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9.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17" r:id="rId2"/>
    <p:sldId id="832" r:id="rId3"/>
    <p:sldId id="865" r:id="rId4"/>
    <p:sldId id="873" r:id="rId5"/>
    <p:sldId id="843" r:id="rId6"/>
    <p:sldId id="844" r:id="rId7"/>
    <p:sldId id="845" r:id="rId8"/>
    <p:sldId id="838" r:id="rId9"/>
    <p:sldId id="829" r:id="rId10"/>
    <p:sldId id="830" r:id="rId11"/>
    <p:sldId id="831" r:id="rId12"/>
    <p:sldId id="872" r:id="rId13"/>
    <p:sldId id="846" r:id="rId14"/>
    <p:sldId id="861" r:id="rId15"/>
    <p:sldId id="847" r:id="rId16"/>
    <p:sldId id="868" r:id="rId17"/>
    <p:sldId id="869" r:id="rId18"/>
    <p:sldId id="870" r:id="rId19"/>
    <p:sldId id="871" r:id="rId20"/>
    <p:sldId id="857" r:id="rId21"/>
    <p:sldId id="863" r:id="rId22"/>
    <p:sldId id="852" r:id="rId23"/>
    <p:sldId id="848" r:id="rId24"/>
    <p:sldId id="849" r:id="rId25"/>
    <p:sldId id="682" r:id="rId26"/>
    <p:sldId id="850" r:id="rId27"/>
    <p:sldId id="874" r:id="rId28"/>
    <p:sldId id="876" r:id="rId29"/>
    <p:sldId id="882" r:id="rId30"/>
    <p:sldId id="875" r:id="rId31"/>
    <p:sldId id="851" r:id="rId32"/>
    <p:sldId id="860" r:id="rId33"/>
    <p:sldId id="866" r:id="rId34"/>
    <p:sldId id="867" r:id="rId35"/>
    <p:sldId id="842" r:id="rId36"/>
    <p:sldId id="836" r:id="rId37"/>
    <p:sldId id="864" r:id="rId38"/>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7F3"/>
    <a:srgbClr val="0A90CD"/>
    <a:srgbClr val="EAF5FA"/>
    <a:srgbClr val="FED401"/>
    <a:srgbClr val="92CFA2"/>
    <a:srgbClr val="FDDFD4"/>
    <a:srgbClr val="C3E3F2"/>
    <a:srgbClr val="86C5E3"/>
    <a:srgbClr val="DCBBD9"/>
    <a:srgbClr val="EA4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4601" autoAdjust="0"/>
  </p:normalViewPr>
  <p:slideViewPr>
    <p:cSldViewPr>
      <p:cViewPr>
        <p:scale>
          <a:sx n="82" d="100"/>
          <a:sy n="82" d="100"/>
        </p:scale>
        <p:origin x="749" y="14"/>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192.168.11.50\fnpdata\PL-Common\IRPS\Raviraj%20Mehta\MADP%20PPT%20PMS%20Bazaar\PL%20Quantifi%20MADP%20PMS%20Bazaar.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nidhishah\Documents\THEMATIC%20ATTRIBU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msdesk\Downloads\Themes_Evaluation.csv"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msdesk\Downloads\Themes_Evaluation.csv"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idhishah\AppData\Local\Microsoft\Windows\Temporary%20Internet%20Files\Content.Outlook\QCCXJ2VN\groupby_Regime_mean_datafram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lho.com\pldfs\PL-Common\IRPS\Akash\Copy%20of%20df_combined.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C:\Users\akashhatiskar\AppData\Local\Microsoft\Windows\INetCache\Content.Outlook\2Y5DEERZ\momentumResult.xlsx" TargetMode="External"/><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kashhatiskar\AppData\Local\Microsoft\Windows\INetCache\Content.Outlook\2Y5DEERZ\growthResult.xlsx" TargetMode="External"/><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oleObject" Target="file:///\\plho.com\PLDFS\PL-Common\IRPS\Akash\Equity%20Factors%20Discount%20Premium.xlsx" TargetMode="External"/><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kashhatiskar\AppData\Local\Microsoft\Windows\INetCache\Content.Outlook\2Y5DEERZ\volResult.xlsx" TargetMode="External"/><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kashhatiskar\AppData\Local\Microsoft\Windows\INetCache\Content.Outlook\2Y5DEERZ\growthResul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kashhatiskar\AppData\Local\Microsoft\Windows\INetCache\Content.Outlook\2Y5DEERZ\momentumResult.xlsx"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kashhatiskar\AppData\Local\Microsoft\Windows\INetCache\Content.Outlook\2Y5DEERZ\RegimeChart.xlsx" TargetMode="External"/><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nidhishah\AppData\Local\Microsoft\Windows\Temporary%20Internet%20Files\Content.Outlook\QCCXJ2VN\df_nav.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pmsdesk\Desktop\Urgent%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Sheet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msdesk\Desktop\Urgent%20Dat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msdesk\Downloads\factor_yearly_chart.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'Active Passive Quant AUM Growth'!$F$15</c:f>
              <c:strCache>
                <c:ptCount val="1"/>
                <c:pt idx="0">
                  <c:v>Active Core Assets</c:v>
                </c:pt>
              </c:strCache>
            </c:strRef>
          </c:tx>
          <c:spPr>
            <a:solidFill>
              <a:srgbClr val="FED401"/>
            </a:solidFill>
            <a:ln>
              <a:noFill/>
            </a:ln>
            <a:effectLst/>
          </c:spPr>
          <c:invertIfNegative val="0"/>
          <c:dLbls>
            <c:spPr>
              <a:noFill/>
              <a:ln>
                <a:noFill/>
              </a:ln>
              <a:effectLst/>
            </c:spPr>
            <c:txPr>
              <a:bodyPr rot="0" vert="horz"/>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'Active Passive Quant AUM Growth'!$G$14:$J$14</c:f>
              <c:strCache>
                <c:ptCount val="4"/>
                <c:pt idx="0">
                  <c:v>1 Year</c:v>
                </c:pt>
                <c:pt idx="1">
                  <c:v>3 Year</c:v>
                </c:pt>
                <c:pt idx="2">
                  <c:v>4 Year</c:v>
                </c:pt>
                <c:pt idx="3">
                  <c:v>7 Year</c:v>
                </c:pt>
              </c:strCache>
            </c:strRef>
          </c:cat>
          <c:val>
            <c:numRef>
              <c:f>'Active Passive Quant AUM Growth'!$G$15:$J$15</c:f>
              <c:numCache>
                <c:formatCode>0.0%</c:formatCode>
                <c:ptCount val="4"/>
                <c:pt idx="0">
                  <c:v>1.7702780305301601E-2</c:v>
                </c:pt>
                <c:pt idx="1">
                  <c:v>-4.6580498005590054E-2</c:v>
                </c:pt>
                <c:pt idx="2">
                  <c:v>-2.9706811478472896E-2</c:v>
                </c:pt>
                <c:pt idx="3">
                  <c:v>1.7668897757885611E-2</c:v>
                </c:pt>
              </c:numCache>
            </c:numRef>
          </c:val>
          <c:extLst>
            <c:ext xmlns:c16="http://schemas.microsoft.com/office/drawing/2014/chart" uri="{C3380CC4-5D6E-409C-BE32-E72D297353CC}">
              <c16:uniqueId val="{00000000-DD6A-463B-83C6-6876270FAC82}"/>
            </c:ext>
          </c:extLst>
        </c:ser>
        <c:ser>
          <c:idx val="1"/>
          <c:order val="1"/>
          <c:tx>
            <c:strRef>
              <c:f>'Active Passive Quant AUM Growth'!$F$16</c:f>
              <c:strCache>
                <c:ptCount val="1"/>
                <c:pt idx="0">
                  <c:v>Passives and Exchange Traded Funds</c:v>
                </c:pt>
              </c:strCache>
            </c:strRef>
          </c:tx>
          <c:spPr>
            <a:solidFill>
              <a:srgbClr val="92CFA2"/>
            </a:solidFill>
            <a:ln>
              <a:noFill/>
            </a:ln>
            <a:effectLst/>
          </c:spPr>
          <c:invertIfNegative val="0"/>
          <c:dLbls>
            <c:spPr>
              <a:noFill/>
              <a:ln>
                <a:noFill/>
              </a:ln>
              <a:effectLst/>
            </c:spPr>
            <c:txPr>
              <a:bodyPr rot="0" vert="horz"/>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'Active Passive Quant AUM Growth'!$G$14:$J$14</c:f>
              <c:strCache>
                <c:ptCount val="4"/>
                <c:pt idx="0">
                  <c:v>1 Year</c:v>
                </c:pt>
                <c:pt idx="1">
                  <c:v>3 Year</c:v>
                </c:pt>
                <c:pt idx="2">
                  <c:v>4 Year</c:v>
                </c:pt>
                <c:pt idx="3">
                  <c:v>7 Year</c:v>
                </c:pt>
              </c:strCache>
            </c:strRef>
          </c:cat>
          <c:val>
            <c:numRef>
              <c:f>'Active Passive Quant AUM Growth'!$G$16:$J$16</c:f>
              <c:numCache>
                <c:formatCode>0.0%</c:formatCode>
                <c:ptCount val="4"/>
                <c:pt idx="0">
                  <c:v>7.7217345015941921E-2</c:v>
                </c:pt>
                <c:pt idx="1">
                  <c:v>0.10891823393038824</c:v>
                </c:pt>
                <c:pt idx="2">
                  <c:v>0.10668191970032168</c:v>
                </c:pt>
                <c:pt idx="3">
                  <c:v>0.11502536138749608</c:v>
                </c:pt>
              </c:numCache>
            </c:numRef>
          </c:val>
          <c:extLst>
            <c:ext xmlns:c16="http://schemas.microsoft.com/office/drawing/2014/chart" uri="{C3380CC4-5D6E-409C-BE32-E72D297353CC}">
              <c16:uniqueId val="{00000001-DD6A-463B-83C6-6876270FAC82}"/>
            </c:ext>
          </c:extLst>
        </c:ser>
        <c:ser>
          <c:idx val="2"/>
          <c:order val="2"/>
          <c:tx>
            <c:strRef>
              <c:f>'Active Passive Quant AUM Growth'!$F$17</c:f>
              <c:strCache>
                <c:ptCount val="1"/>
                <c:pt idx="0">
                  <c:v>Quant</c:v>
                </c:pt>
              </c:strCache>
            </c:strRef>
          </c:tx>
          <c:spPr>
            <a:solidFill>
              <a:srgbClr val="58C7F3"/>
            </a:solidFill>
            <a:ln>
              <a:solidFill>
                <a:sysClr val="windowText" lastClr="000000">
                  <a:lumMod val="15000"/>
                  <a:lumOff val="85000"/>
                </a:sysClr>
              </a:solidFill>
            </a:ln>
            <a:effectLst/>
          </c:spPr>
          <c:invertIfNegative val="0"/>
          <c:dLbls>
            <c:spPr>
              <a:noFill/>
              <a:ln>
                <a:noFill/>
              </a:ln>
              <a:effectLst/>
            </c:spPr>
            <c:txPr>
              <a:bodyPr rot="0" vert="horz"/>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'Active Passive Quant AUM Growth'!$G$14:$J$14</c:f>
              <c:strCache>
                <c:ptCount val="4"/>
                <c:pt idx="0">
                  <c:v>1 Year</c:v>
                </c:pt>
                <c:pt idx="1">
                  <c:v>3 Year</c:v>
                </c:pt>
                <c:pt idx="2">
                  <c:v>4 Year</c:v>
                </c:pt>
                <c:pt idx="3">
                  <c:v>7 Year</c:v>
                </c:pt>
              </c:strCache>
            </c:strRef>
          </c:cat>
          <c:val>
            <c:numRef>
              <c:f>'Active Passive Quant AUM Growth'!$G$17:$J$17</c:f>
              <c:numCache>
                <c:formatCode>0.0%</c:formatCode>
                <c:ptCount val="4"/>
                <c:pt idx="0">
                  <c:v>5.0029803306968601E-2</c:v>
                </c:pt>
                <c:pt idx="1">
                  <c:v>0.13652611235089029</c:v>
                </c:pt>
                <c:pt idx="2">
                  <c:v>0.15219147380519438</c:v>
                </c:pt>
                <c:pt idx="3">
                  <c:v>0.17963438985935126</c:v>
                </c:pt>
              </c:numCache>
            </c:numRef>
          </c:val>
          <c:extLst>
            <c:ext xmlns:c16="http://schemas.microsoft.com/office/drawing/2014/chart" uri="{C3380CC4-5D6E-409C-BE32-E72D297353CC}">
              <c16:uniqueId val="{00000002-DD6A-463B-83C6-6876270FAC82}"/>
            </c:ext>
          </c:extLst>
        </c:ser>
        <c:dLbls>
          <c:showLegendKey val="0"/>
          <c:showVal val="1"/>
          <c:showCatName val="0"/>
          <c:showSerName val="0"/>
          <c:showPercent val="0"/>
          <c:showBubbleSize val="0"/>
        </c:dLbls>
        <c:gapWidth val="219"/>
        <c:overlap val="-27"/>
        <c:axId val="85664768"/>
        <c:axId val="71746688"/>
      </c:barChart>
      <c:catAx>
        <c:axId val="8566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1746688"/>
        <c:crosses val="autoZero"/>
        <c:auto val="1"/>
        <c:lblAlgn val="ctr"/>
        <c:lblOffset val="100"/>
        <c:noMultiLvlLbl val="0"/>
      </c:catAx>
      <c:valAx>
        <c:axId val="71746688"/>
        <c:scaling>
          <c:orientation val="minMax"/>
          <c:min val="-5.0000000000000024E-2"/>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85664768"/>
        <c:crosses val="autoZero"/>
        <c:crossBetween val="between"/>
      </c:valAx>
      <c:spPr>
        <a:noFill/>
        <a:ln>
          <a:noFill/>
        </a:ln>
        <a:effectLst/>
      </c:spPr>
    </c:plotArea>
    <c:legend>
      <c:legendPos val="b"/>
      <c:layout>
        <c:manualLayout>
          <c:xMode val="edge"/>
          <c:yMode val="edge"/>
          <c:x val="9.670213675213675E-2"/>
          <c:y val="0.93760902777777777"/>
          <c:w val="0.85747070077778742"/>
          <c:h val="6.2390871353846973E-2"/>
        </c:manualLayout>
      </c:layout>
      <c:overlay val="0"/>
      <c:spPr>
        <a:noFill/>
        <a:ln>
          <a:noFill/>
        </a:ln>
        <a:effectLst/>
      </c:spPr>
      <c:txPr>
        <a:bodyPr rot="0" vert="horz"/>
        <a:lstStyle/>
        <a:p>
          <a:pPr>
            <a:defRPr/>
          </a:pPr>
          <a:endParaRPr lang="en-US"/>
        </a:p>
      </c:txPr>
    </c:legend>
    <c:plotVisOnly val="1"/>
    <c:dispBlanksAs val="gap"/>
    <c:showDLblsOverMax val="0"/>
  </c:chart>
  <c:spPr>
    <a:solidFill>
      <a:sysClr val="window" lastClr="FFFFFF"/>
    </a:solid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262171463975794E-2"/>
          <c:y val="1.9731562706103552E-2"/>
          <c:w val="0.95454349690400719"/>
          <c:h val="0.55889832626113045"/>
        </c:manualLayout>
      </c:layout>
      <c:barChart>
        <c:barDir val="col"/>
        <c:grouping val="clustered"/>
        <c:varyColors val="0"/>
        <c:ser>
          <c:idx val="0"/>
          <c:order val="0"/>
          <c:tx>
            <c:strRef>
              <c:f>'groupby_sector_mean_dataframe ('!$B$1</c:f>
              <c:strCache>
                <c:ptCount val="1"/>
                <c:pt idx="0">
                  <c:v>%stocks giving +ve absolute returns when sector outperforms</c:v>
                </c:pt>
              </c:strCache>
            </c:strRef>
          </c:tx>
          <c:spPr>
            <a:solidFill>
              <a:srgbClr val="92CFA2"/>
            </a:solidFill>
          </c:spPr>
          <c:invertIfNegative val="0"/>
          <c:cat>
            <c:strRef>
              <c:f>'groupby_sector_mean_dataframe ('!$A$2:$A$33</c:f>
              <c:strCache>
                <c:ptCount val="32"/>
                <c:pt idx="0">
                  <c:v>Agri</c:v>
                </c:pt>
                <c:pt idx="1">
                  <c:v>Alcohol</c:v>
                </c:pt>
                <c:pt idx="2">
                  <c:v>Automobile &amp; Ancillaries</c:v>
                </c:pt>
                <c:pt idx="3">
                  <c:v>Bank</c:v>
                </c:pt>
                <c:pt idx="4">
                  <c:v>Capital Goods</c:v>
                </c:pt>
                <c:pt idx="5">
                  <c:v>Chemicals</c:v>
                </c:pt>
                <c:pt idx="6">
                  <c:v>Construction Materials</c:v>
                </c:pt>
                <c:pt idx="7">
                  <c:v>Consumer Discretionary</c:v>
                </c:pt>
                <c:pt idx="8">
                  <c:v>Consumer Durables</c:v>
                </c:pt>
                <c:pt idx="9">
                  <c:v>Diversified</c:v>
                </c:pt>
                <c:pt idx="10">
                  <c:v>Education &amp; Training</c:v>
                </c:pt>
                <c:pt idx="11">
                  <c:v>Electricals</c:v>
                </c:pt>
                <c:pt idx="12">
                  <c:v>Energy</c:v>
                </c:pt>
                <c:pt idx="13">
                  <c:v>FMCG</c:v>
                </c:pt>
                <c:pt idx="14">
                  <c:v>Financial Services</c:v>
                </c:pt>
                <c:pt idx="15">
                  <c:v>Healthcare</c:v>
                </c:pt>
                <c:pt idx="16">
                  <c:v>Hospitality</c:v>
                </c:pt>
                <c:pt idx="17">
                  <c:v>IT</c:v>
                </c:pt>
                <c:pt idx="18">
                  <c:v>Infrastructure</c:v>
                </c:pt>
                <c:pt idx="19">
                  <c:v>Insurance</c:v>
                </c:pt>
                <c:pt idx="20">
                  <c:v>Logistics</c:v>
                </c:pt>
                <c:pt idx="21">
                  <c:v>Media &amp; Entertainment</c:v>
                </c:pt>
                <c:pt idx="22">
                  <c:v>Metals &amp; Mining</c:v>
                </c:pt>
                <c:pt idx="23">
                  <c:v>Miscellaneous</c:v>
                </c:pt>
                <c:pt idx="24">
                  <c:v>Paper</c:v>
                </c:pt>
                <c:pt idx="25">
                  <c:v>Plastic Products</c:v>
                </c:pt>
                <c:pt idx="26">
                  <c:v>Power</c:v>
                </c:pt>
                <c:pt idx="27">
                  <c:v>Realty</c:v>
                </c:pt>
                <c:pt idx="28">
                  <c:v>Retailing</c:v>
                </c:pt>
                <c:pt idx="29">
                  <c:v>Telecom</c:v>
                </c:pt>
                <c:pt idx="30">
                  <c:v>Textile</c:v>
                </c:pt>
                <c:pt idx="31">
                  <c:v>Trading</c:v>
                </c:pt>
              </c:strCache>
            </c:strRef>
          </c:cat>
          <c:val>
            <c:numRef>
              <c:f>'groupby_sector_mean_dataframe ('!$B$2:$B$33</c:f>
              <c:numCache>
                <c:formatCode>0.0</c:formatCode>
                <c:ptCount val="32"/>
                <c:pt idx="0">
                  <c:v>69.75</c:v>
                </c:pt>
                <c:pt idx="1">
                  <c:v>71.75</c:v>
                </c:pt>
                <c:pt idx="2">
                  <c:v>71.14</c:v>
                </c:pt>
                <c:pt idx="3">
                  <c:v>79.97</c:v>
                </c:pt>
                <c:pt idx="4">
                  <c:v>71.25</c:v>
                </c:pt>
                <c:pt idx="5">
                  <c:v>68.739999999999995</c:v>
                </c:pt>
                <c:pt idx="6">
                  <c:v>77.53</c:v>
                </c:pt>
                <c:pt idx="7">
                  <c:v>70.44</c:v>
                </c:pt>
                <c:pt idx="8">
                  <c:v>73.97</c:v>
                </c:pt>
                <c:pt idx="9">
                  <c:v>76.760000000000005</c:v>
                </c:pt>
                <c:pt idx="10">
                  <c:v>77.430000000000007</c:v>
                </c:pt>
                <c:pt idx="11">
                  <c:v>73.72</c:v>
                </c:pt>
                <c:pt idx="12">
                  <c:v>69.709999999999994</c:v>
                </c:pt>
                <c:pt idx="13">
                  <c:v>64.39</c:v>
                </c:pt>
                <c:pt idx="14">
                  <c:v>70.08</c:v>
                </c:pt>
                <c:pt idx="15">
                  <c:v>63</c:v>
                </c:pt>
                <c:pt idx="16">
                  <c:v>75.209999999999994</c:v>
                </c:pt>
                <c:pt idx="17">
                  <c:v>70.209999999999994</c:v>
                </c:pt>
                <c:pt idx="18">
                  <c:v>74.680000000000007</c:v>
                </c:pt>
                <c:pt idx="19">
                  <c:v>77</c:v>
                </c:pt>
                <c:pt idx="20">
                  <c:v>66.760000000000005</c:v>
                </c:pt>
                <c:pt idx="21">
                  <c:v>69.59</c:v>
                </c:pt>
                <c:pt idx="22">
                  <c:v>76.03</c:v>
                </c:pt>
                <c:pt idx="23">
                  <c:v>72</c:v>
                </c:pt>
                <c:pt idx="24">
                  <c:v>78.28</c:v>
                </c:pt>
                <c:pt idx="25">
                  <c:v>68</c:v>
                </c:pt>
                <c:pt idx="26">
                  <c:v>74.72</c:v>
                </c:pt>
                <c:pt idx="27">
                  <c:v>80.39</c:v>
                </c:pt>
                <c:pt idx="28">
                  <c:v>76.099999999999994</c:v>
                </c:pt>
                <c:pt idx="29">
                  <c:v>65.92</c:v>
                </c:pt>
                <c:pt idx="30">
                  <c:v>72</c:v>
                </c:pt>
                <c:pt idx="31">
                  <c:v>69.73</c:v>
                </c:pt>
              </c:numCache>
            </c:numRef>
          </c:val>
          <c:extLst>
            <c:ext xmlns:c16="http://schemas.microsoft.com/office/drawing/2014/chart" uri="{C3380CC4-5D6E-409C-BE32-E72D297353CC}">
              <c16:uniqueId val="{00000000-73DE-43DC-A75E-A50E1C1F3AD2}"/>
            </c:ext>
          </c:extLst>
        </c:ser>
        <c:ser>
          <c:idx val="1"/>
          <c:order val="1"/>
          <c:tx>
            <c:strRef>
              <c:f>'groupby_sector_mean_dataframe ('!$C$1</c:f>
              <c:strCache>
                <c:ptCount val="1"/>
                <c:pt idx="0">
                  <c:v>%stocks giving +ve absolute returns when sector underperforms</c:v>
                </c:pt>
              </c:strCache>
            </c:strRef>
          </c:tx>
          <c:spPr>
            <a:solidFill>
              <a:srgbClr val="FED401"/>
            </a:solidFill>
          </c:spPr>
          <c:invertIfNegative val="0"/>
          <c:cat>
            <c:strRef>
              <c:f>'groupby_sector_mean_dataframe ('!$A$2:$A$33</c:f>
              <c:strCache>
                <c:ptCount val="32"/>
                <c:pt idx="0">
                  <c:v>Agri</c:v>
                </c:pt>
                <c:pt idx="1">
                  <c:v>Alcohol</c:v>
                </c:pt>
                <c:pt idx="2">
                  <c:v>Automobile &amp; Ancillaries</c:v>
                </c:pt>
                <c:pt idx="3">
                  <c:v>Bank</c:v>
                </c:pt>
                <c:pt idx="4">
                  <c:v>Capital Goods</c:v>
                </c:pt>
                <c:pt idx="5">
                  <c:v>Chemicals</c:v>
                </c:pt>
                <c:pt idx="6">
                  <c:v>Construction Materials</c:v>
                </c:pt>
                <c:pt idx="7">
                  <c:v>Consumer Discretionary</c:v>
                </c:pt>
                <c:pt idx="8">
                  <c:v>Consumer Durables</c:v>
                </c:pt>
                <c:pt idx="9">
                  <c:v>Diversified</c:v>
                </c:pt>
                <c:pt idx="10">
                  <c:v>Education &amp; Training</c:v>
                </c:pt>
                <c:pt idx="11">
                  <c:v>Electricals</c:v>
                </c:pt>
                <c:pt idx="12">
                  <c:v>Energy</c:v>
                </c:pt>
                <c:pt idx="13">
                  <c:v>FMCG</c:v>
                </c:pt>
                <c:pt idx="14">
                  <c:v>Financial Services</c:v>
                </c:pt>
                <c:pt idx="15">
                  <c:v>Healthcare</c:v>
                </c:pt>
                <c:pt idx="16">
                  <c:v>Hospitality</c:v>
                </c:pt>
                <c:pt idx="17">
                  <c:v>IT</c:v>
                </c:pt>
                <c:pt idx="18">
                  <c:v>Infrastructure</c:v>
                </c:pt>
                <c:pt idx="19">
                  <c:v>Insurance</c:v>
                </c:pt>
                <c:pt idx="20">
                  <c:v>Logistics</c:v>
                </c:pt>
                <c:pt idx="21">
                  <c:v>Media &amp; Entertainment</c:v>
                </c:pt>
                <c:pt idx="22">
                  <c:v>Metals &amp; Mining</c:v>
                </c:pt>
                <c:pt idx="23">
                  <c:v>Miscellaneous</c:v>
                </c:pt>
                <c:pt idx="24">
                  <c:v>Paper</c:v>
                </c:pt>
                <c:pt idx="25">
                  <c:v>Plastic Products</c:v>
                </c:pt>
                <c:pt idx="26">
                  <c:v>Power</c:v>
                </c:pt>
                <c:pt idx="27">
                  <c:v>Realty</c:v>
                </c:pt>
                <c:pt idx="28">
                  <c:v>Retailing</c:v>
                </c:pt>
                <c:pt idx="29">
                  <c:v>Telecom</c:v>
                </c:pt>
                <c:pt idx="30">
                  <c:v>Textile</c:v>
                </c:pt>
                <c:pt idx="31">
                  <c:v>Trading</c:v>
                </c:pt>
              </c:strCache>
            </c:strRef>
          </c:cat>
          <c:val>
            <c:numRef>
              <c:f>'groupby_sector_mean_dataframe ('!$C$2:$C$33</c:f>
              <c:numCache>
                <c:formatCode>0.0</c:formatCode>
                <c:ptCount val="32"/>
                <c:pt idx="0">
                  <c:v>34.65</c:v>
                </c:pt>
                <c:pt idx="1">
                  <c:v>40.15</c:v>
                </c:pt>
                <c:pt idx="2">
                  <c:v>32.799999999999997</c:v>
                </c:pt>
                <c:pt idx="3">
                  <c:v>31.31</c:v>
                </c:pt>
                <c:pt idx="4">
                  <c:v>31.97</c:v>
                </c:pt>
                <c:pt idx="5">
                  <c:v>35.07</c:v>
                </c:pt>
                <c:pt idx="6">
                  <c:v>30.09</c:v>
                </c:pt>
                <c:pt idx="7">
                  <c:v>45.26</c:v>
                </c:pt>
                <c:pt idx="8">
                  <c:v>34.270000000000003</c:v>
                </c:pt>
                <c:pt idx="9">
                  <c:v>38.380000000000003</c:v>
                </c:pt>
                <c:pt idx="10">
                  <c:v>39.36</c:v>
                </c:pt>
                <c:pt idx="11">
                  <c:v>38.68</c:v>
                </c:pt>
                <c:pt idx="12">
                  <c:v>33.42</c:v>
                </c:pt>
                <c:pt idx="13">
                  <c:v>44.04</c:v>
                </c:pt>
                <c:pt idx="14">
                  <c:v>29.68</c:v>
                </c:pt>
                <c:pt idx="15">
                  <c:v>45.06</c:v>
                </c:pt>
                <c:pt idx="16">
                  <c:v>33.5</c:v>
                </c:pt>
                <c:pt idx="17">
                  <c:v>35.67</c:v>
                </c:pt>
                <c:pt idx="18">
                  <c:v>27.8</c:v>
                </c:pt>
                <c:pt idx="19">
                  <c:v>45.38</c:v>
                </c:pt>
                <c:pt idx="20">
                  <c:v>34.94</c:v>
                </c:pt>
                <c:pt idx="21">
                  <c:v>33.61</c:v>
                </c:pt>
                <c:pt idx="22">
                  <c:v>27.41</c:v>
                </c:pt>
                <c:pt idx="23">
                  <c:v>37.83</c:v>
                </c:pt>
                <c:pt idx="24">
                  <c:v>39.21</c:v>
                </c:pt>
                <c:pt idx="25">
                  <c:v>38.22</c:v>
                </c:pt>
                <c:pt idx="26">
                  <c:v>38.08</c:v>
                </c:pt>
                <c:pt idx="27">
                  <c:v>29.59</c:v>
                </c:pt>
                <c:pt idx="28">
                  <c:v>47.52</c:v>
                </c:pt>
                <c:pt idx="29">
                  <c:v>34.18</c:v>
                </c:pt>
                <c:pt idx="30">
                  <c:v>31.74</c:v>
                </c:pt>
                <c:pt idx="31">
                  <c:v>40.11</c:v>
                </c:pt>
              </c:numCache>
            </c:numRef>
          </c:val>
          <c:extLst>
            <c:ext xmlns:c16="http://schemas.microsoft.com/office/drawing/2014/chart" uri="{C3380CC4-5D6E-409C-BE32-E72D297353CC}">
              <c16:uniqueId val="{00000001-73DE-43DC-A75E-A50E1C1F3AD2}"/>
            </c:ext>
          </c:extLst>
        </c:ser>
        <c:dLbls>
          <c:showLegendKey val="0"/>
          <c:showVal val="0"/>
          <c:showCatName val="0"/>
          <c:showSerName val="0"/>
          <c:showPercent val="0"/>
          <c:showBubbleSize val="0"/>
        </c:dLbls>
        <c:gapWidth val="150"/>
        <c:axId val="116123648"/>
        <c:axId val="124290176"/>
      </c:barChart>
      <c:lineChart>
        <c:grouping val="standard"/>
        <c:varyColors val="0"/>
        <c:ser>
          <c:idx val="2"/>
          <c:order val="2"/>
          <c:tx>
            <c:strRef>
              <c:f>'groupby_sector_mean_dataframe ('!$D$1</c:f>
              <c:strCache>
                <c:ptCount val="1"/>
                <c:pt idx="0">
                  <c:v>AVERAGE %stocks giving +ve absolute returns when sector outperforms</c:v>
                </c:pt>
              </c:strCache>
            </c:strRef>
          </c:tx>
          <c:spPr>
            <a:ln w="38100">
              <a:solidFill>
                <a:srgbClr val="00B050"/>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DE-43DC-A75E-A50E1C1F3A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'groupby_sector_mean_dataframe ('!$A$2:$A$33</c:f>
              <c:strCache>
                <c:ptCount val="32"/>
                <c:pt idx="0">
                  <c:v>Agri</c:v>
                </c:pt>
                <c:pt idx="1">
                  <c:v>Alcohol</c:v>
                </c:pt>
                <c:pt idx="2">
                  <c:v>Automobile &amp; Ancillaries</c:v>
                </c:pt>
                <c:pt idx="3">
                  <c:v>Bank</c:v>
                </c:pt>
                <c:pt idx="4">
                  <c:v>Capital Goods</c:v>
                </c:pt>
                <c:pt idx="5">
                  <c:v>Chemicals</c:v>
                </c:pt>
                <c:pt idx="6">
                  <c:v>Construction Materials</c:v>
                </c:pt>
                <c:pt idx="7">
                  <c:v>Consumer Discretionary</c:v>
                </c:pt>
                <c:pt idx="8">
                  <c:v>Consumer Durables</c:v>
                </c:pt>
                <c:pt idx="9">
                  <c:v>Diversified</c:v>
                </c:pt>
                <c:pt idx="10">
                  <c:v>Education &amp; Training</c:v>
                </c:pt>
                <c:pt idx="11">
                  <c:v>Electricals</c:v>
                </c:pt>
                <c:pt idx="12">
                  <c:v>Energy</c:v>
                </c:pt>
                <c:pt idx="13">
                  <c:v>FMCG</c:v>
                </c:pt>
                <c:pt idx="14">
                  <c:v>Financial Services</c:v>
                </c:pt>
                <c:pt idx="15">
                  <c:v>Healthcare</c:v>
                </c:pt>
                <c:pt idx="16">
                  <c:v>Hospitality</c:v>
                </c:pt>
                <c:pt idx="17">
                  <c:v>IT</c:v>
                </c:pt>
                <c:pt idx="18">
                  <c:v>Infrastructure</c:v>
                </c:pt>
                <c:pt idx="19">
                  <c:v>Insurance</c:v>
                </c:pt>
                <c:pt idx="20">
                  <c:v>Logistics</c:v>
                </c:pt>
                <c:pt idx="21">
                  <c:v>Media &amp; Entertainment</c:v>
                </c:pt>
                <c:pt idx="22">
                  <c:v>Metals &amp; Mining</c:v>
                </c:pt>
                <c:pt idx="23">
                  <c:v>Miscellaneous</c:v>
                </c:pt>
                <c:pt idx="24">
                  <c:v>Paper</c:v>
                </c:pt>
                <c:pt idx="25">
                  <c:v>Plastic Products</c:v>
                </c:pt>
                <c:pt idx="26">
                  <c:v>Power</c:v>
                </c:pt>
                <c:pt idx="27">
                  <c:v>Realty</c:v>
                </c:pt>
                <c:pt idx="28">
                  <c:v>Retailing</c:v>
                </c:pt>
                <c:pt idx="29">
                  <c:v>Telecom</c:v>
                </c:pt>
                <c:pt idx="30">
                  <c:v>Textile</c:v>
                </c:pt>
                <c:pt idx="31">
                  <c:v>Trading</c:v>
                </c:pt>
              </c:strCache>
            </c:strRef>
          </c:cat>
          <c:val>
            <c:numRef>
              <c:f>'groupby_sector_mean_dataframe ('!$D$2:$D$33</c:f>
              <c:numCache>
                <c:formatCode>0.0</c:formatCode>
                <c:ptCount val="32"/>
                <c:pt idx="0">
                  <c:v>72.382812500000014</c:v>
                </c:pt>
                <c:pt idx="1">
                  <c:v>72.382812500000014</c:v>
                </c:pt>
                <c:pt idx="2">
                  <c:v>72.382812500000014</c:v>
                </c:pt>
                <c:pt idx="3">
                  <c:v>72.382812500000014</c:v>
                </c:pt>
                <c:pt idx="4">
                  <c:v>72.382812500000014</c:v>
                </c:pt>
                <c:pt idx="5">
                  <c:v>72.382812500000014</c:v>
                </c:pt>
                <c:pt idx="6">
                  <c:v>72.382812500000014</c:v>
                </c:pt>
                <c:pt idx="7">
                  <c:v>72.382812500000014</c:v>
                </c:pt>
                <c:pt idx="8">
                  <c:v>72.382812500000014</c:v>
                </c:pt>
                <c:pt idx="9">
                  <c:v>72.382812500000014</c:v>
                </c:pt>
                <c:pt idx="10">
                  <c:v>72.382812500000014</c:v>
                </c:pt>
                <c:pt idx="11">
                  <c:v>72.382812500000014</c:v>
                </c:pt>
                <c:pt idx="12">
                  <c:v>72.382812500000014</c:v>
                </c:pt>
                <c:pt idx="13">
                  <c:v>72.382812500000014</c:v>
                </c:pt>
                <c:pt idx="14">
                  <c:v>72.382812500000014</c:v>
                </c:pt>
                <c:pt idx="15">
                  <c:v>72.382812500000014</c:v>
                </c:pt>
                <c:pt idx="16">
                  <c:v>72.382812500000014</c:v>
                </c:pt>
                <c:pt idx="17">
                  <c:v>72.382812500000014</c:v>
                </c:pt>
                <c:pt idx="18">
                  <c:v>72.382812500000014</c:v>
                </c:pt>
                <c:pt idx="19">
                  <c:v>72.382812500000014</c:v>
                </c:pt>
                <c:pt idx="20">
                  <c:v>72.382812500000014</c:v>
                </c:pt>
                <c:pt idx="21">
                  <c:v>72.382812500000014</c:v>
                </c:pt>
                <c:pt idx="22">
                  <c:v>72.382812500000014</c:v>
                </c:pt>
                <c:pt idx="23">
                  <c:v>72.382812500000014</c:v>
                </c:pt>
                <c:pt idx="24">
                  <c:v>72.382812500000014</c:v>
                </c:pt>
                <c:pt idx="25">
                  <c:v>72.382812500000014</c:v>
                </c:pt>
                <c:pt idx="26">
                  <c:v>72.382812500000014</c:v>
                </c:pt>
                <c:pt idx="27">
                  <c:v>72.382812500000014</c:v>
                </c:pt>
                <c:pt idx="28">
                  <c:v>72.382812500000014</c:v>
                </c:pt>
                <c:pt idx="29">
                  <c:v>72.382812500000014</c:v>
                </c:pt>
                <c:pt idx="30">
                  <c:v>72.382812500000014</c:v>
                </c:pt>
                <c:pt idx="31">
                  <c:v>72.382812500000014</c:v>
                </c:pt>
              </c:numCache>
            </c:numRef>
          </c:val>
          <c:smooth val="0"/>
          <c:extLst>
            <c:ext xmlns:c16="http://schemas.microsoft.com/office/drawing/2014/chart" uri="{C3380CC4-5D6E-409C-BE32-E72D297353CC}">
              <c16:uniqueId val="{00000003-73DE-43DC-A75E-A50E1C1F3AD2}"/>
            </c:ext>
          </c:extLst>
        </c:ser>
        <c:ser>
          <c:idx val="3"/>
          <c:order val="3"/>
          <c:tx>
            <c:strRef>
              <c:f>'groupby_sector_mean_dataframe ('!$E$1</c:f>
              <c:strCache>
                <c:ptCount val="1"/>
                <c:pt idx="0">
                  <c:v>AVERAGE %stocks giving +ve absolute returns when sector underperforms</c:v>
                </c:pt>
              </c:strCache>
            </c:strRef>
          </c:tx>
          <c:spPr>
            <a:ln w="38100">
              <a:solidFill>
                <a:schemeClr val="accent6"/>
              </a:solidFill>
            </a:ln>
          </c:spPr>
          <c:marker>
            <c:symbol val="none"/>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DE-43DC-A75E-A50E1C1F3A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'groupby_sector_mean_dataframe ('!$A$2:$A$33</c:f>
              <c:strCache>
                <c:ptCount val="32"/>
                <c:pt idx="0">
                  <c:v>Agri</c:v>
                </c:pt>
                <c:pt idx="1">
                  <c:v>Alcohol</c:v>
                </c:pt>
                <c:pt idx="2">
                  <c:v>Automobile &amp; Ancillaries</c:v>
                </c:pt>
                <c:pt idx="3">
                  <c:v>Bank</c:v>
                </c:pt>
                <c:pt idx="4">
                  <c:v>Capital Goods</c:v>
                </c:pt>
                <c:pt idx="5">
                  <c:v>Chemicals</c:v>
                </c:pt>
                <c:pt idx="6">
                  <c:v>Construction Materials</c:v>
                </c:pt>
                <c:pt idx="7">
                  <c:v>Consumer Discretionary</c:v>
                </c:pt>
                <c:pt idx="8">
                  <c:v>Consumer Durables</c:v>
                </c:pt>
                <c:pt idx="9">
                  <c:v>Diversified</c:v>
                </c:pt>
                <c:pt idx="10">
                  <c:v>Education &amp; Training</c:v>
                </c:pt>
                <c:pt idx="11">
                  <c:v>Electricals</c:v>
                </c:pt>
                <c:pt idx="12">
                  <c:v>Energy</c:v>
                </c:pt>
                <c:pt idx="13">
                  <c:v>FMCG</c:v>
                </c:pt>
                <c:pt idx="14">
                  <c:v>Financial Services</c:v>
                </c:pt>
                <c:pt idx="15">
                  <c:v>Healthcare</c:v>
                </c:pt>
                <c:pt idx="16">
                  <c:v>Hospitality</c:v>
                </c:pt>
                <c:pt idx="17">
                  <c:v>IT</c:v>
                </c:pt>
                <c:pt idx="18">
                  <c:v>Infrastructure</c:v>
                </c:pt>
                <c:pt idx="19">
                  <c:v>Insurance</c:v>
                </c:pt>
                <c:pt idx="20">
                  <c:v>Logistics</c:v>
                </c:pt>
                <c:pt idx="21">
                  <c:v>Media &amp; Entertainment</c:v>
                </c:pt>
                <c:pt idx="22">
                  <c:v>Metals &amp; Mining</c:v>
                </c:pt>
                <c:pt idx="23">
                  <c:v>Miscellaneous</c:v>
                </c:pt>
                <c:pt idx="24">
                  <c:v>Paper</c:v>
                </c:pt>
                <c:pt idx="25">
                  <c:v>Plastic Products</c:v>
                </c:pt>
                <c:pt idx="26">
                  <c:v>Power</c:v>
                </c:pt>
                <c:pt idx="27">
                  <c:v>Realty</c:v>
                </c:pt>
                <c:pt idx="28">
                  <c:v>Retailing</c:v>
                </c:pt>
                <c:pt idx="29">
                  <c:v>Telecom</c:v>
                </c:pt>
                <c:pt idx="30">
                  <c:v>Textile</c:v>
                </c:pt>
                <c:pt idx="31">
                  <c:v>Trading</c:v>
                </c:pt>
              </c:strCache>
            </c:strRef>
          </c:cat>
          <c:val>
            <c:numRef>
              <c:f>'groupby_sector_mean_dataframe ('!$E$2:$E$33</c:f>
              <c:numCache>
                <c:formatCode>0.0</c:formatCode>
                <c:ptCount val="32"/>
                <c:pt idx="0">
                  <c:v>36.218125000000008</c:v>
                </c:pt>
                <c:pt idx="1">
                  <c:v>36.218125000000008</c:v>
                </c:pt>
                <c:pt idx="2">
                  <c:v>36.218125000000008</c:v>
                </c:pt>
                <c:pt idx="3">
                  <c:v>36.218125000000008</c:v>
                </c:pt>
                <c:pt idx="4">
                  <c:v>36.218125000000008</c:v>
                </c:pt>
                <c:pt idx="5">
                  <c:v>36.218125000000008</c:v>
                </c:pt>
                <c:pt idx="6">
                  <c:v>36.218125000000008</c:v>
                </c:pt>
                <c:pt idx="7">
                  <c:v>36.218125000000008</c:v>
                </c:pt>
                <c:pt idx="8">
                  <c:v>36.218125000000008</c:v>
                </c:pt>
                <c:pt idx="9">
                  <c:v>36.218125000000008</c:v>
                </c:pt>
                <c:pt idx="10">
                  <c:v>36.218125000000008</c:v>
                </c:pt>
                <c:pt idx="11">
                  <c:v>36.218125000000008</c:v>
                </c:pt>
                <c:pt idx="12">
                  <c:v>36.218125000000008</c:v>
                </c:pt>
                <c:pt idx="13">
                  <c:v>36.218125000000008</c:v>
                </c:pt>
                <c:pt idx="14">
                  <c:v>36.218125000000008</c:v>
                </c:pt>
                <c:pt idx="15">
                  <c:v>36.218125000000008</c:v>
                </c:pt>
                <c:pt idx="16">
                  <c:v>36.218125000000008</c:v>
                </c:pt>
                <c:pt idx="17">
                  <c:v>36.218125000000008</c:v>
                </c:pt>
                <c:pt idx="18">
                  <c:v>36.218125000000008</c:v>
                </c:pt>
                <c:pt idx="19">
                  <c:v>36.218125000000008</c:v>
                </c:pt>
                <c:pt idx="20">
                  <c:v>36.218125000000008</c:v>
                </c:pt>
                <c:pt idx="21">
                  <c:v>36.218125000000008</c:v>
                </c:pt>
                <c:pt idx="22">
                  <c:v>36.218125000000008</c:v>
                </c:pt>
                <c:pt idx="23">
                  <c:v>36.218125000000008</c:v>
                </c:pt>
                <c:pt idx="24">
                  <c:v>36.218125000000008</c:v>
                </c:pt>
                <c:pt idx="25">
                  <c:v>36.218125000000008</c:v>
                </c:pt>
                <c:pt idx="26">
                  <c:v>36.218125000000008</c:v>
                </c:pt>
                <c:pt idx="27">
                  <c:v>36.218125000000008</c:v>
                </c:pt>
                <c:pt idx="28">
                  <c:v>36.218125000000008</c:v>
                </c:pt>
                <c:pt idx="29">
                  <c:v>36.218125000000008</c:v>
                </c:pt>
                <c:pt idx="30">
                  <c:v>36.218125000000008</c:v>
                </c:pt>
                <c:pt idx="31">
                  <c:v>36.218125000000008</c:v>
                </c:pt>
              </c:numCache>
            </c:numRef>
          </c:val>
          <c:smooth val="0"/>
          <c:extLst>
            <c:ext xmlns:c16="http://schemas.microsoft.com/office/drawing/2014/chart" uri="{C3380CC4-5D6E-409C-BE32-E72D297353CC}">
              <c16:uniqueId val="{00000005-73DE-43DC-A75E-A50E1C1F3AD2}"/>
            </c:ext>
          </c:extLst>
        </c:ser>
        <c:dLbls>
          <c:showLegendKey val="0"/>
          <c:showVal val="0"/>
          <c:showCatName val="0"/>
          <c:showSerName val="0"/>
          <c:showPercent val="0"/>
          <c:showBubbleSize val="0"/>
        </c:dLbls>
        <c:marker val="1"/>
        <c:smooth val="0"/>
        <c:axId val="116123648"/>
        <c:axId val="124290176"/>
      </c:lineChart>
      <c:catAx>
        <c:axId val="116123648"/>
        <c:scaling>
          <c:orientation val="minMax"/>
        </c:scaling>
        <c:delete val="0"/>
        <c:axPos val="b"/>
        <c:numFmt formatCode="General" sourceLinked="0"/>
        <c:majorTickMark val="out"/>
        <c:minorTickMark val="none"/>
        <c:tickLblPos val="nextTo"/>
        <c:txPr>
          <a:bodyPr/>
          <a:lstStyle/>
          <a:p>
            <a:pPr>
              <a:defRPr sz="900"/>
            </a:pPr>
            <a:endParaRPr lang="en-US"/>
          </a:p>
        </c:txPr>
        <c:crossAx val="124290176"/>
        <c:crosses val="autoZero"/>
        <c:auto val="1"/>
        <c:lblAlgn val="ctr"/>
        <c:lblOffset val="100"/>
        <c:noMultiLvlLbl val="0"/>
      </c:catAx>
      <c:valAx>
        <c:axId val="12429017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16123648"/>
        <c:crosses val="autoZero"/>
        <c:crossBetween val="between"/>
      </c:valAx>
    </c:plotArea>
    <c:legend>
      <c:legendPos val="b"/>
      <c:overlay val="0"/>
    </c:legend>
    <c:plotVisOnly val="1"/>
    <c:dispBlanksAs val="gap"/>
    <c:showDLblsOverMax val="0"/>
  </c:chart>
  <c:txPr>
    <a:bodyPr/>
    <a:lstStyle/>
    <a:p>
      <a:pPr>
        <a:defRPr>
          <a:latin typeface="Roboto" panose="02000000000000000000" pitchFamily="2" charset="0"/>
          <a:ea typeface="Roboto" panose="02000000000000000000" pitchFamily="2"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IN" sz="1400"/>
              <a:t>Multi Theme Risk-Return</a:t>
            </a:r>
          </a:p>
        </c:rich>
      </c:tx>
      <c:overlay val="0"/>
    </c:title>
    <c:autoTitleDeleted val="0"/>
    <c:plotArea>
      <c:layout/>
      <c:barChart>
        <c:barDir val="col"/>
        <c:grouping val="clustered"/>
        <c:varyColors val="0"/>
        <c:ser>
          <c:idx val="0"/>
          <c:order val="0"/>
          <c:tx>
            <c:strRef>
              <c:f>Themes_Evaluation!$A$36</c:f>
              <c:strCache>
                <c:ptCount val="1"/>
                <c:pt idx="0">
                  <c:v>CAGR</c:v>
                </c:pt>
              </c:strCache>
            </c:strRef>
          </c:tx>
          <c:spPr>
            <a:solidFill>
              <a:srgbClr val="92CFA2"/>
            </a:solidFill>
          </c:spPr>
          <c:invertIfNegative val="0"/>
          <c:cat>
            <c:strRef>
              <c:f>Themes_Evaluation!$B$35:$F$35</c:f>
              <c:strCache>
                <c:ptCount val="5"/>
                <c:pt idx="0">
                  <c:v>1Y</c:v>
                </c:pt>
                <c:pt idx="1">
                  <c:v>3Y</c:v>
                </c:pt>
                <c:pt idx="2">
                  <c:v>5Y</c:v>
                </c:pt>
                <c:pt idx="3">
                  <c:v>7Y</c:v>
                </c:pt>
                <c:pt idx="4">
                  <c:v>10Y</c:v>
                </c:pt>
              </c:strCache>
            </c:strRef>
          </c:cat>
          <c:val>
            <c:numRef>
              <c:f>Themes_Evaluation!$B$36:$F$36</c:f>
              <c:numCache>
                <c:formatCode>0.00%</c:formatCode>
                <c:ptCount val="5"/>
                <c:pt idx="0">
                  <c:v>0.105</c:v>
                </c:pt>
                <c:pt idx="1">
                  <c:v>0.49399999999999999</c:v>
                </c:pt>
                <c:pt idx="2">
                  <c:v>0.29099999999999998</c:v>
                </c:pt>
                <c:pt idx="3">
                  <c:v>0.30199999999999999</c:v>
                </c:pt>
                <c:pt idx="4">
                  <c:v>0.32100000000000001</c:v>
                </c:pt>
              </c:numCache>
            </c:numRef>
          </c:val>
          <c:extLst>
            <c:ext xmlns:c16="http://schemas.microsoft.com/office/drawing/2014/chart" uri="{C3380CC4-5D6E-409C-BE32-E72D297353CC}">
              <c16:uniqueId val="{00000000-4046-4DA2-9760-08F1CEC0B8EB}"/>
            </c:ext>
          </c:extLst>
        </c:ser>
        <c:ser>
          <c:idx val="2"/>
          <c:order val="2"/>
          <c:tx>
            <c:strRef>
              <c:f>Themes_Evaluation!$A$37</c:f>
              <c:strCache>
                <c:ptCount val="1"/>
                <c:pt idx="0">
                  <c:v>STDev</c:v>
                </c:pt>
              </c:strCache>
            </c:strRef>
          </c:tx>
          <c:spPr>
            <a:solidFill>
              <a:srgbClr val="DCBBD9"/>
            </a:solidFill>
          </c:spPr>
          <c:invertIfNegative val="0"/>
          <c:cat>
            <c:strRef>
              <c:f>Themes_Evaluation!$B$35:$F$35</c:f>
              <c:strCache>
                <c:ptCount val="5"/>
                <c:pt idx="0">
                  <c:v>1Y</c:v>
                </c:pt>
                <c:pt idx="1">
                  <c:v>3Y</c:v>
                </c:pt>
                <c:pt idx="2">
                  <c:v>5Y</c:v>
                </c:pt>
                <c:pt idx="3">
                  <c:v>7Y</c:v>
                </c:pt>
                <c:pt idx="4">
                  <c:v>10Y</c:v>
                </c:pt>
              </c:strCache>
            </c:strRef>
          </c:cat>
          <c:val>
            <c:numRef>
              <c:f>Themes_Evaluation!$B$37:$F$37</c:f>
              <c:numCache>
                <c:formatCode>0.00%</c:formatCode>
                <c:ptCount val="5"/>
                <c:pt idx="0">
                  <c:v>0.22</c:v>
                </c:pt>
                <c:pt idx="1">
                  <c:v>0.22</c:v>
                </c:pt>
                <c:pt idx="2">
                  <c:v>0.2</c:v>
                </c:pt>
                <c:pt idx="3">
                  <c:v>0.19</c:v>
                </c:pt>
                <c:pt idx="4">
                  <c:v>0.18</c:v>
                </c:pt>
              </c:numCache>
            </c:numRef>
          </c:val>
          <c:extLst>
            <c:ext xmlns:c16="http://schemas.microsoft.com/office/drawing/2014/chart" uri="{C3380CC4-5D6E-409C-BE32-E72D297353CC}">
              <c16:uniqueId val="{00000001-4046-4DA2-9760-08F1CEC0B8EB}"/>
            </c:ext>
          </c:extLst>
        </c:ser>
        <c:dLbls>
          <c:showLegendKey val="0"/>
          <c:showVal val="0"/>
          <c:showCatName val="0"/>
          <c:showSerName val="0"/>
          <c:showPercent val="0"/>
          <c:showBubbleSize val="0"/>
        </c:dLbls>
        <c:gapWidth val="150"/>
        <c:axId val="89912832"/>
        <c:axId val="88429056"/>
      </c:barChart>
      <c:lineChart>
        <c:grouping val="standard"/>
        <c:varyColors val="0"/>
        <c:ser>
          <c:idx val="1"/>
          <c:order val="1"/>
          <c:tx>
            <c:strRef>
              <c:f>Themes_Evaluation!$A$38</c:f>
              <c:strCache>
                <c:ptCount val="1"/>
                <c:pt idx="0">
                  <c:v>Sharpe</c:v>
                </c:pt>
              </c:strCache>
            </c:strRef>
          </c:tx>
          <c:spPr>
            <a:ln>
              <a:noFill/>
            </a:ln>
          </c:spPr>
          <c:marker>
            <c:symbol val="diamond"/>
            <c:size val="9"/>
            <c:spPr>
              <a:solidFill>
                <a:srgbClr val="0A90CD"/>
              </a:solidFill>
              <a:ln>
                <a:noFill/>
              </a:ln>
            </c:spPr>
          </c:marker>
          <c:dLbls>
            <c:dLbl>
              <c:idx val="1"/>
              <c:tx>
                <c:rich>
                  <a:bodyPr/>
                  <a:lstStyle/>
                  <a:p>
                    <a:pPr>
                      <a:defRPr/>
                    </a:pPr>
                    <a:r>
                      <a:rPr lang="en-US" dirty="0"/>
                      <a:t>1.9</a:t>
                    </a:r>
                  </a:p>
                </c:rich>
              </c:tx>
              <c:numFmt formatCode="#,##0.0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046-4DA2-9760-08F1CEC0B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Themes_Evaluation!$B$35:$F$35</c:f>
              <c:strCache>
                <c:ptCount val="5"/>
                <c:pt idx="0">
                  <c:v>1Y</c:v>
                </c:pt>
                <c:pt idx="1">
                  <c:v>3Y</c:v>
                </c:pt>
                <c:pt idx="2">
                  <c:v>5Y</c:v>
                </c:pt>
                <c:pt idx="3">
                  <c:v>7Y</c:v>
                </c:pt>
                <c:pt idx="4">
                  <c:v>10Y</c:v>
                </c:pt>
              </c:strCache>
            </c:strRef>
          </c:cat>
          <c:val>
            <c:numRef>
              <c:f>Themes_Evaluation!$B$38:$F$38</c:f>
              <c:numCache>
                <c:formatCode>General</c:formatCode>
                <c:ptCount val="5"/>
                <c:pt idx="0">
                  <c:v>0.2</c:v>
                </c:pt>
                <c:pt idx="1">
                  <c:v>1.9</c:v>
                </c:pt>
                <c:pt idx="2">
                  <c:v>1.1000000000000001</c:v>
                </c:pt>
                <c:pt idx="3">
                  <c:v>1.2</c:v>
                </c:pt>
                <c:pt idx="4">
                  <c:v>1.4</c:v>
                </c:pt>
              </c:numCache>
            </c:numRef>
          </c:val>
          <c:smooth val="0"/>
          <c:extLst>
            <c:ext xmlns:c16="http://schemas.microsoft.com/office/drawing/2014/chart" uri="{C3380CC4-5D6E-409C-BE32-E72D297353CC}">
              <c16:uniqueId val="{00000003-4046-4DA2-9760-08F1CEC0B8EB}"/>
            </c:ext>
          </c:extLst>
        </c:ser>
        <c:dLbls>
          <c:showLegendKey val="0"/>
          <c:showVal val="0"/>
          <c:showCatName val="0"/>
          <c:showSerName val="0"/>
          <c:showPercent val="0"/>
          <c:showBubbleSize val="0"/>
        </c:dLbls>
        <c:marker val="1"/>
        <c:smooth val="0"/>
        <c:axId val="89914368"/>
        <c:axId val="88429632"/>
      </c:lineChart>
      <c:catAx>
        <c:axId val="89912832"/>
        <c:scaling>
          <c:orientation val="minMax"/>
        </c:scaling>
        <c:delete val="0"/>
        <c:axPos val="b"/>
        <c:numFmt formatCode="General" sourceLinked="0"/>
        <c:majorTickMark val="out"/>
        <c:minorTickMark val="none"/>
        <c:tickLblPos val="nextTo"/>
        <c:crossAx val="88429056"/>
        <c:crosses val="autoZero"/>
        <c:auto val="1"/>
        <c:lblAlgn val="ctr"/>
        <c:lblOffset val="100"/>
        <c:noMultiLvlLbl val="0"/>
      </c:catAx>
      <c:valAx>
        <c:axId val="88429056"/>
        <c:scaling>
          <c:orientation val="minMax"/>
          <c:max val="0.5"/>
        </c:scaling>
        <c:delete val="0"/>
        <c:axPos val="l"/>
        <c:majorGridlines/>
        <c:numFmt formatCode="0%" sourceLinked="0"/>
        <c:majorTickMark val="out"/>
        <c:minorTickMark val="none"/>
        <c:tickLblPos val="nextTo"/>
        <c:crossAx val="89912832"/>
        <c:crosses val="autoZero"/>
        <c:crossBetween val="between"/>
      </c:valAx>
      <c:valAx>
        <c:axId val="88429632"/>
        <c:scaling>
          <c:orientation val="minMax"/>
          <c:max val="2"/>
        </c:scaling>
        <c:delete val="0"/>
        <c:axPos val="r"/>
        <c:numFmt formatCode="General" sourceLinked="1"/>
        <c:majorTickMark val="out"/>
        <c:minorTickMark val="none"/>
        <c:tickLblPos val="nextTo"/>
        <c:crossAx val="89914368"/>
        <c:crosses val="max"/>
        <c:crossBetween val="between"/>
      </c:valAx>
      <c:catAx>
        <c:axId val="89914368"/>
        <c:scaling>
          <c:orientation val="minMax"/>
        </c:scaling>
        <c:delete val="1"/>
        <c:axPos val="b"/>
        <c:numFmt formatCode="General" sourceLinked="1"/>
        <c:majorTickMark val="out"/>
        <c:minorTickMark val="none"/>
        <c:tickLblPos val="nextTo"/>
        <c:crossAx val="88429632"/>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txPr>
    <a:bodyPr/>
    <a:lstStyle/>
    <a:p>
      <a:pPr>
        <a:defRPr b="1">
          <a:solidFill>
            <a:sysClr val="windowText" lastClr="000000"/>
          </a:solidFill>
          <a:latin typeface="Roboto" panose="02000000000000000000" pitchFamily="2" charset="0"/>
          <a:ea typeface="Roboto" panose="02000000000000000000" pitchFamily="2"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IN" sz="1400"/>
              <a:t>Single Theme Risk-Return</a:t>
            </a:r>
          </a:p>
        </c:rich>
      </c:tx>
      <c:overlay val="0"/>
    </c:title>
    <c:autoTitleDeleted val="0"/>
    <c:plotArea>
      <c:layout/>
      <c:barChart>
        <c:barDir val="col"/>
        <c:grouping val="clustered"/>
        <c:varyColors val="0"/>
        <c:ser>
          <c:idx val="0"/>
          <c:order val="0"/>
          <c:tx>
            <c:strRef>
              <c:f>Themes_Evaluation!$H$36</c:f>
              <c:strCache>
                <c:ptCount val="1"/>
                <c:pt idx="0">
                  <c:v>CAGR</c:v>
                </c:pt>
              </c:strCache>
            </c:strRef>
          </c:tx>
          <c:spPr>
            <a:solidFill>
              <a:srgbClr val="92CFA2"/>
            </a:solidFill>
          </c:spPr>
          <c:invertIfNegative val="0"/>
          <c:cat>
            <c:strRef>
              <c:f>Themes_Evaluation!$I$35:$M$35</c:f>
              <c:strCache>
                <c:ptCount val="5"/>
                <c:pt idx="0">
                  <c:v>1Y</c:v>
                </c:pt>
                <c:pt idx="1">
                  <c:v>3Y</c:v>
                </c:pt>
                <c:pt idx="2">
                  <c:v>5Y</c:v>
                </c:pt>
                <c:pt idx="3">
                  <c:v>7Y</c:v>
                </c:pt>
                <c:pt idx="4">
                  <c:v>10Y</c:v>
                </c:pt>
              </c:strCache>
            </c:strRef>
          </c:cat>
          <c:val>
            <c:numRef>
              <c:f>Themes_Evaluation!$I$36:$M$36</c:f>
              <c:numCache>
                <c:formatCode>0.0%</c:formatCode>
                <c:ptCount val="5"/>
                <c:pt idx="0">
                  <c:v>0.11380999999999999</c:v>
                </c:pt>
                <c:pt idx="1">
                  <c:v>0.36223</c:v>
                </c:pt>
                <c:pt idx="2">
                  <c:v>0.13659499999999999</c:v>
                </c:pt>
                <c:pt idx="3">
                  <c:v>0.19957</c:v>
                </c:pt>
                <c:pt idx="4">
                  <c:v>0.21029999999999999</c:v>
                </c:pt>
              </c:numCache>
            </c:numRef>
          </c:val>
          <c:extLst>
            <c:ext xmlns:c16="http://schemas.microsoft.com/office/drawing/2014/chart" uri="{C3380CC4-5D6E-409C-BE32-E72D297353CC}">
              <c16:uniqueId val="{00000000-A6C3-46D1-AED0-E77B21DE5035}"/>
            </c:ext>
          </c:extLst>
        </c:ser>
        <c:ser>
          <c:idx val="2"/>
          <c:order val="2"/>
          <c:tx>
            <c:strRef>
              <c:f>Themes_Evaluation!$H$37</c:f>
              <c:strCache>
                <c:ptCount val="1"/>
                <c:pt idx="0">
                  <c:v>STDev</c:v>
                </c:pt>
              </c:strCache>
            </c:strRef>
          </c:tx>
          <c:spPr>
            <a:solidFill>
              <a:srgbClr val="DCBBD9"/>
            </a:solidFill>
          </c:spPr>
          <c:invertIfNegative val="0"/>
          <c:cat>
            <c:strRef>
              <c:f>Themes_Evaluation!$I$35:$M$35</c:f>
              <c:strCache>
                <c:ptCount val="5"/>
                <c:pt idx="0">
                  <c:v>1Y</c:v>
                </c:pt>
                <c:pt idx="1">
                  <c:v>3Y</c:v>
                </c:pt>
                <c:pt idx="2">
                  <c:v>5Y</c:v>
                </c:pt>
                <c:pt idx="3">
                  <c:v>7Y</c:v>
                </c:pt>
                <c:pt idx="4">
                  <c:v>10Y</c:v>
                </c:pt>
              </c:strCache>
            </c:strRef>
          </c:cat>
          <c:val>
            <c:numRef>
              <c:f>Themes_Evaluation!$I$37:$M$37</c:f>
              <c:numCache>
                <c:formatCode>0.0%</c:formatCode>
                <c:ptCount val="5"/>
                <c:pt idx="0">
                  <c:v>0.2465</c:v>
                </c:pt>
                <c:pt idx="1">
                  <c:v>0.27100000000000002</c:v>
                </c:pt>
                <c:pt idx="2">
                  <c:v>0.252</c:v>
                </c:pt>
                <c:pt idx="3">
                  <c:v>0.24199999999999999</c:v>
                </c:pt>
                <c:pt idx="4">
                  <c:v>0.23899999999999999</c:v>
                </c:pt>
              </c:numCache>
            </c:numRef>
          </c:val>
          <c:extLst>
            <c:ext xmlns:c16="http://schemas.microsoft.com/office/drawing/2014/chart" uri="{C3380CC4-5D6E-409C-BE32-E72D297353CC}">
              <c16:uniqueId val="{00000001-A6C3-46D1-AED0-E77B21DE5035}"/>
            </c:ext>
          </c:extLst>
        </c:ser>
        <c:dLbls>
          <c:showLegendKey val="0"/>
          <c:showVal val="0"/>
          <c:showCatName val="0"/>
          <c:showSerName val="0"/>
          <c:showPercent val="0"/>
          <c:showBubbleSize val="0"/>
        </c:dLbls>
        <c:gapWidth val="150"/>
        <c:axId val="89912832"/>
        <c:axId val="88429056"/>
      </c:barChart>
      <c:lineChart>
        <c:grouping val="standard"/>
        <c:varyColors val="0"/>
        <c:ser>
          <c:idx val="1"/>
          <c:order val="1"/>
          <c:tx>
            <c:strRef>
              <c:f>Themes_Evaluation!$H$38</c:f>
              <c:strCache>
                <c:ptCount val="1"/>
                <c:pt idx="0">
                  <c:v>Sharpe</c:v>
                </c:pt>
              </c:strCache>
            </c:strRef>
          </c:tx>
          <c:spPr>
            <a:ln>
              <a:noFill/>
            </a:ln>
          </c:spPr>
          <c:marker>
            <c:symbol val="diamond"/>
            <c:size val="9"/>
            <c:spPr>
              <a:solidFill>
                <a:srgbClr val="0A90CD"/>
              </a:solidFill>
              <a:ln>
                <a:noFill/>
              </a:ln>
            </c:spPr>
          </c:marker>
          <c:dLbls>
            <c:dLbl>
              <c:idx val="1"/>
              <c:tx>
                <c:rich>
                  <a:bodyPr/>
                  <a:lstStyle/>
                  <a:p>
                    <a:pPr>
                      <a:defRPr/>
                    </a:pPr>
                    <a:r>
                      <a:rPr lang="en-US" dirty="0"/>
                      <a:t>1.1</a:t>
                    </a:r>
                  </a:p>
                </c:rich>
              </c:tx>
              <c:numFmt formatCode="#,##0.0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6C3-46D1-AED0-E77B21DE503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Themes_Evaluation!$I$35:$M$35</c:f>
              <c:strCache>
                <c:ptCount val="5"/>
                <c:pt idx="0">
                  <c:v>1Y</c:v>
                </c:pt>
                <c:pt idx="1">
                  <c:v>3Y</c:v>
                </c:pt>
                <c:pt idx="2">
                  <c:v>5Y</c:v>
                </c:pt>
                <c:pt idx="3">
                  <c:v>7Y</c:v>
                </c:pt>
                <c:pt idx="4">
                  <c:v>10Y</c:v>
                </c:pt>
              </c:strCache>
            </c:strRef>
          </c:cat>
          <c:val>
            <c:numRef>
              <c:f>Themes_Evaluation!$I$38:$M$38</c:f>
              <c:numCache>
                <c:formatCode>0.0</c:formatCode>
                <c:ptCount val="5"/>
                <c:pt idx="0">
                  <c:v>0.1245</c:v>
                </c:pt>
                <c:pt idx="1">
                  <c:v>1.0820000000000001</c:v>
                </c:pt>
                <c:pt idx="2">
                  <c:v>0.26450000000000001</c:v>
                </c:pt>
                <c:pt idx="3">
                  <c:v>0.52849999999999997</c:v>
                </c:pt>
                <c:pt idx="4">
                  <c:v>0.61750000000000005</c:v>
                </c:pt>
              </c:numCache>
            </c:numRef>
          </c:val>
          <c:smooth val="0"/>
          <c:extLst>
            <c:ext xmlns:c16="http://schemas.microsoft.com/office/drawing/2014/chart" uri="{C3380CC4-5D6E-409C-BE32-E72D297353CC}">
              <c16:uniqueId val="{00000003-A6C3-46D1-AED0-E77B21DE5035}"/>
            </c:ext>
          </c:extLst>
        </c:ser>
        <c:dLbls>
          <c:showLegendKey val="0"/>
          <c:showVal val="0"/>
          <c:showCatName val="0"/>
          <c:showSerName val="0"/>
          <c:showPercent val="0"/>
          <c:showBubbleSize val="0"/>
        </c:dLbls>
        <c:marker val="1"/>
        <c:smooth val="0"/>
        <c:axId val="89914368"/>
        <c:axId val="88429632"/>
      </c:lineChart>
      <c:catAx>
        <c:axId val="89912832"/>
        <c:scaling>
          <c:orientation val="minMax"/>
        </c:scaling>
        <c:delete val="0"/>
        <c:axPos val="b"/>
        <c:numFmt formatCode="General" sourceLinked="0"/>
        <c:majorTickMark val="out"/>
        <c:minorTickMark val="none"/>
        <c:tickLblPos val="nextTo"/>
        <c:crossAx val="88429056"/>
        <c:crosses val="autoZero"/>
        <c:auto val="1"/>
        <c:lblAlgn val="ctr"/>
        <c:lblOffset val="100"/>
        <c:noMultiLvlLbl val="0"/>
      </c:catAx>
      <c:valAx>
        <c:axId val="88429056"/>
        <c:scaling>
          <c:orientation val="minMax"/>
          <c:max val="0.5"/>
        </c:scaling>
        <c:delete val="0"/>
        <c:axPos val="l"/>
        <c:majorGridlines/>
        <c:numFmt formatCode="0%" sourceLinked="0"/>
        <c:majorTickMark val="out"/>
        <c:minorTickMark val="none"/>
        <c:tickLblPos val="nextTo"/>
        <c:crossAx val="89912832"/>
        <c:crosses val="autoZero"/>
        <c:crossBetween val="between"/>
      </c:valAx>
      <c:valAx>
        <c:axId val="88429632"/>
        <c:scaling>
          <c:orientation val="minMax"/>
          <c:max val="2"/>
        </c:scaling>
        <c:delete val="0"/>
        <c:axPos val="r"/>
        <c:numFmt formatCode="#,##0.0" sourceLinked="0"/>
        <c:majorTickMark val="out"/>
        <c:minorTickMark val="none"/>
        <c:tickLblPos val="nextTo"/>
        <c:crossAx val="89914368"/>
        <c:crosses val="max"/>
        <c:crossBetween val="between"/>
      </c:valAx>
      <c:catAx>
        <c:axId val="89914368"/>
        <c:scaling>
          <c:orientation val="minMax"/>
        </c:scaling>
        <c:delete val="1"/>
        <c:axPos val="b"/>
        <c:numFmt formatCode="General" sourceLinked="1"/>
        <c:majorTickMark val="out"/>
        <c:minorTickMark val="none"/>
        <c:tickLblPos val="nextTo"/>
        <c:crossAx val="88429632"/>
        <c:crosses val="autoZero"/>
        <c:auto val="1"/>
        <c:lblAlgn val="ctr"/>
        <c:lblOffset val="100"/>
        <c:noMultiLvlLbl val="0"/>
      </c:catAx>
    </c:plotArea>
    <c:legend>
      <c:legendPos val="b"/>
      <c:overlay val="0"/>
      <c:txPr>
        <a:bodyPr/>
        <a:lstStyle/>
        <a:p>
          <a:pPr>
            <a:defRPr sz="1200"/>
          </a:pPr>
          <a:endParaRPr lang="en-US"/>
        </a:p>
      </c:txPr>
    </c:legend>
    <c:plotVisOnly val="1"/>
    <c:dispBlanksAs val="gap"/>
    <c:showDLblsOverMax val="0"/>
  </c:chart>
  <c:txPr>
    <a:bodyPr/>
    <a:lstStyle/>
    <a:p>
      <a:pPr>
        <a:defRPr b="1">
          <a:solidFill>
            <a:sysClr val="windowText" lastClr="000000"/>
          </a:solidFill>
          <a:latin typeface="Roboto" panose="02000000000000000000" pitchFamily="2" charset="0"/>
          <a:ea typeface="Roboto" panose="02000000000000000000" pitchFamily="2"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Main!$B$8</c:f>
              <c:strCache>
                <c:ptCount val="1"/>
                <c:pt idx="0">
                  <c:v>% stocks giving +ve absolute returns when Style outperforms</c:v>
                </c:pt>
              </c:strCache>
            </c:strRef>
          </c:tx>
          <c:spPr>
            <a:solidFill>
              <a:srgbClr val="92CFA2"/>
            </a:solidFill>
          </c:spPr>
          <c:invertIfNegative val="0"/>
          <c:cat>
            <c:strRef>
              <c:f>Main!$A$9:$A$12</c:f>
              <c:strCache>
                <c:ptCount val="4"/>
                <c:pt idx="0">
                  <c:v>Growth</c:v>
                </c:pt>
                <c:pt idx="1">
                  <c:v>Momentum</c:v>
                </c:pt>
                <c:pt idx="2">
                  <c:v>Quality</c:v>
                </c:pt>
                <c:pt idx="3">
                  <c:v>Value</c:v>
                </c:pt>
              </c:strCache>
            </c:strRef>
          </c:cat>
          <c:val>
            <c:numRef>
              <c:f>Main!$B$9:$B$12</c:f>
              <c:numCache>
                <c:formatCode>0.0</c:formatCode>
                <c:ptCount val="4"/>
                <c:pt idx="0">
                  <c:v>72.118055555555557</c:v>
                </c:pt>
                <c:pt idx="1">
                  <c:v>70.832142857142856</c:v>
                </c:pt>
                <c:pt idx="2">
                  <c:v>67.798850574712645</c:v>
                </c:pt>
                <c:pt idx="3">
                  <c:v>68.65384615384616</c:v>
                </c:pt>
              </c:numCache>
            </c:numRef>
          </c:val>
          <c:extLst>
            <c:ext xmlns:c16="http://schemas.microsoft.com/office/drawing/2014/chart" uri="{C3380CC4-5D6E-409C-BE32-E72D297353CC}">
              <c16:uniqueId val="{00000000-A0B1-448B-9E2D-95BE0D00B583}"/>
            </c:ext>
          </c:extLst>
        </c:ser>
        <c:ser>
          <c:idx val="1"/>
          <c:order val="1"/>
          <c:tx>
            <c:strRef>
              <c:f>Main!$C$8</c:f>
              <c:strCache>
                <c:ptCount val="1"/>
                <c:pt idx="0">
                  <c:v>% stocks giving +ve absolute returns when Style underperforms</c:v>
                </c:pt>
              </c:strCache>
            </c:strRef>
          </c:tx>
          <c:spPr>
            <a:solidFill>
              <a:srgbClr val="FED401"/>
            </a:solidFill>
          </c:spPr>
          <c:invertIfNegative val="0"/>
          <c:cat>
            <c:strRef>
              <c:f>Main!$A$9:$A$12</c:f>
              <c:strCache>
                <c:ptCount val="4"/>
                <c:pt idx="0">
                  <c:v>Growth</c:v>
                </c:pt>
                <c:pt idx="1">
                  <c:v>Momentum</c:v>
                </c:pt>
                <c:pt idx="2">
                  <c:v>Quality</c:v>
                </c:pt>
                <c:pt idx="3">
                  <c:v>Value</c:v>
                </c:pt>
              </c:strCache>
            </c:strRef>
          </c:cat>
          <c:val>
            <c:numRef>
              <c:f>Main!$C$9:$C$12</c:f>
              <c:numCache>
                <c:formatCode>0.0</c:formatCode>
                <c:ptCount val="4"/>
                <c:pt idx="0">
                  <c:v>37.909090909090907</c:v>
                </c:pt>
                <c:pt idx="1">
                  <c:v>36.835714285714289</c:v>
                </c:pt>
                <c:pt idx="2">
                  <c:v>42.5625</c:v>
                </c:pt>
                <c:pt idx="3">
                  <c:v>44.055555555555557</c:v>
                </c:pt>
              </c:numCache>
            </c:numRef>
          </c:val>
          <c:extLst>
            <c:ext xmlns:c16="http://schemas.microsoft.com/office/drawing/2014/chart" uri="{C3380CC4-5D6E-409C-BE32-E72D297353CC}">
              <c16:uniqueId val="{00000001-A0B1-448B-9E2D-95BE0D00B583}"/>
            </c:ext>
          </c:extLst>
        </c:ser>
        <c:dLbls>
          <c:showLegendKey val="0"/>
          <c:showVal val="0"/>
          <c:showCatName val="0"/>
          <c:showSerName val="0"/>
          <c:showPercent val="0"/>
          <c:showBubbleSize val="0"/>
        </c:dLbls>
        <c:gapWidth val="250"/>
        <c:axId val="116166144"/>
        <c:axId val="124293056"/>
      </c:barChart>
      <c:lineChart>
        <c:grouping val="standard"/>
        <c:varyColors val="0"/>
        <c:ser>
          <c:idx val="2"/>
          <c:order val="2"/>
          <c:tx>
            <c:strRef>
              <c:f>Main!$D$8</c:f>
              <c:strCache>
                <c:ptCount val="1"/>
                <c:pt idx="0">
                  <c:v>AVERAGE % stocks giving +ve absolute returns when Style outperforms</c:v>
                </c:pt>
              </c:strCache>
            </c:strRef>
          </c:tx>
          <c:spPr>
            <a:ln w="38100">
              <a:solidFill>
                <a:srgbClr val="00B050"/>
              </a:solidFill>
            </a:ln>
          </c:spPr>
          <c:marker>
            <c:symbol val="none"/>
          </c:marker>
          <c:dLbls>
            <c:dLbl>
              <c:idx val="3"/>
              <c:tx>
                <c:rich>
                  <a:bodyPr/>
                  <a:lstStyle/>
                  <a:p>
                    <a:fld id="{337507D3-9568-4560-AB8C-08838179131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B1-448B-9E2D-95BE0D00B583}"/>
                </c:ext>
              </c:extLst>
            </c:dLbl>
            <c:spPr>
              <a:noFill/>
              <a:ln>
                <a:noFill/>
              </a:ln>
              <a:effectLst/>
            </c:spPr>
            <c:txPr>
              <a:bodyPr/>
              <a:lstStyle/>
              <a:p>
                <a:pPr>
                  <a:defRPr sz="1400" b="1">
                    <a:latin typeface="Roboto" panose="02000000000000000000" pitchFamily="2" charset="0"/>
                    <a:ea typeface="Roboto" panose="02000000000000000000"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Main!$A$9:$A$12</c:f>
              <c:strCache>
                <c:ptCount val="4"/>
                <c:pt idx="0">
                  <c:v>Growth</c:v>
                </c:pt>
                <c:pt idx="1">
                  <c:v>Momentum</c:v>
                </c:pt>
                <c:pt idx="2">
                  <c:v>Quality</c:v>
                </c:pt>
                <c:pt idx="3">
                  <c:v>Value</c:v>
                </c:pt>
              </c:strCache>
            </c:strRef>
          </c:cat>
          <c:val>
            <c:numRef>
              <c:f>Main!$D$9:$D$12</c:f>
              <c:numCache>
                <c:formatCode>0.0</c:formatCode>
                <c:ptCount val="4"/>
                <c:pt idx="0">
                  <c:v>69.850723785314301</c:v>
                </c:pt>
                <c:pt idx="1">
                  <c:v>69.850723785314301</c:v>
                </c:pt>
                <c:pt idx="2">
                  <c:v>69.850723785314301</c:v>
                </c:pt>
                <c:pt idx="3">
                  <c:v>69.850723785314301</c:v>
                </c:pt>
              </c:numCache>
            </c:numRef>
          </c:val>
          <c:smooth val="0"/>
          <c:extLst>
            <c:ext xmlns:c16="http://schemas.microsoft.com/office/drawing/2014/chart" uri="{C3380CC4-5D6E-409C-BE32-E72D297353CC}">
              <c16:uniqueId val="{00000003-A0B1-448B-9E2D-95BE0D00B583}"/>
            </c:ext>
          </c:extLst>
        </c:ser>
        <c:ser>
          <c:idx val="3"/>
          <c:order val="3"/>
          <c:tx>
            <c:strRef>
              <c:f>Main!$E$8</c:f>
              <c:strCache>
                <c:ptCount val="1"/>
                <c:pt idx="0">
                  <c:v>AVERAGE % stocks giving +ve absolute returns when Style underperforms</c:v>
                </c:pt>
              </c:strCache>
            </c:strRef>
          </c:tx>
          <c:spPr>
            <a:ln w="38100">
              <a:solidFill>
                <a:schemeClr val="accent6"/>
              </a:solidFill>
            </a:ln>
          </c:spPr>
          <c:marker>
            <c:symbol val="none"/>
          </c:marker>
          <c:dLbls>
            <c:dLbl>
              <c:idx val="3"/>
              <c:tx>
                <c:rich>
                  <a:bodyPr/>
                  <a:lstStyle/>
                  <a:p>
                    <a:fld id="{081E2DAD-E1C0-4BAF-87AC-DF0106FEE6B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0B1-448B-9E2D-95BE0D00B583}"/>
                </c:ext>
              </c:extLst>
            </c:dLbl>
            <c:spPr>
              <a:noFill/>
              <a:ln>
                <a:noFill/>
              </a:ln>
              <a:effectLst/>
            </c:spPr>
            <c:txPr>
              <a:bodyPr/>
              <a:lstStyle/>
              <a:p>
                <a:pPr>
                  <a:defRPr sz="1400" b="1">
                    <a:latin typeface="Roboto" panose="02000000000000000000" pitchFamily="2" charset="0"/>
                    <a:ea typeface="Roboto" panose="02000000000000000000"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Main!$A$9:$A$12</c:f>
              <c:strCache>
                <c:ptCount val="4"/>
                <c:pt idx="0">
                  <c:v>Growth</c:v>
                </c:pt>
                <c:pt idx="1">
                  <c:v>Momentum</c:v>
                </c:pt>
                <c:pt idx="2">
                  <c:v>Quality</c:v>
                </c:pt>
                <c:pt idx="3">
                  <c:v>Value</c:v>
                </c:pt>
              </c:strCache>
            </c:strRef>
          </c:cat>
          <c:val>
            <c:numRef>
              <c:f>Main!$E$9:$E$12</c:f>
              <c:numCache>
                <c:formatCode>0.0</c:formatCode>
                <c:ptCount val="4"/>
                <c:pt idx="0">
                  <c:v>40.340715187590192</c:v>
                </c:pt>
                <c:pt idx="1">
                  <c:v>40.340715187590192</c:v>
                </c:pt>
                <c:pt idx="2">
                  <c:v>40.340715187590192</c:v>
                </c:pt>
                <c:pt idx="3">
                  <c:v>40.340715187590192</c:v>
                </c:pt>
              </c:numCache>
            </c:numRef>
          </c:val>
          <c:smooth val="0"/>
          <c:extLst>
            <c:ext xmlns:c16="http://schemas.microsoft.com/office/drawing/2014/chart" uri="{C3380CC4-5D6E-409C-BE32-E72D297353CC}">
              <c16:uniqueId val="{00000005-A0B1-448B-9E2D-95BE0D00B583}"/>
            </c:ext>
          </c:extLst>
        </c:ser>
        <c:dLbls>
          <c:showLegendKey val="0"/>
          <c:showVal val="0"/>
          <c:showCatName val="0"/>
          <c:showSerName val="0"/>
          <c:showPercent val="0"/>
          <c:showBubbleSize val="0"/>
        </c:dLbls>
        <c:marker val="1"/>
        <c:smooth val="0"/>
        <c:axId val="116166144"/>
        <c:axId val="124293056"/>
      </c:lineChart>
      <c:catAx>
        <c:axId val="116166144"/>
        <c:scaling>
          <c:orientation val="minMax"/>
        </c:scaling>
        <c:delete val="0"/>
        <c:axPos val="b"/>
        <c:numFmt formatCode="General" sourceLinked="0"/>
        <c:majorTickMark val="out"/>
        <c:minorTickMark val="none"/>
        <c:tickLblPos val="nextTo"/>
        <c:txPr>
          <a:bodyPr/>
          <a:lstStyle/>
          <a:p>
            <a:pPr>
              <a:defRPr>
                <a:latin typeface="Roboto" panose="02000000000000000000" pitchFamily="2" charset="0"/>
                <a:ea typeface="Roboto" panose="02000000000000000000" pitchFamily="2" charset="0"/>
              </a:defRPr>
            </a:pPr>
            <a:endParaRPr lang="en-US"/>
          </a:p>
        </c:txPr>
        <c:crossAx val="124293056"/>
        <c:crosses val="autoZero"/>
        <c:auto val="1"/>
        <c:lblAlgn val="ctr"/>
        <c:lblOffset val="100"/>
        <c:noMultiLvlLbl val="0"/>
      </c:catAx>
      <c:valAx>
        <c:axId val="12429305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050">
                <a:latin typeface="Roboto" panose="02000000000000000000" pitchFamily="2" charset="0"/>
                <a:ea typeface="Roboto" panose="02000000000000000000" pitchFamily="2" charset="0"/>
              </a:defRPr>
            </a:pPr>
            <a:endParaRPr lang="en-US"/>
          </a:p>
        </c:txPr>
        <c:crossAx val="116166144"/>
        <c:crosses val="autoZero"/>
        <c:crossBetween val="between"/>
      </c:valAx>
      <c:spPr>
        <a:ln>
          <a:solidFill>
            <a:schemeClr val="bg1">
              <a:lumMod val="85000"/>
            </a:schemeClr>
          </a:solidFill>
        </a:ln>
      </c:spPr>
    </c:plotArea>
    <c:legend>
      <c:legendPos val="b"/>
      <c:overlay val="0"/>
      <c:txPr>
        <a:bodyPr/>
        <a:lstStyle/>
        <a:p>
          <a:pPr>
            <a:defRPr sz="1050">
              <a:latin typeface="Roboto" panose="02000000000000000000" pitchFamily="2" charset="0"/>
              <a:ea typeface="Roboto" panose="02000000000000000000" pitchFamily="2" charset="0"/>
            </a:defRPr>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'[Copy of df_combined.xlsx]Sheet3'!$B$1</c:f>
              <c:strCache>
                <c:ptCount val="1"/>
                <c:pt idx="0">
                  <c:v>10 Yr CAGR</c:v>
                </c:pt>
              </c:strCache>
            </c:strRef>
          </c:tx>
          <c:spPr>
            <a:solidFill>
              <a:srgbClr val="92CFA2"/>
            </a:solidFill>
          </c:spPr>
          <c:invertIfNegative val="0"/>
          <c:cat>
            <c:strRef>
              <c:f>'[Copy of df_combined.xlsx]Sheet3'!$A$2:$A$10</c:f>
              <c:strCache>
                <c:ptCount val="9"/>
                <c:pt idx="0">
                  <c:v>Multi-Factor</c:v>
                </c:pt>
                <c:pt idx="1">
                  <c:v>Multi-Style Factor Rotation</c:v>
                </c:pt>
                <c:pt idx="2">
                  <c:v>Nifty 500</c:v>
                </c:pt>
                <c:pt idx="3">
                  <c:v>Growth</c:v>
                </c:pt>
                <c:pt idx="4">
                  <c:v>Low Volatility</c:v>
                </c:pt>
                <c:pt idx="5">
                  <c:v>Momentum</c:v>
                </c:pt>
                <c:pt idx="6">
                  <c:v>Quality</c:v>
                </c:pt>
                <c:pt idx="7">
                  <c:v>Theme</c:v>
                </c:pt>
                <c:pt idx="8">
                  <c:v>Value</c:v>
                </c:pt>
              </c:strCache>
            </c:strRef>
          </c:cat>
          <c:val>
            <c:numRef>
              <c:f>'[Copy of df_combined.xlsx]Sheet3'!$B$2:$B$10</c:f>
              <c:numCache>
                <c:formatCode>0.0%</c:formatCode>
                <c:ptCount val="9"/>
                <c:pt idx="0">
                  <c:v>0.25980000000000003</c:v>
                </c:pt>
                <c:pt idx="1">
                  <c:v>0.26479999999999998</c:v>
                </c:pt>
                <c:pt idx="2">
                  <c:v>0.1263</c:v>
                </c:pt>
                <c:pt idx="3">
                  <c:v>0.153</c:v>
                </c:pt>
                <c:pt idx="4">
                  <c:v>7.9899999999999999E-2</c:v>
                </c:pt>
                <c:pt idx="5">
                  <c:v>0.2349</c:v>
                </c:pt>
                <c:pt idx="6">
                  <c:v>0.106</c:v>
                </c:pt>
                <c:pt idx="7">
                  <c:v>0.2432</c:v>
                </c:pt>
                <c:pt idx="8">
                  <c:v>0.13119999999999998</c:v>
                </c:pt>
              </c:numCache>
            </c:numRef>
          </c:val>
          <c:extLst>
            <c:ext xmlns:c16="http://schemas.microsoft.com/office/drawing/2014/chart" uri="{C3380CC4-5D6E-409C-BE32-E72D297353CC}">
              <c16:uniqueId val="{00000000-59EA-4241-BACD-4F36599496CC}"/>
            </c:ext>
          </c:extLst>
        </c:ser>
        <c:ser>
          <c:idx val="2"/>
          <c:order val="2"/>
          <c:tx>
            <c:strRef>
              <c:f>'[Copy of df_combined.xlsx]Sheet3'!$D$1</c:f>
              <c:strCache>
                <c:ptCount val="1"/>
                <c:pt idx="0">
                  <c:v>STD</c:v>
                </c:pt>
              </c:strCache>
            </c:strRef>
          </c:tx>
          <c:spPr>
            <a:solidFill>
              <a:srgbClr val="DCBBD9"/>
            </a:solidFill>
          </c:spPr>
          <c:invertIfNegative val="0"/>
          <c:cat>
            <c:strRef>
              <c:f>'[Copy of df_combined.xlsx]Sheet3'!$A$2:$A$10</c:f>
              <c:strCache>
                <c:ptCount val="9"/>
                <c:pt idx="0">
                  <c:v>Multi-Factor</c:v>
                </c:pt>
                <c:pt idx="1">
                  <c:v>Multi-Style Factor Rotation</c:v>
                </c:pt>
                <c:pt idx="2">
                  <c:v>Nifty 500</c:v>
                </c:pt>
                <c:pt idx="3">
                  <c:v>Growth</c:v>
                </c:pt>
                <c:pt idx="4">
                  <c:v>Low Volatility</c:v>
                </c:pt>
                <c:pt idx="5">
                  <c:v>Momentum</c:v>
                </c:pt>
                <c:pt idx="6">
                  <c:v>Quality</c:v>
                </c:pt>
                <c:pt idx="7">
                  <c:v>Theme</c:v>
                </c:pt>
                <c:pt idx="8">
                  <c:v>Value</c:v>
                </c:pt>
              </c:strCache>
            </c:strRef>
          </c:cat>
          <c:val>
            <c:numRef>
              <c:f>'[Copy of df_combined.xlsx]Sheet3'!$D$2:$D$10</c:f>
              <c:numCache>
                <c:formatCode>0.0%</c:formatCode>
                <c:ptCount val="9"/>
                <c:pt idx="0">
                  <c:v>0.20516849355304478</c:v>
                </c:pt>
                <c:pt idx="1">
                  <c:v>0.20610000000000001</c:v>
                </c:pt>
                <c:pt idx="2">
                  <c:v>0.21114800606201201</c:v>
                </c:pt>
                <c:pt idx="3">
                  <c:v>0.2358423903937984</c:v>
                </c:pt>
                <c:pt idx="4">
                  <c:v>0.21932636943736861</c:v>
                </c:pt>
                <c:pt idx="5">
                  <c:v>0.21191918147888308</c:v>
                </c:pt>
                <c:pt idx="6">
                  <c:v>0.17801812473381939</c:v>
                </c:pt>
                <c:pt idx="7">
                  <c:v>0.22256666134251218</c:v>
                </c:pt>
                <c:pt idx="8">
                  <c:v>0.24910104796498678</c:v>
                </c:pt>
              </c:numCache>
            </c:numRef>
          </c:val>
          <c:extLst>
            <c:ext xmlns:c16="http://schemas.microsoft.com/office/drawing/2014/chart" uri="{C3380CC4-5D6E-409C-BE32-E72D297353CC}">
              <c16:uniqueId val="{00000001-59EA-4241-BACD-4F36599496CC}"/>
            </c:ext>
          </c:extLst>
        </c:ser>
        <c:dLbls>
          <c:showLegendKey val="0"/>
          <c:showVal val="0"/>
          <c:showCatName val="0"/>
          <c:showSerName val="0"/>
          <c:showPercent val="0"/>
          <c:showBubbleSize val="0"/>
        </c:dLbls>
        <c:gapWidth val="150"/>
        <c:axId val="89912832"/>
        <c:axId val="88429056"/>
      </c:barChart>
      <c:lineChart>
        <c:grouping val="standard"/>
        <c:varyColors val="0"/>
        <c:ser>
          <c:idx val="1"/>
          <c:order val="1"/>
          <c:tx>
            <c:strRef>
              <c:f>'[Copy of df_combined.xlsx]Sheet3'!$C$1</c:f>
              <c:strCache>
                <c:ptCount val="1"/>
                <c:pt idx="0">
                  <c:v>Sharpe</c:v>
                </c:pt>
              </c:strCache>
            </c:strRef>
          </c:tx>
          <c:spPr>
            <a:ln>
              <a:noFill/>
            </a:ln>
          </c:spPr>
          <c:marker>
            <c:symbol val="diamond"/>
            <c:size val="9"/>
            <c:spPr>
              <a:solidFill>
                <a:srgbClr val="0A90CD"/>
              </a:solidFill>
              <a:ln>
                <a:noFill/>
              </a:ln>
            </c:spPr>
          </c:marker>
          <c:dLbls>
            <c:dLbl>
              <c:idx val="1"/>
              <c:tx>
                <c:rich>
                  <a:bodyPr/>
                  <a:lstStyle/>
                  <a:p>
                    <a:pPr>
                      <a:defRPr b="1"/>
                    </a:pPr>
                    <a:r>
                      <a:rPr lang="en-US"/>
                      <a:t>0.89</a:t>
                    </a:r>
                  </a:p>
                </c:rich>
              </c:tx>
              <c:numFmt formatCode="#,##0.0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9EA-4241-BACD-4F36599496CC}"/>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'[Copy of df_combined.xlsx]Sheet3'!$A$2:$A$10</c:f>
              <c:strCache>
                <c:ptCount val="9"/>
                <c:pt idx="0">
                  <c:v>Multi-Factor</c:v>
                </c:pt>
                <c:pt idx="1">
                  <c:v>Multi-Style Factor Rotation</c:v>
                </c:pt>
                <c:pt idx="2">
                  <c:v>Nifty 500</c:v>
                </c:pt>
                <c:pt idx="3">
                  <c:v>Growth</c:v>
                </c:pt>
                <c:pt idx="4">
                  <c:v>Low Volatility</c:v>
                </c:pt>
                <c:pt idx="5">
                  <c:v>Momentum</c:v>
                </c:pt>
                <c:pt idx="6">
                  <c:v>Quality</c:v>
                </c:pt>
                <c:pt idx="7">
                  <c:v>Theme</c:v>
                </c:pt>
                <c:pt idx="8">
                  <c:v>Value</c:v>
                </c:pt>
              </c:strCache>
            </c:strRef>
          </c:cat>
          <c:val>
            <c:numRef>
              <c:f>'[Copy of df_combined.xlsx]Sheet3'!$C$2:$C$10</c:f>
              <c:numCache>
                <c:formatCode>0.00</c:formatCode>
                <c:ptCount val="9"/>
                <c:pt idx="0">
                  <c:v>0.88412214703131753</c:v>
                </c:pt>
                <c:pt idx="1">
                  <c:v>0.89</c:v>
                </c:pt>
                <c:pt idx="2">
                  <c:v>0.25974922024900399</c:v>
                </c:pt>
                <c:pt idx="3">
                  <c:v>0.38097994416824682</c:v>
                </c:pt>
                <c:pt idx="4">
                  <c:v>0.1718116212471818</c:v>
                </c:pt>
                <c:pt idx="5">
                  <c:v>0.65867388071224753</c:v>
                </c:pt>
                <c:pt idx="6">
                  <c:v>0.22832666851680641</c:v>
                </c:pt>
                <c:pt idx="7">
                  <c:v>0.73312591335626032</c:v>
                </c:pt>
                <c:pt idx="8">
                  <c:v>0.27934151086672721</c:v>
                </c:pt>
              </c:numCache>
            </c:numRef>
          </c:val>
          <c:smooth val="0"/>
          <c:extLst>
            <c:ext xmlns:c16="http://schemas.microsoft.com/office/drawing/2014/chart" uri="{C3380CC4-5D6E-409C-BE32-E72D297353CC}">
              <c16:uniqueId val="{00000003-59EA-4241-BACD-4F36599496CC}"/>
            </c:ext>
          </c:extLst>
        </c:ser>
        <c:dLbls>
          <c:showLegendKey val="0"/>
          <c:showVal val="0"/>
          <c:showCatName val="0"/>
          <c:showSerName val="0"/>
          <c:showPercent val="0"/>
          <c:showBubbleSize val="0"/>
        </c:dLbls>
        <c:marker val="1"/>
        <c:smooth val="0"/>
        <c:axId val="89914368"/>
        <c:axId val="88429632"/>
      </c:lineChart>
      <c:catAx>
        <c:axId val="89912832"/>
        <c:scaling>
          <c:orientation val="minMax"/>
        </c:scaling>
        <c:delete val="0"/>
        <c:axPos val="b"/>
        <c:numFmt formatCode="General" sourceLinked="0"/>
        <c:majorTickMark val="out"/>
        <c:minorTickMark val="none"/>
        <c:tickLblPos val="nextTo"/>
        <c:crossAx val="88429056"/>
        <c:crosses val="autoZero"/>
        <c:auto val="1"/>
        <c:lblAlgn val="ctr"/>
        <c:lblOffset val="100"/>
        <c:noMultiLvlLbl val="0"/>
      </c:catAx>
      <c:valAx>
        <c:axId val="88429056"/>
        <c:scaling>
          <c:orientation val="minMax"/>
          <c:max val="0.30000000000000004"/>
        </c:scaling>
        <c:delete val="0"/>
        <c:axPos val="l"/>
        <c:majorGridlines/>
        <c:numFmt formatCode="0%" sourceLinked="0"/>
        <c:majorTickMark val="out"/>
        <c:minorTickMark val="none"/>
        <c:tickLblPos val="nextTo"/>
        <c:crossAx val="89912832"/>
        <c:crosses val="autoZero"/>
        <c:crossBetween val="between"/>
      </c:valAx>
      <c:valAx>
        <c:axId val="88429632"/>
        <c:scaling>
          <c:orientation val="minMax"/>
        </c:scaling>
        <c:delete val="0"/>
        <c:axPos val="r"/>
        <c:numFmt formatCode="0.00" sourceLinked="1"/>
        <c:majorTickMark val="out"/>
        <c:minorTickMark val="none"/>
        <c:tickLblPos val="nextTo"/>
        <c:crossAx val="89914368"/>
        <c:crosses val="max"/>
        <c:crossBetween val="between"/>
      </c:valAx>
      <c:catAx>
        <c:axId val="89914368"/>
        <c:scaling>
          <c:orientation val="minMax"/>
        </c:scaling>
        <c:delete val="1"/>
        <c:axPos val="b"/>
        <c:numFmt formatCode="General" sourceLinked="1"/>
        <c:majorTickMark val="out"/>
        <c:minorTickMark val="none"/>
        <c:tickLblPos val="nextTo"/>
        <c:crossAx val="88429632"/>
        <c:crosses val="autoZero"/>
        <c:auto val="1"/>
        <c:lblAlgn val="ctr"/>
        <c:lblOffset val="100"/>
        <c:noMultiLvlLbl val="0"/>
      </c:catAx>
    </c:plotArea>
    <c:legend>
      <c:legendPos val="b"/>
      <c:overlay val="0"/>
      <c:txPr>
        <a:bodyPr/>
        <a:lstStyle/>
        <a:p>
          <a:pPr>
            <a:defRPr sz="1100" b="1">
              <a:solidFill>
                <a:schemeClr val="tx1"/>
              </a:solidFill>
            </a:defRPr>
          </a:pPr>
          <a:endParaRPr lang="en-US"/>
        </a:p>
      </c:txPr>
    </c:legend>
    <c:plotVisOnly val="1"/>
    <c:dispBlanksAs val="gap"/>
    <c:showDLblsOverMax val="0"/>
  </c:chart>
  <c:txPr>
    <a:bodyPr/>
    <a:lstStyle/>
    <a:p>
      <a:pPr>
        <a:defRPr>
          <a:latin typeface="Roboto" panose="02000000000000000000" pitchFamily="2" charset="0"/>
          <a:ea typeface="Roboto" panose="02000000000000000000" pitchFamily="2"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US"/>
              <a:t>Momentum Premium/Discount</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7.0093402035116187E-2"/>
          <c:y val="0.15751452766900484"/>
          <c:w val="0.8987027934295323"/>
          <c:h val="0.72463311055067259"/>
        </c:manualLayout>
      </c:layout>
      <c:barChart>
        <c:barDir val="col"/>
        <c:grouping val="clustered"/>
        <c:varyColors val="0"/>
        <c:ser>
          <c:idx val="0"/>
          <c:order val="0"/>
          <c:tx>
            <c:strRef>
              <c:f>Sheet1!$D$1</c:f>
              <c:strCache>
                <c:ptCount val="1"/>
                <c:pt idx="0">
                  <c:v>momentumPremium</c:v>
                </c:pt>
              </c:strCache>
            </c:strRef>
          </c:tx>
          <c:spPr>
            <a:solidFill>
              <a:srgbClr val="00B050"/>
            </a:solidFill>
            <a:ln>
              <a:noFill/>
            </a:ln>
            <a:effectLst/>
          </c:spPr>
          <c:invertIfNegative val="1"/>
          <c:cat>
            <c:numRef>
              <c:f>Sheet1!$A$2:$A$66</c:f>
              <c:numCache>
                <c:formatCode>m/d/yyyy</c:formatCode>
                <c:ptCount val="65"/>
                <c:pt idx="0">
                  <c:v>38778</c:v>
                </c:pt>
                <c:pt idx="1">
                  <c:v>38870</c:v>
                </c:pt>
                <c:pt idx="2">
                  <c:v>38961</c:v>
                </c:pt>
                <c:pt idx="3">
                  <c:v>39052</c:v>
                </c:pt>
                <c:pt idx="4">
                  <c:v>39143</c:v>
                </c:pt>
                <c:pt idx="5">
                  <c:v>39234</c:v>
                </c:pt>
                <c:pt idx="6">
                  <c:v>39328</c:v>
                </c:pt>
                <c:pt idx="7">
                  <c:v>39419</c:v>
                </c:pt>
                <c:pt idx="8">
                  <c:v>39510</c:v>
                </c:pt>
                <c:pt idx="9">
                  <c:v>39601</c:v>
                </c:pt>
                <c:pt idx="10">
                  <c:v>39693</c:v>
                </c:pt>
                <c:pt idx="11">
                  <c:v>39784</c:v>
                </c:pt>
                <c:pt idx="12">
                  <c:v>39874</c:v>
                </c:pt>
                <c:pt idx="13">
                  <c:v>39966</c:v>
                </c:pt>
                <c:pt idx="14">
                  <c:v>40058</c:v>
                </c:pt>
                <c:pt idx="15">
                  <c:v>40149</c:v>
                </c:pt>
                <c:pt idx="16">
                  <c:v>40239</c:v>
                </c:pt>
                <c:pt idx="17">
                  <c:v>40331</c:v>
                </c:pt>
                <c:pt idx="18">
                  <c:v>40423</c:v>
                </c:pt>
                <c:pt idx="19">
                  <c:v>40514</c:v>
                </c:pt>
                <c:pt idx="20">
                  <c:v>40603</c:v>
                </c:pt>
                <c:pt idx="21">
                  <c:v>40696</c:v>
                </c:pt>
                <c:pt idx="22">
                  <c:v>40788</c:v>
                </c:pt>
                <c:pt idx="23">
                  <c:v>40879</c:v>
                </c:pt>
                <c:pt idx="24">
                  <c:v>40970</c:v>
                </c:pt>
                <c:pt idx="25">
                  <c:v>41061</c:v>
                </c:pt>
                <c:pt idx="26">
                  <c:v>41155</c:v>
                </c:pt>
                <c:pt idx="27">
                  <c:v>41246</c:v>
                </c:pt>
                <c:pt idx="28">
                  <c:v>41334</c:v>
                </c:pt>
                <c:pt idx="29">
                  <c:v>41428</c:v>
                </c:pt>
                <c:pt idx="30">
                  <c:v>41519</c:v>
                </c:pt>
                <c:pt idx="31">
                  <c:v>41610</c:v>
                </c:pt>
                <c:pt idx="32">
                  <c:v>41701</c:v>
                </c:pt>
                <c:pt idx="33">
                  <c:v>41792</c:v>
                </c:pt>
                <c:pt idx="34">
                  <c:v>41884</c:v>
                </c:pt>
                <c:pt idx="35">
                  <c:v>41975</c:v>
                </c:pt>
                <c:pt idx="36">
                  <c:v>42065</c:v>
                </c:pt>
                <c:pt idx="37">
                  <c:v>42157</c:v>
                </c:pt>
                <c:pt idx="38">
                  <c:v>42249</c:v>
                </c:pt>
                <c:pt idx="39">
                  <c:v>42340</c:v>
                </c:pt>
                <c:pt idx="40">
                  <c:v>42431</c:v>
                </c:pt>
                <c:pt idx="41">
                  <c:v>42523</c:v>
                </c:pt>
                <c:pt idx="42">
                  <c:v>42615</c:v>
                </c:pt>
                <c:pt idx="43">
                  <c:v>42706</c:v>
                </c:pt>
                <c:pt idx="44">
                  <c:v>42796</c:v>
                </c:pt>
                <c:pt idx="45">
                  <c:v>42888</c:v>
                </c:pt>
                <c:pt idx="46">
                  <c:v>42979</c:v>
                </c:pt>
                <c:pt idx="47">
                  <c:v>43070</c:v>
                </c:pt>
                <c:pt idx="48">
                  <c:v>43160</c:v>
                </c:pt>
                <c:pt idx="49">
                  <c:v>43252</c:v>
                </c:pt>
                <c:pt idx="50">
                  <c:v>43346</c:v>
                </c:pt>
                <c:pt idx="51">
                  <c:v>43437</c:v>
                </c:pt>
                <c:pt idx="52">
                  <c:v>43525</c:v>
                </c:pt>
                <c:pt idx="53">
                  <c:v>43619</c:v>
                </c:pt>
                <c:pt idx="54">
                  <c:v>43711</c:v>
                </c:pt>
                <c:pt idx="55">
                  <c:v>43801</c:v>
                </c:pt>
                <c:pt idx="56">
                  <c:v>43892</c:v>
                </c:pt>
                <c:pt idx="57">
                  <c:v>43984</c:v>
                </c:pt>
                <c:pt idx="58">
                  <c:v>44076</c:v>
                </c:pt>
                <c:pt idx="59">
                  <c:v>44167</c:v>
                </c:pt>
                <c:pt idx="60">
                  <c:v>44257</c:v>
                </c:pt>
                <c:pt idx="61">
                  <c:v>44349</c:v>
                </c:pt>
                <c:pt idx="62">
                  <c:v>44441</c:v>
                </c:pt>
                <c:pt idx="63">
                  <c:v>44532</c:v>
                </c:pt>
                <c:pt idx="64">
                  <c:v>44622</c:v>
                </c:pt>
              </c:numCache>
            </c:numRef>
          </c:cat>
          <c:val>
            <c:numRef>
              <c:f>Sheet1!$D$2:$D$66</c:f>
              <c:numCache>
                <c:formatCode>0.00%</c:formatCode>
                <c:ptCount val="65"/>
                <c:pt idx="0">
                  <c:v>1.6084860045743291E-2</c:v>
                </c:pt>
                <c:pt idx="1">
                  <c:v>-0.1145581858407126</c:v>
                </c:pt>
                <c:pt idx="2">
                  <c:v>5.9734096778246482E-2</c:v>
                </c:pt>
                <c:pt idx="3">
                  <c:v>0.59223057204302565</c:v>
                </c:pt>
                <c:pt idx="4">
                  <c:v>0.2573112948856473</c:v>
                </c:pt>
                <c:pt idx="5">
                  <c:v>0.29740241159287761</c:v>
                </c:pt>
                <c:pt idx="6">
                  <c:v>2.537014062360687E-2</c:v>
                </c:pt>
                <c:pt idx="7">
                  <c:v>-0.29553522638367907</c:v>
                </c:pt>
                <c:pt idx="8">
                  <c:v>-0.13797075830773081</c:v>
                </c:pt>
                <c:pt idx="9">
                  <c:v>-0.23944821528743421</c:v>
                </c:pt>
                <c:pt idx="10">
                  <c:v>-0.13913350025059801</c:v>
                </c:pt>
                <c:pt idx="11">
                  <c:v>-1.3054977807298911</c:v>
                </c:pt>
                <c:pt idx="12">
                  <c:v>-1.285984097213051</c:v>
                </c:pt>
                <c:pt idx="13">
                  <c:v>-0.24272307084040159</c:v>
                </c:pt>
                <c:pt idx="14">
                  <c:v>0.18156559667287289</c:v>
                </c:pt>
                <c:pt idx="15">
                  <c:v>0.16864184141753111</c:v>
                </c:pt>
                <c:pt idx="16">
                  <c:v>0.28525019139075691</c:v>
                </c:pt>
                <c:pt idx="17">
                  <c:v>0.23802903548363241</c:v>
                </c:pt>
                <c:pt idx="18">
                  <c:v>0.32441079160763642</c:v>
                </c:pt>
                <c:pt idx="19">
                  <c:v>0.29618210091073288</c:v>
                </c:pt>
                <c:pt idx="20">
                  <c:v>0.28077747363848887</c:v>
                </c:pt>
                <c:pt idx="21">
                  <c:v>0.35317342475367253</c:v>
                </c:pt>
                <c:pt idx="22">
                  <c:v>0.27902373444810302</c:v>
                </c:pt>
                <c:pt idx="23">
                  <c:v>0.2266712186180698</c:v>
                </c:pt>
                <c:pt idx="24">
                  <c:v>0.29319063304312232</c:v>
                </c:pt>
                <c:pt idx="25">
                  <c:v>0.30675436092693031</c:v>
                </c:pt>
                <c:pt idx="26">
                  <c:v>0.36845979140967239</c:v>
                </c:pt>
                <c:pt idx="27">
                  <c:v>0.2194505438728015</c:v>
                </c:pt>
                <c:pt idx="28">
                  <c:v>0.32441858938088458</c:v>
                </c:pt>
                <c:pt idx="29">
                  <c:v>-0.30855122838122712</c:v>
                </c:pt>
                <c:pt idx="30">
                  <c:v>-0.45743749060627681</c:v>
                </c:pt>
                <c:pt idx="31">
                  <c:v>0.46278683913780871</c:v>
                </c:pt>
                <c:pt idx="32">
                  <c:v>0.34341895179528731</c:v>
                </c:pt>
                <c:pt idx="33">
                  <c:v>0.31395221082959751</c:v>
                </c:pt>
                <c:pt idx="34">
                  <c:v>0.52597075811045757</c:v>
                </c:pt>
                <c:pt idx="35">
                  <c:v>0.19957479476346371</c:v>
                </c:pt>
                <c:pt idx="36">
                  <c:v>0.1377538112747603</c:v>
                </c:pt>
                <c:pt idx="37">
                  <c:v>0.16915879916300591</c:v>
                </c:pt>
                <c:pt idx="38">
                  <c:v>-8.5555966003636713E-2</c:v>
                </c:pt>
                <c:pt idx="39">
                  <c:v>-7.520822638902222E-2</c:v>
                </c:pt>
                <c:pt idx="40">
                  <c:v>-0.18505317517907849</c:v>
                </c:pt>
                <c:pt idx="41">
                  <c:v>0.1304434821611988</c:v>
                </c:pt>
                <c:pt idx="42">
                  <c:v>0.37508264391111901</c:v>
                </c:pt>
                <c:pt idx="43">
                  <c:v>-9.54242794136273E-3</c:v>
                </c:pt>
                <c:pt idx="44">
                  <c:v>0.30344619709987081</c:v>
                </c:pt>
                <c:pt idx="45">
                  <c:v>0.1003647293628009</c:v>
                </c:pt>
                <c:pt idx="46">
                  <c:v>0.28941000301344871</c:v>
                </c:pt>
                <c:pt idx="47">
                  <c:v>8.6512415066631404E-2</c:v>
                </c:pt>
                <c:pt idx="48">
                  <c:v>2.6064944456581949E-2</c:v>
                </c:pt>
                <c:pt idx="49">
                  <c:v>-9.0080637027761923E-2</c:v>
                </c:pt>
                <c:pt idx="50">
                  <c:v>6.3513521767821962E-2</c:v>
                </c:pt>
                <c:pt idx="51">
                  <c:v>0.42414605027221558</c:v>
                </c:pt>
                <c:pt idx="52">
                  <c:v>0.33316064224623188</c:v>
                </c:pt>
                <c:pt idx="53">
                  <c:v>8.4038722959544593E-2</c:v>
                </c:pt>
                <c:pt idx="54">
                  <c:v>0.20826983257645601</c:v>
                </c:pt>
                <c:pt idx="55">
                  <c:v>0.25530941983266991</c:v>
                </c:pt>
                <c:pt idx="56">
                  <c:v>-5.7540184308632607E-2</c:v>
                </c:pt>
                <c:pt idx="57">
                  <c:v>-0.39094616562102819</c:v>
                </c:pt>
                <c:pt idx="58">
                  <c:v>0.46651623409836668</c:v>
                </c:pt>
                <c:pt idx="59">
                  <c:v>0.28638955027172819</c:v>
                </c:pt>
                <c:pt idx="60">
                  <c:v>0.18138586623969891</c:v>
                </c:pt>
                <c:pt idx="61">
                  <c:v>0.16489020322306081</c:v>
                </c:pt>
                <c:pt idx="62">
                  <c:v>1.2595755992745769E-2</c:v>
                </c:pt>
                <c:pt idx="63">
                  <c:v>-5.2722481066319271E-2</c:v>
                </c:pt>
                <c:pt idx="64">
                  <c:v>-0.1769597044225672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B58B-4D88-8AFE-DA3F38A174AF}"/>
            </c:ext>
          </c:extLst>
        </c:ser>
        <c:dLbls>
          <c:showLegendKey val="0"/>
          <c:showVal val="0"/>
          <c:showCatName val="0"/>
          <c:showSerName val="0"/>
          <c:showPercent val="0"/>
          <c:showBubbleSize val="0"/>
        </c:dLbls>
        <c:gapWidth val="0"/>
        <c:axId val="718531056"/>
        <c:axId val="718534800"/>
      </c:barChart>
      <c:dateAx>
        <c:axId val="71853105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4800"/>
        <c:crosses val="autoZero"/>
        <c:auto val="1"/>
        <c:lblOffset val="100"/>
        <c:baseTimeUnit val="months"/>
        <c:majorUnit val="1"/>
        <c:majorTimeUnit val="years"/>
      </c:dateAx>
      <c:valAx>
        <c:axId val="71853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000" b="1">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US"/>
              <a:t>Value Premium/Discount</a:t>
            </a:r>
          </a:p>
        </c:rich>
      </c:tx>
      <c:overlay val="0"/>
      <c:spPr>
        <a:noFill/>
        <a:ln>
          <a:noFill/>
        </a:ln>
        <a:effectLst/>
      </c:spPr>
      <c:txPr>
        <a:bodyPr rot="0" spcFirstLastPara="1" vertOverflow="ellipsis" vert="horz" wrap="square" anchor="ctr" anchorCtr="1"/>
        <a:lstStyle/>
        <a:p>
          <a:pPr>
            <a:defRPr sz="108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6.3784806770360289E-2"/>
          <c:y val="0.17943658434087031"/>
          <c:w val="0.91315151161655361"/>
          <c:h val="0.69028112731703162"/>
        </c:manualLayout>
      </c:layout>
      <c:barChart>
        <c:barDir val="col"/>
        <c:grouping val="clustered"/>
        <c:varyColors val="0"/>
        <c:ser>
          <c:idx val="0"/>
          <c:order val="0"/>
          <c:tx>
            <c:strRef>
              <c:f>VALUE!$D$1</c:f>
              <c:strCache>
                <c:ptCount val="1"/>
                <c:pt idx="0">
                  <c:v>ValuePremium</c:v>
                </c:pt>
              </c:strCache>
            </c:strRef>
          </c:tx>
          <c:spPr>
            <a:solidFill>
              <a:srgbClr val="00B050"/>
            </a:solidFill>
            <a:ln>
              <a:noFill/>
            </a:ln>
            <a:effectLst/>
          </c:spPr>
          <c:invertIfNegative val="1"/>
          <c:cat>
            <c:numRef>
              <c:f>VALUE!$A$2:$A$66</c:f>
              <c:numCache>
                <c:formatCode>m/d/yyyy</c:formatCode>
                <c:ptCount val="65"/>
                <c:pt idx="0">
                  <c:v>38778</c:v>
                </c:pt>
                <c:pt idx="1">
                  <c:v>38870</c:v>
                </c:pt>
                <c:pt idx="2">
                  <c:v>38961</c:v>
                </c:pt>
                <c:pt idx="3">
                  <c:v>39052</c:v>
                </c:pt>
                <c:pt idx="4">
                  <c:v>39143</c:v>
                </c:pt>
                <c:pt idx="5">
                  <c:v>39234</c:v>
                </c:pt>
                <c:pt idx="6">
                  <c:v>39328</c:v>
                </c:pt>
                <c:pt idx="7">
                  <c:v>39419</c:v>
                </c:pt>
                <c:pt idx="8">
                  <c:v>39510</c:v>
                </c:pt>
                <c:pt idx="9">
                  <c:v>39601</c:v>
                </c:pt>
                <c:pt idx="10">
                  <c:v>39693</c:v>
                </c:pt>
                <c:pt idx="11">
                  <c:v>39784</c:v>
                </c:pt>
                <c:pt idx="12">
                  <c:v>39874</c:v>
                </c:pt>
                <c:pt idx="13">
                  <c:v>39966</c:v>
                </c:pt>
                <c:pt idx="14">
                  <c:v>40058</c:v>
                </c:pt>
                <c:pt idx="15">
                  <c:v>40149</c:v>
                </c:pt>
                <c:pt idx="16">
                  <c:v>40239</c:v>
                </c:pt>
                <c:pt idx="17">
                  <c:v>40331</c:v>
                </c:pt>
                <c:pt idx="18">
                  <c:v>40423</c:v>
                </c:pt>
                <c:pt idx="19">
                  <c:v>40514</c:v>
                </c:pt>
                <c:pt idx="20">
                  <c:v>40603</c:v>
                </c:pt>
                <c:pt idx="21">
                  <c:v>40696</c:v>
                </c:pt>
                <c:pt idx="22">
                  <c:v>40788</c:v>
                </c:pt>
                <c:pt idx="23">
                  <c:v>40879</c:v>
                </c:pt>
                <c:pt idx="24">
                  <c:v>40970</c:v>
                </c:pt>
                <c:pt idx="25">
                  <c:v>41061</c:v>
                </c:pt>
                <c:pt idx="26">
                  <c:v>41155</c:v>
                </c:pt>
                <c:pt idx="27">
                  <c:v>41246</c:v>
                </c:pt>
                <c:pt idx="28">
                  <c:v>41334</c:v>
                </c:pt>
                <c:pt idx="29">
                  <c:v>41428</c:v>
                </c:pt>
                <c:pt idx="30">
                  <c:v>41519</c:v>
                </c:pt>
                <c:pt idx="31">
                  <c:v>41610</c:v>
                </c:pt>
                <c:pt idx="32">
                  <c:v>41701</c:v>
                </c:pt>
                <c:pt idx="33">
                  <c:v>41792</c:v>
                </c:pt>
                <c:pt idx="34">
                  <c:v>41884</c:v>
                </c:pt>
                <c:pt idx="35">
                  <c:v>41975</c:v>
                </c:pt>
                <c:pt idx="36">
                  <c:v>42065</c:v>
                </c:pt>
                <c:pt idx="37">
                  <c:v>42157</c:v>
                </c:pt>
                <c:pt idx="38">
                  <c:v>42249</c:v>
                </c:pt>
                <c:pt idx="39">
                  <c:v>42340</c:v>
                </c:pt>
                <c:pt idx="40">
                  <c:v>42431</c:v>
                </c:pt>
                <c:pt idx="41">
                  <c:v>42523</c:v>
                </c:pt>
                <c:pt idx="42">
                  <c:v>42615</c:v>
                </c:pt>
                <c:pt idx="43">
                  <c:v>42706</c:v>
                </c:pt>
                <c:pt idx="44">
                  <c:v>42796</c:v>
                </c:pt>
                <c:pt idx="45">
                  <c:v>42888</c:v>
                </c:pt>
                <c:pt idx="46">
                  <c:v>42979</c:v>
                </c:pt>
                <c:pt idx="47">
                  <c:v>43070</c:v>
                </c:pt>
                <c:pt idx="48">
                  <c:v>43160</c:v>
                </c:pt>
                <c:pt idx="49">
                  <c:v>43252</c:v>
                </c:pt>
                <c:pt idx="50">
                  <c:v>43346</c:v>
                </c:pt>
                <c:pt idx="51">
                  <c:v>43437</c:v>
                </c:pt>
                <c:pt idx="52">
                  <c:v>43525</c:v>
                </c:pt>
                <c:pt idx="53">
                  <c:v>43619</c:v>
                </c:pt>
                <c:pt idx="54">
                  <c:v>43711</c:v>
                </c:pt>
                <c:pt idx="55">
                  <c:v>43801</c:v>
                </c:pt>
                <c:pt idx="56">
                  <c:v>43892</c:v>
                </c:pt>
                <c:pt idx="57">
                  <c:v>43984</c:v>
                </c:pt>
                <c:pt idx="58">
                  <c:v>44076</c:v>
                </c:pt>
                <c:pt idx="59">
                  <c:v>44167</c:v>
                </c:pt>
                <c:pt idx="60">
                  <c:v>44257</c:v>
                </c:pt>
                <c:pt idx="61">
                  <c:v>44349</c:v>
                </c:pt>
                <c:pt idx="62">
                  <c:v>44441</c:v>
                </c:pt>
                <c:pt idx="63">
                  <c:v>44532</c:v>
                </c:pt>
                <c:pt idx="64">
                  <c:v>44622</c:v>
                </c:pt>
              </c:numCache>
            </c:numRef>
          </c:cat>
          <c:val>
            <c:numRef>
              <c:f>VALUE!$D$2:$D$66</c:f>
              <c:numCache>
                <c:formatCode>0%</c:formatCode>
                <c:ptCount val="65"/>
                <c:pt idx="0">
                  <c:v>-3.7129309579151608E-2</c:v>
                </c:pt>
                <c:pt idx="1">
                  <c:v>-0.1022540985416439</c:v>
                </c:pt>
                <c:pt idx="2">
                  <c:v>-0.63484306849590522</c:v>
                </c:pt>
                <c:pt idx="3">
                  <c:v>-0.49933036584035217</c:v>
                </c:pt>
                <c:pt idx="4">
                  <c:v>-0.46703981369399761</c:v>
                </c:pt>
                <c:pt idx="5">
                  <c:v>-0.1891015145837848</c:v>
                </c:pt>
                <c:pt idx="6">
                  <c:v>-6.5006640513880595E-2</c:v>
                </c:pt>
                <c:pt idx="7">
                  <c:v>0.19916339845243891</c:v>
                </c:pt>
                <c:pt idx="8">
                  <c:v>0.1341347544217352</c:v>
                </c:pt>
                <c:pt idx="9">
                  <c:v>0.1835892022081714</c:v>
                </c:pt>
                <c:pt idx="10">
                  <c:v>8.6876663640425011E-2</c:v>
                </c:pt>
                <c:pt idx="11">
                  <c:v>0.89513794736442942</c:v>
                </c:pt>
                <c:pt idx="12">
                  <c:v>1.084836176365557</c:v>
                </c:pt>
                <c:pt idx="13">
                  <c:v>0.18144786245651781</c:v>
                </c:pt>
                <c:pt idx="14">
                  <c:v>5.5660691204356239E-2</c:v>
                </c:pt>
                <c:pt idx="15">
                  <c:v>-4.7650284293925149E-2</c:v>
                </c:pt>
                <c:pt idx="16">
                  <c:v>-0.1684041847413793</c:v>
                </c:pt>
                <c:pt idx="17">
                  <c:v>-0.16615100551840661</c:v>
                </c:pt>
                <c:pt idx="18">
                  <c:v>-0.15193078568491691</c:v>
                </c:pt>
                <c:pt idx="19">
                  <c:v>-0.14140424280114261</c:v>
                </c:pt>
                <c:pt idx="20">
                  <c:v>-0.1495433876388968</c:v>
                </c:pt>
                <c:pt idx="21">
                  <c:v>-0.29443783942971391</c:v>
                </c:pt>
                <c:pt idx="22">
                  <c:v>-0.25254682955760183</c:v>
                </c:pt>
                <c:pt idx="23">
                  <c:v>-0.19981269867233289</c:v>
                </c:pt>
                <c:pt idx="24">
                  <c:v>-0.21677146312640949</c:v>
                </c:pt>
                <c:pt idx="25">
                  <c:v>-0.176055955385261</c:v>
                </c:pt>
                <c:pt idx="26">
                  <c:v>-0.1562382997960054</c:v>
                </c:pt>
                <c:pt idx="27">
                  <c:v>2.197443015214727E-2</c:v>
                </c:pt>
                <c:pt idx="28">
                  <c:v>-0.1247943290502966</c:v>
                </c:pt>
                <c:pt idx="29">
                  <c:v>0.150460564902204</c:v>
                </c:pt>
                <c:pt idx="30">
                  <c:v>0.28961904935314081</c:v>
                </c:pt>
                <c:pt idx="31">
                  <c:v>-0.2111172048369927</c:v>
                </c:pt>
                <c:pt idx="32">
                  <c:v>-3.1326395926410289E-2</c:v>
                </c:pt>
                <c:pt idx="33">
                  <c:v>-0.38527258519824709</c:v>
                </c:pt>
                <c:pt idx="34">
                  <c:v>-0.4735265848371466</c:v>
                </c:pt>
                <c:pt idx="35">
                  <c:v>-0.24267818878960851</c:v>
                </c:pt>
                <c:pt idx="36">
                  <c:v>1.8097531226785899E-2</c:v>
                </c:pt>
                <c:pt idx="37">
                  <c:v>3.8823979700462891E-2</c:v>
                </c:pt>
                <c:pt idx="38">
                  <c:v>0.25517036189937647</c:v>
                </c:pt>
                <c:pt idx="39">
                  <c:v>0.1035800512267963</c:v>
                </c:pt>
                <c:pt idx="40">
                  <c:v>0.14910023474720349</c:v>
                </c:pt>
                <c:pt idx="41">
                  <c:v>-0.1246036412711742</c:v>
                </c:pt>
                <c:pt idx="42">
                  <c:v>-0.19861135958515211</c:v>
                </c:pt>
                <c:pt idx="43">
                  <c:v>-0.16011425206227031</c:v>
                </c:pt>
                <c:pt idx="44">
                  <c:v>-0.21134552120781391</c:v>
                </c:pt>
                <c:pt idx="45">
                  <c:v>0.1231529220844598</c:v>
                </c:pt>
                <c:pt idx="46">
                  <c:v>0.17432316254892341</c:v>
                </c:pt>
                <c:pt idx="47">
                  <c:v>0.18702604325922759</c:v>
                </c:pt>
                <c:pt idx="48">
                  <c:v>0.1111545740267562</c:v>
                </c:pt>
                <c:pt idx="49">
                  <c:v>2.5980492683631239E-2</c:v>
                </c:pt>
                <c:pt idx="50">
                  <c:v>-9.7378082309764052E-2</c:v>
                </c:pt>
                <c:pt idx="51">
                  <c:v>-0.24806673847667679</c:v>
                </c:pt>
                <c:pt idx="52">
                  <c:v>-0.40397817766392441</c:v>
                </c:pt>
                <c:pt idx="53">
                  <c:v>-0.20018907764909041</c:v>
                </c:pt>
                <c:pt idx="54">
                  <c:v>-0.15451787484352941</c:v>
                </c:pt>
                <c:pt idx="55">
                  <c:v>-0.24997561377039609</c:v>
                </c:pt>
                <c:pt idx="56">
                  <c:v>0.1117548754333402</c:v>
                </c:pt>
                <c:pt idx="57">
                  <c:v>0.63918457422520891</c:v>
                </c:pt>
                <c:pt idx="58">
                  <c:v>-0.15390762353180079</c:v>
                </c:pt>
                <c:pt idx="59">
                  <c:v>-0.11791257911052209</c:v>
                </c:pt>
                <c:pt idx="60">
                  <c:v>-0.31637595231837201</c:v>
                </c:pt>
                <c:pt idx="61">
                  <c:v>-0.22178447008649069</c:v>
                </c:pt>
                <c:pt idx="62">
                  <c:v>4.8000396846801067E-2</c:v>
                </c:pt>
                <c:pt idx="63">
                  <c:v>6.7927992047689734E-2</c:v>
                </c:pt>
                <c:pt idx="64">
                  <c:v>0.1613838731093932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5AE0-4E98-BA94-E626D0EB9D44}"/>
            </c:ext>
          </c:extLst>
        </c:ser>
        <c:dLbls>
          <c:showLegendKey val="0"/>
          <c:showVal val="0"/>
          <c:showCatName val="0"/>
          <c:showSerName val="0"/>
          <c:showPercent val="0"/>
          <c:showBubbleSize val="0"/>
        </c:dLbls>
        <c:gapWidth val="0"/>
        <c:axId val="718531056"/>
        <c:axId val="718534800"/>
      </c:barChart>
      <c:dateAx>
        <c:axId val="71853105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4800"/>
        <c:crosses val="autoZero"/>
        <c:auto val="1"/>
        <c:lblOffset val="100"/>
        <c:baseTimeUnit val="months"/>
        <c:majorUnit val="1"/>
        <c:majorTimeUnit val="years"/>
      </c:dateAx>
      <c:valAx>
        <c:axId val="71853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900" b="1">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US"/>
              <a:t>Quality Premium/Discount</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7.4303330331717529E-2"/>
          <c:y val="0.1009485215058533"/>
          <c:w val="0.9001695352563166"/>
          <c:h val="0.80366137108020741"/>
        </c:manualLayout>
      </c:layout>
      <c:barChart>
        <c:barDir val="col"/>
        <c:grouping val="clustered"/>
        <c:varyColors val="0"/>
        <c:ser>
          <c:idx val="0"/>
          <c:order val="0"/>
          <c:tx>
            <c:strRef>
              <c:f>QUALITY!$D$1</c:f>
              <c:strCache>
                <c:ptCount val="1"/>
                <c:pt idx="0">
                  <c:v>QualityPremium</c:v>
                </c:pt>
              </c:strCache>
            </c:strRef>
          </c:tx>
          <c:spPr>
            <a:solidFill>
              <a:srgbClr val="00B050"/>
            </a:solidFill>
            <a:ln>
              <a:noFill/>
            </a:ln>
            <a:effectLst/>
          </c:spPr>
          <c:invertIfNegative val="1"/>
          <c:cat>
            <c:numRef>
              <c:f>QUALITY!$A$2:$A$60</c:f>
              <c:numCache>
                <c:formatCode>m/d/yyyy</c:formatCode>
                <c:ptCount val="59"/>
                <c:pt idx="0">
                  <c:v>39266</c:v>
                </c:pt>
                <c:pt idx="1">
                  <c:v>39358</c:v>
                </c:pt>
                <c:pt idx="2">
                  <c:v>39450</c:v>
                </c:pt>
                <c:pt idx="3">
                  <c:v>39541</c:v>
                </c:pt>
                <c:pt idx="4">
                  <c:v>39632</c:v>
                </c:pt>
                <c:pt idx="5">
                  <c:v>39724</c:v>
                </c:pt>
                <c:pt idx="6">
                  <c:v>39815</c:v>
                </c:pt>
                <c:pt idx="7">
                  <c:v>39905</c:v>
                </c:pt>
                <c:pt idx="8">
                  <c:v>39997</c:v>
                </c:pt>
                <c:pt idx="9">
                  <c:v>40087</c:v>
                </c:pt>
                <c:pt idx="10">
                  <c:v>40182</c:v>
                </c:pt>
                <c:pt idx="11">
                  <c:v>40269</c:v>
                </c:pt>
                <c:pt idx="12">
                  <c:v>40361</c:v>
                </c:pt>
                <c:pt idx="13">
                  <c:v>40455</c:v>
                </c:pt>
                <c:pt idx="14">
                  <c:v>40546</c:v>
                </c:pt>
                <c:pt idx="15">
                  <c:v>40637</c:v>
                </c:pt>
                <c:pt idx="16">
                  <c:v>40728</c:v>
                </c:pt>
                <c:pt idx="17">
                  <c:v>40819</c:v>
                </c:pt>
                <c:pt idx="18">
                  <c:v>40911</c:v>
                </c:pt>
                <c:pt idx="19">
                  <c:v>41002</c:v>
                </c:pt>
                <c:pt idx="20">
                  <c:v>41093</c:v>
                </c:pt>
                <c:pt idx="21">
                  <c:v>41185</c:v>
                </c:pt>
                <c:pt idx="22">
                  <c:v>41277</c:v>
                </c:pt>
                <c:pt idx="23">
                  <c:v>41367</c:v>
                </c:pt>
                <c:pt idx="24">
                  <c:v>41458</c:v>
                </c:pt>
                <c:pt idx="25">
                  <c:v>41550</c:v>
                </c:pt>
                <c:pt idx="26">
                  <c:v>41642</c:v>
                </c:pt>
                <c:pt idx="27">
                  <c:v>41732</c:v>
                </c:pt>
                <c:pt idx="28">
                  <c:v>41823</c:v>
                </c:pt>
                <c:pt idx="29">
                  <c:v>41913</c:v>
                </c:pt>
                <c:pt idx="30">
                  <c:v>42006</c:v>
                </c:pt>
                <c:pt idx="31">
                  <c:v>42095</c:v>
                </c:pt>
                <c:pt idx="32">
                  <c:v>42188</c:v>
                </c:pt>
                <c:pt idx="33">
                  <c:v>42278</c:v>
                </c:pt>
                <c:pt idx="34">
                  <c:v>42373</c:v>
                </c:pt>
                <c:pt idx="35">
                  <c:v>42464</c:v>
                </c:pt>
                <c:pt idx="36">
                  <c:v>42555</c:v>
                </c:pt>
                <c:pt idx="37">
                  <c:v>42646</c:v>
                </c:pt>
                <c:pt idx="38">
                  <c:v>42738</c:v>
                </c:pt>
                <c:pt idx="39">
                  <c:v>42828</c:v>
                </c:pt>
                <c:pt idx="40">
                  <c:v>42919</c:v>
                </c:pt>
                <c:pt idx="41">
                  <c:v>43011</c:v>
                </c:pt>
                <c:pt idx="42">
                  <c:v>43103</c:v>
                </c:pt>
                <c:pt idx="43">
                  <c:v>43193</c:v>
                </c:pt>
                <c:pt idx="44">
                  <c:v>43284</c:v>
                </c:pt>
                <c:pt idx="45">
                  <c:v>43376</c:v>
                </c:pt>
                <c:pt idx="46">
                  <c:v>43468</c:v>
                </c:pt>
                <c:pt idx="47">
                  <c:v>43558</c:v>
                </c:pt>
                <c:pt idx="48">
                  <c:v>43649</c:v>
                </c:pt>
                <c:pt idx="49">
                  <c:v>43741</c:v>
                </c:pt>
                <c:pt idx="50">
                  <c:v>43833</c:v>
                </c:pt>
                <c:pt idx="51">
                  <c:v>43924</c:v>
                </c:pt>
                <c:pt idx="52">
                  <c:v>44015</c:v>
                </c:pt>
                <c:pt idx="53">
                  <c:v>44105</c:v>
                </c:pt>
                <c:pt idx="54">
                  <c:v>44200</c:v>
                </c:pt>
                <c:pt idx="55">
                  <c:v>44287</c:v>
                </c:pt>
                <c:pt idx="56">
                  <c:v>44379</c:v>
                </c:pt>
                <c:pt idx="57">
                  <c:v>44473</c:v>
                </c:pt>
                <c:pt idx="58">
                  <c:v>44564</c:v>
                </c:pt>
              </c:numCache>
            </c:numRef>
          </c:cat>
          <c:val>
            <c:numRef>
              <c:f>QUALITY!$D$2:$D$60</c:f>
              <c:numCache>
                <c:formatCode>0.0%</c:formatCode>
                <c:ptCount val="59"/>
                <c:pt idx="0">
                  <c:v>-0.1093634911626532</c:v>
                </c:pt>
                <c:pt idx="1">
                  <c:v>6.5709707090510827E-2</c:v>
                </c:pt>
                <c:pt idx="2">
                  <c:v>0.21698068446068799</c:v>
                </c:pt>
                <c:pt idx="3">
                  <c:v>0.1656486193372283</c:v>
                </c:pt>
                <c:pt idx="4">
                  <c:v>5.2378858884674917E-3</c:v>
                </c:pt>
                <c:pt idx="5">
                  <c:v>-8.8063808226351181E-2</c:v>
                </c:pt>
                <c:pt idx="6">
                  <c:v>-0.29756737989724669</c:v>
                </c:pt>
                <c:pt idx="7">
                  <c:v>-0.43382185486925939</c:v>
                </c:pt>
                <c:pt idx="8">
                  <c:v>2.3252072189159981E-2</c:v>
                </c:pt>
                <c:pt idx="9">
                  <c:v>0.20457477978091099</c:v>
                </c:pt>
                <c:pt idx="10">
                  <c:v>0.13990557380161661</c:v>
                </c:pt>
                <c:pt idx="11">
                  <c:v>9.1528697355062139E-2</c:v>
                </c:pt>
                <c:pt idx="12">
                  <c:v>6.331302885468576E-2</c:v>
                </c:pt>
                <c:pt idx="13">
                  <c:v>0.32818397675590022</c:v>
                </c:pt>
                <c:pt idx="14">
                  <c:v>0.31235676138897489</c:v>
                </c:pt>
                <c:pt idx="15">
                  <c:v>0.27896304689204382</c:v>
                </c:pt>
                <c:pt idx="16">
                  <c:v>0.21335021200381499</c:v>
                </c:pt>
                <c:pt idx="17">
                  <c:v>4.4868929243472661E-2</c:v>
                </c:pt>
                <c:pt idx="18">
                  <c:v>-0.11759310352943859</c:v>
                </c:pt>
                <c:pt idx="19">
                  <c:v>8.8570873538283357E-2</c:v>
                </c:pt>
                <c:pt idx="20">
                  <c:v>0.1785234603380941</c:v>
                </c:pt>
                <c:pt idx="21">
                  <c:v>0.33100653974303368</c:v>
                </c:pt>
                <c:pt idx="22">
                  <c:v>0.3845684978702405</c:v>
                </c:pt>
                <c:pt idx="23">
                  <c:v>0.23038123823066939</c:v>
                </c:pt>
                <c:pt idx="24">
                  <c:v>-0.16784201560880169</c:v>
                </c:pt>
                <c:pt idx="25">
                  <c:v>-6.1308046807204357E-2</c:v>
                </c:pt>
                <c:pt idx="26">
                  <c:v>4.5428396516873908E-2</c:v>
                </c:pt>
                <c:pt idx="27">
                  <c:v>0.18103696530377361</c:v>
                </c:pt>
                <c:pt idx="28">
                  <c:v>0.36144771289922922</c:v>
                </c:pt>
                <c:pt idx="29">
                  <c:v>0.1365620860604167</c:v>
                </c:pt>
                <c:pt idx="30">
                  <c:v>0.19022846715378591</c:v>
                </c:pt>
                <c:pt idx="31">
                  <c:v>0.16618637519788379</c:v>
                </c:pt>
                <c:pt idx="32">
                  <c:v>9.9561070377761809E-2</c:v>
                </c:pt>
                <c:pt idx="33">
                  <c:v>5.8936178969324071E-3</c:v>
                </c:pt>
                <c:pt idx="34">
                  <c:v>-1.1412973894571261E-2</c:v>
                </c:pt>
                <c:pt idx="35">
                  <c:v>-0.29544096287152433</c:v>
                </c:pt>
                <c:pt idx="36">
                  <c:v>-0.23464301120603359</c:v>
                </c:pt>
                <c:pt idx="37">
                  <c:v>-6.6054809742929349E-2</c:v>
                </c:pt>
                <c:pt idx="38">
                  <c:v>-0.15806144483916909</c:v>
                </c:pt>
                <c:pt idx="39">
                  <c:v>0.1498423106291743</c:v>
                </c:pt>
                <c:pt idx="40">
                  <c:v>0.28380015156427529</c:v>
                </c:pt>
                <c:pt idx="41">
                  <c:v>0.25895563271265731</c:v>
                </c:pt>
                <c:pt idx="42">
                  <c:v>0.25046288981403392</c:v>
                </c:pt>
                <c:pt idx="43">
                  <c:v>0.14048265401553431</c:v>
                </c:pt>
                <c:pt idx="44">
                  <c:v>3.539242364309772E-2</c:v>
                </c:pt>
                <c:pt idx="45">
                  <c:v>0.120163990759526</c:v>
                </c:pt>
                <c:pt idx="46">
                  <c:v>0.1699118363903831</c:v>
                </c:pt>
                <c:pt idx="47">
                  <c:v>0.28464780497738013</c:v>
                </c:pt>
                <c:pt idx="48">
                  <c:v>0.19772081346748349</c:v>
                </c:pt>
                <c:pt idx="49">
                  <c:v>0.2243021719377403</c:v>
                </c:pt>
                <c:pt idx="50">
                  <c:v>0.14633114080736609</c:v>
                </c:pt>
                <c:pt idx="51">
                  <c:v>-0.21609606044882471</c:v>
                </c:pt>
                <c:pt idx="52">
                  <c:v>4.4944828245384372E-2</c:v>
                </c:pt>
                <c:pt idx="53">
                  <c:v>-0.4336076198556903</c:v>
                </c:pt>
                <c:pt idx="54">
                  <c:v>-0.23392508885440039</c:v>
                </c:pt>
                <c:pt idx="55">
                  <c:v>-0.10241070980395239</c:v>
                </c:pt>
                <c:pt idx="56">
                  <c:v>6.9487043578396754E-3</c:v>
                </c:pt>
                <c:pt idx="57">
                  <c:v>-0.1784898677816914</c:v>
                </c:pt>
                <c:pt idx="58">
                  <c:v>-0.2227384383694922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294D-434A-8F97-58025AE1BECD}"/>
            </c:ext>
          </c:extLst>
        </c:ser>
        <c:dLbls>
          <c:showLegendKey val="0"/>
          <c:showVal val="0"/>
          <c:showCatName val="0"/>
          <c:showSerName val="0"/>
          <c:showPercent val="0"/>
          <c:showBubbleSize val="0"/>
        </c:dLbls>
        <c:gapWidth val="0"/>
        <c:axId val="718531056"/>
        <c:axId val="718534800"/>
      </c:barChart>
      <c:dateAx>
        <c:axId val="71853105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4800"/>
        <c:crosses val="autoZero"/>
        <c:auto val="1"/>
        <c:lblOffset val="100"/>
        <c:baseTimeUnit val="months"/>
        <c:majorUnit val="1"/>
        <c:majorTimeUnit val="years"/>
      </c:dateAx>
      <c:valAx>
        <c:axId val="71853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000" b="1">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US"/>
              <a:t>Volatility Premium/Discount</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7.4303330331717529E-2"/>
          <c:y val="0.13626677764017509"/>
          <c:w val="0.9001695352563166"/>
          <c:h val="0.72895255381128821"/>
        </c:manualLayout>
      </c:layout>
      <c:barChart>
        <c:barDir val="col"/>
        <c:grouping val="clustered"/>
        <c:varyColors val="0"/>
        <c:ser>
          <c:idx val="0"/>
          <c:order val="0"/>
          <c:tx>
            <c:strRef>
              <c:f>Sheet1!$D$1</c:f>
              <c:strCache>
                <c:ptCount val="1"/>
                <c:pt idx="0">
                  <c:v>volPremium</c:v>
                </c:pt>
              </c:strCache>
            </c:strRef>
          </c:tx>
          <c:spPr>
            <a:solidFill>
              <a:srgbClr val="00B050"/>
            </a:solidFill>
            <a:ln>
              <a:noFill/>
            </a:ln>
            <a:effectLst/>
          </c:spPr>
          <c:invertIfNegative val="1"/>
          <c:cat>
            <c:numRef>
              <c:f>Sheet1!$A$2:$A$66</c:f>
              <c:numCache>
                <c:formatCode>m/d/yyyy</c:formatCode>
                <c:ptCount val="65"/>
                <c:pt idx="0">
                  <c:v>38778</c:v>
                </c:pt>
                <c:pt idx="1">
                  <c:v>38870</c:v>
                </c:pt>
                <c:pt idx="2">
                  <c:v>38961</c:v>
                </c:pt>
                <c:pt idx="3">
                  <c:v>39052</c:v>
                </c:pt>
                <c:pt idx="4">
                  <c:v>39143</c:v>
                </c:pt>
                <c:pt idx="5">
                  <c:v>39234</c:v>
                </c:pt>
                <c:pt idx="6">
                  <c:v>39328</c:v>
                </c:pt>
                <c:pt idx="7">
                  <c:v>39419</c:v>
                </c:pt>
                <c:pt idx="8">
                  <c:v>39510</c:v>
                </c:pt>
                <c:pt idx="9">
                  <c:v>39601</c:v>
                </c:pt>
                <c:pt idx="10">
                  <c:v>39693</c:v>
                </c:pt>
                <c:pt idx="11">
                  <c:v>39784</c:v>
                </c:pt>
                <c:pt idx="12">
                  <c:v>39874</c:v>
                </c:pt>
                <c:pt idx="13">
                  <c:v>39966</c:v>
                </c:pt>
                <c:pt idx="14">
                  <c:v>40058</c:v>
                </c:pt>
                <c:pt idx="15">
                  <c:v>40149</c:v>
                </c:pt>
                <c:pt idx="16">
                  <c:v>40239</c:v>
                </c:pt>
                <c:pt idx="17">
                  <c:v>40331</c:v>
                </c:pt>
                <c:pt idx="18">
                  <c:v>40423</c:v>
                </c:pt>
                <c:pt idx="19">
                  <c:v>40514</c:v>
                </c:pt>
                <c:pt idx="20">
                  <c:v>40603</c:v>
                </c:pt>
                <c:pt idx="21">
                  <c:v>40696</c:v>
                </c:pt>
                <c:pt idx="22">
                  <c:v>40788</c:v>
                </c:pt>
                <c:pt idx="23">
                  <c:v>40879</c:v>
                </c:pt>
                <c:pt idx="24">
                  <c:v>40970</c:v>
                </c:pt>
                <c:pt idx="25">
                  <c:v>41061</c:v>
                </c:pt>
                <c:pt idx="26">
                  <c:v>41155</c:v>
                </c:pt>
                <c:pt idx="27">
                  <c:v>41246</c:v>
                </c:pt>
                <c:pt idx="28">
                  <c:v>41334</c:v>
                </c:pt>
                <c:pt idx="29">
                  <c:v>41428</c:v>
                </c:pt>
                <c:pt idx="30">
                  <c:v>41519</c:v>
                </c:pt>
                <c:pt idx="31">
                  <c:v>41610</c:v>
                </c:pt>
                <c:pt idx="32">
                  <c:v>41701</c:v>
                </c:pt>
                <c:pt idx="33">
                  <c:v>41792</c:v>
                </c:pt>
                <c:pt idx="34">
                  <c:v>41884</c:v>
                </c:pt>
                <c:pt idx="35">
                  <c:v>41975</c:v>
                </c:pt>
                <c:pt idx="36">
                  <c:v>42065</c:v>
                </c:pt>
                <c:pt idx="37">
                  <c:v>42157</c:v>
                </c:pt>
                <c:pt idx="38">
                  <c:v>42249</c:v>
                </c:pt>
                <c:pt idx="39">
                  <c:v>42340</c:v>
                </c:pt>
                <c:pt idx="40">
                  <c:v>42431</c:v>
                </c:pt>
                <c:pt idx="41">
                  <c:v>42523</c:v>
                </c:pt>
                <c:pt idx="42">
                  <c:v>42615</c:v>
                </c:pt>
                <c:pt idx="43">
                  <c:v>42706</c:v>
                </c:pt>
                <c:pt idx="44">
                  <c:v>42796</c:v>
                </c:pt>
                <c:pt idx="45">
                  <c:v>42888</c:v>
                </c:pt>
                <c:pt idx="46">
                  <c:v>42979</c:v>
                </c:pt>
                <c:pt idx="47">
                  <c:v>43070</c:v>
                </c:pt>
                <c:pt idx="48">
                  <c:v>43160</c:v>
                </c:pt>
                <c:pt idx="49">
                  <c:v>43252</c:v>
                </c:pt>
                <c:pt idx="50">
                  <c:v>43346</c:v>
                </c:pt>
                <c:pt idx="51">
                  <c:v>43437</c:v>
                </c:pt>
                <c:pt idx="52">
                  <c:v>43525</c:v>
                </c:pt>
                <c:pt idx="53">
                  <c:v>43619</c:v>
                </c:pt>
                <c:pt idx="54">
                  <c:v>43711</c:v>
                </c:pt>
                <c:pt idx="55">
                  <c:v>43801</c:v>
                </c:pt>
                <c:pt idx="56">
                  <c:v>43892</c:v>
                </c:pt>
                <c:pt idx="57">
                  <c:v>43984</c:v>
                </c:pt>
                <c:pt idx="58">
                  <c:v>44076</c:v>
                </c:pt>
                <c:pt idx="59">
                  <c:v>44167</c:v>
                </c:pt>
                <c:pt idx="60">
                  <c:v>44257</c:v>
                </c:pt>
                <c:pt idx="61">
                  <c:v>44349</c:v>
                </c:pt>
                <c:pt idx="62">
                  <c:v>44441</c:v>
                </c:pt>
                <c:pt idx="63">
                  <c:v>44532</c:v>
                </c:pt>
                <c:pt idx="64">
                  <c:v>44622</c:v>
                </c:pt>
              </c:numCache>
            </c:numRef>
          </c:cat>
          <c:val>
            <c:numRef>
              <c:f>Sheet1!$D$2:$D$66</c:f>
              <c:numCache>
                <c:formatCode>0.00%</c:formatCode>
                <c:ptCount val="65"/>
                <c:pt idx="0">
                  <c:v>7.2503043777321349E-2</c:v>
                </c:pt>
                <c:pt idx="1">
                  <c:v>7.3698434899097387E-2</c:v>
                </c:pt>
                <c:pt idx="2">
                  <c:v>-0.52372213656361899</c:v>
                </c:pt>
                <c:pt idx="3">
                  <c:v>-0.38198606073946278</c:v>
                </c:pt>
                <c:pt idx="4">
                  <c:v>-0.20903971656518039</c:v>
                </c:pt>
                <c:pt idx="5">
                  <c:v>-0.1399154617910689</c:v>
                </c:pt>
                <c:pt idx="6">
                  <c:v>5.7196059859139427E-2</c:v>
                </c:pt>
                <c:pt idx="7">
                  <c:v>0.1109962009860536</c:v>
                </c:pt>
                <c:pt idx="8">
                  <c:v>0.12254692455744511</c:v>
                </c:pt>
                <c:pt idx="9">
                  <c:v>0.236714116156169</c:v>
                </c:pt>
                <c:pt idx="10">
                  <c:v>1.4698193705197499E-2</c:v>
                </c:pt>
                <c:pt idx="11">
                  <c:v>-0.130333182310749</c:v>
                </c:pt>
                <c:pt idx="12">
                  <c:v>-0.35925995222219181</c:v>
                </c:pt>
                <c:pt idx="13">
                  <c:v>-0.15654784036950939</c:v>
                </c:pt>
                <c:pt idx="14">
                  <c:v>2.1329392683859971E-2</c:v>
                </c:pt>
                <c:pt idx="15">
                  <c:v>0.14815558865913561</c:v>
                </c:pt>
                <c:pt idx="16">
                  <c:v>0.16589582608023229</c:v>
                </c:pt>
                <c:pt idx="17">
                  <c:v>-4.0989297525150542E-2</c:v>
                </c:pt>
                <c:pt idx="18">
                  <c:v>-7.8184118942115771E-2</c:v>
                </c:pt>
                <c:pt idx="19">
                  <c:v>-0.1393980585757334</c:v>
                </c:pt>
                <c:pt idx="20">
                  <c:v>-0.14332332021552019</c:v>
                </c:pt>
                <c:pt idx="21">
                  <c:v>-0.13882473978746079</c:v>
                </c:pt>
                <c:pt idx="22">
                  <c:v>3.0155187782921051E-2</c:v>
                </c:pt>
                <c:pt idx="23">
                  <c:v>-7.8068339550115218E-2</c:v>
                </c:pt>
                <c:pt idx="24">
                  <c:v>-0.13812010711420469</c:v>
                </c:pt>
                <c:pt idx="25">
                  <c:v>-4.978887114529118E-2</c:v>
                </c:pt>
                <c:pt idx="26">
                  <c:v>-4.4629440774186291E-2</c:v>
                </c:pt>
                <c:pt idx="27">
                  <c:v>2.035945785889226E-2</c:v>
                </c:pt>
                <c:pt idx="28">
                  <c:v>-9.2787043593251059E-2</c:v>
                </c:pt>
                <c:pt idx="29">
                  <c:v>-1.111174698241313E-2</c:v>
                </c:pt>
                <c:pt idx="30">
                  <c:v>-0.21675138980936171</c:v>
                </c:pt>
                <c:pt idx="31">
                  <c:v>-0.13916316352452679</c:v>
                </c:pt>
                <c:pt idx="32">
                  <c:v>-0.13261052504886051</c:v>
                </c:pt>
                <c:pt idx="33">
                  <c:v>-0.32076003660743629</c:v>
                </c:pt>
                <c:pt idx="34">
                  <c:v>-0.34681889040689062</c:v>
                </c:pt>
                <c:pt idx="35">
                  <c:v>-0.40222188558949151</c:v>
                </c:pt>
                <c:pt idx="36">
                  <c:v>-0.28697855378644022</c:v>
                </c:pt>
                <c:pt idx="37">
                  <c:v>-0.13632113175823751</c:v>
                </c:pt>
                <c:pt idx="38">
                  <c:v>0.25928900494673912</c:v>
                </c:pt>
                <c:pt idx="39">
                  <c:v>9.175176619282957E-2</c:v>
                </c:pt>
                <c:pt idx="40">
                  <c:v>0.1059150828206358</c:v>
                </c:pt>
                <c:pt idx="41">
                  <c:v>3.4571826577082188E-2</c:v>
                </c:pt>
                <c:pt idx="42">
                  <c:v>-7.0128399131367758E-2</c:v>
                </c:pt>
                <c:pt idx="43">
                  <c:v>3.1536452623695528E-3</c:v>
                </c:pt>
                <c:pt idx="44">
                  <c:v>-0.1032936588929099</c:v>
                </c:pt>
                <c:pt idx="45">
                  <c:v>-0.10845468830507329</c:v>
                </c:pt>
                <c:pt idx="46">
                  <c:v>-0.15175595994728699</c:v>
                </c:pt>
                <c:pt idx="47">
                  <c:v>-2.7681090607351161E-2</c:v>
                </c:pt>
                <c:pt idx="48">
                  <c:v>5.8116533313461727E-3</c:v>
                </c:pt>
                <c:pt idx="49">
                  <c:v>5.3111548391541613E-2</c:v>
                </c:pt>
                <c:pt idx="50">
                  <c:v>4.074394232506745E-3</c:v>
                </c:pt>
                <c:pt idx="51">
                  <c:v>9.8364516090369156E-2</c:v>
                </c:pt>
                <c:pt idx="52">
                  <c:v>0.13777868125117179</c:v>
                </c:pt>
                <c:pt idx="53">
                  <c:v>-0.11277069071269701</c:v>
                </c:pt>
                <c:pt idx="54">
                  <c:v>-0.1110159487948075</c:v>
                </c:pt>
                <c:pt idx="55">
                  <c:v>-0.19206042002198639</c:v>
                </c:pt>
                <c:pt idx="56">
                  <c:v>-0.13356722039252419</c:v>
                </c:pt>
                <c:pt idx="57">
                  <c:v>-0.29543076259902412</c:v>
                </c:pt>
                <c:pt idx="58">
                  <c:v>5.2161143413234079E-3</c:v>
                </c:pt>
                <c:pt idx="59">
                  <c:v>-0.24506530854514691</c:v>
                </c:pt>
                <c:pt idx="60">
                  <c:v>-0.26530456104304312</c:v>
                </c:pt>
                <c:pt idx="61">
                  <c:v>-5.408572327271173E-2</c:v>
                </c:pt>
                <c:pt idx="62">
                  <c:v>-7.7466813386652775E-2</c:v>
                </c:pt>
                <c:pt idx="63">
                  <c:v>6.0804623237935276E-3</c:v>
                </c:pt>
                <c:pt idx="64">
                  <c:v>0.11642519626517329</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DD16-43BB-B9C7-5AA059E70B6D}"/>
            </c:ext>
          </c:extLst>
        </c:ser>
        <c:dLbls>
          <c:showLegendKey val="0"/>
          <c:showVal val="0"/>
          <c:showCatName val="0"/>
          <c:showSerName val="0"/>
          <c:showPercent val="0"/>
          <c:showBubbleSize val="0"/>
        </c:dLbls>
        <c:gapWidth val="0"/>
        <c:axId val="718531056"/>
        <c:axId val="718534800"/>
      </c:barChart>
      <c:dateAx>
        <c:axId val="71853105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4800"/>
        <c:crosses val="autoZero"/>
        <c:auto val="1"/>
        <c:lblOffset val="100"/>
        <c:baseTimeUnit val="months"/>
        <c:majorUnit val="1"/>
        <c:majorTimeUnit val="years"/>
      </c:dateAx>
      <c:valAx>
        <c:axId val="71853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000" b="1">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Roboto" panose="02000000000000000000" pitchFamily="2" charset="0"/>
                <a:ea typeface="Roboto" panose="02000000000000000000" pitchFamily="2" charset="0"/>
                <a:cs typeface="+mn-cs"/>
              </a:defRPr>
            </a:pPr>
            <a:r>
              <a:rPr lang="en-US"/>
              <a:t>Growth Premium/Discount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7.4303330331717529E-2"/>
          <c:y val="0.1054551145091802"/>
          <c:w val="0.9001695352563166"/>
          <c:h val="0.7991548119263141"/>
        </c:manualLayout>
      </c:layout>
      <c:barChart>
        <c:barDir val="col"/>
        <c:grouping val="clustered"/>
        <c:varyColors val="0"/>
        <c:ser>
          <c:idx val="0"/>
          <c:order val="0"/>
          <c:tx>
            <c:strRef>
              <c:f>GROWTH!$D$1</c:f>
              <c:strCache>
                <c:ptCount val="1"/>
                <c:pt idx="0">
                  <c:v>GrowthPremium</c:v>
                </c:pt>
              </c:strCache>
            </c:strRef>
          </c:tx>
          <c:spPr>
            <a:solidFill>
              <a:srgbClr val="00B050"/>
            </a:solidFill>
            <a:ln>
              <a:noFill/>
            </a:ln>
            <a:effectLst/>
          </c:spPr>
          <c:invertIfNegative val="1"/>
          <c:cat>
            <c:numRef>
              <c:f>GROWTH!$A$2:$A$65</c:f>
              <c:numCache>
                <c:formatCode>m/d/yyyy</c:formatCode>
                <c:ptCount val="64"/>
                <c:pt idx="0">
                  <c:v>38870</c:v>
                </c:pt>
                <c:pt idx="1">
                  <c:v>38961</c:v>
                </c:pt>
                <c:pt idx="2">
                  <c:v>39052</c:v>
                </c:pt>
                <c:pt idx="3">
                  <c:v>39143</c:v>
                </c:pt>
                <c:pt idx="4">
                  <c:v>39234</c:v>
                </c:pt>
                <c:pt idx="5">
                  <c:v>39328</c:v>
                </c:pt>
                <c:pt idx="6">
                  <c:v>39419</c:v>
                </c:pt>
                <c:pt idx="7">
                  <c:v>39510</c:v>
                </c:pt>
                <c:pt idx="8">
                  <c:v>39601</c:v>
                </c:pt>
                <c:pt idx="9">
                  <c:v>39693</c:v>
                </c:pt>
                <c:pt idx="10">
                  <c:v>39784</c:v>
                </c:pt>
                <c:pt idx="11">
                  <c:v>39874</c:v>
                </c:pt>
                <c:pt idx="12">
                  <c:v>39966</c:v>
                </c:pt>
                <c:pt idx="13">
                  <c:v>40058</c:v>
                </c:pt>
                <c:pt idx="14">
                  <c:v>40149</c:v>
                </c:pt>
                <c:pt idx="15">
                  <c:v>40239</c:v>
                </c:pt>
                <c:pt idx="16">
                  <c:v>40331</c:v>
                </c:pt>
                <c:pt idx="17">
                  <c:v>40423</c:v>
                </c:pt>
                <c:pt idx="18">
                  <c:v>40514</c:v>
                </c:pt>
                <c:pt idx="19">
                  <c:v>40603</c:v>
                </c:pt>
                <c:pt idx="20">
                  <c:v>40696</c:v>
                </c:pt>
                <c:pt idx="21">
                  <c:v>40788</c:v>
                </c:pt>
                <c:pt idx="22">
                  <c:v>40879</c:v>
                </c:pt>
                <c:pt idx="23">
                  <c:v>40970</c:v>
                </c:pt>
                <c:pt idx="24">
                  <c:v>41061</c:v>
                </c:pt>
                <c:pt idx="25">
                  <c:v>41155</c:v>
                </c:pt>
                <c:pt idx="26">
                  <c:v>41246</c:v>
                </c:pt>
                <c:pt idx="27">
                  <c:v>41334</c:v>
                </c:pt>
                <c:pt idx="28">
                  <c:v>41428</c:v>
                </c:pt>
                <c:pt idx="29">
                  <c:v>41519</c:v>
                </c:pt>
                <c:pt idx="30">
                  <c:v>41610</c:v>
                </c:pt>
                <c:pt idx="31">
                  <c:v>41701</c:v>
                </c:pt>
                <c:pt idx="32">
                  <c:v>41792</c:v>
                </c:pt>
                <c:pt idx="33">
                  <c:v>41884</c:v>
                </c:pt>
                <c:pt idx="34">
                  <c:v>41975</c:v>
                </c:pt>
                <c:pt idx="35">
                  <c:v>42065</c:v>
                </c:pt>
                <c:pt idx="36">
                  <c:v>42157</c:v>
                </c:pt>
                <c:pt idx="37">
                  <c:v>42249</c:v>
                </c:pt>
                <c:pt idx="38">
                  <c:v>42340</c:v>
                </c:pt>
                <c:pt idx="39">
                  <c:v>42431</c:v>
                </c:pt>
                <c:pt idx="40">
                  <c:v>42523</c:v>
                </c:pt>
                <c:pt idx="41">
                  <c:v>42615</c:v>
                </c:pt>
                <c:pt idx="42">
                  <c:v>42706</c:v>
                </c:pt>
                <c:pt idx="43">
                  <c:v>42796</c:v>
                </c:pt>
                <c:pt idx="44">
                  <c:v>42888</c:v>
                </c:pt>
                <c:pt idx="45">
                  <c:v>42979</c:v>
                </c:pt>
                <c:pt idx="46">
                  <c:v>43070</c:v>
                </c:pt>
                <c:pt idx="47">
                  <c:v>43160</c:v>
                </c:pt>
                <c:pt idx="48">
                  <c:v>43252</c:v>
                </c:pt>
                <c:pt idx="49">
                  <c:v>43346</c:v>
                </c:pt>
                <c:pt idx="50">
                  <c:v>43437</c:v>
                </c:pt>
                <c:pt idx="51">
                  <c:v>43525</c:v>
                </c:pt>
                <c:pt idx="52">
                  <c:v>43619</c:v>
                </c:pt>
                <c:pt idx="53">
                  <c:v>43711</c:v>
                </c:pt>
                <c:pt idx="54">
                  <c:v>43801</c:v>
                </c:pt>
                <c:pt idx="55">
                  <c:v>43892</c:v>
                </c:pt>
                <c:pt idx="56">
                  <c:v>43984</c:v>
                </c:pt>
                <c:pt idx="57">
                  <c:v>44076</c:v>
                </c:pt>
                <c:pt idx="58">
                  <c:v>44167</c:v>
                </c:pt>
                <c:pt idx="59">
                  <c:v>44257</c:v>
                </c:pt>
                <c:pt idx="60">
                  <c:v>44349</c:v>
                </c:pt>
                <c:pt idx="61">
                  <c:v>44441</c:v>
                </c:pt>
                <c:pt idx="62">
                  <c:v>44532</c:v>
                </c:pt>
                <c:pt idx="63">
                  <c:v>44622</c:v>
                </c:pt>
              </c:numCache>
            </c:numRef>
          </c:cat>
          <c:val>
            <c:numRef>
              <c:f>GROWTH!$D$2:$D$65</c:f>
              <c:numCache>
                <c:formatCode>0%</c:formatCode>
                <c:ptCount val="64"/>
                <c:pt idx="0">
                  <c:v>-9.1499098588824795E-2</c:v>
                </c:pt>
                <c:pt idx="1">
                  <c:v>0.1459010020030683</c:v>
                </c:pt>
                <c:pt idx="2">
                  <c:v>0.27756745171114849</c:v>
                </c:pt>
                <c:pt idx="3">
                  <c:v>0.47248369769245863</c:v>
                </c:pt>
                <c:pt idx="4">
                  <c:v>-4.1979377922272673E-2</c:v>
                </c:pt>
                <c:pt idx="5">
                  <c:v>-8.0293597402059463E-2</c:v>
                </c:pt>
                <c:pt idx="6">
                  <c:v>-2.7664385466885991E-2</c:v>
                </c:pt>
                <c:pt idx="7">
                  <c:v>5.0465193916351618E-2</c:v>
                </c:pt>
                <c:pt idx="8">
                  <c:v>-2.9139165616422161E-2</c:v>
                </c:pt>
                <c:pt idx="9">
                  <c:v>-1.2340470012967619E-2</c:v>
                </c:pt>
                <c:pt idx="10">
                  <c:v>-0.28080094120387539</c:v>
                </c:pt>
                <c:pt idx="11">
                  <c:v>-0.28737675042277</c:v>
                </c:pt>
                <c:pt idx="12">
                  <c:v>0.1183324883063782</c:v>
                </c:pt>
                <c:pt idx="13">
                  <c:v>0.1054296422218083</c:v>
                </c:pt>
                <c:pt idx="14">
                  <c:v>0.1196929741645984</c:v>
                </c:pt>
                <c:pt idx="15">
                  <c:v>0.12368316034786291</c:v>
                </c:pt>
                <c:pt idx="16">
                  <c:v>0.20447150251952789</c:v>
                </c:pt>
                <c:pt idx="17">
                  <c:v>0.12955782283110059</c:v>
                </c:pt>
                <c:pt idx="18">
                  <c:v>7.8106033533496738E-2</c:v>
                </c:pt>
                <c:pt idx="19">
                  <c:v>2.833125388976682E-2</c:v>
                </c:pt>
                <c:pt idx="20">
                  <c:v>0.20403366177997151</c:v>
                </c:pt>
                <c:pt idx="21">
                  <c:v>0.15421257384660511</c:v>
                </c:pt>
                <c:pt idx="22">
                  <c:v>0.1785864179072329</c:v>
                </c:pt>
                <c:pt idx="23">
                  <c:v>0.36704320594657791</c:v>
                </c:pt>
                <c:pt idx="24">
                  <c:v>0.22307616304311659</c:v>
                </c:pt>
                <c:pt idx="25">
                  <c:v>0.2592856280384162</c:v>
                </c:pt>
                <c:pt idx="26">
                  <c:v>0.18045281871439051</c:v>
                </c:pt>
                <c:pt idx="27">
                  <c:v>0.26248013173823748</c:v>
                </c:pt>
                <c:pt idx="28">
                  <c:v>5.7867983332733568E-2</c:v>
                </c:pt>
                <c:pt idx="29">
                  <c:v>0.15397154278766781</c:v>
                </c:pt>
                <c:pt idx="30">
                  <c:v>0.1103967128863632</c:v>
                </c:pt>
                <c:pt idx="31">
                  <c:v>0.1308030121602847</c:v>
                </c:pt>
                <c:pt idx="32">
                  <c:v>0.35992390024280979</c:v>
                </c:pt>
                <c:pt idx="33">
                  <c:v>0.30772415851769142</c:v>
                </c:pt>
                <c:pt idx="34">
                  <c:v>0.10778499636195769</c:v>
                </c:pt>
                <c:pt idx="35">
                  <c:v>7.9354036996175589E-2</c:v>
                </c:pt>
                <c:pt idx="36">
                  <c:v>0.1387501275779211</c:v>
                </c:pt>
                <c:pt idx="37">
                  <c:v>2.3974431160206561E-2</c:v>
                </c:pt>
                <c:pt idx="38">
                  <c:v>2.7835869066824E-3</c:v>
                </c:pt>
                <c:pt idx="39">
                  <c:v>-0.17266841246043399</c:v>
                </c:pt>
                <c:pt idx="40">
                  <c:v>0.1453343619449641</c:v>
                </c:pt>
                <c:pt idx="41">
                  <c:v>7.3829892128563224E-2</c:v>
                </c:pt>
                <c:pt idx="42">
                  <c:v>1.12881027070264E-2</c:v>
                </c:pt>
                <c:pt idx="43">
                  <c:v>2.0998706128041781E-2</c:v>
                </c:pt>
                <c:pt idx="44">
                  <c:v>1.078651639340532E-2</c:v>
                </c:pt>
                <c:pt idx="45">
                  <c:v>0.17632670382613719</c:v>
                </c:pt>
                <c:pt idx="46">
                  <c:v>0.15922464945377129</c:v>
                </c:pt>
                <c:pt idx="47">
                  <c:v>-5.044480145613095E-3</c:v>
                </c:pt>
                <c:pt idx="48">
                  <c:v>4.9396553518842902E-2</c:v>
                </c:pt>
                <c:pt idx="49">
                  <c:v>-6.6979867128114434E-2</c:v>
                </c:pt>
                <c:pt idx="50">
                  <c:v>-6.9696816549594198E-2</c:v>
                </c:pt>
                <c:pt idx="51">
                  <c:v>0.10719523600674979</c:v>
                </c:pt>
                <c:pt idx="52">
                  <c:v>0.24360740904498929</c:v>
                </c:pt>
                <c:pt idx="53">
                  <c:v>0.32704220855197269</c:v>
                </c:pt>
                <c:pt idx="54">
                  <c:v>0.26276504757958652</c:v>
                </c:pt>
                <c:pt idx="55">
                  <c:v>9.7121909597481793E-3</c:v>
                </c:pt>
                <c:pt idx="56">
                  <c:v>-1.742005948689229E-3</c:v>
                </c:pt>
                <c:pt idx="57">
                  <c:v>-0.1418051092211475</c:v>
                </c:pt>
                <c:pt idx="58">
                  <c:v>-7.4354576261055794E-2</c:v>
                </c:pt>
                <c:pt idx="59">
                  <c:v>0.1501102251176443</c:v>
                </c:pt>
                <c:pt idx="60">
                  <c:v>8.0866946671633438E-3</c:v>
                </c:pt>
                <c:pt idx="61">
                  <c:v>-7.0595986079682441E-2</c:v>
                </c:pt>
                <c:pt idx="62">
                  <c:v>-1.8753506745933169E-2</c:v>
                </c:pt>
                <c:pt idx="63">
                  <c:v>-6.4673200676637552E-2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1042-4456-9D7F-BEDC6EAAE74A}"/>
            </c:ext>
          </c:extLst>
        </c:ser>
        <c:dLbls>
          <c:showLegendKey val="0"/>
          <c:showVal val="0"/>
          <c:showCatName val="0"/>
          <c:showSerName val="0"/>
          <c:showPercent val="0"/>
          <c:showBubbleSize val="0"/>
        </c:dLbls>
        <c:gapWidth val="0"/>
        <c:axId val="720506720"/>
        <c:axId val="720525440"/>
      </c:barChart>
      <c:dateAx>
        <c:axId val="720506720"/>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720525440"/>
        <c:crosses val="autoZero"/>
        <c:auto val="1"/>
        <c:lblOffset val="100"/>
        <c:baseTimeUnit val="months"/>
        <c:majorUnit val="1"/>
        <c:majorTimeUnit val="years"/>
      </c:dateAx>
      <c:valAx>
        <c:axId val="720525440"/>
        <c:scaling>
          <c:orientation val="minMax"/>
          <c:max val="0.5"/>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72050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000" b="1">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baseline="0">
                <a:solidFill>
                  <a:schemeClr val="tx1"/>
                </a:solidFill>
                <a:latin typeface="Roboto" panose="02000000000000000000" pitchFamily="2" charset="0"/>
                <a:ea typeface="Roboto" panose="02000000000000000000" pitchFamily="2" charset="0"/>
                <a:cs typeface="+mn-cs"/>
              </a:defRPr>
            </a:pPr>
            <a:r>
              <a:rPr lang="en-IN" sz="2000"/>
              <a:t>Share of value held in US public equities</a:t>
            </a:r>
          </a:p>
        </c:rich>
      </c:tx>
      <c:overlay val="0"/>
      <c:spPr>
        <a:noFill/>
        <a:ln>
          <a:noFill/>
        </a:ln>
        <a:effectLst/>
      </c:spPr>
      <c:txPr>
        <a:bodyPr rot="0" spcFirstLastPara="1" vertOverflow="ellipsis" vert="horz" wrap="square" anchor="ctr" anchorCtr="1"/>
        <a:lstStyle/>
        <a:p>
          <a:pPr>
            <a:defRPr sz="2000" b="1" i="0" u="none" strike="noStrike" kern="1200" cap="none" baseline="0">
              <a:solidFill>
                <a:schemeClr val="tx1"/>
              </a:solidFill>
              <a:latin typeface="Roboto" panose="02000000000000000000" pitchFamily="2" charset="0"/>
              <a:ea typeface="Roboto" panose="02000000000000000000" pitchFamily="2" charset="0"/>
              <a:cs typeface="+mn-cs"/>
            </a:defRPr>
          </a:pPr>
          <a:endParaRPr lang="en-US"/>
        </a:p>
      </c:txPr>
    </c:title>
    <c:autoTitleDeleted val="0"/>
    <c:plotArea>
      <c:layout/>
      <c:barChart>
        <c:barDir val="col"/>
        <c:grouping val="clustered"/>
        <c:varyColors val="0"/>
        <c:ser>
          <c:idx val="0"/>
          <c:order val="0"/>
          <c:tx>
            <c:strRef>
              <c:f>Sheet1!$B$1</c:f>
              <c:strCache>
                <c:ptCount val="1"/>
                <c:pt idx="0">
                  <c:v>Quant</c:v>
                </c:pt>
              </c:strCache>
            </c:strRef>
          </c:tx>
          <c:spPr>
            <a:solidFill>
              <a:srgbClr val="58C7F3"/>
            </a:solidFill>
            <a:ln w="9525" cap="flat" cmpd="sng" algn="ctr">
              <a:noFill/>
              <a:miter lim="800000"/>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2014</c:v>
                </c:pt>
                <c:pt idx="1">
                  <c:v>2019</c:v>
                </c:pt>
              </c:numCache>
            </c:numRef>
          </c:cat>
          <c:val>
            <c:numRef>
              <c:f>Sheet1!$B$2:$B$3</c:f>
              <c:numCache>
                <c:formatCode>0%</c:formatCode>
                <c:ptCount val="2"/>
                <c:pt idx="0">
                  <c:v>0.2</c:v>
                </c:pt>
                <c:pt idx="1">
                  <c:v>0.35100000000000003</c:v>
                </c:pt>
              </c:numCache>
            </c:numRef>
          </c:val>
          <c:extLst>
            <c:ext xmlns:c16="http://schemas.microsoft.com/office/drawing/2014/chart" uri="{C3380CC4-5D6E-409C-BE32-E72D297353CC}">
              <c16:uniqueId val="{00000000-B37D-4AAA-9D95-11655CE558B5}"/>
            </c:ext>
          </c:extLst>
        </c:ser>
        <c:ser>
          <c:idx val="1"/>
          <c:order val="1"/>
          <c:tx>
            <c:strRef>
              <c:f>Sheet1!$C$1</c:f>
              <c:strCache>
                <c:ptCount val="1"/>
                <c:pt idx="0">
                  <c:v>Traditional Asset Managers</c:v>
                </c:pt>
              </c:strCache>
            </c:strRef>
          </c:tx>
          <c:spPr>
            <a:solidFill>
              <a:srgbClr val="FED401"/>
            </a:solidFill>
            <a:ln w="9525" cap="flat" cmpd="sng" algn="ctr">
              <a:noFill/>
              <a:miter lim="800000"/>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2014</c:v>
                </c:pt>
                <c:pt idx="1">
                  <c:v>2019</c:v>
                </c:pt>
              </c:numCache>
            </c:numRef>
          </c:cat>
          <c:val>
            <c:numRef>
              <c:f>Sheet1!$C$2:$C$3</c:f>
              <c:numCache>
                <c:formatCode>0%</c:formatCode>
                <c:ptCount val="2"/>
                <c:pt idx="0">
                  <c:v>0.25</c:v>
                </c:pt>
                <c:pt idx="1">
                  <c:v>0.24299999999999999</c:v>
                </c:pt>
              </c:numCache>
            </c:numRef>
          </c:val>
          <c:extLst>
            <c:ext xmlns:c16="http://schemas.microsoft.com/office/drawing/2014/chart" uri="{C3380CC4-5D6E-409C-BE32-E72D297353CC}">
              <c16:uniqueId val="{00000001-B37D-4AAA-9D95-11655CE558B5}"/>
            </c:ext>
          </c:extLst>
        </c:ser>
        <c:dLbls>
          <c:showLegendKey val="0"/>
          <c:showVal val="0"/>
          <c:showCatName val="0"/>
          <c:showSerName val="0"/>
          <c:showPercent val="0"/>
          <c:showBubbleSize val="0"/>
        </c:dLbls>
        <c:gapWidth val="250"/>
        <c:overlap val="-100"/>
        <c:axId val="131962368"/>
        <c:axId val="66725568"/>
      </c:barChart>
      <c:catAx>
        <c:axId val="131962368"/>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66725568"/>
        <c:crosses val="autoZero"/>
        <c:auto val="1"/>
        <c:lblAlgn val="ctr"/>
        <c:lblOffset val="100"/>
        <c:noMultiLvlLbl val="0"/>
      </c:catAx>
      <c:valAx>
        <c:axId val="66725568"/>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31962368"/>
        <c:crosses val="autoZero"/>
        <c:crossBetween val="between"/>
      </c:valAx>
      <c:spPr>
        <a:noFill/>
        <a:ln>
          <a:solidFill>
            <a:schemeClr val="bg1">
              <a:lumMod val="8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US"/>
              <a:t>Momentum Premium/Discount</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7.0093402035116187E-2"/>
          <c:y val="0.15751452766900484"/>
          <c:w val="0.8987027934295323"/>
          <c:h val="0.72463311055067259"/>
        </c:manualLayout>
      </c:layout>
      <c:barChart>
        <c:barDir val="col"/>
        <c:grouping val="clustered"/>
        <c:varyColors val="0"/>
        <c:ser>
          <c:idx val="0"/>
          <c:order val="0"/>
          <c:tx>
            <c:strRef>
              <c:f>Sheet1!$D$1</c:f>
              <c:strCache>
                <c:ptCount val="1"/>
                <c:pt idx="0">
                  <c:v>momentumPremium</c:v>
                </c:pt>
              </c:strCache>
            </c:strRef>
          </c:tx>
          <c:spPr>
            <a:solidFill>
              <a:srgbClr val="00B050"/>
            </a:solidFill>
            <a:ln>
              <a:noFill/>
            </a:ln>
            <a:effectLst/>
          </c:spPr>
          <c:invertIfNegative val="1"/>
          <c:cat>
            <c:numRef>
              <c:f>Sheet1!$A$2:$A$66</c:f>
              <c:numCache>
                <c:formatCode>m/d/yyyy</c:formatCode>
                <c:ptCount val="65"/>
                <c:pt idx="0">
                  <c:v>38778</c:v>
                </c:pt>
                <c:pt idx="1">
                  <c:v>38870</c:v>
                </c:pt>
                <c:pt idx="2">
                  <c:v>38961</c:v>
                </c:pt>
                <c:pt idx="3">
                  <c:v>39052</c:v>
                </c:pt>
                <c:pt idx="4">
                  <c:v>39143</c:v>
                </c:pt>
                <c:pt idx="5">
                  <c:v>39234</c:v>
                </c:pt>
                <c:pt idx="6">
                  <c:v>39328</c:v>
                </c:pt>
                <c:pt idx="7">
                  <c:v>39419</c:v>
                </c:pt>
                <c:pt idx="8">
                  <c:v>39510</c:v>
                </c:pt>
                <c:pt idx="9">
                  <c:v>39601</c:v>
                </c:pt>
                <c:pt idx="10">
                  <c:v>39693</c:v>
                </c:pt>
                <c:pt idx="11">
                  <c:v>39784</c:v>
                </c:pt>
                <c:pt idx="12">
                  <c:v>39874</c:v>
                </c:pt>
                <c:pt idx="13">
                  <c:v>39966</c:v>
                </c:pt>
                <c:pt idx="14">
                  <c:v>40058</c:v>
                </c:pt>
                <c:pt idx="15">
                  <c:v>40149</c:v>
                </c:pt>
                <c:pt idx="16">
                  <c:v>40239</c:v>
                </c:pt>
                <c:pt idx="17">
                  <c:v>40331</c:v>
                </c:pt>
                <c:pt idx="18">
                  <c:v>40423</c:v>
                </c:pt>
                <c:pt idx="19">
                  <c:v>40514</c:v>
                </c:pt>
                <c:pt idx="20">
                  <c:v>40603</c:v>
                </c:pt>
                <c:pt idx="21">
                  <c:v>40696</c:v>
                </c:pt>
                <c:pt idx="22">
                  <c:v>40788</c:v>
                </c:pt>
                <c:pt idx="23">
                  <c:v>40879</c:v>
                </c:pt>
                <c:pt idx="24">
                  <c:v>40970</c:v>
                </c:pt>
                <c:pt idx="25">
                  <c:v>41061</c:v>
                </c:pt>
                <c:pt idx="26">
                  <c:v>41155</c:v>
                </c:pt>
                <c:pt idx="27">
                  <c:v>41246</c:v>
                </c:pt>
                <c:pt idx="28">
                  <c:v>41334</c:v>
                </c:pt>
                <c:pt idx="29">
                  <c:v>41428</c:v>
                </c:pt>
                <c:pt idx="30">
                  <c:v>41519</c:v>
                </c:pt>
                <c:pt idx="31">
                  <c:v>41610</c:v>
                </c:pt>
                <c:pt idx="32">
                  <c:v>41701</c:v>
                </c:pt>
                <c:pt idx="33">
                  <c:v>41792</c:v>
                </c:pt>
                <c:pt idx="34">
                  <c:v>41884</c:v>
                </c:pt>
                <c:pt idx="35">
                  <c:v>41975</c:v>
                </c:pt>
                <c:pt idx="36">
                  <c:v>42065</c:v>
                </c:pt>
                <c:pt idx="37">
                  <c:v>42157</c:v>
                </c:pt>
                <c:pt idx="38">
                  <c:v>42249</c:v>
                </c:pt>
                <c:pt idx="39">
                  <c:v>42340</c:v>
                </c:pt>
                <c:pt idx="40">
                  <c:v>42431</c:v>
                </c:pt>
                <c:pt idx="41">
                  <c:v>42523</c:v>
                </c:pt>
                <c:pt idx="42">
                  <c:v>42615</c:v>
                </c:pt>
                <c:pt idx="43">
                  <c:v>42706</c:v>
                </c:pt>
                <c:pt idx="44">
                  <c:v>42796</c:v>
                </c:pt>
                <c:pt idx="45">
                  <c:v>42888</c:v>
                </c:pt>
                <c:pt idx="46">
                  <c:v>42979</c:v>
                </c:pt>
                <c:pt idx="47">
                  <c:v>43070</c:v>
                </c:pt>
                <c:pt idx="48">
                  <c:v>43160</c:v>
                </c:pt>
                <c:pt idx="49">
                  <c:v>43252</c:v>
                </c:pt>
                <c:pt idx="50">
                  <c:v>43346</c:v>
                </c:pt>
                <c:pt idx="51">
                  <c:v>43437</c:v>
                </c:pt>
                <c:pt idx="52">
                  <c:v>43525</c:v>
                </c:pt>
                <c:pt idx="53">
                  <c:v>43619</c:v>
                </c:pt>
                <c:pt idx="54">
                  <c:v>43711</c:v>
                </c:pt>
                <c:pt idx="55">
                  <c:v>43801</c:v>
                </c:pt>
                <c:pt idx="56">
                  <c:v>43892</c:v>
                </c:pt>
                <c:pt idx="57">
                  <c:v>43984</c:v>
                </c:pt>
                <c:pt idx="58">
                  <c:v>44076</c:v>
                </c:pt>
                <c:pt idx="59">
                  <c:v>44167</c:v>
                </c:pt>
                <c:pt idx="60">
                  <c:v>44257</c:v>
                </c:pt>
                <c:pt idx="61">
                  <c:v>44349</c:v>
                </c:pt>
                <c:pt idx="62">
                  <c:v>44441</c:v>
                </c:pt>
                <c:pt idx="63">
                  <c:v>44532</c:v>
                </c:pt>
                <c:pt idx="64">
                  <c:v>44622</c:v>
                </c:pt>
              </c:numCache>
            </c:numRef>
          </c:cat>
          <c:val>
            <c:numRef>
              <c:f>Sheet1!$D$2:$D$66</c:f>
              <c:numCache>
                <c:formatCode>0.00%</c:formatCode>
                <c:ptCount val="65"/>
                <c:pt idx="0">
                  <c:v>1.6084860045743291E-2</c:v>
                </c:pt>
                <c:pt idx="1">
                  <c:v>-0.1145581858407126</c:v>
                </c:pt>
                <c:pt idx="2">
                  <c:v>5.9734096778246482E-2</c:v>
                </c:pt>
                <c:pt idx="3">
                  <c:v>0.59223057204302565</c:v>
                </c:pt>
                <c:pt idx="4">
                  <c:v>0.2573112948856473</c:v>
                </c:pt>
                <c:pt idx="5">
                  <c:v>0.29740241159287761</c:v>
                </c:pt>
                <c:pt idx="6">
                  <c:v>2.537014062360687E-2</c:v>
                </c:pt>
                <c:pt idx="7">
                  <c:v>-0.29553522638367907</c:v>
                </c:pt>
                <c:pt idx="8">
                  <c:v>-0.13797075830773081</c:v>
                </c:pt>
                <c:pt idx="9">
                  <c:v>-0.23944821528743421</c:v>
                </c:pt>
                <c:pt idx="10">
                  <c:v>-0.13913350025059801</c:v>
                </c:pt>
                <c:pt idx="11">
                  <c:v>-1.3054977807298911</c:v>
                </c:pt>
                <c:pt idx="12">
                  <c:v>-1.285984097213051</c:v>
                </c:pt>
                <c:pt idx="13">
                  <c:v>-0.24272307084040159</c:v>
                </c:pt>
                <c:pt idx="14">
                  <c:v>0.18156559667287289</c:v>
                </c:pt>
                <c:pt idx="15">
                  <c:v>0.16864184141753111</c:v>
                </c:pt>
                <c:pt idx="16">
                  <c:v>0.28525019139075691</c:v>
                </c:pt>
                <c:pt idx="17">
                  <c:v>0.23802903548363241</c:v>
                </c:pt>
                <c:pt idx="18">
                  <c:v>0.32441079160763642</c:v>
                </c:pt>
                <c:pt idx="19">
                  <c:v>0.29618210091073288</c:v>
                </c:pt>
                <c:pt idx="20">
                  <c:v>0.28077747363848887</c:v>
                </c:pt>
                <c:pt idx="21">
                  <c:v>0.35317342475367253</c:v>
                </c:pt>
                <c:pt idx="22">
                  <c:v>0.27902373444810302</c:v>
                </c:pt>
                <c:pt idx="23">
                  <c:v>0.2266712186180698</c:v>
                </c:pt>
                <c:pt idx="24">
                  <c:v>0.29319063304312232</c:v>
                </c:pt>
                <c:pt idx="25">
                  <c:v>0.30675436092693031</c:v>
                </c:pt>
                <c:pt idx="26">
                  <c:v>0.36845979140967239</c:v>
                </c:pt>
                <c:pt idx="27">
                  <c:v>0.2194505438728015</c:v>
                </c:pt>
                <c:pt idx="28">
                  <c:v>0.32441858938088458</c:v>
                </c:pt>
                <c:pt idx="29">
                  <c:v>-0.30855122838122712</c:v>
                </c:pt>
                <c:pt idx="30">
                  <c:v>-0.45743749060627681</c:v>
                </c:pt>
                <c:pt idx="31">
                  <c:v>0.46278683913780871</c:v>
                </c:pt>
                <c:pt idx="32">
                  <c:v>0.34341895179528731</c:v>
                </c:pt>
                <c:pt idx="33">
                  <c:v>0.31395221082959751</c:v>
                </c:pt>
                <c:pt idx="34">
                  <c:v>0.52597075811045757</c:v>
                </c:pt>
                <c:pt idx="35">
                  <c:v>0.19957479476346371</c:v>
                </c:pt>
                <c:pt idx="36">
                  <c:v>0.1377538112747603</c:v>
                </c:pt>
                <c:pt idx="37">
                  <c:v>0.16915879916300591</c:v>
                </c:pt>
                <c:pt idx="38">
                  <c:v>-8.5555966003636713E-2</c:v>
                </c:pt>
                <c:pt idx="39">
                  <c:v>-7.520822638902222E-2</c:v>
                </c:pt>
                <c:pt idx="40">
                  <c:v>-0.18505317517907849</c:v>
                </c:pt>
                <c:pt idx="41">
                  <c:v>0.1304434821611988</c:v>
                </c:pt>
                <c:pt idx="42">
                  <c:v>0.37508264391111901</c:v>
                </c:pt>
                <c:pt idx="43">
                  <c:v>-9.54242794136273E-3</c:v>
                </c:pt>
                <c:pt idx="44">
                  <c:v>0.30344619709987081</c:v>
                </c:pt>
                <c:pt idx="45">
                  <c:v>0.1003647293628009</c:v>
                </c:pt>
                <c:pt idx="46">
                  <c:v>0.28941000301344871</c:v>
                </c:pt>
                <c:pt idx="47">
                  <c:v>8.6512415066631404E-2</c:v>
                </c:pt>
                <c:pt idx="48">
                  <c:v>2.6064944456581949E-2</c:v>
                </c:pt>
                <c:pt idx="49">
                  <c:v>-9.0080637027761923E-2</c:v>
                </c:pt>
                <c:pt idx="50">
                  <c:v>6.3513521767821962E-2</c:v>
                </c:pt>
                <c:pt idx="51">
                  <c:v>0.42414605027221558</c:v>
                </c:pt>
                <c:pt idx="52">
                  <c:v>0.33316064224623188</c:v>
                </c:pt>
                <c:pt idx="53">
                  <c:v>8.4038722959544593E-2</c:v>
                </c:pt>
                <c:pt idx="54">
                  <c:v>0.20826983257645601</c:v>
                </c:pt>
                <c:pt idx="55">
                  <c:v>0.25530941983266991</c:v>
                </c:pt>
                <c:pt idx="56">
                  <c:v>-5.7540184308632607E-2</c:v>
                </c:pt>
                <c:pt idx="57">
                  <c:v>-0.39094616562102819</c:v>
                </c:pt>
                <c:pt idx="58">
                  <c:v>0.46651623409836668</c:v>
                </c:pt>
                <c:pt idx="59">
                  <c:v>0.28638955027172819</c:v>
                </c:pt>
                <c:pt idx="60">
                  <c:v>0.18138586623969891</c:v>
                </c:pt>
                <c:pt idx="61">
                  <c:v>0.16489020322306081</c:v>
                </c:pt>
                <c:pt idx="62">
                  <c:v>1.2595755992745769E-2</c:v>
                </c:pt>
                <c:pt idx="63">
                  <c:v>-5.2722481066319271E-2</c:v>
                </c:pt>
                <c:pt idx="64">
                  <c:v>-0.1769597044225672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46DE-4445-9262-5B32B090A748}"/>
            </c:ext>
          </c:extLst>
        </c:ser>
        <c:dLbls>
          <c:showLegendKey val="0"/>
          <c:showVal val="0"/>
          <c:showCatName val="0"/>
          <c:showSerName val="0"/>
          <c:showPercent val="0"/>
          <c:showBubbleSize val="0"/>
        </c:dLbls>
        <c:gapWidth val="0"/>
        <c:axId val="718531056"/>
        <c:axId val="718534800"/>
      </c:barChart>
      <c:dateAx>
        <c:axId val="718531056"/>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4800"/>
        <c:crosses val="autoZero"/>
        <c:auto val="1"/>
        <c:lblOffset val="100"/>
        <c:baseTimeUnit val="months"/>
        <c:majorUnit val="1"/>
        <c:majorTimeUnit val="years"/>
      </c:dateAx>
      <c:valAx>
        <c:axId val="718534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718531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sz="1000" b="1">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r>
              <a:rPr lang="en-IN"/>
              <a:t>Regime Chart</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Roboto" panose="02000000000000000000" pitchFamily="2" charset="0"/>
              <a:ea typeface="Roboto" panose="02000000000000000000" pitchFamily="2" charset="0"/>
              <a:cs typeface="+mn-cs"/>
            </a:defRPr>
          </a:pPr>
          <a:endParaRPr lang="en-US"/>
        </a:p>
      </c:txPr>
    </c:title>
    <c:autoTitleDeleted val="0"/>
    <c:plotArea>
      <c:layout/>
      <c:areaChart>
        <c:grouping val="stacked"/>
        <c:varyColors val="0"/>
        <c:ser>
          <c:idx val="0"/>
          <c:order val="0"/>
          <c:tx>
            <c:strRef>
              <c:f>Sheet1!$C$1</c:f>
              <c:strCache>
                <c:ptCount val="1"/>
                <c:pt idx="0">
                  <c:v>Value</c:v>
                </c:pt>
              </c:strCache>
            </c:strRef>
          </c:tx>
          <c:spPr>
            <a:solidFill>
              <a:srgbClr val="0A90CD"/>
            </a:solidFill>
            <a:ln>
              <a:noFill/>
            </a:ln>
            <a:effectLst/>
          </c:spPr>
          <c:cat>
            <c:numRef>
              <c:f>Sheet1!$A$2:$B$4148</c:f>
              <c:numCache>
                <c:formatCode>m/d/yyyy</c:formatCode>
                <c:ptCount val="4147"/>
                <c:pt idx="0">
                  <c:v>38887</c:v>
                </c:pt>
                <c:pt idx="1">
                  <c:v>38888</c:v>
                </c:pt>
                <c:pt idx="2">
                  <c:v>38889</c:v>
                </c:pt>
                <c:pt idx="3">
                  <c:v>38890</c:v>
                </c:pt>
                <c:pt idx="4">
                  <c:v>38891</c:v>
                </c:pt>
                <c:pt idx="5">
                  <c:v>38893</c:v>
                </c:pt>
                <c:pt idx="6">
                  <c:v>38894</c:v>
                </c:pt>
                <c:pt idx="7">
                  <c:v>38895</c:v>
                </c:pt>
                <c:pt idx="8">
                  <c:v>38896</c:v>
                </c:pt>
                <c:pt idx="9">
                  <c:v>38897</c:v>
                </c:pt>
                <c:pt idx="10">
                  <c:v>38898</c:v>
                </c:pt>
                <c:pt idx="11">
                  <c:v>38901</c:v>
                </c:pt>
                <c:pt idx="12">
                  <c:v>38902</c:v>
                </c:pt>
                <c:pt idx="13">
                  <c:v>38903</c:v>
                </c:pt>
                <c:pt idx="14">
                  <c:v>38904</c:v>
                </c:pt>
                <c:pt idx="15">
                  <c:v>38905</c:v>
                </c:pt>
                <c:pt idx="16">
                  <c:v>38908</c:v>
                </c:pt>
                <c:pt idx="17">
                  <c:v>38909</c:v>
                </c:pt>
                <c:pt idx="18">
                  <c:v>38910</c:v>
                </c:pt>
                <c:pt idx="19">
                  <c:v>38911</c:v>
                </c:pt>
                <c:pt idx="20">
                  <c:v>38912</c:v>
                </c:pt>
                <c:pt idx="21">
                  <c:v>38915</c:v>
                </c:pt>
                <c:pt idx="22">
                  <c:v>38916</c:v>
                </c:pt>
                <c:pt idx="23">
                  <c:v>38917</c:v>
                </c:pt>
                <c:pt idx="24">
                  <c:v>38918</c:v>
                </c:pt>
                <c:pt idx="25">
                  <c:v>38919</c:v>
                </c:pt>
                <c:pt idx="26">
                  <c:v>38922</c:v>
                </c:pt>
                <c:pt idx="27">
                  <c:v>38923</c:v>
                </c:pt>
                <c:pt idx="28">
                  <c:v>38924</c:v>
                </c:pt>
                <c:pt idx="29">
                  <c:v>38925</c:v>
                </c:pt>
                <c:pt idx="30">
                  <c:v>38926</c:v>
                </c:pt>
                <c:pt idx="31">
                  <c:v>38929</c:v>
                </c:pt>
                <c:pt idx="32">
                  <c:v>38930</c:v>
                </c:pt>
                <c:pt idx="33">
                  <c:v>38931</c:v>
                </c:pt>
                <c:pt idx="34">
                  <c:v>38932</c:v>
                </c:pt>
                <c:pt idx="35">
                  <c:v>38933</c:v>
                </c:pt>
                <c:pt idx="36">
                  <c:v>38936</c:v>
                </c:pt>
                <c:pt idx="37">
                  <c:v>38937</c:v>
                </c:pt>
                <c:pt idx="38">
                  <c:v>38938</c:v>
                </c:pt>
                <c:pt idx="39">
                  <c:v>38939</c:v>
                </c:pt>
                <c:pt idx="40">
                  <c:v>38940</c:v>
                </c:pt>
                <c:pt idx="41">
                  <c:v>38943</c:v>
                </c:pt>
                <c:pt idx="42">
                  <c:v>38945</c:v>
                </c:pt>
                <c:pt idx="43">
                  <c:v>38946</c:v>
                </c:pt>
                <c:pt idx="44">
                  <c:v>38947</c:v>
                </c:pt>
                <c:pt idx="45">
                  <c:v>38950</c:v>
                </c:pt>
                <c:pt idx="46">
                  <c:v>38951</c:v>
                </c:pt>
                <c:pt idx="47">
                  <c:v>38952</c:v>
                </c:pt>
                <c:pt idx="48">
                  <c:v>38953</c:v>
                </c:pt>
                <c:pt idx="49">
                  <c:v>38954</c:v>
                </c:pt>
                <c:pt idx="50">
                  <c:v>38957</c:v>
                </c:pt>
                <c:pt idx="51">
                  <c:v>38958</c:v>
                </c:pt>
                <c:pt idx="52">
                  <c:v>38959</c:v>
                </c:pt>
                <c:pt idx="53">
                  <c:v>38960</c:v>
                </c:pt>
                <c:pt idx="54">
                  <c:v>38961</c:v>
                </c:pt>
                <c:pt idx="55">
                  <c:v>38964</c:v>
                </c:pt>
                <c:pt idx="56">
                  <c:v>38965</c:v>
                </c:pt>
                <c:pt idx="57">
                  <c:v>38966</c:v>
                </c:pt>
                <c:pt idx="58">
                  <c:v>38967</c:v>
                </c:pt>
                <c:pt idx="59">
                  <c:v>38968</c:v>
                </c:pt>
                <c:pt idx="60">
                  <c:v>38971</c:v>
                </c:pt>
                <c:pt idx="61">
                  <c:v>38972</c:v>
                </c:pt>
                <c:pt idx="62">
                  <c:v>38973</c:v>
                </c:pt>
                <c:pt idx="63">
                  <c:v>38974</c:v>
                </c:pt>
                <c:pt idx="64">
                  <c:v>38975</c:v>
                </c:pt>
                <c:pt idx="65">
                  <c:v>38978</c:v>
                </c:pt>
                <c:pt idx="66">
                  <c:v>38979</c:v>
                </c:pt>
                <c:pt idx="67">
                  <c:v>38980</c:v>
                </c:pt>
                <c:pt idx="68">
                  <c:v>38981</c:v>
                </c:pt>
                <c:pt idx="69">
                  <c:v>38982</c:v>
                </c:pt>
                <c:pt idx="70">
                  <c:v>38985</c:v>
                </c:pt>
                <c:pt idx="71">
                  <c:v>38986</c:v>
                </c:pt>
                <c:pt idx="72">
                  <c:v>38987</c:v>
                </c:pt>
                <c:pt idx="73">
                  <c:v>38988</c:v>
                </c:pt>
                <c:pt idx="74">
                  <c:v>38989</c:v>
                </c:pt>
                <c:pt idx="75">
                  <c:v>38993</c:v>
                </c:pt>
                <c:pt idx="76">
                  <c:v>38994</c:v>
                </c:pt>
                <c:pt idx="77">
                  <c:v>38995</c:v>
                </c:pt>
                <c:pt idx="78">
                  <c:v>38996</c:v>
                </c:pt>
                <c:pt idx="79">
                  <c:v>38999</c:v>
                </c:pt>
                <c:pt idx="80">
                  <c:v>39000</c:v>
                </c:pt>
                <c:pt idx="81">
                  <c:v>39001</c:v>
                </c:pt>
                <c:pt idx="82">
                  <c:v>39002</c:v>
                </c:pt>
                <c:pt idx="83">
                  <c:v>39003</c:v>
                </c:pt>
                <c:pt idx="84">
                  <c:v>39006</c:v>
                </c:pt>
                <c:pt idx="85">
                  <c:v>39007</c:v>
                </c:pt>
                <c:pt idx="86">
                  <c:v>39008</c:v>
                </c:pt>
                <c:pt idx="87">
                  <c:v>39009</c:v>
                </c:pt>
                <c:pt idx="88">
                  <c:v>39010</c:v>
                </c:pt>
                <c:pt idx="89">
                  <c:v>39011</c:v>
                </c:pt>
                <c:pt idx="90">
                  <c:v>39013</c:v>
                </c:pt>
                <c:pt idx="91">
                  <c:v>39016</c:v>
                </c:pt>
                <c:pt idx="92">
                  <c:v>39017</c:v>
                </c:pt>
                <c:pt idx="93">
                  <c:v>39020</c:v>
                </c:pt>
                <c:pt idx="94">
                  <c:v>39021</c:v>
                </c:pt>
                <c:pt idx="95">
                  <c:v>39022</c:v>
                </c:pt>
                <c:pt idx="96">
                  <c:v>39023</c:v>
                </c:pt>
                <c:pt idx="97">
                  <c:v>39024</c:v>
                </c:pt>
                <c:pt idx="98">
                  <c:v>39027</c:v>
                </c:pt>
                <c:pt idx="99">
                  <c:v>39028</c:v>
                </c:pt>
                <c:pt idx="100">
                  <c:v>39029</c:v>
                </c:pt>
                <c:pt idx="101">
                  <c:v>39030</c:v>
                </c:pt>
                <c:pt idx="102">
                  <c:v>39031</c:v>
                </c:pt>
                <c:pt idx="103">
                  <c:v>39034</c:v>
                </c:pt>
                <c:pt idx="104">
                  <c:v>39035</c:v>
                </c:pt>
                <c:pt idx="105">
                  <c:v>39036</c:v>
                </c:pt>
                <c:pt idx="106">
                  <c:v>39037</c:v>
                </c:pt>
                <c:pt idx="107">
                  <c:v>39038</c:v>
                </c:pt>
                <c:pt idx="108">
                  <c:v>39041</c:v>
                </c:pt>
                <c:pt idx="109">
                  <c:v>39042</c:v>
                </c:pt>
                <c:pt idx="110">
                  <c:v>39043</c:v>
                </c:pt>
                <c:pt idx="111">
                  <c:v>39044</c:v>
                </c:pt>
                <c:pt idx="112">
                  <c:v>39045</c:v>
                </c:pt>
                <c:pt idx="113">
                  <c:v>39048</c:v>
                </c:pt>
                <c:pt idx="114">
                  <c:v>39049</c:v>
                </c:pt>
                <c:pt idx="115">
                  <c:v>39050</c:v>
                </c:pt>
                <c:pt idx="116">
                  <c:v>39051</c:v>
                </c:pt>
                <c:pt idx="117">
                  <c:v>39052</c:v>
                </c:pt>
                <c:pt idx="118">
                  <c:v>39055</c:v>
                </c:pt>
                <c:pt idx="119">
                  <c:v>39056</c:v>
                </c:pt>
                <c:pt idx="120">
                  <c:v>39057</c:v>
                </c:pt>
                <c:pt idx="121">
                  <c:v>39058</c:v>
                </c:pt>
                <c:pt idx="122">
                  <c:v>39059</c:v>
                </c:pt>
                <c:pt idx="123">
                  <c:v>39062</c:v>
                </c:pt>
                <c:pt idx="124">
                  <c:v>39063</c:v>
                </c:pt>
                <c:pt idx="125">
                  <c:v>39064</c:v>
                </c:pt>
                <c:pt idx="126">
                  <c:v>39065</c:v>
                </c:pt>
                <c:pt idx="127">
                  <c:v>39066</c:v>
                </c:pt>
                <c:pt idx="128">
                  <c:v>39069</c:v>
                </c:pt>
                <c:pt idx="129">
                  <c:v>39070</c:v>
                </c:pt>
                <c:pt idx="130">
                  <c:v>39071</c:v>
                </c:pt>
                <c:pt idx="131">
                  <c:v>39072</c:v>
                </c:pt>
                <c:pt idx="132">
                  <c:v>39073</c:v>
                </c:pt>
                <c:pt idx="133">
                  <c:v>39077</c:v>
                </c:pt>
                <c:pt idx="134">
                  <c:v>39078</c:v>
                </c:pt>
                <c:pt idx="135">
                  <c:v>39079</c:v>
                </c:pt>
                <c:pt idx="136">
                  <c:v>39080</c:v>
                </c:pt>
                <c:pt idx="137">
                  <c:v>39084</c:v>
                </c:pt>
                <c:pt idx="138">
                  <c:v>39085</c:v>
                </c:pt>
                <c:pt idx="139">
                  <c:v>39086</c:v>
                </c:pt>
                <c:pt idx="140">
                  <c:v>39087</c:v>
                </c:pt>
                <c:pt idx="141">
                  <c:v>39090</c:v>
                </c:pt>
                <c:pt idx="142">
                  <c:v>39091</c:v>
                </c:pt>
                <c:pt idx="143">
                  <c:v>39092</c:v>
                </c:pt>
                <c:pt idx="144">
                  <c:v>39093</c:v>
                </c:pt>
                <c:pt idx="145">
                  <c:v>39094</c:v>
                </c:pt>
                <c:pt idx="146">
                  <c:v>39097</c:v>
                </c:pt>
                <c:pt idx="147">
                  <c:v>39098</c:v>
                </c:pt>
                <c:pt idx="148">
                  <c:v>39099</c:v>
                </c:pt>
                <c:pt idx="149">
                  <c:v>39100</c:v>
                </c:pt>
                <c:pt idx="150">
                  <c:v>39101</c:v>
                </c:pt>
                <c:pt idx="151">
                  <c:v>39104</c:v>
                </c:pt>
                <c:pt idx="152">
                  <c:v>39105</c:v>
                </c:pt>
                <c:pt idx="153">
                  <c:v>39106</c:v>
                </c:pt>
                <c:pt idx="154">
                  <c:v>39107</c:v>
                </c:pt>
                <c:pt idx="155">
                  <c:v>39111</c:v>
                </c:pt>
                <c:pt idx="156">
                  <c:v>39113</c:v>
                </c:pt>
                <c:pt idx="157">
                  <c:v>39114</c:v>
                </c:pt>
                <c:pt idx="158">
                  <c:v>39115</c:v>
                </c:pt>
                <c:pt idx="159">
                  <c:v>39118</c:v>
                </c:pt>
                <c:pt idx="160">
                  <c:v>39119</c:v>
                </c:pt>
                <c:pt idx="161">
                  <c:v>39120</c:v>
                </c:pt>
                <c:pt idx="162">
                  <c:v>39121</c:v>
                </c:pt>
                <c:pt idx="163">
                  <c:v>39122</c:v>
                </c:pt>
                <c:pt idx="164">
                  <c:v>39125</c:v>
                </c:pt>
                <c:pt idx="165">
                  <c:v>39126</c:v>
                </c:pt>
                <c:pt idx="166">
                  <c:v>39127</c:v>
                </c:pt>
                <c:pt idx="167">
                  <c:v>39128</c:v>
                </c:pt>
                <c:pt idx="168">
                  <c:v>39132</c:v>
                </c:pt>
                <c:pt idx="169">
                  <c:v>39133</c:v>
                </c:pt>
                <c:pt idx="170">
                  <c:v>39134</c:v>
                </c:pt>
                <c:pt idx="171">
                  <c:v>39135</c:v>
                </c:pt>
                <c:pt idx="172">
                  <c:v>39136</c:v>
                </c:pt>
                <c:pt idx="173">
                  <c:v>39139</c:v>
                </c:pt>
                <c:pt idx="174">
                  <c:v>39140</c:v>
                </c:pt>
                <c:pt idx="175">
                  <c:v>39141</c:v>
                </c:pt>
                <c:pt idx="176">
                  <c:v>39142</c:v>
                </c:pt>
                <c:pt idx="177">
                  <c:v>39143</c:v>
                </c:pt>
                <c:pt idx="178">
                  <c:v>39146</c:v>
                </c:pt>
                <c:pt idx="179">
                  <c:v>39147</c:v>
                </c:pt>
                <c:pt idx="180">
                  <c:v>39148</c:v>
                </c:pt>
                <c:pt idx="181">
                  <c:v>39149</c:v>
                </c:pt>
                <c:pt idx="182">
                  <c:v>39150</c:v>
                </c:pt>
                <c:pt idx="183">
                  <c:v>39153</c:v>
                </c:pt>
                <c:pt idx="184">
                  <c:v>39154</c:v>
                </c:pt>
                <c:pt idx="185">
                  <c:v>39155</c:v>
                </c:pt>
                <c:pt idx="186">
                  <c:v>39156</c:v>
                </c:pt>
                <c:pt idx="187">
                  <c:v>39157</c:v>
                </c:pt>
                <c:pt idx="188">
                  <c:v>39160</c:v>
                </c:pt>
                <c:pt idx="189">
                  <c:v>39161</c:v>
                </c:pt>
                <c:pt idx="190">
                  <c:v>39162</c:v>
                </c:pt>
                <c:pt idx="191">
                  <c:v>39163</c:v>
                </c:pt>
                <c:pt idx="192">
                  <c:v>39164</c:v>
                </c:pt>
                <c:pt idx="193">
                  <c:v>39167</c:v>
                </c:pt>
                <c:pt idx="194">
                  <c:v>39169</c:v>
                </c:pt>
                <c:pt idx="195">
                  <c:v>39170</c:v>
                </c:pt>
                <c:pt idx="196">
                  <c:v>39171</c:v>
                </c:pt>
                <c:pt idx="197">
                  <c:v>39174</c:v>
                </c:pt>
                <c:pt idx="198">
                  <c:v>39175</c:v>
                </c:pt>
                <c:pt idx="199">
                  <c:v>39176</c:v>
                </c:pt>
                <c:pt idx="200">
                  <c:v>39177</c:v>
                </c:pt>
                <c:pt idx="201">
                  <c:v>39181</c:v>
                </c:pt>
                <c:pt idx="202">
                  <c:v>39182</c:v>
                </c:pt>
                <c:pt idx="203">
                  <c:v>39183</c:v>
                </c:pt>
                <c:pt idx="204">
                  <c:v>39184</c:v>
                </c:pt>
                <c:pt idx="205">
                  <c:v>39185</c:v>
                </c:pt>
                <c:pt idx="206">
                  <c:v>39188</c:v>
                </c:pt>
                <c:pt idx="207">
                  <c:v>39189</c:v>
                </c:pt>
                <c:pt idx="208">
                  <c:v>39190</c:v>
                </c:pt>
                <c:pt idx="209">
                  <c:v>39191</c:v>
                </c:pt>
                <c:pt idx="210">
                  <c:v>39192</c:v>
                </c:pt>
                <c:pt idx="211">
                  <c:v>39195</c:v>
                </c:pt>
                <c:pt idx="212">
                  <c:v>39196</c:v>
                </c:pt>
                <c:pt idx="213">
                  <c:v>39197</c:v>
                </c:pt>
                <c:pt idx="214">
                  <c:v>39198</c:v>
                </c:pt>
                <c:pt idx="215">
                  <c:v>39199</c:v>
                </c:pt>
                <c:pt idx="216">
                  <c:v>39202</c:v>
                </c:pt>
                <c:pt idx="217">
                  <c:v>39205</c:v>
                </c:pt>
                <c:pt idx="218">
                  <c:v>39206</c:v>
                </c:pt>
                <c:pt idx="219">
                  <c:v>39209</c:v>
                </c:pt>
                <c:pt idx="220">
                  <c:v>39210</c:v>
                </c:pt>
                <c:pt idx="221">
                  <c:v>39211</c:v>
                </c:pt>
                <c:pt idx="222">
                  <c:v>39212</c:v>
                </c:pt>
                <c:pt idx="223">
                  <c:v>39213</c:v>
                </c:pt>
                <c:pt idx="224">
                  <c:v>39216</c:v>
                </c:pt>
                <c:pt idx="225">
                  <c:v>39217</c:v>
                </c:pt>
                <c:pt idx="226">
                  <c:v>39218</c:v>
                </c:pt>
                <c:pt idx="227">
                  <c:v>39219</c:v>
                </c:pt>
                <c:pt idx="228">
                  <c:v>39220</c:v>
                </c:pt>
                <c:pt idx="229">
                  <c:v>39223</c:v>
                </c:pt>
                <c:pt idx="230">
                  <c:v>39224</c:v>
                </c:pt>
                <c:pt idx="231">
                  <c:v>39225</c:v>
                </c:pt>
                <c:pt idx="232">
                  <c:v>39226</c:v>
                </c:pt>
                <c:pt idx="233">
                  <c:v>39227</c:v>
                </c:pt>
                <c:pt idx="234">
                  <c:v>39230</c:v>
                </c:pt>
                <c:pt idx="235">
                  <c:v>39231</c:v>
                </c:pt>
                <c:pt idx="236">
                  <c:v>39232</c:v>
                </c:pt>
                <c:pt idx="237">
                  <c:v>39233</c:v>
                </c:pt>
                <c:pt idx="238">
                  <c:v>39234</c:v>
                </c:pt>
                <c:pt idx="239">
                  <c:v>39237</c:v>
                </c:pt>
                <c:pt idx="240">
                  <c:v>39238</c:v>
                </c:pt>
                <c:pt idx="241">
                  <c:v>39239</c:v>
                </c:pt>
                <c:pt idx="242">
                  <c:v>39240</c:v>
                </c:pt>
                <c:pt idx="243">
                  <c:v>39241</c:v>
                </c:pt>
                <c:pt idx="244">
                  <c:v>39244</c:v>
                </c:pt>
                <c:pt idx="245">
                  <c:v>39245</c:v>
                </c:pt>
                <c:pt idx="246">
                  <c:v>39246</c:v>
                </c:pt>
                <c:pt idx="247">
                  <c:v>39247</c:v>
                </c:pt>
                <c:pt idx="248">
                  <c:v>39248</c:v>
                </c:pt>
                <c:pt idx="249">
                  <c:v>39251</c:v>
                </c:pt>
                <c:pt idx="250">
                  <c:v>39252</c:v>
                </c:pt>
                <c:pt idx="251">
                  <c:v>39253</c:v>
                </c:pt>
                <c:pt idx="252">
                  <c:v>39254</c:v>
                </c:pt>
                <c:pt idx="253">
                  <c:v>39255</c:v>
                </c:pt>
                <c:pt idx="254">
                  <c:v>39258</c:v>
                </c:pt>
                <c:pt idx="255">
                  <c:v>39259</c:v>
                </c:pt>
                <c:pt idx="256">
                  <c:v>39260</c:v>
                </c:pt>
                <c:pt idx="257">
                  <c:v>39261</c:v>
                </c:pt>
                <c:pt idx="258">
                  <c:v>39262</c:v>
                </c:pt>
                <c:pt idx="259">
                  <c:v>39265</c:v>
                </c:pt>
                <c:pt idx="260">
                  <c:v>39266</c:v>
                </c:pt>
                <c:pt idx="261">
                  <c:v>39267</c:v>
                </c:pt>
                <c:pt idx="262">
                  <c:v>39268</c:v>
                </c:pt>
                <c:pt idx="263">
                  <c:v>39269</c:v>
                </c:pt>
                <c:pt idx="264">
                  <c:v>39272</c:v>
                </c:pt>
                <c:pt idx="265">
                  <c:v>39273</c:v>
                </c:pt>
                <c:pt idx="266">
                  <c:v>39274</c:v>
                </c:pt>
                <c:pt idx="267">
                  <c:v>39275</c:v>
                </c:pt>
                <c:pt idx="268">
                  <c:v>39276</c:v>
                </c:pt>
                <c:pt idx="269">
                  <c:v>39279</c:v>
                </c:pt>
                <c:pt idx="270">
                  <c:v>39280</c:v>
                </c:pt>
                <c:pt idx="271">
                  <c:v>39281</c:v>
                </c:pt>
                <c:pt idx="272">
                  <c:v>39282</c:v>
                </c:pt>
                <c:pt idx="273">
                  <c:v>39283</c:v>
                </c:pt>
                <c:pt idx="274">
                  <c:v>39286</c:v>
                </c:pt>
                <c:pt idx="275">
                  <c:v>39287</c:v>
                </c:pt>
                <c:pt idx="276">
                  <c:v>39288</c:v>
                </c:pt>
                <c:pt idx="277">
                  <c:v>39289</c:v>
                </c:pt>
                <c:pt idx="278">
                  <c:v>39290</c:v>
                </c:pt>
                <c:pt idx="279">
                  <c:v>39293</c:v>
                </c:pt>
                <c:pt idx="280">
                  <c:v>39294</c:v>
                </c:pt>
                <c:pt idx="281">
                  <c:v>39295</c:v>
                </c:pt>
                <c:pt idx="282">
                  <c:v>39296</c:v>
                </c:pt>
                <c:pt idx="283">
                  <c:v>39297</c:v>
                </c:pt>
                <c:pt idx="284">
                  <c:v>39300</c:v>
                </c:pt>
                <c:pt idx="285">
                  <c:v>39301</c:v>
                </c:pt>
                <c:pt idx="286">
                  <c:v>39302</c:v>
                </c:pt>
                <c:pt idx="287">
                  <c:v>39303</c:v>
                </c:pt>
                <c:pt idx="288">
                  <c:v>39304</c:v>
                </c:pt>
                <c:pt idx="289">
                  <c:v>39307</c:v>
                </c:pt>
                <c:pt idx="290">
                  <c:v>39308</c:v>
                </c:pt>
                <c:pt idx="291">
                  <c:v>39310</c:v>
                </c:pt>
                <c:pt idx="292">
                  <c:v>39311</c:v>
                </c:pt>
                <c:pt idx="293">
                  <c:v>39314</c:v>
                </c:pt>
                <c:pt idx="294">
                  <c:v>39315</c:v>
                </c:pt>
                <c:pt idx="295">
                  <c:v>39316</c:v>
                </c:pt>
                <c:pt idx="296">
                  <c:v>39317</c:v>
                </c:pt>
                <c:pt idx="297">
                  <c:v>39318</c:v>
                </c:pt>
                <c:pt idx="298">
                  <c:v>39321</c:v>
                </c:pt>
                <c:pt idx="299">
                  <c:v>39322</c:v>
                </c:pt>
                <c:pt idx="300">
                  <c:v>39323</c:v>
                </c:pt>
                <c:pt idx="301">
                  <c:v>39324</c:v>
                </c:pt>
                <c:pt idx="302">
                  <c:v>39325</c:v>
                </c:pt>
                <c:pt idx="303">
                  <c:v>39328</c:v>
                </c:pt>
                <c:pt idx="304">
                  <c:v>39329</c:v>
                </c:pt>
                <c:pt idx="305">
                  <c:v>39330</c:v>
                </c:pt>
                <c:pt idx="306">
                  <c:v>39331</c:v>
                </c:pt>
                <c:pt idx="307">
                  <c:v>39332</c:v>
                </c:pt>
                <c:pt idx="308">
                  <c:v>39335</c:v>
                </c:pt>
                <c:pt idx="309">
                  <c:v>39336</c:v>
                </c:pt>
                <c:pt idx="310">
                  <c:v>39337</c:v>
                </c:pt>
                <c:pt idx="311">
                  <c:v>39338</c:v>
                </c:pt>
                <c:pt idx="312">
                  <c:v>39339</c:v>
                </c:pt>
                <c:pt idx="313">
                  <c:v>39342</c:v>
                </c:pt>
                <c:pt idx="314">
                  <c:v>39343</c:v>
                </c:pt>
                <c:pt idx="315">
                  <c:v>39344</c:v>
                </c:pt>
                <c:pt idx="316">
                  <c:v>39345</c:v>
                </c:pt>
                <c:pt idx="317">
                  <c:v>39346</c:v>
                </c:pt>
                <c:pt idx="318">
                  <c:v>39349</c:v>
                </c:pt>
                <c:pt idx="319">
                  <c:v>39350</c:v>
                </c:pt>
                <c:pt idx="320">
                  <c:v>39351</c:v>
                </c:pt>
                <c:pt idx="321">
                  <c:v>39352</c:v>
                </c:pt>
                <c:pt idx="322">
                  <c:v>39353</c:v>
                </c:pt>
                <c:pt idx="323">
                  <c:v>39356</c:v>
                </c:pt>
                <c:pt idx="324">
                  <c:v>39358</c:v>
                </c:pt>
                <c:pt idx="325">
                  <c:v>39359</c:v>
                </c:pt>
                <c:pt idx="326">
                  <c:v>39360</c:v>
                </c:pt>
                <c:pt idx="327">
                  <c:v>39363</c:v>
                </c:pt>
                <c:pt idx="328">
                  <c:v>39364</c:v>
                </c:pt>
                <c:pt idx="329">
                  <c:v>39365</c:v>
                </c:pt>
                <c:pt idx="330">
                  <c:v>39366</c:v>
                </c:pt>
                <c:pt idx="331">
                  <c:v>39367</c:v>
                </c:pt>
                <c:pt idx="332">
                  <c:v>39370</c:v>
                </c:pt>
                <c:pt idx="333">
                  <c:v>39371</c:v>
                </c:pt>
                <c:pt idx="334">
                  <c:v>39372</c:v>
                </c:pt>
                <c:pt idx="335">
                  <c:v>39373</c:v>
                </c:pt>
                <c:pt idx="336">
                  <c:v>39374</c:v>
                </c:pt>
                <c:pt idx="337">
                  <c:v>39377</c:v>
                </c:pt>
                <c:pt idx="338">
                  <c:v>39378</c:v>
                </c:pt>
                <c:pt idx="339">
                  <c:v>39379</c:v>
                </c:pt>
                <c:pt idx="340">
                  <c:v>39380</c:v>
                </c:pt>
                <c:pt idx="341">
                  <c:v>39381</c:v>
                </c:pt>
                <c:pt idx="342">
                  <c:v>39384</c:v>
                </c:pt>
                <c:pt idx="343">
                  <c:v>39385</c:v>
                </c:pt>
                <c:pt idx="344">
                  <c:v>39386</c:v>
                </c:pt>
                <c:pt idx="345">
                  <c:v>39387</c:v>
                </c:pt>
                <c:pt idx="346">
                  <c:v>39388</c:v>
                </c:pt>
                <c:pt idx="347">
                  <c:v>39391</c:v>
                </c:pt>
                <c:pt idx="348">
                  <c:v>39392</c:v>
                </c:pt>
                <c:pt idx="349">
                  <c:v>39393</c:v>
                </c:pt>
                <c:pt idx="350">
                  <c:v>39394</c:v>
                </c:pt>
                <c:pt idx="351">
                  <c:v>39395</c:v>
                </c:pt>
                <c:pt idx="352">
                  <c:v>39398</c:v>
                </c:pt>
                <c:pt idx="353">
                  <c:v>39399</c:v>
                </c:pt>
                <c:pt idx="354">
                  <c:v>39400</c:v>
                </c:pt>
                <c:pt idx="355">
                  <c:v>39401</c:v>
                </c:pt>
                <c:pt idx="356">
                  <c:v>39402</c:v>
                </c:pt>
                <c:pt idx="357">
                  <c:v>39405</c:v>
                </c:pt>
                <c:pt idx="358">
                  <c:v>39406</c:v>
                </c:pt>
                <c:pt idx="359">
                  <c:v>39407</c:v>
                </c:pt>
                <c:pt idx="360">
                  <c:v>39408</c:v>
                </c:pt>
                <c:pt idx="361">
                  <c:v>39409</c:v>
                </c:pt>
                <c:pt idx="362">
                  <c:v>39412</c:v>
                </c:pt>
                <c:pt idx="363">
                  <c:v>39413</c:v>
                </c:pt>
                <c:pt idx="364">
                  <c:v>39414</c:v>
                </c:pt>
                <c:pt idx="365">
                  <c:v>39415</c:v>
                </c:pt>
                <c:pt idx="366">
                  <c:v>39416</c:v>
                </c:pt>
                <c:pt idx="367">
                  <c:v>39419</c:v>
                </c:pt>
                <c:pt idx="368">
                  <c:v>39420</c:v>
                </c:pt>
                <c:pt idx="369">
                  <c:v>39421</c:v>
                </c:pt>
                <c:pt idx="370">
                  <c:v>39422</c:v>
                </c:pt>
                <c:pt idx="371">
                  <c:v>39423</c:v>
                </c:pt>
                <c:pt idx="372">
                  <c:v>39426</c:v>
                </c:pt>
                <c:pt idx="373">
                  <c:v>39427</c:v>
                </c:pt>
                <c:pt idx="374">
                  <c:v>39428</c:v>
                </c:pt>
                <c:pt idx="375">
                  <c:v>39429</c:v>
                </c:pt>
                <c:pt idx="376">
                  <c:v>39430</c:v>
                </c:pt>
                <c:pt idx="377">
                  <c:v>39433</c:v>
                </c:pt>
                <c:pt idx="378">
                  <c:v>39434</c:v>
                </c:pt>
                <c:pt idx="379">
                  <c:v>39435</c:v>
                </c:pt>
                <c:pt idx="380">
                  <c:v>39436</c:v>
                </c:pt>
                <c:pt idx="381">
                  <c:v>39440</c:v>
                </c:pt>
                <c:pt idx="382">
                  <c:v>39442</c:v>
                </c:pt>
                <c:pt idx="383">
                  <c:v>39443</c:v>
                </c:pt>
                <c:pt idx="384">
                  <c:v>39444</c:v>
                </c:pt>
                <c:pt idx="385">
                  <c:v>39447</c:v>
                </c:pt>
                <c:pt idx="386">
                  <c:v>39448</c:v>
                </c:pt>
                <c:pt idx="387">
                  <c:v>39449</c:v>
                </c:pt>
                <c:pt idx="388">
                  <c:v>39450</c:v>
                </c:pt>
                <c:pt idx="389">
                  <c:v>39451</c:v>
                </c:pt>
                <c:pt idx="390">
                  <c:v>39454</c:v>
                </c:pt>
                <c:pt idx="391">
                  <c:v>39455</c:v>
                </c:pt>
                <c:pt idx="392">
                  <c:v>39456</c:v>
                </c:pt>
                <c:pt idx="393">
                  <c:v>39457</c:v>
                </c:pt>
                <c:pt idx="394">
                  <c:v>39458</c:v>
                </c:pt>
                <c:pt idx="395">
                  <c:v>39461</c:v>
                </c:pt>
                <c:pt idx="396">
                  <c:v>39462</c:v>
                </c:pt>
                <c:pt idx="397">
                  <c:v>39463</c:v>
                </c:pt>
                <c:pt idx="398">
                  <c:v>39464</c:v>
                </c:pt>
                <c:pt idx="399">
                  <c:v>39465</c:v>
                </c:pt>
                <c:pt idx="400">
                  <c:v>39468</c:v>
                </c:pt>
                <c:pt idx="401">
                  <c:v>39469</c:v>
                </c:pt>
                <c:pt idx="402">
                  <c:v>39470</c:v>
                </c:pt>
                <c:pt idx="403">
                  <c:v>39471</c:v>
                </c:pt>
                <c:pt idx="404">
                  <c:v>39472</c:v>
                </c:pt>
                <c:pt idx="405">
                  <c:v>39475</c:v>
                </c:pt>
                <c:pt idx="406">
                  <c:v>39476</c:v>
                </c:pt>
                <c:pt idx="407">
                  <c:v>39477</c:v>
                </c:pt>
                <c:pt idx="408">
                  <c:v>39478</c:v>
                </c:pt>
                <c:pt idx="409">
                  <c:v>39479</c:v>
                </c:pt>
                <c:pt idx="410">
                  <c:v>39482</c:v>
                </c:pt>
                <c:pt idx="411">
                  <c:v>39483</c:v>
                </c:pt>
                <c:pt idx="412">
                  <c:v>39484</c:v>
                </c:pt>
                <c:pt idx="413">
                  <c:v>39485</c:v>
                </c:pt>
                <c:pt idx="414">
                  <c:v>39486</c:v>
                </c:pt>
                <c:pt idx="415">
                  <c:v>39489</c:v>
                </c:pt>
                <c:pt idx="416">
                  <c:v>39490</c:v>
                </c:pt>
                <c:pt idx="417">
                  <c:v>39491</c:v>
                </c:pt>
                <c:pt idx="418">
                  <c:v>39492</c:v>
                </c:pt>
                <c:pt idx="419">
                  <c:v>39493</c:v>
                </c:pt>
                <c:pt idx="420">
                  <c:v>39496</c:v>
                </c:pt>
                <c:pt idx="421">
                  <c:v>39497</c:v>
                </c:pt>
                <c:pt idx="422">
                  <c:v>39498</c:v>
                </c:pt>
                <c:pt idx="423">
                  <c:v>39499</c:v>
                </c:pt>
                <c:pt idx="424">
                  <c:v>39500</c:v>
                </c:pt>
                <c:pt idx="425">
                  <c:v>39503</c:v>
                </c:pt>
                <c:pt idx="426">
                  <c:v>39504</c:v>
                </c:pt>
                <c:pt idx="427">
                  <c:v>39505</c:v>
                </c:pt>
                <c:pt idx="428">
                  <c:v>39506</c:v>
                </c:pt>
                <c:pt idx="429">
                  <c:v>39507</c:v>
                </c:pt>
                <c:pt idx="430">
                  <c:v>39510</c:v>
                </c:pt>
                <c:pt idx="431">
                  <c:v>39511</c:v>
                </c:pt>
                <c:pt idx="432">
                  <c:v>39512</c:v>
                </c:pt>
                <c:pt idx="433">
                  <c:v>39514</c:v>
                </c:pt>
                <c:pt idx="434">
                  <c:v>39517</c:v>
                </c:pt>
                <c:pt idx="435">
                  <c:v>39518</c:v>
                </c:pt>
                <c:pt idx="436">
                  <c:v>39519</c:v>
                </c:pt>
                <c:pt idx="437">
                  <c:v>39520</c:v>
                </c:pt>
                <c:pt idx="438">
                  <c:v>39521</c:v>
                </c:pt>
                <c:pt idx="439">
                  <c:v>39524</c:v>
                </c:pt>
                <c:pt idx="440">
                  <c:v>39525</c:v>
                </c:pt>
                <c:pt idx="441">
                  <c:v>39526</c:v>
                </c:pt>
                <c:pt idx="442">
                  <c:v>39531</c:v>
                </c:pt>
                <c:pt idx="443">
                  <c:v>39532</c:v>
                </c:pt>
                <c:pt idx="444">
                  <c:v>39533</c:v>
                </c:pt>
                <c:pt idx="445">
                  <c:v>39534</c:v>
                </c:pt>
                <c:pt idx="446">
                  <c:v>39535</c:v>
                </c:pt>
                <c:pt idx="447">
                  <c:v>39538</c:v>
                </c:pt>
                <c:pt idx="448">
                  <c:v>39539</c:v>
                </c:pt>
                <c:pt idx="449">
                  <c:v>39540</c:v>
                </c:pt>
                <c:pt idx="450">
                  <c:v>39541</c:v>
                </c:pt>
                <c:pt idx="451">
                  <c:v>39542</c:v>
                </c:pt>
                <c:pt idx="452">
                  <c:v>39545</c:v>
                </c:pt>
                <c:pt idx="453">
                  <c:v>39546</c:v>
                </c:pt>
                <c:pt idx="454">
                  <c:v>39547</c:v>
                </c:pt>
                <c:pt idx="455">
                  <c:v>39548</c:v>
                </c:pt>
                <c:pt idx="456">
                  <c:v>39549</c:v>
                </c:pt>
                <c:pt idx="457">
                  <c:v>39553</c:v>
                </c:pt>
                <c:pt idx="458">
                  <c:v>39554</c:v>
                </c:pt>
                <c:pt idx="459">
                  <c:v>39555</c:v>
                </c:pt>
                <c:pt idx="460">
                  <c:v>39559</c:v>
                </c:pt>
                <c:pt idx="461">
                  <c:v>39560</c:v>
                </c:pt>
                <c:pt idx="462">
                  <c:v>39561</c:v>
                </c:pt>
                <c:pt idx="463">
                  <c:v>39562</c:v>
                </c:pt>
                <c:pt idx="464">
                  <c:v>39563</c:v>
                </c:pt>
                <c:pt idx="465">
                  <c:v>39566</c:v>
                </c:pt>
                <c:pt idx="466">
                  <c:v>39567</c:v>
                </c:pt>
                <c:pt idx="467">
                  <c:v>39568</c:v>
                </c:pt>
                <c:pt idx="468">
                  <c:v>39570</c:v>
                </c:pt>
                <c:pt idx="469">
                  <c:v>39573</c:v>
                </c:pt>
                <c:pt idx="470">
                  <c:v>39574</c:v>
                </c:pt>
                <c:pt idx="471">
                  <c:v>39575</c:v>
                </c:pt>
                <c:pt idx="472">
                  <c:v>39576</c:v>
                </c:pt>
                <c:pt idx="473">
                  <c:v>39577</c:v>
                </c:pt>
                <c:pt idx="474">
                  <c:v>39580</c:v>
                </c:pt>
                <c:pt idx="475">
                  <c:v>39581</c:v>
                </c:pt>
                <c:pt idx="476">
                  <c:v>39582</c:v>
                </c:pt>
                <c:pt idx="477">
                  <c:v>39583</c:v>
                </c:pt>
                <c:pt idx="478">
                  <c:v>39584</c:v>
                </c:pt>
                <c:pt idx="479">
                  <c:v>39588</c:v>
                </c:pt>
                <c:pt idx="480">
                  <c:v>39589</c:v>
                </c:pt>
                <c:pt idx="481">
                  <c:v>39590</c:v>
                </c:pt>
                <c:pt idx="482">
                  <c:v>39591</c:v>
                </c:pt>
                <c:pt idx="483">
                  <c:v>39594</c:v>
                </c:pt>
                <c:pt idx="484">
                  <c:v>39595</c:v>
                </c:pt>
                <c:pt idx="485">
                  <c:v>39596</c:v>
                </c:pt>
                <c:pt idx="486">
                  <c:v>39597</c:v>
                </c:pt>
                <c:pt idx="487">
                  <c:v>39598</c:v>
                </c:pt>
                <c:pt idx="488">
                  <c:v>39601</c:v>
                </c:pt>
                <c:pt idx="489">
                  <c:v>39602</c:v>
                </c:pt>
                <c:pt idx="490">
                  <c:v>39603</c:v>
                </c:pt>
                <c:pt idx="491">
                  <c:v>39604</c:v>
                </c:pt>
                <c:pt idx="492">
                  <c:v>39605</c:v>
                </c:pt>
                <c:pt idx="493">
                  <c:v>39608</c:v>
                </c:pt>
                <c:pt idx="494">
                  <c:v>39609</c:v>
                </c:pt>
                <c:pt idx="495">
                  <c:v>39610</c:v>
                </c:pt>
                <c:pt idx="496">
                  <c:v>39611</c:v>
                </c:pt>
                <c:pt idx="497">
                  <c:v>39612</c:v>
                </c:pt>
                <c:pt idx="498">
                  <c:v>39615</c:v>
                </c:pt>
                <c:pt idx="499">
                  <c:v>39616</c:v>
                </c:pt>
                <c:pt idx="500">
                  <c:v>39617</c:v>
                </c:pt>
                <c:pt idx="501">
                  <c:v>39618</c:v>
                </c:pt>
                <c:pt idx="502">
                  <c:v>39619</c:v>
                </c:pt>
                <c:pt idx="503">
                  <c:v>39622</c:v>
                </c:pt>
                <c:pt idx="504">
                  <c:v>39623</c:v>
                </c:pt>
                <c:pt idx="505">
                  <c:v>39624</c:v>
                </c:pt>
                <c:pt idx="506">
                  <c:v>39625</c:v>
                </c:pt>
                <c:pt idx="507">
                  <c:v>39626</c:v>
                </c:pt>
                <c:pt idx="508">
                  <c:v>39629</c:v>
                </c:pt>
                <c:pt idx="509">
                  <c:v>39630</c:v>
                </c:pt>
                <c:pt idx="510">
                  <c:v>39631</c:v>
                </c:pt>
                <c:pt idx="511">
                  <c:v>39632</c:v>
                </c:pt>
                <c:pt idx="512">
                  <c:v>39633</c:v>
                </c:pt>
                <c:pt idx="513">
                  <c:v>39636</c:v>
                </c:pt>
                <c:pt idx="514">
                  <c:v>39637</c:v>
                </c:pt>
                <c:pt idx="515">
                  <c:v>39638</c:v>
                </c:pt>
                <c:pt idx="516">
                  <c:v>39639</c:v>
                </c:pt>
                <c:pt idx="517">
                  <c:v>39640</c:v>
                </c:pt>
                <c:pt idx="518">
                  <c:v>39643</c:v>
                </c:pt>
                <c:pt idx="519">
                  <c:v>39644</c:v>
                </c:pt>
                <c:pt idx="520">
                  <c:v>39645</c:v>
                </c:pt>
                <c:pt idx="521">
                  <c:v>39646</c:v>
                </c:pt>
                <c:pt idx="522">
                  <c:v>39647</c:v>
                </c:pt>
                <c:pt idx="523">
                  <c:v>39650</c:v>
                </c:pt>
                <c:pt idx="524">
                  <c:v>39651</c:v>
                </c:pt>
                <c:pt idx="525">
                  <c:v>39652</c:v>
                </c:pt>
                <c:pt idx="526">
                  <c:v>39653</c:v>
                </c:pt>
                <c:pt idx="527">
                  <c:v>39654</c:v>
                </c:pt>
                <c:pt idx="528">
                  <c:v>39657</c:v>
                </c:pt>
                <c:pt idx="529">
                  <c:v>39658</c:v>
                </c:pt>
                <c:pt idx="530">
                  <c:v>39659</c:v>
                </c:pt>
                <c:pt idx="531">
                  <c:v>39660</c:v>
                </c:pt>
                <c:pt idx="532">
                  <c:v>39661</c:v>
                </c:pt>
                <c:pt idx="533">
                  <c:v>39664</c:v>
                </c:pt>
                <c:pt idx="534">
                  <c:v>39665</c:v>
                </c:pt>
                <c:pt idx="535">
                  <c:v>39666</c:v>
                </c:pt>
                <c:pt idx="536">
                  <c:v>39667</c:v>
                </c:pt>
                <c:pt idx="537">
                  <c:v>39668</c:v>
                </c:pt>
                <c:pt idx="538">
                  <c:v>39671</c:v>
                </c:pt>
                <c:pt idx="539">
                  <c:v>39672</c:v>
                </c:pt>
                <c:pt idx="540">
                  <c:v>39673</c:v>
                </c:pt>
                <c:pt idx="541">
                  <c:v>39674</c:v>
                </c:pt>
                <c:pt idx="542">
                  <c:v>39678</c:v>
                </c:pt>
                <c:pt idx="543">
                  <c:v>39679</c:v>
                </c:pt>
                <c:pt idx="544">
                  <c:v>39680</c:v>
                </c:pt>
                <c:pt idx="545">
                  <c:v>39681</c:v>
                </c:pt>
                <c:pt idx="546">
                  <c:v>39682</c:v>
                </c:pt>
                <c:pt idx="547">
                  <c:v>39685</c:v>
                </c:pt>
                <c:pt idx="548">
                  <c:v>39686</c:v>
                </c:pt>
                <c:pt idx="549">
                  <c:v>39687</c:v>
                </c:pt>
                <c:pt idx="550">
                  <c:v>39688</c:v>
                </c:pt>
                <c:pt idx="551">
                  <c:v>39689</c:v>
                </c:pt>
                <c:pt idx="552">
                  <c:v>39692</c:v>
                </c:pt>
                <c:pt idx="553">
                  <c:v>39693</c:v>
                </c:pt>
                <c:pt idx="554">
                  <c:v>39695</c:v>
                </c:pt>
                <c:pt idx="555">
                  <c:v>39696</c:v>
                </c:pt>
                <c:pt idx="556">
                  <c:v>39699</c:v>
                </c:pt>
                <c:pt idx="557">
                  <c:v>39700</c:v>
                </c:pt>
                <c:pt idx="558">
                  <c:v>39701</c:v>
                </c:pt>
                <c:pt idx="559">
                  <c:v>39702</c:v>
                </c:pt>
                <c:pt idx="560">
                  <c:v>39703</c:v>
                </c:pt>
                <c:pt idx="561">
                  <c:v>39706</c:v>
                </c:pt>
                <c:pt idx="562">
                  <c:v>39707</c:v>
                </c:pt>
                <c:pt idx="563">
                  <c:v>39708</c:v>
                </c:pt>
                <c:pt idx="564">
                  <c:v>39709</c:v>
                </c:pt>
                <c:pt idx="565">
                  <c:v>39710</c:v>
                </c:pt>
                <c:pt idx="566">
                  <c:v>39713</c:v>
                </c:pt>
                <c:pt idx="567">
                  <c:v>39714</c:v>
                </c:pt>
                <c:pt idx="568">
                  <c:v>39715</c:v>
                </c:pt>
                <c:pt idx="569">
                  <c:v>39716</c:v>
                </c:pt>
                <c:pt idx="570">
                  <c:v>39717</c:v>
                </c:pt>
                <c:pt idx="571">
                  <c:v>39720</c:v>
                </c:pt>
                <c:pt idx="572">
                  <c:v>39721</c:v>
                </c:pt>
                <c:pt idx="573">
                  <c:v>39722</c:v>
                </c:pt>
                <c:pt idx="574">
                  <c:v>39724</c:v>
                </c:pt>
                <c:pt idx="575">
                  <c:v>39727</c:v>
                </c:pt>
                <c:pt idx="576">
                  <c:v>39728</c:v>
                </c:pt>
                <c:pt idx="577">
                  <c:v>39729</c:v>
                </c:pt>
                <c:pt idx="578">
                  <c:v>39731</c:v>
                </c:pt>
                <c:pt idx="579">
                  <c:v>39734</c:v>
                </c:pt>
                <c:pt idx="580">
                  <c:v>39735</c:v>
                </c:pt>
                <c:pt idx="581">
                  <c:v>39736</c:v>
                </c:pt>
                <c:pt idx="582">
                  <c:v>39737</c:v>
                </c:pt>
                <c:pt idx="583">
                  <c:v>39738</c:v>
                </c:pt>
                <c:pt idx="584">
                  <c:v>39741</c:v>
                </c:pt>
                <c:pt idx="585">
                  <c:v>39742</c:v>
                </c:pt>
                <c:pt idx="586">
                  <c:v>39743</c:v>
                </c:pt>
                <c:pt idx="587">
                  <c:v>39744</c:v>
                </c:pt>
                <c:pt idx="588">
                  <c:v>39745</c:v>
                </c:pt>
                <c:pt idx="589">
                  <c:v>39748</c:v>
                </c:pt>
                <c:pt idx="590">
                  <c:v>39749</c:v>
                </c:pt>
                <c:pt idx="591">
                  <c:v>39750</c:v>
                </c:pt>
                <c:pt idx="592">
                  <c:v>39752</c:v>
                </c:pt>
                <c:pt idx="593">
                  <c:v>39755</c:v>
                </c:pt>
                <c:pt idx="594">
                  <c:v>39756</c:v>
                </c:pt>
                <c:pt idx="595">
                  <c:v>39757</c:v>
                </c:pt>
                <c:pt idx="596">
                  <c:v>39758</c:v>
                </c:pt>
                <c:pt idx="597">
                  <c:v>39759</c:v>
                </c:pt>
                <c:pt idx="598">
                  <c:v>39762</c:v>
                </c:pt>
                <c:pt idx="599">
                  <c:v>39763</c:v>
                </c:pt>
                <c:pt idx="600">
                  <c:v>39764</c:v>
                </c:pt>
                <c:pt idx="601">
                  <c:v>39766</c:v>
                </c:pt>
                <c:pt idx="602">
                  <c:v>39769</c:v>
                </c:pt>
                <c:pt idx="603">
                  <c:v>39770</c:v>
                </c:pt>
                <c:pt idx="604">
                  <c:v>39771</c:v>
                </c:pt>
                <c:pt idx="605">
                  <c:v>39772</c:v>
                </c:pt>
                <c:pt idx="606">
                  <c:v>39773</c:v>
                </c:pt>
                <c:pt idx="607">
                  <c:v>39776</c:v>
                </c:pt>
                <c:pt idx="608">
                  <c:v>39777</c:v>
                </c:pt>
                <c:pt idx="609">
                  <c:v>39778</c:v>
                </c:pt>
                <c:pt idx="610">
                  <c:v>39780</c:v>
                </c:pt>
                <c:pt idx="611">
                  <c:v>39783</c:v>
                </c:pt>
                <c:pt idx="612">
                  <c:v>39784</c:v>
                </c:pt>
                <c:pt idx="613">
                  <c:v>39785</c:v>
                </c:pt>
                <c:pt idx="614">
                  <c:v>39786</c:v>
                </c:pt>
                <c:pt idx="615">
                  <c:v>39787</c:v>
                </c:pt>
                <c:pt idx="616">
                  <c:v>39790</c:v>
                </c:pt>
                <c:pt idx="617">
                  <c:v>39792</c:v>
                </c:pt>
                <c:pt idx="618">
                  <c:v>39793</c:v>
                </c:pt>
                <c:pt idx="619">
                  <c:v>39794</c:v>
                </c:pt>
                <c:pt idx="620">
                  <c:v>39797</c:v>
                </c:pt>
                <c:pt idx="621">
                  <c:v>39798</c:v>
                </c:pt>
                <c:pt idx="622">
                  <c:v>39799</c:v>
                </c:pt>
                <c:pt idx="623">
                  <c:v>39800</c:v>
                </c:pt>
                <c:pt idx="624">
                  <c:v>39801</c:v>
                </c:pt>
                <c:pt idx="625">
                  <c:v>39804</c:v>
                </c:pt>
                <c:pt idx="626">
                  <c:v>39805</c:v>
                </c:pt>
                <c:pt idx="627">
                  <c:v>39806</c:v>
                </c:pt>
                <c:pt idx="628">
                  <c:v>39808</c:v>
                </c:pt>
                <c:pt idx="629">
                  <c:v>39811</c:v>
                </c:pt>
                <c:pt idx="630">
                  <c:v>39812</c:v>
                </c:pt>
                <c:pt idx="631">
                  <c:v>39813</c:v>
                </c:pt>
                <c:pt idx="632">
                  <c:v>39814</c:v>
                </c:pt>
                <c:pt idx="633">
                  <c:v>39815</c:v>
                </c:pt>
                <c:pt idx="634">
                  <c:v>39818</c:v>
                </c:pt>
                <c:pt idx="635">
                  <c:v>39819</c:v>
                </c:pt>
                <c:pt idx="636">
                  <c:v>39820</c:v>
                </c:pt>
                <c:pt idx="637">
                  <c:v>39822</c:v>
                </c:pt>
                <c:pt idx="638">
                  <c:v>39825</c:v>
                </c:pt>
                <c:pt idx="639">
                  <c:v>39826</c:v>
                </c:pt>
                <c:pt idx="640">
                  <c:v>39827</c:v>
                </c:pt>
                <c:pt idx="641">
                  <c:v>39828</c:v>
                </c:pt>
                <c:pt idx="642">
                  <c:v>39829</c:v>
                </c:pt>
                <c:pt idx="643">
                  <c:v>39832</c:v>
                </c:pt>
                <c:pt idx="644">
                  <c:v>39833</c:v>
                </c:pt>
                <c:pt idx="645">
                  <c:v>39834</c:v>
                </c:pt>
                <c:pt idx="646">
                  <c:v>39835</c:v>
                </c:pt>
                <c:pt idx="647">
                  <c:v>39836</c:v>
                </c:pt>
                <c:pt idx="648">
                  <c:v>39840</c:v>
                </c:pt>
                <c:pt idx="649">
                  <c:v>39841</c:v>
                </c:pt>
                <c:pt idx="650">
                  <c:v>39842</c:v>
                </c:pt>
                <c:pt idx="651">
                  <c:v>39843</c:v>
                </c:pt>
                <c:pt idx="652">
                  <c:v>39846</c:v>
                </c:pt>
                <c:pt idx="653">
                  <c:v>39847</c:v>
                </c:pt>
                <c:pt idx="654">
                  <c:v>39848</c:v>
                </c:pt>
                <c:pt idx="655">
                  <c:v>39849</c:v>
                </c:pt>
                <c:pt idx="656">
                  <c:v>39850</c:v>
                </c:pt>
                <c:pt idx="657">
                  <c:v>39853</c:v>
                </c:pt>
                <c:pt idx="658">
                  <c:v>39854</c:v>
                </c:pt>
                <c:pt idx="659">
                  <c:v>39855</c:v>
                </c:pt>
                <c:pt idx="660">
                  <c:v>39856</c:v>
                </c:pt>
                <c:pt idx="661">
                  <c:v>39857</c:v>
                </c:pt>
                <c:pt idx="662">
                  <c:v>39860</c:v>
                </c:pt>
                <c:pt idx="663">
                  <c:v>39861</c:v>
                </c:pt>
                <c:pt idx="664">
                  <c:v>39862</c:v>
                </c:pt>
                <c:pt idx="665">
                  <c:v>39863</c:v>
                </c:pt>
                <c:pt idx="666">
                  <c:v>39864</c:v>
                </c:pt>
                <c:pt idx="667">
                  <c:v>39868</c:v>
                </c:pt>
                <c:pt idx="668">
                  <c:v>39869</c:v>
                </c:pt>
                <c:pt idx="669">
                  <c:v>39870</c:v>
                </c:pt>
                <c:pt idx="670">
                  <c:v>39871</c:v>
                </c:pt>
                <c:pt idx="671">
                  <c:v>39874</c:v>
                </c:pt>
                <c:pt idx="672">
                  <c:v>39875</c:v>
                </c:pt>
                <c:pt idx="673">
                  <c:v>39876</c:v>
                </c:pt>
                <c:pt idx="674">
                  <c:v>39877</c:v>
                </c:pt>
                <c:pt idx="675">
                  <c:v>39878</c:v>
                </c:pt>
                <c:pt idx="676">
                  <c:v>39881</c:v>
                </c:pt>
                <c:pt idx="677">
                  <c:v>39884</c:v>
                </c:pt>
                <c:pt idx="678">
                  <c:v>39885</c:v>
                </c:pt>
                <c:pt idx="679">
                  <c:v>39888</c:v>
                </c:pt>
                <c:pt idx="680">
                  <c:v>39889</c:v>
                </c:pt>
                <c:pt idx="681">
                  <c:v>39890</c:v>
                </c:pt>
                <c:pt idx="682">
                  <c:v>39891</c:v>
                </c:pt>
                <c:pt idx="683">
                  <c:v>39892</c:v>
                </c:pt>
                <c:pt idx="684">
                  <c:v>39895</c:v>
                </c:pt>
                <c:pt idx="685">
                  <c:v>39896</c:v>
                </c:pt>
                <c:pt idx="686">
                  <c:v>39897</c:v>
                </c:pt>
                <c:pt idx="687">
                  <c:v>39898</c:v>
                </c:pt>
                <c:pt idx="688">
                  <c:v>39899</c:v>
                </c:pt>
                <c:pt idx="689">
                  <c:v>39902</c:v>
                </c:pt>
                <c:pt idx="690">
                  <c:v>39903</c:v>
                </c:pt>
                <c:pt idx="691">
                  <c:v>39904</c:v>
                </c:pt>
                <c:pt idx="692">
                  <c:v>39905</c:v>
                </c:pt>
                <c:pt idx="693">
                  <c:v>39909</c:v>
                </c:pt>
                <c:pt idx="694">
                  <c:v>39911</c:v>
                </c:pt>
                <c:pt idx="695">
                  <c:v>39912</c:v>
                </c:pt>
                <c:pt idx="696">
                  <c:v>39916</c:v>
                </c:pt>
                <c:pt idx="697">
                  <c:v>39918</c:v>
                </c:pt>
                <c:pt idx="698">
                  <c:v>39919</c:v>
                </c:pt>
                <c:pt idx="699">
                  <c:v>39920</c:v>
                </c:pt>
                <c:pt idx="700">
                  <c:v>39923</c:v>
                </c:pt>
                <c:pt idx="701">
                  <c:v>39924</c:v>
                </c:pt>
                <c:pt idx="702">
                  <c:v>39925</c:v>
                </c:pt>
                <c:pt idx="703">
                  <c:v>39926</c:v>
                </c:pt>
                <c:pt idx="704">
                  <c:v>39927</c:v>
                </c:pt>
                <c:pt idx="705">
                  <c:v>39930</c:v>
                </c:pt>
                <c:pt idx="706">
                  <c:v>39931</c:v>
                </c:pt>
                <c:pt idx="707">
                  <c:v>39932</c:v>
                </c:pt>
                <c:pt idx="708">
                  <c:v>39937</c:v>
                </c:pt>
                <c:pt idx="709">
                  <c:v>39938</c:v>
                </c:pt>
                <c:pt idx="710">
                  <c:v>39939</c:v>
                </c:pt>
                <c:pt idx="711">
                  <c:v>39940</c:v>
                </c:pt>
                <c:pt idx="712">
                  <c:v>39941</c:v>
                </c:pt>
                <c:pt idx="713">
                  <c:v>39944</c:v>
                </c:pt>
                <c:pt idx="714">
                  <c:v>39945</c:v>
                </c:pt>
                <c:pt idx="715">
                  <c:v>39946</c:v>
                </c:pt>
                <c:pt idx="716">
                  <c:v>39947</c:v>
                </c:pt>
                <c:pt idx="717">
                  <c:v>39948</c:v>
                </c:pt>
                <c:pt idx="718">
                  <c:v>39951</c:v>
                </c:pt>
                <c:pt idx="719">
                  <c:v>39952</c:v>
                </c:pt>
                <c:pt idx="720">
                  <c:v>39953</c:v>
                </c:pt>
                <c:pt idx="721">
                  <c:v>39954</c:v>
                </c:pt>
                <c:pt idx="722">
                  <c:v>39955</c:v>
                </c:pt>
                <c:pt idx="723">
                  <c:v>39958</c:v>
                </c:pt>
                <c:pt idx="724">
                  <c:v>39959</c:v>
                </c:pt>
                <c:pt idx="725">
                  <c:v>39960</c:v>
                </c:pt>
                <c:pt idx="726">
                  <c:v>39961</c:v>
                </c:pt>
                <c:pt idx="727">
                  <c:v>39962</c:v>
                </c:pt>
                <c:pt idx="728">
                  <c:v>39965</c:v>
                </c:pt>
                <c:pt idx="729">
                  <c:v>39966</c:v>
                </c:pt>
                <c:pt idx="730">
                  <c:v>39967</c:v>
                </c:pt>
                <c:pt idx="731">
                  <c:v>39968</c:v>
                </c:pt>
                <c:pt idx="732">
                  <c:v>39969</c:v>
                </c:pt>
                <c:pt idx="733">
                  <c:v>39972</c:v>
                </c:pt>
                <c:pt idx="734">
                  <c:v>39973</c:v>
                </c:pt>
                <c:pt idx="735">
                  <c:v>39974</c:v>
                </c:pt>
                <c:pt idx="736">
                  <c:v>39975</c:v>
                </c:pt>
                <c:pt idx="737">
                  <c:v>39976</c:v>
                </c:pt>
                <c:pt idx="738">
                  <c:v>39979</c:v>
                </c:pt>
                <c:pt idx="739">
                  <c:v>39980</c:v>
                </c:pt>
                <c:pt idx="740">
                  <c:v>39981</c:v>
                </c:pt>
                <c:pt idx="741">
                  <c:v>39982</c:v>
                </c:pt>
                <c:pt idx="742">
                  <c:v>39983</c:v>
                </c:pt>
                <c:pt idx="743">
                  <c:v>39986</c:v>
                </c:pt>
                <c:pt idx="744">
                  <c:v>39987</c:v>
                </c:pt>
                <c:pt idx="745">
                  <c:v>39988</c:v>
                </c:pt>
                <c:pt idx="746">
                  <c:v>39989</c:v>
                </c:pt>
                <c:pt idx="747">
                  <c:v>39990</c:v>
                </c:pt>
                <c:pt idx="748">
                  <c:v>39993</c:v>
                </c:pt>
                <c:pt idx="749">
                  <c:v>39994</c:v>
                </c:pt>
                <c:pt idx="750">
                  <c:v>39995</c:v>
                </c:pt>
                <c:pt idx="751">
                  <c:v>39996</c:v>
                </c:pt>
                <c:pt idx="752">
                  <c:v>39997</c:v>
                </c:pt>
                <c:pt idx="753">
                  <c:v>40000</c:v>
                </c:pt>
                <c:pt idx="754">
                  <c:v>40001</c:v>
                </c:pt>
                <c:pt idx="755">
                  <c:v>40002</c:v>
                </c:pt>
                <c:pt idx="756">
                  <c:v>40003</c:v>
                </c:pt>
                <c:pt idx="757">
                  <c:v>40004</c:v>
                </c:pt>
                <c:pt idx="758">
                  <c:v>40007</c:v>
                </c:pt>
                <c:pt idx="759">
                  <c:v>40008</c:v>
                </c:pt>
                <c:pt idx="760">
                  <c:v>40009</c:v>
                </c:pt>
                <c:pt idx="761">
                  <c:v>40010</c:v>
                </c:pt>
                <c:pt idx="762">
                  <c:v>40011</c:v>
                </c:pt>
                <c:pt idx="763">
                  <c:v>40014</c:v>
                </c:pt>
                <c:pt idx="764">
                  <c:v>40015</c:v>
                </c:pt>
                <c:pt idx="765">
                  <c:v>40016</c:v>
                </c:pt>
                <c:pt idx="766">
                  <c:v>40017</c:v>
                </c:pt>
                <c:pt idx="767">
                  <c:v>40018</c:v>
                </c:pt>
                <c:pt idx="768">
                  <c:v>40021</c:v>
                </c:pt>
                <c:pt idx="769">
                  <c:v>40022</c:v>
                </c:pt>
                <c:pt idx="770">
                  <c:v>40023</c:v>
                </c:pt>
                <c:pt idx="771">
                  <c:v>40024</c:v>
                </c:pt>
                <c:pt idx="772">
                  <c:v>40025</c:v>
                </c:pt>
                <c:pt idx="773">
                  <c:v>40028</c:v>
                </c:pt>
                <c:pt idx="774">
                  <c:v>40029</c:v>
                </c:pt>
                <c:pt idx="775">
                  <c:v>40030</c:v>
                </c:pt>
                <c:pt idx="776">
                  <c:v>40031</c:v>
                </c:pt>
                <c:pt idx="777">
                  <c:v>40032</c:v>
                </c:pt>
                <c:pt idx="778">
                  <c:v>40035</c:v>
                </c:pt>
                <c:pt idx="779">
                  <c:v>40036</c:v>
                </c:pt>
                <c:pt idx="780">
                  <c:v>40037</c:v>
                </c:pt>
                <c:pt idx="781">
                  <c:v>40038</c:v>
                </c:pt>
                <c:pt idx="782">
                  <c:v>40039</c:v>
                </c:pt>
                <c:pt idx="783">
                  <c:v>40042</c:v>
                </c:pt>
                <c:pt idx="784">
                  <c:v>40043</c:v>
                </c:pt>
                <c:pt idx="785">
                  <c:v>40044</c:v>
                </c:pt>
                <c:pt idx="786">
                  <c:v>40045</c:v>
                </c:pt>
                <c:pt idx="787">
                  <c:v>40046</c:v>
                </c:pt>
                <c:pt idx="788">
                  <c:v>40049</c:v>
                </c:pt>
                <c:pt idx="789">
                  <c:v>40050</c:v>
                </c:pt>
                <c:pt idx="790">
                  <c:v>40051</c:v>
                </c:pt>
                <c:pt idx="791">
                  <c:v>40052</c:v>
                </c:pt>
                <c:pt idx="792">
                  <c:v>40053</c:v>
                </c:pt>
                <c:pt idx="793">
                  <c:v>40056</c:v>
                </c:pt>
                <c:pt idx="794">
                  <c:v>40057</c:v>
                </c:pt>
                <c:pt idx="795">
                  <c:v>40058</c:v>
                </c:pt>
                <c:pt idx="796">
                  <c:v>40059</c:v>
                </c:pt>
                <c:pt idx="797">
                  <c:v>40060</c:v>
                </c:pt>
                <c:pt idx="798">
                  <c:v>40063</c:v>
                </c:pt>
                <c:pt idx="799">
                  <c:v>40064</c:v>
                </c:pt>
                <c:pt idx="800">
                  <c:v>40065</c:v>
                </c:pt>
                <c:pt idx="801">
                  <c:v>40066</c:v>
                </c:pt>
                <c:pt idx="802">
                  <c:v>40067</c:v>
                </c:pt>
                <c:pt idx="803">
                  <c:v>40070</c:v>
                </c:pt>
                <c:pt idx="804">
                  <c:v>40071</c:v>
                </c:pt>
                <c:pt idx="805">
                  <c:v>40072</c:v>
                </c:pt>
                <c:pt idx="806">
                  <c:v>40073</c:v>
                </c:pt>
                <c:pt idx="807">
                  <c:v>40074</c:v>
                </c:pt>
                <c:pt idx="808">
                  <c:v>40078</c:v>
                </c:pt>
                <c:pt idx="809">
                  <c:v>40079</c:v>
                </c:pt>
                <c:pt idx="810">
                  <c:v>40080</c:v>
                </c:pt>
                <c:pt idx="811">
                  <c:v>40081</c:v>
                </c:pt>
                <c:pt idx="812">
                  <c:v>40085</c:v>
                </c:pt>
                <c:pt idx="813">
                  <c:v>40086</c:v>
                </c:pt>
                <c:pt idx="814">
                  <c:v>40087</c:v>
                </c:pt>
                <c:pt idx="815">
                  <c:v>40091</c:v>
                </c:pt>
                <c:pt idx="816">
                  <c:v>40092</c:v>
                </c:pt>
                <c:pt idx="817">
                  <c:v>40093</c:v>
                </c:pt>
                <c:pt idx="818">
                  <c:v>40094</c:v>
                </c:pt>
                <c:pt idx="819">
                  <c:v>40095</c:v>
                </c:pt>
                <c:pt idx="820">
                  <c:v>40098</c:v>
                </c:pt>
                <c:pt idx="821">
                  <c:v>40100</c:v>
                </c:pt>
                <c:pt idx="822">
                  <c:v>40101</c:v>
                </c:pt>
                <c:pt idx="823">
                  <c:v>40102</c:v>
                </c:pt>
                <c:pt idx="824">
                  <c:v>40103</c:v>
                </c:pt>
                <c:pt idx="825">
                  <c:v>40106</c:v>
                </c:pt>
                <c:pt idx="826">
                  <c:v>40107</c:v>
                </c:pt>
                <c:pt idx="827">
                  <c:v>40108</c:v>
                </c:pt>
                <c:pt idx="828">
                  <c:v>40109</c:v>
                </c:pt>
                <c:pt idx="829">
                  <c:v>40112</c:v>
                </c:pt>
                <c:pt idx="830">
                  <c:v>40113</c:v>
                </c:pt>
                <c:pt idx="831">
                  <c:v>40114</c:v>
                </c:pt>
                <c:pt idx="832">
                  <c:v>40115</c:v>
                </c:pt>
                <c:pt idx="833">
                  <c:v>40116</c:v>
                </c:pt>
                <c:pt idx="834">
                  <c:v>40120</c:v>
                </c:pt>
                <c:pt idx="835">
                  <c:v>40121</c:v>
                </c:pt>
                <c:pt idx="836">
                  <c:v>40122</c:v>
                </c:pt>
                <c:pt idx="837">
                  <c:v>40123</c:v>
                </c:pt>
                <c:pt idx="838">
                  <c:v>40126</c:v>
                </c:pt>
                <c:pt idx="839">
                  <c:v>40127</c:v>
                </c:pt>
                <c:pt idx="840">
                  <c:v>40128</c:v>
                </c:pt>
                <c:pt idx="841">
                  <c:v>40129</c:v>
                </c:pt>
                <c:pt idx="842">
                  <c:v>40130</c:v>
                </c:pt>
                <c:pt idx="843">
                  <c:v>40133</c:v>
                </c:pt>
                <c:pt idx="844">
                  <c:v>40134</c:v>
                </c:pt>
                <c:pt idx="845">
                  <c:v>40135</c:v>
                </c:pt>
                <c:pt idx="846">
                  <c:v>40136</c:v>
                </c:pt>
                <c:pt idx="847">
                  <c:v>40137</c:v>
                </c:pt>
                <c:pt idx="848">
                  <c:v>40140</c:v>
                </c:pt>
                <c:pt idx="849">
                  <c:v>40141</c:v>
                </c:pt>
                <c:pt idx="850">
                  <c:v>40142</c:v>
                </c:pt>
                <c:pt idx="851">
                  <c:v>40143</c:v>
                </c:pt>
                <c:pt idx="852">
                  <c:v>40144</c:v>
                </c:pt>
                <c:pt idx="853">
                  <c:v>40147</c:v>
                </c:pt>
                <c:pt idx="854">
                  <c:v>40148</c:v>
                </c:pt>
                <c:pt idx="855">
                  <c:v>40149</c:v>
                </c:pt>
                <c:pt idx="856">
                  <c:v>40150</c:v>
                </c:pt>
                <c:pt idx="857">
                  <c:v>40151</c:v>
                </c:pt>
                <c:pt idx="858">
                  <c:v>40154</c:v>
                </c:pt>
                <c:pt idx="859">
                  <c:v>40155</c:v>
                </c:pt>
                <c:pt idx="860">
                  <c:v>40156</c:v>
                </c:pt>
                <c:pt idx="861">
                  <c:v>40157</c:v>
                </c:pt>
                <c:pt idx="862">
                  <c:v>40158</c:v>
                </c:pt>
                <c:pt idx="863">
                  <c:v>40161</c:v>
                </c:pt>
                <c:pt idx="864">
                  <c:v>40162</c:v>
                </c:pt>
                <c:pt idx="865">
                  <c:v>40163</c:v>
                </c:pt>
                <c:pt idx="866">
                  <c:v>40164</c:v>
                </c:pt>
                <c:pt idx="867">
                  <c:v>40165</c:v>
                </c:pt>
                <c:pt idx="868">
                  <c:v>40168</c:v>
                </c:pt>
                <c:pt idx="869">
                  <c:v>40169</c:v>
                </c:pt>
                <c:pt idx="870">
                  <c:v>40170</c:v>
                </c:pt>
                <c:pt idx="871">
                  <c:v>40171</c:v>
                </c:pt>
                <c:pt idx="872">
                  <c:v>40176</c:v>
                </c:pt>
                <c:pt idx="873">
                  <c:v>40177</c:v>
                </c:pt>
                <c:pt idx="874">
                  <c:v>40178</c:v>
                </c:pt>
                <c:pt idx="875">
                  <c:v>40182</c:v>
                </c:pt>
                <c:pt idx="876">
                  <c:v>40183</c:v>
                </c:pt>
                <c:pt idx="877">
                  <c:v>40184</c:v>
                </c:pt>
                <c:pt idx="878">
                  <c:v>40185</c:v>
                </c:pt>
                <c:pt idx="879">
                  <c:v>40186</c:v>
                </c:pt>
                <c:pt idx="880">
                  <c:v>40189</c:v>
                </c:pt>
                <c:pt idx="881">
                  <c:v>40190</c:v>
                </c:pt>
                <c:pt idx="882">
                  <c:v>40191</c:v>
                </c:pt>
                <c:pt idx="883">
                  <c:v>40192</c:v>
                </c:pt>
                <c:pt idx="884">
                  <c:v>40193</c:v>
                </c:pt>
                <c:pt idx="885">
                  <c:v>40196</c:v>
                </c:pt>
                <c:pt idx="886">
                  <c:v>40197</c:v>
                </c:pt>
                <c:pt idx="887">
                  <c:v>40198</c:v>
                </c:pt>
                <c:pt idx="888">
                  <c:v>40199</c:v>
                </c:pt>
                <c:pt idx="889">
                  <c:v>40200</c:v>
                </c:pt>
                <c:pt idx="890">
                  <c:v>40203</c:v>
                </c:pt>
                <c:pt idx="891">
                  <c:v>40205</c:v>
                </c:pt>
                <c:pt idx="892">
                  <c:v>40206</c:v>
                </c:pt>
                <c:pt idx="893">
                  <c:v>40207</c:v>
                </c:pt>
                <c:pt idx="894">
                  <c:v>40210</c:v>
                </c:pt>
                <c:pt idx="895">
                  <c:v>40211</c:v>
                </c:pt>
                <c:pt idx="896">
                  <c:v>40212</c:v>
                </c:pt>
                <c:pt idx="897">
                  <c:v>40213</c:v>
                </c:pt>
                <c:pt idx="898">
                  <c:v>40214</c:v>
                </c:pt>
                <c:pt idx="899">
                  <c:v>40215</c:v>
                </c:pt>
                <c:pt idx="900">
                  <c:v>40217</c:v>
                </c:pt>
                <c:pt idx="901">
                  <c:v>40218</c:v>
                </c:pt>
                <c:pt idx="902">
                  <c:v>40219</c:v>
                </c:pt>
                <c:pt idx="903">
                  <c:v>40220</c:v>
                </c:pt>
                <c:pt idx="904">
                  <c:v>40224</c:v>
                </c:pt>
                <c:pt idx="905">
                  <c:v>40225</c:v>
                </c:pt>
                <c:pt idx="906">
                  <c:v>40226</c:v>
                </c:pt>
                <c:pt idx="907">
                  <c:v>40227</c:v>
                </c:pt>
                <c:pt idx="908">
                  <c:v>40228</c:v>
                </c:pt>
                <c:pt idx="909">
                  <c:v>40231</c:v>
                </c:pt>
                <c:pt idx="910">
                  <c:v>40232</c:v>
                </c:pt>
                <c:pt idx="911">
                  <c:v>40233</c:v>
                </c:pt>
                <c:pt idx="912">
                  <c:v>40234</c:v>
                </c:pt>
                <c:pt idx="913">
                  <c:v>40235</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40262</c:v>
                </c:pt>
                <c:pt idx="931">
                  <c:v>40263</c:v>
                </c:pt>
                <c:pt idx="932">
                  <c:v>40266</c:v>
                </c:pt>
                <c:pt idx="933">
                  <c:v>40267</c:v>
                </c:pt>
                <c:pt idx="934">
                  <c:v>40268</c:v>
                </c:pt>
                <c:pt idx="935">
                  <c:v>40269</c:v>
                </c:pt>
                <c:pt idx="936">
                  <c:v>40273</c:v>
                </c:pt>
                <c:pt idx="937">
                  <c:v>40274</c:v>
                </c:pt>
                <c:pt idx="938">
                  <c:v>40275</c:v>
                </c:pt>
                <c:pt idx="939">
                  <c:v>40276</c:v>
                </c:pt>
                <c:pt idx="940">
                  <c:v>40277</c:v>
                </c:pt>
                <c:pt idx="941">
                  <c:v>40280</c:v>
                </c:pt>
                <c:pt idx="942">
                  <c:v>40281</c:v>
                </c:pt>
                <c:pt idx="943">
                  <c:v>40283</c:v>
                </c:pt>
                <c:pt idx="944">
                  <c:v>40284</c:v>
                </c:pt>
                <c:pt idx="945">
                  <c:v>40287</c:v>
                </c:pt>
                <c:pt idx="946">
                  <c:v>40288</c:v>
                </c:pt>
                <c:pt idx="947">
                  <c:v>40289</c:v>
                </c:pt>
                <c:pt idx="948">
                  <c:v>40290</c:v>
                </c:pt>
                <c:pt idx="949">
                  <c:v>40291</c:v>
                </c:pt>
                <c:pt idx="950">
                  <c:v>40294</c:v>
                </c:pt>
                <c:pt idx="951">
                  <c:v>40295</c:v>
                </c:pt>
                <c:pt idx="952">
                  <c:v>40296</c:v>
                </c:pt>
                <c:pt idx="953">
                  <c:v>40297</c:v>
                </c:pt>
                <c:pt idx="954">
                  <c:v>40298</c:v>
                </c:pt>
                <c:pt idx="955">
                  <c:v>40301</c:v>
                </c:pt>
                <c:pt idx="956">
                  <c:v>40302</c:v>
                </c:pt>
                <c:pt idx="957">
                  <c:v>40303</c:v>
                </c:pt>
                <c:pt idx="958">
                  <c:v>40304</c:v>
                </c:pt>
                <c:pt idx="959">
                  <c:v>40305</c:v>
                </c:pt>
                <c:pt idx="960">
                  <c:v>40308</c:v>
                </c:pt>
                <c:pt idx="961">
                  <c:v>40309</c:v>
                </c:pt>
                <c:pt idx="962">
                  <c:v>40310</c:v>
                </c:pt>
                <c:pt idx="963">
                  <c:v>40311</c:v>
                </c:pt>
                <c:pt idx="964">
                  <c:v>40312</c:v>
                </c:pt>
                <c:pt idx="965">
                  <c:v>40315</c:v>
                </c:pt>
                <c:pt idx="966">
                  <c:v>40316</c:v>
                </c:pt>
                <c:pt idx="967">
                  <c:v>40317</c:v>
                </c:pt>
                <c:pt idx="968">
                  <c:v>40318</c:v>
                </c:pt>
                <c:pt idx="969">
                  <c:v>40319</c:v>
                </c:pt>
                <c:pt idx="970">
                  <c:v>40322</c:v>
                </c:pt>
                <c:pt idx="971">
                  <c:v>40323</c:v>
                </c:pt>
                <c:pt idx="972">
                  <c:v>40324</c:v>
                </c:pt>
                <c:pt idx="973">
                  <c:v>40325</c:v>
                </c:pt>
                <c:pt idx="974">
                  <c:v>40326</c:v>
                </c:pt>
                <c:pt idx="975">
                  <c:v>40329</c:v>
                </c:pt>
                <c:pt idx="976">
                  <c:v>40330</c:v>
                </c:pt>
                <c:pt idx="977">
                  <c:v>40331</c:v>
                </c:pt>
                <c:pt idx="978">
                  <c:v>40332</c:v>
                </c:pt>
                <c:pt idx="979">
                  <c:v>40333</c:v>
                </c:pt>
                <c:pt idx="980">
                  <c:v>40336</c:v>
                </c:pt>
                <c:pt idx="981">
                  <c:v>40337</c:v>
                </c:pt>
                <c:pt idx="982">
                  <c:v>40338</c:v>
                </c:pt>
                <c:pt idx="983">
                  <c:v>40339</c:v>
                </c:pt>
                <c:pt idx="984">
                  <c:v>40340</c:v>
                </c:pt>
                <c:pt idx="985">
                  <c:v>40343</c:v>
                </c:pt>
                <c:pt idx="986">
                  <c:v>40344</c:v>
                </c:pt>
                <c:pt idx="987">
                  <c:v>40345</c:v>
                </c:pt>
                <c:pt idx="988">
                  <c:v>40346</c:v>
                </c:pt>
                <c:pt idx="989">
                  <c:v>40347</c:v>
                </c:pt>
                <c:pt idx="990">
                  <c:v>40350</c:v>
                </c:pt>
                <c:pt idx="991">
                  <c:v>40351</c:v>
                </c:pt>
                <c:pt idx="992">
                  <c:v>40352</c:v>
                </c:pt>
                <c:pt idx="993">
                  <c:v>40353</c:v>
                </c:pt>
                <c:pt idx="994">
                  <c:v>40354</c:v>
                </c:pt>
                <c:pt idx="995">
                  <c:v>40357</c:v>
                </c:pt>
                <c:pt idx="996">
                  <c:v>40358</c:v>
                </c:pt>
                <c:pt idx="997">
                  <c:v>40359</c:v>
                </c:pt>
                <c:pt idx="998">
                  <c:v>40360</c:v>
                </c:pt>
                <c:pt idx="999">
                  <c:v>40361</c:v>
                </c:pt>
                <c:pt idx="1000">
                  <c:v>40364</c:v>
                </c:pt>
                <c:pt idx="1001">
                  <c:v>40365</c:v>
                </c:pt>
                <c:pt idx="1002">
                  <c:v>40366</c:v>
                </c:pt>
                <c:pt idx="1003">
                  <c:v>40367</c:v>
                </c:pt>
                <c:pt idx="1004">
                  <c:v>40368</c:v>
                </c:pt>
                <c:pt idx="1005">
                  <c:v>40371</c:v>
                </c:pt>
                <c:pt idx="1006">
                  <c:v>40372</c:v>
                </c:pt>
                <c:pt idx="1007">
                  <c:v>40373</c:v>
                </c:pt>
                <c:pt idx="1008">
                  <c:v>40374</c:v>
                </c:pt>
                <c:pt idx="1009">
                  <c:v>40375</c:v>
                </c:pt>
                <c:pt idx="1010">
                  <c:v>40378</c:v>
                </c:pt>
                <c:pt idx="1011">
                  <c:v>40379</c:v>
                </c:pt>
                <c:pt idx="1012">
                  <c:v>40380</c:v>
                </c:pt>
                <c:pt idx="1013">
                  <c:v>40381</c:v>
                </c:pt>
                <c:pt idx="1014">
                  <c:v>40382</c:v>
                </c:pt>
                <c:pt idx="1015">
                  <c:v>40385</c:v>
                </c:pt>
                <c:pt idx="1016">
                  <c:v>40386</c:v>
                </c:pt>
                <c:pt idx="1017">
                  <c:v>40387</c:v>
                </c:pt>
                <c:pt idx="1018">
                  <c:v>40388</c:v>
                </c:pt>
                <c:pt idx="1019">
                  <c:v>40389</c:v>
                </c:pt>
                <c:pt idx="1020">
                  <c:v>40392</c:v>
                </c:pt>
                <c:pt idx="1021">
                  <c:v>40393</c:v>
                </c:pt>
                <c:pt idx="1022">
                  <c:v>40394</c:v>
                </c:pt>
                <c:pt idx="1023">
                  <c:v>40395</c:v>
                </c:pt>
                <c:pt idx="1024">
                  <c:v>40396</c:v>
                </c:pt>
                <c:pt idx="1025">
                  <c:v>40399</c:v>
                </c:pt>
                <c:pt idx="1026">
                  <c:v>40400</c:v>
                </c:pt>
                <c:pt idx="1027">
                  <c:v>40401</c:v>
                </c:pt>
                <c:pt idx="1028">
                  <c:v>40402</c:v>
                </c:pt>
                <c:pt idx="1029">
                  <c:v>40403</c:v>
                </c:pt>
                <c:pt idx="1030">
                  <c:v>40406</c:v>
                </c:pt>
                <c:pt idx="1031">
                  <c:v>40407</c:v>
                </c:pt>
                <c:pt idx="1032">
                  <c:v>40408</c:v>
                </c:pt>
                <c:pt idx="1033">
                  <c:v>40409</c:v>
                </c:pt>
                <c:pt idx="1034">
                  <c:v>40410</c:v>
                </c:pt>
                <c:pt idx="1035">
                  <c:v>40413</c:v>
                </c:pt>
                <c:pt idx="1036">
                  <c:v>40414</c:v>
                </c:pt>
                <c:pt idx="1037">
                  <c:v>40415</c:v>
                </c:pt>
                <c:pt idx="1038">
                  <c:v>40416</c:v>
                </c:pt>
                <c:pt idx="1039">
                  <c:v>40417</c:v>
                </c:pt>
                <c:pt idx="1040">
                  <c:v>40420</c:v>
                </c:pt>
                <c:pt idx="1041">
                  <c:v>40421</c:v>
                </c:pt>
                <c:pt idx="1042">
                  <c:v>40422</c:v>
                </c:pt>
                <c:pt idx="1043">
                  <c:v>40423</c:v>
                </c:pt>
                <c:pt idx="1044">
                  <c:v>40424</c:v>
                </c:pt>
                <c:pt idx="1045">
                  <c:v>40427</c:v>
                </c:pt>
                <c:pt idx="1046">
                  <c:v>40428</c:v>
                </c:pt>
                <c:pt idx="1047">
                  <c:v>40429</c:v>
                </c:pt>
                <c:pt idx="1048">
                  <c:v>40430</c:v>
                </c:pt>
                <c:pt idx="1049">
                  <c:v>40434</c:v>
                </c:pt>
                <c:pt idx="1050">
                  <c:v>40435</c:v>
                </c:pt>
                <c:pt idx="1051">
                  <c:v>40436</c:v>
                </c:pt>
                <c:pt idx="1052">
                  <c:v>40437</c:v>
                </c:pt>
                <c:pt idx="1053">
                  <c:v>40438</c:v>
                </c:pt>
                <c:pt idx="1054">
                  <c:v>40441</c:v>
                </c:pt>
                <c:pt idx="1055">
                  <c:v>40442</c:v>
                </c:pt>
                <c:pt idx="1056">
                  <c:v>40443</c:v>
                </c:pt>
                <c:pt idx="1057">
                  <c:v>40444</c:v>
                </c:pt>
                <c:pt idx="1058">
                  <c:v>40445</c:v>
                </c:pt>
                <c:pt idx="1059">
                  <c:v>40448</c:v>
                </c:pt>
                <c:pt idx="1060">
                  <c:v>40449</c:v>
                </c:pt>
                <c:pt idx="1061">
                  <c:v>40450</c:v>
                </c:pt>
                <c:pt idx="1062">
                  <c:v>40451</c:v>
                </c:pt>
                <c:pt idx="1063">
                  <c:v>40452</c:v>
                </c:pt>
                <c:pt idx="1064">
                  <c:v>40455</c:v>
                </c:pt>
                <c:pt idx="1065">
                  <c:v>40456</c:v>
                </c:pt>
                <c:pt idx="1066">
                  <c:v>40457</c:v>
                </c:pt>
                <c:pt idx="1067">
                  <c:v>40458</c:v>
                </c:pt>
                <c:pt idx="1068">
                  <c:v>40459</c:v>
                </c:pt>
                <c:pt idx="1069">
                  <c:v>40462</c:v>
                </c:pt>
                <c:pt idx="1070">
                  <c:v>40463</c:v>
                </c:pt>
                <c:pt idx="1071">
                  <c:v>40464</c:v>
                </c:pt>
                <c:pt idx="1072">
                  <c:v>40465</c:v>
                </c:pt>
                <c:pt idx="1073">
                  <c:v>40466</c:v>
                </c:pt>
                <c:pt idx="1074">
                  <c:v>40469</c:v>
                </c:pt>
                <c:pt idx="1075">
                  <c:v>40470</c:v>
                </c:pt>
                <c:pt idx="1076">
                  <c:v>40471</c:v>
                </c:pt>
                <c:pt idx="1077">
                  <c:v>40472</c:v>
                </c:pt>
                <c:pt idx="1078">
                  <c:v>40473</c:v>
                </c:pt>
                <c:pt idx="1079">
                  <c:v>40476</c:v>
                </c:pt>
                <c:pt idx="1080">
                  <c:v>40477</c:v>
                </c:pt>
                <c:pt idx="1081">
                  <c:v>40478</c:v>
                </c:pt>
                <c:pt idx="1082">
                  <c:v>40479</c:v>
                </c:pt>
                <c:pt idx="1083">
                  <c:v>40480</c:v>
                </c:pt>
                <c:pt idx="1084">
                  <c:v>40483</c:v>
                </c:pt>
                <c:pt idx="1085">
                  <c:v>40484</c:v>
                </c:pt>
                <c:pt idx="1086">
                  <c:v>40485</c:v>
                </c:pt>
                <c:pt idx="1087">
                  <c:v>40486</c:v>
                </c:pt>
                <c:pt idx="1088">
                  <c:v>40487</c:v>
                </c:pt>
                <c:pt idx="1089">
                  <c:v>40490</c:v>
                </c:pt>
                <c:pt idx="1090">
                  <c:v>40491</c:v>
                </c:pt>
                <c:pt idx="1091">
                  <c:v>40492</c:v>
                </c:pt>
                <c:pt idx="1092">
                  <c:v>40493</c:v>
                </c:pt>
                <c:pt idx="1093">
                  <c:v>40494</c:v>
                </c:pt>
                <c:pt idx="1094">
                  <c:v>40497</c:v>
                </c:pt>
                <c:pt idx="1095">
                  <c:v>40498</c:v>
                </c:pt>
                <c:pt idx="1096">
                  <c:v>40500</c:v>
                </c:pt>
                <c:pt idx="1097">
                  <c:v>40501</c:v>
                </c:pt>
                <c:pt idx="1098">
                  <c:v>40504</c:v>
                </c:pt>
                <c:pt idx="1099">
                  <c:v>40505</c:v>
                </c:pt>
                <c:pt idx="1100">
                  <c:v>40506</c:v>
                </c:pt>
                <c:pt idx="1101">
                  <c:v>40507</c:v>
                </c:pt>
                <c:pt idx="1102">
                  <c:v>40508</c:v>
                </c:pt>
                <c:pt idx="1103">
                  <c:v>40511</c:v>
                </c:pt>
                <c:pt idx="1104">
                  <c:v>40512</c:v>
                </c:pt>
                <c:pt idx="1105">
                  <c:v>40513</c:v>
                </c:pt>
                <c:pt idx="1106">
                  <c:v>40514</c:v>
                </c:pt>
                <c:pt idx="1107">
                  <c:v>40515</c:v>
                </c:pt>
                <c:pt idx="1108">
                  <c:v>40518</c:v>
                </c:pt>
                <c:pt idx="1109">
                  <c:v>40519</c:v>
                </c:pt>
                <c:pt idx="1110">
                  <c:v>40520</c:v>
                </c:pt>
                <c:pt idx="1111">
                  <c:v>40521</c:v>
                </c:pt>
                <c:pt idx="1112">
                  <c:v>40522</c:v>
                </c:pt>
                <c:pt idx="1113">
                  <c:v>40525</c:v>
                </c:pt>
                <c:pt idx="1114">
                  <c:v>40526</c:v>
                </c:pt>
                <c:pt idx="1115">
                  <c:v>40527</c:v>
                </c:pt>
                <c:pt idx="1116">
                  <c:v>40528</c:v>
                </c:pt>
                <c:pt idx="1117">
                  <c:v>40532</c:v>
                </c:pt>
                <c:pt idx="1118">
                  <c:v>40533</c:v>
                </c:pt>
                <c:pt idx="1119">
                  <c:v>40534</c:v>
                </c:pt>
                <c:pt idx="1120">
                  <c:v>40535</c:v>
                </c:pt>
                <c:pt idx="1121">
                  <c:v>40536</c:v>
                </c:pt>
                <c:pt idx="1122">
                  <c:v>40539</c:v>
                </c:pt>
                <c:pt idx="1123">
                  <c:v>40540</c:v>
                </c:pt>
                <c:pt idx="1124">
                  <c:v>40541</c:v>
                </c:pt>
                <c:pt idx="1125">
                  <c:v>40542</c:v>
                </c:pt>
                <c:pt idx="1126">
                  <c:v>40543</c:v>
                </c:pt>
                <c:pt idx="1127">
                  <c:v>40546</c:v>
                </c:pt>
                <c:pt idx="1128">
                  <c:v>40547</c:v>
                </c:pt>
                <c:pt idx="1129">
                  <c:v>40548</c:v>
                </c:pt>
                <c:pt idx="1130">
                  <c:v>40549</c:v>
                </c:pt>
                <c:pt idx="1131">
                  <c:v>40550</c:v>
                </c:pt>
                <c:pt idx="1132">
                  <c:v>40553</c:v>
                </c:pt>
                <c:pt idx="1133">
                  <c:v>40554</c:v>
                </c:pt>
                <c:pt idx="1134">
                  <c:v>40555</c:v>
                </c:pt>
                <c:pt idx="1135">
                  <c:v>40556</c:v>
                </c:pt>
                <c:pt idx="1136">
                  <c:v>40557</c:v>
                </c:pt>
                <c:pt idx="1137">
                  <c:v>40560</c:v>
                </c:pt>
                <c:pt idx="1138">
                  <c:v>40561</c:v>
                </c:pt>
                <c:pt idx="1139">
                  <c:v>40562</c:v>
                </c:pt>
                <c:pt idx="1140">
                  <c:v>40563</c:v>
                </c:pt>
                <c:pt idx="1141">
                  <c:v>40564</c:v>
                </c:pt>
                <c:pt idx="1142">
                  <c:v>40567</c:v>
                </c:pt>
                <c:pt idx="1143">
                  <c:v>40568</c:v>
                </c:pt>
                <c:pt idx="1144">
                  <c:v>40570</c:v>
                </c:pt>
                <c:pt idx="1145">
                  <c:v>40571</c:v>
                </c:pt>
                <c:pt idx="1146">
                  <c:v>40574</c:v>
                </c:pt>
                <c:pt idx="1147">
                  <c:v>40575</c:v>
                </c:pt>
                <c:pt idx="1148">
                  <c:v>40576</c:v>
                </c:pt>
                <c:pt idx="1149">
                  <c:v>40577</c:v>
                </c:pt>
                <c:pt idx="1150">
                  <c:v>40578</c:v>
                </c:pt>
                <c:pt idx="1151">
                  <c:v>40581</c:v>
                </c:pt>
                <c:pt idx="1152">
                  <c:v>40582</c:v>
                </c:pt>
                <c:pt idx="1153">
                  <c:v>40583</c:v>
                </c:pt>
                <c:pt idx="1154">
                  <c:v>40584</c:v>
                </c:pt>
                <c:pt idx="1155">
                  <c:v>40585</c:v>
                </c:pt>
                <c:pt idx="1156">
                  <c:v>40588</c:v>
                </c:pt>
                <c:pt idx="1157">
                  <c:v>40589</c:v>
                </c:pt>
                <c:pt idx="1158">
                  <c:v>40590</c:v>
                </c:pt>
                <c:pt idx="1159">
                  <c:v>40591</c:v>
                </c:pt>
                <c:pt idx="1160">
                  <c:v>40592</c:v>
                </c:pt>
                <c:pt idx="1161">
                  <c:v>40595</c:v>
                </c:pt>
                <c:pt idx="1162">
                  <c:v>40596</c:v>
                </c:pt>
                <c:pt idx="1163">
                  <c:v>40597</c:v>
                </c:pt>
                <c:pt idx="1164">
                  <c:v>40598</c:v>
                </c:pt>
                <c:pt idx="1165">
                  <c:v>40599</c:v>
                </c:pt>
                <c:pt idx="1166">
                  <c:v>40602</c:v>
                </c:pt>
                <c:pt idx="1167">
                  <c:v>40603</c:v>
                </c:pt>
                <c:pt idx="1168">
                  <c:v>40605</c:v>
                </c:pt>
                <c:pt idx="1169">
                  <c:v>40606</c:v>
                </c:pt>
                <c:pt idx="1170">
                  <c:v>40609</c:v>
                </c:pt>
                <c:pt idx="1171">
                  <c:v>40610</c:v>
                </c:pt>
                <c:pt idx="1172">
                  <c:v>40611</c:v>
                </c:pt>
                <c:pt idx="1173">
                  <c:v>40612</c:v>
                </c:pt>
                <c:pt idx="1174">
                  <c:v>40613</c:v>
                </c:pt>
                <c:pt idx="1175">
                  <c:v>40616</c:v>
                </c:pt>
                <c:pt idx="1176">
                  <c:v>40617</c:v>
                </c:pt>
                <c:pt idx="1177">
                  <c:v>40618</c:v>
                </c:pt>
                <c:pt idx="1178">
                  <c:v>40619</c:v>
                </c:pt>
                <c:pt idx="1179">
                  <c:v>40620</c:v>
                </c:pt>
                <c:pt idx="1180">
                  <c:v>40623</c:v>
                </c:pt>
                <c:pt idx="1181">
                  <c:v>40624</c:v>
                </c:pt>
                <c:pt idx="1182">
                  <c:v>40625</c:v>
                </c:pt>
                <c:pt idx="1183">
                  <c:v>40626</c:v>
                </c:pt>
                <c:pt idx="1184">
                  <c:v>40627</c:v>
                </c:pt>
                <c:pt idx="1185">
                  <c:v>40630</c:v>
                </c:pt>
                <c:pt idx="1186">
                  <c:v>40631</c:v>
                </c:pt>
                <c:pt idx="1187">
                  <c:v>40632</c:v>
                </c:pt>
                <c:pt idx="1188">
                  <c:v>40633</c:v>
                </c:pt>
                <c:pt idx="1189">
                  <c:v>40634</c:v>
                </c:pt>
                <c:pt idx="1190">
                  <c:v>40637</c:v>
                </c:pt>
                <c:pt idx="1191">
                  <c:v>40638</c:v>
                </c:pt>
                <c:pt idx="1192">
                  <c:v>40639</c:v>
                </c:pt>
                <c:pt idx="1193">
                  <c:v>40640</c:v>
                </c:pt>
                <c:pt idx="1194">
                  <c:v>40641</c:v>
                </c:pt>
                <c:pt idx="1195">
                  <c:v>40644</c:v>
                </c:pt>
                <c:pt idx="1196">
                  <c:v>40646</c:v>
                </c:pt>
                <c:pt idx="1197">
                  <c:v>40648</c:v>
                </c:pt>
                <c:pt idx="1198">
                  <c:v>40651</c:v>
                </c:pt>
                <c:pt idx="1199">
                  <c:v>40652</c:v>
                </c:pt>
                <c:pt idx="1200">
                  <c:v>40653</c:v>
                </c:pt>
                <c:pt idx="1201">
                  <c:v>40654</c:v>
                </c:pt>
                <c:pt idx="1202">
                  <c:v>40658</c:v>
                </c:pt>
                <c:pt idx="1203">
                  <c:v>40659</c:v>
                </c:pt>
                <c:pt idx="1204">
                  <c:v>40660</c:v>
                </c:pt>
                <c:pt idx="1205">
                  <c:v>40661</c:v>
                </c:pt>
                <c:pt idx="1206">
                  <c:v>40662</c:v>
                </c:pt>
                <c:pt idx="1207">
                  <c:v>40665</c:v>
                </c:pt>
                <c:pt idx="1208">
                  <c:v>40666</c:v>
                </c:pt>
                <c:pt idx="1209">
                  <c:v>40667</c:v>
                </c:pt>
                <c:pt idx="1210">
                  <c:v>40668</c:v>
                </c:pt>
                <c:pt idx="1211">
                  <c:v>40669</c:v>
                </c:pt>
                <c:pt idx="1212">
                  <c:v>40672</c:v>
                </c:pt>
                <c:pt idx="1213">
                  <c:v>40673</c:v>
                </c:pt>
                <c:pt idx="1214">
                  <c:v>40674</c:v>
                </c:pt>
                <c:pt idx="1215">
                  <c:v>40675</c:v>
                </c:pt>
                <c:pt idx="1216">
                  <c:v>40676</c:v>
                </c:pt>
                <c:pt idx="1217">
                  <c:v>40679</c:v>
                </c:pt>
                <c:pt idx="1218">
                  <c:v>40680</c:v>
                </c:pt>
                <c:pt idx="1219">
                  <c:v>40681</c:v>
                </c:pt>
                <c:pt idx="1220">
                  <c:v>40682</c:v>
                </c:pt>
                <c:pt idx="1221">
                  <c:v>40683</c:v>
                </c:pt>
                <c:pt idx="1222">
                  <c:v>40686</c:v>
                </c:pt>
                <c:pt idx="1223">
                  <c:v>40687</c:v>
                </c:pt>
                <c:pt idx="1224">
                  <c:v>40688</c:v>
                </c:pt>
                <c:pt idx="1225">
                  <c:v>40689</c:v>
                </c:pt>
                <c:pt idx="1226">
                  <c:v>40690</c:v>
                </c:pt>
                <c:pt idx="1227">
                  <c:v>40693</c:v>
                </c:pt>
                <c:pt idx="1228">
                  <c:v>40694</c:v>
                </c:pt>
                <c:pt idx="1229">
                  <c:v>40695</c:v>
                </c:pt>
                <c:pt idx="1230">
                  <c:v>40696</c:v>
                </c:pt>
                <c:pt idx="1231">
                  <c:v>40697</c:v>
                </c:pt>
                <c:pt idx="1232">
                  <c:v>40700</c:v>
                </c:pt>
                <c:pt idx="1233">
                  <c:v>40701</c:v>
                </c:pt>
                <c:pt idx="1234">
                  <c:v>40702</c:v>
                </c:pt>
                <c:pt idx="1235">
                  <c:v>40703</c:v>
                </c:pt>
                <c:pt idx="1236">
                  <c:v>40704</c:v>
                </c:pt>
                <c:pt idx="1237">
                  <c:v>40707</c:v>
                </c:pt>
                <c:pt idx="1238">
                  <c:v>40708</c:v>
                </c:pt>
                <c:pt idx="1239">
                  <c:v>40709</c:v>
                </c:pt>
                <c:pt idx="1240">
                  <c:v>40710</c:v>
                </c:pt>
                <c:pt idx="1241">
                  <c:v>40711</c:v>
                </c:pt>
                <c:pt idx="1242">
                  <c:v>40714</c:v>
                </c:pt>
                <c:pt idx="1243">
                  <c:v>40715</c:v>
                </c:pt>
                <c:pt idx="1244">
                  <c:v>40716</c:v>
                </c:pt>
                <c:pt idx="1245">
                  <c:v>40717</c:v>
                </c:pt>
                <c:pt idx="1246">
                  <c:v>40718</c:v>
                </c:pt>
                <c:pt idx="1247">
                  <c:v>40721</c:v>
                </c:pt>
                <c:pt idx="1248">
                  <c:v>40722</c:v>
                </c:pt>
                <c:pt idx="1249">
                  <c:v>40723</c:v>
                </c:pt>
                <c:pt idx="1250">
                  <c:v>40724</c:v>
                </c:pt>
                <c:pt idx="1251">
                  <c:v>40725</c:v>
                </c:pt>
                <c:pt idx="1252">
                  <c:v>40728</c:v>
                </c:pt>
                <c:pt idx="1253">
                  <c:v>40729</c:v>
                </c:pt>
                <c:pt idx="1254">
                  <c:v>40730</c:v>
                </c:pt>
                <c:pt idx="1255">
                  <c:v>40731</c:v>
                </c:pt>
                <c:pt idx="1256">
                  <c:v>40732</c:v>
                </c:pt>
                <c:pt idx="1257">
                  <c:v>40735</c:v>
                </c:pt>
                <c:pt idx="1258">
                  <c:v>40736</c:v>
                </c:pt>
                <c:pt idx="1259">
                  <c:v>40737</c:v>
                </c:pt>
                <c:pt idx="1260">
                  <c:v>40738</c:v>
                </c:pt>
                <c:pt idx="1261">
                  <c:v>40739</c:v>
                </c:pt>
                <c:pt idx="1262">
                  <c:v>40742</c:v>
                </c:pt>
                <c:pt idx="1263">
                  <c:v>40743</c:v>
                </c:pt>
                <c:pt idx="1264">
                  <c:v>40744</c:v>
                </c:pt>
                <c:pt idx="1265">
                  <c:v>40745</c:v>
                </c:pt>
                <c:pt idx="1266">
                  <c:v>40746</c:v>
                </c:pt>
                <c:pt idx="1267">
                  <c:v>40749</c:v>
                </c:pt>
                <c:pt idx="1268">
                  <c:v>40750</c:v>
                </c:pt>
                <c:pt idx="1269">
                  <c:v>40751</c:v>
                </c:pt>
                <c:pt idx="1270">
                  <c:v>40752</c:v>
                </c:pt>
                <c:pt idx="1271">
                  <c:v>40753</c:v>
                </c:pt>
                <c:pt idx="1272">
                  <c:v>40756</c:v>
                </c:pt>
                <c:pt idx="1273">
                  <c:v>40757</c:v>
                </c:pt>
                <c:pt idx="1274">
                  <c:v>40758</c:v>
                </c:pt>
                <c:pt idx="1275">
                  <c:v>40759</c:v>
                </c:pt>
                <c:pt idx="1276">
                  <c:v>40760</c:v>
                </c:pt>
                <c:pt idx="1277">
                  <c:v>40763</c:v>
                </c:pt>
                <c:pt idx="1278">
                  <c:v>40764</c:v>
                </c:pt>
                <c:pt idx="1279">
                  <c:v>40765</c:v>
                </c:pt>
                <c:pt idx="1280">
                  <c:v>40766</c:v>
                </c:pt>
                <c:pt idx="1281">
                  <c:v>40767</c:v>
                </c:pt>
                <c:pt idx="1282">
                  <c:v>40771</c:v>
                </c:pt>
                <c:pt idx="1283">
                  <c:v>40772</c:v>
                </c:pt>
                <c:pt idx="1284">
                  <c:v>40773</c:v>
                </c:pt>
                <c:pt idx="1285">
                  <c:v>40774</c:v>
                </c:pt>
                <c:pt idx="1286">
                  <c:v>40777</c:v>
                </c:pt>
                <c:pt idx="1287">
                  <c:v>40778</c:v>
                </c:pt>
                <c:pt idx="1288">
                  <c:v>40779</c:v>
                </c:pt>
                <c:pt idx="1289">
                  <c:v>40780</c:v>
                </c:pt>
                <c:pt idx="1290">
                  <c:v>40781</c:v>
                </c:pt>
                <c:pt idx="1291">
                  <c:v>40784</c:v>
                </c:pt>
                <c:pt idx="1292">
                  <c:v>40785</c:v>
                </c:pt>
                <c:pt idx="1293">
                  <c:v>40788</c:v>
                </c:pt>
                <c:pt idx="1294">
                  <c:v>40791</c:v>
                </c:pt>
                <c:pt idx="1295">
                  <c:v>40792</c:v>
                </c:pt>
                <c:pt idx="1296">
                  <c:v>40793</c:v>
                </c:pt>
                <c:pt idx="1297">
                  <c:v>40794</c:v>
                </c:pt>
                <c:pt idx="1298">
                  <c:v>40795</c:v>
                </c:pt>
                <c:pt idx="1299">
                  <c:v>40798</c:v>
                </c:pt>
                <c:pt idx="1300">
                  <c:v>40799</c:v>
                </c:pt>
                <c:pt idx="1301">
                  <c:v>40800</c:v>
                </c:pt>
                <c:pt idx="1302">
                  <c:v>40801</c:v>
                </c:pt>
                <c:pt idx="1303">
                  <c:v>40802</c:v>
                </c:pt>
                <c:pt idx="1304">
                  <c:v>40805</c:v>
                </c:pt>
                <c:pt idx="1305">
                  <c:v>40806</c:v>
                </c:pt>
                <c:pt idx="1306">
                  <c:v>40807</c:v>
                </c:pt>
                <c:pt idx="1307">
                  <c:v>40808</c:v>
                </c:pt>
                <c:pt idx="1308">
                  <c:v>40809</c:v>
                </c:pt>
                <c:pt idx="1309">
                  <c:v>40812</c:v>
                </c:pt>
                <c:pt idx="1310">
                  <c:v>40813</c:v>
                </c:pt>
                <c:pt idx="1311">
                  <c:v>40814</c:v>
                </c:pt>
                <c:pt idx="1312">
                  <c:v>40815</c:v>
                </c:pt>
                <c:pt idx="1313">
                  <c:v>40816</c:v>
                </c:pt>
                <c:pt idx="1314">
                  <c:v>40819</c:v>
                </c:pt>
                <c:pt idx="1315">
                  <c:v>40820</c:v>
                </c:pt>
                <c:pt idx="1316">
                  <c:v>40821</c:v>
                </c:pt>
                <c:pt idx="1317">
                  <c:v>40823</c:v>
                </c:pt>
                <c:pt idx="1318">
                  <c:v>40826</c:v>
                </c:pt>
                <c:pt idx="1319">
                  <c:v>40827</c:v>
                </c:pt>
                <c:pt idx="1320">
                  <c:v>40828</c:v>
                </c:pt>
                <c:pt idx="1321">
                  <c:v>40829</c:v>
                </c:pt>
                <c:pt idx="1322">
                  <c:v>40830</c:v>
                </c:pt>
                <c:pt idx="1323">
                  <c:v>40833</c:v>
                </c:pt>
                <c:pt idx="1324">
                  <c:v>40834</c:v>
                </c:pt>
                <c:pt idx="1325">
                  <c:v>40835</c:v>
                </c:pt>
                <c:pt idx="1326">
                  <c:v>40836</c:v>
                </c:pt>
                <c:pt idx="1327">
                  <c:v>40837</c:v>
                </c:pt>
                <c:pt idx="1328">
                  <c:v>40840</c:v>
                </c:pt>
                <c:pt idx="1329">
                  <c:v>40841</c:v>
                </c:pt>
                <c:pt idx="1330">
                  <c:v>40842</c:v>
                </c:pt>
                <c:pt idx="1331">
                  <c:v>40844</c:v>
                </c:pt>
                <c:pt idx="1332">
                  <c:v>40847</c:v>
                </c:pt>
                <c:pt idx="1333">
                  <c:v>40848</c:v>
                </c:pt>
                <c:pt idx="1334">
                  <c:v>40849</c:v>
                </c:pt>
                <c:pt idx="1335">
                  <c:v>40850</c:v>
                </c:pt>
                <c:pt idx="1336">
                  <c:v>40851</c:v>
                </c:pt>
                <c:pt idx="1337">
                  <c:v>40855</c:v>
                </c:pt>
                <c:pt idx="1338">
                  <c:v>40856</c:v>
                </c:pt>
                <c:pt idx="1339">
                  <c:v>40858</c:v>
                </c:pt>
                <c:pt idx="1340">
                  <c:v>40861</c:v>
                </c:pt>
                <c:pt idx="1341">
                  <c:v>40862</c:v>
                </c:pt>
                <c:pt idx="1342">
                  <c:v>40863</c:v>
                </c:pt>
                <c:pt idx="1343">
                  <c:v>40864</c:v>
                </c:pt>
                <c:pt idx="1344">
                  <c:v>40865</c:v>
                </c:pt>
                <c:pt idx="1345">
                  <c:v>40868</c:v>
                </c:pt>
                <c:pt idx="1346">
                  <c:v>40869</c:v>
                </c:pt>
                <c:pt idx="1347">
                  <c:v>40870</c:v>
                </c:pt>
                <c:pt idx="1348">
                  <c:v>40871</c:v>
                </c:pt>
                <c:pt idx="1349">
                  <c:v>40872</c:v>
                </c:pt>
                <c:pt idx="1350">
                  <c:v>40875</c:v>
                </c:pt>
                <c:pt idx="1351">
                  <c:v>40876</c:v>
                </c:pt>
                <c:pt idx="1352">
                  <c:v>40877</c:v>
                </c:pt>
                <c:pt idx="1353">
                  <c:v>40878</c:v>
                </c:pt>
                <c:pt idx="1354">
                  <c:v>40879</c:v>
                </c:pt>
                <c:pt idx="1355">
                  <c:v>40882</c:v>
                </c:pt>
                <c:pt idx="1356">
                  <c:v>40884</c:v>
                </c:pt>
                <c:pt idx="1357">
                  <c:v>40885</c:v>
                </c:pt>
                <c:pt idx="1358">
                  <c:v>40886</c:v>
                </c:pt>
                <c:pt idx="1359">
                  <c:v>40889</c:v>
                </c:pt>
                <c:pt idx="1360">
                  <c:v>40890</c:v>
                </c:pt>
                <c:pt idx="1361">
                  <c:v>40891</c:v>
                </c:pt>
                <c:pt idx="1362">
                  <c:v>40892</c:v>
                </c:pt>
                <c:pt idx="1363">
                  <c:v>40893</c:v>
                </c:pt>
                <c:pt idx="1364">
                  <c:v>40896</c:v>
                </c:pt>
                <c:pt idx="1365">
                  <c:v>40897</c:v>
                </c:pt>
                <c:pt idx="1366">
                  <c:v>40898</c:v>
                </c:pt>
                <c:pt idx="1367">
                  <c:v>40899</c:v>
                </c:pt>
                <c:pt idx="1368">
                  <c:v>40900</c:v>
                </c:pt>
                <c:pt idx="1369">
                  <c:v>40903</c:v>
                </c:pt>
                <c:pt idx="1370">
                  <c:v>40904</c:v>
                </c:pt>
                <c:pt idx="1371">
                  <c:v>40905</c:v>
                </c:pt>
                <c:pt idx="1372">
                  <c:v>40906</c:v>
                </c:pt>
                <c:pt idx="1373">
                  <c:v>40907</c:v>
                </c:pt>
                <c:pt idx="1374">
                  <c:v>40910</c:v>
                </c:pt>
                <c:pt idx="1375">
                  <c:v>40911</c:v>
                </c:pt>
                <c:pt idx="1376">
                  <c:v>40912</c:v>
                </c:pt>
                <c:pt idx="1377">
                  <c:v>40913</c:v>
                </c:pt>
                <c:pt idx="1378">
                  <c:v>40914</c:v>
                </c:pt>
                <c:pt idx="1379">
                  <c:v>40915</c:v>
                </c:pt>
                <c:pt idx="1380">
                  <c:v>40917</c:v>
                </c:pt>
                <c:pt idx="1381">
                  <c:v>40918</c:v>
                </c:pt>
                <c:pt idx="1382">
                  <c:v>40919</c:v>
                </c:pt>
                <c:pt idx="1383">
                  <c:v>40920</c:v>
                </c:pt>
                <c:pt idx="1384">
                  <c:v>40921</c:v>
                </c:pt>
                <c:pt idx="1385">
                  <c:v>40924</c:v>
                </c:pt>
                <c:pt idx="1386">
                  <c:v>40925</c:v>
                </c:pt>
                <c:pt idx="1387">
                  <c:v>40926</c:v>
                </c:pt>
                <c:pt idx="1388">
                  <c:v>40927</c:v>
                </c:pt>
                <c:pt idx="1389">
                  <c:v>40928</c:v>
                </c:pt>
                <c:pt idx="1390">
                  <c:v>40931</c:v>
                </c:pt>
                <c:pt idx="1391">
                  <c:v>40932</c:v>
                </c:pt>
                <c:pt idx="1392">
                  <c:v>40933</c:v>
                </c:pt>
                <c:pt idx="1393">
                  <c:v>40935</c:v>
                </c:pt>
                <c:pt idx="1394">
                  <c:v>40938</c:v>
                </c:pt>
                <c:pt idx="1395">
                  <c:v>40939</c:v>
                </c:pt>
                <c:pt idx="1396">
                  <c:v>40940</c:v>
                </c:pt>
                <c:pt idx="1397">
                  <c:v>40941</c:v>
                </c:pt>
                <c:pt idx="1398">
                  <c:v>40942</c:v>
                </c:pt>
                <c:pt idx="1399">
                  <c:v>40945</c:v>
                </c:pt>
                <c:pt idx="1400">
                  <c:v>40946</c:v>
                </c:pt>
                <c:pt idx="1401">
                  <c:v>40947</c:v>
                </c:pt>
                <c:pt idx="1402">
                  <c:v>40948</c:v>
                </c:pt>
                <c:pt idx="1403">
                  <c:v>40949</c:v>
                </c:pt>
                <c:pt idx="1404">
                  <c:v>40952</c:v>
                </c:pt>
                <c:pt idx="1405">
                  <c:v>40953</c:v>
                </c:pt>
                <c:pt idx="1406">
                  <c:v>40954</c:v>
                </c:pt>
                <c:pt idx="1407">
                  <c:v>40955</c:v>
                </c:pt>
                <c:pt idx="1408">
                  <c:v>40956</c:v>
                </c:pt>
                <c:pt idx="1409">
                  <c:v>40960</c:v>
                </c:pt>
                <c:pt idx="1410">
                  <c:v>40961</c:v>
                </c:pt>
                <c:pt idx="1411">
                  <c:v>40962</c:v>
                </c:pt>
                <c:pt idx="1412">
                  <c:v>40963</c:v>
                </c:pt>
                <c:pt idx="1413">
                  <c:v>40966</c:v>
                </c:pt>
                <c:pt idx="1414">
                  <c:v>40967</c:v>
                </c:pt>
                <c:pt idx="1415">
                  <c:v>40968</c:v>
                </c:pt>
                <c:pt idx="1416">
                  <c:v>40969</c:v>
                </c:pt>
                <c:pt idx="1417">
                  <c:v>40970</c:v>
                </c:pt>
                <c:pt idx="1418">
                  <c:v>40971</c:v>
                </c:pt>
                <c:pt idx="1419">
                  <c:v>40973</c:v>
                </c:pt>
                <c:pt idx="1420">
                  <c:v>40974</c:v>
                </c:pt>
                <c:pt idx="1421">
                  <c:v>40975</c:v>
                </c:pt>
                <c:pt idx="1422">
                  <c:v>40977</c:v>
                </c:pt>
                <c:pt idx="1423">
                  <c:v>40980</c:v>
                </c:pt>
                <c:pt idx="1424">
                  <c:v>40981</c:v>
                </c:pt>
                <c:pt idx="1425">
                  <c:v>40982</c:v>
                </c:pt>
                <c:pt idx="1426">
                  <c:v>40983</c:v>
                </c:pt>
                <c:pt idx="1427">
                  <c:v>40984</c:v>
                </c:pt>
                <c:pt idx="1428">
                  <c:v>40987</c:v>
                </c:pt>
                <c:pt idx="1429">
                  <c:v>40988</c:v>
                </c:pt>
                <c:pt idx="1430">
                  <c:v>40989</c:v>
                </c:pt>
                <c:pt idx="1431">
                  <c:v>40990</c:v>
                </c:pt>
                <c:pt idx="1432">
                  <c:v>40991</c:v>
                </c:pt>
                <c:pt idx="1433">
                  <c:v>40994</c:v>
                </c:pt>
                <c:pt idx="1434">
                  <c:v>40995</c:v>
                </c:pt>
                <c:pt idx="1435">
                  <c:v>40996</c:v>
                </c:pt>
                <c:pt idx="1436">
                  <c:v>40997</c:v>
                </c:pt>
                <c:pt idx="1437">
                  <c:v>40998</c:v>
                </c:pt>
                <c:pt idx="1438">
                  <c:v>41001</c:v>
                </c:pt>
                <c:pt idx="1439">
                  <c:v>41002</c:v>
                </c:pt>
                <c:pt idx="1440">
                  <c:v>41003</c:v>
                </c:pt>
                <c:pt idx="1441">
                  <c:v>41008</c:v>
                </c:pt>
                <c:pt idx="1442">
                  <c:v>41009</c:v>
                </c:pt>
                <c:pt idx="1443">
                  <c:v>41010</c:v>
                </c:pt>
                <c:pt idx="1444">
                  <c:v>41011</c:v>
                </c:pt>
                <c:pt idx="1445">
                  <c:v>41012</c:v>
                </c:pt>
                <c:pt idx="1446">
                  <c:v>41015</c:v>
                </c:pt>
                <c:pt idx="1447">
                  <c:v>41016</c:v>
                </c:pt>
                <c:pt idx="1448">
                  <c:v>41017</c:v>
                </c:pt>
                <c:pt idx="1449">
                  <c:v>41018</c:v>
                </c:pt>
                <c:pt idx="1450">
                  <c:v>41019</c:v>
                </c:pt>
                <c:pt idx="1451">
                  <c:v>41022</c:v>
                </c:pt>
                <c:pt idx="1452">
                  <c:v>41023</c:v>
                </c:pt>
                <c:pt idx="1453">
                  <c:v>41024</c:v>
                </c:pt>
                <c:pt idx="1454">
                  <c:v>41025</c:v>
                </c:pt>
                <c:pt idx="1455">
                  <c:v>41026</c:v>
                </c:pt>
                <c:pt idx="1456">
                  <c:v>41027</c:v>
                </c:pt>
                <c:pt idx="1457">
                  <c:v>41029</c:v>
                </c:pt>
                <c:pt idx="1458">
                  <c:v>41031</c:v>
                </c:pt>
                <c:pt idx="1459">
                  <c:v>41032</c:v>
                </c:pt>
                <c:pt idx="1460">
                  <c:v>41033</c:v>
                </c:pt>
                <c:pt idx="1461">
                  <c:v>41036</c:v>
                </c:pt>
                <c:pt idx="1462">
                  <c:v>41037</c:v>
                </c:pt>
                <c:pt idx="1463">
                  <c:v>41038</c:v>
                </c:pt>
                <c:pt idx="1464">
                  <c:v>41039</c:v>
                </c:pt>
                <c:pt idx="1465">
                  <c:v>41040</c:v>
                </c:pt>
                <c:pt idx="1466">
                  <c:v>41043</c:v>
                </c:pt>
                <c:pt idx="1467">
                  <c:v>41044</c:v>
                </c:pt>
                <c:pt idx="1468">
                  <c:v>41045</c:v>
                </c:pt>
                <c:pt idx="1469">
                  <c:v>41046</c:v>
                </c:pt>
                <c:pt idx="1470">
                  <c:v>41047</c:v>
                </c:pt>
                <c:pt idx="1471">
                  <c:v>41050</c:v>
                </c:pt>
                <c:pt idx="1472">
                  <c:v>41051</c:v>
                </c:pt>
                <c:pt idx="1473">
                  <c:v>41052</c:v>
                </c:pt>
                <c:pt idx="1474">
                  <c:v>41053</c:v>
                </c:pt>
                <c:pt idx="1475">
                  <c:v>41054</c:v>
                </c:pt>
                <c:pt idx="1476">
                  <c:v>41057</c:v>
                </c:pt>
                <c:pt idx="1477">
                  <c:v>41058</c:v>
                </c:pt>
                <c:pt idx="1478">
                  <c:v>41059</c:v>
                </c:pt>
                <c:pt idx="1479">
                  <c:v>41060</c:v>
                </c:pt>
                <c:pt idx="1480">
                  <c:v>41061</c:v>
                </c:pt>
                <c:pt idx="1481">
                  <c:v>41064</c:v>
                </c:pt>
                <c:pt idx="1482">
                  <c:v>41065</c:v>
                </c:pt>
                <c:pt idx="1483">
                  <c:v>41066</c:v>
                </c:pt>
                <c:pt idx="1484">
                  <c:v>41067</c:v>
                </c:pt>
                <c:pt idx="1485">
                  <c:v>41068</c:v>
                </c:pt>
                <c:pt idx="1486">
                  <c:v>41071</c:v>
                </c:pt>
                <c:pt idx="1487">
                  <c:v>41072</c:v>
                </c:pt>
                <c:pt idx="1488">
                  <c:v>41073</c:v>
                </c:pt>
                <c:pt idx="1489">
                  <c:v>41074</c:v>
                </c:pt>
                <c:pt idx="1490">
                  <c:v>41075</c:v>
                </c:pt>
                <c:pt idx="1491">
                  <c:v>41078</c:v>
                </c:pt>
                <c:pt idx="1492">
                  <c:v>41079</c:v>
                </c:pt>
                <c:pt idx="1493">
                  <c:v>41080</c:v>
                </c:pt>
                <c:pt idx="1494">
                  <c:v>41081</c:v>
                </c:pt>
                <c:pt idx="1495">
                  <c:v>41082</c:v>
                </c:pt>
                <c:pt idx="1496">
                  <c:v>41085</c:v>
                </c:pt>
                <c:pt idx="1497">
                  <c:v>41086</c:v>
                </c:pt>
                <c:pt idx="1498">
                  <c:v>41087</c:v>
                </c:pt>
                <c:pt idx="1499">
                  <c:v>41088</c:v>
                </c:pt>
                <c:pt idx="1500">
                  <c:v>41089</c:v>
                </c:pt>
                <c:pt idx="1501">
                  <c:v>41092</c:v>
                </c:pt>
                <c:pt idx="1502">
                  <c:v>41093</c:v>
                </c:pt>
                <c:pt idx="1503">
                  <c:v>41094</c:v>
                </c:pt>
                <c:pt idx="1504">
                  <c:v>41095</c:v>
                </c:pt>
                <c:pt idx="1505">
                  <c:v>41096</c:v>
                </c:pt>
                <c:pt idx="1506">
                  <c:v>41099</c:v>
                </c:pt>
                <c:pt idx="1507">
                  <c:v>41100</c:v>
                </c:pt>
                <c:pt idx="1508">
                  <c:v>41101</c:v>
                </c:pt>
                <c:pt idx="1509">
                  <c:v>41102</c:v>
                </c:pt>
                <c:pt idx="1510">
                  <c:v>41103</c:v>
                </c:pt>
                <c:pt idx="1511">
                  <c:v>41106</c:v>
                </c:pt>
                <c:pt idx="1512">
                  <c:v>41107</c:v>
                </c:pt>
                <c:pt idx="1513">
                  <c:v>41108</c:v>
                </c:pt>
                <c:pt idx="1514">
                  <c:v>41109</c:v>
                </c:pt>
                <c:pt idx="1515">
                  <c:v>41110</c:v>
                </c:pt>
                <c:pt idx="1516">
                  <c:v>41113</c:v>
                </c:pt>
                <c:pt idx="1517">
                  <c:v>41114</c:v>
                </c:pt>
                <c:pt idx="1518">
                  <c:v>41115</c:v>
                </c:pt>
                <c:pt idx="1519">
                  <c:v>41116</c:v>
                </c:pt>
                <c:pt idx="1520">
                  <c:v>41117</c:v>
                </c:pt>
                <c:pt idx="1521">
                  <c:v>41120</c:v>
                </c:pt>
                <c:pt idx="1522">
                  <c:v>41121</c:v>
                </c:pt>
                <c:pt idx="1523">
                  <c:v>41122</c:v>
                </c:pt>
                <c:pt idx="1524">
                  <c:v>41123</c:v>
                </c:pt>
                <c:pt idx="1525">
                  <c:v>41124</c:v>
                </c:pt>
                <c:pt idx="1526">
                  <c:v>41127</c:v>
                </c:pt>
                <c:pt idx="1527">
                  <c:v>41128</c:v>
                </c:pt>
                <c:pt idx="1528">
                  <c:v>41129</c:v>
                </c:pt>
                <c:pt idx="1529">
                  <c:v>41130</c:v>
                </c:pt>
                <c:pt idx="1530">
                  <c:v>41131</c:v>
                </c:pt>
                <c:pt idx="1531">
                  <c:v>41134</c:v>
                </c:pt>
                <c:pt idx="1532">
                  <c:v>41135</c:v>
                </c:pt>
                <c:pt idx="1533">
                  <c:v>41137</c:v>
                </c:pt>
                <c:pt idx="1534">
                  <c:v>41138</c:v>
                </c:pt>
                <c:pt idx="1535">
                  <c:v>41142</c:v>
                </c:pt>
                <c:pt idx="1536">
                  <c:v>41143</c:v>
                </c:pt>
                <c:pt idx="1537">
                  <c:v>41144</c:v>
                </c:pt>
                <c:pt idx="1538">
                  <c:v>41145</c:v>
                </c:pt>
                <c:pt idx="1539">
                  <c:v>41148</c:v>
                </c:pt>
                <c:pt idx="1540">
                  <c:v>41149</c:v>
                </c:pt>
                <c:pt idx="1541">
                  <c:v>41150</c:v>
                </c:pt>
                <c:pt idx="1542">
                  <c:v>41151</c:v>
                </c:pt>
                <c:pt idx="1543">
                  <c:v>41152</c:v>
                </c:pt>
                <c:pt idx="1544">
                  <c:v>41155</c:v>
                </c:pt>
                <c:pt idx="1545">
                  <c:v>41156</c:v>
                </c:pt>
                <c:pt idx="1546">
                  <c:v>41157</c:v>
                </c:pt>
                <c:pt idx="1547">
                  <c:v>41158</c:v>
                </c:pt>
                <c:pt idx="1548">
                  <c:v>41159</c:v>
                </c:pt>
                <c:pt idx="1549">
                  <c:v>41160</c:v>
                </c:pt>
                <c:pt idx="1550">
                  <c:v>41162</c:v>
                </c:pt>
                <c:pt idx="1551">
                  <c:v>41163</c:v>
                </c:pt>
                <c:pt idx="1552">
                  <c:v>41164</c:v>
                </c:pt>
                <c:pt idx="1553">
                  <c:v>41165</c:v>
                </c:pt>
                <c:pt idx="1554">
                  <c:v>41166</c:v>
                </c:pt>
                <c:pt idx="1555">
                  <c:v>41169</c:v>
                </c:pt>
                <c:pt idx="1556">
                  <c:v>41170</c:v>
                </c:pt>
                <c:pt idx="1557">
                  <c:v>41172</c:v>
                </c:pt>
                <c:pt idx="1558">
                  <c:v>41173</c:v>
                </c:pt>
                <c:pt idx="1559">
                  <c:v>41176</c:v>
                </c:pt>
                <c:pt idx="1560">
                  <c:v>41177</c:v>
                </c:pt>
                <c:pt idx="1561">
                  <c:v>41178</c:v>
                </c:pt>
                <c:pt idx="1562">
                  <c:v>41179</c:v>
                </c:pt>
                <c:pt idx="1563">
                  <c:v>41180</c:v>
                </c:pt>
                <c:pt idx="1564">
                  <c:v>41183</c:v>
                </c:pt>
                <c:pt idx="1565">
                  <c:v>41185</c:v>
                </c:pt>
                <c:pt idx="1566">
                  <c:v>41186</c:v>
                </c:pt>
                <c:pt idx="1567">
                  <c:v>41187</c:v>
                </c:pt>
                <c:pt idx="1568">
                  <c:v>41190</c:v>
                </c:pt>
                <c:pt idx="1569">
                  <c:v>41191</c:v>
                </c:pt>
                <c:pt idx="1570">
                  <c:v>41192</c:v>
                </c:pt>
                <c:pt idx="1571">
                  <c:v>41193</c:v>
                </c:pt>
                <c:pt idx="1572">
                  <c:v>41194</c:v>
                </c:pt>
                <c:pt idx="1573">
                  <c:v>41197</c:v>
                </c:pt>
                <c:pt idx="1574">
                  <c:v>41198</c:v>
                </c:pt>
                <c:pt idx="1575">
                  <c:v>41199</c:v>
                </c:pt>
                <c:pt idx="1576">
                  <c:v>41200</c:v>
                </c:pt>
                <c:pt idx="1577">
                  <c:v>41201</c:v>
                </c:pt>
                <c:pt idx="1578">
                  <c:v>41204</c:v>
                </c:pt>
                <c:pt idx="1579">
                  <c:v>41205</c:v>
                </c:pt>
                <c:pt idx="1580">
                  <c:v>41207</c:v>
                </c:pt>
                <c:pt idx="1581">
                  <c:v>41208</c:v>
                </c:pt>
                <c:pt idx="1582">
                  <c:v>41211</c:v>
                </c:pt>
                <c:pt idx="1583">
                  <c:v>41212</c:v>
                </c:pt>
                <c:pt idx="1584">
                  <c:v>41213</c:v>
                </c:pt>
                <c:pt idx="1585">
                  <c:v>41214</c:v>
                </c:pt>
                <c:pt idx="1586">
                  <c:v>41215</c:v>
                </c:pt>
                <c:pt idx="1587">
                  <c:v>41218</c:v>
                </c:pt>
                <c:pt idx="1588">
                  <c:v>41219</c:v>
                </c:pt>
                <c:pt idx="1589">
                  <c:v>41220</c:v>
                </c:pt>
                <c:pt idx="1590">
                  <c:v>41221</c:v>
                </c:pt>
                <c:pt idx="1591">
                  <c:v>41222</c:v>
                </c:pt>
                <c:pt idx="1592">
                  <c:v>41225</c:v>
                </c:pt>
                <c:pt idx="1593">
                  <c:v>41226</c:v>
                </c:pt>
                <c:pt idx="1594">
                  <c:v>41228</c:v>
                </c:pt>
                <c:pt idx="1595">
                  <c:v>41229</c:v>
                </c:pt>
                <c:pt idx="1596">
                  <c:v>41232</c:v>
                </c:pt>
                <c:pt idx="1597">
                  <c:v>41233</c:v>
                </c:pt>
                <c:pt idx="1598">
                  <c:v>41234</c:v>
                </c:pt>
                <c:pt idx="1599">
                  <c:v>41235</c:v>
                </c:pt>
                <c:pt idx="1600">
                  <c:v>41236</c:v>
                </c:pt>
                <c:pt idx="1601">
                  <c:v>41239</c:v>
                </c:pt>
                <c:pt idx="1602">
                  <c:v>41240</c:v>
                </c:pt>
                <c:pt idx="1603">
                  <c:v>41242</c:v>
                </c:pt>
                <c:pt idx="1604">
                  <c:v>41243</c:v>
                </c:pt>
                <c:pt idx="1605">
                  <c:v>41246</c:v>
                </c:pt>
                <c:pt idx="1606">
                  <c:v>41247</c:v>
                </c:pt>
                <c:pt idx="1607">
                  <c:v>41248</c:v>
                </c:pt>
                <c:pt idx="1608">
                  <c:v>41249</c:v>
                </c:pt>
                <c:pt idx="1609">
                  <c:v>41250</c:v>
                </c:pt>
                <c:pt idx="1610">
                  <c:v>41253</c:v>
                </c:pt>
                <c:pt idx="1611">
                  <c:v>41254</c:v>
                </c:pt>
                <c:pt idx="1612">
                  <c:v>41255</c:v>
                </c:pt>
                <c:pt idx="1613">
                  <c:v>41256</c:v>
                </c:pt>
                <c:pt idx="1614">
                  <c:v>41257</c:v>
                </c:pt>
                <c:pt idx="1615">
                  <c:v>41260</c:v>
                </c:pt>
                <c:pt idx="1616">
                  <c:v>41261</c:v>
                </c:pt>
                <c:pt idx="1617">
                  <c:v>41262</c:v>
                </c:pt>
                <c:pt idx="1618">
                  <c:v>41263</c:v>
                </c:pt>
                <c:pt idx="1619">
                  <c:v>41264</c:v>
                </c:pt>
                <c:pt idx="1620">
                  <c:v>41267</c:v>
                </c:pt>
                <c:pt idx="1621">
                  <c:v>41269</c:v>
                </c:pt>
                <c:pt idx="1622">
                  <c:v>41270</c:v>
                </c:pt>
                <c:pt idx="1623">
                  <c:v>41271</c:v>
                </c:pt>
                <c:pt idx="1624">
                  <c:v>41274</c:v>
                </c:pt>
                <c:pt idx="1625">
                  <c:v>41275</c:v>
                </c:pt>
                <c:pt idx="1626">
                  <c:v>41276</c:v>
                </c:pt>
                <c:pt idx="1627">
                  <c:v>41277</c:v>
                </c:pt>
                <c:pt idx="1628">
                  <c:v>41278</c:v>
                </c:pt>
                <c:pt idx="1629">
                  <c:v>41281</c:v>
                </c:pt>
                <c:pt idx="1630">
                  <c:v>41282</c:v>
                </c:pt>
                <c:pt idx="1631">
                  <c:v>41283</c:v>
                </c:pt>
                <c:pt idx="1632">
                  <c:v>41284</c:v>
                </c:pt>
                <c:pt idx="1633">
                  <c:v>41285</c:v>
                </c:pt>
                <c:pt idx="1634">
                  <c:v>41288</c:v>
                </c:pt>
                <c:pt idx="1635">
                  <c:v>41289</c:v>
                </c:pt>
                <c:pt idx="1636">
                  <c:v>41290</c:v>
                </c:pt>
                <c:pt idx="1637">
                  <c:v>41291</c:v>
                </c:pt>
                <c:pt idx="1638">
                  <c:v>41292</c:v>
                </c:pt>
                <c:pt idx="1639">
                  <c:v>41295</c:v>
                </c:pt>
                <c:pt idx="1640">
                  <c:v>41296</c:v>
                </c:pt>
                <c:pt idx="1641">
                  <c:v>41297</c:v>
                </c:pt>
                <c:pt idx="1642">
                  <c:v>41298</c:v>
                </c:pt>
                <c:pt idx="1643">
                  <c:v>41299</c:v>
                </c:pt>
                <c:pt idx="1644">
                  <c:v>41302</c:v>
                </c:pt>
                <c:pt idx="1645">
                  <c:v>41303</c:v>
                </c:pt>
                <c:pt idx="1646">
                  <c:v>41304</c:v>
                </c:pt>
                <c:pt idx="1647">
                  <c:v>41305</c:v>
                </c:pt>
                <c:pt idx="1648">
                  <c:v>41306</c:v>
                </c:pt>
                <c:pt idx="1649">
                  <c:v>41309</c:v>
                </c:pt>
                <c:pt idx="1650">
                  <c:v>41310</c:v>
                </c:pt>
                <c:pt idx="1651">
                  <c:v>41311</c:v>
                </c:pt>
                <c:pt idx="1652">
                  <c:v>41312</c:v>
                </c:pt>
                <c:pt idx="1653">
                  <c:v>41313</c:v>
                </c:pt>
                <c:pt idx="1654">
                  <c:v>41316</c:v>
                </c:pt>
                <c:pt idx="1655">
                  <c:v>41317</c:v>
                </c:pt>
                <c:pt idx="1656">
                  <c:v>41318</c:v>
                </c:pt>
                <c:pt idx="1657">
                  <c:v>41319</c:v>
                </c:pt>
                <c:pt idx="1658">
                  <c:v>41320</c:v>
                </c:pt>
                <c:pt idx="1659">
                  <c:v>41323</c:v>
                </c:pt>
                <c:pt idx="1660">
                  <c:v>41324</c:v>
                </c:pt>
                <c:pt idx="1661">
                  <c:v>41325</c:v>
                </c:pt>
                <c:pt idx="1662">
                  <c:v>41326</c:v>
                </c:pt>
                <c:pt idx="1663">
                  <c:v>41327</c:v>
                </c:pt>
                <c:pt idx="1664">
                  <c:v>41330</c:v>
                </c:pt>
                <c:pt idx="1665">
                  <c:v>41331</c:v>
                </c:pt>
                <c:pt idx="1666">
                  <c:v>41332</c:v>
                </c:pt>
                <c:pt idx="1667">
                  <c:v>41333</c:v>
                </c:pt>
                <c:pt idx="1668">
                  <c:v>41334</c:v>
                </c:pt>
                <c:pt idx="1669">
                  <c:v>41337</c:v>
                </c:pt>
                <c:pt idx="1670">
                  <c:v>41338</c:v>
                </c:pt>
                <c:pt idx="1671">
                  <c:v>41339</c:v>
                </c:pt>
                <c:pt idx="1672">
                  <c:v>41340</c:v>
                </c:pt>
                <c:pt idx="1673">
                  <c:v>41341</c:v>
                </c:pt>
                <c:pt idx="1674">
                  <c:v>41344</c:v>
                </c:pt>
                <c:pt idx="1675">
                  <c:v>41345</c:v>
                </c:pt>
                <c:pt idx="1676">
                  <c:v>41346</c:v>
                </c:pt>
                <c:pt idx="1677">
                  <c:v>41347</c:v>
                </c:pt>
                <c:pt idx="1678">
                  <c:v>41348</c:v>
                </c:pt>
                <c:pt idx="1679">
                  <c:v>41351</c:v>
                </c:pt>
                <c:pt idx="1680">
                  <c:v>41352</c:v>
                </c:pt>
                <c:pt idx="1681">
                  <c:v>41353</c:v>
                </c:pt>
                <c:pt idx="1682">
                  <c:v>41354</c:v>
                </c:pt>
                <c:pt idx="1683">
                  <c:v>41355</c:v>
                </c:pt>
                <c:pt idx="1684">
                  <c:v>41358</c:v>
                </c:pt>
                <c:pt idx="1685">
                  <c:v>41359</c:v>
                </c:pt>
                <c:pt idx="1686">
                  <c:v>41361</c:v>
                </c:pt>
                <c:pt idx="1687">
                  <c:v>41365</c:v>
                </c:pt>
                <c:pt idx="1688">
                  <c:v>41366</c:v>
                </c:pt>
                <c:pt idx="1689">
                  <c:v>41367</c:v>
                </c:pt>
                <c:pt idx="1690">
                  <c:v>41368</c:v>
                </c:pt>
                <c:pt idx="1691">
                  <c:v>41369</c:v>
                </c:pt>
                <c:pt idx="1692">
                  <c:v>41372</c:v>
                </c:pt>
                <c:pt idx="1693">
                  <c:v>41373</c:v>
                </c:pt>
                <c:pt idx="1694">
                  <c:v>41374</c:v>
                </c:pt>
                <c:pt idx="1695">
                  <c:v>41375</c:v>
                </c:pt>
                <c:pt idx="1696">
                  <c:v>41376</c:v>
                </c:pt>
                <c:pt idx="1697">
                  <c:v>41379</c:v>
                </c:pt>
                <c:pt idx="1698">
                  <c:v>41380</c:v>
                </c:pt>
                <c:pt idx="1699">
                  <c:v>41381</c:v>
                </c:pt>
                <c:pt idx="1700">
                  <c:v>41382</c:v>
                </c:pt>
                <c:pt idx="1701">
                  <c:v>41386</c:v>
                </c:pt>
                <c:pt idx="1702">
                  <c:v>41387</c:v>
                </c:pt>
                <c:pt idx="1703">
                  <c:v>41389</c:v>
                </c:pt>
                <c:pt idx="1704">
                  <c:v>41390</c:v>
                </c:pt>
                <c:pt idx="1705">
                  <c:v>41393</c:v>
                </c:pt>
                <c:pt idx="1706">
                  <c:v>41394</c:v>
                </c:pt>
                <c:pt idx="1707">
                  <c:v>41396</c:v>
                </c:pt>
                <c:pt idx="1708">
                  <c:v>41397</c:v>
                </c:pt>
                <c:pt idx="1709">
                  <c:v>41400</c:v>
                </c:pt>
                <c:pt idx="1710">
                  <c:v>41401</c:v>
                </c:pt>
                <c:pt idx="1711">
                  <c:v>41402</c:v>
                </c:pt>
                <c:pt idx="1712">
                  <c:v>41403</c:v>
                </c:pt>
                <c:pt idx="1713">
                  <c:v>41404</c:v>
                </c:pt>
                <c:pt idx="1714">
                  <c:v>41405</c:v>
                </c:pt>
                <c:pt idx="1715">
                  <c:v>41407</c:v>
                </c:pt>
                <c:pt idx="1716">
                  <c:v>41408</c:v>
                </c:pt>
                <c:pt idx="1717">
                  <c:v>41409</c:v>
                </c:pt>
                <c:pt idx="1718">
                  <c:v>41410</c:v>
                </c:pt>
                <c:pt idx="1719">
                  <c:v>41411</c:v>
                </c:pt>
                <c:pt idx="1720">
                  <c:v>41414</c:v>
                </c:pt>
                <c:pt idx="1721">
                  <c:v>41415</c:v>
                </c:pt>
                <c:pt idx="1722">
                  <c:v>41416</c:v>
                </c:pt>
                <c:pt idx="1723">
                  <c:v>41417</c:v>
                </c:pt>
                <c:pt idx="1724">
                  <c:v>41418</c:v>
                </c:pt>
                <c:pt idx="1725">
                  <c:v>41421</c:v>
                </c:pt>
                <c:pt idx="1726">
                  <c:v>41422</c:v>
                </c:pt>
                <c:pt idx="1727">
                  <c:v>41423</c:v>
                </c:pt>
                <c:pt idx="1728">
                  <c:v>41424</c:v>
                </c:pt>
                <c:pt idx="1729">
                  <c:v>41425</c:v>
                </c:pt>
                <c:pt idx="1730">
                  <c:v>41428</c:v>
                </c:pt>
                <c:pt idx="1731">
                  <c:v>41429</c:v>
                </c:pt>
                <c:pt idx="1732">
                  <c:v>41430</c:v>
                </c:pt>
                <c:pt idx="1733">
                  <c:v>41431</c:v>
                </c:pt>
                <c:pt idx="1734">
                  <c:v>41432</c:v>
                </c:pt>
                <c:pt idx="1735">
                  <c:v>41435</c:v>
                </c:pt>
                <c:pt idx="1736">
                  <c:v>41436</c:v>
                </c:pt>
                <c:pt idx="1737">
                  <c:v>41437</c:v>
                </c:pt>
                <c:pt idx="1738">
                  <c:v>41438</c:v>
                </c:pt>
                <c:pt idx="1739">
                  <c:v>41439</c:v>
                </c:pt>
                <c:pt idx="1740">
                  <c:v>41442</c:v>
                </c:pt>
                <c:pt idx="1741">
                  <c:v>41443</c:v>
                </c:pt>
                <c:pt idx="1742">
                  <c:v>41444</c:v>
                </c:pt>
                <c:pt idx="1743">
                  <c:v>41445</c:v>
                </c:pt>
                <c:pt idx="1744">
                  <c:v>41446</c:v>
                </c:pt>
                <c:pt idx="1745">
                  <c:v>41449</c:v>
                </c:pt>
                <c:pt idx="1746">
                  <c:v>41450</c:v>
                </c:pt>
                <c:pt idx="1747">
                  <c:v>41451</c:v>
                </c:pt>
                <c:pt idx="1748">
                  <c:v>41452</c:v>
                </c:pt>
                <c:pt idx="1749">
                  <c:v>41453</c:v>
                </c:pt>
                <c:pt idx="1750">
                  <c:v>41456</c:v>
                </c:pt>
                <c:pt idx="1751">
                  <c:v>41457</c:v>
                </c:pt>
                <c:pt idx="1752">
                  <c:v>41458</c:v>
                </c:pt>
                <c:pt idx="1753">
                  <c:v>41459</c:v>
                </c:pt>
                <c:pt idx="1754">
                  <c:v>41460</c:v>
                </c:pt>
                <c:pt idx="1755">
                  <c:v>41463</c:v>
                </c:pt>
                <c:pt idx="1756">
                  <c:v>41464</c:v>
                </c:pt>
                <c:pt idx="1757">
                  <c:v>41465</c:v>
                </c:pt>
                <c:pt idx="1758">
                  <c:v>41466</c:v>
                </c:pt>
                <c:pt idx="1759">
                  <c:v>41467</c:v>
                </c:pt>
                <c:pt idx="1760">
                  <c:v>41470</c:v>
                </c:pt>
                <c:pt idx="1761">
                  <c:v>41471</c:v>
                </c:pt>
                <c:pt idx="1762">
                  <c:v>41472</c:v>
                </c:pt>
                <c:pt idx="1763">
                  <c:v>41473</c:v>
                </c:pt>
                <c:pt idx="1764">
                  <c:v>41474</c:v>
                </c:pt>
                <c:pt idx="1765">
                  <c:v>41477</c:v>
                </c:pt>
                <c:pt idx="1766">
                  <c:v>41478</c:v>
                </c:pt>
                <c:pt idx="1767">
                  <c:v>41479</c:v>
                </c:pt>
                <c:pt idx="1768">
                  <c:v>41480</c:v>
                </c:pt>
                <c:pt idx="1769">
                  <c:v>41481</c:v>
                </c:pt>
                <c:pt idx="1770">
                  <c:v>41484</c:v>
                </c:pt>
                <c:pt idx="1771">
                  <c:v>41485</c:v>
                </c:pt>
                <c:pt idx="1772">
                  <c:v>41486</c:v>
                </c:pt>
                <c:pt idx="1773">
                  <c:v>41487</c:v>
                </c:pt>
                <c:pt idx="1774">
                  <c:v>41488</c:v>
                </c:pt>
                <c:pt idx="1775">
                  <c:v>41491</c:v>
                </c:pt>
                <c:pt idx="1776">
                  <c:v>41492</c:v>
                </c:pt>
                <c:pt idx="1777">
                  <c:v>41493</c:v>
                </c:pt>
                <c:pt idx="1778">
                  <c:v>41494</c:v>
                </c:pt>
                <c:pt idx="1779">
                  <c:v>41498</c:v>
                </c:pt>
                <c:pt idx="1780">
                  <c:v>41499</c:v>
                </c:pt>
                <c:pt idx="1781">
                  <c:v>41500</c:v>
                </c:pt>
                <c:pt idx="1782">
                  <c:v>41502</c:v>
                </c:pt>
                <c:pt idx="1783">
                  <c:v>41505</c:v>
                </c:pt>
                <c:pt idx="1784">
                  <c:v>41506</c:v>
                </c:pt>
                <c:pt idx="1785">
                  <c:v>41507</c:v>
                </c:pt>
                <c:pt idx="1786">
                  <c:v>41508</c:v>
                </c:pt>
                <c:pt idx="1787">
                  <c:v>41509</c:v>
                </c:pt>
                <c:pt idx="1788">
                  <c:v>41512</c:v>
                </c:pt>
                <c:pt idx="1789">
                  <c:v>41513</c:v>
                </c:pt>
                <c:pt idx="1790">
                  <c:v>41514</c:v>
                </c:pt>
                <c:pt idx="1791">
                  <c:v>41515</c:v>
                </c:pt>
                <c:pt idx="1792">
                  <c:v>41516</c:v>
                </c:pt>
                <c:pt idx="1793">
                  <c:v>41519</c:v>
                </c:pt>
                <c:pt idx="1794">
                  <c:v>41520</c:v>
                </c:pt>
                <c:pt idx="1795">
                  <c:v>41521</c:v>
                </c:pt>
                <c:pt idx="1796">
                  <c:v>41522</c:v>
                </c:pt>
                <c:pt idx="1797">
                  <c:v>41523</c:v>
                </c:pt>
                <c:pt idx="1798">
                  <c:v>41527</c:v>
                </c:pt>
                <c:pt idx="1799">
                  <c:v>41528</c:v>
                </c:pt>
                <c:pt idx="1800">
                  <c:v>41529</c:v>
                </c:pt>
                <c:pt idx="1801">
                  <c:v>41530</c:v>
                </c:pt>
                <c:pt idx="1802">
                  <c:v>41533</c:v>
                </c:pt>
                <c:pt idx="1803">
                  <c:v>41534</c:v>
                </c:pt>
                <c:pt idx="1804">
                  <c:v>41535</c:v>
                </c:pt>
                <c:pt idx="1805">
                  <c:v>41536</c:v>
                </c:pt>
                <c:pt idx="1806">
                  <c:v>41537</c:v>
                </c:pt>
                <c:pt idx="1807">
                  <c:v>41540</c:v>
                </c:pt>
                <c:pt idx="1808">
                  <c:v>41541</c:v>
                </c:pt>
                <c:pt idx="1809">
                  <c:v>41542</c:v>
                </c:pt>
                <c:pt idx="1810">
                  <c:v>41543</c:v>
                </c:pt>
                <c:pt idx="1811">
                  <c:v>41544</c:v>
                </c:pt>
                <c:pt idx="1812">
                  <c:v>41547</c:v>
                </c:pt>
                <c:pt idx="1813">
                  <c:v>41548</c:v>
                </c:pt>
                <c:pt idx="1814">
                  <c:v>41550</c:v>
                </c:pt>
                <c:pt idx="1815">
                  <c:v>41551</c:v>
                </c:pt>
                <c:pt idx="1816">
                  <c:v>41554</c:v>
                </c:pt>
                <c:pt idx="1817">
                  <c:v>41555</c:v>
                </c:pt>
                <c:pt idx="1818">
                  <c:v>41556</c:v>
                </c:pt>
                <c:pt idx="1819">
                  <c:v>41557</c:v>
                </c:pt>
                <c:pt idx="1820">
                  <c:v>41558</c:v>
                </c:pt>
                <c:pt idx="1821">
                  <c:v>41561</c:v>
                </c:pt>
                <c:pt idx="1822">
                  <c:v>41562</c:v>
                </c:pt>
                <c:pt idx="1823">
                  <c:v>41564</c:v>
                </c:pt>
                <c:pt idx="1824">
                  <c:v>41565</c:v>
                </c:pt>
                <c:pt idx="1825">
                  <c:v>41568</c:v>
                </c:pt>
                <c:pt idx="1826">
                  <c:v>41569</c:v>
                </c:pt>
                <c:pt idx="1827">
                  <c:v>41570</c:v>
                </c:pt>
                <c:pt idx="1828">
                  <c:v>41571</c:v>
                </c:pt>
                <c:pt idx="1829">
                  <c:v>41572</c:v>
                </c:pt>
                <c:pt idx="1830">
                  <c:v>41575</c:v>
                </c:pt>
                <c:pt idx="1831">
                  <c:v>41576</c:v>
                </c:pt>
                <c:pt idx="1832">
                  <c:v>41577</c:v>
                </c:pt>
                <c:pt idx="1833">
                  <c:v>41578</c:v>
                </c:pt>
                <c:pt idx="1834">
                  <c:v>41579</c:v>
                </c:pt>
                <c:pt idx="1835">
                  <c:v>41581</c:v>
                </c:pt>
                <c:pt idx="1836">
                  <c:v>41583</c:v>
                </c:pt>
                <c:pt idx="1837">
                  <c:v>41584</c:v>
                </c:pt>
                <c:pt idx="1838">
                  <c:v>41585</c:v>
                </c:pt>
                <c:pt idx="1839">
                  <c:v>41586</c:v>
                </c:pt>
                <c:pt idx="1840">
                  <c:v>41589</c:v>
                </c:pt>
                <c:pt idx="1841">
                  <c:v>41590</c:v>
                </c:pt>
                <c:pt idx="1842">
                  <c:v>41591</c:v>
                </c:pt>
                <c:pt idx="1843">
                  <c:v>41592</c:v>
                </c:pt>
                <c:pt idx="1844">
                  <c:v>41596</c:v>
                </c:pt>
                <c:pt idx="1845">
                  <c:v>41597</c:v>
                </c:pt>
                <c:pt idx="1846">
                  <c:v>41598</c:v>
                </c:pt>
                <c:pt idx="1847">
                  <c:v>41599</c:v>
                </c:pt>
                <c:pt idx="1848">
                  <c:v>41600</c:v>
                </c:pt>
                <c:pt idx="1849">
                  <c:v>41603</c:v>
                </c:pt>
                <c:pt idx="1850">
                  <c:v>41604</c:v>
                </c:pt>
                <c:pt idx="1851">
                  <c:v>41605</c:v>
                </c:pt>
                <c:pt idx="1852">
                  <c:v>41606</c:v>
                </c:pt>
                <c:pt idx="1853">
                  <c:v>41607</c:v>
                </c:pt>
                <c:pt idx="1854">
                  <c:v>41610</c:v>
                </c:pt>
                <c:pt idx="1855">
                  <c:v>41611</c:v>
                </c:pt>
                <c:pt idx="1856">
                  <c:v>41612</c:v>
                </c:pt>
                <c:pt idx="1857">
                  <c:v>41613</c:v>
                </c:pt>
                <c:pt idx="1858">
                  <c:v>41614</c:v>
                </c:pt>
                <c:pt idx="1859">
                  <c:v>41617</c:v>
                </c:pt>
                <c:pt idx="1860">
                  <c:v>41618</c:v>
                </c:pt>
                <c:pt idx="1861">
                  <c:v>41619</c:v>
                </c:pt>
                <c:pt idx="1862">
                  <c:v>41620</c:v>
                </c:pt>
                <c:pt idx="1863">
                  <c:v>41621</c:v>
                </c:pt>
                <c:pt idx="1864">
                  <c:v>41624</c:v>
                </c:pt>
                <c:pt idx="1865">
                  <c:v>41625</c:v>
                </c:pt>
                <c:pt idx="1866">
                  <c:v>41626</c:v>
                </c:pt>
                <c:pt idx="1867">
                  <c:v>41627</c:v>
                </c:pt>
                <c:pt idx="1868">
                  <c:v>41628</c:v>
                </c:pt>
                <c:pt idx="1869">
                  <c:v>41631</c:v>
                </c:pt>
                <c:pt idx="1870">
                  <c:v>41632</c:v>
                </c:pt>
                <c:pt idx="1871">
                  <c:v>41634</c:v>
                </c:pt>
                <c:pt idx="1872">
                  <c:v>41635</c:v>
                </c:pt>
                <c:pt idx="1873">
                  <c:v>41638</c:v>
                </c:pt>
                <c:pt idx="1874">
                  <c:v>41639</c:v>
                </c:pt>
                <c:pt idx="1875">
                  <c:v>41640</c:v>
                </c:pt>
                <c:pt idx="1876">
                  <c:v>41641</c:v>
                </c:pt>
                <c:pt idx="1877">
                  <c:v>41642</c:v>
                </c:pt>
                <c:pt idx="1878">
                  <c:v>41645</c:v>
                </c:pt>
                <c:pt idx="1879">
                  <c:v>41646</c:v>
                </c:pt>
                <c:pt idx="1880">
                  <c:v>41647</c:v>
                </c:pt>
                <c:pt idx="1881">
                  <c:v>41648</c:v>
                </c:pt>
                <c:pt idx="1882">
                  <c:v>41649</c:v>
                </c:pt>
                <c:pt idx="1883">
                  <c:v>41652</c:v>
                </c:pt>
                <c:pt idx="1884">
                  <c:v>41653</c:v>
                </c:pt>
                <c:pt idx="1885">
                  <c:v>41654</c:v>
                </c:pt>
                <c:pt idx="1886">
                  <c:v>41655</c:v>
                </c:pt>
                <c:pt idx="1887">
                  <c:v>41656</c:v>
                </c:pt>
                <c:pt idx="1888">
                  <c:v>41659</c:v>
                </c:pt>
                <c:pt idx="1889">
                  <c:v>41660</c:v>
                </c:pt>
                <c:pt idx="1890">
                  <c:v>41661</c:v>
                </c:pt>
                <c:pt idx="1891">
                  <c:v>41662</c:v>
                </c:pt>
                <c:pt idx="1892">
                  <c:v>41663</c:v>
                </c:pt>
                <c:pt idx="1893">
                  <c:v>41666</c:v>
                </c:pt>
                <c:pt idx="1894">
                  <c:v>41667</c:v>
                </c:pt>
                <c:pt idx="1895">
                  <c:v>41668</c:v>
                </c:pt>
                <c:pt idx="1896">
                  <c:v>41669</c:v>
                </c:pt>
                <c:pt idx="1897">
                  <c:v>41670</c:v>
                </c:pt>
                <c:pt idx="1898">
                  <c:v>41673</c:v>
                </c:pt>
                <c:pt idx="1899">
                  <c:v>41674</c:v>
                </c:pt>
                <c:pt idx="1900">
                  <c:v>41675</c:v>
                </c:pt>
                <c:pt idx="1901">
                  <c:v>41676</c:v>
                </c:pt>
                <c:pt idx="1902">
                  <c:v>41677</c:v>
                </c:pt>
                <c:pt idx="1903">
                  <c:v>41680</c:v>
                </c:pt>
                <c:pt idx="1904">
                  <c:v>41681</c:v>
                </c:pt>
                <c:pt idx="1905">
                  <c:v>41682</c:v>
                </c:pt>
                <c:pt idx="1906">
                  <c:v>41683</c:v>
                </c:pt>
                <c:pt idx="1907">
                  <c:v>41684</c:v>
                </c:pt>
                <c:pt idx="1908">
                  <c:v>41687</c:v>
                </c:pt>
                <c:pt idx="1909">
                  <c:v>41688</c:v>
                </c:pt>
                <c:pt idx="1910">
                  <c:v>41689</c:v>
                </c:pt>
                <c:pt idx="1911">
                  <c:v>41690</c:v>
                </c:pt>
                <c:pt idx="1912">
                  <c:v>41691</c:v>
                </c:pt>
                <c:pt idx="1913">
                  <c:v>41694</c:v>
                </c:pt>
                <c:pt idx="1914">
                  <c:v>41695</c:v>
                </c:pt>
                <c:pt idx="1915">
                  <c:v>41696</c:v>
                </c:pt>
                <c:pt idx="1916">
                  <c:v>41698</c:v>
                </c:pt>
                <c:pt idx="1917">
                  <c:v>41701</c:v>
                </c:pt>
                <c:pt idx="1918">
                  <c:v>41702</c:v>
                </c:pt>
                <c:pt idx="1919">
                  <c:v>41703</c:v>
                </c:pt>
                <c:pt idx="1920">
                  <c:v>41704</c:v>
                </c:pt>
                <c:pt idx="1921">
                  <c:v>41705</c:v>
                </c:pt>
                <c:pt idx="1922">
                  <c:v>41708</c:v>
                </c:pt>
                <c:pt idx="1923">
                  <c:v>41709</c:v>
                </c:pt>
                <c:pt idx="1924">
                  <c:v>41710</c:v>
                </c:pt>
                <c:pt idx="1925">
                  <c:v>41711</c:v>
                </c:pt>
                <c:pt idx="1926">
                  <c:v>41712</c:v>
                </c:pt>
                <c:pt idx="1927">
                  <c:v>41716</c:v>
                </c:pt>
                <c:pt idx="1928">
                  <c:v>41717</c:v>
                </c:pt>
                <c:pt idx="1929">
                  <c:v>41718</c:v>
                </c:pt>
                <c:pt idx="1930">
                  <c:v>41719</c:v>
                </c:pt>
                <c:pt idx="1931">
                  <c:v>41720</c:v>
                </c:pt>
                <c:pt idx="1932">
                  <c:v>41722</c:v>
                </c:pt>
                <c:pt idx="1933">
                  <c:v>41723</c:v>
                </c:pt>
                <c:pt idx="1934">
                  <c:v>41724</c:v>
                </c:pt>
                <c:pt idx="1935">
                  <c:v>41725</c:v>
                </c:pt>
                <c:pt idx="1936">
                  <c:v>41726</c:v>
                </c:pt>
                <c:pt idx="1937">
                  <c:v>41729</c:v>
                </c:pt>
                <c:pt idx="1938">
                  <c:v>41730</c:v>
                </c:pt>
                <c:pt idx="1939">
                  <c:v>41731</c:v>
                </c:pt>
                <c:pt idx="1940">
                  <c:v>41732</c:v>
                </c:pt>
                <c:pt idx="1941">
                  <c:v>41733</c:v>
                </c:pt>
                <c:pt idx="1942">
                  <c:v>41736</c:v>
                </c:pt>
                <c:pt idx="1943">
                  <c:v>41738</c:v>
                </c:pt>
                <c:pt idx="1944">
                  <c:v>41739</c:v>
                </c:pt>
                <c:pt idx="1945">
                  <c:v>41740</c:v>
                </c:pt>
                <c:pt idx="1946">
                  <c:v>41744</c:v>
                </c:pt>
                <c:pt idx="1947">
                  <c:v>41745</c:v>
                </c:pt>
                <c:pt idx="1948">
                  <c:v>41746</c:v>
                </c:pt>
                <c:pt idx="1949">
                  <c:v>41750</c:v>
                </c:pt>
                <c:pt idx="1950">
                  <c:v>41751</c:v>
                </c:pt>
                <c:pt idx="1951">
                  <c:v>41752</c:v>
                </c:pt>
                <c:pt idx="1952">
                  <c:v>41754</c:v>
                </c:pt>
                <c:pt idx="1953">
                  <c:v>41757</c:v>
                </c:pt>
                <c:pt idx="1954">
                  <c:v>41758</c:v>
                </c:pt>
                <c:pt idx="1955">
                  <c:v>41759</c:v>
                </c:pt>
                <c:pt idx="1956">
                  <c:v>41761</c:v>
                </c:pt>
                <c:pt idx="1957">
                  <c:v>41764</c:v>
                </c:pt>
                <c:pt idx="1958">
                  <c:v>41765</c:v>
                </c:pt>
                <c:pt idx="1959">
                  <c:v>41766</c:v>
                </c:pt>
                <c:pt idx="1960">
                  <c:v>41767</c:v>
                </c:pt>
                <c:pt idx="1961">
                  <c:v>41768</c:v>
                </c:pt>
                <c:pt idx="1962">
                  <c:v>41771</c:v>
                </c:pt>
                <c:pt idx="1963">
                  <c:v>41772</c:v>
                </c:pt>
                <c:pt idx="1964">
                  <c:v>41773</c:v>
                </c:pt>
                <c:pt idx="1965">
                  <c:v>41774</c:v>
                </c:pt>
                <c:pt idx="1966">
                  <c:v>41775</c:v>
                </c:pt>
                <c:pt idx="1967">
                  <c:v>41778</c:v>
                </c:pt>
                <c:pt idx="1968">
                  <c:v>41779</c:v>
                </c:pt>
                <c:pt idx="1969">
                  <c:v>41780</c:v>
                </c:pt>
                <c:pt idx="1970">
                  <c:v>41781</c:v>
                </c:pt>
                <c:pt idx="1971">
                  <c:v>41782</c:v>
                </c:pt>
                <c:pt idx="1972">
                  <c:v>41785</c:v>
                </c:pt>
                <c:pt idx="1973">
                  <c:v>41786</c:v>
                </c:pt>
                <c:pt idx="1974">
                  <c:v>41787</c:v>
                </c:pt>
                <c:pt idx="1975">
                  <c:v>41788</c:v>
                </c:pt>
                <c:pt idx="1976">
                  <c:v>41789</c:v>
                </c:pt>
                <c:pt idx="1977">
                  <c:v>41792</c:v>
                </c:pt>
                <c:pt idx="1978">
                  <c:v>41793</c:v>
                </c:pt>
                <c:pt idx="1979">
                  <c:v>41794</c:v>
                </c:pt>
                <c:pt idx="1980">
                  <c:v>41795</c:v>
                </c:pt>
                <c:pt idx="1981">
                  <c:v>41796</c:v>
                </c:pt>
                <c:pt idx="1982">
                  <c:v>41799</c:v>
                </c:pt>
                <c:pt idx="1983">
                  <c:v>41800</c:v>
                </c:pt>
                <c:pt idx="1984">
                  <c:v>41801</c:v>
                </c:pt>
                <c:pt idx="1985">
                  <c:v>41802</c:v>
                </c:pt>
                <c:pt idx="1986">
                  <c:v>41803</c:v>
                </c:pt>
                <c:pt idx="1987">
                  <c:v>41806</c:v>
                </c:pt>
                <c:pt idx="1988">
                  <c:v>41807</c:v>
                </c:pt>
                <c:pt idx="1989">
                  <c:v>41808</c:v>
                </c:pt>
                <c:pt idx="1990">
                  <c:v>41809</c:v>
                </c:pt>
                <c:pt idx="1991">
                  <c:v>41810</c:v>
                </c:pt>
                <c:pt idx="1992">
                  <c:v>41813</c:v>
                </c:pt>
                <c:pt idx="1993">
                  <c:v>41814</c:v>
                </c:pt>
                <c:pt idx="1994">
                  <c:v>41815</c:v>
                </c:pt>
                <c:pt idx="1995">
                  <c:v>41816</c:v>
                </c:pt>
                <c:pt idx="1996">
                  <c:v>41817</c:v>
                </c:pt>
                <c:pt idx="1997">
                  <c:v>41820</c:v>
                </c:pt>
                <c:pt idx="1998">
                  <c:v>41821</c:v>
                </c:pt>
                <c:pt idx="1999">
                  <c:v>41822</c:v>
                </c:pt>
                <c:pt idx="2000">
                  <c:v>41823</c:v>
                </c:pt>
                <c:pt idx="2001">
                  <c:v>41824</c:v>
                </c:pt>
                <c:pt idx="2002">
                  <c:v>41827</c:v>
                </c:pt>
                <c:pt idx="2003">
                  <c:v>41828</c:v>
                </c:pt>
                <c:pt idx="2004">
                  <c:v>41829</c:v>
                </c:pt>
                <c:pt idx="2005">
                  <c:v>41830</c:v>
                </c:pt>
                <c:pt idx="2006">
                  <c:v>41831</c:v>
                </c:pt>
                <c:pt idx="2007">
                  <c:v>41834</c:v>
                </c:pt>
                <c:pt idx="2008">
                  <c:v>41835</c:v>
                </c:pt>
                <c:pt idx="2009">
                  <c:v>41836</c:v>
                </c:pt>
                <c:pt idx="2010">
                  <c:v>41837</c:v>
                </c:pt>
                <c:pt idx="2011">
                  <c:v>41838</c:v>
                </c:pt>
                <c:pt idx="2012">
                  <c:v>41841</c:v>
                </c:pt>
                <c:pt idx="2013">
                  <c:v>41842</c:v>
                </c:pt>
                <c:pt idx="2014">
                  <c:v>41843</c:v>
                </c:pt>
                <c:pt idx="2015">
                  <c:v>41844</c:v>
                </c:pt>
                <c:pt idx="2016">
                  <c:v>41845</c:v>
                </c:pt>
                <c:pt idx="2017">
                  <c:v>41848</c:v>
                </c:pt>
                <c:pt idx="2018">
                  <c:v>41850</c:v>
                </c:pt>
                <c:pt idx="2019">
                  <c:v>41851</c:v>
                </c:pt>
                <c:pt idx="2020">
                  <c:v>41852</c:v>
                </c:pt>
                <c:pt idx="2021">
                  <c:v>41855</c:v>
                </c:pt>
                <c:pt idx="2022">
                  <c:v>41856</c:v>
                </c:pt>
                <c:pt idx="2023">
                  <c:v>41857</c:v>
                </c:pt>
                <c:pt idx="2024">
                  <c:v>41858</c:v>
                </c:pt>
                <c:pt idx="2025">
                  <c:v>41859</c:v>
                </c:pt>
                <c:pt idx="2026">
                  <c:v>41862</c:v>
                </c:pt>
                <c:pt idx="2027">
                  <c:v>41863</c:v>
                </c:pt>
                <c:pt idx="2028">
                  <c:v>41864</c:v>
                </c:pt>
                <c:pt idx="2029">
                  <c:v>41865</c:v>
                </c:pt>
                <c:pt idx="2030">
                  <c:v>41869</c:v>
                </c:pt>
                <c:pt idx="2031">
                  <c:v>41870</c:v>
                </c:pt>
                <c:pt idx="2032">
                  <c:v>41871</c:v>
                </c:pt>
                <c:pt idx="2033">
                  <c:v>41872</c:v>
                </c:pt>
                <c:pt idx="2034">
                  <c:v>41873</c:v>
                </c:pt>
                <c:pt idx="2035">
                  <c:v>41876</c:v>
                </c:pt>
                <c:pt idx="2036">
                  <c:v>41877</c:v>
                </c:pt>
                <c:pt idx="2037">
                  <c:v>41878</c:v>
                </c:pt>
                <c:pt idx="2038">
                  <c:v>41879</c:v>
                </c:pt>
                <c:pt idx="2039">
                  <c:v>41883</c:v>
                </c:pt>
                <c:pt idx="2040">
                  <c:v>41884</c:v>
                </c:pt>
                <c:pt idx="2041">
                  <c:v>41885</c:v>
                </c:pt>
                <c:pt idx="2042">
                  <c:v>41886</c:v>
                </c:pt>
                <c:pt idx="2043">
                  <c:v>41887</c:v>
                </c:pt>
                <c:pt idx="2044">
                  <c:v>41890</c:v>
                </c:pt>
                <c:pt idx="2045">
                  <c:v>41891</c:v>
                </c:pt>
                <c:pt idx="2046">
                  <c:v>41892</c:v>
                </c:pt>
                <c:pt idx="2047">
                  <c:v>41893</c:v>
                </c:pt>
                <c:pt idx="2048">
                  <c:v>41894</c:v>
                </c:pt>
                <c:pt idx="2049">
                  <c:v>41897</c:v>
                </c:pt>
                <c:pt idx="2050">
                  <c:v>41898</c:v>
                </c:pt>
                <c:pt idx="2051">
                  <c:v>41899</c:v>
                </c:pt>
                <c:pt idx="2052">
                  <c:v>41900</c:v>
                </c:pt>
                <c:pt idx="2053">
                  <c:v>41901</c:v>
                </c:pt>
                <c:pt idx="2054">
                  <c:v>41904</c:v>
                </c:pt>
                <c:pt idx="2055">
                  <c:v>41905</c:v>
                </c:pt>
                <c:pt idx="2056">
                  <c:v>41906</c:v>
                </c:pt>
                <c:pt idx="2057">
                  <c:v>41907</c:v>
                </c:pt>
                <c:pt idx="2058">
                  <c:v>41908</c:v>
                </c:pt>
                <c:pt idx="2059">
                  <c:v>41911</c:v>
                </c:pt>
                <c:pt idx="2060">
                  <c:v>41912</c:v>
                </c:pt>
                <c:pt idx="2061">
                  <c:v>41913</c:v>
                </c:pt>
                <c:pt idx="2062">
                  <c:v>41919</c:v>
                </c:pt>
                <c:pt idx="2063">
                  <c:v>41920</c:v>
                </c:pt>
                <c:pt idx="2064">
                  <c:v>41921</c:v>
                </c:pt>
                <c:pt idx="2065">
                  <c:v>41922</c:v>
                </c:pt>
                <c:pt idx="2066">
                  <c:v>41925</c:v>
                </c:pt>
                <c:pt idx="2067">
                  <c:v>41926</c:v>
                </c:pt>
                <c:pt idx="2068">
                  <c:v>41928</c:v>
                </c:pt>
                <c:pt idx="2069">
                  <c:v>41929</c:v>
                </c:pt>
                <c:pt idx="2070">
                  <c:v>41932</c:v>
                </c:pt>
                <c:pt idx="2071">
                  <c:v>41933</c:v>
                </c:pt>
                <c:pt idx="2072">
                  <c:v>41934</c:v>
                </c:pt>
                <c:pt idx="2073">
                  <c:v>41935</c:v>
                </c:pt>
                <c:pt idx="2074">
                  <c:v>41939</c:v>
                </c:pt>
                <c:pt idx="2075">
                  <c:v>41940</c:v>
                </c:pt>
                <c:pt idx="2076">
                  <c:v>41941</c:v>
                </c:pt>
                <c:pt idx="2077">
                  <c:v>41942</c:v>
                </c:pt>
                <c:pt idx="2078">
                  <c:v>41943</c:v>
                </c:pt>
                <c:pt idx="2079">
                  <c:v>41946</c:v>
                </c:pt>
                <c:pt idx="2080">
                  <c:v>41948</c:v>
                </c:pt>
                <c:pt idx="2081">
                  <c:v>41950</c:v>
                </c:pt>
                <c:pt idx="2082">
                  <c:v>41953</c:v>
                </c:pt>
                <c:pt idx="2083">
                  <c:v>41954</c:v>
                </c:pt>
                <c:pt idx="2084">
                  <c:v>41955</c:v>
                </c:pt>
                <c:pt idx="2085">
                  <c:v>41956</c:v>
                </c:pt>
                <c:pt idx="2086">
                  <c:v>41957</c:v>
                </c:pt>
                <c:pt idx="2087">
                  <c:v>41960</c:v>
                </c:pt>
                <c:pt idx="2088">
                  <c:v>41961</c:v>
                </c:pt>
                <c:pt idx="2089">
                  <c:v>41962</c:v>
                </c:pt>
                <c:pt idx="2090">
                  <c:v>41963</c:v>
                </c:pt>
                <c:pt idx="2091">
                  <c:v>41964</c:v>
                </c:pt>
                <c:pt idx="2092">
                  <c:v>41967</c:v>
                </c:pt>
                <c:pt idx="2093">
                  <c:v>41968</c:v>
                </c:pt>
                <c:pt idx="2094">
                  <c:v>41969</c:v>
                </c:pt>
                <c:pt idx="2095">
                  <c:v>41970</c:v>
                </c:pt>
                <c:pt idx="2096">
                  <c:v>41971</c:v>
                </c:pt>
                <c:pt idx="2097">
                  <c:v>41974</c:v>
                </c:pt>
                <c:pt idx="2098">
                  <c:v>41975</c:v>
                </c:pt>
                <c:pt idx="2099">
                  <c:v>41976</c:v>
                </c:pt>
                <c:pt idx="2100">
                  <c:v>41977</c:v>
                </c:pt>
                <c:pt idx="2101">
                  <c:v>41978</c:v>
                </c:pt>
                <c:pt idx="2102">
                  <c:v>41981</c:v>
                </c:pt>
                <c:pt idx="2103">
                  <c:v>41982</c:v>
                </c:pt>
                <c:pt idx="2104">
                  <c:v>41983</c:v>
                </c:pt>
                <c:pt idx="2105">
                  <c:v>41984</c:v>
                </c:pt>
                <c:pt idx="2106">
                  <c:v>41985</c:v>
                </c:pt>
                <c:pt idx="2107">
                  <c:v>41988</c:v>
                </c:pt>
                <c:pt idx="2108">
                  <c:v>41989</c:v>
                </c:pt>
                <c:pt idx="2109">
                  <c:v>41990</c:v>
                </c:pt>
                <c:pt idx="2110">
                  <c:v>41991</c:v>
                </c:pt>
                <c:pt idx="2111">
                  <c:v>41992</c:v>
                </c:pt>
                <c:pt idx="2112">
                  <c:v>41995</c:v>
                </c:pt>
                <c:pt idx="2113">
                  <c:v>41996</c:v>
                </c:pt>
                <c:pt idx="2114">
                  <c:v>41997</c:v>
                </c:pt>
                <c:pt idx="2115">
                  <c:v>41999</c:v>
                </c:pt>
                <c:pt idx="2116">
                  <c:v>42002</c:v>
                </c:pt>
                <c:pt idx="2117">
                  <c:v>42003</c:v>
                </c:pt>
                <c:pt idx="2118">
                  <c:v>42004</c:v>
                </c:pt>
                <c:pt idx="2119">
                  <c:v>42005</c:v>
                </c:pt>
                <c:pt idx="2120">
                  <c:v>42006</c:v>
                </c:pt>
                <c:pt idx="2121">
                  <c:v>42009</c:v>
                </c:pt>
                <c:pt idx="2122">
                  <c:v>42010</c:v>
                </c:pt>
                <c:pt idx="2123">
                  <c:v>42011</c:v>
                </c:pt>
                <c:pt idx="2124">
                  <c:v>42012</c:v>
                </c:pt>
                <c:pt idx="2125">
                  <c:v>42013</c:v>
                </c:pt>
                <c:pt idx="2126">
                  <c:v>42016</c:v>
                </c:pt>
                <c:pt idx="2127">
                  <c:v>42017</c:v>
                </c:pt>
                <c:pt idx="2128">
                  <c:v>42018</c:v>
                </c:pt>
                <c:pt idx="2129">
                  <c:v>42019</c:v>
                </c:pt>
                <c:pt idx="2130">
                  <c:v>42020</c:v>
                </c:pt>
                <c:pt idx="2131">
                  <c:v>42023</c:v>
                </c:pt>
                <c:pt idx="2132">
                  <c:v>42024</c:v>
                </c:pt>
                <c:pt idx="2133">
                  <c:v>42025</c:v>
                </c:pt>
                <c:pt idx="2134">
                  <c:v>42026</c:v>
                </c:pt>
                <c:pt idx="2135">
                  <c:v>42027</c:v>
                </c:pt>
                <c:pt idx="2136">
                  <c:v>42031</c:v>
                </c:pt>
                <c:pt idx="2137">
                  <c:v>42032</c:v>
                </c:pt>
                <c:pt idx="2138">
                  <c:v>42033</c:v>
                </c:pt>
                <c:pt idx="2139">
                  <c:v>42034</c:v>
                </c:pt>
                <c:pt idx="2140">
                  <c:v>42037</c:v>
                </c:pt>
                <c:pt idx="2141">
                  <c:v>42038</c:v>
                </c:pt>
                <c:pt idx="2142">
                  <c:v>42039</c:v>
                </c:pt>
                <c:pt idx="2143">
                  <c:v>42040</c:v>
                </c:pt>
                <c:pt idx="2144">
                  <c:v>42041</c:v>
                </c:pt>
                <c:pt idx="2145">
                  <c:v>42044</c:v>
                </c:pt>
                <c:pt idx="2146">
                  <c:v>42045</c:v>
                </c:pt>
                <c:pt idx="2147">
                  <c:v>42046</c:v>
                </c:pt>
                <c:pt idx="2148">
                  <c:v>42047</c:v>
                </c:pt>
                <c:pt idx="2149">
                  <c:v>42048</c:v>
                </c:pt>
                <c:pt idx="2150">
                  <c:v>42051</c:v>
                </c:pt>
                <c:pt idx="2151">
                  <c:v>42053</c:v>
                </c:pt>
                <c:pt idx="2152">
                  <c:v>42054</c:v>
                </c:pt>
                <c:pt idx="2153">
                  <c:v>42055</c:v>
                </c:pt>
                <c:pt idx="2154">
                  <c:v>42058</c:v>
                </c:pt>
                <c:pt idx="2155">
                  <c:v>42059</c:v>
                </c:pt>
                <c:pt idx="2156">
                  <c:v>42060</c:v>
                </c:pt>
                <c:pt idx="2157">
                  <c:v>42061</c:v>
                </c:pt>
                <c:pt idx="2158">
                  <c:v>42062</c:v>
                </c:pt>
                <c:pt idx="2159">
                  <c:v>42063</c:v>
                </c:pt>
                <c:pt idx="2160">
                  <c:v>42065</c:v>
                </c:pt>
                <c:pt idx="2161">
                  <c:v>42066</c:v>
                </c:pt>
                <c:pt idx="2162">
                  <c:v>42067</c:v>
                </c:pt>
                <c:pt idx="2163">
                  <c:v>42068</c:v>
                </c:pt>
                <c:pt idx="2164">
                  <c:v>42072</c:v>
                </c:pt>
                <c:pt idx="2165">
                  <c:v>42073</c:v>
                </c:pt>
                <c:pt idx="2166">
                  <c:v>42074</c:v>
                </c:pt>
                <c:pt idx="2167">
                  <c:v>42075</c:v>
                </c:pt>
                <c:pt idx="2168">
                  <c:v>42076</c:v>
                </c:pt>
                <c:pt idx="2169">
                  <c:v>42079</c:v>
                </c:pt>
                <c:pt idx="2170">
                  <c:v>42080</c:v>
                </c:pt>
                <c:pt idx="2171">
                  <c:v>42081</c:v>
                </c:pt>
                <c:pt idx="2172">
                  <c:v>42082</c:v>
                </c:pt>
                <c:pt idx="2173">
                  <c:v>42083</c:v>
                </c:pt>
                <c:pt idx="2174">
                  <c:v>42086</c:v>
                </c:pt>
                <c:pt idx="2175">
                  <c:v>42087</c:v>
                </c:pt>
                <c:pt idx="2176">
                  <c:v>42088</c:v>
                </c:pt>
                <c:pt idx="2177">
                  <c:v>42089</c:v>
                </c:pt>
                <c:pt idx="2178">
                  <c:v>42090</c:v>
                </c:pt>
                <c:pt idx="2179">
                  <c:v>42093</c:v>
                </c:pt>
                <c:pt idx="2180">
                  <c:v>42094</c:v>
                </c:pt>
                <c:pt idx="2181">
                  <c:v>42095</c:v>
                </c:pt>
                <c:pt idx="2182">
                  <c:v>42100</c:v>
                </c:pt>
                <c:pt idx="2183">
                  <c:v>42101</c:v>
                </c:pt>
                <c:pt idx="2184">
                  <c:v>42102</c:v>
                </c:pt>
                <c:pt idx="2185">
                  <c:v>42103</c:v>
                </c:pt>
                <c:pt idx="2186">
                  <c:v>42104</c:v>
                </c:pt>
                <c:pt idx="2187">
                  <c:v>42107</c:v>
                </c:pt>
                <c:pt idx="2188">
                  <c:v>42109</c:v>
                </c:pt>
                <c:pt idx="2189">
                  <c:v>42110</c:v>
                </c:pt>
                <c:pt idx="2190">
                  <c:v>42111</c:v>
                </c:pt>
                <c:pt idx="2191">
                  <c:v>42114</c:v>
                </c:pt>
                <c:pt idx="2192">
                  <c:v>42115</c:v>
                </c:pt>
                <c:pt idx="2193">
                  <c:v>42116</c:v>
                </c:pt>
                <c:pt idx="2194">
                  <c:v>42117</c:v>
                </c:pt>
                <c:pt idx="2195">
                  <c:v>42118</c:v>
                </c:pt>
                <c:pt idx="2196">
                  <c:v>42121</c:v>
                </c:pt>
                <c:pt idx="2197">
                  <c:v>42122</c:v>
                </c:pt>
                <c:pt idx="2198">
                  <c:v>42123</c:v>
                </c:pt>
                <c:pt idx="2199">
                  <c:v>42124</c:v>
                </c:pt>
                <c:pt idx="2200">
                  <c:v>42128</c:v>
                </c:pt>
                <c:pt idx="2201">
                  <c:v>42129</c:v>
                </c:pt>
                <c:pt idx="2202">
                  <c:v>42130</c:v>
                </c:pt>
                <c:pt idx="2203">
                  <c:v>42131</c:v>
                </c:pt>
                <c:pt idx="2204">
                  <c:v>42132</c:v>
                </c:pt>
                <c:pt idx="2205">
                  <c:v>42135</c:v>
                </c:pt>
                <c:pt idx="2206">
                  <c:v>42136</c:v>
                </c:pt>
                <c:pt idx="2207">
                  <c:v>42137</c:v>
                </c:pt>
                <c:pt idx="2208">
                  <c:v>42138</c:v>
                </c:pt>
                <c:pt idx="2209">
                  <c:v>42139</c:v>
                </c:pt>
                <c:pt idx="2210">
                  <c:v>42142</c:v>
                </c:pt>
                <c:pt idx="2211">
                  <c:v>42143</c:v>
                </c:pt>
                <c:pt idx="2212">
                  <c:v>42144</c:v>
                </c:pt>
                <c:pt idx="2213">
                  <c:v>42145</c:v>
                </c:pt>
                <c:pt idx="2214">
                  <c:v>42146</c:v>
                </c:pt>
                <c:pt idx="2215">
                  <c:v>42149</c:v>
                </c:pt>
                <c:pt idx="2216">
                  <c:v>42150</c:v>
                </c:pt>
                <c:pt idx="2217">
                  <c:v>42151</c:v>
                </c:pt>
                <c:pt idx="2218">
                  <c:v>42152</c:v>
                </c:pt>
                <c:pt idx="2219">
                  <c:v>42153</c:v>
                </c:pt>
                <c:pt idx="2220">
                  <c:v>42156</c:v>
                </c:pt>
                <c:pt idx="2221">
                  <c:v>42157</c:v>
                </c:pt>
                <c:pt idx="2222">
                  <c:v>42158</c:v>
                </c:pt>
                <c:pt idx="2223">
                  <c:v>42159</c:v>
                </c:pt>
                <c:pt idx="2224">
                  <c:v>42160</c:v>
                </c:pt>
                <c:pt idx="2225">
                  <c:v>42163</c:v>
                </c:pt>
                <c:pt idx="2226">
                  <c:v>42164</c:v>
                </c:pt>
                <c:pt idx="2227">
                  <c:v>42165</c:v>
                </c:pt>
                <c:pt idx="2228">
                  <c:v>42166</c:v>
                </c:pt>
                <c:pt idx="2229">
                  <c:v>42167</c:v>
                </c:pt>
                <c:pt idx="2230">
                  <c:v>42170</c:v>
                </c:pt>
                <c:pt idx="2231">
                  <c:v>42171</c:v>
                </c:pt>
                <c:pt idx="2232">
                  <c:v>42172</c:v>
                </c:pt>
                <c:pt idx="2233">
                  <c:v>42173</c:v>
                </c:pt>
                <c:pt idx="2234">
                  <c:v>42174</c:v>
                </c:pt>
                <c:pt idx="2235">
                  <c:v>42177</c:v>
                </c:pt>
                <c:pt idx="2236">
                  <c:v>42178</c:v>
                </c:pt>
                <c:pt idx="2237">
                  <c:v>42179</c:v>
                </c:pt>
                <c:pt idx="2238">
                  <c:v>42180</c:v>
                </c:pt>
                <c:pt idx="2239">
                  <c:v>42181</c:v>
                </c:pt>
                <c:pt idx="2240">
                  <c:v>42184</c:v>
                </c:pt>
                <c:pt idx="2241">
                  <c:v>42185</c:v>
                </c:pt>
                <c:pt idx="2242">
                  <c:v>42186</c:v>
                </c:pt>
                <c:pt idx="2243">
                  <c:v>42187</c:v>
                </c:pt>
                <c:pt idx="2244">
                  <c:v>42188</c:v>
                </c:pt>
                <c:pt idx="2245">
                  <c:v>42191</c:v>
                </c:pt>
                <c:pt idx="2246">
                  <c:v>42192</c:v>
                </c:pt>
                <c:pt idx="2247">
                  <c:v>42193</c:v>
                </c:pt>
                <c:pt idx="2248">
                  <c:v>42194</c:v>
                </c:pt>
                <c:pt idx="2249">
                  <c:v>42195</c:v>
                </c:pt>
                <c:pt idx="2250">
                  <c:v>42198</c:v>
                </c:pt>
                <c:pt idx="2251">
                  <c:v>42199</c:v>
                </c:pt>
                <c:pt idx="2252">
                  <c:v>42200</c:v>
                </c:pt>
                <c:pt idx="2253">
                  <c:v>42201</c:v>
                </c:pt>
                <c:pt idx="2254">
                  <c:v>42202</c:v>
                </c:pt>
                <c:pt idx="2255">
                  <c:v>42205</c:v>
                </c:pt>
                <c:pt idx="2256">
                  <c:v>42206</c:v>
                </c:pt>
                <c:pt idx="2257">
                  <c:v>42207</c:v>
                </c:pt>
                <c:pt idx="2258">
                  <c:v>42208</c:v>
                </c:pt>
                <c:pt idx="2259">
                  <c:v>42209</c:v>
                </c:pt>
                <c:pt idx="2260">
                  <c:v>42212</c:v>
                </c:pt>
                <c:pt idx="2261">
                  <c:v>42213</c:v>
                </c:pt>
                <c:pt idx="2262">
                  <c:v>42214</c:v>
                </c:pt>
                <c:pt idx="2263">
                  <c:v>42215</c:v>
                </c:pt>
                <c:pt idx="2264">
                  <c:v>42216</c:v>
                </c:pt>
                <c:pt idx="2265">
                  <c:v>42219</c:v>
                </c:pt>
                <c:pt idx="2266">
                  <c:v>42220</c:v>
                </c:pt>
                <c:pt idx="2267">
                  <c:v>42221</c:v>
                </c:pt>
                <c:pt idx="2268">
                  <c:v>42222</c:v>
                </c:pt>
                <c:pt idx="2269">
                  <c:v>42223</c:v>
                </c:pt>
                <c:pt idx="2270">
                  <c:v>42226</c:v>
                </c:pt>
                <c:pt idx="2271">
                  <c:v>42227</c:v>
                </c:pt>
                <c:pt idx="2272">
                  <c:v>42228</c:v>
                </c:pt>
                <c:pt idx="2273">
                  <c:v>42229</c:v>
                </c:pt>
                <c:pt idx="2274">
                  <c:v>42230</c:v>
                </c:pt>
                <c:pt idx="2275">
                  <c:v>42233</c:v>
                </c:pt>
                <c:pt idx="2276">
                  <c:v>42234</c:v>
                </c:pt>
                <c:pt idx="2277">
                  <c:v>42235</c:v>
                </c:pt>
                <c:pt idx="2278">
                  <c:v>42236</c:v>
                </c:pt>
                <c:pt idx="2279">
                  <c:v>42237</c:v>
                </c:pt>
                <c:pt idx="2280">
                  <c:v>42240</c:v>
                </c:pt>
                <c:pt idx="2281">
                  <c:v>42241</c:v>
                </c:pt>
                <c:pt idx="2282">
                  <c:v>42242</c:v>
                </c:pt>
                <c:pt idx="2283">
                  <c:v>42243</c:v>
                </c:pt>
                <c:pt idx="2284">
                  <c:v>42244</c:v>
                </c:pt>
                <c:pt idx="2285">
                  <c:v>42247</c:v>
                </c:pt>
                <c:pt idx="2286">
                  <c:v>42248</c:v>
                </c:pt>
                <c:pt idx="2287">
                  <c:v>42249</c:v>
                </c:pt>
                <c:pt idx="2288">
                  <c:v>42250</c:v>
                </c:pt>
                <c:pt idx="2289">
                  <c:v>42251</c:v>
                </c:pt>
                <c:pt idx="2290">
                  <c:v>42254</c:v>
                </c:pt>
                <c:pt idx="2291">
                  <c:v>42255</c:v>
                </c:pt>
                <c:pt idx="2292">
                  <c:v>42256</c:v>
                </c:pt>
                <c:pt idx="2293">
                  <c:v>42257</c:v>
                </c:pt>
                <c:pt idx="2294">
                  <c:v>42258</c:v>
                </c:pt>
                <c:pt idx="2295">
                  <c:v>42261</c:v>
                </c:pt>
                <c:pt idx="2296">
                  <c:v>42262</c:v>
                </c:pt>
                <c:pt idx="2297">
                  <c:v>42263</c:v>
                </c:pt>
                <c:pt idx="2298">
                  <c:v>42265</c:v>
                </c:pt>
                <c:pt idx="2299">
                  <c:v>42268</c:v>
                </c:pt>
                <c:pt idx="2300">
                  <c:v>42269</c:v>
                </c:pt>
                <c:pt idx="2301">
                  <c:v>42270</c:v>
                </c:pt>
                <c:pt idx="2302">
                  <c:v>42271</c:v>
                </c:pt>
                <c:pt idx="2303">
                  <c:v>42275</c:v>
                </c:pt>
                <c:pt idx="2304">
                  <c:v>42276</c:v>
                </c:pt>
                <c:pt idx="2305">
                  <c:v>42277</c:v>
                </c:pt>
                <c:pt idx="2306">
                  <c:v>42278</c:v>
                </c:pt>
                <c:pt idx="2307">
                  <c:v>42282</c:v>
                </c:pt>
                <c:pt idx="2308">
                  <c:v>42283</c:v>
                </c:pt>
                <c:pt idx="2309">
                  <c:v>42284</c:v>
                </c:pt>
                <c:pt idx="2310">
                  <c:v>42285</c:v>
                </c:pt>
                <c:pt idx="2311">
                  <c:v>42286</c:v>
                </c:pt>
                <c:pt idx="2312">
                  <c:v>42289</c:v>
                </c:pt>
                <c:pt idx="2313">
                  <c:v>42290</c:v>
                </c:pt>
                <c:pt idx="2314">
                  <c:v>42291</c:v>
                </c:pt>
                <c:pt idx="2315">
                  <c:v>42292</c:v>
                </c:pt>
                <c:pt idx="2316">
                  <c:v>42293</c:v>
                </c:pt>
                <c:pt idx="2317">
                  <c:v>42296</c:v>
                </c:pt>
                <c:pt idx="2318">
                  <c:v>42297</c:v>
                </c:pt>
                <c:pt idx="2319">
                  <c:v>42298</c:v>
                </c:pt>
                <c:pt idx="2320">
                  <c:v>42300</c:v>
                </c:pt>
                <c:pt idx="2321">
                  <c:v>42303</c:v>
                </c:pt>
                <c:pt idx="2322">
                  <c:v>42304</c:v>
                </c:pt>
                <c:pt idx="2323">
                  <c:v>42305</c:v>
                </c:pt>
                <c:pt idx="2324">
                  <c:v>42306</c:v>
                </c:pt>
                <c:pt idx="2325">
                  <c:v>42307</c:v>
                </c:pt>
                <c:pt idx="2326">
                  <c:v>42310</c:v>
                </c:pt>
                <c:pt idx="2327">
                  <c:v>42311</c:v>
                </c:pt>
                <c:pt idx="2328">
                  <c:v>42312</c:v>
                </c:pt>
                <c:pt idx="2329">
                  <c:v>42313</c:v>
                </c:pt>
                <c:pt idx="2330">
                  <c:v>42314</c:v>
                </c:pt>
                <c:pt idx="2331">
                  <c:v>42317</c:v>
                </c:pt>
                <c:pt idx="2332">
                  <c:v>42318</c:v>
                </c:pt>
                <c:pt idx="2333">
                  <c:v>42319</c:v>
                </c:pt>
                <c:pt idx="2334">
                  <c:v>42321</c:v>
                </c:pt>
                <c:pt idx="2335">
                  <c:v>42324</c:v>
                </c:pt>
                <c:pt idx="2336">
                  <c:v>42325</c:v>
                </c:pt>
                <c:pt idx="2337">
                  <c:v>42326</c:v>
                </c:pt>
                <c:pt idx="2338">
                  <c:v>42327</c:v>
                </c:pt>
                <c:pt idx="2339">
                  <c:v>42328</c:v>
                </c:pt>
                <c:pt idx="2340">
                  <c:v>42331</c:v>
                </c:pt>
                <c:pt idx="2341">
                  <c:v>42332</c:v>
                </c:pt>
                <c:pt idx="2342">
                  <c:v>42334</c:v>
                </c:pt>
                <c:pt idx="2343">
                  <c:v>42335</c:v>
                </c:pt>
                <c:pt idx="2344">
                  <c:v>42338</c:v>
                </c:pt>
                <c:pt idx="2345">
                  <c:v>42339</c:v>
                </c:pt>
                <c:pt idx="2346">
                  <c:v>42340</c:v>
                </c:pt>
                <c:pt idx="2347">
                  <c:v>42341</c:v>
                </c:pt>
                <c:pt idx="2348">
                  <c:v>42342</c:v>
                </c:pt>
                <c:pt idx="2349">
                  <c:v>42345</c:v>
                </c:pt>
                <c:pt idx="2350">
                  <c:v>42346</c:v>
                </c:pt>
                <c:pt idx="2351">
                  <c:v>42347</c:v>
                </c:pt>
                <c:pt idx="2352">
                  <c:v>42348</c:v>
                </c:pt>
                <c:pt idx="2353">
                  <c:v>42349</c:v>
                </c:pt>
                <c:pt idx="2354">
                  <c:v>42352</c:v>
                </c:pt>
                <c:pt idx="2355">
                  <c:v>42353</c:v>
                </c:pt>
                <c:pt idx="2356">
                  <c:v>42354</c:v>
                </c:pt>
                <c:pt idx="2357">
                  <c:v>42355</c:v>
                </c:pt>
                <c:pt idx="2358">
                  <c:v>42356</c:v>
                </c:pt>
                <c:pt idx="2359">
                  <c:v>42359</c:v>
                </c:pt>
                <c:pt idx="2360">
                  <c:v>42360</c:v>
                </c:pt>
                <c:pt idx="2361">
                  <c:v>42361</c:v>
                </c:pt>
                <c:pt idx="2362">
                  <c:v>42362</c:v>
                </c:pt>
                <c:pt idx="2363">
                  <c:v>42366</c:v>
                </c:pt>
                <c:pt idx="2364">
                  <c:v>42367</c:v>
                </c:pt>
                <c:pt idx="2365">
                  <c:v>42368</c:v>
                </c:pt>
                <c:pt idx="2366">
                  <c:v>42369</c:v>
                </c:pt>
                <c:pt idx="2367">
                  <c:v>42370</c:v>
                </c:pt>
                <c:pt idx="2368">
                  <c:v>42373</c:v>
                </c:pt>
                <c:pt idx="2369">
                  <c:v>42374</c:v>
                </c:pt>
                <c:pt idx="2370">
                  <c:v>42375</c:v>
                </c:pt>
                <c:pt idx="2371">
                  <c:v>42376</c:v>
                </c:pt>
                <c:pt idx="2372">
                  <c:v>42377</c:v>
                </c:pt>
                <c:pt idx="2373">
                  <c:v>42380</c:v>
                </c:pt>
                <c:pt idx="2374">
                  <c:v>42381</c:v>
                </c:pt>
                <c:pt idx="2375">
                  <c:v>42382</c:v>
                </c:pt>
                <c:pt idx="2376">
                  <c:v>42383</c:v>
                </c:pt>
                <c:pt idx="2377">
                  <c:v>42384</c:v>
                </c:pt>
                <c:pt idx="2378">
                  <c:v>42387</c:v>
                </c:pt>
                <c:pt idx="2379">
                  <c:v>42388</c:v>
                </c:pt>
                <c:pt idx="2380">
                  <c:v>42389</c:v>
                </c:pt>
                <c:pt idx="2381">
                  <c:v>42390</c:v>
                </c:pt>
                <c:pt idx="2382">
                  <c:v>42391</c:v>
                </c:pt>
                <c:pt idx="2383">
                  <c:v>42394</c:v>
                </c:pt>
                <c:pt idx="2384">
                  <c:v>42396</c:v>
                </c:pt>
                <c:pt idx="2385">
                  <c:v>42397</c:v>
                </c:pt>
                <c:pt idx="2386">
                  <c:v>42398</c:v>
                </c:pt>
                <c:pt idx="2387">
                  <c:v>42401</c:v>
                </c:pt>
                <c:pt idx="2388">
                  <c:v>42402</c:v>
                </c:pt>
                <c:pt idx="2389">
                  <c:v>42403</c:v>
                </c:pt>
                <c:pt idx="2390">
                  <c:v>42404</c:v>
                </c:pt>
                <c:pt idx="2391">
                  <c:v>42405</c:v>
                </c:pt>
                <c:pt idx="2392">
                  <c:v>42408</c:v>
                </c:pt>
                <c:pt idx="2393">
                  <c:v>42409</c:v>
                </c:pt>
                <c:pt idx="2394">
                  <c:v>42410</c:v>
                </c:pt>
                <c:pt idx="2395">
                  <c:v>42411</c:v>
                </c:pt>
                <c:pt idx="2396">
                  <c:v>42412</c:v>
                </c:pt>
                <c:pt idx="2397">
                  <c:v>42415</c:v>
                </c:pt>
                <c:pt idx="2398">
                  <c:v>42416</c:v>
                </c:pt>
                <c:pt idx="2399">
                  <c:v>42417</c:v>
                </c:pt>
                <c:pt idx="2400">
                  <c:v>42418</c:v>
                </c:pt>
                <c:pt idx="2401">
                  <c:v>42419</c:v>
                </c:pt>
                <c:pt idx="2402">
                  <c:v>42422</c:v>
                </c:pt>
                <c:pt idx="2403">
                  <c:v>42423</c:v>
                </c:pt>
                <c:pt idx="2404">
                  <c:v>42424</c:v>
                </c:pt>
                <c:pt idx="2405">
                  <c:v>42425</c:v>
                </c:pt>
                <c:pt idx="2406">
                  <c:v>42426</c:v>
                </c:pt>
                <c:pt idx="2407">
                  <c:v>42429</c:v>
                </c:pt>
                <c:pt idx="2408">
                  <c:v>42430</c:v>
                </c:pt>
                <c:pt idx="2409">
                  <c:v>42431</c:v>
                </c:pt>
                <c:pt idx="2410">
                  <c:v>42432</c:v>
                </c:pt>
                <c:pt idx="2411">
                  <c:v>42433</c:v>
                </c:pt>
                <c:pt idx="2412">
                  <c:v>42437</c:v>
                </c:pt>
                <c:pt idx="2413">
                  <c:v>42438</c:v>
                </c:pt>
                <c:pt idx="2414">
                  <c:v>42439</c:v>
                </c:pt>
                <c:pt idx="2415">
                  <c:v>42440</c:v>
                </c:pt>
                <c:pt idx="2416">
                  <c:v>42443</c:v>
                </c:pt>
                <c:pt idx="2417">
                  <c:v>42444</c:v>
                </c:pt>
                <c:pt idx="2418">
                  <c:v>42445</c:v>
                </c:pt>
                <c:pt idx="2419">
                  <c:v>42446</c:v>
                </c:pt>
                <c:pt idx="2420">
                  <c:v>42447</c:v>
                </c:pt>
                <c:pt idx="2421">
                  <c:v>42450</c:v>
                </c:pt>
                <c:pt idx="2422">
                  <c:v>42451</c:v>
                </c:pt>
                <c:pt idx="2423">
                  <c:v>42452</c:v>
                </c:pt>
                <c:pt idx="2424">
                  <c:v>42457</c:v>
                </c:pt>
                <c:pt idx="2425">
                  <c:v>42458</c:v>
                </c:pt>
                <c:pt idx="2426">
                  <c:v>42459</c:v>
                </c:pt>
                <c:pt idx="2427">
                  <c:v>42460</c:v>
                </c:pt>
                <c:pt idx="2428">
                  <c:v>42461</c:v>
                </c:pt>
                <c:pt idx="2429">
                  <c:v>42464</c:v>
                </c:pt>
                <c:pt idx="2430">
                  <c:v>42465</c:v>
                </c:pt>
                <c:pt idx="2431">
                  <c:v>42466</c:v>
                </c:pt>
                <c:pt idx="2432">
                  <c:v>42467</c:v>
                </c:pt>
                <c:pt idx="2433">
                  <c:v>42468</c:v>
                </c:pt>
                <c:pt idx="2434">
                  <c:v>42471</c:v>
                </c:pt>
                <c:pt idx="2435">
                  <c:v>42472</c:v>
                </c:pt>
                <c:pt idx="2436">
                  <c:v>42473</c:v>
                </c:pt>
                <c:pt idx="2437">
                  <c:v>42478</c:v>
                </c:pt>
                <c:pt idx="2438">
                  <c:v>42480</c:v>
                </c:pt>
                <c:pt idx="2439">
                  <c:v>42481</c:v>
                </c:pt>
                <c:pt idx="2440">
                  <c:v>42482</c:v>
                </c:pt>
                <c:pt idx="2441">
                  <c:v>42485</c:v>
                </c:pt>
                <c:pt idx="2442">
                  <c:v>42486</c:v>
                </c:pt>
                <c:pt idx="2443">
                  <c:v>42487</c:v>
                </c:pt>
                <c:pt idx="2444">
                  <c:v>42488</c:v>
                </c:pt>
                <c:pt idx="2445">
                  <c:v>42489</c:v>
                </c:pt>
                <c:pt idx="2446">
                  <c:v>42492</c:v>
                </c:pt>
                <c:pt idx="2447">
                  <c:v>42493</c:v>
                </c:pt>
                <c:pt idx="2448">
                  <c:v>42494</c:v>
                </c:pt>
                <c:pt idx="2449">
                  <c:v>42495</c:v>
                </c:pt>
                <c:pt idx="2450">
                  <c:v>42496</c:v>
                </c:pt>
                <c:pt idx="2451">
                  <c:v>42499</c:v>
                </c:pt>
                <c:pt idx="2452">
                  <c:v>42500</c:v>
                </c:pt>
                <c:pt idx="2453">
                  <c:v>42501</c:v>
                </c:pt>
                <c:pt idx="2454">
                  <c:v>42502</c:v>
                </c:pt>
                <c:pt idx="2455">
                  <c:v>42503</c:v>
                </c:pt>
                <c:pt idx="2456">
                  <c:v>42506</c:v>
                </c:pt>
                <c:pt idx="2457">
                  <c:v>42507</c:v>
                </c:pt>
                <c:pt idx="2458">
                  <c:v>42508</c:v>
                </c:pt>
                <c:pt idx="2459">
                  <c:v>42509</c:v>
                </c:pt>
                <c:pt idx="2460">
                  <c:v>42510</c:v>
                </c:pt>
                <c:pt idx="2461">
                  <c:v>42513</c:v>
                </c:pt>
                <c:pt idx="2462">
                  <c:v>42514</c:v>
                </c:pt>
                <c:pt idx="2463">
                  <c:v>42515</c:v>
                </c:pt>
                <c:pt idx="2464">
                  <c:v>42516</c:v>
                </c:pt>
                <c:pt idx="2465">
                  <c:v>42517</c:v>
                </c:pt>
                <c:pt idx="2466">
                  <c:v>42520</c:v>
                </c:pt>
                <c:pt idx="2467">
                  <c:v>42521</c:v>
                </c:pt>
                <c:pt idx="2468">
                  <c:v>42522</c:v>
                </c:pt>
                <c:pt idx="2469">
                  <c:v>42523</c:v>
                </c:pt>
                <c:pt idx="2470">
                  <c:v>42524</c:v>
                </c:pt>
                <c:pt idx="2471">
                  <c:v>42527</c:v>
                </c:pt>
                <c:pt idx="2472">
                  <c:v>42528</c:v>
                </c:pt>
                <c:pt idx="2473">
                  <c:v>42529</c:v>
                </c:pt>
                <c:pt idx="2474">
                  <c:v>42530</c:v>
                </c:pt>
                <c:pt idx="2475">
                  <c:v>42531</c:v>
                </c:pt>
                <c:pt idx="2476">
                  <c:v>42534</c:v>
                </c:pt>
                <c:pt idx="2477">
                  <c:v>42535</c:v>
                </c:pt>
                <c:pt idx="2478">
                  <c:v>42536</c:v>
                </c:pt>
                <c:pt idx="2479">
                  <c:v>42537</c:v>
                </c:pt>
                <c:pt idx="2480">
                  <c:v>42538</c:v>
                </c:pt>
                <c:pt idx="2481">
                  <c:v>42541</c:v>
                </c:pt>
                <c:pt idx="2482">
                  <c:v>42542</c:v>
                </c:pt>
                <c:pt idx="2483">
                  <c:v>42543</c:v>
                </c:pt>
                <c:pt idx="2484">
                  <c:v>42544</c:v>
                </c:pt>
                <c:pt idx="2485">
                  <c:v>42545</c:v>
                </c:pt>
                <c:pt idx="2486">
                  <c:v>42548</c:v>
                </c:pt>
                <c:pt idx="2487">
                  <c:v>42549</c:v>
                </c:pt>
                <c:pt idx="2488">
                  <c:v>42550</c:v>
                </c:pt>
                <c:pt idx="2489">
                  <c:v>42551</c:v>
                </c:pt>
                <c:pt idx="2490">
                  <c:v>42552</c:v>
                </c:pt>
                <c:pt idx="2491">
                  <c:v>42555</c:v>
                </c:pt>
                <c:pt idx="2492">
                  <c:v>42556</c:v>
                </c:pt>
                <c:pt idx="2493">
                  <c:v>42558</c:v>
                </c:pt>
                <c:pt idx="2494">
                  <c:v>42559</c:v>
                </c:pt>
                <c:pt idx="2495">
                  <c:v>42562</c:v>
                </c:pt>
                <c:pt idx="2496">
                  <c:v>42563</c:v>
                </c:pt>
                <c:pt idx="2497">
                  <c:v>42564</c:v>
                </c:pt>
                <c:pt idx="2498">
                  <c:v>42565</c:v>
                </c:pt>
                <c:pt idx="2499">
                  <c:v>42566</c:v>
                </c:pt>
                <c:pt idx="2500">
                  <c:v>42569</c:v>
                </c:pt>
                <c:pt idx="2501">
                  <c:v>42570</c:v>
                </c:pt>
                <c:pt idx="2502">
                  <c:v>42571</c:v>
                </c:pt>
                <c:pt idx="2503">
                  <c:v>42572</c:v>
                </c:pt>
                <c:pt idx="2504">
                  <c:v>42573</c:v>
                </c:pt>
                <c:pt idx="2505">
                  <c:v>42576</c:v>
                </c:pt>
                <c:pt idx="2506">
                  <c:v>42577</c:v>
                </c:pt>
                <c:pt idx="2507">
                  <c:v>42578</c:v>
                </c:pt>
                <c:pt idx="2508">
                  <c:v>42579</c:v>
                </c:pt>
                <c:pt idx="2509">
                  <c:v>42580</c:v>
                </c:pt>
                <c:pt idx="2510">
                  <c:v>42583</c:v>
                </c:pt>
                <c:pt idx="2511">
                  <c:v>42584</c:v>
                </c:pt>
                <c:pt idx="2512">
                  <c:v>42585</c:v>
                </c:pt>
                <c:pt idx="2513">
                  <c:v>42586</c:v>
                </c:pt>
                <c:pt idx="2514">
                  <c:v>42587</c:v>
                </c:pt>
                <c:pt idx="2515">
                  <c:v>42590</c:v>
                </c:pt>
                <c:pt idx="2516">
                  <c:v>42591</c:v>
                </c:pt>
                <c:pt idx="2517">
                  <c:v>42592</c:v>
                </c:pt>
                <c:pt idx="2518">
                  <c:v>42593</c:v>
                </c:pt>
                <c:pt idx="2519">
                  <c:v>42594</c:v>
                </c:pt>
                <c:pt idx="2520">
                  <c:v>42598</c:v>
                </c:pt>
                <c:pt idx="2521">
                  <c:v>42599</c:v>
                </c:pt>
                <c:pt idx="2522">
                  <c:v>42600</c:v>
                </c:pt>
                <c:pt idx="2523">
                  <c:v>42601</c:v>
                </c:pt>
                <c:pt idx="2524">
                  <c:v>42604</c:v>
                </c:pt>
                <c:pt idx="2525">
                  <c:v>42605</c:v>
                </c:pt>
                <c:pt idx="2526">
                  <c:v>42606</c:v>
                </c:pt>
                <c:pt idx="2527">
                  <c:v>42607</c:v>
                </c:pt>
                <c:pt idx="2528">
                  <c:v>42608</c:v>
                </c:pt>
                <c:pt idx="2529">
                  <c:v>42611</c:v>
                </c:pt>
                <c:pt idx="2530">
                  <c:v>42612</c:v>
                </c:pt>
                <c:pt idx="2531">
                  <c:v>42613</c:v>
                </c:pt>
                <c:pt idx="2532">
                  <c:v>42614</c:v>
                </c:pt>
                <c:pt idx="2533">
                  <c:v>42615</c:v>
                </c:pt>
                <c:pt idx="2534">
                  <c:v>42619</c:v>
                </c:pt>
                <c:pt idx="2535">
                  <c:v>42620</c:v>
                </c:pt>
                <c:pt idx="2536">
                  <c:v>42621</c:v>
                </c:pt>
                <c:pt idx="2537">
                  <c:v>42622</c:v>
                </c:pt>
                <c:pt idx="2538">
                  <c:v>42625</c:v>
                </c:pt>
                <c:pt idx="2539">
                  <c:v>42627</c:v>
                </c:pt>
                <c:pt idx="2540">
                  <c:v>42628</c:v>
                </c:pt>
                <c:pt idx="2541">
                  <c:v>42629</c:v>
                </c:pt>
                <c:pt idx="2542">
                  <c:v>42632</c:v>
                </c:pt>
                <c:pt idx="2543">
                  <c:v>42633</c:v>
                </c:pt>
                <c:pt idx="2544">
                  <c:v>42634</c:v>
                </c:pt>
                <c:pt idx="2545">
                  <c:v>42635</c:v>
                </c:pt>
                <c:pt idx="2546">
                  <c:v>42636</c:v>
                </c:pt>
                <c:pt idx="2547">
                  <c:v>42639</c:v>
                </c:pt>
                <c:pt idx="2548">
                  <c:v>42640</c:v>
                </c:pt>
                <c:pt idx="2549">
                  <c:v>42641</c:v>
                </c:pt>
                <c:pt idx="2550">
                  <c:v>42642</c:v>
                </c:pt>
                <c:pt idx="2551">
                  <c:v>42643</c:v>
                </c:pt>
                <c:pt idx="2552">
                  <c:v>42646</c:v>
                </c:pt>
                <c:pt idx="2553">
                  <c:v>42647</c:v>
                </c:pt>
                <c:pt idx="2554">
                  <c:v>42648</c:v>
                </c:pt>
                <c:pt idx="2555">
                  <c:v>42649</c:v>
                </c:pt>
                <c:pt idx="2556">
                  <c:v>42650</c:v>
                </c:pt>
                <c:pt idx="2557">
                  <c:v>42653</c:v>
                </c:pt>
                <c:pt idx="2558">
                  <c:v>42656</c:v>
                </c:pt>
                <c:pt idx="2559">
                  <c:v>42657</c:v>
                </c:pt>
                <c:pt idx="2560">
                  <c:v>42660</c:v>
                </c:pt>
                <c:pt idx="2561">
                  <c:v>42661</c:v>
                </c:pt>
                <c:pt idx="2562">
                  <c:v>42662</c:v>
                </c:pt>
                <c:pt idx="2563">
                  <c:v>42663</c:v>
                </c:pt>
                <c:pt idx="2564">
                  <c:v>42664</c:v>
                </c:pt>
                <c:pt idx="2565">
                  <c:v>42667</c:v>
                </c:pt>
                <c:pt idx="2566">
                  <c:v>42668</c:v>
                </c:pt>
                <c:pt idx="2567">
                  <c:v>42669</c:v>
                </c:pt>
                <c:pt idx="2568">
                  <c:v>42670</c:v>
                </c:pt>
                <c:pt idx="2569">
                  <c:v>42671</c:v>
                </c:pt>
                <c:pt idx="2570">
                  <c:v>42673</c:v>
                </c:pt>
                <c:pt idx="2571">
                  <c:v>42675</c:v>
                </c:pt>
                <c:pt idx="2572">
                  <c:v>42676</c:v>
                </c:pt>
                <c:pt idx="2573">
                  <c:v>42677</c:v>
                </c:pt>
                <c:pt idx="2574">
                  <c:v>42678</c:v>
                </c:pt>
                <c:pt idx="2575">
                  <c:v>42681</c:v>
                </c:pt>
                <c:pt idx="2576">
                  <c:v>42682</c:v>
                </c:pt>
                <c:pt idx="2577">
                  <c:v>42683</c:v>
                </c:pt>
                <c:pt idx="2578">
                  <c:v>42684</c:v>
                </c:pt>
                <c:pt idx="2579">
                  <c:v>42685</c:v>
                </c:pt>
                <c:pt idx="2580">
                  <c:v>42689</c:v>
                </c:pt>
                <c:pt idx="2581">
                  <c:v>42690</c:v>
                </c:pt>
                <c:pt idx="2582">
                  <c:v>42691</c:v>
                </c:pt>
                <c:pt idx="2583">
                  <c:v>42692</c:v>
                </c:pt>
                <c:pt idx="2584">
                  <c:v>42695</c:v>
                </c:pt>
                <c:pt idx="2585">
                  <c:v>42696</c:v>
                </c:pt>
                <c:pt idx="2586">
                  <c:v>42697</c:v>
                </c:pt>
                <c:pt idx="2587">
                  <c:v>42698</c:v>
                </c:pt>
                <c:pt idx="2588">
                  <c:v>42699</c:v>
                </c:pt>
                <c:pt idx="2589">
                  <c:v>42702</c:v>
                </c:pt>
                <c:pt idx="2590">
                  <c:v>42703</c:v>
                </c:pt>
                <c:pt idx="2591">
                  <c:v>42704</c:v>
                </c:pt>
                <c:pt idx="2592">
                  <c:v>42705</c:v>
                </c:pt>
                <c:pt idx="2593">
                  <c:v>42706</c:v>
                </c:pt>
                <c:pt idx="2594">
                  <c:v>42709</c:v>
                </c:pt>
                <c:pt idx="2595">
                  <c:v>42710</c:v>
                </c:pt>
                <c:pt idx="2596">
                  <c:v>42711</c:v>
                </c:pt>
                <c:pt idx="2597">
                  <c:v>42712</c:v>
                </c:pt>
                <c:pt idx="2598">
                  <c:v>42713</c:v>
                </c:pt>
                <c:pt idx="2599">
                  <c:v>42716</c:v>
                </c:pt>
                <c:pt idx="2600">
                  <c:v>42717</c:v>
                </c:pt>
                <c:pt idx="2601">
                  <c:v>42718</c:v>
                </c:pt>
                <c:pt idx="2602">
                  <c:v>42719</c:v>
                </c:pt>
                <c:pt idx="2603">
                  <c:v>42720</c:v>
                </c:pt>
                <c:pt idx="2604">
                  <c:v>42723</c:v>
                </c:pt>
                <c:pt idx="2605">
                  <c:v>42724</c:v>
                </c:pt>
                <c:pt idx="2606">
                  <c:v>42725</c:v>
                </c:pt>
                <c:pt idx="2607">
                  <c:v>42726</c:v>
                </c:pt>
                <c:pt idx="2608">
                  <c:v>42727</c:v>
                </c:pt>
                <c:pt idx="2609">
                  <c:v>42730</c:v>
                </c:pt>
                <c:pt idx="2610">
                  <c:v>42731</c:v>
                </c:pt>
                <c:pt idx="2611">
                  <c:v>42732</c:v>
                </c:pt>
                <c:pt idx="2612">
                  <c:v>42733</c:v>
                </c:pt>
                <c:pt idx="2613">
                  <c:v>42734</c:v>
                </c:pt>
                <c:pt idx="2614">
                  <c:v>42737</c:v>
                </c:pt>
                <c:pt idx="2615">
                  <c:v>42738</c:v>
                </c:pt>
                <c:pt idx="2616">
                  <c:v>42739</c:v>
                </c:pt>
                <c:pt idx="2617">
                  <c:v>42740</c:v>
                </c:pt>
                <c:pt idx="2618">
                  <c:v>42741</c:v>
                </c:pt>
                <c:pt idx="2619">
                  <c:v>42744</c:v>
                </c:pt>
                <c:pt idx="2620">
                  <c:v>42745</c:v>
                </c:pt>
                <c:pt idx="2621">
                  <c:v>42746</c:v>
                </c:pt>
                <c:pt idx="2622">
                  <c:v>42747</c:v>
                </c:pt>
                <c:pt idx="2623">
                  <c:v>42748</c:v>
                </c:pt>
                <c:pt idx="2624">
                  <c:v>42751</c:v>
                </c:pt>
                <c:pt idx="2625">
                  <c:v>42752</c:v>
                </c:pt>
                <c:pt idx="2626">
                  <c:v>42753</c:v>
                </c:pt>
                <c:pt idx="2627">
                  <c:v>42754</c:v>
                </c:pt>
                <c:pt idx="2628">
                  <c:v>42755</c:v>
                </c:pt>
                <c:pt idx="2629">
                  <c:v>42758</c:v>
                </c:pt>
                <c:pt idx="2630">
                  <c:v>42759</c:v>
                </c:pt>
                <c:pt idx="2631">
                  <c:v>42760</c:v>
                </c:pt>
                <c:pt idx="2632">
                  <c:v>42762</c:v>
                </c:pt>
                <c:pt idx="2633">
                  <c:v>42765</c:v>
                </c:pt>
                <c:pt idx="2634">
                  <c:v>42766</c:v>
                </c:pt>
                <c:pt idx="2635">
                  <c:v>42767</c:v>
                </c:pt>
                <c:pt idx="2636">
                  <c:v>42768</c:v>
                </c:pt>
                <c:pt idx="2637">
                  <c:v>42769</c:v>
                </c:pt>
                <c:pt idx="2638">
                  <c:v>42772</c:v>
                </c:pt>
                <c:pt idx="2639">
                  <c:v>42773</c:v>
                </c:pt>
                <c:pt idx="2640">
                  <c:v>42774</c:v>
                </c:pt>
                <c:pt idx="2641">
                  <c:v>42775</c:v>
                </c:pt>
                <c:pt idx="2642">
                  <c:v>42776</c:v>
                </c:pt>
                <c:pt idx="2643">
                  <c:v>42779</c:v>
                </c:pt>
                <c:pt idx="2644">
                  <c:v>42780</c:v>
                </c:pt>
                <c:pt idx="2645">
                  <c:v>42781</c:v>
                </c:pt>
                <c:pt idx="2646">
                  <c:v>42782</c:v>
                </c:pt>
                <c:pt idx="2647">
                  <c:v>42783</c:v>
                </c:pt>
                <c:pt idx="2648">
                  <c:v>42786</c:v>
                </c:pt>
                <c:pt idx="2649">
                  <c:v>42787</c:v>
                </c:pt>
                <c:pt idx="2650">
                  <c:v>42788</c:v>
                </c:pt>
                <c:pt idx="2651">
                  <c:v>42789</c:v>
                </c:pt>
                <c:pt idx="2652">
                  <c:v>42793</c:v>
                </c:pt>
                <c:pt idx="2653">
                  <c:v>42794</c:v>
                </c:pt>
                <c:pt idx="2654">
                  <c:v>42795</c:v>
                </c:pt>
                <c:pt idx="2655">
                  <c:v>42796</c:v>
                </c:pt>
                <c:pt idx="2656">
                  <c:v>42797</c:v>
                </c:pt>
                <c:pt idx="2657">
                  <c:v>42800</c:v>
                </c:pt>
                <c:pt idx="2658">
                  <c:v>42801</c:v>
                </c:pt>
                <c:pt idx="2659">
                  <c:v>42802</c:v>
                </c:pt>
                <c:pt idx="2660">
                  <c:v>42803</c:v>
                </c:pt>
                <c:pt idx="2661">
                  <c:v>42804</c:v>
                </c:pt>
                <c:pt idx="2662">
                  <c:v>42808</c:v>
                </c:pt>
                <c:pt idx="2663">
                  <c:v>42809</c:v>
                </c:pt>
                <c:pt idx="2664">
                  <c:v>42810</c:v>
                </c:pt>
                <c:pt idx="2665">
                  <c:v>42811</c:v>
                </c:pt>
                <c:pt idx="2666">
                  <c:v>42814</c:v>
                </c:pt>
                <c:pt idx="2667">
                  <c:v>42815</c:v>
                </c:pt>
                <c:pt idx="2668">
                  <c:v>42816</c:v>
                </c:pt>
                <c:pt idx="2669">
                  <c:v>42817</c:v>
                </c:pt>
                <c:pt idx="2670">
                  <c:v>42818</c:v>
                </c:pt>
                <c:pt idx="2671">
                  <c:v>42821</c:v>
                </c:pt>
                <c:pt idx="2672">
                  <c:v>42822</c:v>
                </c:pt>
                <c:pt idx="2673">
                  <c:v>42823</c:v>
                </c:pt>
                <c:pt idx="2674">
                  <c:v>42824</c:v>
                </c:pt>
                <c:pt idx="2675">
                  <c:v>42825</c:v>
                </c:pt>
                <c:pt idx="2676">
                  <c:v>42828</c:v>
                </c:pt>
                <c:pt idx="2677">
                  <c:v>42830</c:v>
                </c:pt>
                <c:pt idx="2678">
                  <c:v>42831</c:v>
                </c:pt>
                <c:pt idx="2679">
                  <c:v>42832</c:v>
                </c:pt>
                <c:pt idx="2680">
                  <c:v>42835</c:v>
                </c:pt>
                <c:pt idx="2681">
                  <c:v>42836</c:v>
                </c:pt>
                <c:pt idx="2682">
                  <c:v>42837</c:v>
                </c:pt>
                <c:pt idx="2683">
                  <c:v>42838</c:v>
                </c:pt>
                <c:pt idx="2684">
                  <c:v>42842</c:v>
                </c:pt>
                <c:pt idx="2685">
                  <c:v>42843</c:v>
                </c:pt>
                <c:pt idx="2686">
                  <c:v>42844</c:v>
                </c:pt>
                <c:pt idx="2687">
                  <c:v>42845</c:v>
                </c:pt>
                <c:pt idx="2688">
                  <c:v>42846</c:v>
                </c:pt>
                <c:pt idx="2689">
                  <c:v>42849</c:v>
                </c:pt>
                <c:pt idx="2690">
                  <c:v>42850</c:v>
                </c:pt>
                <c:pt idx="2691">
                  <c:v>42851</c:v>
                </c:pt>
                <c:pt idx="2692">
                  <c:v>42852</c:v>
                </c:pt>
                <c:pt idx="2693">
                  <c:v>42853</c:v>
                </c:pt>
                <c:pt idx="2694">
                  <c:v>42857</c:v>
                </c:pt>
                <c:pt idx="2695">
                  <c:v>42858</c:v>
                </c:pt>
                <c:pt idx="2696">
                  <c:v>42859</c:v>
                </c:pt>
                <c:pt idx="2697">
                  <c:v>42860</c:v>
                </c:pt>
                <c:pt idx="2698">
                  <c:v>42863</c:v>
                </c:pt>
                <c:pt idx="2699">
                  <c:v>42864</c:v>
                </c:pt>
                <c:pt idx="2700">
                  <c:v>42865</c:v>
                </c:pt>
                <c:pt idx="2701">
                  <c:v>42866</c:v>
                </c:pt>
                <c:pt idx="2702">
                  <c:v>42867</c:v>
                </c:pt>
                <c:pt idx="2703">
                  <c:v>42870</c:v>
                </c:pt>
                <c:pt idx="2704">
                  <c:v>42871</c:v>
                </c:pt>
                <c:pt idx="2705">
                  <c:v>42872</c:v>
                </c:pt>
                <c:pt idx="2706">
                  <c:v>42873</c:v>
                </c:pt>
                <c:pt idx="2707">
                  <c:v>42874</c:v>
                </c:pt>
                <c:pt idx="2708">
                  <c:v>42877</c:v>
                </c:pt>
                <c:pt idx="2709">
                  <c:v>42878</c:v>
                </c:pt>
                <c:pt idx="2710">
                  <c:v>42879</c:v>
                </c:pt>
                <c:pt idx="2711">
                  <c:v>42880</c:v>
                </c:pt>
                <c:pt idx="2712">
                  <c:v>42881</c:v>
                </c:pt>
                <c:pt idx="2713">
                  <c:v>42884</c:v>
                </c:pt>
                <c:pt idx="2714">
                  <c:v>42885</c:v>
                </c:pt>
                <c:pt idx="2715">
                  <c:v>42886</c:v>
                </c:pt>
                <c:pt idx="2716">
                  <c:v>42887</c:v>
                </c:pt>
                <c:pt idx="2717">
                  <c:v>42888</c:v>
                </c:pt>
                <c:pt idx="2718">
                  <c:v>42891</c:v>
                </c:pt>
                <c:pt idx="2719">
                  <c:v>42892</c:v>
                </c:pt>
                <c:pt idx="2720">
                  <c:v>42893</c:v>
                </c:pt>
                <c:pt idx="2721">
                  <c:v>42894</c:v>
                </c:pt>
                <c:pt idx="2722">
                  <c:v>42895</c:v>
                </c:pt>
                <c:pt idx="2723">
                  <c:v>42898</c:v>
                </c:pt>
                <c:pt idx="2724">
                  <c:v>42899</c:v>
                </c:pt>
                <c:pt idx="2725">
                  <c:v>42900</c:v>
                </c:pt>
                <c:pt idx="2726">
                  <c:v>42901</c:v>
                </c:pt>
                <c:pt idx="2727">
                  <c:v>42902</c:v>
                </c:pt>
                <c:pt idx="2728">
                  <c:v>42905</c:v>
                </c:pt>
                <c:pt idx="2729">
                  <c:v>42906</c:v>
                </c:pt>
                <c:pt idx="2730">
                  <c:v>42907</c:v>
                </c:pt>
                <c:pt idx="2731">
                  <c:v>42908</c:v>
                </c:pt>
                <c:pt idx="2732">
                  <c:v>42909</c:v>
                </c:pt>
                <c:pt idx="2733">
                  <c:v>42913</c:v>
                </c:pt>
                <c:pt idx="2734">
                  <c:v>42914</c:v>
                </c:pt>
                <c:pt idx="2735">
                  <c:v>42915</c:v>
                </c:pt>
                <c:pt idx="2736">
                  <c:v>42916</c:v>
                </c:pt>
                <c:pt idx="2737">
                  <c:v>42919</c:v>
                </c:pt>
                <c:pt idx="2738">
                  <c:v>42920</c:v>
                </c:pt>
                <c:pt idx="2739">
                  <c:v>42921</c:v>
                </c:pt>
                <c:pt idx="2740">
                  <c:v>42922</c:v>
                </c:pt>
                <c:pt idx="2741">
                  <c:v>42923</c:v>
                </c:pt>
                <c:pt idx="2742">
                  <c:v>42926</c:v>
                </c:pt>
                <c:pt idx="2743">
                  <c:v>42927</c:v>
                </c:pt>
                <c:pt idx="2744">
                  <c:v>42928</c:v>
                </c:pt>
                <c:pt idx="2745">
                  <c:v>42929</c:v>
                </c:pt>
                <c:pt idx="2746">
                  <c:v>42930</c:v>
                </c:pt>
                <c:pt idx="2747">
                  <c:v>42933</c:v>
                </c:pt>
                <c:pt idx="2748">
                  <c:v>42934</c:v>
                </c:pt>
                <c:pt idx="2749">
                  <c:v>42935</c:v>
                </c:pt>
                <c:pt idx="2750">
                  <c:v>42936</c:v>
                </c:pt>
                <c:pt idx="2751">
                  <c:v>42937</c:v>
                </c:pt>
                <c:pt idx="2752">
                  <c:v>42940</c:v>
                </c:pt>
                <c:pt idx="2753">
                  <c:v>42941</c:v>
                </c:pt>
                <c:pt idx="2754">
                  <c:v>42942</c:v>
                </c:pt>
                <c:pt idx="2755">
                  <c:v>42943</c:v>
                </c:pt>
                <c:pt idx="2756">
                  <c:v>42944</c:v>
                </c:pt>
                <c:pt idx="2757">
                  <c:v>42947</c:v>
                </c:pt>
                <c:pt idx="2758">
                  <c:v>42948</c:v>
                </c:pt>
                <c:pt idx="2759">
                  <c:v>42949</c:v>
                </c:pt>
                <c:pt idx="2760">
                  <c:v>42950</c:v>
                </c:pt>
                <c:pt idx="2761">
                  <c:v>42951</c:v>
                </c:pt>
                <c:pt idx="2762">
                  <c:v>42954</c:v>
                </c:pt>
                <c:pt idx="2763">
                  <c:v>42955</c:v>
                </c:pt>
                <c:pt idx="2764">
                  <c:v>42956</c:v>
                </c:pt>
                <c:pt idx="2765">
                  <c:v>42957</c:v>
                </c:pt>
                <c:pt idx="2766">
                  <c:v>42958</c:v>
                </c:pt>
                <c:pt idx="2767">
                  <c:v>42961</c:v>
                </c:pt>
                <c:pt idx="2768">
                  <c:v>42963</c:v>
                </c:pt>
                <c:pt idx="2769">
                  <c:v>42964</c:v>
                </c:pt>
                <c:pt idx="2770">
                  <c:v>42965</c:v>
                </c:pt>
                <c:pt idx="2771">
                  <c:v>42968</c:v>
                </c:pt>
                <c:pt idx="2772">
                  <c:v>42969</c:v>
                </c:pt>
                <c:pt idx="2773">
                  <c:v>42970</c:v>
                </c:pt>
                <c:pt idx="2774">
                  <c:v>42971</c:v>
                </c:pt>
                <c:pt idx="2775">
                  <c:v>42975</c:v>
                </c:pt>
                <c:pt idx="2776">
                  <c:v>42976</c:v>
                </c:pt>
                <c:pt idx="2777">
                  <c:v>42977</c:v>
                </c:pt>
                <c:pt idx="2778">
                  <c:v>42978</c:v>
                </c:pt>
                <c:pt idx="2779">
                  <c:v>42979</c:v>
                </c:pt>
                <c:pt idx="2780">
                  <c:v>42982</c:v>
                </c:pt>
                <c:pt idx="2781">
                  <c:v>42983</c:v>
                </c:pt>
                <c:pt idx="2782">
                  <c:v>42984</c:v>
                </c:pt>
                <c:pt idx="2783">
                  <c:v>42985</c:v>
                </c:pt>
                <c:pt idx="2784">
                  <c:v>42986</c:v>
                </c:pt>
                <c:pt idx="2785">
                  <c:v>42989</c:v>
                </c:pt>
                <c:pt idx="2786">
                  <c:v>42990</c:v>
                </c:pt>
                <c:pt idx="2787">
                  <c:v>42991</c:v>
                </c:pt>
                <c:pt idx="2788">
                  <c:v>42992</c:v>
                </c:pt>
                <c:pt idx="2789">
                  <c:v>42993</c:v>
                </c:pt>
                <c:pt idx="2790">
                  <c:v>42996</c:v>
                </c:pt>
                <c:pt idx="2791">
                  <c:v>42997</c:v>
                </c:pt>
                <c:pt idx="2792">
                  <c:v>42998</c:v>
                </c:pt>
                <c:pt idx="2793">
                  <c:v>42999</c:v>
                </c:pt>
                <c:pt idx="2794">
                  <c:v>43000</c:v>
                </c:pt>
                <c:pt idx="2795">
                  <c:v>43003</c:v>
                </c:pt>
                <c:pt idx="2796">
                  <c:v>43004</c:v>
                </c:pt>
                <c:pt idx="2797">
                  <c:v>43005</c:v>
                </c:pt>
                <c:pt idx="2798">
                  <c:v>43006</c:v>
                </c:pt>
                <c:pt idx="2799">
                  <c:v>43007</c:v>
                </c:pt>
                <c:pt idx="2800">
                  <c:v>43011</c:v>
                </c:pt>
                <c:pt idx="2801">
                  <c:v>43012</c:v>
                </c:pt>
                <c:pt idx="2802">
                  <c:v>43013</c:v>
                </c:pt>
                <c:pt idx="2803">
                  <c:v>43014</c:v>
                </c:pt>
                <c:pt idx="2804">
                  <c:v>43017</c:v>
                </c:pt>
                <c:pt idx="2805">
                  <c:v>43018</c:v>
                </c:pt>
                <c:pt idx="2806">
                  <c:v>43019</c:v>
                </c:pt>
                <c:pt idx="2807">
                  <c:v>43020</c:v>
                </c:pt>
                <c:pt idx="2808">
                  <c:v>43021</c:v>
                </c:pt>
                <c:pt idx="2809">
                  <c:v>43024</c:v>
                </c:pt>
                <c:pt idx="2810">
                  <c:v>43025</c:v>
                </c:pt>
                <c:pt idx="2811">
                  <c:v>43026</c:v>
                </c:pt>
                <c:pt idx="2812">
                  <c:v>43027</c:v>
                </c:pt>
                <c:pt idx="2813">
                  <c:v>43031</c:v>
                </c:pt>
                <c:pt idx="2814">
                  <c:v>43032</c:v>
                </c:pt>
                <c:pt idx="2815">
                  <c:v>43033</c:v>
                </c:pt>
                <c:pt idx="2816">
                  <c:v>43034</c:v>
                </c:pt>
                <c:pt idx="2817">
                  <c:v>43035</c:v>
                </c:pt>
                <c:pt idx="2818">
                  <c:v>43038</c:v>
                </c:pt>
                <c:pt idx="2819">
                  <c:v>43039</c:v>
                </c:pt>
                <c:pt idx="2820">
                  <c:v>43040</c:v>
                </c:pt>
                <c:pt idx="2821">
                  <c:v>43041</c:v>
                </c:pt>
                <c:pt idx="2822">
                  <c:v>43042</c:v>
                </c:pt>
                <c:pt idx="2823">
                  <c:v>43045</c:v>
                </c:pt>
                <c:pt idx="2824">
                  <c:v>43046</c:v>
                </c:pt>
                <c:pt idx="2825">
                  <c:v>43047</c:v>
                </c:pt>
                <c:pt idx="2826">
                  <c:v>43048</c:v>
                </c:pt>
                <c:pt idx="2827">
                  <c:v>43049</c:v>
                </c:pt>
                <c:pt idx="2828">
                  <c:v>43052</c:v>
                </c:pt>
                <c:pt idx="2829">
                  <c:v>43053</c:v>
                </c:pt>
                <c:pt idx="2830">
                  <c:v>43054</c:v>
                </c:pt>
                <c:pt idx="2831">
                  <c:v>43055</c:v>
                </c:pt>
                <c:pt idx="2832">
                  <c:v>43056</c:v>
                </c:pt>
                <c:pt idx="2833">
                  <c:v>43059</c:v>
                </c:pt>
                <c:pt idx="2834">
                  <c:v>43060</c:v>
                </c:pt>
                <c:pt idx="2835">
                  <c:v>43061</c:v>
                </c:pt>
                <c:pt idx="2836">
                  <c:v>43062</c:v>
                </c:pt>
                <c:pt idx="2837">
                  <c:v>43063</c:v>
                </c:pt>
                <c:pt idx="2838">
                  <c:v>43066</c:v>
                </c:pt>
                <c:pt idx="2839">
                  <c:v>43067</c:v>
                </c:pt>
                <c:pt idx="2840">
                  <c:v>43068</c:v>
                </c:pt>
                <c:pt idx="2841">
                  <c:v>43069</c:v>
                </c:pt>
                <c:pt idx="2842">
                  <c:v>43070</c:v>
                </c:pt>
                <c:pt idx="2843">
                  <c:v>43073</c:v>
                </c:pt>
                <c:pt idx="2844">
                  <c:v>43074</c:v>
                </c:pt>
                <c:pt idx="2845">
                  <c:v>43075</c:v>
                </c:pt>
                <c:pt idx="2846">
                  <c:v>43076</c:v>
                </c:pt>
                <c:pt idx="2847">
                  <c:v>43077</c:v>
                </c:pt>
                <c:pt idx="2848">
                  <c:v>43080</c:v>
                </c:pt>
                <c:pt idx="2849">
                  <c:v>43081</c:v>
                </c:pt>
                <c:pt idx="2850">
                  <c:v>43082</c:v>
                </c:pt>
                <c:pt idx="2851">
                  <c:v>43083</c:v>
                </c:pt>
                <c:pt idx="2852">
                  <c:v>43084</c:v>
                </c:pt>
                <c:pt idx="2853">
                  <c:v>43087</c:v>
                </c:pt>
                <c:pt idx="2854">
                  <c:v>43088</c:v>
                </c:pt>
                <c:pt idx="2855">
                  <c:v>43089</c:v>
                </c:pt>
                <c:pt idx="2856">
                  <c:v>43090</c:v>
                </c:pt>
                <c:pt idx="2857">
                  <c:v>43091</c:v>
                </c:pt>
                <c:pt idx="2858">
                  <c:v>43095</c:v>
                </c:pt>
                <c:pt idx="2859">
                  <c:v>43096</c:v>
                </c:pt>
                <c:pt idx="2860">
                  <c:v>43097</c:v>
                </c:pt>
                <c:pt idx="2861">
                  <c:v>43098</c:v>
                </c:pt>
                <c:pt idx="2862">
                  <c:v>43101</c:v>
                </c:pt>
                <c:pt idx="2863">
                  <c:v>43102</c:v>
                </c:pt>
                <c:pt idx="2864">
                  <c:v>43103</c:v>
                </c:pt>
                <c:pt idx="2865">
                  <c:v>43104</c:v>
                </c:pt>
                <c:pt idx="2866">
                  <c:v>43105</c:v>
                </c:pt>
                <c:pt idx="2867">
                  <c:v>43108</c:v>
                </c:pt>
                <c:pt idx="2868">
                  <c:v>43109</c:v>
                </c:pt>
                <c:pt idx="2869">
                  <c:v>43110</c:v>
                </c:pt>
                <c:pt idx="2870">
                  <c:v>43111</c:v>
                </c:pt>
                <c:pt idx="2871">
                  <c:v>43112</c:v>
                </c:pt>
                <c:pt idx="2872">
                  <c:v>43115</c:v>
                </c:pt>
                <c:pt idx="2873">
                  <c:v>43116</c:v>
                </c:pt>
                <c:pt idx="2874">
                  <c:v>43117</c:v>
                </c:pt>
                <c:pt idx="2875">
                  <c:v>43118</c:v>
                </c:pt>
                <c:pt idx="2876">
                  <c:v>43119</c:v>
                </c:pt>
                <c:pt idx="2877">
                  <c:v>43122</c:v>
                </c:pt>
                <c:pt idx="2878">
                  <c:v>43123</c:v>
                </c:pt>
                <c:pt idx="2879">
                  <c:v>43124</c:v>
                </c:pt>
                <c:pt idx="2880">
                  <c:v>43125</c:v>
                </c:pt>
                <c:pt idx="2881">
                  <c:v>43129</c:v>
                </c:pt>
                <c:pt idx="2882">
                  <c:v>43130</c:v>
                </c:pt>
                <c:pt idx="2883">
                  <c:v>43131</c:v>
                </c:pt>
                <c:pt idx="2884">
                  <c:v>43132</c:v>
                </c:pt>
                <c:pt idx="2885">
                  <c:v>43133</c:v>
                </c:pt>
                <c:pt idx="2886">
                  <c:v>43136</c:v>
                </c:pt>
                <c:pt idx="2887">
                  <c:v>43137</c:v>
                </c:pt>
                <c:pt idx="2888">
                  <c:v>43138</c:v>
                </c:pt>
                <c:pt idx="2889">
                  <c:v>43139</c:v>
                </c:pt>
                <c:pt idx="2890">
                  <c:v>43140</c:v>
                </c:pt>
                <c:pt idx="2891">
                  <c:v>43143</c:v>
                </c:pt>
                <c:pt idx="2892">
                  <c:v>43145</c:v>
                </c:pt>
                <c:pt idx="2893">
                  <c:v>43146</c:v>
                </c:pt>
                <c:pt idx="2894">
                  <c:v>43147</c:v>
                </c:pt>
                <c:pt idx="2895">
                  <c:v>43150</c:v>
                </c:pt>
                <c:pt idx="2896">
                  <c:v>43151</c:v>
                </c:pt>
                <c:pt idx="2897">
                  <c:v>43152</c:v>
                </c:pt>
                <c:pt idx="2898">
                  <c:v>43153</c:v>
                </c:pt>
                <c:pt idx="2899">
                  <c:v>43154</c:v>
                </c:pt>
                <c:pt idx="2900">
                  <c:v>43157</c:v>
                </c:pt>
                <c:pt idx="2901">
                  <c:v>43158</c:v>
                </c:pt>
                <c:pt idx="2902">
                  <c:v>43159</c:v>
                </c:pt>
                <c:pt idx="2903">
                  <c:v>43160</c:v>
                </c:pt>
                <c:pt idx="2904">
                  <c:v>43164</c:v>
                </c:pt>
                <c:pt idx="2905">
                  <c:v>43165</c:v>
                </c:pt>
                <c:pt idx="2906">
                  <c:v>43166</c:v>
                </c:pt>
                <c:pt idx="2907">
                  <c:v>43167</c:v>
                </c:pt>
                <c:pt idx="2908">
                  <c:v>43168</c:v>
                </c:pt>
                <c:pt idx="2909">
                  <c:v>43171</c:v>
                </c:pt>
                <c:pt idx="2910">
                  <c:v>43172</c:v>
                </c:pt>
                <c:pt idx="2911">
                  <c:v>43173</c:v>
                </c:pt>
                <c:pt idx="2912">
                  <c:v>43174</c:v>
                </c:pt>
                <c:pt idx="2913">
                  <c:v>43175</c:v>
                </c:pt>
                <c:pt idx="2914">
                  <c:v>43178</c:v>
                </c:pt>
                <c:pt idx="2915">
                  <c:v>43179</c:v>
                </c:pt>
                <c:pt idx="2916">
                  <c:v>43180</c:v>
                </c:pt>
                <c:pt idx="2917">
                  <c:v>43181</c:v>
                </c:pt>
                <c:pt idx="2918">
                  <c:v>43182</c:v>
                </c:pt>
                <c:pt idx="2919">
                  <c:v>43185</c:v>
                </c:pt>
                <c:pt idx="2920">
                  <c:v>43186</c:v>
                </c:pt>
                <c:pt idx="2921">
                  <c:v>43187</c:v>
                </c:pt>
                <c:pt idx="2922">
                  <c:v>43192</c:v>
                </c:pt>
                <c:pt idx="2923">
                  <c:v>43193</c:v>
                </c:pt>
                <c:pt idx="2924">
                  <c:v>43194</c:v>
                </c:pt>
                <c:pt idx="2925">
                  <c:v>43195</c:v>
                </c:pt>
                <c:pt idx="2926">
                  <c:v>43196</c:v>
                </c:pt>
                <c:pt idx="2927">
                  <c:v>43199</c:v>
                </c:pt>
                <c:pt idx="2928">
                  <c:v>43200</c:v>
                </c:pt>
                <c:pt idx="2929">
                  <c:v>43201</c:v>
                </c:pt>
                <c:pt idx="2930">
                  <c:v>43202</c:v>
                </c:pt>
                <c:pt idx="2931">
                  <c:v>43203</c:v>
                </c:pt>
                <c:pt idx="2932">
                  <c:v>43206</c:v>
                </c:pt>
                <c:pt idx="2933">
                  <c:v>43207</c:v>
                </c:pt>
                <c:pt idx="2934">
                  <c:v>43208</c:v>
                </c:pt>
                <c:pt idx="2935">
                  <c:v>43209</c:v>
                </c:pt>
                <c:pt idx="2936">
                  <c:v>43210</c:v>
                </c:pt>
                <c:pt idx="2937">
                  <c:v>43213</c:v>
                </c:pt>
                <c:pt idx="2938">
                  <c:v>43214</c:v>
                </c:pt>
                <c:pt idx="2939">
                  <c:v>43215</c:v>
                </c:pt>
                <c:pt idx="2940">
                  <c:v>43216</c:v>
                </c:pt>
                <c:pt idx="2941">
                  <c:v>43217</c:v>
                </c:pt>
                <c:pt idx="2942">
                  <c:v>43220</c:v>
                </c:pt>
                <c:pt idx="2943">
                  <c:v>43222</c:v>
                </c:pt>
                <c:pt idx="2944">
                  <c:v>43223</c:v>
                </c:pt>
                <c:pt idx="2945">
                  <c:v>43224</c:v>
                </c:pt>
                <c:pt idx="2946">
                  <c:v>43227</c:v>
                </c:pt>
                <c:pt idx="2947">
                  <c:v>43228</c:v>
                </c:pt>
                <c:pt idx="2948">
                  <c:v>43229</c:v>
                </c:pt>
                <c:pt idx="2949">
                  <c:v>43230</c:v>
                </c:pt>
                <c:pt idx="2950">
                  <c:v>43231</c:v>
                </c:pt>
                <c:pt idx="2951">
                  <c:v>43234</c:v>
                </c:pt>
                <c:pt idx="2952">
                  <c:v>43235</c:v>
                </c:pt>
                <c:pt idx="2953">
                  <c:v>43236</c:v>
                </c:pt>
                <c:pt idx="2954">
                  <c:v>43237</c:v>
                </c:pt>
                <c:pt idx="2955">
                  <c:v>43238</c:v>
                </c:pt>
                <c:pt idx="2956">
                  <c:v>43241</c:v>
                </c:pt>
                <c:pt idx="2957">
                  <c:v>43242</c:v>
                </c:pt>
                <c:pt idx="2958">
                  <c:v>43243</c:v>
                </c:pt>
                <c:pt idx="2959">
                  <c:v>43244</c:v>
                </c:pt>
                <c:pt idx="2960">
                  <c:v>43245</c:v>
                </c:pt>
                <c:pt idx="2961">
                  <c:v>43248</c:v>
                </c:pt>
                <c:pt idx="2962">
                  <c:v>43249</c:v>
                </c:pt>
                <c:pt idx="2963">
                  <c:v>43250</c:v>
                </c:pt>
                <c:pt idx="2964">
                  <c:v>43251</c:v>
                </c:pt>
                <c:pt idx="2965">
                  <c:v>43252</c:v>
                </c:pt>
                <c:pt idx="2966">
                  <c:v>43255</c:v>
                </c:pt>
                <c:pt idx="2967">
                  <c:v>43256</c:v>
                </c:pt>
                <c:pt idx="2968">
                  <c:v>43257</c:v>
                </c:pt>
                <c:pt idx="2969">
                  <c:v>43258</c:v>
                </c:pt>
                <c:pt idx="2970">
                  <c:v>43259</c:v>
                </c:pt>
                <c:pt idx="2971">
                  <c:v>43262</c:v>
                </c:pt>
                <c:pt idx="2972">
                  <c:v>43263</c:v>
                </c:pt>
                <c:pt idx="2973">
                  <c:v>43264</c:v>
                </c:pt>
                <c:pt idx="2974">
                  <c:v>43265</c:v>
                </c:pt>
                <c:pt idx="2975">
                  <c:v>43266</c:v>
                </c:pt>
                <c:pt idx="2976">
                  <c:v>43269</c:v>
                </c:pt>
                <c:pt idx="2977">
                  <c:v>43270</c:v>
                </c:pt>
                <c:pt idx="2978">
                  <c:v>43271</c:v>
                </c:pt>
                <c:pt idx="2979">
                  <c:v>43272</c:v>
                </c:pt>
                <c:pt idx="2980">
                  <c:v>43273</c:v>
                </c:pt>
                <c:pt idx="2981">
                  <c:v>43276</c:v>
                </c:pt>
                <c:pt idx="2982">
                  <c:v>43277</c:v>
                </c:pt>
                <c:pt idx="2983">
                  <c:v>43278</c:v>
                </c:pt>
                <c:pt idx="2984">
                  <c:v>43279</c:v>
                </c:pt>
                <c:pt idx="2985">
                  <c:v>43280</c:v>
                </c:pt>
                <c:pt idx="2986">
                  <c:v>43283</c:v>
                </c:pt>
                <c:pt idx="2987">
                  <c:v>43284</c:v>
                </c:pt>
                <c:pt idx="2988">
                  <c:v>43285</c:v>
                </c:pt>
                <c:pt idx="2989">
                  <c:v>43286</c:v>
                </c:pt>
                <c:pt idx="2990">
                  <c:v>43287</c:v>
                </c:pt>
                <c:pt idx="2991">
                  <c:v>43290</c:v>
                </c:pt>
                <c:pt idx="2992">
                  <c:v>43291</c:v>
                </c:pt>
                <c:pt idx="2993">
                  <c:v>43292</c:v>
                </c:pt>
                <c:pt idx="2994">
                  <c:v>43293</c:v>
                </c:pt>
                <c:pt idx="2995">
                  <c:v>43294</c:v>
                </c:pt>
                <c:pt idx="2996">
                  <c:v>43297</c:v>
                </c:pt>
                <c:pt idx="2997">
                  <c:v>43298</c:v>
                </c:pt>
                <c:pt idx="2998">
                  <c:v>43299</c:v>
                </c:pt>
                <c:pt idx="2999">
                  <c:v>43300</c:v>
                </c:pt>
                <c:pt idx="3000">
                  <c:v>43301</c:v>
                </c:pt>
                <c:pt idx="3001">
                  <c:v>43304</c:v>
                </c:pt>
                <c:pt idx="3002">
                  <c:v>43305</c:v>
                </c:pt>
                <c:pt idx="3003">
                  <c:v>43306</c:v>
                </c:pt>
                <c:pt idx="3004">
                  <c:v>43307</c:v>
                </c:pt>
                <c:pt idx="3005">
                  <c:v>43308</c:v>
                </c:pt>
                <c:pt idx="3006">
                  <c:v>43311</c:v>
                </c:pt>
                <c:pt idx="3007">
                  <c:v>43312</c:v>
                </c:pt>
                <c:pt idx="3008">
                  <c:v>43313</c:v>
                </c:pt>
                <c:pt idx="3009">
                  <c:v>43314</c:v>
                </c:pt>
                <c:pt idx="3010">
                  <c:v>43315</c:v>
                </c:pt>
                <c:pt idx="3011">
                  <c:v>43318</c:v>
                </c:pt>
                <c:pt idx="3012">
                  <c:v>43319</c:v>
                </c:pt>
                <c:pt idx="3013">
                  <c:v>43320</c:v>
                </c:pt>
                <c:pt idx="3014">
                  <c:v>43321</c:v>
                </c:pt>
                <c:pt idx="3015">
                  <c:v>43322</c:v>
                </c:pt>
                <c:pt idx="3016">
                  <c:v>43325</c:v>
                </c:pt>
                <c:pt idx="3017">
                  <c:v>43326</c:v>
                </c:pt>
                <c:pt idx="3018">
                  <c:v>43328</c:v>
                </c:pt>
                <c:pt idx="3019">
                  <c:v>43329</c:v>
                </c:pt>
                <c:pt idx="3020">
                  <c:v>43332</c:v>
                </c:pt>
                <c:pt idx="3021">
                  <c:v>43333</c:v>
                </c:pt>
                <c:pt idx="3022">
                  <c:v>43335</c:v>
                </c:pt>
                <c:pt idx="3023">
                  <c:v>43336</c:v>
                </c:pt>
                <c:pt idx="3024">
                  <c:v>43339</c:v>
                </c:pt>
                <c:pt idx="3025">
                  <c:v>43340</c:v>
                </c:pt>
                <c:pt idx="3026">
                  <c:v>43341</c:v>
                </c:pt>
                <c:pt idx="3027">
                  <c:v>43342</c:v>
                </c:pt>
                <c:pt idx="3028">
                  <c:v>43343</c:v>
                </c:pt>
                <c:pt idx="3029">
                  <c:v>43346</c:v>
                </c:pt>
                <c:pt idx="3030">
                  <c:v>43347</c:v>
                </c:pt>
                <c:pt idx="3031">
                  <c:v>43348</c:v>
                </c:pt>
                <c:pt idx="3032">
                  <c:v>43349</c:v>
                </c:pt>
                <c:pt idx="3033">
                  <c:v>43350</c:v>
                </c:pt>
                <c:pt idx="3034">
                  <c:v>43353</c:v>
                </c:pt>
                <c:pt idx="3035">
                  <c:v>43354</c:v>
                </c:pt>
                <c:pt idx="3036">
                  <c:v>43355</c:v>
                </c:pt>
                <c:pt idx="3037">
                  <c:v>43357</c:v>
                </c:pt>
                <c:pt idx="3038">
                  <c:v>43360</c:v>
                </c:pt>
                <c:pt idx="3039">
                  <c:v>43361</c:v>
                </c:pt>
                <c:pt idx="3040">
                  <c:v>43362</c:v>
                </c:pt>
                <c:pt idx="3041">
                  <c:v>43364</c:v>
                </c:pt>
                <c:pt idx="3042">
                  <c:v>43367</c:v>
                </c:pt>
                <c:pt idx="3043">
                  <c:v>43368</c:v>
                </c:pt>
                <c:pt idx="3044">
                  <c:v>43369</c:v>
                </c:pt>
                <c:pt idx="3045">
                  <c:v>43370</c:v>
                </c:pt>
                <c:pt idx="3046">
                  <c:v>43371</c:v>
                </c:pt>
                <c:pt idx="3047">
                  <c:v>43374</c:v>
                </c:pt>
                <c:pt idx="3048">
                  <c:v>43376</c:v>
                </c:pt>
                <c:pt idx="3049">
                  <c:v>43377</c:v>
                </c:pt>
                <c:pt idx="3050">
                  <c:v>43378</c:v>
                </c:pt>
                <c:pt idx="3051">
                  <c:v>43381</c:v>
                </c:pt>
                <c:pt idx="3052">
                  <c:v>43382</c:v>
                </c:pt>
                <c:pt idx="3053">
                  <c:v>43383</c:v>
                </c:pt>
                <c:pt idx="3054">
                  <c:v>43384</c:v>
                </c:pt>
                <c:pt idx="3055">
                  <c:v>43385</c:v>
                </c:pt>
                <c:pt idx="3056">
                  <c:v>43388</c:v>
                </c:pt>
                <c:pt idx="3057">
                  <c:v>43389</c:v>
                </c:pt>
                <c:pt idx="3058">
                  <c:v>43390</c:v>
                </c:pt>
                <c:pt idx="3059">
                  <c:v>43392</c:v>
                </c:pt>
                <c:pt idx="3060">
                  <c:v>43395</c:v>
                </c:pt>
                <c:pt idx="3061">
                  <c:v>43396</c:v>
                </c:pt>
                <c:pt idx="3062">
                  <c:v>43397</c:v>
                </c:pt>
                <c:pt idx="3063">
                  <c:v>43398</c:v>
                </c:pt>
                <c:pt idx="3064">
                  <c:v>43399</c:v>
                </c:pt>
                <c:pt idx="3065">
                  <c:v>43402</c:v>
                </c:pt>
                <c:pt idx="3066">
                  <c:v>43403</c:v>
                </c:pt>
                <c:pt idx="3067">
                  <c:v>43404</c:v>
                </c:pt>
                <c:pt idx="3068">
                  <c:v>43405</c:v>
                </c:pt>
                <c:pt idx="3069">
                  <c:v>43406</c:v>
                </c:pt>
                <c:pt idx="3070">
                  <c:v>43409</c:v>
                </c:pt>
                <c:pt idx="3071">
                  <c:v>43410</c:v>
                </c:pt>
                <c:pt idx="3072">
                  <c:v>43411</c:v>
                </c:pt>
                <c:pt idx="3073">
                  <c:v>43413</c:v>
                </c:pt>
                <c:pt idx="3074">
                  <c:v>43416</c:v>
                </c:pt>
                <c:pt idx="3075">
                  <c:v>43417</c:v>
                </c:pt>
                <c:pt idx="3076">
                  <c:v>43418</c:v>
                </c:pt>
                <c:pt idx="3077">
                  <c:v>43419</c:v>
                </c:pt>
                <c:pt idx="3078">
                  <c:v>43420</c:v>
                </c:pt>
                <c:pt idx="3079">
                  <c:v>43423</c:v>
                </c:pt>
                <c:pt idx="3080">
                  <c:v>43424</c:v>
                </c:pt>
                <c:pt idx="3081">
                  <c:v>43425</c:v>
                </c:pt>
                <c:pt idx="3082">
                  <c:v>43426</c:v>
                </c:pt>
                <c:pt idx="3083">
                  <c:v>43430</c:v>
                </c:pt>
                <c:pt idx="3084">
                  <c:v>43431</c:v>
                </c:pt>
                <c:pt idx="3085">
                  <c:v>43432</c:v>
                </c:pt>
                <c:pt idx="3086">
                  <c:v>43433</c:v>
                </c:pt>
                <c:pt idx="3087">
                  <c:v>43434</c:v>
                </c:pt>
                <c:pt idx="3088">
                  <c:v>43437</c:v>
                </c:pt>
                <c:pt idx="3089">
                  <c:v>43438</c:v>
                </c:pt>
                <c:pt idx="3090">
                  <c:v>43439</c:v>
                </c:pt>
                <c:pt idx="3091">
                  <c:v>43440</c:v>
                </c:pt>
                <c:pt idx="3092">
                  <c:v>43441</c:v>
                </c:pt>
                <c:pt idx="3093">
                  <c:v>43444</c:v>
                </c:pt>
                <c:pt idx="3094">
                  <c:v>43445</c:v>
                </c:pt>
                <c:pt idx="3095">
                  <c:v>43446</c:v>
                </c:pt>
                <c:pt idx="3096">
                  <c:v>43447</c:v>
                </c:pt>
                <c:pt idx="3097">
                  <c:v>43448</c:v>
                </c:pt>
                <c:pt idx="3098">
                  <c:v>43451</c:v>
                </c:pt>
                <c:pt idx="3099">
                  <c:v>43452</c:v>
                </c:pt>
                <c:pt idx="3100">
                  <c:v>43453</c:v>
                </c:pt>
                <c:pt idx="3101">
                  <c:v>43454</c:v>
                </c:pt>
                <c:pt idx="3102">
                  <c:v>43455</c:v>
                </c:pt>
                <c:pt idx="3103">
                  <c:v>43458</c:v>
                </c:pt>
                <c:pt idx="3104">
                  <c:v>43460</c:v>
                </c:pt>
                <c:pt idx="3105">
                  <c:v>43461</c:v>
                </c:pt>
                <c:pt idx="3106">
                  <c:v>43462</c:v>
                </c:pt>
                <c:pt idx="3107">
                  <c:v>43465</c:v>
                </c:pt>
                <c:pt idx="3108">
                  <c:v>43466</c:v>
                </c:pt>
                <c:pt idx="3109">
                  <c:v>43467</c:v>
                </c:pt>
                <c:pt idx="3110">
                  <c:v>43468</c:v>
                </c:pt>
                <c:pt idx="3111">
                  <c:v>43469</c:v>
                </c:pt>
                <c:pt idx="3112">
                  <c:v>43472</c:v>
                </c:pt>
                <c:pt idx="3113">
                  <c:v>43473</c:v>
                </c:pt>
                <c:pt idx="3114">
                  <c:v>43474</c:v>
                </c:pt>
                <c:pt idx="3115">
                  <c:v>43475</c:v>
                </c:pt>
                <c:pt idx="3116">
                  <c:v>43476</c:v>
                </c:pt>
                <c:pt idx="3117">
                  <c:v>43479</c:v>
                </c:pt>
                <c:pt idx="3118">
                  <c:v>43480</c:v>
                </c:pt>
                <c:pt idx="3119">
                  <c:v>43481</c:v>
                </c:pt>
                <c:pt idx="3120">
                  <c:v>43482</c:v>
                </c:pt>
                <c:pt idx="3121">
                  <c:v>43483</c:v>
                </c:pt>
                <c:pt idx="3122">
                  <c:v>43486</c:v>
                </c:pt>
                <c:pt idx="3123">
                  <c:v>43487</c:v>
                </c:pt>
                <c:pt idx="3124">
                  <c:v>43488</c:v>
                </c:pt>
                <c:pt idx="3125">
                  <c:v>43489</c:v>
                </c:pt>
                <c:pt idx="3126">
                  <c:v>43490</c:v>
                </c:pt>
                <c:pt idx="3127">
                  <c:v>43493</c:v>
                </c:pt>
                <c:pt idx="3128">
                  <c:v>43494</c:v>
                </c:pt>
                <c:pt idx="3129">
                  <c:v>43495</c:v>
                </c:pt>
                <c:pt idx="3130">
                  <c:v>43496</c:v>
                </c:pt>
                <c:pt idx="3131">
                  <c:v>43497</c:v>
                </c:pt>
                <c:pt idx="3132">
                  <c:v>43500</c:v>
                </c:pt>
                <c:pt idx="3133">
                  <c:v>43501</c:v>
                </c:pt>
                <c:pt idx="3134">
                  <c:v>43502</c:v>
                </c:pt>
                <c:pt idx="3135">
                  <c:v>43503</c:v>
                </c:pt>
                <c:pt idx="3136">
                  <c:v>43504</c:v>
                </c:pt>
                <c:pt idx="3137">
                  <c:v>43507</c:v>
                </c:pt>
                <c:pt idx="3138">
                  <c:v>43508</c:v>
                </c:pt>
                <c:pt idx="3139">
                  <c:v>43509</c:v>
                </c:pt>
                <c:pt idx="3140">
                  <c:v>43510</c:v>
                </c:pt>
                <c:pt idx="3141">
                  <c:v>43511</c:v>
                </c:pt>
                <c:pt idx="3142">
                  <c:v>43514</c:v>
                </c:pt>
                <c:pt idx="3143">
                  <c:v>43515</c:v>
                </c:pt>
                <c:pt idx="3144">
                  <c:v>43516</c:v>
                </c:pt>
                <c:pt idx="3145">
                  <c:v>43517</c:v>
                </c:pt>
                <c:pt idx="3146">
                  <c:v>43518</c:v>
                </c:pt>
                <c:pt idx="3147">
                  <c:v>43521</c:v>
                </c:pt>
                <c:pt idx="3148">
                  <c:v>43522</c:v>
                </c:pt>
                <c:pt idx="3149">
                  <c:v>43523</c:v>
                </c:pt>
                <c:pt idx="3150">
                  <c:v>43524</c:v>
                </c:pt>
                <c:pt idx="3151">
                  <c:v>43525</c:v>
                </c:pt>
                <c:pt idx="3152">
                  <c:v>43529</c:v>
                </c:pt>
                <c:pt idx="3153">
                  <c:v>43530</c:v>
                </c:pt>
                <c:pt idx="3154">
                  <c:v>43531</c:v>
                </c:pt>
                <c:pt idx="3155">
                  <c:v>43532</c:v>
                </c:pt>
                <c:pt idx="3156">
                  <c:v>43535</c:v>
                </c:pt>
                <c:pt idx="3157">
                  <c:v>43536</c:v>
                </c:pt>
                <c:pt idx="3158">
                  <c:v>43537</c:v>
                </c:pt>
                <c:pt idx="3159">
                  <c:v>43538</c:v>
                </c:pt>
                <c:pt idx="3160">
                  <c:v>43539</c:v>
                </c:pt>
                <c:pt idx="3161">
                  <c:v>43542</c:v>
                </c:pt>
                <c:pt idx="3162">
                  <c:v>43543</c:v>
                </c:pt>
                <c:pt idx="3163">
                  <c:v>43544</c:v>
                </c:pt>
                <c:pt idx="3164">
                  <c:v>43546</c:v>
                </c:pt>
                <c:pt idx="3165">
                  <c:v>43549</c:v>
                </c:pt>
                <c:pt idx="3166">
                  <c:v>43550</c:v>
                </c:pt>
                <c:pt idx="3167">
                  <c:v>43551</c:v>
                </c:pt>
                <c:pt idx="3168">
                  <c:v>43552</c:v>
                </c:pt>
                <c:pt idx="3169">
                  <c:v>43553</c:v>
                </c:pt>
                <c:pt idx="3170">
                  <c:v>43556</c:v>
                </c:pt>
                <c:pt idx="3171">
                  <c:v>43557</c:v>
                </c:pt>
                <c:pt idx="3172">
                  <c:v>43558</c:v>
                </c:pt>
                <c:pt idx="3173">
                  <c:v>43559</c:v>
                </c:pt>
                <c:pt idx="3174">
                  <c:v>43560</c:v>
                </c:pt>
                <c:pt idx="3175">
                  <c:v>43563</c:v>
                </c:pt>
                <c:pt idx="3176">
                  <c:v>43564</c:v>
                </c:pt>
                <c:pt idx="3177">
                  <c:v>43565</c:v>
                </c:pt>
                <c:pt idx="3178">
                  <c:v>43566</c:v>
                </c:pt>
                <c:pt idx="3179">
                  <c:v>43567</c:v>
                </c:pt>
                <c:pt idx="3180">
                  <c:v>43570</c:v>
                </c:pt>
                <c:pt idx="3181">
                  <c:v>43571</c:v>
                </c:pt>
                <c:pt idx="3182">
                  <c:v>43573</c:v>
                </c:pt>
                <c:pt idx="3183">
                  <c:v>43577</c:v>
                </c:pt>
                <c:pt idx="3184">
                  <c:v>43578</c:v>
                </c:pt>
                <c:pt idx="3185">
                  <c:v>43579</c:v>
                </c:pt>
                <c:pt idx="3186">
                  <c:v>43580</c:v>
                </c:pt>
                <c:pt idx="3187">
                  <c:v>43581</c:v>
                </c:pt>
                <c:pt idx="3188">
                  <c:v>43585</c:v>
                </c:pt>
                <c:pt idx="3189">
                  <c:v>43587</c:v>
                </c:pt>
                <c:pt idx="3190">
                  <c:v>43588</c:v>
                </c:pt>
                <c:pt idx="3191">
                  <c:v>43591</c:v>
                </c:pt>
                <c:pt idx="3192">
                  <c:v>43592</c:v>
                </c:pt>
                <c:pt idx="3193">
                  <c:v>43593</c:v>
                </c:pt>
                <c:pt idx="3194">
                  <c:v>43594</c:v>
                </c:pt>
                <c:pt idx="3195">
                  <c:v>43595</c:v>
                </c:pt>
                <c:pt idx="3196">
                  <c:v>43598</c:v>
                </c:pt>
                <c:pt idx="3197">
                  <c:v>43599</c:v>
                </c:pt>
                <c:pt idx="3198">
                  <c:v>43600</c:v>
                </c:pt>
                <c:pt idx="3199">
                  <c:v>43601</c:v>
                </c:pt>
                <c:pt idx="3200">
                  <c:v>43602</c:v>
                </c:pt>
                <c:pt idx="3201">
                  <c:v>43605</c:v>
                </c:pt>
                <c:pt idx="3202">
                  <c:v>43606</c:v>
                </c:pt>
                <c:pt idx="3203">
                  <c:v>43607</c:v>
                </c:pt>
                <c:pt idx="3204">
                  <c:v>43608</c:v>
                </c:pt>
                <c:pt idx="3205">
                  <c:v>43609</c:v>
                </c:pt>
                <c:pt idx="3206">
                  <c:v>43612</c:v>
                </c:pt>
                <c:pt idx="3207">
                  <c:v>43613</c:v>
                </c:pt>
                <c:pt idx="3208">
                  <c:v>43614</c:v>
                </c:pt>
                <c:pt idx="3209">
                  <c:v>43615</c:v>
                </c:pt>
                <c:pt idx="3210">
                  <c:v>43616</c:v>
                </c:pt>
                <c:pt idx="3211">
                  <c:v>43619</c:v>
                </c:pt>
                <c:pt idx="3212">
                  <c:v>43620</c:v>
                </c:pt>
                <c:pt idx="3213">
                  <c:v>43622</c:v>
                </c:pt>
                <c:pt idx="3214">
                  <c:v>43623</c:v>
                </c:pt>
                <c:pt idx="3215">
                  <c:v>43626</c:v>
                </c:pt>
                <c:pt idx="3216">
                  <c:v>43627</c:v>
                </c:pt>
                <c:pt idx="3217">
                  <c:v>43628</c:v>
                </c:pt>
                <c:pt idx="3218">
                  <c:v>43629</c:v>
                </c:pt>
                <c:pt idx="3219">
                  <c:v>43630</c:v>
                </c:pt>
                <c:pt idx="3220">
                  <c:v>43633</c:v>
                </c:pt>
                <c:pt idx="3221">
                  <c:v>43634</c:v>
                </c:pt>
                <c:pt idx="3222">
                  <c:v>43635</c:v>
                </c:pt>
                <c:pt idx="3223">
                  <c:v>43636</c:v>
                </c:pt>
                <c:pt idx="3224">
                  <c:v>43637</c:v>
                </c:pt>
                <c:pt idx="3225">
                  <c:v>43640</c:v>
                </c:pt>
                <c:pt idx="3226">
                  <c:v>43641</c:v>
                </c:pt>
                <c:pt idx="3227">
                  <c:v>43642</c:v>
                </c:pt>
                <c:pt idx="3228">
                  <c:v>43643</c:v>
                </c:pt>
                <c:pt idx="3229">
                  <c:v>43644</c:v>
                </c:pt>
                <c:pt idx="3230">
                  <c:v>43647</c:v>
                </c:pt>
                <c:pt idx="3231">
                  <c:v>43648</c:v>
                </c:pt>
                <c:pt idx="3232">
                  <c:v>43649</c:v>
                </c:pt>
                <c:pt idx="3233">
                  <c:v>43650</c:v>
                </c:pt>
                <c:pt idx="3234">
                  <c:v>43651</c:v>
                </c:pt>
                <c:pt idx="3235">
                  <c:v>43654</c:v>
                </c:pt>
                <c:pt idx="3236">
                  <c:v>43655</c:v>
                </c:pt>
                <c:pt idx="3237">
                  <c:v>43656</c:v>
                </c:pt>
                <c:pt idx="3238">
                  <c:v>43657</c:v>
                </c:pt>
                <c:pt idx="3239">
                  <c:v>43658</c:v>
                </c:pt>
                <c:pt idx="3240">
                  <c:v>43661</c:v>
                </c:pt>
                <c:pt idx="3241">
                  <c:v>43662</c:v>
                </c:pt>
                <c:pt idx="3242">
                  <c:v>43663</c:v>
                </c:pt>
                <c:pt idx="3243">
                  <c:v>43664</c:v>
                </c:pt>
                <c:pt idx="3244">
                  <c:v>43665</c:v>
                </c:pt>
                <c:pt idx="3245">
                  <c:v>43668</c:v>
                </c:pt>
                <c:pt idx="3246">
                  <c:v>43669</c:v>
                </c:pt>
                <c:pt idx="3247">
                  <c:v>43670</c:v>
                </c:pt>
                <c:pt idx="3248">
                  <c:v>43671</c:v>
                </c:pt>
                <c:pt idx="3249">
                  <c:v>43672</c:v>
                </c:pt>
                <c:pt idx="3250">
                  <c:v>43675</c:v>
                </c:pt>
                <c:pt idx="3251">
                  <c:v>43676</c:v>
                </c:pt>
                <c:pt idx="3252">
                  <c:v>43677</c:v>
                </c:pt>
                <c:pt idx="3253">
                  <c:v>43678</c:v>
                </c:pt>
                <c:pt idx="3254">
                  <c:v>43679</c:v>
                </c:pt>
                <c:pt idx="3255">
                  <c:v>43682</c:v>
                </c:pt>
                <c:pt idx="3256">
                  <c:v>43683</c:v>
                </c:pt>
                <c:pt idx="3257">
                  <c:v>43684</c:v>
                </c:pt>
                <c:pt idx="3258">
                  <c:v>43685</c:v>
                </c:pt>
                <c:pt idx="3259">
                  <c:v>43686</c:v>
                </c:pt>
                <c:pt idx="3260">
                  <c:v>43690</c:v>
                </c:pt>
                <c:pt idx="3261">
                  <c:v>43691</c:v>
                </c:pt>
                <c:pt idx="3262">
                  <c:v>43693</c:v>
                </c:pt>
                <c:pt idx="3263">
                  <c:v>43696</c:v>
                </c:pt>
                <c:pt idx="3264">
                  <c:v>43697</c:v>
                </c:pt>
                <c:pt idx="3265">
                  <c:v>43698</c:v>
                </c:pt>
                <c:pt idx="3266">
                  <c:v>43699</c:v>
                </c:pt>
                <c:pt idx="3267">
                  <c:v>43700</c:v>
                </c:pt>
                <c:pt idx="3268">
                  <c:v>43703</c:v>
                </c:pt>
                <c:pt idx="3269">
                  <c:v>43704</c:v>
                </c:pt>
                <c:pt idx="3270">
                  <c:v>43705</c:v>
                </c:pt>
                <c:pt idx="3271">
                  <c:v>43706</c:v>
                </c:pt>
                <c:pt idx="3272">
                  <c:v>43707</c:v>
                </c:pt>
                <c:pt idx="3273">
                  <c:v>43711</c:v>
                </c:pt>
                <c:pt idx="3274">
                  <c:v>43712</c:v>
                </c:pt>
                <c:pt idx="3275">
                  <c:v>43713</c:v>
                </c:pt>
                <c:pt idx="3276">
                  <c:v>43714</c:v>
                </c:pt>
                <c:pt idx="3277">
                  <c:v>43717</c:v>
                </c:pt>
                <c:pt idx="3278">
                  <c:v>43719</c:v>
                </c:pt>
                <c:pt idx="3279">
                  <c:v>43720</c:v>
                </c:pt>
                <c:pt idx="3280">
                  <c:v>43721</c:v>
                </c:pt>
                <c:pt idx="3281">
                  <c:v>43724</c:v>
                </c:pt>
                <c:pt idx="3282">
                  <c:v>43725</c:v>
                </c:pt>
                <c:pt idx="3283">
                  <c:v>43726</c:v>
                </c:pt>
                <c:pt idx="3284">
                  <c:v>43727</c:v>
                </c:pt>
                <c:pt idx="3285">
                  <c:v>43728</c:v>
                </c:pt>
                <c:pt idx="3286">
                  <c:v>43731</c:v>
                </c:pt>
                <c:pt idx="3287">
                  <c:v>43732</c:v>
                </c:pt>
                <c:pt idx="3288">
                  <c:v>43733</c:v>
                </c:pt>
                <c:pt idx="3289">
                  <c:v>43734</c:v>
                </c:pt>
                <c:pt idx="3290">
                  <c:v>43735</c:v>
                </c:pt>
                <c:pt idx="3291">
                  <c:v>43738</c:v>
                </c:pt>
                <c:pt idx="3292">
                  <c:v>43739</c:v>
                </c:pt>
                <c:pt idx="3293">
                  <c:v>43741</c:v>
                </c:pt>
                <c:pt idx="3294">
                  <c:v>43742</c:v>
                </c:pt>
                <c:pt idx="3295">
                  <c:v>43745</c:v>
                </c:pt>
                <c:pt idx="3296">
                  <c:v>43747</c:v>
                </c:pt>
                <c:pt idx="3297">
                  <c:v>43748</c:v>
                </c:pt>
                <c:pt idx="3298">
                  <c:v>43749</c:v>
                </c:pt>
                <c:pt idx="3299">
                  <c:v>43752</c:v>
                </c:pt>
                <c:pt idx="3300">
                  <c:v>43753</c:v>
                </c:pt>
                <c:pt idx="3301">
                  <c:v>43754</c:v>
                </c:pt>
                <c:pt idx="3302">
                  <c:v>43755</c:v>
                </c:pt>
                <c:pt idx="3303">
                  <c:v>43756</c:v>
                </c:pt>
                <c:pt idx="3304">
                  <c:v>43760</c:v>
                </c:pt>
                <c:pt idx="3305">
                  <c:v>43761</c:v>
                </c:pt>
                <c:pt idx="3306">
                  <c:v>43762</c:v>
                </c:pt>
                <c:pt idx="3307">
                  <c:v>43763</c:v>
                </c:pt>
                <c:pt idx="3308">
                  <c:v>43765</c:v>
                </c:pt>
                <c:pt idx="3309">
                  <c:v>43767</c:v>
                </c:pt>
                <c:pt idx="3310">
                  <c:v>43768</c:v>
                </c:pt>
                <c:pt idx="3311">
                  <c:v>43769</c:v>
                </c:pt>
                <c:pt idx="3312">
                  <c:v>43770</c:v>
                </c:pt>
                <c:pt idx="3313">
                  <c:v>43773</c:v>
                </c:pt>
                <c:pt idx="3314">
                  <c:v>43774</c:v>
                </c:pt>
                <c:pt idx="3315">
                  <c:v>43775</c:v>
                </c:pt>
                <c:pt idx="3316">
                  <c:v>43776</c:v>
                </c:pt>
                <c:pt idx="3317">
                  <c:v>43777</c:v>
                </c:pt>
                <c:pt idx="3318">
                  <c:v>43780</c:v>
                </c:pt>
                <c:pt idx="3319">
                  <c:v>43782</c:v>
                </c:pt>
                <c:pt idx="3320">
                  <c:v>43783</c:v>
                </c:pt>
                <c:pt idx="3321">
                  <c:v>43784</c:v>
                </c:pt>
                <c:pt idx="3322">
                  <c:v>43787</c:v>
                </c:pt>
                <c:pt idx="3323">
                  <c:v>43788</c:v>
                </c:pt>
                <c:pt idx="3324">
                  <c:v>43789</c:v>
                </c:pt>
                <c:pt idx="3325">
                  <c:v>43790</c:v>
                </c:pt>
                <c:pt idx="3326">
                  <c:v>43791</c:v>
                </c:pt>
                <c:pt idx="3327">
                  <c:v>43794</c:v>
                </c:pt>
                <c:pt idx="3328">
                  <c:v>43795</c:v>
                </c:pt>
                <c:pt idx="3329">
                  <c:v>43796</c:v>
                </c:pt>
                <c:pt idx="3330">
                  <c:v>43797</c:v>
                </c:pt>
                <c:pt idx="3331">
                  <c:v>43798</c:v>
                </c:pt>
                <c:pt idx="3332">
                  <c:v>43801</c:v>
                </c:pt>
                <c:pt idx="3333">
                  <c:v>43802</c:v>
                </c:pt>
                <c:pt idx="3334">
                  <c:v>43803</c:v>
                </c:pt>
                <c:pt idx="3335">
                  <c:v>43804</c:v>
                </c:pt>
                <c:pt idx="3336">
                  <c:v>43805</c:v>
                </c:pt>
                <c:pt idx="3337">
                  <c:v>43808</c:v>
                </c:pt>
                <c:pt idx="3338">
                  <c:v>43809</c:v>
                </c:pt>
                <c:pt idx="3339">
                  <c:v>43810</c:v>
                </c:pt>
                <c:pt idx="3340">
                  <c:v>43811</c:v>
                </c:pt>
                <c:pt idx="3341">
                  <c:v>43812</c:v>
                </c:pt>
                <c:pt idx="3342">
                  <c:v>43815</c:v>
                </c:pt>
                <c:pt idx="3343">
                  <c:v>43816</c:v>
                </c:pt>
                <c:pt idx="3344">
                  <c:v>43817</c:v>
                </c:pt>
                <c:pt idx="3345">
                  <c:v>43818</c:v>
                </c:pt>
                <c:pt idx="3346">
                  <c:v>43819</c:v>
                </c:pt>
                <c:pt idx="3347">
                  <c:v>43822</c:v>
                </c:pt>
                <c:pt idx="3348">
                  <c:v>43823</c:v>
                </c:pt>
                <c:pt idx="3349">
                  <c:v>43825</c:v>
                </c:pt>
                <c:pt idx="3350">
                  <c:v>43826</c:v>
                </c:pt>
                <c:pt idx="3351">
                  <c:v>43829</c:v>
                </c:pt>
                <c:pt idx="3352">
                  <c:v>43830</c:v>
                </c:pt>
                <c:pt idx="3353">
                  <c:v>43831</c:v>
                </c:pt>
                <c:pt idx="3354">
                  <c:v>43832</c:v>
                </c:pt>
                <c:pt idx="3355">
                  <c:v>43833</c:v>
                </c:pt>
                <c:pt idx="3356">
                  <c:v>43836</c:v>
                </c:pt>
                <c:pt idx="3357">
                  <c:v>43837</c:v>
                </c:pt>
                <c:pt idx="3358">
                  <c:v>43838</c:v>
                </c:pt>
                <c:pt idx="3359">
                  <c:v>43839</c:v>
                </c:pt>
                <c:pt idx="3360">
                  <c:v>43840</c:v>
                </c:pt>
                <c:pt idx="3361">
                  <c:v>43843</c:v>
                </c:pt>
                <c:pt idx="3362">
                  <c:v>43844</c:v>
                </c:pt>
                <c:pt idx="3363">
                  <c:v>43845</c:v>
                </c:pt>
                <c:pt idx="3364">
                  <c:v>43846</c:v>
                </c:pt>
                <c:pt idx="3365">
                  <c:v>43847</c:v>
                </c:pt>
                <c:pt idx="3366">
                  <c:v>43850</c:v>
                </c:pt>
                <c:pt idx="3367">
                  <c:v>43851</c:v>
                </c:pt>
                <c:pt idx="3368">
                  <c:v>43852</c:v>
                </c:pt>
                <c:pt idx="3369">
                  <c:v>43853</c:v>
                </c:pt>
                <c:pt idx="3370">
                  <c:v>43854</c:v>
                </c:pt>
                <c:pt idx="3371">
                  <c:v>43857</c:v>
                </c:pt>
                <c:pt idx="3372">
                  <c:v>43858</c:v>
                </c:pt>
                <c:pt idx="3373">
                  <c:v>43859</c:v>
                </c:pt>
                <c:pt idx="3374">
                  <c:v>43860</c:v>
                </c:pt>
                <c:pt idx="3375">
                  <c:v>43861</c:v>
                </c:pt>
                <c:pt idx="3376">
                  <c:v>43862</c:v>
                </c:pt>
                <c:pt idx="3377">
                  <c:v>43864</c:v>
                </c:pt>
                <c:pt idx="3378">
                  <c:v>43865</c:v>
                </c:pt>
                <c:pt idx="3379">
                  <c:v>43866</c:v>
                </c:pt>
                <c:pt idx="3380">
                  <c:v>43867</c:v>
                </c:pt>
                <c:pt idx="3381">
                  <c:v>43868</c:v>
                </c:pt>
                <c:pt idx="3382">
                  <c:v>43871</c:v>
                </c:pt>
                <c:pt idx="3383">
                  <c:v>43872</c:v>
                </c:pt>
                <c:pt idx="3384">
                  <c:v>43873</c:v>
                </c:pt>
                <c:pt idx="3385">
                  <c:v>43874</c:v>
                </c:pt>
                <c:pt idx="3386">
                  <c:v>43875</c:v>
                </c:pt>
                <c:pt idx="3387">
                  <c:v>43878</c:v>
                </c:pt>
                <c:pt idx="3388">
                  <c:v>43879</c:v>
                </c:pt>
                <c:pt idx="3389">
                  <c:v>43880</c:v>
                </c:pt>
                <c:pt idx="3390">
                  <c:v>43881</c:v>
                </c:pt>
                <c:pt idx="3391">
                  <c:v>43885</c:v>
                </c:pt>
                <c:pt idx="3392">
                  <c:v>43886</c:v>
                </c:pt>
                <c:pt idx="3393">
                  <c:v>43887</c:v>
                </c:pt>
                <c:pt idx="3394">
                  <c:v>43888</c:v>
                </c:pt>
                <c:pt idx="3395">
                  <c:v>43889</c:v>
                </c:pt>
                <c:pt idx="3396">
                  <c:v>43892</c:v>
                </c:pt>
                <c:pt idx="3397">
                  <c:v>43893</c:v>
                </c:pt>
                <c:pt idx="3398">
                  <c:v>43894</c:v>
                </c:pt>
                <c:pt idx="3399">
                  <c:v>43895</c:v>
                </c:pt>
                <c:pt idx="3400">
                  <c:v>43896</c:v>
                </c:pt>
                <c:pt idx="3401">
                  <c:v>43899</c:v>
                </c:pt>
                <c:pt idx="3402">
                  <c:v>43901</c:v>
                </c:pt>
                <c:pt idx="3403">
                  <c:v>43902</c:v>
                </c:pt>
                <c:pt idx="3404">
                  <c:v>43903</c:v>
                </c:pt>
                <c:pt idx="3405">
                  <c:v>43906</c:v>
                </c:pt>
                <c:pt idx="3406">
                  <c:v>43907</c:v>
                </c:pt>
                <c:pt idx="3407">
                  <c:v>43908</c:v>
                </c:pt>
                <c:pt idx="3408">
                  <c:v>43909</c:v>
                </c:pt>
                <c:pt idx="3409">
                  <c:v>43910</c:v>
                </c:pt>
                <c:pt idx="3410">
                  <c:v>43913</c:v>
                </c:pt>
                <c:pt idx="3411">
                  <c:v>43914</c:v>
                </c:pt>
                <c:pt idx="3412">
                  <c:v>43915</c:v>
                </c:pt>
                <c:pt idx="3413">
                  <c:v>43916</c:v>
                </c:pt>
                <c:pt idx="3414">
                  <c:v>43917</c:v>
                </c:pt>
                <c:pt idx="3415">
                  <c:v>43920</c:v>
                </c:pt>
                <c:pt idx="3416">
                  <c:v>43921</c:v>
                </c:pt>
                <c:pt idx="3417">
                  <c:v>43922</c:v>
                </c:pt>
                <c:pt idx="3418">
                  <c:v>43924</c:v>
                </c:pt>
                <c:pt idx="3419">
                  <c:v>43928</c:v>
                </c:pt>
                <c:pt idx="3420">
                  <c:v>43929</c:v>
                </c:pt>
                <c:pt idx="3421">
                  <c:v>43930</c:v>
                </c:pt>
                <c:pt idx="3422">
                  <c:v>43934</c:v>
                </c:pt>
                <c:pt idx="3423">
                  <c:v>43936</c:v>
                </c:pt>
                <c:pt idx="3424">
                  <c:v>43937</c:v>
                </c:pt>
                <c:pt idx="3425">
                  <c:v>43938</c:v>
                </c:pt>
                <c:pt idx="3426">
                  <c:v>43941</c:v>
                </c:pt>
                <c:pt idx="3427">
                  <c:v>43942</c:v>
                </c:pt>
                <c:pt idx="3428">
                  <c:v>43943</c:v>
                </c:pt>
                <c:pt idx="3429">
                  <c:v>43944</c:v>
                </c:pt>
                <c:pt idx="3430">
                  <c:v>43945</c:v>
                </c:pt>
                <c:pt idx="3431">
                  <c:v>43948</c:v>
                </c:pt>
                <c:pt idx="3432">
                  <c:v>43949</c:v>
                </c:pt>
                <c:pt idx="3433">
                  <c:v>43950</c:v>
                </c:pt>
                <c:pt idx="3434">
                  <c:v>43951</c:v>
                </c:pt>
                <c:pt idx="3435">
                  <c:v>43955</c:v>
                </c:pt>
                <c:pt idx="3436">
                  <c:v>43956</c:v>
                </c:pt>
                <c:pt idx="3437">
                  <c:v>43957</c:v>
                </c:pt>
                <c:pt idx="3438">
                  <c:v>43958</c:v>
                </c:pt>
                <c:pt idx="3439">
                  <c:v>43959</c:v>
                </c:pt>
                <c:pt idx="3440">
                  <c:v>43962</c:v>
                </c:pt>
                <c:pt idx="3441">
                  <c:v>43963</c:v>
                </c:pt>
                <c:pt idx="3442">
                  <c:v>43964</c:v>
                </c:pt>
                <c:pt idx="3443">
                  <c:v>43965</c:v>
                </c:pt>
                <c:pt idx="3444">
                  <c:v>43966</c:v>
                </c:pt>
                <c:pt idx="3445">
                  <c:v>43969</c:v>
                </c:pt>
                <c:pt idx="3446">
                  <c:v>43970</c:v>
                </c:pt>
                <c:pt idx="3447">
                  <c:v>43971</c:v>
                </c:pt>
                <c:pt idx="3448">
                  <c:v>43972</c:v>
                </c:pt>
                <c:pt idx="3449">
                  <c:v>43973</c:v>
                </c:pt>
                <c:pt idx="3450">
                  <c:v>43977</c:v>
                </c:pt>
                <c:pt idx="3451">
                  <c:v>43978</c:v>
                </c:pt>
                <c:pt idx="3452">
                  <c:v>43979</c:v>
                </c:pt>
                <c:pt idx="3453">
                  <c:v>43980</c:v>
                </c:pt>
                <c:pt idx="3454">
                  <c:v>43983</c:v>
                </c:pt>
                <c:pt idx="3455">
                  <c:v>43984</c:v>
                </c:pt>
                <c:pt idx="3456">
                  <c:v>43985</c:v>
                </c:pt>
                <c:pt idx="3457">
                  <c:v>43986</c:v>
                </c:pt>
                <c:pt idx="3458">
                  <c:v>43987</c:v>
                </c:pt>
                <c:pt idx="3459">
                  <c:v>43990</c:v>
                </c:pt>
                <c:pt idx="3460">
                  <c:v>43991</c:v>
                </c:pt>
                <c:pt idx="3461">
                  <c:v>43992</c:v>
                </c:pt>
                <c:pt idx="3462">
                  <c:v>43993</c:v>
                </c:pt>
                <c:pt idx="3463">
                  <c:v>43994</c:v>
                </c:pt>
                <c:pt idx="3464">
                  <c:v>43997</c:v>
                </c:pt>
                <c:pt idx="3465">
                  <c:v>43998</c:v>
                </c:pt>
                <c:pt idx="3466">
                  <c:v>43999</c:v>
                </c:pt>
                <c:pt idx="3467">
                  <c:v>44000</c:v>
                </c:pt>
                <c:pt idx="3468">
                  <c:v>44001</c:v>
                </c:pt>
                <c:pt idx="3469">
                  <c:v>44004</c:v>
                </c:pt>
                <c:pt idx="3470">
                  <c:v>44005</c:v>
                </c:pt>
                <c:pt idx="3471">
                  <c:v>44006</c:v>
                </c:pt>
                <c:pt idx="3472">
                  <c:v>44007</c:v>
                </c:pt>
                <c:pt idx="3473">
                  <c:v>44008</c:v>
                </c:pt>
                <c:pt idx="3474">
                  <c:v>44011</c:v>
                </c:pt>
                <c:pt idx="3475">
                  <c:v>44012</c:v>
                </c:pt>
                <c:pt idx="3476">
                  <c:v>44013</c:v>
                </c:pt>
                <c:pt idx="3477">
                  <c:v>44014</c:v>
                </c:pt>
                <c:pt idx="3478">
                  <c:v>44015</c:v>
                </c:pt>
                <c:pt idx="3479">
                  <c:v>44018</c:v>
                </c:pt>
                <c:pt idx="3480">
                  <c:v>44019</c:v>
                </c:pt>
                <c:pt idx="3481">
                  <c:v>44020</c:v>
                </c:pt>
                <c:pt idx="3482">
                  <c:v>44021</c:v>
                </c:pt>
                <c:pt idx="3483">
                  <c:v>44022</c:v>
                </c:pt>
                <c:pt idx="3484">
                  <c:v>44025</c:v>
                </c:pt>
                <c:pt idx="3485">
                  <c:v>44026</c:v>
                </c:pt>
                <c:pt idx="3486">
                  <c:v>44027</c:v>
                </c:pt>
                <c:pt idx="3487">
                  <c:v>44028</c:v>
                </c:pt>
                <c:pt idx="3488">
                  <c:v>44029</c:v>
                </c:pt>
                <c:pt idx="3489">
                  <c:v>44032</c:v>
                </c:pt>
                <c:pt idx="3490">
                  <c:v>44033</c:v>
                </c:pt>
                <c:pt idx="3491">
                  <c:v>44034</c:v>
                </c:pt>
                <c:pt idx="3492">
                  <c:v>44035</c:v>
                </c:pt>
                <c:pt idx="3493">
                  <c:v>44036</c:v>
                </c:pt>
                <c:pt idx="3494">
                  <c:v>44039</c:v>
                </c:pt>
                <c:pt idx="3495">
                  <c:v>44040</c:v>
                </c:pt>
                <c:pt idx="3496">
                  <c:v>44041</c:v>
                </c:pt>
                <c:pt idx="3497">
                  <c:v>44042</c:v>
                </c:pt>
                <c:pt idx="3498">
                  <c:v>44043</c:v>
                </c:pt>
                <c:pt idx="3499">
                  <c:v>44046</c:v>
                </c:pt>
                <c:pt idx="3500">
                  <c:v>44047</c:v>
                </c:pt>
                <c:pt idx="3501">
                  <c:v>44048</c:v>
                </c:pt>
                <c:pt idx="3502">
                  <c:v>44049</c:v>
                </c:pt>
                <c:pt idx="3503">
                  <c:v>44050</c:v>
                </c:pt>
                <c:pt idx="3504">
                  <c:v>44053</c:v>
                </c:pt>
                <c:pt idx="3505">
                  <c:v>44054</c:v>
                </c:pt>
                <c:pt idx="3506">
                  <c:v>44055</c:v>
                </c:pt>
                <c:pt idx="3507">
                  <c:v>44056</c:v>
                </c:pt>
                <c:pt idx="3508">
                  <c:v>44057</c:v>
                </c:pt>
                <c:pt idx="3509">
                  <c:v>44060</c:v>
                </c:pt>
                <c:pt idx="3510">
                  <c:v>44061</c:v>
                </c:pt>
                <c:pt idx="3511">
                  <c:v>44062</c:v>
                </c:pt>
                <c:pt idx="3512">
                  <c:v>44063</c:v>
                </c:pt>
                <c:pt idx="3513">
                  <c:v>44064</c:v>
                </c:pt>
                <c:pt idx="3514">
                  <c:v>44067</c:v>
                </c:pt>
                <c:pt idx="3515">
                  <c:v>44068</c:v>
                </c:pt>
                <c:pt idx="3516">
                  <c:v>44069</c:v>
                </c:pt>
                <c:pt idx="3517">
                  <c:v>44070</c:v>
                </c:pt>
                <c:pt idx="3518">
                  <c:v>44071</c:v>
                </c:pt>
                <c:pt idx="3519">
                  <c:v>44074</c:v>
                </c:pt>
                <c:pt idx="3520">
                  <c:v>44075</c:v>
                </c:pt>
                <c:pt idx="3521">
                  <c:v>44076</c:v>
                </c:pt>
                <c:pt idx="3522">
                  <c:v>44077</c:v>
                </c:pt>
                <c:pt idx="3523">
                  <c:v>44078</c:v>
                </c:pt>
                <c:pt idx="3524">
                  <c:v>44081</c:v>
                </c:pt>
                <c:pt idx="3525">
                  <c:v>44082</c:v>
                </c:pt>
                <c:pt idx="3526">
                  <c:v>44083</c:v>
                </c:pt>
                <c:pt idx="3527">
                  <c:v>44084</c:v>
                </c:pt>
                <c:pt idx="3528">
                  <c:v>44085</c:v>
                </c:pt>
                <c:pt idx="3529">
                  <c:v>44088</c:v>
                </c:pt>
                <c:pt idx="3530">
                  <c:v>44089</c:v>
                </c:pt>
                <c:pt idx="3531">
                  <c:v>44090</c:v>
                </c:pt>
                <c:pt idx="3532">
                  <c:v>44091</c:v>
                </c:pt>
                <c:pt idx="3533">
                  <c:v>44092</c:v>
                </c:pt>
                <c:pt idx="3534">
                  <c:v>44095</c:v>
                </c:pt>
                <c:pt idx="3535">
                  <c:v>44096</c:v>
                </c:pt>
                <c:pt idx="3536">
                  <c:v>44097</c:v>
                </c:pt>
                <c:pt idx="3537">
                  <c:v>44098</c:v>
                </c:pt>
                <c:pt idx="3538">
                  <c:v>44099</c:v>
                </c:pt>
                <c:pt idx="3539">
                  <c:v>44102</c:v>
                </c:pt>
                <c:pt idx="3540">
                  <c:v>44103</c:v>
                </c:pt>
                <c:pt idx="3541">
                  <c:v>44104</c:v>
                </c:pt>
                <c:pt idx="3542">
                  <c:v>44105</c:v>
                </c:pt>
                <c:pt idx="3543">
                  <c:v>44109</c:v>
                </c:pt>
                <c:pt idx="3544">
                  <c:v>44110</c:v>
                </c:pt>
                <c:pt idx="3545">
                  <c:v>44111</c:v>
                </c:pt>
                <c:pt idx="3546">
                  <c:v>44112</c:v>
                </c:pt>
                <c:pt idx="3547">
                  <c:v>44113</c:v>
                </c:pt>
                <c:pt idx="3548">
                  <c:v>44116</c:v>
                </c:pt>
                <c:pt idx="3549">
                  <c:v>44117</c:v>
                </c:pt>
                <c:pt idx="3550">
                  <c:v>44118</c:v>
                </c:pt>
                <c:pt idx="3551">
                  <c:v>44119</c:v>
                </c:pt>
                <c:pt idx="3552">
                  <c:v>44120</c:v>
                </c:pt>
                <c:pt idx="3553">
                  <c:v>44123</c:v>
                </c:pt>
                <c:pt idx="3554">
                  <c:v>44124</c:v>
                </c:pt>
                <c:pt idx="3555">
                  <c:v>44125</c:v>
                </c:pt>
                <c:pt idx="3556">
                  <c:v>44126</c:v>
                </c:pt>
                <c:pt idx="3557">
                  <c:v>44127</c:v>
                </c:pt>
                <c:pt idx="3558">
                  <c:v>44130</c:v>
                </c:pt>
                <c:pt idx="3559">
                  <c:v>44131</c:v>
                </c:pt>
                <c:pt idx="3560">
                  <c:v>44132</c:v>
                </c:pt>
                <c:pt idx="3561">
                  <c:v>44133</c:v>
                </c:pt>
                <c:pt idx="3562">
                  <c:v>44134</c:v>
                </c:pt>
                <c:pt idx="3563">
                  <c:v>44137</c:v>
                </c:pt>
                <c:pt idx="3564">
                  <c:v>44138</c:v>
                </c:pt>
                <c:pt idx="3565">
                  <c:v>44139</c:v>
                </c:pt>
                <c:pt idx="3566">
                  <c:v>44140</c:v>
                </c:pt>
                <c:pt idx="3567">
                  <c:v>44141</c:v>
                </c:pt>
                <c:pt idx="3568">
                  <c:v>44144</c:v>
                </c:pt>
                <c:pt idx="3569">
                  <c:v>44145</c:v>
                </c:pt>
                <c:pt idx="3570">
                  <c:v>44146</c:v>
                </c:pt>
                <c:pt idx="3571">
                  <c:v>44147</c:v>
                </c:pt>
                <c:pt idx="3572">
                  <c:v>44148</c:v>
                </c:pt>
                <c:pt idx="3573">
                  <c:v>44149</c:v>
                </c:pt>
                <c:pt idx="3574">
                  <c:v>44152</c:v>
                </c:pt>
                <c:pt idx="3575">
                  <c:v>44153</c:v>
                </c:pt>
                <c:pt idx="3576">
                  <c:v>44154</c:v>
                </c:pt>
                <c:pt idx="3577">
                  <c:v>44155</c:v>
                </c:pt>
                <c:pt idx="3578">
                  <c:v>44158</c:v>
                </c:pt>
                <c:pt idx="3579">
                  <c:v>44159</c:v>
                </c:pt>
                <c:pt idx="3580">
                  <c:v>44160</c:v>
                </c:pt>
                <c:pt idx="3581">
                  <c:v>44161</c:v>
                </c:pt>
                <c:pt idx="3582">
                  <c:v>44162</c:v>
                </c:pt>
                <c:pt idx="3583">
                  <c:v>44166</c:v>
                </c:pt>
                <c:pt idx="3584">
                  <c:v>44167</c:v>
                </c:pt>
                <c:pt idx="3585">
                  <c:v>44168</c:v>
                </c:pt>
                <c:pt idx="3586">
                  <c:v>44169</c:v>
                </c:pt>
                <c:pt idx="3587">
                  <c:v>44172</c:v>
                </c:pt>
                <c:pt idx="3588">
                  <c:v>44173</c:v>
                </c:pt>
                <c:pt idx="3589">
                  <c:v>44174</c:v>
                </c:pt>
                <c:pt idx="3590">
                  <c:v>44175</c:v>
                </c:pt>
                <c:pt idx="3591">
                  <c:v>44176</c:v>
                </c:pt>
                <c:pt idx="3592">
                  <c:v>44179</c:v>
                </c:pt>
                <c:pt idx="3593">
                  <c:v>44180</c:v>
                </c:pt>
                <c:pt idx="3594">
                  <c:v>44181</c:v>
                </c:pt>
                <c:pt idx="3595">
                  <c:v>44182</c:v>
                </c:pt>
                <c:pt idx="3596">
                  <c:v>44183</c:v>
                </c:pt>
                <c:pt idx="3597">
                  <c:v>44186</c:v>
                </c:pt>
                <c:pt idx="3598">
                  <c:v>44187</c:v>
                </c:pt>
                <c:pt idx="3599">
                  <c:v>44188</c:v>
                </c:pt>
                <c:pt idx="3600">
                  <c:v>44189</c:v>
                </c:pt>
                <c:pt idx="3601">
                  <c:v>44193</c:v>
                </c:pt>
                <c:pt idx="3602">
                  <c:v>44194</c:v>
                </c:pt>
                <c:pt idx="3603">
                  <c:v>44195</c:v>
                </c:pt>
                <c:pt idx="3604">
                  <c:v>44196</c:v>
                </c:pt>
                <c:pt idx="3605">
                  <c:v>44197</c:v>
                </c:pt>
                <c:pt idx="3606">
                  <c:v>44200</c:v>
                </c:pt>
                <c:pt idx="3607">
                  <c:v>44201</c:v>
                </c:pt>
                <c:pt idx="3608">
                  <c:v>44202</c:v>
                </c:pt>
                <c:pt idx="3609">
                  <c:v>44203</c:v>
                </c:pt>
                <c:pt idx="3610">
                  <c:v>44204</c:v>
                </c:pt>
                <c:pt idx="3611">
                  <c:v>44207</c:v>
                </c:pt>
                <c:pt idx="3612">
                  <c:v>44208</c:v>
                </c:pt>
                <c:pt idx="3613">
                  <c:v>44209</c:v>
                </c:pt>
                <c:pt idx="3614">
                  <c:v>44210</c:v>
                </c:pt>
                <c:pt idx="3615">
                  <c:v>44211</c:v>
                </c:pt>
                <c:pt idx="3616">
                  <c:v>44214</c:v>
                </c:pt>
                <c:pt idx="3617">
                  <c:v>44215</c:v>
                </c:pt>
                <c:pt idx="3618">
                  <c:v>44216</c:v>
                </c:pt>
                <c:pt idx="3619">
                  <c:v>44217</c:v>
                </c:pt>
                <c:pt idx="3620">
                  <c:v>44218</c:v>
                </c:pt>
                <c:pt idx="3621">
                  <c:v>44221</c:v>
                </c:pt>
                <c:pt idx="3622">
                  <c:v>44223</c:v>
                </c:pt>
                <c:pt idx="3623">
                  <c:v>44224</c:v>
                </c:pt>
                <c:pt idx="3624">
                  <c:v>44225</c:v>
                </c:pt>
                <c:pt idx="3625">
                  <c:v>44228</c:v>
                </c:pt>
                <c:pt idx="3626">
                  <c:v>44229</c:v>
                </c:pt>
                <c:pt idx="3627">
                  <c:v>44230</c:v>
                </c:pt>
                <c:pt idx="3628">
                  <c:v>44231</c:v>
                </c:pt>
                <c:pt idx="3629">
                  <c:v>44232</c:v>
                </c:pt>
                <c:pt idx="3630">
                  <c:v>44235</c:v>
                </c:pt>
                <c:pt idx="3631">
                  <c:v>44236</c:v>
                </c:pt>
                <c:pt idx="3632">
                  <c:v>44237</c:v>
                </c:pt>
                <c:pt idx="3633">
                  <c:v>44238</c:v>
                </c:pt>
                <c:pt idx="3634">
                  <c:v>44239</c:v>
                </c:pt>
                <c:pt idx="3635">
                  <c:v>44242</c:v>
                </c:pt>
                <c:pt idx="3636">
                  <c:v>44243</c:v>
                </c:pt>
                <c:pt idx="3637">
                  <c:v>44244</c:v>
                </c:pt>
                <c:pt idx="3638">
                  <c:v>44245</c:v>
                </c:pt>
                <c:pt idx="3639">
                  <c:v>44246</c:v>
                </c:pt>
                <c:pt idx="3640">
                  <c:v>44249</c:v>
                </c:pt>
                <c:pt idx="3641">
                  <c:v>44250</c:v>
                </c:pt>
                <c:pt idx="3642">
                  <c:v>44251</c:v>
                </c:pt>
                <c:pt idx="3643">
                  <c:v>44252</c:v>
                </c:pt>
                <c:pt idx="3644">
                  <c:v>44253</c:v>
                </c:pt>
                <c:pt idx="3645">
                  <c:v>44256</c:v>
                </c:pt>
                <c:pt idx="3646">
                  <c:v>44257</c:v>
                </c:pt>
                <c:pt idx="3647">
                  <c:v>44258</c:v>
                </c:pt>
                <c:pt idx="3648">
                  <c:v>44259</c:v>
                </c:pt>
                <c:pt idx="3649">
                  <c:v>44260</c:v>
                </c:pt>
                <c:pt idx="3650">
                  <c:v>44263</c:v>
                </c:pt>
                <c:pt idx="3651">
                  <c:v>44264</c:v>
                </c:pt>
                <c:pt idx="3652">
                  <c:v>44265</c:v>
                </c:pt>
                <c:pt idx="3653">
                  <c:v>44267</c:v>
                </c:pt>
                <c:pt idx="3654">
                  <c:v>44270</c:v>
                </c:pt>
                <c:pt idx="3655">
                  <c:v>44271</c:v>
                </c:pt>
                <c:pt idx="3656">
                  <c:v>44272</c:v>
                </c:pt>
                <c:pt idx="3657">
                  <c:v>44273</c:v>
                </c:pt>
                <c:pt idx="3658">
                  <c:v>44274</c:v>
                </c:pt>
                <c:pt idx="3659">
                  <c:v>44277</c:v>
                </c:pt>
                <c:pt idx="3660">
                  <c:v>44278</c:v>
                </c:pt>
                <c:pt idx="3661">
                  <c:v>44279</c:v>
                </c:pt>
                <c:pt idx="3662">
                  <c:v>44280</c:v>
                </c:pt>
                <c:pt idx="3663">
                  <c:v>44281</c:v>
                </c:pt>
                <c:pt idx="3664">
                  <c:v>44285</c:v>
                </c:pt>
                <c:pt idx="3665">
                  <c:v>44286</c:v>
                </c:pt>
                <c:pt idx="3666">
                  <c:v>44287</c:v>
                </c:pt>
                <c:pt idx="3667">
                  <c:v>44291</c:v>
                </c:pt>
                <c:pt idx="3668">
                  <c:v>44292</c:v>
                </c:pt>
                <c:pt idx="3669">
                  <c:v>44293</c:v>
                </c:pt>
                <c:pt idx="3670">
                  <c:v>44294</c:v>
                </c:pt>
                <c:pt idx="3671">
                  <c:v>44295</c:v>
                </c:pt>
                <c:pt idx="3672">
                  <c:v>44298</c:v>
                </c:pt>
                <c:pt idx="3673">
                  <c:v>44299</c:v>
                </c:pt>
                <c:pt idx="3674">
                  <c:v>44301</c:v>
                </c:pt>
                <c:pt idx="3675">
                  <c:v>44302</c:v>
                </c:pt>
                <c:pt idx="3676">
                  <c:v>44305</c:v>
                </c:pt>
                <c:pt idx="3677">
                  <c:v>44306</c:v>
                </c:pt>
                <c:pt idx="3678">
                  <c:v>44308</c:v>
                </c:pt>
                <c:pt idx="3679">
                  <c:v>44309</c:v>
                </c:pt>
                <c:pt idx="3680">
                  <c:v>44312</c:v>
                </c:pt>
                <c:pt idx="3681">
                  <c:v>44313</c:v>
                </c:pt>
                <c:pt idx="3682">
                  <c:v>44314</c:v>
                </c:pt>
                <c:pt idx="3683">
                  <c:v>44315</c:v>
                </c:pt>
                <c:pt idx="3684">
                  <c:v>44316</c:v>
                </c:pt>
                <c:pt idx="3685">
                  <c:v>44319</c:v>
                </c:pt>
                <c:pt idx="3686">
                  <c:v>44320</c:v>
                </c:pt>
                <c:pt idx="3687">
                  <c:v>44321</c:v>
                </c:pt>
                <c:pt idx="3688">
                  <c:v>44322</c:v>
                </c:pt>
                <c:pt idx="3689">
                  <c:v>44323</c:v>
                </c:pt>
                <c:pt idx="3690">
                  <c:v>44326</c:v>
                </c:pt>
                <c:pt idx="3691">
                  <c:v>44327</c:v>
                </c:pt>
                <c:pt idx="3692">
                  <c:v>44328</c:v>
                </c:pt>
                <c:pt idx="3693">
                  <c:v>44330</c:v>
                </c:pt>
                <c:pt idx="3694">
                  <c:v>44333</c:v>
                </c:pt>
                <c:pt idx="3695">
                  <c:v>44334</c:v>
                </c:pt>
                <c:pt idx="3696">
                  <c:v>44335</c:v>
                </c:pt>
                <c:pt idx="3697">
                  <c:v>44336</c:v>
                </c:pt>
                <c:pt idx="3698">
                  <c:v>44337</c:v>
                </c:pt>
                <c:pt idx="3699">
                  <c:v>44340</c:v>
                </c:pt>
                <c:pt idx="3700">
                  <c:v>44341</c:v>
                </c:pt>
                <c:pt idx="3701">
                  <c:v>44342</c:v>
                </c:pt>
                <c:pt idx="3702">
                  <c:v>44343</c:v>
                </c:pt>
                <c:pt idx="3703">
                  <c:v>44344</c:v>
                </c:pt>
                <c:pt idx="3704">
                  <c:v>44347</c:v>
                </c:pt>
                <c:pt idx="3705">
                  <c:v>44348</c:v>
                </c:pt>
                <c:pt idx="3706">
                  <c:v>44349</c:v>
                </c:pt>
                <c:pt idx="3707">
                  <c:v>44350</c:v>
                </c:pt>
                <c:pt idx="3708">
                  <c:v>44351</c:v>
                </c:pt>
                <c:pt idx="3709">
                  <c:v>44354</c:v>
                </c:pt>
                <c:pt idx="3710">
                  <c:v>44355</c:v>
                </c:pt>
                <c:pt idx="3711">
                  <c:v>44356</c:v>
                </c:pt>
                <c:pt idx="3712">
                  <c:v>44357</c:v>
                </c:pt>
                <c:pt idx="3713">
                  <c:v>44358</c:v>
                </c:pt>
                <c:pt idx="3714">
                  <c:v>44361</c:v>
                </c:pt>
                <c:pt idx="3715">
                  <c:v>44362</c:v>
                </c:pt>
                <c:pt idx="3716">
                  <c:v>44363</c:v>
                </c:pt>
                <c:pt idx="3717">
                  <c:v>44364</c:v>
                </c:pt>
                <c:pt idx="3718">
                  <c:v>44365</c:v>
                </c:pt>
                <c:pt idx="3719">
                  <c:v>44368</c:v>
                </c:pt>
                <c:pt idx="3720">
                  <c:v>44369</c:v>
                </c:pt>
                <c:pt idx="3721">
                  <c:v>44370</c:v>
                </c:pt>
                <c:pt idx="3722">
                  <c:v>44371</c:v>
                </c:pt>
                <c:pt idx="3723">
                  <c:v>44372</c:v>
                </c:pt>
                <c:pt idx="3724">
                  <c:v>44375</c:v>
                </c:pt>
                <c:pt idx="3725">
                  <c:v>44376</c:v>
                </c:pt>
                <c:pt idx="3726">
                  <c:v>44377</c:v>
                </c:pt>
                <c:pt idx="3727">
                  <c:v>44378</c:v>
                </c:pt>
                <c:pt idx="3728">
                  <c:v>44379</c:v>
                </c:pt>
                <c:pt idx="3729">
                  <c:v>44382</c:v>
                </c:pt>
                <c:pt idx="3730">
                  <c:v>44383</c:v>
                </c:pt>
                <c:pt idx="3731">
                  <c:v>44384</c:v>
                </c:pt>
                <c:pt idx="3732">
                  <c:v>44385</c:v>
                </c:pt>
                <c:pt idx="3733">
                  <c:v>44386</c:v>
                </c:pt>
                <c:pt idx="3734">
                  <c:v>44389</c:v>
                </c:pt>
                <c:pt idx="3735">
                  <c:v>44390</c:v>
                </c:pt>
                <c:pt idx="3736">
                  <c:v>44391</c:v>
                </c:pt>
                <c:pt idx="3737">
                  <c:v>44392</c:v>
                </c:pt>
                <c:pt idx="3738">
                  <c:v>44393</c:v>
                </c:pt>
                <c:pt idx="3739">
                  <c:v>44396</c:v>
                </c:pt>
                <c:pt idx="3740">
                  <c:v>44397</c:v>
                </c:pt>
                <c:pt idx="3741">
                  <c:v>44399</c:v>
                </c:pt>
                <c:pt idx="3742">
                  <c:v>44400</c:v>
                </c:pt>
                <c:pt idx="3743">
                  <c:v>44403</c:v>
                </c:pt>
                <c:pt idx="3744">
                  <c:v>44404</c:v>
                </c:pt>
                <c:pt idx="3745">
                  <c:v>44405</c:v>
                </c:pt>
                <c:pt idx="3746">
                  <c:v>44406</c:v>
                </c:pt>
                <c:pt idx="3747">
                  <c:v>44407</c:v>
                </c:pt>
                <c:pt idx="3748">
                  <c:v>44410</c:v>
                </c:pt>
                <c:pt idx="3749">
                  <c:v>44411</c:v>
                </c:pt>
                <c:pt idx="3750">
                  <c:v>44412</c:v>
                </c:pt>
                <c:pt idx="3751">
                  <c:v>44413</c:v>
                </c:pt>
                <c:pt idx="3752">
                  <c:v>44414</c:v>
                </c:pt>
                <c:pt idx="3753">
                  <c:v>44417</c:v>
                </c:pt>
                <c:pt idx="3754">
                  <c:v>44418</c:v>
                </c:pt>
                <c:pt idx="3755">
                  <c:v>44419</c:v>
                </c:pt>
                <c:pt idx="3756">
                  <c:v>44420</c:v>
                </c:pt>
                <c:pt idx="3757">
                  <c:v>44421</c:v>
                </c:pt>
                <c:pt idx="3758">
                  <c:v>44424</c:v>
                </c:pt>
                <c:pt idx="3759">
                  <c:v>44425</c:v>
                </c:pt>
                <c:pt idx="3760">
                  <c:v>44426</c:v>
                </c:pt>
                <c:pt idx="3761">
                  <c:v>44428</c:v>
                </c:pt>
                <c:pt idx="3762">
                  <c:v>44431</c:v>
                </c:pt>
                <c:pt idx="3763">
                  <c:v>44432</c:v>
                </c:pt>
                <c:pt idx="3764">
                  <c:v>44433</c:v>
                </c:pt>
                <c:pt idx="3765">
                  <c:v>44434</c:v>
                </c:pt>
                <c:pt idx="3766">
                  <c:v>44435</c:v>
                </c:pt>
                <c:pt idx="3767">
                  <c:v>44438</c:v>
                </c:pt>
                <c:pt idx="3768">
                  <c:v>44439</c:v>
                </c:pt>
                <c:pt idx="3769">
                  <c:v>44440</c:v>
                </c:pt>
                <c:pt idx="3770">
                  <c:v>44441</c:v>
                </c:pt>
                <c:pt idx="3771">
                  <c:v>44442</c:v>
                </c:pt>
                <c:pt idx="3772">
                  <c:v>44445</c:v>
                </c:pt>
                <c:pt idx="3773">
                  <c:v>44446</c:v>
                </c:pt>
                <c:pt idx="3774">
                  <c:v>44447</c:v>
                </c:pt>
                <c:pt idx="3775">
                  <c:v>44448</c:v>
                </c:pt>
                <c:pt idx="3776">
                  <c:v>44452</c:v>
                </c:pt>
                <c:pt idx="3777">
                  <c:v>44453</c:v>
                </c:pt>
                <c:pt idx="3778">
                  <c:v>44454</c:v>
                </c:pt>
                <c:pt idx="3779">
                  <c:v>44455</c:v>
                </c:pt>
                <c:pt idx="3780">
                  <c:v>44456</c:v>
                </c:pt>
                <c:pt idx="3781">
                  <c:v>44459</c:v>
                </c:pt>
                <c:pt idx="3782">
                  <c:v>44460</c:v>
                </c:pt>
                <c:pt idx="3783">
                  <c:v>44461</c:v>
                </c:pt>
                <c:pt idx="3784">
                  <c:v>44462</c:v>
                </c:pt>
                <c:pt idx="3785">
                  <c:v>44463</c:v>
                </c:pt>
                <c:pt idx="3786">
                  <c:v>44466</c:v>
                </c:pt>
                <c:pt idx="3787">
                  <c:v>44467</c:v>
                </c:pt>
                <c:pt idx="3788">
                  <c:v>44468</c:v>
                </c:pt>
                <c:pt idx="3789">
                  <c:v>44469</c:v>
                </c:pt>
                <c:pt idx="3790">
                  <c:v>44470</c:v>
                </c:pt>
                <c:pt idx="3791">
                  <c:v>44473</c:v>
                </c:pt>
                <c:pt idx="3792">
                  <c:v>44474</c:v>
                </c:pt>
                <c:pt idx="3793">
                  <c:v>44475</c:v>
                </c:pt>
                <c:pt idx="3794">
                  <c:v>44476</c:v>
                </c:pt>
                <c:pt idx="3795">
                  <c:v>44477</c:v>
                </c:pt>
                <c:pt idx="3796">
                  <c:v>44480</c:v>
                </c:pt>
                <c:pt idx="3797">
                  <c:v>44481</c:v>
                </c:pt>
                <c:pt idx="3798">
                  <c:v>44482</c:v>
                </c:pt>
                <c:pt idx="3799">
                  <c:v>44483</c:v>
                </c:pt>
                <c:pt idx="3800">
                  <c:v>44487</c:v>
                </c:pt>
                <c:pt idx="3801">
                  <c:v>44488</c:v>
                </c:pt>
                <c:pt idx="3802">
                  <c:v>44489</c:v>
                </c:pt>
                <c:pt idx="3803">
                  <c:v>44490</c:v>
                </c:pt>
                <c:pt idx="3804">
                  <c:v>44491</c:v>
                </c:pt>
                <c:pt idx="3805">
                  <c:v>44494</c:v>
                </c:pt>
                <c:pt idx="3806">
                  <c:v>44495</c:v>
                </c:pt>
                <c:pt idx="3807">
                  <c:v>44496</c:v>
                </c:pt>
                <c:pt idx="3808">
                  <c:v>44497</c:v>
                </c:pt>
                <c:pt idx="3809">
                  <c:v>44498</c:v>
                </c:pt>
                <c:pt idx="3810">
                  <c:v>44501</c:v>
                </c:pt>
                <c:pt idx="3811">
                  <c:v>44502</c:v>
                </c:pt>
                <c:pt idx="3812">
                  <c:v>44503</c:v>
                </c:pt>
                <c:pt idx="3813">
                  <c:v>44504</c:v>
                </c:pt>
                <c:pt idx="3814">
                  <c:v>44508</c:v>
                </c:pt>
                <c:pt idx="3815">
                  <c:v>44509</c:v>
                </c:pt>
                <c:pt idx="3816">
                  <c:v>44510</c:v>
                </c:pt>
                <c:pt idx="3817">
                  <c:v>44511</c:v>
                </c:pt>
                <c:pt idx="3818">
                  <c:v>44512</c:v>
                </c:pt>
                <c:pt idx="3819">
                  <c:v>44515</c:v>
                </c:pt>
                <c:pt idx="3820">
                  <c:v>44516</c:v>
                </c:pt>
                <c:pt idx="3821">
                  <c:v>44517</c:v>
                </c:pt>
                <c:pt idx="3822">
                  <c:v>44518</c:v>
                </c:pt>
                <c:pt idx="3823">
                  <c:v>44522</c:v>
                </c:pt>
                <c:pt idx="3824">
                  <c:v>44523</c:v>
                </c:pt>
                <c:pt idx="3825">
                  <c:v>44524</c:v>
                </c:pt>
                <c:pt idx="3826">
                  <c:v>44525</c:v>
                </c:pt>
                <c:pt idx="3827">
                  <c:v>44526</c:v>
                </c:pt>
                <c:pt idx="3828">
                  <c:v>44529</c:v>
                </c:pt>
                <c:pt idx="3829">
                  <c:v>44530</c:v>
                </c:pt>
                <c:pt idx="3830">
                  <c:v>44531</c:v>
                </c:pt>
                <c:pt idx="3831">
                  <c:v>44532</c:v>
                </c:pt>
                <c:pt idx="3832">
                  <c:v>44533</c:v>
                </c:pt>
                <c:pt idx="3833">
                  <c:v>44536</c:v>
                </c:pt>
                <c:pt idx="3834">
                  <c:v>44537</c:v>
                </c:pt>
                <c:pt idx="3835">
                  <c:v>44538</c:v>
                </c:pt>
                <c:pt idx="3836">
                  <c:v>44539</c:v>
                </c:pt>
                <c:pt idx="3837">
                  <c:v>44540</c:v>
                </c:pt>
                <c:pt idx="3838">
                  <c:v>44543</c:v>
                </c:pt>
                <c:pt idx="3839">
                  <c:v>44544</c:v>
                </c:pt>
                <c:pt idx="3840">
                  <c:v>44545</c:v>
                </c:pt>
                <c:pt idx="3841">
                  <c:v>44546</c:v>
                </c:pt>
                <c:pt idx="3842">
                  <c:v>44547</c:v>
                </c:pt>
                <c:pt idx="3843">
                  <c:v>44550</c:v>
                </c:pt>
                <c:pt idx="3844">
                  <c:v>44551</c:v>
                </c:pt>
                <c:pt idx="3845">
                  <c:v>44552</c:v>
                </c:pt>
                <c:pt idx="3846">
                  <c:v>44553</c:v>
                </c:pt>
                <c:pt idx="3847">
                  <c:v>44554</c:v>
                </c:pt>
                <c:pt idx="3848">
                  <c:v>44557</c:v>
                </c:pt>
                <c:pt idx="3849">
                  <c:v>44558</c:v>
                </c:pt>
                <c:pt idx="3850">
                  <c:v>44559</c:v>
                </c:pt>
                <c:pt idx="3851">
                  <c:v>44560</c:v>
                </c:pt>
                <c:pt idx="3852">
                  <c:v>44561</c:v>
                </c:pt>
                <c:pt idx="3853">
                  <c:v>44564</c:v>
                </c:pt>
                <c:pt idx="3854">
                  <c:v>44565</c:v>
                </c:pt>
                <c:pt idx="3855">
                  <c:v>44566</c:v>
                </c:pt>
                <c:pt idx="3856">
                  <c:v>44567</c:v>
                </c:pt>
                <c:pt idx="3857">
                  <c:v>44568</c:v>
                </c:pt>
                <c:pt idx="3858">
                  <c:v>44571</c:v>
                </c:pt>
                <c:pt idx="3859">
                  <c:v>44572</c:v>
                </c:pt>
                <c:pt idx="3860">
                  <c:v>44573</c:v>
                </c:pt>
                <c:pt idx="3861">
                  <c:v>44574</c:v>
                </c:pt>
                <c:pt idx="3862">
                  <c:v>44575</c:v>
                </c:pt>
                <c:pt idx="3863">
                  <c:v>44578</c:v>
                </c:pt>
                <c:pt idx="3864">
                  <c:v>44579</c:v>
                </c:pt>
                <c:pt idx="3865">
                  <c:v>44580</c:v>
                </c:pt>
                <c:pt idx="3866">
                  <c:v>44581</c:v>
                </c:pt>
                <c:pt idx="3867">
                  <c:v>44582</c:v>
                </c:pt>
                <c:pt idx="3868">
                  <c:v>44585</c:v>
                </c:pt>
                <c:pt idx="3869">
                  <c:v>44586</c:v>
                </c:pt>
                <c:pt idx="3870">
                  <c:v>44588</c:v>
                </c:pt>
                <c:pt idx="3871">
                  <c:v>44589</c:v>
                </c:pt>
                <c:pt idx="3872">
                  <c:v>44592</c:v>
                </c:pt>
                <c:pt idx="3873">
                  <c:v>44593</c:v>
                </c:pt>
                <c:pt idx="3874">
                  <c:v>44594</c:v>
                </c:pt>
                <c:pt idx="3875">
                  <c:v>44595</c:v>
                </c:pt>
                <c:pt idx="3876">
                  <c:v>44596</c:v>
                </c:pt>
                <c:pt idx="3877">
                  <c:v>44599</c:v>
                </c:pt>
                <c:pt idx="3878">
                  <c:v>44600</c:v>
                </c:pt>
                <c:pt idx="3879">
                  <c:v>44601</c:v>
                </c:pt>
                <c:pt idx="3880">
                  <c:v>44602</c:v>
                </c:pt>
                <c:pt idx="3881">
                  <c:v>44603</c:v>
                </c:pt>
                <c:pt idx="3882">
                  <c:v>44606</c:v>
                </c:pt>
                <c:pt idx="3883">
                  <c:v>44607</c:v>
                </c:pt>
                <c:pt idx="3884">
                  <c:v>44608</c:v>
                </c:pt>
                <c:pt idx="3885">
                  <c:v>44609</c:v>
                </c:pt>
                <c:pt idx="3886">
                  <c:v>44610</c:v>
                </c:pt>
                <c:pt idx="3887">
                  <c:v>44613</c:v>
                </c:pt>
                <c:pt idx="3888">
                  <c:v>44614</c:v>
                </c:pt>
                <c:pt idx="3889">
                  <c:v>44615</c:v>
                </c:pt>
                <c:pt idx="3890">
                  <c:v>44616</c:v>
                </c:pt>
                <c:pt idx="3891">
                  <c:v>44617</c:v>
                </c:pt>
                <c:pt idx="3892">
                  <c:v>44620</c:v>
                </c:pt>
                <c:pt idx="3893">
                  <c:v>44622</c:v>
                </c:pt>
                <c:pt idx="3894">
                  <c:v>44623</c:v>
                </c:pt>
                <c:pt idx="3895">
                  <c:v>44624</c:v>
                </c:pt>
                <c:pt idx="3896">
                  <c:v>44628</c:v>
                </c:pt>
                <c:pt idx="3897">
                  <c:v>44629</c:v>
                </c:pt>
                <c:pt idx="3898">
                  <c:v>44630</c:v>
                </c:pt>
                <c:pt idx="3899">
                  <c:v>44631</c:v>
                </c:pt>
                <c:pt idx="3900">
                  <c:v>44634</c:v>
                </c:pt>
                <c:pt idx="3901">
                  <c:v>44635</c:v>
                </c:pt>
                <c:pt idx="3902">
                  <c:v>44636</c:v>
                </c:pt>
                <c:pt idx="3903">
                  <c:v>44637</c:v>
                </c:pt>
                <c:pt idx="3904">
                  <c:v>44641</c:v>
                </c:pt>
                <c:pt idx="3905">
                  <c:v>44642</c:v>
                </c:pt>
                <c:pt idx="3906">
                  <c:v>44643</c:v>
                </c:pt>
                <c:pt idx="3907">
                  <c:v>44644</c:v>
                </c:pt>
                <c:pt idx="3908">
                  <c:v>44645</c:v>
                </c:pt>
                <c:pt idx="3909">
                  <c:v>44648</c:v>
                </c:pt>
                <c:pt idx="3910">
                  <c:v>44649</c:v>
                </c:pt>
                <c:pt idx="3911">
                  <c:v>44650</c:v>
                </c:pt>
                <c:pt idx="3912">
                  <c:v>44651</c:v>
                </c:pt>
                <c:pt idx="3913">
                  <c:v>44652</c:v>
                </c:pt>
                <c:pt idx="3914">
                  <c:v>44655</c:v>
                </c:pt>
                <c:pt idx="3915">
                  <c:v>44656</c:v>
                </c:pt>
                <c:pt idx="3916">
                  <c:v>44657</c:v>
                </c:pt>
                <c:pt idx="3917">
                  <c:v>44658</c:v>
                </c:pt>
                <c:pt idx="3918">
                  <c:v>44659</c:v>
                </c:pt>
                <c:pt idx="3919">
                  <c:v>44662</c:v>
                </c:pt>
                <c:pt idx="3920">
                  <c:v>44663</c:v>
                </c:pt>
                <c:pt idx="3921">
                  <c:v>44664</c:v>
                </c:pt>
                <c:pt idx="3922">
                  <c:v>44669</c:v>
                </c:pt>
                <c:pt idx="3923">
                  <c:v>44670</c:v>
                </c:pt>
                <c:pt idx="3924">
                  <c:v>44671</c:v>
                </c:pt>
                <c:pt idx="3925">
                  <c:v>44672</c:v>
                </c:pt>
                <c:pt idx="3926">
                  <c:v>44673</c:v>
                </c:pt>
                <c:pt idx="3927">
                  <c:v>44676</c:v>
                </c:pt>
                <c:pt idx="3928">
                  <c:v>44677</c:v>
                </c:pt>
                <c:pt idx="3929">
                  <c:v>44678</c:v>
                </c:pt>
                <c:pt idx="3930">
                  <c:v>44679</c:v>
                </c:pt>
                <c:pt idx="3931">
                  <c:v>44680</c:v>
                </c:pt>
                <c:pt idx="3932">
                  <c:v>44683</c:v>
                </c:pt>
                <c:pt idx="3933">
                  <c:v>44685</c:v>
                </c:pt>
                <c:pt idx="3934">
                  <c:v>44686</c:v>
                </c:pt>
                <c:pt idx="3935">
                  <c:v>44687</c:v>
                </c:pt>
                <c:pt idx="3936">
                  <c:v>44690</c:v>
                </c:pt>
                <c:pt idx="3937">
                  <c:v>44691</c:v>
                </c:pt>
                <c:pt idx="3938">
                  <c:v>44692</c:v>
                </c:pt>
                <c:pt idx="3939">
                  <c:v>44693</c:v>
                </c:pt>
                <c:pt idx="3940">
                  <c:v>44694</c:v>
                </c:pt>
                <c:pt idx="3941">
                  <c:v>44697</c:v>
                </c:pt>
                <c:pt idx="3942">
                  <c:v>44698</c:v>
                </c:pt>
                <c:pt idx="3943">
                  <c:v>44699</c:v>
                </c:pt>
                <c:pt idx="3944">
                  <c:v>44700</c:v>
                </c:pt>
                <c:pt idx="3945">
                  <c:v>44701</c:v>
                </c:pt>
                <c:pt idx="3946">
                  <c:v>44704</c:v>
                </c:pt>
                <c:pt idx="3947">
                  <c:v>44705</c:v>
                </c:pt>
                <c:pt idx="3948">
                  <c:v>44706</c:v>
                </c:pt>
                <c:pt idx="3949">
                  <c:v>44707</c:v>
                </c:pt>
                <c:pt idx="3950">
                  <c:v>44708</c:v>
                </c:pt>
                <c:pt idx="3951">
                  <c:v>44711</c:v>
                </c:pt>
                <c:pt idx="3952">
                  <c:v>44712</c:v>
                </c:pt>
                <c:pt idx="3953">
                  <c:v>44713</c:v>
                </c:pt>
                <c:pt idx="3954">
                  <c:v>44714</c:v>
                </c:pt>
                <c:pt idx="3955">
                  <c:v>44715</c:v>
                </c:pt>
                <c:pt idx="3956">
                  <c:v>44718</c:v>
                </c:pt>
                <c:pt idx="3957">
                  <c:v>44719</c:v>
                </c:pt>
                <c:pt idx="3958">
                  <c:v>44720</c:v>
                </c:pt>
                <c:pt idx="3959">
                  <c:v>44721</c:v>
                </c:pt>
                <c:pt idx="3960">
                  <c:v>44722</c:v>
                </c:pt>
                <c:pt idx="3961">
                  <c:v>44725</c:v>
                </c:pt>
                <c:pt idx="3962">
                  <c:v>44726</c:v>
                </c:pt>
                <c:pt idx="3963">
                  <c:v>44727</c:v>
                </c:pt>
                <c:pt idx="3964">
                  <c:v>44728</c:v>
                </c:pt>
                <c:pt idx="3965">
                  <c:v>44729</c:v>
                </c:pt>
                <c:pt idx="3966">
                  <c:v>44732</c:v>
                </c:pt>
                <c:pt idx="3967">
                  <c:v>44733</c:v>
                </c:pt>
                <c:pt idx="3968">
                  <c:v>44734</c:v>
                </c:pt>
                <c:pt idx="3969">
                  <c:v>44735</c:v>
                </c:pt>
                <c:pt idx="3970">
                  <c:v>44736</c:v>
                </c:pt>
                <c:pt idx="3971">
                  <c:v>44739</c:v>
                </c:pt>
                <c:pt idx="3972">
                  <c:v>44740</c:v>
                </c:pt>
                <c:pt idx="3973">
                  <c:v>44741</c:v>
                </c:pt>
                <c:pt idx="3974">
                  <c:v>44742</c:v>
                </c:pt>
                <c:pt idx="3975">
                  <c:v>44743</c:v>
                </c:pt>
                <c:pt idx="3976">
                  <c:v>44746</c:v>
                </c:pt>
                <c:pt idx="3977">
                  <c:v>44747</c:v>
                </c:pt>
                <c:pt idx="3978">
                  <c:v>44748</c:v>
                </c:pt>
                <c:pt idx="3979">
                  <c:v>44749</c:v>
                </c:pt>
                <c:pt idx="3980">
                  <c:v>44750</c:v>
                </c:pt>
                <c:pt idx="3981">
                  <c:v>44753</c:v>
                </c:pt>
                <c:pt idx="3982">
                  <c:v>44754</c:v>
                </c:pt>
                <c:pt idx="3983">
                  <c:v>44755</c:v>
                </c:pt>
                <c:pt idx="3984">
                  <c:v>44756</c:v>
                </c:pt>
                <c:pt idx="3985">
                  <c:v>44757</c:v>
                </c:pt>
                <c:pt idx="3986">
                  <c:v>44760</c:v>
                </c:pt>
                <c:pt idx="3987">
                  <c:v>44761</c:v>
                </c:pt>
                <c:pt idx="3988">
                  <c:v>44762</c:v>
                </c:pt>
                <c:pt idx="3989">
                  <c:v>44763</c:v>
                </c:pt>
                <c:pt idx="3990">
                  <c:v>44764</c:v>
                </c:pt>
                <c:pt idx="3991">
                  <c:v>44767</c:v>
                </c:pt>
                <c:pt idx="3992">
                  <c:v>44768</c:v>
                </c:pt>
                <c:pt idx="3993">
                  <c:v>44769</c:v>
                </c:pt>
                <c:pt idx="3994">
                  <c:v>44770</c:v>
                </c:pt>
                <c:pt idx="3995">
                  <c:v>44771</c:v>
                </c:pt>
                <c:pt idx="3996">
                  <c:v>44774</c:v>
                </c:pt>
                <c:pt idx="3997">
                  <c:v>44775</c:v>
                </c:pt>
                <c:pt idx="3998">
                  <c:v>44776</c:v>
                </c:pt>
                <c:pt idx="3999">
                  <c:v>44777</c:v>
                </c:pt>
                <c:pt idx="4000">
                  <c:v>44778</c:v>
                </c:pt>
                <c:pt idx="4001">
                  <c:v>44781</c:v>
                </c:pt>
                <c:pt idx="4002">
                  <c:v>44783</c:v>
                </c:pt>
                <c:pt idx="4003">
                  <c:v>44784</c:v>
                </c:pt>
                <c:pt idx="4004">
                  <c:v>44785</c:v>
                </c:pt>
                <c:pt idx="4005">
                  <c:v>44789</c:v>
                </c:pt>
                <c:pt idx="4006">
                  <c:v>44790</c:v>
                </c:pt>
                <c:pt idx="4007">
                  <c:v>44791</c:v>
                </c:pt>
                <c:pt idx="4008">
                  <c:v>44792</c:v>
                </c:pt>
                <c:pt idx="4009">
                  <c:v>44795</c:v>
                </c:pt>
                <c:pt idx="4010">
                  <c:v>44796</c:v>
                </c:pt>
                <c:pt idx="4011">
                  <c:v>44797</c:v>
                </c:pt>
                <c:pt idx="4012">
                  <c:v>44798</c:v>
                </c:pt>
                <c:pt idx="4013">
                  <c:v>44799</c:v>
                </c:pt>
                <c:pt idx="4014">
                  <c:v>44802</c:v>
                </c:pt>
                <c:pt idx="4015">
                  <c:v>44803</c:v>
                </c:pt>
                <c:pt idx="4016">
                  <c:v>44805</c:v>
                </c:pt>
                <c:pt idx="4017">
                  <c:v>44806</c:v>
                </c:pt>
                <c:pt idx="4018">
                  <c:v>44809</c:v>
                </c:pt>
                <c:pt idx="4019">
                  <c:v>44810</c:v>
                </c:pt>
                <c:pt idx="4020">
                  <c:v>44811</c:v>
                </c:pt>
                <c:pt idx="4021">
                  <c:v>44812</c:v>
                </c:pt>
                <c:pt idx="4022">
                  <c:v>44813</c:v>
                </c:pt>
                <c:pt idx="4023">
                  <c:v>44816</c:v>
                </c:pt>
                <c:pt idx="4024">
                  <c:v>44817</c:v>
                </c:pt>
                <c:pt idx="4025">
                  <c:v>44818</c:v>
                </c:pt>
                <c:pt idx="4026">
                  <c:v>44819</c:v>
                </c:pt>
                <c:pt idx="4027">
                  <c:v>44820</c:v>
                </c:pt>
                <c:pt idx="4028">
                  <c:v>44823</c:v>
                </c:pt>
                <c:pt idx="4029">
                  <c:v>44824</c:v>
                </c:pt>
                <c:pt idx="4030">
                  <c:v>44825</c:v>
                </c:pt>
                <c:pt idx="4031">
                  <c:v>44826</c:v>
                </c:pt>
                <c:pt idx="4032">
                  <c:v>44827</c:v>
                </c:pt>
                <c:pt idx="4033">
                  <c:v>44830</c:v>
                </c:pt>
                <c:pt idx="4034">
                  <c:v>44831</c:v>
                </c:pt>
                <c:pt idx="4035">
                  <c:v>44832</c:v>
                </c:pt>
                <c:pt idx="4036">
                  <c:v>44833</c:v>
                </c:pt>
                <c:pt idx="4037">
                  <c:v>44834</c:v>
                </c:pt>
                <c:pt idx="4038">
                  <c:v>44837</c:v>
                </c:pt>
                <c:pt idx="4039">
                  <c:v>44838</c:v>
                </c:pt>
                <c:pt idx="4040">
                  <c:v>44840</c:v>
                </c:pt>
                <c:pt idx="4041">
                  <c:v>44841</c:v>
                </c:pt>
                <c:pt idx="4042">
                  <c:v>44844</c:v>
                </c:pt>
                <c:pt idx="4043">
                  <c:v>44845</c:v>
                </c:pt>
                <c:pt idx="4044">
                  <c:v>44846</c:v>
                </c:pt>
                <c:pt idx="4045">
                  <c:v>44847</c:v>
                </c:pt>
                <c:pt idx="4046">
                  <c:v>44848</c:v>
                </c:pt>
                <c:pt idx="4047">
                  <c:v>44851</c:v>
                </c:pt>
                <c:pt idx="4048">
                  <c:v>44852</c:v>
                </c:pt>
                <c:pt idx="4049">
                  <c:v>44853</c:v>
                </c:pt>
                <c:pt idx="4050">
                  <c:v>44854</c:v>
                </c:pt>
                <c:pt idx="4051">
                  <c:v>44855</c:v>
                </c:pt>
                <c:pt idx="4052">
                  <c:v>44858</c:v>
                </c:pt>
                <c:pt idx="4053">
                  <c:v>44859</c:v>
                </c:pt>
                <c:pt idx="4054">
                  <c:v>44861</c:v>
                </c:pt>
                <c:pt idx="4055">
                  <c:v>44862</c:v>
                </c:pt>
                <c:pt idx="4056">
                  <c:v>44865</c:v>
                </c:pt>
                <c:pt idx="4057">
                  <c:v>44866</c:v>
                </c:pt>
                <c:pt idx="4058">
                  <c:v>44867</c:v>
                </c:pt>
                <c:pt idx="4059">
                  <c:v>44868</c:v>
                </c:pt>
                <c:pt idx="4060">
                  <c:v>44869</c:v>
                </c:pt>
                <c:pt idx="4061">
                  <c:v>44872</c:v>
                </c:pt>
                <c:pt idx="4062">
                  <c:v>44874</c:v>
                </c:pt>
                <c:pt idx="4063">
                  <c:v>44875</c:v>
                </c:pt>
                <c:pt idx="4064">
                  <c:v>44876</c:v>
                </c:pt>
                <c:pt idx="4065">
                  <c:v>44879</c:v>
                </c:pt>
                <c:pt idx="4066">
                  <c:v>44880</c:v>
                </c:pt>
                <c:pt idx="4067">
                  <c:v>44881</c:v>
                </c:pt>
                <c:pt idx="4068">
                  <c:v>44882</c:v>
                </c:pt>
                <c:pt idx="4069">
                  <c:v>44883</c:v>
                </c:pt>
                <c:pt idx="4070">
                  <c:v>44886</c:v>
                </c:pt>
                <c:pt idx="4071">
                  <c:v>44887</c:v>
                </c:pt>
                <c:pt idx="4072">
                  <c:v>44888</c:v>
                </c:pt>
                <c:pt idx="4073">
                  <c:v>44889</c:v>
                </c:pt>
                <c:pt idx="4074">
                  <c:v>44890</c:v>
                </c:pt>
                <c:pt idx="4075">
                  <c:v>44893</c:v>
                </c:pt>
                <c:pt idx="4076">
                  <c:v>44894</c:v>
                </c:pt>
                <c:pt idx="4077">
                  <c:v>44895</c:v>
                </c:pt>
                <c:pt idx="4078">
                  <c:v>44896</c:v>
                </c:pt>
                <c:pt idx="4079">
                  <c:v>44897</c:v>
                </c:pt>
                <c:pt idx="4080">
                  <c:v>44900</c:v>
                </c:pt>
                <c:pt idx="4081">
                  <c:v>44901</c:v>
                </c:pt>
                <c:pt idx="4082">
                  <c:v>44902</c:v>
                </c:pt>
                <c:pt idx="4083">
                  <c:v>44903</c:v>
                </c:pt>
                <c:pt idx="4084">
                  <c:v>44904</c:v>
                </c:pt>
                <c:pt idx="4085">
                  <c:v>44907</c:v>
                </c:pt>
                <c:pt idx="4086">
                  <c:v>44908</c:v>
                </c:pt>
                <c:pt idx="4087">
                  <c:v>44909</c:v>
                </c:pt>
                <c:pt idx="4088">
                  <c:v>44910</c:v>
                </c:pt>
                <c:pt idx="4089">
                  <c:v>44911</c:v>
                </c:pt>
                <c:pt idx="4090">
                  <c:v>44914</c:v>
                </c:pt>
                <c:pt idx="4091">
                  <c:v>44915</c:v>
                </c:pt>
                <c:pt idx="4092">
                  <c:v>44916</c:v>
                </c:pt>
                <c:pt idx="4093">
                  <c:v>44917</c:v>
                </c:pt>
                <c:pt idx="4094">
                  <c:v>44918</c:v>
                </c:pt>
                <c:pt idx="4095">
                  <c:v>44921</c:v>
                </c:pt>
                <c:pt idx="4096">
                  <c:v>44922</c:v>
                </c:pt>
                <c:pt idx="4097">
                  <c:v>44923</c:v>
                </c:pt>
                <c:pt idx="4098">
                  <c:v>44924</c:v>
                </c:pt>
                <c:pt idx="4099">
                  <c:v>44925</c:v>
                </c:pt>
                <c:pt idx="4100">
                  <c:v>44928</c:v>
                </c:pt>
                <c:pt idx="4101">
                  <c:v>44929</c:v>
                </c:pt>
                <c:pt idx="4102">
                  <c:v>44930</c:v>
                </c:pt>
                <c:pt idx="4103">
                  <c:v>44931</c:v>
                </c:pt>
                <c:pt idx="4104">
                  <c:v>44932</c:v>
                </c:pt>
                <c:pt idx="4105">
                  <c:v>44935</c:v>
                </c:pt>
                <c:pt idx="4106">
                  <c:v>44936</c:v>
                </c:pt>
                <c:pt idx="4107">
                  <c:v>44937</c:v>
                </c:pt>
                <c:pt idx="4108">
                  <c:v>44938</c:v>
                </c:pt>
                <c:pt idx="4109">
                  <c:v>44939</c:v>
                </c:pt>
                <c:pt idx="4110">
                  <c:v>44942</c:v>
                </c:pt>
                <c:pt idx="4111">
                  <c:v>44943</c:v>
                </c:pt>
                <c:pt idx="4112">
                  <c:v>44944</c:v>
                </c:pt>
                <c:pt idx="4113">
                  <c:v>44945</c:v>
                </c:pt>
                <c:pt idx="4114">
                  <c:v>44946</c:v>
                </c:pt>
                <c:pt idx="4115">
                  <c:v>44949</c:v>
                </c:pt>
                <c:pt idx="4116">
                  <c:v>44950</c:v>
                </c:pt>
                <c:pt idx="4117">
                  <c:v>44951</c:v>
                </c:pt>
                <c:pt idx="4118">
                  <c:v>44953</c:v>
                </c:pt>
                <c:pt idx="4119">
                  <c:v>44956</c:v>
                </c:pt>
                <c:pt idx="4120">
                  <c:v>44957</c:v>
                </c:pt>
                <c:pt idx="4121">
                  <c:v>44958</c:v>
                </c:pt>
                <c:pt idx="4122">
                  <c:v>44959</c:v>
                </c:pt>
                <c:pt idx="4123">
                  <c:v>44960</c:v>
                </c:pt>
                <c:pt idx="4124">
                  <c:v>44963</c:v>
                </c:pt>
                <c:pt idx="4125">
                  <c:v>44964</c:v>
                </c:pt>
                <c:pt idx="4126">
                  <c:v>44965</c:v>
                </c:pt>
                <c:pt idx="4127">
                  <c:v>44966</c:v>
                </c:pt>
                <c:pt idx="4128">
                  <c:v>44967</c:v>
                </c:pt>
                <c:pt idx="4129">
                  <c:v>44970</c:v>
                </c:pt>
                <c:pt idx="4130">
                  <c:v>44971</c:v>
                </c:pt>
                <c:pt idx="4131">
                  <c:v>44972</c:v>
                </c:pt>
                <c:pt idx="4132">
                  <c:v>44973</c:v>
                </c:pt>
                <c:pt idx="4133">
                  <c:v>44974</c:v>
                </c:pt>
                <c:pt idx="4134">
                  <c:v>44977</c:v>
                </c:pt>
                <c:pt idx="4135">
                  <c:v>44978</c:v>
                </c:pt>
                <c:pt idx="4136">
                  <c:v>44979</c:v>
                </c:pt>
                <c:pt idx="4137">
                  <c:v>44980</c:v>
                </c:pt>
                <c:pt idx="4138">
                  <c:v>44981</c:v>
                </c:pt>
                <c:pt idx="4139">
                  <c:v>44984</c:v>
                </c:pt>
                <c:pt idx="4140">
                  <c:v>44985</c:v>
                </c:pt>
                <c:pt idx="4141">
                  <c:v>44986</c:v>
                </c:pt>
                <c:pt idx="4142">
                  <c:v>44987</c:v>
                </c:pt>
                <c:pt idx="4143">
                  <c:v>44988</c:v>
                </c:pt>
                <c:pt idx="4144">
                  <c:v>44991</c:v>
                </c:pt>
                <c:pt idx="4145">
                  <c:v>44993</c:v>
                </c:pt>
                <c:pt idx="4146">
                  <c:v>44994</c:v>
                </c:pt>
              </c:numCache>
            </c:numRef>
          </c:cat>
          <c:val>
            <c:numRef>
              <c:f>Sheet1!$C$2:$C$4148</c:f>
              <c:numCache>
                <c:formatCode>General</c:formatCode>
                <c:ptCount val="414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1</c:v>
                </c:pt>
                <c:pt idx="1607">
                  <c:v>1</c:v>
                </c:pt>
                <c:pt idx="1608">
                  <c:v>1</c:v>
                </c:pt>
                <c:pt idx="1609">
                  <c:v>1</c:v>
                </c:pt>
                <c:pt idx="1610">
                  <c:v>1</c:v>
                </c:pt>
                <c:pt idx="1611">
                  <c:v>1</c:v>
                </c:pt>
                <c:pt idx="1612">
                  <c:v>1</c:v>
                </c:pt>
                <c:pt idx="1613">
                  <c:v>1</c:v>
                </c:pt>
                <c:pt idx="1614">
                  <c:v>1</c:v>
                </c:pt>
                <c:pt idx="1615">
                  <c:v>1</c:v>
                </c:pt>
                <c:pt idx="1616">
                  <c:v>1</c:v>
                </c:pt>
                <c:pt idx="1617">
                  <c:v>1</c:v>
                </c:pt>
                <c:pt idx="1618">
                  <c:v>1</c:v>
                </c:pt>
                <c:pt idx="1619">
                  <c:v>1</c:v>
                </c:pt>
                <c:pt idx="1620">
                  <c:v>1</c:v>
                </c:pt>
                <c:pt idx="1621">
                  <c:v>1</c:v>
                </c:pt>
                <c:pt idx="1622">
                  <c:v>1</c:v>
                </c:pt>
                <c:pt idx="1623">
                  <c:v>1</c:v>
                </c:pt>
                <c:pt idx="1624">
                  <c:v>1</c:v>
                </c:pt>
                <c:pt idx="1625">
                  <c:v>1</c:v>
                </c:pt>
                <c:pt idx="1626">
                  <c:v>1</c:v>
                </c:pt>
                <c:pt idx="1627">
                  <c:v>1</c:v>
                </c:pt>
                <c:pt idx="1628">
                  <c:v>1</c:v>
                </c:pt>
                <c:pt idx="1629">
                  <c:v>1</c:v>
                </c:pt>
                <c:pt idx="1630">
                  <c:v>1</c:v>
                </c:pt>
                <c:pt idx="1631">
                  <c:v>1</c:v>
                </c:pt>
                <c:pt idx="1632">
                  <c:v>1</c:v>
                </c:pt>
                <c:pt idx="1633">
                  <c:v>1</c:v>
                </c:pt>
                <c:pt idx="1634">
                  <c:v>1</c:v>
                </c:pt>
                <c:pt idx="1635">
                  <c:v>1</c:v>
                </c:pt>
                <c:pt idx="1636">
                  <c:v>1</c:v>
                </c:pt>
                <c:pt idx="1637">
                  <c:v>1</c:v>
                </c:pt>
                <c:pt idx="1638">
                  <c:v>1</c:v>
                </c:pt>
                <c:pt idx="1639">
                  <c:v>1</c:v>
                </c:pt>
                <c:pt idx="1640">
                  <c:v>1</c:v>
                </c:pt>
                <c:pt idx="1641">
                  <c:v>1</c:v>
                </c:pt>
                <c:pt idx="1642">
                  <c:v>1</c:v>
                </c:pt>
                <c:pt idx="1643">
                  <c:v>1</c:v>
                </c:pt>
                <c:pt idx="1644">
                  <c:v>1</c:v>
                </c:pt>
                <c:pt idx="1645">
                  <c:v>1</c:v>
                </c:pt>
                <c:pt idx="1646">
                  <c:v>1</c:v>
                </c:pt>
                <c:pt idx="1647">
                  <c:v>1</c:v>
                </c:pt>
                <c:pt idx="1648">
                  <c:v>1</c:v>
                </c:pt>
                <c:pt idx="1649">
                  <c:v>1</c:v>
                </c:pt>
                <c:pt idx="1650">
                  <c:v>1</c:v>
                </c:pt>
                <c:pt idx="1651">
                  <c:v>1</c:v>
                </c:pt>
                <c:pt idx="1652">
                  <c:v>1</c:v>
                </c:pt>
                <c:pt idx="1653">
                  <c:v>1</c:v>
                </c:pt>
                <c:pt idx="1654">
                  <c:v>1</c:v>
                </c:pt>
                <c:pt idx="1655">
                  <c:v>1</c:v>
                </c:pt>
                <c:pt idx="1656">
                  <c:v>1</c:v>
                </c:pt>
                <c:pt idx="1657">
                  <c:v>1</c:v>
                </c:pt>
                <c:pt idx="1658">
                  <c:v>1</c:v>
                </c:pt>
                <c:pt idx="1659">
                  <c:v>1</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1</c:v>
                </c:pt>
                <c:pt idx="1948">
                  <c:v>1</c:v>
                </c:pt>
                <c:pt idx="1949">
                  <c:v>1</c:v>
                </c:pt>
                <c:pt idx="1950">
                  <c:v>1</c:v>
                </c:pt>
                <c:pt idx="1951">
                  <c:v>1</c:v>
                </c:pt>
                <c:pt idx="1952">
                  <c:v>1</c:v>
                </c:pt>
                <c:pt idx="1953">
                  <c:v>1</c:v>
                </c:pt>
                <c:pt idx="1954">
                  <c:v>1</c:v>
                </c:pt>
                <c:pt idx="1955">
                  <c:v>1</c:v>
                </c:pt>
                <c:pt idx="1956">
                  <c:v>1</c:v>
                </c:pt>
                <c:pt idx="1957">
                  <c:v>1</c:v>
                </c:pt>
                <c:pt idx="1958">
                  <c:v>1</c:v>
                </c:pt>
                <c:pt idx="1959">
                  <c:v>1</c:v>
                </c:pt>
                <c:pt idx="1960">
                  <c:v>1</c:v>
                </c:pt>
                <c:pt idx="1961">
                  <c:v>1</c:v>
                </c:pt>
                <c:pt idx="1962">
                  <c:v>1</c:v>
                </c:pt>
                <c:pt idx="1963">
                  <c:v>1</c:v>
                </c:pt>
                <c:pt idx="1964">
                  <c:v>1</c:v>
                </c:pt>
                <c:pt idx="1965">
                  <c:v>1</c:v>
                </c:pt>
                <c:pt idx="1966">
                  <c:v>1</c:v>
                </c:pt>
                <c:pt idx="1967">
                  <c:v>1</c:v>
                </c:pt>
                <c:pt idx="1968">
                  <c:v>1</c:v>
                </c:pt>
                <c:pt idx="1969">
                  <c:v>1</c:v>
                </c:pt>
                <c:pt idx="1970">
                  <c:v>1</c:v>
                </c:pt>
                <c:pt idx="1971">
                  <c:v>1</c:v>
                </c:pt>
                <c:pt idx="1972">
                  <c:v>1</c:v>
                </c:pt>
                <c:pt idx="1973">
                  <c:v>1</c:v>
                </c:pt>
                <c:pt idx="1974">
                  <c:v>1</c:v>
                </c:pt>
                <c:pt idx="1975">
                  <c:v>1</c:v>
                </c:pt>
                <c:pt idx="1976">
                  <c:v>1</c:v>
                </c:pt>
                <c:pt idx="1977">
                  <c:v>1</c:v>
                </c:pt>
                <c:pt idx="1978">
                  <c:v>1</c:v>
                </c:pt>
                <c:pt idx="1979">
                  <c:v>1</c:v>
                </c:pt>
                <c:pt idx="1980">
                  <c:v>1</c:v>
                </c:pt>
                <c:pt idx="1981">
                  <c:v>1</c:v>
                </c:pt>
                <c:pt idx="1982">
                  <c:v>1</c:v>
                </c:pt>
                <c:pt idx="1983">
                  <c:v>1</c:v>
                </c:pt>
                <c:pt idx="1984">
                  <c:v>1</c:v>
                </c:pt>
                <c:pt idx="1985">
                  <c:v>1</c:v>
                </c:pt>
                <c:pt idx="1986">
                  <c:v>1</c:v>
                </c:pt>
                <c:pt idx="1987">
                  <c:v>1</c:v>
                </c:pt>
                <c:pt idx="1988">
                  <c:v>1</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1</c:v>
                </c:pt>
                <c:pt idx="2317">
                  <c:v>1</c:v>
                </c:pt>
                <c:pt idx="2318">
                  <c:v>1</c:v>
                </c:pt>
                <c:pt idx="2319">
                  <c:v>1</c:v>
                </c:pt>
                <c:pt idx="2320">
                  <c:v>1</c:v>
                </c:pt>
                <c:pt idx="2321">
                  <c:v>1</c:v>
                </c:pt>
                <c:pt idx="2322">
                  <c:v>1</c:v>
                </c:pt>
                <c:pt idx="2323">
                  <c:v>1</c:v>
                </c:pt>
                <c:pt idx="2324">
                  <c:v>1</c:v>
                </c:pt>
                <c:pt idx="2325">
                  <c:v>1</c:v>
                </c:pt>
                <c:pt idx="2326">
                  <c:v>1</c:v>
                </c:pt>
                <c:pt idx="2327">
                  <c:v>1</c:v>
                </c:pt>
                <c:pt idx="2328">
                  <c:v>1</c:v>
                </c:pt>
                <c:pt idx="2329">
                  <c:v>1</c:v>
                </c:pt>
                <c:pt idx="2330">
                  <c:v>1</c:v>
                </c:pt>
                <c:pt idx="2331">
                  <c:v>1</c:v>
                </c:pt>
                <c:pt idx="2332">
                  <c:v>1</c:v>
                </c:pt>
                <c:pt idx="2333">
                  <c:v>1</c:v>
                </c:pt>
                <c:pt idx="2334">
                  <c:v>1</c:v>
                </c:pt>
                <c:pt idx="2335">
                  <c:v>1</c:v>
                </c:pt>
                <c:pt idx="2336">
                  <c:v>1</c:v>
                </c:pt>
                <c:pt idx="2337">
                  <c:v>1</c:v>
                </c:pt>
                <c:pt idx="2338">
                  <c:v>1</c:v>
                </c:pt>
                <c:pt idx="2339">
                  <c:v>1</c:v>
                </c:pt>
                <c:pt idx="2340">
                  <c:v>1</c:v>
                </c:pt>
                <c:pt idx="2341">
                  <c:v>1</c:v>
                </c:pt>
                <c:pt idx="2342">
                  <c:v>1</c:v>
                </c:pt>
                <c:pt idx="2343">
                  <c:v>1</c:v>
                </c:pt>
                <c:pt idx="2344">
                  <c:v>1</c:v>
                </c:pt>
                <c:pt idx="2345">
                  <c:v>1</c:v>
                </c:pt>
                <c:pt idx="2346">
                  <c:v>1</c:v>
                </c:pt>
                <c:pt idx="2347">
                  <c:v>1</c:v>
                </c:pt>
                <c:pt idx="2348">
                  <c:v>1</c:v>
                </c:pt>
                <c:pt idx="2349">
                  <c:v>1</c:v>
                </c:pt>
                <c:pt idx="2350">
                  <c:v>1</c:v>
                </c:pt>
                <c:pt idx="2351">
                  <c:v>1</c:v>
                </c:pt>
                <c:pt idx="2352">
                  <c:v>1</c:v>
                </c:pt>
                <c:pt idx="2353">
                  <c:v>1</c:v>
                </c:pt>
                <c:pt idx="2354">
                  <c:v>1</c:v>
                </c:pt>
                <c:pt idx="2355">
                  <c:v>1</c:v>
                </c:pt>
                <c:pt idx="2356">
                  <c:v>1</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1</c:v>
                </c:pt>
                <c:pt idx="2413">
                  <c:v>1</c:v>
                </c:pt>
                <c:pt idx="2414">
                  <c:v>1</c:v>
                </c:pt>
                <c:pt idx="2415">
                  <c:v>1</c:v>
                </c:pt>
                <c:pt idx="2416">
                  <c:v>1</c:v>
                </c:pt>
                <c:pt idx="2417">
                  <c:v>1</c:v>
                </c:pt>
                <c:pt idx="2418">
                  <c:v>1</c:v>
                </c:pt>
                <c:pt idx="2419">
                  <c:v>1</c:v>
                </c:pt>
                <c:pt idx="2420">
                  <c:v>1</c:v>
                </c:pt>
                <c:pt idx="2421">
                  <c:v>1</c:v>
                </c:pt>
                <c:pt idx="2422">
                  <c:v>1</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1</c:v>
                </c:pt>
                <c:pt idx="2481">
                  <c:v>1</c:v>
                </c:pt>
                <c:pt idx="2482">
                  <c:v>1</c:v>
                </c:pt>
                <c:pt idx="2483">
                  <c:v>1</c:v>
                </c:pt>
                <c:pt idx="2484">
                  <c:v>1</c:v>
                </c:pt>
                <c:pt idx="2485">
                  <c:v>1</c:v>
                </c:pt>
                <c:pt idx="2486">
                  <c:v>1</c:v>
                </c:pt>
                <c:pt idx="2487">
                  <c:v>1</c:v>
                </c:pt>
                <c:pt idx="2488">
                  <c:v>1</c:v>
                </c:pt>
                <c:pt idx="2489">
                  <c:v>1</c:v>
                </c:pt>
                <c:pt idx="2490">
                  <c:v>1</c:v>
                </c:pt>
                <c:pt idx="2491">
                  <c:v>1</c:v>
                </c:pt>
                <c:pt idx="2492">
                  <c:v>1</c:v>
                </c:pt>
                <c:pt idx="2493">
                  <c:v>1</c:v>
                </c:pt>
                <c:pt idx="2494">
                  <c:v>1</c:v>
                </c:pt>
                <c:pt idx="2495">
                  <c:v>1</c:v>
                </c:pt>
                <c:pt idx="2496">
                  <c:v>1</c:v>
                </c:pt>
                <c:pt idx="2497">
                  <c:v>1</c:v>
                </c:pt>
                <c:pt idx="2498">
                  <c:v>1</c:v>
                </c:pt>
                <c:pt idx="2499">
                  <c:v>1</c:v>
                </c:pt>
                <c:pt idx="2500">
                  <c:v>1</c:v>
                </c:pt>
                <c:pt idx="2501">
                  <c:v>1</c:v>
                </c:pt>
                <c:pt idx="2502">
                  <c:v>1</c:v>
                </c:pt>
                <c:pt idx="2503">
                  <c:v>1</c:v>
                </c:pt>
                <c:pt idx="2504">
                  <c:v>1</c:v>
                </c:pt>
                <c:pt idx="2505">
                  <c:v>1</c:v>
                </c:pt>
                <c:pt idx="2506">
                  <c:v>1</c:v>
                </c:pt>
                <c:pt idx="2507">
                  <c:v>1</c:v>
                </c:pt>
                <c:pt idx="2508">
                  <c:v>1</c:v>
                </c:pt>
                <c:pt idx="2509">
                  <c:v>1</c:v>
                </c:pt>
                <c:pt idx="2510">
                  <c:v>1</c:v>
                </c:pt>
                <c:pt idx="2511">
                  <c:v>1</c:v>
                </c:pt>
                <c:pt idx="2512">
                  <c:v>1</c:v>
                </c:pt>
                <c:pt idx="2513">
                  <c:v>1</c:v>
                </c:pt>
                <c:pt idx="2514">
                  <c:v>1</c:v>
                </c:pt>
                <c:pt idx="2515">
                  <c:v>1</c:v>
                </c:pt>
                <c:pt idx="2516">
                  <c:v>1</c:v>
                </c:pt>
                <c:pt idx="2517">
                  <c:v>1</c:v>
                </c:pt>
                <c:pt idx="2518">
                  <c:v>1</c:v>
                </c:pt>
                <c:pt idx="2519">
                  <c:v>1</c:v>
                </c:pt>
                <c:pt idx="2520">
                  <c:v>1</c:v>
                </c:pt>
                <c:pt idx="2521">
                  <c:v>1</c:v>
                </c:pt>
                <c:pt idx="2522">
                  <c:v>1</c:v>
                </c:pt>
                <c:pt idx="2523">
                  <c:v>1</c:v>
                </c:pt>
                <c:pt idx="2524">
                  <c:v>1</c:v>
                </c:pt>
                <c:pt idx="2525">
                  <c:v>1</c:v>
                </c:pt>
                <c:pt idx="2526">
                  <c:v>1</c:v>
                </c:pt>
                <c:pt idx="2527">
                  <c:v>1</c:v>
                </c:pt>
                <c:pt idx="2528">
                  <c:v>1</c:v>
                </c:pt>
                <c:pt idx="2529">
                  <c:v>1</c:v>
                </c:pt>
                <c:pt idx="2530">
                  <c:v>1</c:v>
                </c:pt>
                <c:pt idx="2531">
                  <c:v>1</c:v>
                </c:pt>
                <c:pt idx="2532">
                  <c:v>1</c:v>
                </c:pt>
                <c:pt idx="2533">
                  <c:v>1</c:v>
                </c:pt>
                <c:pt idx="2534">
                  <c:v>1</c:v>
                </c:pt>
                <c:pt idx="2535">
                  <c:v>1</c:v>
                </c:pt>
                <c:pt idx="2536">
                  <c:v>1</c:v>
                </c:pt>
                <c:pt idx="2537">
                  <c:v>1</c:v>
                </c:pt>
                <c:pt idx="2538">
                  <c:v>1</c:v>
                </c:pt>
                <c:pt idx="2539">
                  <c:v>1</c:v>
                </c:pt>
                <c:pt idx="2540">
                  <c:v>1</c:v>
                </c:pt>
                <c:pt idx="2541">
                  <c:v>1</c:v>
                </c:pt>
                <c:pt idx="2542">
                  <c:v>1</c:v>
                </c:pt>
                <c:pt idx="2543">
                  <c:v>1</c:v>
                </c:pt>
                <c:pt idx="2544">
                  <c:v>1</c:v>
                </c:pt>
                <c:pt idx="2545">
                  <c:v>1</c:v>
                </c:pt>
                <c:pt idx="2546">
                  <c:v>1</c:v>
                </c:pt>
                <c:pt idx="2547">
                  <c:v>1</c:v>
                </c:pt>
                <c:pt idx="2548">
                  <c:v>1</c:v>
                </c:pt>
                <c:pt idx="2549">
                  <c:v>1</c:v>
                </c:pt>
                <c:pt idx="2550">
                  <c:v>1</c:v>
                </c:pt>
                <c:pt idx="2551">
                  <c:v>1</c:v>
                </c:pt>
                <c:pt idx="2552">
                  <c:v>1</c:v>
                </c:pt>
                <c:pt idx="2553">
                  <c:v>1</c:v>
                </c:pt>
                <c:pt idx="2554">
                  <c:v>1</c:v>
                </c:pt>
                <c:pt idx="2555">
                  <c:v>1</c:v>
                </c:pt>
                <c:pt idx="2556">
                  <c:v>1</c:v>
                </c:pt>
                <c:pt idx="2557">
                  <c:v>1</c:v>
                </c:pt>
                <c:pt idx="2558">
                  <c:v>1</c:v>
                </c:pt>
                <c:pt idx="2559">
                  <c:v>1</c:v>
                </c:pt>
                <c:pt idx="2560">
                  <c:v>1</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1</c:v>
                </c:pt>
                <c:pt idx="2605">
                  <c:v>1</c:v>
                </c:pt>
                <c:pt idx="2606">
                  <c:v>1</c:v>
                </c:pt>
                <c:pt idx="2607">
                  <c:v>1</c:v>
                </c:pt>
                <c:pt idx="2608">
                  <c:v>1</c:v>
                </c:pt>
                <c:pt idx="2609">
                  <c:v>1</c:v>
                </c:pt>
                <c:pt idx="2610">
                  <c:v>1</c:v>
                </c:pt>
                <c:pt idx="2611">
                  <c:v>1</c:v>
                </c:pt>
                <c:pt idx="2612">
                  <c:v>1</c:v>
                </c:pt>
                <c:pt idx="2613">
                  <c:v>1</c:v>
                </c:pt>
                <c:pt idx="2614">
                  <c:v>1</c:v>
                </c:pt>
                <c:pt idx="2615">
                  <c:v>1</c:v>
                </c:pt>
                <c:pt idx="2616">
                  <c:v>1</c:v>
                </c:pt>
                <c:pt idx="2617">
                  <c:v>1</c:v>
                </c:pt>
                <c:pt idx="2618">
                  <c:v>1</c:v>
                </c:pt>
                <c:pt idx="2619">
                  <c:v>1</c:v>
                </c:pt>
                <c:pt idx="2620">
                  <c:v>1</c:v>
                </c:pt>
                <c:pt idx="2621">
                  <c:v>1</c:v>
                </c:pt>
                <c:pt idx="2622">
                  <c:v>1</c:v>
                </c:pt>
                <c:pt idx="2623">
                  <c:v>1</c:v>
                </c:pt>
                <c:pt idx="2624">
                  <c:v>1</c:v>
                </c:pt>
                <c:pt idx="2625">
                  <c:v>1</c:v>
                </c:pt>
                <c:pt idx="2626">
                  <c:v>1</c:v>
                </c:pt>
                <c:pt idx="2627">
                  <c:v>1</c:v>
                </c:pt>
                <c:pt idx="2628">
                  <c:v>1</c:v>
                </c:pt>
                <c:pt idx="2629">
                  <c:v>1</c:v>
                </c:pt>
                <c:pt idx="2630">
                  <c:v>1</c:v>
                </c:pt>
                <c:pt idx="2631">
                  <c:v>1</c:v>
                </c:pt>
                <c:pt idx="2632">
                  <c:v>1</c:v>
                </c:pt>
                <c:pt idx="2633">
                  <c:v>1</c:v>
                </c:pt>
                <c:pt idx="2634">
                  <c:v>1</c:v>
                </c:pt>
                <c:pt idx="2635">
                  <c:v>1</c:v>
                </c:pt>
                <c:pt idx="2636">
                  <c:v>1</c:v>
                </c:pt>
                <c:pt idx="2637">
                  <c:v>1</c:v>
                </c:pt>
                <c:pt idx="2638">
                  <c:v>1</c:v>
                </c:pt>
                <c:pt idx="2639">
                  <c:v>1</c:v>
                </c:pt>
                <c:pt idx="2640">
                  <c:v>1</c:v>
                </c:pt>
                <c:pt idx="2641">
                  <c:v>1</c:v>
                </c:pt>
                <c:pt idx="2642">
                  <c:v>1</c:v>
                </c:pt>
                <c:pt idx="2643">
                  <c:v>1</c:v>
                </c:pt>
                <c:pt idx="2644">
                  <c:v>1</c:v>
                </c:pt>
                <c:pt idx="2645">
                  <c:v>1</c:v>
                </c:pt>
                <c:pt idx="2646">
                  <c:v>1</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1</c:v>
                </c:pt>
                <c:pt idx="2896">
                  <c:v>1</c:v>
                </c:pt>
                <c:pt idx="2897">
                  <c:v>1</c:v>
                </c:pt>
                <c:pt idx="2898">
                  <c:v>1</c:v>
                </c:pt>
                <c:pt idx="2899">
                  <c:v>1</c:v>
                </c:pt>
                <c:pt idx="2900">
                  <c:v>1</c:v>
                </c:pt>
                <c:pt idx="2901">
                  <c:v>1</c:v>
                </c:pt>
                <c:pt idx="2902">
                  <c:v>1</c:v>
                </c:pt>
                <c:pt idx="2903">
                  <c:v>1</c:v>
                </c:pt>
                <c:pt idx="2904">
                  <c:v>1</c:v>
                </c:pt>
                <c:pt idx="2905">
                  <c:v>1</c:v>
                </c:pt>
                <c:pt idx="2906">
                  <c:v>1</c:v>
                </c:pt>
                <c:pt idx="2907">
                  <c:v>1</c:v>
                </c:pt>
                <c:pt idx="2908">
                  <c:v>1</c:v>
                </c:pt>
                <c:pt idx="2909">
                  <c:v>1</c:v>
                </c:pt>
                <c:pt idx="2910">
                  <c:v>1</c:v>
                </c:pt>
                <c:pt idx="2911">
                  <c:v>1</c:v>
                </c:pt>
                <c:pt idx="2912">
                  <c:v>1</c:v>
                </c:pt>
                <c:pt idx="2913">
                  <c:v>1</c:v>
                </c:pt>
                <c:pt idx="2914">
                  <c:v>1</c:v>
                </c:pt>
                <c:pt idx="2915">
                  <c:v>1</c:v>
                </c:pt>
                <c:pt idx="2916">
                  <c:v>1</c:v>
                </c:pt>
                <c:pt idx="2917">
                  <c:v>1</c:v>
                </c:pt>
                <c:pt idx="2918">
                  <c:v>1</c:v>
                </c:pt>
                <c:pt idx="2919">
                  <c:v>1</c:v>
                </c:pt>
                <c:pt idx="2920">
                  <c:v>1</c:v>
                </c:pt>
                <c:pt idx="2921">
                  <c:v>1</c:v>
                </c:pt>
                <c:pt idx="2922">
                  <c:v>1</c:v>
                </c:pt>
                <c:pt idx="2923">
                  <c:v>1</c:v>
                </c:pt>
                <c:pt idx="2924">
                  <c:v>1</c:v>
                </c:pt>
                <c:pt idx="2925">
                  <c:v>1</c:v>
                </c:pt>
                <c:pt idx="2926">
                  <c:v>1</c:v>
                </c:pt>
                <c:pt idx="2927">
                  <c:v>1</c:v>
                </c:pt>
                <c:pt idx="2928">
                  <c:v>1</c:v>
                </c:pt>
                <c:pt idx="2929">
                  <c:v>1</c:v>
                </c:pt>
                <c:pt idx="2930">
                  <c:v>1</c:v>
                </c:pt>
                <c:pt idx="2931">
                  <c:v>1</c:v>
                </c:pt>
                <c:pt idx="2932">
                  <c:v>1</c:v>
                </c:pt>
                <c:pt idx="2933">
                  <c:v>1</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1</c:v>
                </c:pt>
                <c:pt idx="2978">
                  <c:v>1</c:v>
                </c:pt>
                <c:pt idx="2979">
                  <c:v>1</c:v>
                </c:pt>
                <c:pt idx="2980">
                  <c:v>1</c:v>
                </c:pt>
                <c:pt idx="2981">
                  <c:v>1</c:v>
                </c:pt>
                <c:pt idx="2982">
                  <c:v>1</c:v>
                </c:pt>
                <c:pt idx="2983">
                  <c:v>1</c:v>
                </c:pt>
                <c:pt idx="2984">
                  <c:v>1</c:v>
                </c:pt>
                <c:pt idx="2985">
                  <c:v>1</c:v>
                </c:pt>
                <c:pt idx="2986">
                  <c:v>1</c:v>
                </c:pt>
                <c:pt idx="2987">
                  <c:v>1</c:v>
                </c:pt>
                <c:pt idx="2988">
                  <c:v>1</c:v>
                </c:pt>
                <c:pt idx="2989">
                  <c:v>1</c:v>
                </c:pt>
                <c:pt idx="2990">
                  <c:v>1</c:v>
                </c:pt>
                <c:pt idx="2991">
                  <c:v>1</c:v>
                </c:pt>
                <c:pt idx="2992">
                  <c:v>1</c:v>
                </c:pt>
                <c:pt idx="2993">
                  <c:v>1</c:v>
                </c:pt>
                <c:pt idx="2994">
                  <c:v>1</c:v>
                </c:pt>
                <c:pt idx="2995">
                  <c:v>1</c:v>
                </c:pt>
                <c:pt idx="2996">
                  <c:v>1</c:v>
                </c:pt>
                <c:pt idx="2997">
                  <c:v>1</c:v>
                </c:pt>
                <c:pt idx="2998">
                  <c:v>1</c:v>
                </c:pt>
                <c:pt idx="2999">
                  <c:v>1</c:v>
                </c:pt>
                <c:pt idx="3000">
                  <c:v>1</c:v>
                </c:pt>
                <c:pt idx="3001">
                  <c:v>1</c:v>
                </c:pt>
                <c:pt idx="3002">
                  <c:v>1</c:v>
                </c:pt>
                <c:pt idx="3003">
                  <c:v>1</c:v>
                </c:pt>
                <c:pt idx="3004">
                  <c:v>1</c:v>
                </c:pt>
                <c:pt idx="3005">
                  <c:v>1</c:v>
                </c:pt>
                <c:pt idx="3006">
                  <c:v>1</c:v>
                </c:pt>
                <c:pt idx="3007">
                  <c:v>1</c:v>
                </c:pt>
                <c:pt idx="3008">
                  <c:v>1</c:v>
                </c:pt>
                <c:pt idx="3009">
                  <c:v>1</c:v>
                </c:pt>
                <c:pt idx="3010">
                  <c:v>1</c:v>
                </c:pt>
                <c:pt idx="3011">
                  <c:v>1</c:v>
                </c:pt>
                <c:pt idx="3012">
                  <c:v>1</c:v>
                </c:pt>
                <c:pt idx="3013">
                  <c:v>1</c:v>
                </c:pt>
                <c:pt idx="3014">
                  <c:v>1</c:v>
                </c:pt>
                <c:pt idx="3015">
                  <c:v>1</c:v>
                </c:pt>
                <c:pt idx="3016">
                  <c:v>1</c:v>
                </c:pt>
                <c:pt idx="3017">
                  <c:v>1</c:v>
                </c:pt>
                <c:pt idx="3018">
                  <c:v>1</c:v>
                </c:pt>
                <c:pt idx="3019">
                  <c:v>1</c:v>
                </c:pt>
                <c:pt idx="3020">
                  <c:v>1</c:v>
                </c:pt>
                <c:pt idx="3021">
                  <c:v>1</c:v>
                </c:pt>
                <c:pt idx="3022">
                  <c:v>1</c:v>
                </c:pt>
                <c:pt idx="3023">
                  <c:v>1</c:v>
                </c:pt>
                <c:pt idx="3024">
                  <c:v>1</c:v>
                </c:pt>
                <c:pt idx="3025">
                  <c:v>1</c:v>
                </c:pt>
                <c:pt idx="3026">
                  <c:v>1</c:v>
                </c:pt>
                <c:pt idx="3027">
                  <c:v>1</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1</c:v>
                </c:pt>
                <c:pt idx="3043">
                  <c:v>1</c:v>
                </c:pt>
                <c:pt idx="3044">
                  <c:v>1</c:v>
                </c:pt>
                <c:pt idx="3045">
                  <c:v>1</c:v>
                </c:pt>
                <c:pt idx="3046">
                  <c:v>1</c:v>
                </c:pt>
                <c:pt idx="3047">
                  <c:v>1</c:v>
                </c:pt>
                <c:pt idx="3048">
                  <c:v>1</c:v>
                </c:pt>
                <c:pt idx="3049">
                  <c:v>1</c:v>
                </c:pt>
                <c:pt idx="3050">
                  <c:v>1</c:v>
                </c:pt>
                <c:pt idx="3051">
                  <c:v>1</c:v>
                </c:pt>
                <c:pt idx="3052">
                  <c:v>1</c:v>
                </c:pt>
                <c:pt idx="3053">
                  <c:v>1</c:v>
                </c:pt>
                <c:pt idx="3054">
                  <c:v>1</c:v>
                </c:pt>
                <c:pt idx="3055">
                  <c:v>1</c:v>
                </c:pt>
                <c:pt idx="3056">
                  <c:v>1</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1</c:v>
                </c:pt>
                <c:pt idx="3467">
                  <c:v>1</c:v>
                </c:pt>
                <c:pt idx="3468">
                  <c:v>1</c:v>
                </c:pt>
                <c:pt idx="3469">
                  <c:v>1</c:v>
                </c:pt>
                <c:pt idx="3470">
                  <c:v>1</c:v>
                </c:pt>
                <c:pt idx="3471">
                  <c:v>1</c:v>
                </c:pt>
                <c:pt idx="3472">
                  <c:v>1</c:v>
                </c:pt>
                <c:pt idx="3473">
                  <c:v>1</c:v>
                </c:pt>
                <c:pt idx="3474">
                  <c:v>1</c:v>
                </c:pt>
                <c:pt idx="3475">
                  <c:v>1</c:v>
                </c:pt>
                <c:pt idx="3476">
                  <c:v>1</c:v>
                </c:pt>
                <c:pt idx="3477">
                  <c:v>1</c:v>
                </c:pt>
                <c:pt idx="3478">
                  <c:v>1</c:v>
                </c:pt>
                <c:pt idx="3479">
                  <c:v>1</c:v>
                </c:pt>
                <c:pt idx="3480">
                  <c:v>1</c:v>
                </c:pt>
                <c:pt idx="3481">
                  <c:v>1</c:v>
                </c:pt>
                <c:pt idx="3482">
                  <c:v>1</c:v>
                </c:pt>
                <c:pt idx="3483">
                  <c:v>1</c:v>
                </c:pt>
                <c:pt idx="3484">
                  <c:v>1</c:v>
                </c:pt>
                <c:pt idx="3485">
                  <c:v>1</c:v>
                </c:pt>
                <c:pt idx="3486">
                  <c:v>1</c:v>
                </c:pt>
                <c:pt idx="3487">
                  <c:v>1</c:v>
                </c:pt>
                <c:pt idx="3488">
                  <c:v>1</c:v>
                </c:pt>
                <c:pt idx="3489">
                  <c:v>1</c:v>
                </c:pt>
                <c:pt idx="3490">
                  <c:v>1</c:v>
                </c:pt>
                <c:pt idx="3491">
                  <c:v>1</c:v>
                </c:pt>
                <c:pt idx="3492">
                  <c:v>1</c:v>
                </c:pt>
                <c:pt idx="3493">
                  <c:v>1</c:v>
                </c:pt>
                <c:pt idx="3494">
                  <c:v>1</c:v>
                </c:pt>
                <c:pt idx="3495">
                  <c:v>1</c:v>
                </c:pt>
                <c:pt idx="3496">
                  <c:v>1</c:v>
                </c:pt>
                <c:pt idx="3497">
                  <c:v>1</c:v>
                </c:pt>
                <c:pt idx="3498">
                  <c:v>1</c:v>
                </c:pt>
                <c:pt idx="3499">
                  <c:v>1</c:v>
                </c:pt>
                <c:pt idx="3500">
                  <c:v>1</c:v>
                </c:pt>
                <c:pt idx="3501">
                  <c:v>1</c:v>
                </c:pt>
                <c:pt idx="3502">
                  <c:v>1</c:v>
                </c:pt>
                <c:pt idx="3503">
                  <c:v>1</c:v>
                </c:pt>
                <c:pt idx="3504">
                  <c:v>1</c:v>
                </c:pt>
                <c:pt idx="3505">
                  <c:v>1</c:v>
                </c:pt>
                <c:pt idx="3506">
                  <c:v>1</c:v>
                </c:pt>
                <c:pt idx="3507">
                  <c:v>1</c:v>
                </c:pt>
                <c:pt idx="3508">
                  <c:v>1</c:v>
                </c:pt>
                <c:pt idx="3509">
                  <c:v>1</c:v>
                </c:pt>
                <c:pt idx="3510">
                  <c:v>1</c:v>
                </c:pt>
                <c:pt idx="3511">
                  <c:v>1</c:v>
                </c:pt>
                <c:pt idx="3512">
                  <c:v>1</c:v>
                </c:pt>
                <c:pt idx="3513">
                  <c:v>1</c:v>
                </c:pt>
                <c:pt idx="3514">
                  <c:v>1</c:v>
                </c:pt>
                <c:pt idx="3515">
                  <c:v>1</c:v>
                </c:pt>
                <c:pt idx="3516">
                  <c:v>1</c:v>
                </c:pt>
                <c:pt idx="3517">
                  <c:v>1</c:v>
                </c:pt>
                <c:pt idx="3518">
                  <c:v>1</c:v>
                </c:pt>
                <c:pt idx="3519">
                  <c:v>1</c:v>
                </c:pt>
                <c:pt idx="3520">
                  <c:v>1</c:v>
                </c:pt>
                <c:pt idx="3521">
                  <c:v>1</c:v>
                </c:pt>
                <c:pt idx="3522">
                  <c:v>1</c:v>
                </c:pt>
                <c:pt idx="3523">
                  <c:v>1</c:v>
                </c:pt>
                <c:pt idx="3524">
                  <c:v>1</c:v>
                </c:pt>
                <c:pt idx="3525">
                  <c:v>1</c:v>
                </c:pt>
                <c:pt idx="3526">
                  <c:v>1</c:v>
                </c:pt>
                <c:pt idx="3527">
                  <c:v>1</c:v>
                </c:pt>
                <c:pt idx="3528">
                  <c:v>1</c:v>
                </c:pt>
                <c:pt idx="3529">
                  <c:v>1</c:v>
                </c:pt>
                <c:pt idx="3530">
                  <c:v>1</c:v>
                </c:pt>
                <c:pt idx="3531">
                  <c:v>1</c:v>
                </c:pt>
                <c:pt idx="3532">
                  <c:v>1</c:v>
                </c:pt>
                <c:pt idx="3533">
                  <c:v>1</c:v>
                </c:pt>
                <c:pt idx="3534">
                  <c:v>1</c:v>
                </c:pt>
                <c:pt idx="3535">
                  <c:v>1</c:v>
                </c:pt>
                <c:pt idx="3536">
                  <c:v>1</c:v>
                </c:pt>
                <c:pt idx="3537">
                  <c:v>1</c:v>
                </c:pt>
                <c:pt idx="3538">
                  <c:v>1</c:v>
                </c:pt>
                <c:pt idx="3539">
                  <c:v>1</c:v>
                </c:pt>
                <c:pt idx="3540">
                  <c:v>1</c:v>
                </c:pt>
                <c:pt idx="3541">
                  <c:v>1</c:v>
                </c:pt>
                <c:pt idx="3542">
                  <c:v>1</c:v>
                </c:pt>
                <c:pt idx="3543">
                  <c:v>1</c:v>
                </c:pt>
                <c:pt idx="3544">
                  <c:v>1</c:v>
                </c:pt>
                <c:pt idx="3545">
                  <c:v>1</c:v>
                </c:pt>
                <c:pt idx="3546">
                  <c:v>1</c:v>
                </c:pt>
                <c:pt idx="3547">
                  <c:v>1</c:v>
                </c:pt>
                <c:pt idx="3548">
                  <c:v>1</c:v>
                </c:pt>
                <c:pt idx="3549">
                  <c:v>1</c:v>
                </c:pt>
                <c:pt idx="3550">
                  <c:v>1</c:v>
                </c:pt>
                <c:pt idx="3551">
                  <c:v>1</c:v>
                </c:pt>
                <c:pt idx="3552">
                  <c:v>1</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1</c:v>
                </c:pt>
                <c:pt idx="3596">
                  <c:v>1</c:v>
                </c:pt>
                <c:pt idx="3597">
                  <c:v>1</c:v>
                </c:pt>
                <c:pt idx="3598">
                  <c:v>1</c:v>
                </c:pt>
                <c:pt idx="3599">
                  <c:v>1</c:v>
                </c:pt>
                <c:pt idx="3600">
                  <c:v>1</c:v>
                </c:pt>
                <c:pt idx="3601">
                  <c:v>1</c:v>
                </c:pt>
                <c:pt idx="3602">
                  <c:v>1</c:v>
                </c:pt>
                <c:pt idx="3603">
                  <c:v>1</c:v>
                </c:pt>
                <c:pt idx="3604">
                  <c:v>1</c:v>
                </c:pt>
                <c:pt idx="3605">
                  <c:v>1</c:v>
                </c:pt>
                <c:pt idx="3606">
                  <c:v>1</c:v>
                </c:pt>
                <c:pt idx="3607">
                  <c:v>1</c:v>
                </c:pt>
                <c:pt idx="3608">
                  <c:v>1</c:v>
                </c:pt>
                <c:pt idx="3609">
                  <c:v>1</c:v>
                </c:pt>
                <c:pt idx="3610">
                  <c:v>1</c:v>
                </c:pt>
                <c:pt idx="3611">
                  <c:v>1</c:v>
                </c:pt>
                <c:pt idx="3612">
                  <c:v>1</c:v>
                </c:pt>
                <c:pt idx="3613">
                  <c:v>1</c:v>
                </c:pt>
                <c:pt idx="3614">
                  <c:v>1</c:v>
                </c:pt>
                <c:pt idx="3615">
                  <c:v>1</c:v>
                </c:pt>
                <c:pt idx="3616">
                  <c:v>1</c:v>
                </c:pt>
                <c:pt idx="3617">
                  <c:v>1</c:v>
                </c:pt>
                <c:pt idx="3618">
                  <c:v>1</c:v>
                </c:pt>
                <c:pt idx="3619">
                  <c:v>1</c:v>
                </c:pt>
                <c:pt idx="3620">
                  <c:v>1</c:v>
                </c:pt>
                <c:pt idx="3621">
                  <c:v>1</c:v>
                </c:pt>
                <c:pt idx="3622">
                  <c:v>1</c:v>
                </c:pt>
                <c:pt idx="3623">
                  <c:v>1</c:v>
                </c:pt>
                <c:pt idx="3624">
                  <c:v>1</c:v>
                </c:pt>
                <c:pt idx="3625">
                  <c:v>1</c:v>
                </c:pt>
                <c:pt idx="3626">
                  <c:v>1</c:v>
                </c:pt>
                <c:pt idx="3627">
                  <c:v>1</c:v>
                </c:pt>
                <c:pt idx="3628">
                  <c:v>1</c:v>
                </c:pt>
                <c:pt idx="3629">
                  <c:v>1</c:v>
                </c:pt>
                <c:pt idx="3630">
                  <c:v>1</c:v>
                </c:pt>
                <c:pt idx="3631">
                  <c:v>1</c:v>
                </c:pt>
                <c:pt idx="3632">
                  <c:v>1</c:v>
                </c:pt>
                <c:pt idx="3633">
                  <c:v>1</c:v>
                </c:pt>
                <c:pt idx="3634">
                  <c:v>1</c:v>
                </c:pt>
                <c:pt idx="3635">
                  <c:v>1</c:v>
                </c:pt>
                <c:pt idx="3636">
                  <c:v>1</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1</c:v>
                </c:pt>
                <c:pt idx="3718">
                  <c:v>1</c:v>
                </c:pt>
                <c:pt idx="3719">
                  <c:v>1</c:v>
                </c:pt>
                <c:pt idx="3720">
                  <c:v>1</c:v>
                </c:pt>
                <c:pt idx="3721">
                  <c:v>1</c:v>
                </c:pt>
                <c:pt idx="3722">
                  <c:v>1</c:v>
                </c:pt>
                <c:pt idx="3723">
                  <c:v>1</c:v>
                </c:pt>
                <c:pt idx="3724">
                  <c:v>1</c:v>
                </c:pt>
                <c:pt idx="3725">
                  <c:v>1</c:v>
                </c:pt>
                <c:pt idx="3726">
                  <c:v>1</c:v>
                </c:pt>
                <c:pt idx="3727">
                  <c:v>1</c:v>
                </c:pt>
                <c:pt idx="3728">
                  <c:v>1</c:v>
                </c:pt>
                <c:pt idx="3729">
                  <c:v>1</c:v>
                </c:pt>
                <c:pt idx="3730">
                  <c:v>1</c:v>
                </c:pt>
                <c:pt idx="3731">
                  <c:v>1</c:v>
                </c:pt>
                <c:pt idx="3732">
                  <c:v>1</c:v>
                </c:pt>
                <c:pt idx="3733">
                  <c:v>1</c:v>
                </c:pt>
                <c:pt idx="3734">
                  <c:v>1</c:v>
                </c:pt>
                <c:pt idx="3735">
                  <c:v>1</c:v>
                </c:pt>
                <c:pt idx="3736">
                  <c:v>1</c:v>
                </c:pt>
                <c:pt idx="3737">
                  <c:v>1</c:v>
                </c:pt>
                <c:pt idx="3738">
                  <c:v>1</c:v>
                </c:pt>
                <c:pt idx="3739">
                  <c:v>1</c:v>
                </c:pt>
                <c:pt idx="3740">
                  <c:v>1</c:v>
                </c:pt>
                <c:pt idx="3741">
                  <c:v>1</c:v>
                </c:pt>
                <c:pt idx="3742">
                  <c:v>1</c:v>
                </c:pt>
                <c:pt idx="3743">
                  <c:v>1</c:v>
                </c:pt>
                <c:pt idx="3744">
                  <c:v>1</c:v>
                </c:pt>
                <c:pt idx="3745">
                  <c:v>1</c:v>
                </c:pt>
                <c:pt idx="3746">
                  <c:v>1</c:v>
                </c:pt>
                <c:pt idx="3747">
                  <c:v>1</c:v>
                </c:pt>
                <c:pt idx="3748">
                  <c:v>1</c:v>
                </c:pt>
                <c:pt idx="3749">
                  <c:v>1</c:v>
                </c:pt>
                <c:pt idx="3750">
                  <c:v>1</c:v>
                </c:pt>
                <c:pt idx="3751">
                  <c:v>1</c:v>
                </c:pt>
                <c:pt idx="3752">
                  <c:v>1</c:v>
                </c:pt>
                <c:pt idx="3753">
                  <c:v>1</c:v>
                </c:pt>
                <c:pt idx="3754">
                  <c:v>1</c:v>
                </c:pt>
                <c:pt idx="3755">
                  <c:v>1</c:v>
                </c:pt>
                <c:pt idx="3756">
                  <c:v>1</c:v>
                </c:pt>
                <c:pt idx="3757">
                  <c:v>1</c:v>
                </c:pt>
                <c:pt idx="3758">
                  <c:v>1</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1</c:v>
                </c:pt>
                <c:pt idx="3802">
                  <c:v>1</c:v>
                </c:pt>
                <c:pt idx="3803">
                  <c:v>1</c:v>
                </c:pt>
                <c:pt idx="3804">
                  <c:v>1</c:v>
                </c:pt>
                <c:pt idx="3805">
                  <c:v>1</c:v>
                </c:pt>
                <c:pt idx="3806">
                  <c:v>1</c:v>
                </c:pt>
                <c:pt idx="3807">
                  <c:v>1</c:v>
                </c:pt>
                <c:pt idx="3808">
                  <c:v>1</c:v>
                </c:pt>
                <c:pt idx="3809">
                  <c:v>1</c:v>
                </c:pt>
                <c:pt idx="3810">
                  <c:v>1</c:v>
                </c:pt>
                <c:pt idx="3811">
                  <c:v>1</c:v>
                </c:pt>
                <c:pt idx="3812">
                  <c:v>1</c:v>
                </c:pt>
                <c:pt idx="3813">
                  <c:v>1</c:v>
                </c:pt>
                <c:pt idx="3814">
                  <c:v>1</c:v>
                </c:pt>
                <c:pt idx="3815">
                  <c:v>1</c:v>
                </c:pt>
                <c:pt idx="3816">
                  <c:v>1</c:v>
                </c:pt>
                <c:pt idx="3817">
                  <c:v>1</c:v>
                </c:pt>
                <c:pt idx="3818">
                  <c:v>1</c:v>
                </c:pt>
                <c:pt idx="3819">
                  <c:v>1</c:v>
                </c:pt>
                <c:pt idx="3820">
                  <c:v>1</c:v>
                </c:pt>
                <c:pt idx="3821">
                  <c:v>1</c:v>
                </c:pt>
                <c:pt idx="3822">
                  <c:v>1</c:v>
                </c:pt>
                <c:pt idx="3823">
                  <c:v>1</c:v>
                </c:pt>
                <c:pt idx="3824">
                  <c:v>1</c:v>
                </c:pt>
                <c:pt idx="3825">
                  <c:v>1</c:v>
                </c:pt>
                <c:pt idx="3826">
                  <c:v>1</c:v>
                </c:pt>
                <c:pt idx="3827">
                  <c:v>1</c:v>
                </c:pt>
                <c:pt idx="3828">
                  <c:v>1</c:v>
                </c:pt>
                <c:pt idx="3829">
                  <c:v>1</c:v>
                </c:pt>
                <c:pt idx="3830">
                  <c:v>1</c:v>
                </c:pt>
                <c:pt idx="3831">
                  <c:v>1</c:v>
                </c:pt>
                <c:pt idx="3832">
                  <c:v>1</c:v>
                </c:pt>
                <c:pt idx="3833">
                  <c:v>1</c:v>
                </c:pt>
                <c:pt idx="3834">
                  <c:v>1</c:v>
                </c:pt>
                <c:pt idx="3835">
                  <c:v>1</c:v>
                </c:pt>
                <c:pt idx="3836">
                  <c:v>1</c:v>
                </c:pt>
                <c:pt idx="3837">
                  <c:v>1</c:v>
                </c:pt>
                <c:pt idx="3838">
                  <c:v>1</c:v>
                </c:pt>
                <c:pt idx="3839">
                  <c:v>1</c:v>
                </c:pt>
                <c:pt idx="3840">
                  <c:v>1</c:v>
                </c:pt>
                <c:pt idx="3841">
                  <c:v>1</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1</c:v>
                </c:pt>
                <c:pt idx="3886">
                  <c:v>1</c:v>
                </c:pt>
                <c:pt idx="3887">
                  <c:v>1</c:v>
                </c:pt>
                <c:pt idx="3888">
                  <c:v>1</c:v>
                </c:pt>
                <c:pt idx="3889">
                  <c:v>1</c:v>
                </c:pt>
                <c:pt idx="3890">
                  <c:v>1</c:v>
                </c:pt>
                <c:pt idx="3891">
                  <c:v>1</c:v>
                </c:pt>
                <c:pt idx="3892">
                  <c:v>1</c:v>
                </c:pt>
                <c:pt idx="3893">
                  <c:v>1</c:v>
                </c:pt>
                <c:pt idx="3894">
                  <c:v>1</c:v>
                </c:pt>
                <c:pt idx="3895">
                  <c:v>1</c:v>
                </c:pt>
                <c:pt idx="3896">
                  <c:v>1</c:v>
                </c:pt>
                <c:pt idx="3897">
                  <c:v>1</c:v>
                </c:pt>
                <c:pt idx="3898">
                  <c:v>1</c:v>
                </c:pt>
                <c:pt idx="3899">
                  <c:v>1</c:v>
                </c:pt>
                <c:pt idx="3900">
                  <c:v>1</c:v>
                </c:pt>
                <c:pt idx="3901">
                  <c:v>1</c:v>
                </c:pt>
                <c:pt idx="3902">
                  <c:v>1</c:v>
                </c:pt>
                <c:pt idx="3903">
                  <c:v>1</c:v>
                </c:pt>
                <c:pt idx="3904">
                  <c:v>1</c:v>
                </c:pt>
                <c:pt idx="3905">
                  <c:v>1</c:v>
                </c:pt>
                <c:pt idx="3906">
                  <c:v>1</c:v>
                </c:pt>
                <c:pt idx="3907">
                  <c:v>1</c:v>
                </c:pt>
                <c:pt idx="3908">
                  <c:v>1</c:v>
                </c:pt>
                <c:pt idx="3909">
                  <c:v>1</c:v>
                </c:pt>
                <c:pt idx="3910">
                  <c:v>1</c:v>
                </c:pt>
                <c:pt idx="3911">
                  <c:v>1</c:v>
                </c:pt>
                <c:pt idx="3912">
                  <c:v>1</c:v>
                </c:pt>
                <c:pt idx="3913">
                  <c:v>1</c:v>
                </c:pt>
                <c:pt idx="3914">
                  <c:v>1</c:v>
                </c:pt>
                <c:pt idx="3915">
                  <c:v>1</c:v>
                </c:pt>
                <c:pt idx="3916">
                  <c:v>1</c:v>
                </c:pt>
                <c:pt idx="3917">
                  <c:v>1</c:v>
                </c:pt>
                <c:pt idx="3918">
                  <c:v>1</c:v>
                </c:pt>
                <c:pt idx="3919">
                  <c:v>1</c:v>
                </c:pt>
                <c:pt idx="3920">
                  <c:v>1</c:v>
                </c:pt>
                <c:pt idx="3921">
                  <c:v>1</c:v>
                </c:pt>
                <c:pt idx="3922">
                  <c:v>1</c:v>
                </c:pt>
                <c:pt idx="3923">
                  <c:v>1</c:v>
                </c:pt>
                <c:pt idx="3924">
                  <c:v>1</c:v>
                </c:pt>
                <c:pt idx="3925">
                  <c:v>1</c:v>
                </c:pt>
                <c:pt idx="3926">
                  <c:v>1</c:v>
                </c:pt>
                <c:pt idx="3927">
                  <c:v>1</c:v>
                </c:pt>
                <c:pt idx="3928">
                  <c:v>1</c:v>
                </c:pt>
                <c:pt idx="3929">
                  <c:v>1</c:v>
                </c:pt>
                <c:pt idx="3930">
                  <c:v>1</c:v>
                </c:pt>
                <c:pt idx="3931">
                  <c:v>1</c:v>
                </c:pt>
                <c:pt idx="3932">
                  <c:v>1</c:v>
                </c:pt>
                <c:pt idx="3933">
                  <c:v>1</c:v>
                </c:pt>
                <c:pt idx="3934">
                  <c:v>1</c:v>
                </c:pt>
                <c:pt idx="3935">
                  <c:v>1</c:v>
                </c:pt>
                <c:pt idx="3936">
                  <c:v>1</c:v>
                </c:pt>
                <c:pt idx="3937">
                  <c:v>1</c:v>
                </c:pt>
                <c:pt idx="3938">
                  <c:v>1</c:v>
                </c:pt>
                <c:pt idx="3939">
                  <c:v>1</c:v>
                </c:pt>
                <c:pt idx="3940">
                  <c:v>1</c:v>
                </c:pt>
                <c:pt idx="3941">
                  <c:v>1</c:v>
                </c:pt>
                <c:pt idx="3942">
                  <c:v>1</c:v>
                </c:pt>
                <c:pt idx="3943">
                  <c:v>1</c:v>
                </c:pt>
                <c:pt idx="3944">
                  <c:v>1</c:v>
                </c:pt>
                <c:pt idx="3945">
                  <c:v>1</c:v>
                </c:pt>
                <c:pt idx="3946">
                  <c:v>1</c:v>
                </c:pt>
                <c:pt idx="3947">
                  <c:v>1</c:v>
                </c:pt>
                <c:pt idx="3948">
                  <c:v>1</c:v>
                </c:pt>
                <c:pt idx="3949">
                  <c:v>1</c:v>
                </c:pt>
                <c:pt idx="3950">
                  <c:v>1</c:v>
                </c:pt>
                <c:pt idx="3951">
                  <c:v>1</c:v>
                </c:pt>
                <c:pt idx="3952">
                  <c:v>1</c:v>
                </c:pt>
                <c:pt idx="3953">
                  <c:v>1</c:v>
                </c:pt>
                <c:pt idx="3954">
                  <c:v>1</c:v>
                </c:pt>
                <c:pt idx="3955">
                  <c:v>1</c:v>
                </c:pt>
                <c:pt idx="3956">
                  <c:v>1</c:v>
                </c:pt>
                <c:pt idx="3957">
                  <c:v>1</c:v>
                </c:pt>
                <c:pt idx="3958">
                  <c:v>1</c:v>
                </c:pt>
                <c:pt idx="3959">
                  <c:v>1</c:v>
                </c:pt>
                <c:pt idx="3960">
                  <c:v>1</c:v>
                </c:pt>
                <c:pt idx="3961">
                  <c:v>1</c:v>
                </c:pt>
                <c:pt idx="3962">
                  <c:v>1</c:v>
                </c:pt>
                <c:pt idx="3963">
                  <c:v>1</c:v>
                </c:pt>
                <c:pt idx="3964">
                  <c:v>1</c:v>
                </c:pt>
                <c:pt idx="3965">
                  <c:v>1</c:v>
                </c:pt>
                <c:pt idx="3966">
                  <c:v>1</c:v>
                </c:pt>
                <c:pt idx="3967">
                  <c:v>1</c:v>
                </c:pt>
                <c:pt idx="3968">
                  <c:v>1</c:v>
                </c:pt>
                <c:pt idx="3969">
                  <c:v>1</c:v>
                </c:pt>
                <c:pt idx="3970">
                  <c:v>1</c:v>
                </c:pt>
                <c:pt idx="3971">
                  <c:v>1</c:v>
                </c:pt>
                <c:pt idx="3972">
                  <c:v>1</c:v>
                </c:pt>
                <c:pt idx="3973">
                  <c:v>1</c:v>
                </c:pt>
                <c:pt idx="3974">
                  <c:v>1</c:v>
                </c:pt>
                <c:pt idx="3975">
                  <c:v>1</c:v>
                </c:pt>
                <c:pt idx="3976">
                  <c:v>1</c:v>
                </c:pt>
                <c:pt idx="3977">
                  <c:v>1</c:v>
                </c:pt>
                <c:pt idx="3978">
                  <c:v>1</c:v>
                </c:pt>
                <c:pt idx="3979">
                  <c:v>1</c:v>
                </c:pt>
                <c:pt idx="3980">
                  <c:v>1</c:v>
                </c:pt>
                <c:pt idx="3981">
                  <c:v>1</c:v>
                </c:pt>
                <c:pt idx="3982">
                  <c:v>1</c:v>
                </c:pt>
                <c:pt idx="3983">
                  <c:v>1</c:v>
                </c:pt>
                <c:pt idx="3984">
                  <c:v>1</c:v>
                </c:pt>
                <c:pt idx="3985">
                  <c:v>1</c:v>
                </c:pt>
                <c:pt idx="3986">
                  <c:v>1</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1</c:v>
                </c:pt>
                <c:pt idx="4003">
                  <c:v>1</c:v>
                </c:pt>
                <c:pt idx="4004">
                  <c:v>1</c:v>
                </c:pt>
                <c:pt idx="4005">
                  <c:v>1</c:v>
                </c:pt>
                <c:pt idx="4006">
                  <c:v>1</c:v>
                </c:pt>
                <c:pt idx="4007">
                  <c:v>1</c:v>
                </c:pt>
                <c:pt idx="4008">
                  <c:v>1</c:v>
                </c:pt>
                <c:pt idx="4009">
                  <c:v>1</c:v>
                </c:pt>
                <c:pt idx="4010">
                  <c:v>1</c:v>
                </c:pt>
                <c:pt idx="4011">
                  <c:v>1</c:v>
                </c:pt>
                <c:pt idx="4012">
                  <c:v>1</c:v>
                </c:pt>
                <c:pt idx="4013">
                  <c:v>1</c:v>
                </c:pt>
                <c:pt idx="4014">
                  <c:v>1</c:v>
                </c:pt>
                <c:pt idx="4015">
                  <c:v>1</c:v>
                </c:pt>
                <c:pt idx="4016">
                  <c:v>1</c:v>
                </c:pt>
                <c:pt idx="4017">
                  <c:v>1</c:v>
                </c:pt>
                <c:pt idx="4018">
                  <c:v>1</c:v>
                </c:pt>
                <c:pt idx="4019">
                  <c:v>1</c:v>
                </c:pt>
                <c:pt idx="4020">
                  <c:v>1</c:v>
                </c:pt>
                <c:pt idx="4021">
                  <c:v>1</c:v>
                </c:pt>
                <c:pt idx="4022">
                  <c:v>1</c:v>
                </c:pt>
                <c:pt idx="4023">
                  <c:v>1</c:v>
                </c:pt>
                <c:pt idx="4024">
                  <c:v>1</c:v>
                </c:pt>
                <c:pt idx="4025">
                  <c:v>1</c:v>
                </c:pt>
                <c:pt idx="4026">
                  <c:v>1</c:v>
                </c:pt>
                <c:pt idx="4027">
                  <c:v>1</c:v>
                </c:pt>
                <c:pt idx="4028">
                  <c:v>1</c:v>
                </c:pt>
                <c:pt idx="4029">
                  <c:v>1</c:v>
                </c:pt>
                <c:pt idx="4030">
                  <c:v>1</c:v>
                </c:pt>
                <c:pt idx="4031">
                  <c:v>1</c:v>
                </c:pt>
                <c:pt idx="4032">
                  <c:v>1</c:v>
                </c:pt>
                <c:pt idx="4033">
                  <c:v>1</c:v>
                </c:pt>
                <c:pt idx="4034">
                  <c:v>1</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1</c:v>
                </c:pt>
                <c:pt idx="4062">
                  <c:v>1</c:v>
                </c:pt>
                <c:pt idx="4063">
                  <c:v>1</c:v>
                </c:pt>
                <c:pt idx="4064">
                  <c:v>1</c:v>
                </c:pt>
                <c:pt idx="4065">
                  <c:v>1</c:v>
                </c:pt>
                <c:pt idx="4066">
                  <c:v>1</c:v>
                </c:pt>
                <c:pt idx="4067">
                  <c:v>1</c:v>
                </c:pt>
                <c:pt idx="4068">
                  <c:v>1</c:v>
                </c:pt>
                <c:pt idx="4069">
                  <c:v>1</c:v>
                </c:pt>
                <c:pt idx="4070">
                  <c:v>1</c:v>
                </c:pt>
                <c:pt idx="4071">
                  <c:v>1</c:v>
                </c:pt>
                <c:pt idx="4072">
                  <c:v>1</c:v>
                </c:pt>
                <c:pt idx="4073">
                  <c:v>1</c:v>
                </c:pt>
                <c:pt idx="4074">
                  <c:v>1</c:v>
                </c:pt>
                <c:pt idx="4075">
                  <c:v>1</c:v>
                </c:pt>
                <c:pt idx="4076">
                  <c:v>1</c:v>
                </c:pt>
                <c:pt idx="4077">
                  <c:v>1</c:v>
                </c:pt>
                <c:pt idx="4078">
                  <c:v>1</c:v>
                </c:pt>
                <c:pt idx="4079">
                  <c:v>1</c:v>
                </c:pt>
                <c:pt idx="4080">
                  <c:v>1</c:v>
                </c:pt>
                <c:pt idx="4081">
                  <c:v>1</c:v>
                </c:pt>
                <c:pt idx="4082">
                  <c:v>1</c:v>
                </c:pt>
                <c:pt idx="4083">
                  <c:v>1</c:v>
                </c:pt>
                <c:pt idx="4084">
                  <c:v>1</c:v>
                </c:pt>
                <c:pt idx="4085">
                  <c:v>1</c:v>
                </c:pt>
                <c:pt idx="4086">
                  <c:v>1</c:v>
                </c:pt>
                <c:pt idx="4087">
                  <c:v>1</c:v>
                </c:pt>
                <c:pt idx="4088">
                  <c:v>1</c:v>
                </c:pt>
                <c:pt idx="4089">
                  <c:v>1</c:v>
                </c:pt>
                <c:pt idx="4090">
                  <c:v>1</c:v>
                </c:pt>
                <c:pt idx="4091">
                  <c:v>1</c:v>
                </c:pt>
                <c:pt idx="4092">
                  <c:v>1</c:v>
                </c:pt>
                <c:pt idx="4093">
                  <c:v>1</c:v>
                </c:pt>
                <c:pt idx="4094">
                  <c:v>1</c:v>
                </c:pt>
                <c:pt idx="4095">
                  <c:v>1</c:v>
                </c:pt>
                <c:pt idx="4096">
                  <c:v>1</c:v>
                </c:pt>
                <c:pt idx="4097">
                  <c:v>1</c:v>
                </c:pt>
                <c:pt idx="4098">
                  <c:v>1</c:v>
                </c:pt>
                <c:pt idx="4099">
                  <c:v>1</c:v>
                </c:pt>
                <c:pt idx="4100">
                  <c:v>1</c:v>
                </c:pt>
                <c:pt idx="4101">
                  <c:v>1</c:v>
                </c:pt>
                <c:pt idx="4102">
                  <c:v>1</c:v>
                </c:pt>
                <c:pt idx="4103">
                  <c:v>1</c:v>
                </c:pt>
                <c:pt idx="4104">
                  <c:v>1</c:v>
                </c:pt>
                <c:pt idx="4105">
                  <c:v>1</c:v>
                </c:pt>
                <c:pt idx="4106">
                  <c:v>1</c:v>
                </c:pt>
                <c:pt idx="4107">
                  <c:v>1</c:v>
                </c:pt>
                <c:pt idx="4108">
                  <c:v>1</c:v>
                </c:pt>
                <c:pt idx="4109">
                  <c:v>1</c:v>
                </c:pt>
                <c:pt idx="4110">
                  <c:v>1</c:v>
                </c:pt>
                <c:pt idx="4111">
                  <c:v>1</c:v>
                </c:pt>
                <c:pt idx="4112">
                  <c:v>1</c:v>
                </c:pt>
                <c:pt idx="4113">
                  <c:v>1</c:v>
                </c:pt>
                <c:pt idx="4114">
                  <c:v>1</c:v>
                </c:pt>
                <c:pt idx="4115">
                  <c:v>1</c:v>
                </c:pt>
                <c:pt idx="4116">
                  <c:v>1</c:v>
                </c:pt>
                <c:pt idx="4117">
                  <c:v>1</c:v>
                </c:pt>
                <c:pt idx="4118">
                  <c:v>1</c:v>
                </c:pt>
                <c:pt idx="4119">
                  <c:v>1</c:v>
                </c:pt>
                <c:pt idx="4120">
                  <c:v>1</c:v>
                </c:pt>
                <c:pt idx="4121">
                  <c:v>1</c:v>
                </c:pt>
                <c:pt idx="4122">
                  <c:v>1</c:v>
                </c:pt>
                <c:pt idx="4123">
                  <c:v>1</c:v>
                </c:pt>
                <c:pt idx="4124">
                  <c:v>1</c:v>
                </c:pt>
                <c:pt idx="4125">
                  <c:v>1</c:v>
                </c:pt>
                <c:pt idx="4126">
                  <c:v>1</c:v>
                </c:pt>
                <c:pt idx="4127">
                  <c:v>1</c:v>
                </c:pt>
                <c:pt idx="4128">
                  <c:v>1</c:v>
                </c:pt>
                <c:pt idx="4129">
                  <c:v>1</c:v>
                </c:pt>
                <c:pt idx="4130">
                  <c:v>1</c:v>
                </c:pt>
                <c:pt idx="4131">
                  <c:v>1</c:v>
                </c:pt>
                <c:pt idx="4132">
                  <c:v>1</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numCache>
            </c:numRef>
          </c:val>
          <c:extLst>
            <c:ext xmlns:c16="http://schemas.microsoft.com/office/drawing/2014/chart" uri="{C3380CC4-5D6E-409C-BE32-E72D297353CC}">
              <c16:uniqueId val="{00000000-096C-41DC-9CD1-FDEB2947A11B}"/>
            </c:ext>
          </c:extLst>
        </c:ser>
        <c:ser>
          <c:idx val="1"/>
          <c:order val="1"/>
          <c:tx>
            <c:strRef>
              <c:f>Sheet1!$D$1</c:f>
              <c:strCache>
                <c:ptCount val="1"/>
                <c:pt idx="0">
                  <c:v>Quality</c:v>
                </c:pt>
              </c:strCache>
            </c:strRef>
          </c:tx>
          <c:spPr>
            <a:solidFill>
              <a:srgbClr val="92CFA2"/>
            </a:solidFill>
            <a:ln>
              <a:noFill/>
            </a:ln>
            <a:effectLst/>
          </c:spPr>
          <c:cat>
            <c:numRef>
              <c:f>Sheet1!$A$2:$B$4148</c:f>
              <c:numCache>
                <c:formatCode>m/d/yyyy</c:formatCode>
                <c:ptCount val="4147"/>
                <c:pt idx="0">
                  <c:v>38887</c:v>
                </c:pt>
                <c:pt idx="1">
                  <c:v>38888</c:v>
                </c:pt>
                <c:pt idx="2">
                  <c:v>38889</c:v>
                </c:pt>
                <c:pt idx="3">
                  <c:v>38890</c:v>
                </c:pt>
                <c:pt idx="4">
                  <c:v>38891</c:v>
                </c:pt>
                <c:pt idx="5">
                  <c:v>38893</c:v>
                </c:pt>
                <c:pt idx="6">
                  <c:v>38894</c:v>
                </c:pt>
                <c:pt idx="7">
                  <c:v>38895</c:v>
                </c:pt>
                <c:pt idx="8">
                  <c:v>38896</c:v>
                </c:pt>
                <c:pt idx="9">
                  <c:v>38897</c:v>
                </c:pt>
                <c:pt idx="10">
                  <c:v>38898</c:v>
                </c:pt>
                <c:pt idx="11">
                  <c:v>38901</c:v>
                </c:pt>
                <c:pt idx="12">
                  <c:v>38902</c:v>
                </c:pt>
                <c:pt idx="13">
                  <c:v>38903</c:v>
                </c:pt>
                <c:pt idx="14">
                  <c:v>38904</c:v>
                </c:pt>
                <c:pt idx="15">
                  <c:v>38905</c:v>
                </c:pt>
                <c:pt idx="16">
                  <c:v>38908</c:v>
                </c:pt>
                <c:pt idx="17">
                  <c:v>38909</c:v>
                </c:pt>
                <c:pt idx="18">
                  <c:v>38910</c:v>
                </c:pt>
                <c:pt idx="19">
                  <c:v>38911</c:v>
                </c:pt>
                <c:pt idx="20">
                  <c:v>38912</c:v>
                </c:pt>
                <c:pt idx="21">
                  <c:v>38915</c:v>
                </c:pt>
                <c:pt idx="22">
                  <c:v>38916</c:v>
                </c:pt>
                <c:pt idx="23">
                  <c:v>38917</c:v>
                </c:pt>
                <c:pt idx="24">
                  <c:v>38918</c:v>
                </c:pt>
                <c:pt idx="25">
                  <c:v>38919</c:v>
                </c:pt>
                <c:pt idx="26">
                  <c:v>38922</c:v>
                </c:pt>
                <c:pt idx="27">
                  <c:v>38923</c:v>
                </c:pt>
                <c:pt idx="28">
                  <c:v>38924</c:v>
                </c:pt>
                <c:pt idx="29">
                  <c:v>38925</c:v>
                </c:pt>
                <c:pt idx="30">
                  <c:v>38926</c:v>
                </c:pt>
                <c:pt idx="31">
                  <c:v>38929</c:v>
                </c:pt>
                <c:pt idx="32">
                  <c:v>38930</c:v>
                </c:pt>
                <c:pt idx="33">
                  <c:v>38931</c:v>
                </c:pt>
                <c:pt idx="34">
                  <c:v>38932</c:v>
                </c:pt>
                <c:pt idx="35">
                  <c:v>38933</c:v>
                </c:pt>
                <c:pt idx="36">
                  <c:v>38936</c:v>
                </c:pt>
                <c:pt idx="37">
                  <c:v>38937</c:v>
                </c:pt>
                <c:pt idx="38">
                  <c:v>38938</c:v>
                </c:pt>
                <c:pt idx="39">
                  <c:v>38939</c:v>
                </c:pt>
                <c:pt idx="40">
                  <c:v>38940</c:v>
                </c:pt>
                <c:pt idx="41">
                  <c:v>38943</c:v>
                </c:pt>
                <c:pt idx="42">
                  <c:v>38945</c:v>
                </c:pt>
                <c:pt idx="43">
                  <c:v>38946</c:v>
                </c:pt>
                <c:pt idx="44">
                  <c:v>38947</c:v>
                </c:pt>
                <c:pt idx="45">
                  <c:v>38950</c:v>
                </c:pt>
                <c:pt idx="46">
                  <c:v>38951</c:v>
                </c:pt>
                <c:pt idx="47">
                  <c:v>38952</c:v>
                </c:pt>
                <c:pt idx="48">
                  <c:v>38953</c:v>
                </c:pt>
                <c:pt idx="49">
                  <c:v>38954</c:v>
                </c:pt>
                <c:pt idx="50">
                  <c:v>38957</c:v>
                </c:pt>
                <c:pt idx="51">
                  <c:v>38958</c:v>
                </c:pt>
                <c:pt idx="52">
                  <c:v>38959</c:v>
                </c:pt>
                <c:pt idx="53">
                  <c:v>38960</c:v>
                </c:pt>
                <c:pt idx="54">
                  <c:v>38961</c:v>
                </c:pt>
                <c:pt idx="55">
                  <c:v>38964</c:v>
                </c:pt>
                <c:pt idx="56">
                  <c:v>38965</c:v>
                </c:pt>
                <c:pt idx="57">
                  <c:v>38966</c:v>
                </c:pt>
                <c:pt idx="58">
                  <c:v>38967</c:v>
                </c:pt>
                <c:pt idx="59">
                  <c:v>38968</c:v>
                </c:pt>
                <c:pt idx="60">
                  <c:v>38971</c:v>
                </c:pt>
                <c:pt idx="61">
                  <c:v>38972</c:v>
                </c:pt>
                <c:pt idx="62">
                  <c:v>38973</c:v>
                </c:pt>
                <c:pt idx="63">
                  <c:v>38974</c:v>
                </c:pt>
                <c:pt idx="64">
                  <c:v>38975</c:v>
                </c:pt>
                <c:pt idx="65">
                  <c:v>38978</c:v>
                </c:pt>
                <c:pt idx="66">
                  <c:v>38979</c:v>
                </c:pt>
                <c:pt idx="67">
                  <c:v>38980</c:v>
                </c:pt>
                <c:pt idx="68">
                  <c:v>38981</c:v>
                </c:pt>
                <c:pt idx="69">
                  <c:v>38982</c:v>
                </c:pt>
                <c:pt idx="70">
                  <c:v>38985</c:v>
                </c:pt>
                <c:pt idx="71">
                  <c:v>38986</c:v>
                </c:pt>
                <c:pt idx="72">
                  <c:v>38987</c:v>
                </c:pt>
                <c:pt idx="73">
                  <c:v>38988</c:v>
                </c:pt>
                <c:pt idx="74">
                  <c:v>38989</c:v>
                </c:pt>
                <c:pt idx="75">
                  <c:v>38993</c:v>
                </c:pt>
                <c:pt idx="76">
                  <c:v>38994</c:v>
                </c:pt>
                <c:pt idx="77">
                  <c:v>38995</c:v>
                </c:pt>
                <c:pt idx="78">
                  <c:v>38996</c:v>
                </c:pt>
                <c:pt idx="79">
                  <c:v>38999</c:v>
                </c:pt>
                <c:pt idx="80">
                  <c:v>39000</c:v>
                </c:pt>
                <c:pt idx="81">
                  <c:v>39001</c:v>
                </c:pt>
                <c:pt idx="82">
                  <c:v>39002</c:v>
                </c:pt>
                <c:pt idx="83">
                  <c:v>39003</c:v>
                </c:pt>
                <c:pt idx="84">
                  <c:v>39006</c:v>
                </c:pt>
                <c:pt idx="85">
                  <c:v>39007</c:v>
                </c:pt>
                <c:pt idx="86">
                  <c:v>39008</c:v>
                </c:pt>
                <c:pt idx="87">
                  <c:v>39009</c:v>
                </c:pt>
                <c:pt idx="88">
                  <c:v>39010</c:v>
                </c:pt>
                <c:pt idx="89">
                  <c:v>39011</c:v>
                </c:pt>
                <c:pt idx="90">
                  <c:v>39013</c:v>
                </c:pt>
                <c:pt idx="91">
                  <c:v>39016</c:v>
                </c:pt>
                <c:pt idx="92">
                  <c:v>39017</c:v>
                </c:pt>
                <c:pt idx="93">
                  <c:v>39020</c:v>
                </c:pt>
                <c:pt idx="94">
                  <c:v>39021</c:v>
                </c:pt>
                <c:pt idx="95">
                  <c:v>39022</c:v>
                </c:pt>
                <c:pt idx="96">
                  <c:v>39023</c:v>
                </c:pt>
                <c:pt idx="97">
                  <c:v>39024</c:v>
                </c:pt>
                <c:pt idx="98">
                  <c:v>39027</c:v>
                </c:pt>
                <c:pt idx="99">
                  <c:v>39028</c:v>
                </c:pt>
                <c:pt idx="100">
                  <c:v>39029</c:v>
                </c:pt>
                <c:pt idx="101">
                  <c:v>39030</c:v>
                </c:pt>
                <c:pt idx="102">
                  <c:v>39031</c:v>
                </c:pt>
                <c:pt idx="103">
                  <c:v>39034</c:v>
                </c:pt>
                <c:pt idx="104">
                  <c:v>39035</c:v>
                </c:pt>
                <c:pt idx="105">
                  <c:v>39036</c:v>
                </c:pt>
                <c:pt idx="106">
                  <c:v>39037</c:v>
                </c:pt>
                <c:pt idx="107">
                  <c:v>39038</c:v>
                </c:pt>
                <c:pt idx="108">
                  <c:v>39041</c:v>
                </c:pt>
                <c:pt idx="109">
                  <c:v>39042</c:v>
                </c:pt>
                <c:pt idx="110">
                  <c:v>39043</c:v>
                </c:pt>
                <c:pt idx="111">
                  <c:v>39044</c:v>
                </c:pt>
                <c:pt idx="112">
                  <c:v>39045</c:v>
                </c:pt>
                <c:pt idx="113">
                  <c:v>39048</c:v>
                </c:pt>
                <c:pt idx="114">
                  <c:v>39049</c:v>
                </c:pt>
                <c:pt idx="115">
                  <c:v>39050</c:v>
                </c:pt>
                <c:pt idx="116">
                  <c:v>39051</c:v>
                </c:pt>
                <c:pt idx="117">
                  <c:v>39052</c:v>
                </c:pt>
                <c:pt idx="118">
                  <c:v>39055</c:v>
                </c:pt>
                <c:pt idx="119">
                  <c:v>39056</c:v>
                </c:pt>
                <c:pt idx="120">
                  <c:v>39057</c:v>
                </c:pt>
                <c:pt idx="121">
                  <c:v>39058</c:v>
                </c:pt>
                <c:pt idx="122">
                  <c:v>39059</c:v>
                </c:pt>
                <c:pt idx="123">
                  <c:v>39062</c:v>
                </c:pt>
                <c:pt idx="124">
                  <c:v>39063</c:v>
                </c:pt>
                <c:pt idx="125">
                  <c:v>39064</c:v>
                </c:pt>
                <c:pt idx="126">
                  <c:v>39065</c:v>
                </c:pt>
                <c:pt idx="127">
                  <c:v>39066</c:v>
                </c:pt>
                <c:pt idx="128">
                  <c:v>39069</c:v>
                </c:pt>
                <c:pt idx="129">
                  <c:v>39070</c:v>
                </c:pt>
                <c:pt idx="130">
                  <c:v>39071</c:v>
                </c:pt>
                <c:pt idx="131">
                  <c:v>39072</c:v>
                </c:pt>
                <c:pt idx="132">
                  <c:v>39073</c:v>
                </c:pt>
                <c:pt idx="133">
                  <c:v>39077</c:v>
                </c:pt>
                <c:pt idx="134">
                  <c:v>39078</c:v>
                </c:pt>
                <c:pt idx="135">
                  <c:v>39079</c:v>
                </c:pt>
                <c:pt idx="136">
                  <c:v>39080</c:v>
                </c:pt>
                <c:pt idx="137">
                  <c:v>39084</c:v>
                </c:pt>
                <c:pt idx="138">
                  <c:v>39085</c:v>
                </c:pt>
                <c:pt idx="139">
                  <c:v>39086</c:v>
                </c:pt>
                <c:pt idx="140">
                  <c:v>39087</c:v>
                </c:pt>
                <c:pt idx="141">
                  <c:v>39090</c:v>
                </c:pt>
                <c:pt idx="142">
                  <c:v>39091</c:v>
                </c:pt>
                <c:pt idx="143">
                  <c:v>39092</c:v>
                </c:pt>
                <c:pt idx="144">
                  <c:v>39093</c:v>
                </c:pt>
                <c:pt idx="145">
                  <c:v>39094</c:v>
                </c:pt>
                <c:pt idx="146">
                  <c:v>39097</c:v>
                </c:pt>
                <c:pt idx="147">
                  <c:v>39098</c:v>
                </c:pt>
                <c:pt idx="148">
                  <c:v>39099</c:v>
                </c:pt>
                <c:pt idx="149">
                  <c:v>39100</c:v>
                </c:pt>
                <c:pt idx="150">
                  <c:v>39101</c:v>
                </c:pt>
                <c:pt idx="151">
                  <c:v>39104</c:v>
                </c:pt>
                <c:pt idx="152">
                  <c:v>39105</c:v>
                </c:pt>
                <c:pt idx="153">
                  <c:v>39106</c:v>
                </c:pt>
                <c:pt idx="154">
                  <c:v>39107</c:v>
                </c:pt>
                <c:pt idx="155">
                  <c:v>39111</c:v>
                </c:pt>
                <c:pt idx="156">
                  <c:v>39113</c:v>
                </c:pt>
                <c:pt idx="157">
                  <c:v>39114</c:v>
                </c:pt>
                <c:pt idx="158">
                  <c:v>39115</c:v>
                </c:pt>
                <c:pt idx="159">
                  <c:v>39118</c:v>
                </c:pt>
                <c:pt idx="160">
                  <c:v>39119</c:v>
                </c:pt>
                <c:pt idx="161">
                  <c:v>39120</c:v>
                </c:pt>
                <c:pt idx="162">
                  <c:v>39121</c:v>
                </c:pt>
                <c:pt idx="163">
                  <c:v>39122</c:v>
                </c:pt>
                <c:pt idx="164">
                  <c:v>39125</c:v>
                </c:pt>
                <c:pt idx="165">
                  <c:v>39126</c:v>
                </c:pt>
                <c:pt idx="166">
                  <c:v>39127</c:v>
                </c:pt>
                <c:pt idx="167">
                  <c:v>39128</c:v>
                </c:pt>
                <c:pt idx="168">
                  <c:v>39132</c:v>
                </c:pt>
                <c:pt idx="169">
                  <c:v>39133</c:v>
                </c:pt>
                <c:pt idx="170">
                  <c:v>39134</c:v>
                </c:pt>
                <c:pt idx="171">
                  <c:v>39135</c:v>
                </c:pt>
                <c:pt idx="172">
                  <c:v>39136</c:v>
                </c:pt>
                <c:pt idx="173">
                  <c:v>39139</c:v>
                </c:pt>
                <c:pt idx="174">
                  <c:v>39140</c:v>
                </c:pt>
                <c:pt idx="175">
                  <c:v>39141</c:v>
                </c:pt>
                <c:pt idx="176">
                  <c:v>39142</c:v>
                </c:pt>
                <c:pt idx="177">
                  <c:v>39143</c:v>
                </c:pt>
                <c:pt idx="178">
                  <c:v>39146</c:v>
                </c:pt>
                <c:pt idx="179">
                  <c:v>39147</c:v>
                </c:pt>
                <c:pt idx="180">
                  <c:v>39148</c:v>
                </c:pt>
                <c:pt idx="181">
                  <c:v>39149</c:v>
                </c:pt>
                <c:pt idx="182">
                  <c:v>39150</c:v>
                </c:pt>
                <c:pt idx="183">
                  <c:v>39153</c:v>
                </c:pt>
                <c:pt idx="184">
                  <c:v>39154</c:v>
                </c:pt>
                <c:pt idx="185">
                  <c:v>39155</c:v>
                </c:pt>
                <c:pt idx="186">
                  <c:v>39156</c:v>
                </c:pt>
                <c:pt idx="187">
                  <c:v>39157</c:v>
                </c:pt>
                <c:pt idx="188">
                  <c:v>39160</c:v>
                </c:pt>
                <c:pt idx="189">
                  <c:v>39161</c:v>
                </c:pt>
                <c:pt idx="190">
                  <c:v>39162</c:v>
                </c:pt>
                <c:pt idx="191">
                  <c:v>39163</c:v>
                </c:pt>
                <c:pt idx="192">
                  <c:v>39164</c:v>
                </c:pt>
                <c:pt idx="193">
                  <c:v>39167</c:v>
                </c:pt>
                <c:pt idx="194">
                  <c:v>39169</c:v>
                </c:pt>
                <c:pt idx="195">
                  <c:v>39170</c:v>
                </c:pt>
                <c:pt idx="196">
                  <c:v>39171</c:v>
                </c:pt>
                <c:pt idx="197">
                  <c:v>39174</c:v>
                </c:pt>
                <c:pt idx="198">
                  <c:v>39175</c:v>
                </c:pt>
                <c:pt idx="199">
                  <c:v>39176</c:v>
                </c:pt>
                <c:pt idx="200">
                  <c:v>39177</c:v>
                </c:pt>
                <c:pt idx="201">
                  <c:v>39181</c:v>
                </c:pt>
                <c:pt idx="202">
                  <c:v>39182</c:v>
                </c:pt>
                <c:pt idx="203">
                  <c:v>39183</c:v>
                </c:pt>
                <c:pt idx="204">
                  <c:v>39184</c:v>
                </c:pt>
                <c:pt idx="205">
                  <c:v>39185</c:v>
                </c:pt>
                <c:pt idx="206">
                  <c:v>39188</c:v>
                </c:pt>
                <c:pt idx="207">
                  <c:v>39189</c:v>
                </c:pt>
                <c:pt idx="208">
                  <c:v>39190</c:v>
                </c:pt>
                <c:pt idx="209">
                  <c:v>39191</c:v>
                </c:pt>
                <c:pt idx="210">
                  <c:v>39192</c:v>
                </c:pt>
                <c:pt idx="211">
                  <c:v>39195</c:v>
                </c:pt>
                <c:pt idx="212">
                  <c:v>39196</c:v>
                </c:pt>
                <c:pt idx="213">
                  <c:v>39197</c:v>
                </c:pt>
                <c:pt idx="214">
                  <c:v>39198</c:v>
                </c:pt>
                <c:pt idx="215">
                  <c:v>39199</c:v>
                </c:pt>
                <c:pt idx="216">
                  <c:v>39202</c:v>
                </c:pt>
                <c:pt idx="217">
                  <c:v>39205</c:v>
                </c:pt>
                <c:pt idx="218">
                  <c:v>39206</c:v>
                </c:pt>
                <c:pt idx="219">
                  <c:v>39209</c:v>
                </c:pt>
                <c:pt idx="220">
                  <c:v>39210</c:v>
                </c:pt>
                <c:pt idx="221">
                  <c:v>39211</c:v>
                </c:pt>
                <c:pt idx="222">
                  <c:v>39212</c:v>
                </c:pt>
                <c:pt idx="223">
                  <c:v>39213</c:v>
                </c:pt>
                <c:pt idx="224">
                  <c:v>39216</c:v>
                </c:pt>
                <c:pt idx="225">
                  <c:v>39217</c:v>
                </c:pt>
                <c:pt idx="226">
                  <c:v>39218</c:v>
                </c:pt>
                <c:pt idx="227">
                  <c:v>39219</c:v>
                </c:pt>
                <c:pt idx="228">
                  <c:v>39220</c:v>
                </c:pt>
                <c:pt idx="229">
                  <c:v>39223</c:v>
                </c:pt>
                <c:pt idx="230">
                  <c:v>39224</c:v>
                </c:pt>
                <c:pt idx="231">
                  <c:v>39225</c:v>
                </c:pt>
                <c:pt idx="232">
                  <c:v>39226</c:v>
                </c:pt>
                <c:pt idx="233">
                  <c:v>39227</c:v>
                </c:pt>
                <c:pt idx="234">
                  <c:v>39230</c:v>
                </c:pt>
                <c:pt idx="235">
                  <c:v>39231</c:v>
                </c:pt>
                <c:pt idx="236">
                  <c:v>39232</c:v>
                </c:pt>
                <c:pt idx="237">
                  <c:v>39233</c:v>
                </c:pt>
                <c:pt idx="238">
                  <c:v>39234</c:v>
                </c:pt>
                <c:pt idx="239">
                  <c:v>39237</c:v>
                </c:pt>
                <c:pt idx="240">
                  <c:v>39238</c:v>
                </c:pt>
                <c:pt idx="241">
                  <c:v>39239</c:v>
                </c:pt>
                <c:pt idx="242">
                  <c:v>39240</c:v>
                </c:pt>
                <c:pt idx="243">
                  <c:v>39241</c:v>
                </c:pt>
                <c:pt idx="244">
                  <c:v>39244</c:v>
                </c:pt>
                <c:pt idx="245">
                  <c:v>39245</c:v>
                </c:pt>
                <c:pt idx="246">
                  <c:v>39246</c:v>
                </c:pt>
                <c:pt idx="247">
                  <c:v>39247</c:v>
                </c:pt>
                <c:pt idx="248">
                  <c:v>39248</c:v>
                </c:pt>
                <c:pt idx="249">
                  <c:v>39251</c:v>
                </c:pt>
                <c:pt idx="250">
                  <c:v>39252</c:v>
                </c:pt>
                <c:pt idx="251">
                  <c:v>39253</c:v>
                </c:pt>
                <c:pt idx="252">
                  <c:v>39254</c:v>
                </c:pt>
                <c:pt idx="253">
                  <c:v>39255</c:v>
                </c:pt>
                <c:pt idx="254">
                  <c:v>39258</c:v>
                </c:pt>
                <c:pt idx="255">
                  <c:v>39259</c:v>
                </c:pt>
                <c:pt idx="256">
                  <c:v>39260</c:v>
                </c:pt>
                <c:pt idx="257">
                  <c:v>39261</c:v>
                </c:pt>
                <c:pt idx="258">
                  <c:v>39262</c:v>
                </c:pt>
                <c:pt idx="259">
                  <c:v>39265</c:v>
                </c:pt>
                <c:pt idx="260">
                  <c:v>39266</c:v>
                </c:pt>
                <c:pt idx="261">
                  <c:v>39267</c:v>
                </c:pt>
                <c:pt idx="262">
                  <c:v>39268</c:v>
                </c:pt>
                <c:pt idx="263">
                  <c:v>39269</c:v>
                </c:pt>
                <c:pt idx="264">
                  <c:v>39272</c:v>
                </c:pt>
                <c:pt idx="265">
                  <c:v>39273</c:v>
                </c:pt>
                <c:pt idx="266">
                  <c:v>39274</c:v>
                </c:pt>
                <c:pt idx="267">
                  <c:v>39275</c:v>
                </c:pt>
                <c:pt idx="268">
                  <c:v>39276</c:v>
                </c:pt>
                <c:pt idx="269">
                  <c:v>39279</c:v>
                </c:pt>
                <c:pt idx="270">
                  <c:v>39280</c:v>
                </c:pt>
                <c:pt idx="271">
                  <c:v>39281</c:v>
                </c:pt>
                <c:pt idx="272">
                  <c:v>39282</c:v>
                </c:pt>
                <c:pt idx="273">
                  <c:v>39283</c:v>
                </c:pt>
                <c:pt idx="274">
                  <c:v>39286</c:v>
                </c:pt>
                <c:pt idx="275">
                  <c:v>39287</c:v>
                </c:pt>
                <c:pt idx="276">
                  <c:v>39288</c:v>
                </c:pt>
                <c:pt idx="277">
                  <c:v>39289</c:v>
                </c:pt>
                <c:pt idx="278">
                  <c:v>39290</c:v>
                </c:pt>
                <c:pt idx="279">
                  <c:v>39293</c:v>
                </c:pt>
                <c:pt idx="280">
                  <c:v>39294</c:v>
                </c:pt>
                <c:pt idx="281">
                  <c:v>39295</c:v>
                </c:pt>
                <c:pt idx="282">
                  <c:v>39296</c:v>
                </c:pt>
                <c:pt idx="283">
                  <c:v>39297</c:v>
                </c:pt>
                <c:pt idx="284">
                  <c:v>39300</c:v>
                </c:pt>
                <c:pt idx="285">
                  <c:v>39301</c:v>
                </c:pt>
                <c:pt idx="286">
                  <c:v>39302</c:v>
                </c:pt>
                <c:pt idx="287">
                  <c:v>39303</c:v>
                </c:pt>
                <c:pt idx="288">
                  <c:v>39304</c:v>
                </c:pt>
                <c:pt idx="289">
                  <c:v>39307</c:v>
                </c:pt>
                <c:pt idx="290">
                  <c:v>39308</c:v>
                </c:pt>
                <c:pt idx="291">
                  <c:v>39310</c:v>
                </c:pt>
                <c:pt idx="292">
                  <c:v>39311</c:v>
                </c:pt>
                <c:pt idx="293">
                  <c:v>39314</c:v>
                </c:pt>
                <c:pt idx="294">
                  <c:v>39315</c:v>
                </c:pt>
                <c:pt idx="295">
                  <c:v>39316</c:v>
                </c:pt>
                <c:pt idx="296">
                  <c:v>39317</c:v>
                </c:pt>
                <c:pt idx="297">
                  <c:v>39318</c:v>
                </c:pt>
                <c:pt idx="298">
                  <c:v>39321</c:v>
                </c:pt>
                <c:pt idx="299">
                  <c:v>39322</c:v>
                </c:pt>
                <c:pt idx="300">
                  <c:v>39323</c:v>
                </c:pt>
                <c:pt idx="301">
                  <c:v>39324</c:v>
                </c:pt>
                <c:pt idx="302">
                  <c:v>39325</c:v>
                </c:pt>
                <c:pt idx="303">
                  <c:v>39328</c:v>
                </c:pt>
                <c:pt idx="304">
                  <c:v>39329</c:v>
                </c:pt>
                <c:pt idx="305">
                  <c:v>39330</c:v>
                </c:pt>
                <c:pt idx="306">
                  <c:v>39331</c:v>
                </c:pt>
                <c:pt idx="307">
                  <c:v>39332</c:v>
                </c:pt>
                <c:pt idx="308">
                  <c:v>39335</c:v>
                </c:pt>
                <c:pt idx="309">
                  <c:v>39336</c:v>
                </c:pt>
                <c:pt idx="310">
                  <c:v>39337</c:v>
                </c:pt>
                <c:pt idx="311">
                  <c:v>39338</c:v>
                </c:pt>
                <c:pt idx="312">
                  <c:v>39339</c:v>
                </c:pt>
                <c:pt idx="313">
                  <c:v>39342</c:v>
                </c:pt>
                <c:pt idx="314">
                  <c:v>39343</c:v>
                </c:pt>
                <c:pt idx="315">
                  <c:v>39344</c:v>
                </c:pt>
                <c:pt idx="316">
                  <c:v>39345</c:v>
                </c:pt>
                <c:pt idx="317">
                  <c:v>39346</c:v>
                </c:pt>
                <c:pt idx="318">
                  <c:v>39349</c:v>
                </c:pt>
                <c:pt idx="319">
                  <c:v>39350</c:v>
                </c:pt>
                <c:pt idx="320">
                  <c:v>39351</c:v>
                </c:pt>
                <c:pt idx="321">
                  <c:v>39352</c:v>
                </c:pt>
                <c:pt idx="322">
                  <c:v>39353</c:v>
                </c:pt>
                <c:pt idx="323">
                  <c:v>39356</c:v>
                </c:pt>
                <c:pt idx="324">
                  <c:v>39358</c:v>
                </c:pt>
                <c:pt idx="325">
                  <c:v>39359</c:v>
                </c:pt>
                <c:pt idx="326">
                  <c:v>39360</c:v>
                </c:pt>
                <c:pt idx="327">
                  <c:v>39363</c:v>
                </c:pt>
                <c:pt idx="328">
                  <c:v>39364</c:v>
                </c:pt>
                <c:pt idx="329">
                  <c:v>39365</c:v>
                </c:pt>
                <c:pt idx="330">
                  <c:v>39366</c:v>
                </c:pt>
                <c:pt idx="331">
                  <c:v>39367</c:v>
                </c:pt>
                <c:pt idx="332">
                  <c:v>39370</c:v>
                </c:pt>
                <c:pt idx="333">
                  <c:v>39371</c:v>
                </c:pt>
                <c:pt idx="334">
                  <c:v>39372</c:v>
                </c:pt>
                <c:pt idx="335">
                  <c:v>39373</c:v>
                </c:pt>
                <c:pt idx="336">
                  <c:v>39374</c:v>
                </c:pt>
                <c:pt idx="337">
                  <c:v>39377</c:v>
                </c:pt>
                <c:pt idx="338">
                  <c:v>39378</c:v>
                </c:pt>
                <c:pt idx="339">
                  <c:v>39379</c:v>
                </c:pt>
                <c:pt idx="340">
                  <c:v>39380</c:v>
                </c:pt>
                <c:pt idx="341">
                  <c:v>39381</c:v>
                </c:pt>
                <c:pt idx="342">
                  <c:v>39384</c:v>
                </c:pt>
                <c:pt idx="343">
                  <c:v>39385</c:v>
                </c:pt>
                <c:pt idx="344">
                  <c:v>39386</c:v>
                </c:pt>
                <c:pt idx="345">
                  <c:v>39387</c:v>
                </c:pt>
                <c:pt idx="346">
                  <c:v>39388</c:v>
                </c:pt>
                <c:pt idx="347">
                  <c:v>39391</c:v>
                </c:pt>
                <c:pt idx="348">
                  <c:v>39392</c:v>
                </c:pt>
                <c:pt idx="349">
                  <c:v>39393</c:v>
                </c:pt>
                <c:pt idx="350">
                  <c:v>39394</c:v>
                </c:pt>
                <c:pt idx="351">
                  <c:v>39395</c:v>
                </c:pt>
                <c:pt idx="352">
                  <c:v>39398</c:v>
                </c:pt>
                <c:pt idx="353">
                  <c:v>39399</c:v>
                </c:pt>
                <c:pt idx="354">
                  <c:v>39400</c:v>
                </c:pt>
                <c:pt idx="355">
                  <c:v>39401</c:v>
                </c:pt>
                <c:pt idx="356">
                  <c:v>39402</c:v>
                </c:pt>
                <c:pt idx="357">
                  <c:v>39405</c:v>
                </c:pt>
                <c:pt idx="358">
                  <c:v>39406</c:v>
                </c:pt>
                <c:pt idx="359">
                  <c:v>39407</c:v>
                </c:pt>
                <c:pt idx="360">
                  <c:v>39408</c:v>
                </c:pt>
                <c:pt idx="361">
                  <c:v>39409</c:v>
                </c:pt>
                <c:pt idx="362">
                  <c:v>39412</c:v>
                </c:pt>
                <c:pt idx="363">
                  <c:v>39413</c:v>
                </c:pt>
                <c:pt idx="364">
                  <c:v>39414</c:v>
                </c:pt>
                <c:pt idx="365">
                  <c:v>39415</c:v>
                </c:pt>
                <c:pt idx="366">
                  <c:v>39416</c:v>
                </c:pt>
                <c:pt idx="367">
                  <c:v>39419</c:v>
                </c:pt>
                <c:pt idx="368">
                  <c:v>39420</c:v>
                </c:pt>
                <c:pt idx="369">
                  <c:v>39421</c:v>
                </c:pt>
                <c:pt idx="370">
                  <c:v>39422</c:v>
                </c:pt>
                <c:pt idx="371">
                  <c:v>39423</c:v>
                </c:pt>
                <c:pt idx="372">
                  <c:v>39426</c:v>
                </c:pt>
                <c:pt idx="373">
                  <c:v>39427</c:v>
                </c:pt>
                <c:pt idx="374">
                  <c:v>39428</c:v>
                </c:pt>
                <c:pt idx="375">
                  <c:v>39429</c:v>
                </c:pt>
                <c:pt idx="376">
                  <c:v>39430</c:v>
                </c:pt>
                <c:pt idx="377">
                  <c:v>39433</c:v>
                </c:pt>
                <c:pt idx="378">
                  <c:v>39434</c:v>
                </c:pt>
                <c:pt idx="379">
                  <c:v>39435</c:v>
                </c:pt>
                <c:pt idx="380">
                  <c:v>39436</c:v>
                </c:pt>
                <c:pt idx="381">
                  <c:v>39440</c:v>
                </c:pt>
                <c:pt idx="382">
                  <c:v>39442</c:v>
                </c:pt>
                <c:pt idx="383">
                  <c:v>39443</c:v>
                </c:pt>
                <c:pt idx="384">
                  <c:v>39444</c:v>
                </c:pt>
                <c:pt idx="385">
                  <c:v>39447</c:v>
                </c:pt>
                <c:pt idx="386">
                  <c:v>39448</c:v>
                </c:pt>
                <c:pt idx="387">
                  <c:v>39449</c:v>
                </c:pt>
                <c:pt idx="388">
                  <c:v>39450</c:v>
                </c:pt>
                <c:pt idx="389">
                  <c:v>39451</c:v>
                </c:pt>
                <c:pt idx="390">
                  <c:v>39454</c:v>
                </c:pt>
                <c:pt idx="391">
                  <c:v>39455</c:v>
                </c:pt>
                <c:pt idx="392">
                  <c:v>39456</c:v>
                </c:pt>
                <c:pt idx="393">
                  <c:v>39457</c:v>
                </c:pt>
                <c:pt idx="394">
                  <c:v>39458</c:v>
                </c:pt>
                <c:pt idx="395">
                  <c:v>39461</c:v>
                </c:pt>
                <c:pt idx="396">
                  <c:v>39462</c:v>
                </c:pt>
                <c:pt idx="397">
                  <c:v>39463</c:v>
                </c:pt>
                <c:pt idx="398">
                  <c:v>39464</c:v>
                </c:pt>
                <c:pt idx="399">
                  <c:v>39465</c:v>
                </c:pt>
                <c:pt idx="400">
                  <c:v>39468</c:v>
                </c:pt>
                <c:pt idx="401">
                  <c:v>39469</c:v>
                </c:pt>
                <c:pt idx="402">
                  <c:v>39470</c:v>
                </c:pt>
                <c:pt idx="403">
                  <c:v>39471</c:v>
                </c:pt>
                <c:pt idx="404">
                  <c:v>39472</c:v>
                </c:pt>
                <c:pt idx="405">
                  <c:v>39475</c:v>
                </c:pt>
                <c:pt idx="406">
                  <c:v>39476</c:v>
                </c:pt>
                <c:pt idx="407">
                  <c:v>39477</c:v>
                </c:pt>
                <c:pt idx="408">
                  <c:v>39478</c:v>
                </c:pt>
                <c:pt idx="409">
                  <c:v>39479</c:v>
                </c:pt>
                <c:pt idx="410">
                  <c:v>39482</c:v>
                </c:pt>
                <c:pt idx="411">
                  <c:v>39483</c:v>
                </c:pt>
                <c:pt idx="412">
                  <c:v>39484</c:v>
                </c:pt>
                <c:pt idx="413">
                  <c:v>39485</c:v>
                </c:pt>
                <c:pt idx="414">
                  <c:v>39486</c:v>
                </c:pt>
                <c:pt idx="415">
                  <c:v>39489</c:v>
                </c:pt>
                <c:pt idx="416">
                  <c:v>39490</c:v>
                </c:pt>
                <c:pt idx="417">
                  <c:v>39491</c:v>
                </c:pt>
                <c:pt idx="418">
                  <c:v>39492</c:v>
                </c:pt>
                <c:pt idx="419">
                  <c:v>39493</c:v>
                </c:pt>
                <c:pt idx="420">
                  <c:v>39496</c:v>
                </c:pt>
                <c:pt idx="421">
                  <c:v>39497</c:v>
                </c:pt>
                <c:pt idx="422">
                  <c:v>39498</c:v>
                </c:pt>
                <c:pt idx="423">
                  <c:v>39499</c:v>
                </c:pt>
                <c:pt idx="424">
                  <c:v>39500</c:v>
                </c:pt>
                <c:pt idx="425">
                  <c:v>39503</c:v>
                </c:pt>
                <c:pt idx="426">
                  <c:v>39504</c:v>
                </c:pt>
                <c:pt idx="427">
                  <c:v>39505</c:v>
                </c:pt>
                <c:pt idx="428">
                  <c:v>39506</c:v>
                </c:pt>
                <c:pt idx="429">
                  <c:v>39507</c:v>
                </c:pt>
                <c:pt idx="430">
                  <c:v>39510</c:v>
                </c:pt>
                <c:pt idx="431">
                  <c:v>39511</c:v>
                </c:pt>
                <c:pt idx="432">
                  <c:v>39512</c:v>
                </c:pt>
                <c:pt idx="433">
                  <c:v>39514</c:v>
                </c:pt>
                <c:pt idx="434">
                  <c:v>39517</c:v>
                </c:pt>
                <c:pt idx="435">
                  <c:v>39518</c:v>
                </c:pt>
                <c:pt idx="436">
                  <c:v>39519</c:v>
                </c:pt>
                <c:pt idx="437">
                  <c:v>39520</c:v>
                </c:pt>
                <c:pt idx="438">
                  <c:v>39521</c:v>
                </c:pt>
                <c:pt idx="439">
                  <c:v>39524</c:v>
                </c:pt>
                <c:pt idx="440">
                  <c:v>39525</c:v>
                </c:pt>
                <c:pt idx="441">
                  <c:v>39526</c:v>
                </c:pt>
                <c:pt idx="442">
                  <c:v>39531</c:v>
                </c:pt>
                <c:pt idx="443">
                  <c:v>39532</c:v>
                </c:pt>
                <c:pt idx="444">
                  <c:v>39533</c:v>
                </c:pt>
                <c:pt idx="445">
                  <c:v>39534</c:v>
                </c:pt>
                <c:pt idx="446">
                  <c:v>39535</c:v>
                </c:pt>
                <c:pt idx="447">
                  <c:v>39538</c:v>
                </c:pt>
                <c:pt idx="448">
                  <c:v>39539</c:v>
                </c:pt>
                <c:pt idx="449">
                  <c:v>39540</c:v>
                </c:pt>
                <c:pt idx="450">
                  <c:v>39541</c:v>
                </c:pt>
                <c:pt idx="451">
                  <c:v>39542</c:v>
                </c:pt>
                <c:pt idx="452">
                  <c:v>39545</c:v>
                </c:pt>
                <c:pt idx="453">
                  <c:v>39546</c:v>
                </c:pt>
                <c:pt idx="454">
                  <c:v>39547</c:v>
                </c:pt>
                <c:pt idx="455">
                  <c:v>39548</c:v>
                </c:pt>
                <c:pt idx="456">
                  <c:v>39549</c:v>
                </c:pt>
                <c:pt idx="457">
                  <c:v>39553</c:v>
                </c:pt>
                <c:pt idx="458">
                  <c:v>39554</c:v>
                </c:pt>
                <c:pt idx="459">
                  <c:v>39555</c:v>
                </c:pt>
                <c:pt idx="460">
                  <c:v>39559</c:v>
                </c:pt>
                <c:pt idx="461">
                  <c:v>39560</c:v>
                </c:pt>
                <c:pt idx="462">
                  <c:v>39561</c:v>
                </c:pt>
                <c:pt idx="463">
                  <c:v>39562</c:v>
                </c:pt>
                <c:pt idx="464">
                  <c:v>39563</c:v>
                </c:pt>
                <c:pt idx="465">
                  <c:v>39566</c:v>
                </c:pt>
                <c:pt idx="466">
                  <c:v>39567</c:v>
                </c:pt>
                <c:pt idx="467">
                  <c:v>39568</c:v>
                </c:pt>
                <c:pt idx="468">
                  <c:v>39570</c:v>
                </c:pt>
                <c:pt idx="469">
                  <c:v>39573</c:v>
                </c:pt>
                <c:pt idx="470">
                  <c:v>39574</c:v>
                </c:pt>
                <c:pt idx="471">
                  <c:v>39575</c:v>
                </c:pt>
                <c:pt idx="472">
                  <c:v>39576</c:v>
                </c:pt>
                <c:pt idx="473">
                  <c:v>39577</c:v>
                </c:pt>
                <c:pt idx="474">
                  <c:v>39580</c:v>
                </c:pt>
                <c:pt idx="475">
                  <c:v>39581</c:v>
                </c:pt>
                <c:pt idx="476">
                  <c:v>39582</c:v>
                </c:pt>
                <c:pt idx="477">
                  <c:v>39583</c:v>
                </c:pt>
                <c:pt idx="478">
                  <c:v>39584</c:v>
                </c:pt>
                <c:pt idx="479">
                  <c:v>39588</c:v>
                </c:pt>
                <c:pt idx="480">
                  <c:v>39589</c:v>
                </c:pt>
                <c:pt idx="481">
                  <c:v>39590</c:v>
                </c:pt>
                <c:pt idx="482">
                  <c:v>39591</c:v>
                </c:pt>
                <c:pt idx="483">
                  <c:v>39594</c:v>
                </c:pt>
                <c:pt idx="484">
                  <c:v>39595</c:v>
                </c:pt>
                <c:pt idx="485">
                  <c:v>39596</c:v>
                </c:pt>
                <c:pt idx="486">
                  <c:v>39597</c:v>
                </c:pt>
                <c:pt idx="487">
                  <c:v>39598</c:v>
                </c:pt>
                <c:pt idx="488">
                  <c:v>39601</c:v>
                </c:pt>
                <c:pt idx="489">
                  <c:v>39602</c:v>
                </c:pt>
                <c:pt idx="490">
                  <c:v>39603</c:v>
                </c:pt>
                <c:pt idx="491">
                  <c:v>39604</c:v>
                </c:pt>
                <c:pt idx="492">
                  <c:v>39605</c:v>
                </c:pt>
                <c:pt idx="493">
                  <c:v>39608</c:v>
                </c:pt>
                <c:pt idx="494">
                  <c:v>39609</c:v>
                </c:pt>
                <c:pt idx="495">
                  <c:v>39610</c:v>
                </c:pt>
                <c:pt idx="496">
                  <c:v>39611</c:v>
                </c:pt>
                <c:pt idx="497">
                  <c:v>39612</c:v>
                </c:pt>
                <c:pt idx="498">
                  <c:v>39615</c:v>
                </c:pt>
                <c:pt idx="499">
                  <c:v>39616</c:v>
                </c:pt>
                <c:pt idx="500">
                  <c:v>39617</c:v>
                </c:pt>
                <c:pt idx="501">
                  <c:v>39618</c:v>
                </c:pt>
                <c:pt idx="502">
                  <c:v>39619</c:v>
                </c:pt>
                <c:pt idx="503">
                  <c:v>39622</c:v>
                </c:pt>
                <c:pt idx="504">
                  <c:v>39623</c:v>
                </c:pt>
                <c:pt idx="505">
                  <c:v>39624</c:v>
                </c:pt>
                <c:pt idx="506">
                  <c:v>39625</c:v>
                </c:pt>
                <c:pt idx="507">
                  <c:v>39626</c:v>
                </c:pt>
                <c:pt idx="508">
                  <c:v>39629</c:v>
                </c:pt>
                <c:pt idx="509">
                  <c:v>39630</c:v>
                </c:pt>
                <c:pt idx="510">
                  <c:v>39631</c:v>
                </c:pt>
                <c:pt idx="511">
                  <c:v>39632</c:v>
                </c:pt>
                <c:pt idx="512">
                  <c:v>39633</c:v>
                </c:pt>
                <c:pt idx="513">
                  <c:v>39636</c:v>
                </c:pt>
                <c:pt idx="514">
                  <c:v>39637</c:v>
                </c:pt>
                <c:pt idx="515">
                  <c:v>39638</c:v>
                </c:pt>
                <c:pt idx="516">
                  <c:v>39639</c:v>
                </c:pt>
                <c:pt idx="517">
                  <c:v>39640</c:v>
                </c:pt>
                <c:pt idx="518">
                  <c:v>39643</c:v>
                </c:pt>
                <c:pt idx="519">
                  <c:v>39644</c:v>
                </c:pt>
                <c:pt idx="520">
                  <c:v>39645</c:v>
                </c:pt>
                <c:pt idx="521">
                  <c:v>39646</c:v>
                </c:pt>
                <c:pt idx="522">
                  <c:v>39647</c:v>
                </c:pt>
                <c:pt idx="523">
                  <c:v>39650</c:v>
                </c:pt>
                <c:pt idx="524">
                  <c:v>39651</c:v>
                </c:pt>
                <c:pt idx="525">
                  <c:v>39652</c:v>
                </c:pt>
                <c:pt idx="526">
                  <c:v>39653</c:v>
                </c:pt>
                <c:pt idx="527">
                  <c:v>39654</c:v>
                </c:pt>
                <c:pt idx="528">
                  <c:v>39657</c:v>
                </c:pt>
                <c:pt idx="529">
                  <c:v>39658</c:v>
                </c:pt>
                <c:pt idx="530">
                  <c:v>39659</c:v>
                </c:pt>
                <c:pt idx="531">
                  <c:v>39660</c:v>
                </c:pt>
                <c:pt idx="532">
                  <c:v>39661</c:v>
                </c:pt>
                <c:pt idx="533">
                  <c:v>39664</c:v>
                </c:pt>
                <c:pt idx="534">
                  <c:v>39665</c:v>
                </c:pt>
                <c:pt idx="535">
                  <c:v>39666</c:v>
                </c:pt>
                <c:pt idx="536">
                  <c:v>39667</c:v>
                </c:pt>
                <c:pt idx="537">
                  <c:v>39668</c:v>
                </c:pt>
                <c:pt idx="538">
                  <c:v>39671</c:v>
                </c:pt>
                <c:pt idx="539">
                  <c:v>39672</c:v>
                </c:pt>
                <c:pt idx="540">
                  <c:v>39673</c:v>
                </c:pt>
                <c:pt idx="541">
                  <c:v>39674</c:v>
                </c:pt>
                <c:pt idx="542">
                  <c:v>39678</c:v>
                </c:pt>
                <c:pt idx="543">
                  <c:v>39679</c:v>
                </c:pt>
                <c:pt idx="544">
                  <c:v>39680</c:v>
                </c:pt>
                <c:pt idx="545">
                  <c:v>39681</c:v>
                </c:pt>
                <c:pt idx="546">
                  <c:v>39682</c:v>
                </c:pt>
                <c:pt idx="547">
                  <c:v>39685</c:v>
                </c:pt>
                <c:pt idx="548">
                  <c:v>39686</c:v>
                </c:pt>
                <c:pt idx="549">
                  <c:v>39687</c:v>
                </c:pt>
                <c:pt idx="550">
                  <c:v>39688</c:v>
                </c:pt>
                <c:pt idx="551">
                  <c:v>39689</c:v>
                </c:pt>
                <c:pt idx="552">
                  <c:v>39692</c:v>
                </c:pt>
                <c:pt idx="553">
                  <c:v>39693</c:v>
                </c:pt>
                <c:pt idx="554">
                  <c:v>39695</c:v>
                </c:pt>
                <c:pt idx="555">
                  <c:v>39696</c:v>
                </c:pt>
                <c:pt idx="556">
                  <c:v>39699</c:v>
                </c:pt>
                <c:pt idx="557">
                  <c:v>39700</c:v>
                </c:pt>
                <c:pt idx="558">
                  <c:v>39701</c:v>
                </c:pt>
                <c:pt idx="559">
                  <c:v>39702</c:v>
                </c:pt>
                <c:pt idx="560">
                  <c:v>39703</c:v>
                </c:pt>
                <c:pt idx="561">
                  <c:v>39706</c:v>
                </c:pt>
                <c:pt idx="562">
                  <c:v>39707</c:v>
                </c:pt>
                <c:pt idx="563">
                  <c:v>39708</c:v>
                </c:pt>
                <c:pt idx="564">
                  <c:v>39709</c:v>
                </c:pt>
                <c:pt idx="565">
                  <c:v>39710</c:v>
                </c:pt>
                <c:pt idx="566">
                  <c:v>39713</c:v>
                </c:pt>
                <c:pt idx="567">
                  <c:v>39714</c:v>
                </c:pt>
                <c:pt idx="568">
                  <c:v>39715</c:v>
                </c:pt>
                <c:pt idx="569">
                  <c:v>39716</c:v>
                </c:pt>
                <c:pt idx="570">
                  <c:v>39717</c:v>
                </c:pt>
                <c:pt idx="571">
                  <c:v>39720</c:v>
                </c:pt>
                <c:pt idx="572">
                  <c:v>39721</c:v>
                </c:pt>
                <c:pt idx="573">
                  <c:v>39722</c:v>
                </c:pt>
                <c:pt idx="574">
                  <c:v>39724</c:v>
                </c:pt>
                <c:pt idx="575">
                  <c:v>39727</c:v>
                </c:pt>
                <c:pt idx="576">
                  <c:v>39728</c:v>
                </c:pt>
                <c:pt idx="577">
                  <c:v>39729</c:v>
                </c:pt>
                <c:pt idx="578">
                  <c:v>39731</c:v>
                </c:pt>
                <c:pt idx="579">
                  <c:v>39734</c:v>
                </c:pt>
                <c:pt idx="580">
                  <c:v>39735</c:v>
                </c:pt>
                <c:pt idx="581">
                  <c:v>39736</c:v>
                </c:pt>
                <c:pt idx="582">
                  <c:v>39737</c:v>
                </c:pt>
                <c:pt idx="583">
                  <c:v>39738</c:v>
                </c:pt>
                <c:pt idx="584">
                  <c:v>39741</c:v>
                </c:pt>
                <c:pt idx="585">
                  <c:v>39742</c:v>
                </c:pt>
                <c:pt idx="586">
                  <c:v>39743</c:v>
                </c:pt>
                <c:pt idx="587">
                  <c:v>39744</c:v>
                </c:pt>
                <c:pt idx="588">
                  <c:v>39745</c:v>
                </c:pt>
                <c:pt idx="589">
                  <c:v>39748</c:v>
                </c:pt>
                <c:pt idx="590">
                  <c:v>39749</c:v>
                </c:pt>
                <c:pt idx="591">
                  <c:v>39750</c:v>
                </c:pt>
                <c:pt idx="592">
                  <c:v>39752</c:v>
                </c:pt>
                <c:pt idx="593">
                  <c:v>39755</c:v>
                </c:pt>
                <c:pt idx="594">
                  <c:v>39756</c:v>
                </c:pt>
                <c:pt idx="595">
                  <c:v>39757</c:v>
                </c:pt>
                <c:pt idx="596">
                  <c:v>39758</c:v>
                </c:pt>
                <c:pt idx="597">
                  <c:v>39759</c:v>
                </c:pt>
                <c:pt idx="598">
                  <c:v>39762</c:v>
                </c:pt>
                <c:pt idx="599">
                  <c:v>39763</c:v>
                </c:pt>
                <c:pt idx="600">
                  <c:v>39764</c:v>
                </c:pt>
                <c:pt idx="601">
                  <c:v>39766</c:v>
                </c:pt>
                <c:pt idx="602">
                  <c:v>39769</c:v>
                </c:pt>
                <c:pt idx="603">
                  <c:v>39770</c:v>
                </c:pt>
                <c:pt idx="604">
                  <c:v>39771</c:v>
                </c:pt>
                <c:pt idx="605">
                  <c:v>39772</c:v>
                </c:pt>
                <c:pt idx="606">
                  <c:v>39773</c:v>
                </c:pt>
                <c:pt idx="607">
                  <c:v>39776</c:v>
                </c:pt>
                <c:pt idx="608">
                  <c:v>39777</c:v>
                </c:pt>
                <c:pt idx="609">
                  <c:v>39778</c:v>
                </c:pt>
                <c:pt idx="610">
                  <c:v>39780</c:v>
                </c:pt>
                <c:pt idx="611">
                  <c:v>39783</c:v>
                </c:pt>
                <c:pt idx="612">
                  <c:v>39784</c:v>
                </c:pt>
                <c:pt idx="613">
                  <c:v>39785</c:v>
                </c:pt>
                <c:pt idx="614">
                  <c:v>39786</c:v>
                </c:pt>
                <c:pt idx="615">
                  <c:v>39787</c:v>
                </c:pt>
                <c:pt idx="616">
                  <c:v>39790</c:v>
                </c:pt>
                <c:pt idx="617">
                  <c:v>39792</c:v>
                </c:pt>
                <c:pt idx="618">
                  <c:v>39793</c:v>
                </c:pt>
                <c:pt idx="619">
                  <c:v>39794</c:v>
                </c:pt>
                <c:pt idx="620">
                  <c:v>39797</c:v>
                </c:pt>
                <c:pt idx="621">
                  <c:v>39798</c:v>
                </c:pt>
                <c:pt idx="622">
                  <c:v>39799</c:v>
                </c:pt>
                <c:pt idx="623">
                  <c:v>39800</c:v>
                </c:pt>
                <c:pt idx="624">
                  <c:v>39801</c:v>
                </c:pt>
                <c:pt idx="625">
                  <c:v>39804</c:v>
                </c:pt>
                <c:pt idx="626">
                  <c:v>39805</c:v>
                </c:pt>
                <c:pt idx="627">
                  <c:v>39806</c:v>
                </c:pt>
                <c:pt idx="628">
                  <c:v>39808</c:v>
                </c:pt>
                <c:pt idx="629">
                  <c:v>39811</c:v>
                </c:pt>
                <c:pt idx="630">
                  <c:v>39812</c:v>
                </c:pt>
                <c:pt idx="631">
                  <c:v>39813</c:v>
                </c:pt>
                <c:pt idx="632">
                  <c:v>39814</c:v>
                </c:pt>
                <c:pt idx="633">
                  <c:v>39815</c:v>
                </c:pt>
                <c:pt idx="634">
                  <c:v>39818</c:v>
                </c:pt>
                <c:pt idx="635">
                  <c:v>39819</c:v>
                </c:pt>
                <c:pt idx="636">
                  <c:v>39820</c:v>
                </c:pt>
                <c:pt idx="637">
                  <c:v>39822</c:v>
                </c:pt>
                <c:pt idx="638">
                  <c:v>39825</c:v>
                </c:pt>
                <c:pt idx="639">
                  <c:v>39826</c:v>
                </c:pt>
                <c:pt idx="640">
                  <c:v>39827</c:v>
                </c:pt>
                <c:pt idx="641">
                  <c:v>39828</c:v>
                </c:pt>
                <c:pt idx="642">
                  <c:v>39829</c:v>
                </c:pt>
                <c:pt idx="643">
                  <c:v>39832</c:v>
                </c:pt>
                <c:pt idx="644">
                  <c:v>39833</c:v>
                </c:pt>
                <c:pt idx="645">
                  <c:v>39834</c:v>
                </c:pt>
                <c:pt idx="646">
                  <c:v>39835</c:v>
                </c:pt>
                <c:pt idx="647">
                  <c:v>39836</c:v>
                </c:pt>
                <c:pt idx="648">
                  <c:v>39840</c:v>
                </c:pt>
                <c:pt idx="649">
                  <c:v>39841</c:v>
                </c:pt>
                <c:pt idx="650">
                  <c:v>39842</c:v>
                </c:pt>
                <c:pt idx="651">
                  <c:v>39843</c:v>
                </c:pt>
                <c:pt idx="652">
                  <c:v>39846</c:v>
                </c:pt>
                <c:pt idx="653">
                  <c:v>39847</c:v>
                </c:pt>
                <c:pt idx="654">
                  <c:v>39848</c:v>
                </c:pt>
                <c:pt idx="655">
                  <c:v>39849</c:v>
                </c:pt>
                <c:pt idx="656">
                  <c:v>39850</c:v>
                </c:pt>
                <c:pt idx="657">
                  <c:v>39853</c:v>
                </c:pt>
                <c:pt idx="658">
                  <c:v>39854</c:v>
                </c:pt>
                <c:pt idx="659">
                  <c:v>39855</c:v>
                </c:pt>
                <c:pt idx="660">
                  <c:v>39856</c:v>
                </c:pt>
                <c:pt idx="661">
                  <c:v>39857</c:v>
                </c:pt>
                <c:pt idx="662">
                  <c:v>39860</c:v>
                </c:pt>
                <c:pt idx="663">
                  <c:v>39861</c:v>
                </c:pt>
                <c:pt idx="664">
                  <c:v>39862</c:v>
                </c:pt>
                <c:pt idx="665">
                  <c:v>39863</c:v>
                </c:pt>
                <c:pt idx="666">
                  <c:v>39864</c:v>
                </c:pt>
                <c:pt idx="667">
                  <c:v>39868</c:v>
                </c:pt>
                <c:pt idx="668">
                  <c:v>39869</c:v>
                </c:pt>
                <c:pt idx="669">
                  <c:v>39870</c:v>
                </c:pt>
                <c:pt idx="670">
                  <c:v>39871</c:v>
                </c:pt>
                <c:pt idx="671">
                  <c:v>39874</c:v>
                </c:pt>
                <c:pt idx="672">
                  <c:v>39875</c:v>
                </c:pt>
                <c:pt idx="673">
                  <c:v>39876</c:v>
                </c:pt>
                <c:pt idx="674">
                  <c:v>39877</c:v>
                </c:pt>
                <c:pt idx="675">
                  <c:v>39878</c:v>
                </c:pt>
                <c:pt idx="676">
                  <c:v>39881</c:v>
                </c:pt>
                <c:pt idx="677">
                  <c:v>39884</c:v>
                </c:pt>
                <c:pt idx="678">
                  <c:v>39885</c:v>
                </c:pt>
                <c:pt idx="679">
                  <c:v>39888</c:v>
                </c:pt>
                <c:pt idx="680">
                  <c:v>39889</c:v>
                </c:pt>
                <c:pt idx="681">
                  <c:v>39890</c:v>
                </c:pt>
                <c:pt idx="682">
                  <c:v>39891</c:v>
                </c:pt>
                <c:pt idx="683">
                  <c:v>39892</c:v>
                </c:pt>
                <c:pt idx="684">
                  <c:v>39895</c:v>
                </c:pt>
                <c:pt idx="685">
                  <c:v>39896</c:v>
                </c:pt>
                <c:pt idx="686">
                  <c:v>39897</c:v>
                </c:pt>
                <c:pt idx="687">
                  <c:v>39898</c:v>
                </c:pt>
                <c:pt idx="688">
                  <c:v>39899</c:v>
                </c:pt>
                <c:pt idx="689">
                  <c:v>39902</c:v>
                </c:pt>
                <c:pt idx="690">
                  <c:v>39903</c:v>
                </c:pt>
                <c:pt idx="691">
                  <c:v>39904</c:v>
                </c:pt>
                <c:pt idx="692">
                  <c:v>39905</c:v>
                </c:pt>
                <c:pt idx="693">
                  <c:v>39909</c:v>
                </c:pt>
                <c:pt idx="694">
                  <c:v>39911</c:v>
                </c:pt>
                <c:pt idx="695">
                  <c:v>39912</c:v>
                </c:pt>
                <c:pt idx="696">
                  <c:v>39916</c:v>
                </c:pt>
                <c:pt idx="697">
                  <c:v>39918</c:v>
                </c:pt>
                <c:pt idx="698">
                  <c:v>39919</c:v>
                </c:pt>
                <c:pt idx="699">
                  <c:v>39920</c:v>
                </c:pt>
                <c:pt idx="700">
                  <c:v>39923</c:v>
                </c:pt>
                <c:pt idx="701">
                  <c:v>39924</c:v>
                </c:pt>
                <c:pt idx="702">
                  <c:v>39925</c:v>
                </c:pt>
                <c:pt idx="703">
                  <c:v>39926</c:v>
                </c:pt>
                <c:pt idx="704">
                  <c:v>39927</c:v>
                </c:pt>
                <c:pt idx="705">
                  <c:v>39930</c:v>
                </c:pt>
                <c:pt idx="706">
                  <c:v>39931</c:v>
                </c:pt>
                <c:pt idx="707">
                  <c:v>39932</c:v>
                </c:pt>
                <c:pt idx="708">
                  <c:v>39937</c:v>
                </c:pt>
                <c:pt idx="709">
                  <c:v>39938</c:v>
                </c:pt>
                <c:pt idx="710">
                  <c:v>39939</c:v>
                </c:pt>
                <c:pt idx="711">
                  <c:v>39940</c:v>
                </c:pt>
                <c:pt idx="712">
                  <c:v>39941</c:v>
                </c:pt>
                <c:pt idx="713">
                  <c:v>39944</c:v>
                </c:pt>
                <c:pt idx="714">
                  <c:v>39945</c:v>
                </c:pt>
                <c:pt idx="715">
                  <c:v>39946</c:v>
                </c:pt>
                <c:pt idx="716">
                  <c:v>39947</c:v>
                </c:pt>
                <c:pt idx="717">
                  <c:v>39948</c:v>
                </c:pt>
                <c:pt idx="718">
                  <c:v>39951</c:v>
                </c:pt>
                <c:pt idx="719">
                  <c:v>39952</c:v>
                </c:pt>
                <c:pt idx="720">
                  <c:v>39953</c:v>
                </c:pt>
                <c:pt idx="721">
                  <c:v>39954</c:v>
                </c:pt>
                <c:pt idx="722">
                  <c:v>39955</c:v>
                </c:pt>
                <c:pt idx="723">
                  <c:v>39958</c:v>
                </c:pt>
                <c:pt idx="724">
                  <c:v>39959</c:v>
                </c:pt>
                <c:pt idx="725">
                  <c:v>39960</c:v>
                </c:pt>
                <c:pt idx="726">
                  <c:v>39961</c:v>
                </c:pt>
                <c:pt idx="727">
                  <c:v>39962</c:v>
                </c:pt>
                <c:pt idx="728">
                  <c:v>39965</c:v>
                </c:pt>
                <c:pt idx="729">
                  <c:v>39966</c:v>
                </c:pt>
                <c:pt idx="730">
                  <c:v>39967</c:v>
                </c:pt>
                <c:pt idx="731">
                  <c:v>39968</c:v>
                </c:pt>
                <c:pt idx="732">
                  <c:v>39969</c:v>
                </c:pt>
                <c:pt idx="733">
                  <c:v>39972</c:v>
                </c:pt>
                <c:pt idx="734">
                  <c:v>39973</c:v>
                </c:pt>
                <c:pt idx="735">
                  <c:v>39974</c:v>
                </c:pt>
                <c:pt idx="736">
                  <c:v>39975</c:v>
                </c:pt>
                <c:pt idx="737">
                  <c:v>39976</c:v>
                </c:pt>
                <c:pt idx="738">
                  <c:v>39979</c:v>
                </c:pt>
                <c:pt idx="739">
                  <c:v>39980</c:v>
                </c:pt>
                <c:pt idx="740">
                  <c:v>39981</c:v>
                </c:pt>
                <c:pt idx="741">
                  <c:v>39982</c:v>
                </c:pt>
                <c:pt idx="742">
                  <c:v>39983</c:v>
                </c:pt>
                <c:pt idx="743">
                  <c:v>39986</c:v>
                </c:pt>
                <c:pt idx="744">
                  <c:v>39987</c:v>
                </c:pt>
                <c:pt idx="745">
                  <c:v>39988</c:v>
                </c:pt>
                <c:pt idx="746">
                  <c:v>39989</c:v>
                </c:pt>
                <c:pt idx="747">
                  <c:v>39990</c:v>
                </c:pt>
                <c:pt idx="748">
                  <c:v>39993</c:v>
                </c:pt>
                <c:pt idx="749">
                  <c:v>39994</c:v>
                </c:pt>
                <c:pt idx="750">
                  <c:v>39995</c:v>
                </c:pt>
                <c:pt idx="751">
                  <c:v>39996</c:v>
                </c:pt>
                <c:pt idx="752">
                  <c:v>39997</c:v>
                </c:pt>
                <c:pt idx="753">
                  <c:v>40000</c:v>
                </c:pt>
                <c:pt idx="754">
                  <c:v>40001</c:v>
                </c:pt>
                <c:pt idx="755">
                  <c:v>40002</c:v>
                </c:pt>
                <c:pt idx="756">
                  <c:v>40003</c:v>
                </c:pt>
                <c:pt idx="757">
                  <c:v>40004</c:v>
                </c:pt>
                <c:pt idx="758">
                  <c:v>40007</c:v>
                </c:pt>
                <c:pt idx="759">
                  <c:v>40008</c:v>
                </c:pt>
                <c:pt idx="760">
                  <c:v>40009</c:v>
                </c:pt>
                <c:pt idx="761">
                  <c:v>40010</c:v>
                </c:pt>
                <c:pt idx="762">
                  <c:v>40011</c:v>
                </c:pt>
                <c:pt idx="763">
                  <c:v>40014</c:v>
                </c:pt>
                <c:pt idx="764">
                  <c:v>40015</c:v>
                </c:pt>
                <c:pt idx="765">
                  <c:v>40016</c:v>
                </c:pt>
                <c:pt idx="766">
                  <c:v>40017</c:v>
                </c:pt>
                <c:pt idx="767">
                  <c:v>40018</c:v>
                </c:pt>
                <c:pt idx="768">
                  <c:v>40021</c:v>
                </c:pt>
                <c:pt idx="769">
                  <c:v>40022</c:v>
                </c:pt>
                <c:pt idx="770">
                  <c:v>40023</c:v>
                </c:pt>
                <c:pt idx="771">
                  <c:v>40024</c:v>
                </c:pt>
                <c:pt idx="772">
                  <c:v>40025</c:v>
                </c:pt>
                <c:pt idx="773">
                  <c:v>40028</c:v>
                </c:pt>
                <c:pt idx="774">
                  <c:v>40029</c:v>
                </c:pt>
                <c:pt idx="775">
                  <c:v>40030</c:v>
                </c:pt>
                <c:pt idx="776">
                  <c:v>40031</c:v>
                </c:pt>
                <c:pt idx="777">
                  <c:v>40032</c:v>
                </c:pt>
                <c:pt idx="778">
                  <c:v>40035</c:v>
                </c:pt>
                <c:pt idx="779">
                  <c:v>40036</c:v>
                </c:pt>
                <c:pt idx="780">
                  <c:v>40037</c:v>
                </c:pt>
                <c:pt idx="781">
                  <c:v>40038</c:v>
                </c:pt>
                <c:pt idx="782">
                  <c:v>40039</c:v>
                </c:pt>
                <c:pt idx="783">
                  <c:v>40042</c:v>
                </c:pt>
                <c:pt idx="784">
                  <c:v>40043</c:v>
                </c:pt>
                <c:pt idx="785">
                  <c:v>40044</c:v>
                </c:pt>
                <c:pt idx="786">
                  <c:v>40045</c:v>
                </c:pt>
                <c:pt idx="787">
                  <c:v>40046</c:v>
                </c:pt>
                <c:pt idx="788">
                  <c:v>40049</c:v>
                </c:pt>
                <c:pt idx="789">
                  <c:v>40050</c:v>
                </c:pt>
                <c:pt idx="790">
                  <c:v>40051</c:v>
                </c:pt>
                <c:pt idx="791">
                  <c:v>40052</c:v>
                </c:pt>
                <c:pt idx="792">
                  <c:v>40053</c:v>
                </c:pt>
                <c:pt idx="793">
                  <c:v>40056</c:v>
                </c:pt>
                <c:pt idx="794">
                  <c:v>40057</c:v>
                </c:pt>
                <c:pt idx="795">
                  <c:v>40058</c:v>
                </c:pt>
                <c:pt idx="796">
                  <c:v>40059</c:v>
                </c:pt>
                <c:pt idx="797">
                  <c:v>40060</c:v>
                </c:pt>
                <c:pt idx="798">
                  <c:v>40063</c:v>
                </c:pt>
                <c:pt idx="799">
                  <c:v>40064</c:v>
                </c:pt>
                <c:pt idx="800">
                  <c:v>40065</c:v>
                </c:pt>
                <c:pt idx="801">
                  <c:v>40066</c:v>
                </c:pt>
                <c:pt idx="802">
                  <c:v>40067</c:v>
                </c:pt>
                <c:pt idx="803">
                  <c:v>40070</c:v>
                </c:pt>
                <c:pt idx="804">
                  <c:v>40071</c:v>
                </c:pt>
                <c:pt idx="805">
                  <c:v>40072</c:v>
                </c:pt>
                <c:pt idx="806">
                  <c:v>40073</c:v>
                </c:pt>
                <c:pt idx="807">
                  <c:v>40074</c:v>
                </c:pt>
                <c:pt idx="808">
                  <c:v>40078</c:v>
                </c:pt>
                <c:pt idx="809">
                  <c:v>40079</c:v>
                </c:pt>
                <c:pt idx="810">
                  <c:v>40080</c:v>
                </c:pt>
                <c:pt idx="811">
                  <c:v>40081</c:v>
                </c:pt>
                <c:pt idx="812">
                  <c:v>40085</c:v>
                </c:pt>
                <c:pt idx="813">
                  <c:v>40086</c:v>
                </c:pt>
                <c:pt idx="814">
                  <c:v>40087</c:v>
                </c:pt>
                <c:pt idx="815">
                  <c:v>40091</c:v>
                </c:pt>
                <c:pt idx="816">
                  <c:v>40092</c:v>
                </c:pt>
                <c:pt idx="817">
                  <c:v>40093</c:v>
                </c:pt>
                <c:pt idx="818">
                  <c:v>40094</c:v>
                </c:pt>
                <c:pt idx="819">
                  <c:v>40095</c:v>
                </c:pt>
                <c:pt idx="820">
                  <c:v>40098</c:v>
                </c:pt>
                <c:pt idx="821">
                  <c:v>40100</c:v>
                </c:pt>
                <c:pt idx="822">
                  <c:v>40101</c:v>
                </c:pt>
                <c:pt idx="823">
                  <c:v>40102</c:v>
                </c:pt>
                <c:pt idx="824">
                  <c:v>40103</c:v>
                </c:pt>
                <c:pt idx="825">
                  <c:v>40106</c:v>
                </c:pt>
                <c:pt idx="826">
                  <c:v>40107</c:v>
                </c:pt>
                <c:pt idx="827">
                  <c:v>40108</c:v>
                </c:pt>
                <c:pt idx="828">
                  <c:v>40109</c:v>
                </c:pt>
                <c:pt idx="829">
                  <c:v>40112</c:v>
                </c:pt>
                <c:pt idx="830">
                  <c:v>40113</c:v>
                </c:pt>
                <c:pt idx="831">
                  <c:v>40114</c:v>
                </c:pt>
                <c:pt idx="832">
                  <c:v>40115</c:v>
                </c:pt>
                <c:pt idx="833">
                  <c:v>40116</c:v>
                </c:pt>
                <c:pt idx="834">
                  <c:v>40120</c:v>
                </c:pt>
                <c:pt idx="835">
                  <c:v>40121</c:v>
                </c:pt>
                <c:pt idx="836">
                  <c:v>40122</c:v>
                </c:pt>
                <c:pt idx="837">
                  <c:v>40123</c:v>
                </c:pt>
                <c:pt idx="838">
                  <c:v>40126</c:v>
                </c:pt>
                <c:pt idx="839">
                  <c:v>40127</c:v>
                </c:pt>
                <c:pt idx="840">
                  <c:v>40128</c:v>
                </c:pt>
                <c:pt idx="841">
                  <c:v>40129</c:v>
                </c:pt>
                <c:pt idx="842">
                  <c:v>40130</c:v>
                </c:pt>
                <c:pt idx="843">
                  <c:v>40133</c:v>
                </c:pt>
                <c:pt idx="844">
                  <c:v>40134</c:v>
                </c:pt>
                <c:pt idx="845">
                  <c:v>40135</c:v>
                </c:pt>
                <c:pt idx="846">
                  <c:v>40136</c:v>
                </c:pt>
                <c:pt idx="847">
                  <c:v>40137</c:v>
                </c:pt>
                <c:pt idx="848">
                  <c:v>40140</c:v>
                </c:pt>
                <c:pt idx="849">
                  <c:v>40141</c:v>
                </c:pt>
                <c:pt idx="850">
                  <c:v>40142</c:v>
                </c:pt>
                <c:pt idx="851">
                  <c:v>40143</c:v>
                </c:pt>
                <c:pt idx="852">
                  <c:v>40144</c:v>
                </c:pt>
                <c:pt idx="853">
                  <c:v>40147</c:v>
                </c:pt>
                <c:pt idx="854">
                  <c:v>40148</c:v>
                </c:pt>
                <c:pt idx="855">
                  <c:v>40149</c:v>
                </c:pt>
                <c:pt idx="856">
                  <c:v>40150</c:v>
                </c:pt>
                <c:pt idx="857">
                  <c:v>40151</c:v>
                </c:pt>
                <c:pt idx="858">
                  <c:v>40154</c:v>
                </c:pt>
                <c:pt idx="859">
                  <c:v>40155</c:v>
                </c:pt>
                <c:pt idx="860">
                  <c:v>40156</c:v>
                </c:pt>
                <c:pt idx="861">
                  <c:v>40157</c:v>
                </c:pt>
                <c:pt idx="862">
                  <c:v>40158</c:v>
                </c:pt>
                <c:pt idx="863">
                  <c:v>40161</c:v>
                </c:pt>
                <c:pt idx="864">
                  <c:v>40162</c:v>
                </c:pt>
                <c:pt idx="865">
                  <c:v>40163</c:v>
                </c:pt>
                <c:pt idx="866">
                  <c:v>40164</c:v>
                </c:pt>
                <c:pt idx="867">
                  <c:v>40165</c:v>
                </c:pt>
                <c:pt idx="868">
                  <c:v>40168</c:v>
                </c:pt>
                <c:pt idx="869">
                  <c:v>40169</c:v>
                </c:pt>
                <c:pt idx="870">
                  <c:v>40170</c:v>
                </c:pt>
                <c:pt idx="871">
                  <c:v>40171</c:v>
                </c:pt>
                <c:pt idx="872">
                  <c:v>40176</c:v>
                </c:pt>
                <c:pt idx="873">
                  <c:v>40177</c:v>
                </c:pt>
                <c:pt idx="874">
                  <c:v>40178</c:v>
                </c:pt>
                <c:pt idx="875">
                  <c:v>40182</c:v>
                </c:pt>
                <c:pt idx="876">
                  <c:v>40183</c:v>
                </c:pt>
                <c:pt idx="877">
                  <c:v>40184</c:v>
                </c:pt>
                <c:pt idx="878">
                  <c:v>40185</c:v>
                </c:pt>
                <c:pt idx="879">
                  <c:v>40186</c:v>
                </c:pt>
                <c:pt idx="880">
                  <c:v>40189</c:v>
                </c:pt>
                <c:pt idx="881">
                  <c:v>40190</c:v>
                </c:pt>
                <c:pt idx="882">
                  <c:v>40191</c:v>
                </c:pt>
                <c:pt idx="883">
                  <c:v>40192</c:v>
                </c:pt>
                <c:pt idx="884">
                  <c:v>40193</c:v>
                </c:pt>
                <c:pt idx="885">
                  <c:v>40196</c:v>
                </c:pt>
                <c:pt idx="886">
                  <c:v>40197</c:v>
                </c:pt>
                <c:pt idx="887">
                  <c:v>40198</c:v>
                </c:pt>
                <c:pt idx="888">
                  <c:v>40199</c:v>
                </c:pt>
                <c:pt idx="889">
                  <c:v>40200</c:v>
                </c:pt>
                <c:pt idx="890">
                  <c:v>40203</c:v>
                </c:pt>
                <c:pt idx="891">
                  <c:v>40205</c:v>
                </c:pt>
                <c:pt idx="892">
                  <c:v>40206</c:v>
                </c:pt>
                <c:pt idx="893">
                  <c:v>40207</c:v>
                </c:pt>
                <c:pt idx="894">
                  <c:v>40210</c:v>
                </c:pt>
                <c:pt idx="895">
                  <c:v>40211</c:v>
                </c:pt>
                <c:pt idx="896">
                  <c:v>40212</c:v>
                </c:pt>
                <c:pt idx="897">
                  <c:v>40213</c:v>
                </c:pt>
                <c:pt idx="898">
                  <c:v>40214</c:v>
                </c:pt>
                <c:pt idx="899">
                  <c:v>40215</c:v>
                </c:pt>
                <c:pt idx="900">
                  <c:v>40217</c:v>
                </c:pt>
                <c:pt idx="901">
                  <c:v>40218</c:v>
                </c:pt>
                <c:pt idx="902">
                  <c:v>40219</c:v>
                </c:pt>
                <c:pt idx="903">
                  <c:v>40220</c:v>
                </c:pt>
                <c:pt idx="904">
                  <c:v>40224</c:v>
                </c:pt>
                <c:pt idx="905">
                  <c:v>40225</c:v>
                </c:pt>
                <c:pt idx="906">
                  <c:v>40226</c:v>
                </c:pt>
                <c:pt idx="907">
                  <c:v>40227</c:v>
                </c:pt>
                <c:pt idx="908">
                  <c:v>40228</c:v>
                </c:pt>
                <c:pt idx="909">
                  <c:v>40231</c:v>
                </c:pt>
                <c:pt idx="910">
                  <c:v>40232</c:v>
                </c:pt>
                <c:pt idx="911">
                  <c:v>40233</c:v>
                </c:pt>
                <c:pt idx="912">
                  <c:v>40234</c:v>
                </c:pt>
                <c:pt idx="913">
                  <c:v>40235</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40262</c:v>
                </c:pt>
                <c:pt idx="931">
                  <c:v>40263</c:v>
                </c:pt>
                <c:pt idx="932">
                  <c:v>40266</c:v>
                </c:pt>
                <c:pt idx="933">
                  <c:v>40267</c:v>
                </c:pt>
                <c:pt idx="934">
                  <c:v>40268</c:v>
                </c:pt>
                <c:pt idx="935">
                  <c:v>40269</c:v>
                </c:pt>
                <c:pt idx="936">
                  <c:v>40273</c:v>
                </c:pt>
                <c:pt idx="937">
                  <c:v>40274</c:v>
                </c:pt>
                <c:pt idx="938">
                  <c:v>40275</c:v>
                </c:pt>
                <c:pt idx="939">
                  <c:v>40276</c:v>
                </c:pt>
                <c:pt idx="940">
                  <c:v>40277</c:v>
                </c:pt>
                <c:pt idx="941">
                  <c:v>40280</c:v>
                </c:pt>
                <c:pt idx="942">
                  <c:v>40281</c:v>
                </c:pt>
                <c:pt idx="943">
                  <c:v>40283</c:v>
                </c:pt>
                <c:pt idx="944">
                  <c:v>40284</c:v>
                </c:pt>
                <c:pt idx="945">
                  <c:v>40287</c:v>
                </c:pt>
                <c:pt idx="946">
                  <c:v>40288</c:v>
                </c:pt>
                <c:pt idx="947">
                  <c:v>40289</c:v>
                </c:pt>
                <c:pt idx="948">
                  <c:v>40290</c:v>
                </c:pt>
                <c:pt idx="949">
                  <c:v>40291</c:v>
                </c:pt>
                <c:pt idx="950">
                  <c:v>40294</c:v>
                </c:pt>
                <c:pt idx="951">
                  <c:v>40295</c:v>
                </c:pt>
                <c:pt idx="952">
                  <c:v>40296</c:v>
                </c:pt>
                <c:pt idx="953">
                  <c:v>40297</c:v>
                </c:pt>
                <c:pt idx="954">
                  <c:v>40298</c:v>
                </c:pt>
                <c:pt idx="955">
                  <c:v>40301</c:v>
                </c:pt>
                <c:pt idx="956">
                  <c:v>40302</c:v>
                </c:pt>
                <c:pt idx="957">
                  <c:v>40303</c:v>
                </c:pt>
                <c:pt idx="958">
                  <c:v>40304</c:v>
                </c:pt>
                <c:pt idx="959">
                  <c:v>40305</c:v>
                </c:pt>
                <c:pt idx="960">
                  <c:v>40308</c:v>
                </c:pt>
                <c:pt idx="961">
                  <c:v>40309</c:v>
                </c:pt>
                <c:pt idx="962">
                  <c:v>40310</c:v>
                </c:pt>
                <c:pt idx="963">
                  <c:v>40311</c:v>
                </c:pt>
                <c:pt idx="964">
                  <c:v>40312</c:v>
                </c:pt>
                <c:pt idx="965">
                  <c:v>40315</c:v>
                </c:pt>
                <c:pt idx="966">
                  <c:v>40316</c:v>
                </c:pt>
                <c:pt idx="967">
                  <c:v>40317</c:v>
                </c:pt>
                <c:pt idx="968">
                  <c:v>40318</c:v>
                </c:pt>
                <c:pt idx="969">
                  <c:v>40319</c:v>
                </c:pt>
                <c:pt idx="970">
                  <c:v>40322</c:v>
                </c:pt>
                <c:pt idx="971">
                  <c:v>40323</c:v>
                </c:pt>
                <c:pt idx="972">
                  <c:v>40324</c:v>
                </c:pt>
                <c:pt idx="973">
                  <c:v>40325</c:v>
                </c:pt>
                <c:pt idx="974">
                  <c:v>40326</c:v>
                </c:pt>
                <c:pt idx="975">
                  <c:v>40329</c:v>
                </c:pt>
                <c:pt idx="976">
                  <c:v>40330</c:v>
                </c:pt>
                <c:pt idx="977">
                  <c:v>40331</c:v>
                </c:pt>
                <c:pt idx="978">
                  <c:v>40332</c:v>
                </c:pt>
                <c:pt idx="979">
                  <c:v>40333</c:v>
                </c:pt>
                <c:pt idx="980">
                  <c:v>40336</c:v>
                </c:pt>
                <c:pt idx="981">
                  <c:v>40337</c:v>
                </c:pt>
                <c:pt idx="982">
                  <c:v>40338</c:v>
                </c:pt>
                <c:pt idx="983">
                  <c:v>40339</c:v>
                </c:pt>
                <c:pt idx="984">
                  <c:v>40340</c:v>
                </c:pt>
                <c:pt idx="985">
                  <c:v>40343</c:v>
                </c:pt>
                <c:pt idx="986">
                  <c:v>40344</c:v>
                </c:pt>
                <c:pt idx="987">
                  <c:v>40345</c:v>
                </c:pt>
                <c:pt idx="988">
                  <c:v>40346</c:v>
                </c:pt>
                <c:pt idx="989">
                  <c:v>40347</c:v>
                </c:pt>
                <c:pt idx="990">
                  <c:v>40350</c:v>
                </c:pt>
                <c:pt idx="991">
                  <c:v>40351</c:v>
                </c:pt>
                <c:pt idx="992">
                  <c:v>40352</c:v>
                </c:pt>
                <c:pt idx="993">
                  <c:v>40353</c:v>
                </c:pt>
                <c:pt idx="994">
                  <c:v>40354</c:v>
                </c:pt>
                <c:pt idx="995">
                  <c:v>40357</c:v>
                </c:pt>
                <c:pt idx="996">
                  <c:v>40358</c:v>
                </c:pt>
                <c:pt idx="997">
                  <c:v>40359</c:v>
                </c:pt>
                <c:pt idx="998">
                  <c:v>40360</c:v>
                </c:pt>
                <c:pt idx="999">
                  <c:v>40361</c:v>
                </c:pt>
                <c:pt idx="1000">
                  <c:v>40364</c:v>
                </c:pt>
                <c:pt idx="1001">
                  <c:v>40365</c:v>
                </c:pt>
                <c:pt idx="1002">
                  <c:v>40366</c:v>
                </c:pt>
                <c:pt idx="1003">
                  <c:v>40367</c:v>
                </c:pt>
                <c:pt idx="1004">
                  <c:v>40368</c:v>
                </c:pt>
                <c:pt idx="1005">
                  <c:v>40371</c:v>
                </c:pt>
                <c:pt idx="1006">
                  <c:v>40372</c:v>
                </c:pt>
                <c:pt idx="1007">
                  <c:v>40373</c:v>
                </c:pt>
                <c:pt idx="1008">
                  <c:v>40374</c:v>
                </c:pt>
                <c:pt idx="1009">
                  <c:v>40375</c:v>
                </c:pt>
                <c:pt idx="1010">
                  <c:v>40378</c:v>
                </c:pt>
                <c:pt idx="1011">
                  <c:v>40379</c:v>
                </c:pt>
                <c:pt idx="1012">
                  <c:v>40380</c:v>
                </c:pt>
                <c:pt idx="1013">
                  <c:v>40381</c:v>
                </c:pt>
                <c:pt idx="1014">
                  <c:v>40382</c:v>
                </c:pt>
                <c:pt idx="1015">
                  <c:v>40385</c:v>
                </c:pt>
                <c:pt idx="1016">
                  <c:v>40386</c:v>
                </c:pt>
                <c:pt idx="1017">
                  <c:v>40387</c:v>
                </c:pt>
                <c:pt idx="1018">
                  <c:v>40388</c:v>
                </c:pt>
                <c:pt idx="1019">
                  <c:v>40389</c:v>
                </c:pt>
                <c:pt idx="1020">
                  <c:v>40392</c:v>
                </c:pt>
                <c:pt idx="1021">
                  <c:v>40393</c:v>
                </c:pt>
                <c:pt idx="1022">
                  <c:v>40394</c:v>
                </c:pt>
                <c:pt idx="1023">
                  <c:v>40395</c:v>
                </c:pt>
                <c:pt idx="1024">
                  <c:v>40396</c:v>
                </c:pt>
                <c:pt idx="1025">
                  <c:v>40399</c:v>
                </c:pt>
                <c:pt idx="1026">
                  <c:v>40400</c:v>
                </c:pt>
                <c:pt idx="1027">
                  <c:v>40401</c:v>
                </c:pt>
                <c:pt idx="1028">
                  <c:v>40402</c:v>
                </c:pt>
                <c:pt idx="1029">
                  <c:v>40403</c:v>
                </c:pt>
                <c:pt idx="1030">
                  <c:v>40406</c:v>
                </c:pt>
                <c:pt idx="1031">
                  <c:v>40407</c:v>
                </c:pt>
                <c:pt idx="1032">
                  <c:v>40408</c:v>
                </c:pt>
                <c:pt idx="1033">
                  <c:v>40409</c:v>
                </c:pt>
                <c:pt idx="1034">
                  <c:v>40410</c:v>
                </c:pt>
                <c:pt idx="1035">
                  <c:v>40413</c:v>
                </c:pt>
                <c:pt idx="1036">
                  <c:v>40414</c:v>
                </c:pt>
                <c:pt idx="1037">
                  <c:v>40415</c:v>
                </c:pt>
                <c:pt idx="1038">
                  <c:v>40416</c:v>
                </c:pt>
                <c:pt idx="1039">
                  <c:v>40417</c:v>
                </c:pt>
                <c:pt idx="1040">
                  <c:v>40420</c:v>
                </c:pt>
                <c:pt idx="1041">
                  <c:v>40421</c:v>
                </c:pt>
                <c:pt idx="1042">
                  <c:v>40422</c:v>
                </c:pt>
                <c:pt idx="1043">
                  <c:v>40423</c:v>
                </c:pt>
                <c:pt idx="1044">
                  <c:v>40424</c:v>
                </c:pt>
                <c:pt idx="1045">
                  <c:v>40427</c:v>
                </c:pt>
                <c:pt idx="1046">
                  <c:v>40428</c:v>
                </c:pt>
                <c:pt idx="1047">
                  <c:v>40429</c:v>
                </c:pt>
                <c:pt idx="1048">
                  <c:v>40430</c:v>
                </c:pt>
                <c:pt idx="1049">
                  <c:v>40434</c:v>
                </c:pt>
                <c:pt idx="1050">
                  <c:v>40435</c:v>
                </c:pt>
                <c:pt idx="1051">
                  <c:v>40436</c:v>
                </c:pt>
                <c:pt idx="1052">
                  <c:v>40437</c:v>
                </c:pt>
                <c:pt idx="1053">
                  <c:v>40438</c:v>
                </c:pt>
                <c:pt idx="1054">
                  <c:v>40441</c:v>
                </c:pt>
                <c:pt idx="1055">
                  <c:v>40442</c:v>
                </c:pt>
                <c:pt idx="1056">
                  <c:v>40443</c:v>
                </c:pt>
                <c:pt idx="1057">
                  <c:v>40444</c:v>
                </c:pt>
                <c:pt idx="1058">
                  <c:v>40445</c:v>
                </c:pt>
                <c:pt idx="1059">
                  <c:v>40448</c:v>
                </c:pt>
                <c:pt idx="1060">
                  <c:v>40449</c:v>
                </c:pt>
                <c:pt idx="1061">
                  <c:v>40450</c:v>
                </c:pt>
                <c:pt idx="1062">
                  <c:v>40451</c:v>
                </c:pt>
                <c:pt idx="1063">
                  <c:v>40452</c:v>
                </c:pt>
                <c:pt idx="1064">
                  <c:v>40455</c:v>
                </c:pt>
                <c:pt idx="1065">
                  <c:v>40456</c:v>
                </c:pt>
                <c:pt idx="1066">
                  <c:v>40457</c:v>
                </c:pt>
                <c:pt idx="1067">
                  <c:v>40458</c:v>
                </c:pt>
                <c:pt idx="1068">
                  <c:v>40459</c:v>
                </c:pt>
                <c:pt idx="1069">
                  <c:v>40462</c:v>
                </c:pt>
                <c:pt idx="1070">
                  <c:v>40463</c:v>
                </c:pt>
                <c:pt idx="1071">
                  <c:v>40464</c:v>
                </c:pt>
                <c:pt idx="1072">
                  <c:v>40465</c:v>
                </c:pt>
                <c:pt idx="1073">
                  <c:v>40466</c:v>
                </c:pt>
                <c:pt idx="1074">
                  <c:v>40469</c:v>
                </c:pt>
                <c:pt idx="1075">
                  <c:v>40470</c:v>
                </c:pt>
                <c:pt idx="1076">
                  <c:v>40471</c:v>
                </c:pt>
                <c:pt idx="1077">
                  <c:v>40472</c:v>
                </c:pt>
                <c:pt idx="1078">
                  <c:v>40473</c:v>
                </c:pt>
                <c:pt idx="1079">
                  <c:v>40476</c:v>
                </c:pt>
                <c:pt idx="1080">
                  <c:v>40477</c:v>
                </c:pt>
                <c:pt idx="1081">
                  <c:v>40478</c:v>
                </c:pt>
                <c:pt idx="1082">
                  <c:v>40479</c:v>
                </c:pt>
                <c:pt idx="1083">
                  <c:v>40480</c:v>
                </c:pt>
                <c:pt idx="1084">
                  <c:v>40483</c:v>
                </c:pt>
                <c:pt idx="1085">
                  <c:v>40484</c:v>
                </c:pt>
                <c:pt idx="1086">
                  <c:v>40485</c:v>
                </c:pt>
                <c:pt idx="1087">
                  <c:v>40486</c:v>
                </c:pt>
                <c:pt idx="1088">
                  <c:v>40487</c:v>
                </c:pt>
                <c:pt idx="1089">
                  <c:v>40490</c:v>
                </c:pt>
                <c:pt idx="1090">
                  <c:v>40491</c:v>
                </c:pt>
                <c:pt idx="1091">
                  <c:v>40492</c:v>
                </c:pt>
                <c:pt idx="1092">
                  <c:v>40493</c:v>
                </c:pt>
                <c:pt idx="1093">
                  <c:v>40494</c:v>
                </c:pt>
                <c:pt idx="1094">
                  <c:v>40497</c:v>
                </c:pt>
                <c:pt idx="1095">
                  <c:v>40498</c:v>
                </c:pt>
                <c:pt idx="1096">
                  <c:v>40500</c:v>
                </c:pt>
                <c:pt idx="1097">
                  <c:v>40501</c:v>
                </c:pt>
                <c:pt idx="1098">
                  <c:v>40504</c:v>
                </c:pt>
                <c:pt idx="1099">
                  <c:v>40505</c:v>
                </c:pt>
                <c:pt idx="1100">
                  <c:v>40506</c:v>
                </c:pt>
                <c:pt idx="1101">
                  <c:v>40507</c:v>
                </c:pt>
                <c:pt idx="1102">
                  <c:v>40508</c:v>
                </c:pt>
                <c:pt idx="1103">
                  <c:v>40511</c:v>
                </c:pt>
                <c:pt idx="1104">
                  <c:v>40512</c:v>
                </c:pt>
                <c:pt idx="1105">
                  <c:v>40513</c:v>
                </c:pt>
                <c:pt idx="1106">
                  <c:v>40514</c:v>
                </c:pt>
                <c:pt idx="1107">
                  <c:v>40515</c:v>
                </c:pt>
                <c:pt idx="1108">
                  <c:v>40518</c:v>
                </c:pt>
                <c:pt idx="1109">
                  <c:v>40519</c:v>
                </c:pt>
                <c:pt idx="1110">
                  <c:v>40520</c:v>
                </c:pt>
                <c:pt idx="1111">
                  <c:v>40521</c:v>
                </c:pt>
                <c:pt idx="1112">
                  <c:v>40522</c:v>
                </c:pt>
                <c:pt idx="1113">
                  <c:v>40525</c:v>
                </c:pt>
                <c:pt idx="1114">
                  <c:v>40526</c:v>
                </c:pt>
                <c:pt idx="1115">
                  <c:v>40527</c:v>
                </c:pt>
                <c:pt idx="1116">
                  <c:v>40528</c:v>
                </c:pt>
                <c:pt idx="1117">
                  <c:v>40532</c:v>
                </c:pt>
                <c:pt idx="1118">
                  <c:v>40533</c:v>
                </c:pt>
                <c:pt idx="1119">
                  <c:v>40534</c:v>
                </c:pt>
                <c:pt idx="1120">
                  <c:v>40535</c:v>
                </c:pt>
                <c:pt idx="1121">
                  <c:v>40536</c:v>
                </c:pt>
                <c:pt idx="1122">
                  <c:v>40539</c:v>
                </c:pt>
                <c:pt idx="1123">
                  <c:v>40540</c:v>
                </c:pt>
                <c:pt idx="1124">
                  <c:v>40541</c:v>
                </c:pt>
                <c:pt idx="1125">
                  <c:v>40542</c:v>
                </c:pt>
                <c:pt idx="1126">
                  <c:v>40543</c:v>
                </c:pt>
                <c:pt idx="1127">
                  <c:v>40546</c:v>
                </c:pt>
                <c:pt idx="1128">
                  <c:v>40547</c:v>
                </c:pt>
                <c:pt idx="1129">
                  <c:v>40548</c:v>
                </c:pt>
                <c:pt idx="1130">
                  <c:v>40549</c:v>
                </c:pt>
                <c:pt idx="1131">
                  <c:v>40550</c:v>
                </c:pt>
                <c:pt idx="1132">
                  <c:v>40553</c:v>
                </c:pt>
                <c:pt idx="1133">
                  <c:v>40554</c:v>
                </c:pt>
                <c:pt idx="1134">
                  <c:v>40555</c:v>
                </c:pt>
                <c:pt idx="1135">
                  <c:v>40556</c:v>
                </c:pt>
                <c:pt idx="1136">
                  <c:v>40557</c:v>
                </c:pt>
                <c:pt idx="1137">
                  <c:v>40560</c:v>
                </c:pt>
                <c:pt idx="1138">
                  <c:v>40561</c:v>
                </c:pt>
                <c:pt idx="1139">
                  <c:v>40562</c:v>
                </c:pt>
                <c:pt idx="1140">
                  <c:v>40563</c:v>
                </c:pt>
                <c:pt idx="1141">
                  <c:v>40564</c:v>
                </c:pt>
                <c:pt idx="1142">
                  <c:v>40567</c:v>
                </c:pt>
                <c:pt idx="1143">
                  <c:v>40568</c:v>
                </c:pt>
                <c:pt idx="1144">
                  <c:v>40570</c:v>
                </c:pt>
                <c:pt idx="1145">
                  <c:v>40571</c:v>
                </c:pt>
                <c:pt idx="1146">
                  <c:v>40574</c:v>
                </c:pt>
                <c:pt idx="1147">
                  <c:v>40575</c:v>
                </c:pt>
                <c:pt idx="1148">
                  <c:v>40576</c:v>
                </c:pt>
                <c:pt idx="1149">
                  <c:v>40577</c:v>
                </c:pt>
                <c:pt idx="1150">
                  <c:v>40578</c:v>
                </c:pt>
                <c:pt idx="1151">
                  <c:v>40581</c:v>
                </c:pt>
                <c:pt idx="1152">
                  <c:v>40582</c:v>
                </c:pt>
                <c:pt idx="1153">
                  <c:v>40583</c:v>
                </c:pt>
                <c:pt idx="1154">
                  <c:v>40584</c:v>
                </c:pt>
                <c:pt idx="1155">
                  <c:v>40585</c:v>
                </c:pt>
                <c:pt idx="1156">
                  <c:v>40588</c:v>
                </c:pt>
                <c:pt idx="1157">
                  <c:v>40589</c:v>
                </c:pt>
                <c:pt idx="1158">
                  <c:v>40590</c:v>
                </c:pt>
                <c:pt idx="1159">
                  <c:v>40591</c:v>
                </c:pt>
                <c:pt idx="1160">
                  <c:v>40592</c:v>
                </c:pt>
                <c:pt idx="1161">
                  <c:v>40595</c:v>
                </c:pt>
                <c:pt idx="1162">
                  <c:v>40596</c:v>
                </c:pt>
                <c:pt idx="1163">
                  <c:v>40597</c:v>
                </c:pt>
                <c:pt idx="1164">
                  <c:v>40598</c:v>
                </c:pt>
                <c:pt idx="1165">
                  <c:v>40599</c:v>
                </c:pt>
                <c:pt idx="1166">
                  <c:v>40602</c:v>
                </c:pt>
                <c:pt idx="1167">
                  <c:v>40603</c:v>
                </c:pt>
                <c:pt idx="1168">
                  <c:v>40605</c:v>
                </c:pt>
                <c:pt idx="1169">
                  <c:v>40606</c:v>
                </c:pt>
                <c:pt idx="1170">
                  <c:v>40609</c:v>
                </c:pt>
                <c:pt idx="1171">
                  <c:v>40610</c:v>
                </c:pt>
                <c:pt idx="1172">
                  <c:v>40611</c:v>
                </c:pt>
                <c:pt idx="1173">
                  <c:v>40612</c:v>
                </c:pt>
                <c:pt idx="1174">
                  <c:v>40613</c:v>
                </c:pt>
                <c:pt idx="1175">
                  <c:v>40616</c:v>
                </c:pt>
                <c:pt idx="1176">
                  <c:v>40617</c:v>
                </c:pt>
                <c:pt idx="1177">
                  <c:v>40618</c:v>
                </c:pt>
                <c:pt idx="1178">
                  <c:v>40619</c:v>
                </c:pt>
                <c:pt idx="1179">
                  <c:v>40620</c:v>
                </c:pt>
                <c:pt idx="1180">
                  <c:v>40623</c:v>
                </c:pt>
                <c:pt idx="1181">
                  <c:v>40624</c:v>
                </c:pt>
                <c:pt idx="1182">
                  <c:v>40625</c:v>
                </c:pt>
                <c:pt idx="1183">
                  <c:v>40626</c:v>
                </c:pt>
                <c:pt idx="1184">
                  <c:v>40627</c:v>
                </c:pt>
                <c:pt idx="1185">
                  <c:v>40630</c:v>
                </c:pt>
                <c:pt idx="1186">
                  <c:v>40631</c:v>
                </c:pt>
                <c:pt idx="1187">
                  <c:v>40632</c:v>
                </c:pt>
                <c:pt idx="1188">
                  <c:v>40633</c:v>
                </c:pt>
                <c:pt idx="1189">
                  <c:v>40634</c:v>
                </c:pt>
                <c:pt idx="1190">
                  <c:v>40637</c:v>
                </c:pt>
                <c:pt idx="1191">
                  <c:v>40638</c:v>
                </c:pt>
                <c:pt idx="1192">
                  <c:v>40639</c:v>
                </c:pt>
                <c:pt idx="1193">
                  <c:v>40640</c:v>
                </c:pt>
                <c:pt idx="1194">
                  <c:v>40641</c:v>
                </c:pt>
                <c:pt idx="1195">
                  <c:v>40644</c:v>
                </c:pt>
                <c:pt idx="1196">
                  <c:v>40646</c:v>
                </c:pt>
                <c:pt idx="1197">
                  <c:v>40648</c:v>
                </c:pt>
                <c:pt idx="1198">
                  <c:v>40651</c:v>
                </c:pt>
                <c:pt idx="1199">
                  <c:v>40652</c:v>
                </c:pt>
                <c:pt idx="1200">
                  <c:v>40653</c:v>
                </c:pt>
                <c:pt idx="1201">
                  <c:v>40654</c:v>
                </c:pt>
                <c:pt idx="1202">
                  <c:v>40658</c:v>
                </c:pt>
                <c:pt idx="1203">
                  <c:v>40659</c:v>
                </c:pt>
                <c:pt idx="1204">
                  <c:v>40660</c:v>
                </c:pt>
                <c:pt idx="1205">
                  <c:v>40661</c:v>
                </c:pt>
                <c:pt idx="1206">
                  <c:v>40662</c:v>
                </c:pt>
                <c:pt idx="1207">
                  <c:v>40665</c:v>
                </c:pt>
                <c:pt idx="1208">
                  <c:v>40666</c:v>
                </c:pt>
                <c:pt idx="1209">
                  <c:v>40667</c:v>
                </c:pt>
                <c:pt idx="1210">
                  <c:v>40668</c:v>
                </c:pt>
                <c:pt idx="1211">
                  <c:v>40669</c:v>
                </c:pt>
                <c:pt idx="1212">
                  <c:v>40672</c:v>
                </c:pt>
                <c:pt idx="1213">
                  <c:v>40673</c:v>
                </c:pt>
                <c:pt idx="1214">
                  <c:v>40674</c:v>
                </c:pt>
                <c:pt idx="1215">
                  <c:v>40675</c:v>
                </c:pt>
                <c:pt idx="1216">
                  <c:v>40676</c:v>
                </c:pt>
                <c:pt idx="1217">
                  <c:v>40679</c:v>
                </c:pt>
                <c:pt idx="1218">
                  <c:v>40680</c:v>
                </c:pt>
                <c:pt idx="1219">
                  <c:v>40681</c:v>
                </c:pt>
                <c:pt idx="1220">
                  <c:v>40682</c:v>
                </c:pt>
                <c:pt idx="1221">
                  <c:v>40683</c:v>
                </c:pt>
                <c:pt idx="1222">
                  <c:v>40686</c:v>
                </c:pt>
                <c:pt idx="1223">
                  <c:v>40687</c:v>
                </c:pt>
                <c:pt idx="1224">
                  <c:v>40688</c:v>
                </c:pt>
                <c:pt idx="1225">
                  <c:v>40689</c:v>
                </c:pt>
                <c:pt idx="1226">
                  <c:v>40690</c:v>
                </c:pt>
                <c:pt idx="1227">
                  <c:v>40693</c:v>
                </c:pt>
                <c:pt idx="1228">
                  <c:v>40694</c:v>
                </c:pt>
                <c:pt idx="1229">
                  <c:v>40695</c:v>
                </c:pt>
                <c:pt idx="1230">
                  <c:v>40696</c:v>
                </c:pt>
                <c:pt idx="1231">
                  <c:v>40697</c:v>
                </c:pt>
                <c:pt idx="1232">
                  <c:v>40700</c:v>
                </c:pt>
                <c:pt idx="1233">
                  <c:v>40701</c:v>
                </c:pt>
                <c:pt idx="1234">
                  <c:v>40702</c:v>
                </c:pt>
                <c:pt idx="1235">
                  <c:v>40703</c:v>
                </c:pt>
                <c:pt idx="1236">
                  <c:v>40704</c:v>
                </c:pt>
                <c:pt idx="1237">
                  <c:v>40707</c:v>
                </c:pt>
                <c:pt idx="1238">
                  <c:v>40708</c:v>
                </c:pt>
                <c:pt idx="1239">
                  <c:v>40709</c:v>
                </c:pt>
                <c:pt idx="1240">
                  <c:v>40710</c:v>
                </c:pt>
                <c:pt idx="1241">
                  <c:v>40711</c:v>
                </c:pt>
                <c:pt idx="1242">
                  <c:v>40714</c:v>
                </c:pt>
                <c:pt idx="1243">
                  <c:v>40715</c:v>
                </c:pt>
                <c:pt idx="1244">
                  <c:v>40716</c:v>
                </c:pt>
                <c:pt idx="1245">
                  <c:v>40717</c:v>
                </c:pt>
                <c:pt idx="1246">
                  <c:v>40718</c:v>
                </c:pt>
                <c:pt idx="1247">
                  <c:v>40721</c:v>
                </c:pt>
                <c:pt idx="1248">
                  <c:v>40722</c:v>
                </c:pt>
                <c:pt idx="1249">
                  <c:v>40723</c:v>
                </c:pt>
                <c:pt idx="1250">
                  <c:v>40724</c:v>
                </c:pt>
                <c:pt idx="1251">
                  <c:v>40725</c:v>
                </c:pt>
                <c:pt idx="1252">
                  <c:v>40728</c:v>
                </c:pt>
                <c:pt idx="1253">
                  <c:v>40729</c:v>
                </c:pt>
                <c:pt idx="1254">
                  <c:v>40730</c:v>
                </c:pt>
                <c:pt idx="1255">
                  <c:v>40731</c:v>
                </c:pt>
                <c:pt idx="1256">
                  <c:v>40732</c:v>
                </c:pt>
                <c:pt idx="1257">
                  <c:v>40735</c:v>
                </c:pt>
                <c:pt idx="1258">
                  <c:v>40736</c:v>
                </c:pt>
                <c:pt idx="1259">
                  <c:v>40737</c:v>
                </c:pt>
                <c:pt idx="1260">
                  <c:v>40738</c:v>
                </c:pt>
                <c:pt idx="1261">
                  <c:v>40739</c:v>
                </c:pt>
                <c:pt idx="1262">
                  <c:v>40742</c:v>
                </c:pt>
                <c:pt idx="1263">
                  <c:v>40743</c:v>
                </c:pt>
                <c:pt idx="1264">
                  <c:v>40744</c:v>
                </c:pt>
                <c:pt idx="1265">
                  <c:v>40745</c:v>
                </c:pt>
                <c:pt idx="1266">
                  <c:v>40746</c:v>
                </c:pt>
                <c:pt idx="1267">
                  <c:v>40749</c:v>
                </c:pt>
                <c:pt idx="1268">
                  <c:v>40750</c:v>
                </c:pt>
                <c:pt idx="1269">
                  <c:v>40751</c:v>
                </c:pt>
                <c:pt idx="1270">
                  <c:v>40752</c:v>
                </c:pt>
                <c:pt idx="1271">
                  <c:v>40753</c:v>
                </c:pt>
                <c:pt idx="1272">
                  <c:v>40756</c:v>
                </c:pt>
                <c:pt idx="1273">
                  <c:v>40757</c:v>
                </c:pt>
                <c:pt idx="1274">
                  <c:v>40758</c:v>
                </c:pt>
                <c:pt idx="1275">
                  <c:v>40759</c:v>
                </c:pt>
                <c:pt idx="1276">
                  <c:v>40760</c:v>
                </c:pt>
                <c:pt idx="1277">
                  <c:v>40763</c:v>
                </c:pt>
                <c:pt idx="1278">
                  <c:v>40764</c:v>
                </c:pt>
                <c:pt idx="1279">
                  <c:v>40765</c:v>
                </c:pt>
                <c:pt idx="1280">
                  <c:v>40766</c:v>
                </c:pt>
                <c:pt idx="1281">
                  <c:v>40767</c:v>
                </c:pt>
                <c:pt idx="1282">
                  <c:v>40771</c:v>
                </c:pt>
                <c:pt idx="1283">
                  <c:v>40772</c:v>
                </c:pt>
                <c:pt idx="1284">
                  <c:v>40773</c:v>
                </c:pt>
                <c:pt idx="1285">
                  <c:v>40774</c:v>
                </c:pt>
                <c:pt idx="1286">
                  <c:v>40777</c:v>
                </c:pt>
                <c:pt idx="1287">
                  <c:v>40778</c:v>
                </c:pt>
                <c:pt idx="1288">
                  <c:v>40779</c:v>
                </c:pt>
                <c:pt idx="1289">
                  <c:v>40780</c:v>
                </c:pt>
                <c:pt idx="1290">
                  <c:v>40781</c:v>
                </c:pt>
                <c:pt idx="1291">
                  <c:v>40784</c:v>
                </c:pt>
                <c:pt idx="1292">
                  <c:v>40785</c:v>
                </c:pt>
                <c:pt idx="1293">
                  <c:v>40788</c:v>
                </c:pt>
                <c:pt idx="1294">
                  <c:v>40791</c:v>
                </c:pt>
                <c:pt idx="1295">
                  <c:v>40792</c:v>
                </c:pt>
                <c:pt idx="1296">
                  <c:v>40793</c:v>
                </c:pt>
                <c:pt idx="1297">
                  <c:v>40794</c:v>
                </c:pt>
                <c:pt idx="1298">
                  <c:v>40795</c:v>
                </c:pt>
                <c:pt idx="1299">
                  <c:v>40798</c:v>
                </c:pt>
                <c:pt idx="1300">
                  <c:v>40799</c:v>
                </c:pt>
                <c:pt idx="1301">
                  <c:v>40800</c:v>
                </c:pt>
                <c:pt idx="1302">
                  <c:v>40801</c:v>
                </c:pt>
                <c:pt idx="1303">
                  <c:v>40802</c:v>
                </c:pt>
                <c:pt idx="1304">
                  <c:v>40805</c:v>
                </c:pt>
                <c:pt idx="1305">
                  <c:v>40806</c:v>
                </c:pt>
                <c:pt idx="1306">
                  <c:v>40807</c:v>
                </c:pt>
                <c:pt idx="1307">
                  <c:v>40808</c:v>
                </c:pt>
                <c:pt idx="1308">
                  <c:v>40809</c:v>
                </c:pt>
                <c:pt idx="1309">
                  <c:v>40812</c:v>
                </c:pt>
                <c:pt idx="1310">
                  <c:v>40813</c:v>
                </c:pt>
                <c:pt idx="1311">
                  <c:v>40814</c:v>
                </c:pt>
                <c:pt idx="1312">
                  <c:v>40815</c:v>
                </c:pt>
                <c:pt idx="1313">
                  <c:v>40816</c:v>
                </c:pt>
                <c:pt idx="1314">
                  <c:v>40819</c:v>
                </c:pt>
                <c:pt idx="1315">
                  <c:v>40820</c:v>
                </c:pt>
                <c:pt idx="1316">
                  <c:v>40821</c:v>
                </c:pt>
                <c:pt idx="1317">
                  <c:v>40823</c:v>
                </c:pt>
                <c:pt idx="1318">
                  <c:v>40826</c:v>
                </c:pt>
                <c:pt idx="1319">
                  <c:v>40827</c:v>
                </c:pt>
                <c:pt idx="1320">
                  <c:v>40828</c:v>
                </c:pt>
                <c:pt idx="1321">
                  <c:v>40829</c:v>
                </c:pt>
                <c:pt idx="1322">
                  <c:v>40830</c:v>
                </c:pt>
                <c:pt idx="1323">
                  <c:v>40833</c:v>
                </c:pt>
                <c:pt idx="1324">
                  <c:v>40834</c:v>
                </c:pt>
                <c:pt idx="1325">
                  <c:v>40835</c:v>
                </c:pt>
                <c:pt idx="1326">
                  <c:v>40836</c:v>
                </c:pt>
                <c:pt idx="1327">
                  <c:v>40837</c:v>
                </c:pt>
                <c:pt idx="1328">
                  <c:v>40840</c:v>
                </c:pt>
                <c:pt idx="1329">
                  <c:v>40841</c:v>
                </c:pt>
                <c:pt idx="1330">
                  <c:v>40842</c:v>
                </c:pt>
                <c:pt idx="1331">
                  <c:v>40844</c:v>
                </c:pt>
                <c:pt idx="1332">
                  <c:v>40847</c:v>
                </c:pt>
                <c:pt idx="1333">
                  <c:v>40848</c:v>
                </c:pt>
                <c:pt idx="1334">
                  <c:v>40849</c:v>
                </c:pt>
                <c:pt idx="1335">
                  <c:v>40850</c:v>
                </c:pt>
                <c:pt idx="1336">
                  <c:v>40851</c:v>
                </c:pt>
                <c:pt idx="1337">
                  <c:v>40855</c:v>
                </c:pt>
                <c:pt idx="1338">
                  <c:v>40856</c:v>
                </c:pt>
                <c:pt idx="1339">
                  <c:v>40858</c:v>
                </c:pt>
                <c:pt idx="1340">
                  <c:v>40861</c:v>
                </c:pt>
                <c:pt idx="1341">
                  <c:v>40862</c:v>
                </c:pt>
                <c:pt idx="1342">
                  <c:v>40863</c:v>
                </c:pt>
                <c:pt idx="1343">
                  <c:v>40864</c:v>
                </c:pt>
                <c:pt idx="1344">
                  <c:v>40865</c:v>
                </c:pt>
                <c:pt idx="1345">
                  <c:v>40868</c:v>
                </c:pt>
                <c:pt idx="1346">
                  <c:v>40869</c:v>
                </c:pt>
                <c:pt idx="1347">
                  <c:v>40870</c:v>
                </c:pt>
                <c:pt idx="1348">
                  <c:v>40871</c:v>
                </c:pt>
                <c:pt idx="1349">
                  <c:v>40872</c:v>
                </c:pt>
                <c:pt idx="1350">
                  <c:v>40875</c:v>
                </c:pt>
                <c:pt idx="1351">
                  <c:v>40876</c:v>
                </c:pt>
                <c:pt idx="1352">
                  <c:v>40877</c:v>
                </c:pt>
                <c:pt idx="1353">
                  <c:v>40878</c:v>
                </c:pt>
                <c:pt idx="1354">
                  <c:v>40879</c:v>
                </c:pt>
                <c:pt idx="1355">
                  <c:v>40882</c:v>
                </c:pt>
                <c:pt idx="1356">
                  <c:v>40884</c:v>
                </c:pt>
                <c:pt idx="1357">
                  <c:v>40885</c:v>
                </c:pt>
                <c:pt idx="1358">
                  <c:v>40886</c:v>
                </c:pt>
                <c:pt idx="1359">
                  <c:v>40889</c:v>
                </c:pt>
                <c:pt idx="1360">
                  <c:v>40890</c:v>
                </c:pt>
                <c:pt idx="1361">
                  <c:v>40891</c:v>
                </c:pt>
                <c:pt idx="1362">
                  <c:v>40892</c:v>
                </c:pt>
                <c:pt idx="1363">
                  <c:v>40893</c:v>
                </c:pt>
                <c:pt idx="1364">
                  <c:v>40896</c:v>
                </c:pt>
                <c:pt idx="1365">
                  <c:v>40897</c:v>
                </c:pt>
                <c:pt idx="1366">
                  <c:v>40898</c:v>
                </c:pt>
                <c:pt idx="1367">
                  <c:v>40899</c:v>
                </c:pt>
                <c:pt idx="1368">
                  <c:v>40900</c:v>
                </c:pt>
                <c:pt idx="1369">
                  <c:v>40903</c:v>
                </c:pt>
                <c:pt idx="1370">
                  <c:v>40904</c:v>
                </c:pt>
                <c:pt idx="1371">
                  <c:v>40905</c:v>
                </c:pt>
                <c:pt idx="1372">
                  <c:v>40906</c:v>
                </c:pt>
                <c:pt idx="1373">
                  <c:v>40907</c:v>
                </c:pt>
                <c:pt idx="1374">
                  <c:v>40910</c:v>
                </c:pt>
                <c:pt idx="1375">
                  <c:v>40911</c:v>
                </c:pt>
                <c:pt idx="1376">
                  <c:v>40912</c:v>
                </c:pt>
                <c:pt idx="1377">
                  <c:v>40913</c:v>
                </c:pt>
                <c:pt idx="1378">
                  <c:v>40914</c:v>
                </c:pt>
                <c:pt idx="1379">
                  <c:v>40915</c:v>
                </c:pt>
                <c:pt idx="1380">
                  <c:v>40917</c:v>
                </c:pt>
                <c:pt idx="1381">
                  <c:v>40918</c:v>
                </c:pt>
                <c:pt idx="1382">
                  <c:v>40919</c:v>
                </c:pt>
                <c:pt idx="1383">
                  <c:v>40920</c:v>
                </c:pt>
                <c:pt idx="1384">
                  <c:v>40921</c:v>
                </c:pt>
                <c:pt idx="1385">
                  <c:v>40924</c:v>
                </c:pt>
                <c:pt idx="1386">
                  <c:v>40925</c:v>
                </c:pt>
                <c:pt idx="1387">
                  <c:v>40926</c:v>
                </c:pt>
                <c:pt idx="1388">
                  <c:v>40927</c:v>
                </c:pt>
                <c:pt idx="1389">
                  <c:v>40928</c:v>
                </c:pt>
                <c:pt idx="1390">
                  <c:v>40931</c:v>
                </c:pt>
                <c:pt idx="1391">
                  <c:v>40932</c:v>
                </c:pt>
                <c:pt idx="1392">
                  <c:v>40933</c:v>
                </c:pt>
                <c:pt idx="1393">
                  <c:v>40935</c:v>
                </c:pt>
                <c:pt idx="1394">
                  <c:v>40938</c:v>
                </c:pt>
                <c:pt idx="1395">
                  <c:v>40939</c:v>
                </c:pt>
                <c:pt idx="1396">
                  <c:v>40940</c:v>
                </c:pt>
                <c:pt idx="1397">
                  <c:v>40941</c:v>
                </c:pt>
                <c:pt idx="1398">
                  <c:v>40942</c:v>
                </c:pt>
                <c:pt idx="1399">
                  <c:v>40945</c:v>
                </c:pt>
                <c:pt idx="1400">
                  <c:v>40946</c:v>
                </c:pt>
                <c:pt idx="1401">
                  <c:v>40947</c:v>
                </c:pt>
                <c:pt idx="1402">
                  <c:v>40948</c:v>
                </c:pt>
                <c:pt idx="1403">
                  <c:v>40949</c:v>
                </c:pt>
                <c:pt idx="1404">
                  <c:v>40952</c:v>
                </c:pt>
                <c:pt idx="1405">
                  <c:v>40953</c:v>
                </c:pt>
                <c:pt idx="1406">
                  <c:v>40954</c:v>
                </c:pt>
                <c:pt idx="1407">
                  <c:v>40955</c:v>
                </c:pt>
                <c:pt idx="1408">
                  <c:v>40956</c:v>
                </c:pt>
                <c:pt idx="1409">
                  <c:v>40960</c:v>
                </c:pt>
                <c:pt idx="1410">
                  <c:v>40961</c:v>
                </c:pt>
                <c:pt idx="1411">
                  <c:v>40962</c:v>
                </c:pt>
                <c:pt idx="1412">
                  <c:v>40963</c:v>
                </c:pt>
                <c:pt idx="1413">
                  <c:v>40966</c:v>
                </c:pt>
                <c:pt idx="1414">
                  <c:v>40967</c:v>
                </c:pt>
                <c:pt idx="1415">
                  <c:v>40968</c:v>
                </c:pt>
                <c:pt idx="1416">
                  <c:v>40969</c:v>
                </c:pt>
                <c:pt idx="1417">
                  <c:v>40970</c:v>
                </c:pt>
                <c:pt idx="1418">
                  <c:v>40971</c:v>
                </c:pt>
                <c:pt idx="1419">
                  <c:v>40973</c:v>
                </c:pt>
                <c:pt idx="1420">
                  <c:v>40974</c:v>
                </c:pt>
                <c:pt idx="1421">
                  <c:v>40975</c:v>
                </c:pt>
                <c:pt idx="1422">
                  <c:v>40977</c:v>
                </c:pt>
                <c:pt idx="1423">
                  <c:v>40980</c:v>
                </c:pt>
                <c:pt idx="1424">
                  <c:v>40981</c:v>
                </c:pt>
                <c:pt idx="1425">
                  <c:v>40982</c:v>
                </c:pt>
                <c:pt idx="1426">
                  <c:v>40983</c:v>
                </c:pt>
                <c:pt idx="1427">
                  <c:v>40984</c:v>
                </c:pt>
                <c:pt idx="1428">
                  <c:v>40987</c:v>
                </c:pt>
                <c:pt idx="1429">
                  <c:v>40988</c:v>
                </c:pt>
                <c:pt idx="1430">
                  <c:v>40989</c:v>
                </c:pt>
                <c:pt idx="1431">
                  <c:v>40990</c:v>
                </c:pt>
                <c:pt idx="1432">
                  <c:v>40991</c:v>
                </c:pt>
                <c:pt idx="1433">
                  <c:v>40994</c:v>
                </c:pt>
                <c:pt idx="1434">
                  <c:v>40995</c:v>
                </c:pt>
                <c:pt idx="1435">
                  <c:v>40996</c:v>
                </c:pt>
                <c:pt idx="1436">
                  <c:v>40997</c:v>
                </c:pt>
                <c:pt idx="1437">
                  <c:v>40998</c:v>
                </c:pt>
                <c:pt idx="1438">
                  <c:v>41001</c:v>
                </c:pt>
                <c:pt idx="1439">
                  <c:v>41002</c:v>
                </c:pt>
                <c:pt idx="1440">
                  <c:v>41003</c:v>
                </c:pt>
                <c:pt idx="1441">
                  <c:v>41008</c:v>
                </c:pt>
                <c:pt idx="1442">
                  <c:v>41009</c:v>
                </c:pt>
                <c:pt idx="1443">
                  <c:v>41010</c:v>
                </c:pt>
                <c:pt idx="1444">
                  <c:v>41011</c:v>
                </c:pt>
                <c:pt idx="1445">
                  <c:v>41012</c:v>
                </c:pt>
                <c:pt idx="1446">
                  <c:v>41015</c:v>
                </c:pt>
                <c:pt idx="1447">
                  <c:v>41016</c:v>
                </c:pt>
                <c:pt idx="1448">
                  <c:v>41017</c:v>
                </c:pt>
                <c:pt idx="1449">
                  <c:v>41018</c:v>
                </c:pt>
                <c:pt idx="1450">
                  <c:v>41019</c:v>
                </c:pt>
                <c:pt idx="1451">
                  <c:v>41022</c:v>
                </c:pt>
                <c:pt idx="1452">
                  <c:v>41023</c:v>
                </c:pt>
                <c:pt idx="1453">
                  <c:v>41024</c:v>
                </c:pt>
                <c:pt idx="1454">
                  <c:v>41025</c:v>
                </c:pt>
                <c:pt idx="1455">
                  <c:v>41026</c:v>
                </c:pt>
                <c:pt idx="1456">
                  <c:v>41027</c:v>
                </c:pt>
                <c:pt idx="1457">
                  <c:v>41029</c:v>
                </c:pt>
                <c:pt idx="1458">
                  <c:v>41031</c:v>
                </c:pt>
                <c:pt idx="1459">
                  <c:v>41032</c:v>
                </c:pt>
                <c:pt idx="1460">
                  <c:v>41033</c:v>
                </c:pt>
                <c:pt idx="1461">
                  <c:v>41036</c:v>
                </c:pt>
                <c:pt idx="1462">
                  <c:v>41037</c:v>
                </c:pt>
                <c:pt idx="1463">
                  <c:v>41038</c:v>
                </c:pt>
                <c:pt idx="1464">
                  <c:v>41039</c:v>
                </c:pt>
                <c:pt idx="1465">
                  <c:v>41040</c:v>
                </c:pt>
                <c:pt idx="1466">
                  <c:v>41043</c:v>
                </c:pt>
                <c:pt idx="1467">
                  <c:v>41044</c:v>
                </c:pt>
                <c:pt idx="1468">
                  <c:v>41045</c:v>
                </c:pt>
                <c:pt idx="1469">
                  <c:v>41046</c:v>
                </c:pt>
                <c:pt idx="1470">
                  <c:v>41047</c:v>
                </c:pt>
                <c:pt idx="1471">
                  <c:v>41050</c:v>
                </c:pt>
                <c:pt idx="1472">
                  <c:v>41051</c:v>
                </c:pt>
                <c:pt idx="1473">
                  <c:v>41052</c:v>
                </c:pt>
                <c:pt idx="1474">
                  <c:v>41053</c:v>
                </c:pt>
                <c:pt idx="1475">
                  <c:v>41054</c:v>
                </c:pt>
                <c:pt idx="1476">
                  <c:v>41057</c:v>
                </c:pt>
                <c:pt idx="1477">
                  <c:v>41058</c:v>
                </c:pt>
                <c:pt idx="1478">
                  <c:v>41059</c:v>
                </c:pt>
                <c:pt idx="1479">
                  <c:v>41060</c:v>
                </c:pt>
                <c:pt idx="1480">
                  <c:v>41061</c:v>
                </c:pt>
                <c:pt idx="1481">
                  <c:v>41064</c:v>
                </c:pt>
                <c:pt idx="1482">
                  <c:v>41065</c:v>
                </c:pt>
                <c:pt idx="1483">
                  <c:v>41066</c:v>
                </c:pt>
                <c:pt idx="1484">
                  <c:v>41067</c:v>
                </c:pt>
                <c:pt idx="1485">
                  <c:v>41068</c:v>
                </c:pt>
                <c:pt idx="1486">
                  <c:v>41071</c:v>
                </c:pt>
                <c:pt idx="1487">
                  <c:v>41072</c:v>
                </c:pt>
                <c:pt idx="1488">
                  <c:v>41073</c:v>
                </c:pt>
                <c:pt idx="1489">
                  <c:v>41074</c:v>
                </c:pt>
                <c:pt idx="1490">
                  <c:v>41075</c:v>
                </c:pt>
                <c:pt idx="1491">
                  <c:v>41078</c:v>
                </c:pt>
                <c:pt idx="1492">
                  <c:v>41079</c:v>
                </c:pt>
                <c:pt idx="1493">
                  <c:v>41080</c:v>
                </c:pt>
                <c:pt idx="1494">
                  <c:v>41081</c:v>
                </c:pt>
                <c:pt idx="1495">
                  <c:v>41082</c:v>
                </c:pt>
                <c:pt idx="1496">
                  <c:v>41085</c:v>
                </c:pt>
                <c:pt idx="1497">
                  <c:v>41086</c:v>
                </c:pt>
                <c:pt idx="1498">
                  <c:v>41087</c:v>
                </c:pt>
                <c:pt idx="1499">
                  <c:v>41088</c:v>
                </c:pt>
                <c:pt idx="1500">
                  <c:v>41089</c:v>
                </c:pt>
                <c:pt idx="1501">
                  <c:v>41092</c:v>
                </c:pt>
                <c:pt idx="1502">
                  <c:v>41093</c:v>
                </c:pt>
                <c:pt idx="1503">
                  <c:v>41094</c:v>
                </c:pt>
                <c:pt idx="1504">
                  <c:v>41095</c:v>
                </c:pt>
                <c:pt idx="1505">
                  <c:v>41096</c:v>
                </c:pt>
                <c:pt idx="1506">
                  <c:v>41099</c:v>
                </c:pt>
                <c:pt idx="1507">
                  <c:v>41100</c:v>
                </c:pt>
                <c:pt idx="1508">
                  <c:v>41101</c:v>
                </c:pt>
                <c:pt idx="1509">
                  <c:v>41102</c:v>
                </c:pt>
                <c:pt idx="1510">
                  <c:v>41103</c:v>
                </c:pt>
                <c:pt idx="1511">
                  <c:v>41106</c:v>
                </c:pt>
                <c:pt idx="1512">
                  <c:v>41107</c:v>
                </c:pt>
                <c:pt idx="1513">
                  <c:v>41108</c:v>
                </c:pt>
                <c:pt idx="1514">
                  <c:v>41109</c:v>
                </c:pt>
                <c:pt idx="1515">
                  <c:v>41110</c:v>
                </c:pt>
                <c:pt idx="1516">
                  <c:v>41113</c:v>
                </c:pt>
                <c:pt idx="1517">
                  <c:v>41114</c:v>
                </c:pt>
                <c:pt idx="1518">
                  <c:v>41115</c:v>
                </c:pt>
                <c:pt idx="1519">
                  <c:v>41116</c:v>
                </c:pt>
                <c:pt idx="1520">
                  <c:v>41117</c:v>
                </c:pt>
                <c:pt idx="1521">
                  <c:v>41120</c:v>
                </c:pt>
                <c:pt idx="1522">
                  <c:v>41121</c:v>
                </c:pt>
                <c:pt idx="1523">
                  <c:v>41122</c:v>
                </c:pt>
                <c:pt idx="1524">
                  <c:v>41123</c:v>
                </c:pt>
                <c:pt idx="1525">
                  <c:v>41124</c:v>
                </c:pt>
                <c:pt idx="1526">
                  <c:v>41127</c:v>
                </c:pt>
                <c:pt idx="1527">
                  <c:v>41128</c:v>
                </c:pt>
                <c:pt idx="1528">
                  <c:v>41129</c:v>
                </c:pt>
                <c:pt idx="1529">
                  <c:v>41130</c:v>
                </c:pt>
                <c:pt idx="1530">
                  <c:v>41131</c:v>
                </c:pt>
                <c:pt idx="1531">
                  <c:v>41134</c:v>
                </c:pt>
                <c:pt idx="1532">
                  <c:v>41135</c:v>
                </c:pt>
                <c:pt idx="1533">
                  <c:v>41137</c:v>
                </c:pt>
                <c:pt idx="1534">
                  <c:v>41138</c:v>
                </c:pt>
                <c:pt idx="1535">
                  <c:v>41142</c:v>
                </c:pt>
                <c:pt idx="1536">
                  <c:v>41143</c:v>
                </c:pt>
                <c:pt idx="1537">
                  <c:v>41144</c:v>
                </c:pt>
                <c:pt idx="1538">
                  <c:v>41145</c:v>
                </c:pt>
                <c:pt idx="1539">
                  <c:v>41148</c:v>
                </c:pt>
                <c:pt idx="1540">
                  <c:v>41149</c:v>
                </c:pt>
                <c:pt idx="1541">
                  <c:v>41150</c:v>
                </c:pt>
                <c:pt idx="1542">
                  <c:v>41151</c:v>
                </c:pt>
                <c:pt idx="1543">
                  <c:v>41152</c:v>
                </c:pt>
                <c:pt idx="1544">
                  <c:v>41155</c:v>
                </c:pt>
                <c:pt idx="1545">
                  <c:v>41156</c:v>
                </c:pt>
                <c:pt idx="1546">
                  <c:v>41157</c:v>
                </c:pt>
                <c:pt idx="1547">
                  <c:v>41158</c:v>
                </c:pt>
                <c:pt idx="1548">
                  <c:v>41159</c:v>
                </c:pt>
                <c:pt idx="1549">
                  <c:v>41160</c:v>
                </c:pt>
                <c:pt idx="1550">
                  <c:v>41162</c:v>
                </c:pt>
                <c:pt idx="1551">
                  <c:v>41163</c:v>
                </c:pt>
                <c:pt idx="1552">
                  <c:v>41164</c:v>
                </c:pt>
                <c:pt idx="1553">
                  <c:v>41165</c:v>
                </c:pt>
                <c:pt idx="1554">
                  <c:v>41166</c:v>
                </c:pt>
                <c:pt idx="1555">
                  <c:v>41169</c:v>
                </c:pt>
                <c:pt idx="1556">
                  <c:v>41170</c:v>
                </c:pt>
                <c:pt idx="1557">
                  <c:v>41172</c:v>
                </c:pt>
                <c:pt idx="1558">
                  <c:v>41173</c:v>
                </c:pt>
                <c:pt idx="1559">
                  <c:v>41176</c:v>
                </c:pt>
                <c:pt idx="1560">
                  <c:v>41177</c:v>
                </c:pt>
                <c:pt idx="1561">
                  <c:v>41178</c:v>
                </c:pt>
                <c:pt idx="1562">
                  <c:v>41179</c:v>
                </c:pt>
                <c:pt idx="1563">
                  <c:v>41180</c:v>
                </c:pt>
                <c:pt idx="1564">
                  <c:v>41183</c:v>
                </c:pt>
                <c:pt idx="1565">
                  <c:v>41185</c:v>
                </c:pt>
                <c:pt idx="1566">
                  <c:v>41186</c:v>
                </c:pt>
                <c:pt idx="1567">
                  <c:v>41187</c:v>
                </c:pt>
                <c:pt idx="1568">
                  <c:v>41190</c:v>
                </c:pt>
                <c:pt idx="1569">
                  <c:v>41191</c:v>
                </c:pt>
                <c:pt idx="1570">
                  <c:v>41192</c:v>
                </c:pt>
                <c:pt idx="1571">
                  <c:v>41193</c:v>
                </c:pt>
                <c:pt idx="1572">
                  <c:v>41194</c:v>
                </c:pt>
                <c:pt idx="1573">
                  <c:v>41197</c:v>
                </c:pt>
                <c:pt idx="1574">
                  <c:v>41198</c:v>
                </c:pt>
                <c:pt idx="1575">
                  <c:v>41199</c:v>
                </c:pt>
                <c:pt idx="1576">
                  <c:v>41200</c:v>
                </c:pt>
                <c:pt idx="1577">
                  <c:v>41201</c:v>
                </c:pt>
                <c:pt idx="1578">
                  <c:v>41204</c:v>
                </c:pt>
                <c:pt idx="1579">
                  <c:v>41205</c:v>
                </c:pt>
                <c:pt idx="1580">
                  <c:v>41207</c:v>
                </c:pt>
                <c:pt idx="1581">
                  <c:v>41208</c:v>
                </c:pt>
                <c:pt idx="1582">
                  <c:v>41211</c:v>
                </c:pt>
                <c:pt idx="1583">
                  <c:v>41212</c:v>
                </c:pt>
                <c:pt idx="1584">
                  <c:v>41213</c:v>
                </c:pt>
                <c:pt idx="1585">
                  <c:v>41214</c:v>
                </c:pt>
                <c:pt idx="1586">
                  <c:v>41215</c:v>
                </c:pt>
                <c:pt idx="1587">
                  <c:v>41218</c:v>
                </c:pt>
                <c:pt idx="1588">
                  <c:v>41219</c:v>
                </c:pt>
                <c:pt idx="1589">
                  <c:v>41220</c:v>
                </c:pt>
                <c:pt idx="1590">
                  <c:v>41221</c:v>
                </c:pt>
                <c:pt idx="1591">
                  <c:v>41222</c:v>
                </c:pt>
                <c:pt idx="1592">
                  <c:v>41225</c:v>
                </c:pt>
                <c:pt idx="1593">
                  <c:v>41226</c:v>
                </c:pt>
                <c:pt idx="1594">
                  <c:v>41228</c:v>
                </c:pt>
                <c:pt idx="1595">
                  <c:v>41229</c:v>
                </c:pt>
                <c:pt idx="1596">
                  <c:v>41232</c:v>
                </c:pt>
                <c:pt idx="1597">
                  <c:v>41233</c:v>
                </c:pt>
                <c:pt idx="1598">
                  <c:v>41234</c:v>
                </c:pt>
                <c:pt idx="1599">
                  <c:v>41235</c:v>
                </c:pt>
                <c:pt idx="1600">
                  <c:v>41236</c:v>
                </c:pt>
                <c:pt idx="1601">
                  <c:v>41239</c:v>
                </c:pt>
                <c:pt idx="1602">
                  <c:v>41240</c:v>
                </c:pt>
                <c:pt idx="1603">
                  <c:v>41242</c:v>
                </c:pt>
                <c:pt idx="1604">
                  <c:v>41243</c:v>
                </c:pt>
                <c:pt idx="1605">
                  <c:v>41246</c:v>
                </c:pt>
                <c:pt idx="1606">
                  <c:v>41247</c:v>
                </c:pt>
                <c:pt idx="1607">
                  <c:v>41248</c:v>
                </c:pt>
                <c:pt idx="1608">
                  <c:v>41249</c:v>
                </c:pt>
                <c:pt idx="1609">
                  <c:v>41250</c:v>
                </c:pt>
                <c:pt idx="1610">
                  <c:v>41253</c:v>
                </c:pt>
                <c:pt idx="1611">
                  <c:v>41254</c:v>
                </c:pt>
                <c:pt idx="1612">
                  <c:v>41255</c:v>
                </c:pt>
                <c:pt idx="1613">
                  <c:v>41256</c:v>
                </c:pt>
                <c:pt idx="1614">
                  <c:v>41257</c:v>
                </c:pt>
                <c:pt idx="1615">
                  <c:v>41260</c:v>
                </c:pt>
                <c:pt idx="1616">
                  <c:v>41261</c:v>
                </c:pt>
                <c:pt idx="1617">
                  <c:v>41262</c:v>
                </c:pt>
                <c:pt idx="1618">
                  <c:v>41263</c:v>
                </c:pt>
                <c:pt idx="1619">
                  <c:v>41264</c:v>
                </c:pt>
                <c:pt idx="1620">
                  <c:v>41267</c:v>
                </c:pt>
                <c:pt idx="1621">
                  <c:v>41269</c:v>
                </c:pt>
                <c:pt idx="1622">
                  <c:v>41270</c:v>
                </c:pt>
                <c:pt idx="1623">
                  <c:v>41271</c:v>
                </c:pt>
                <c:pt idx="1624">
                  <c:v>41274</c:v>
                </c:pt>
                <c:pt idx="1625">
                  <c:v>41275</c:v>
                </c:pt>
                <c:pt idx="1626">
                  <c:v>41276</c:v>
                </c:pt>
                <c:pt idx="1627">
                  <c:v>41277</c:v>
                </c:pt>
                <c:pt idx="1628">
                  <c:v>41278</c:v>
                </c:pt>
                <c:pt idx="1629">
                  <c:v>41281</c:v>
                </c:pt>
                <c:pt idx="1630">
                  <c:v>41282</c:v>
                </c:pt>
                <c:pt idx="1631">
                  <c:v>41283</c:v>
                </c:pt>
                <c:pt idx="1632">
                  <c:v>41284</c:v>
                </c:pt>
                <c:pt idx="1633">
                  <c:v>41285</c:v>
                </c:pt>
                <c:pt idx="1634">
                  <c:v>41288</c:v>
                </c:pt>
                <c:pt idx="1635">
                  <c:v>41289</c:v>
                </c:pt>
                <c:pt idx="1636">
                  <c:v>41290</c:v>
                </c:pt>
                <c:pt idx="1637">
                  <c:v>41291</c:v>
                </c:pt>
                <c:pt idx="1638">
                  <c:v>41292</c:v>
                </c:pt>
                <c:pt idx="1639">
                  <c:v>41295</c:v>
                </c:pt>
                <c:pt idx="1640">
                  <c:v>41296</c:v>
                </c:pt>
                <c:pt idx="1641">
                  <c:v>41297</c:v>
                </c:pt>
                <c:pt idx="1642">
                  <c:v>41298</c:v>
                </c:pt>
                <c:pt idx="1643">
                  <c:v>41299</c:v>
                </c:pt>
                <c:pt idx="1644">
                  <c:v>41302</c:v>
                </c:pt>
                <c:pt idx="1645">
                  <c:v>41303</c:v>
                </c:pt>
                <c:pt idx="1646">
                  <c:v>41304</c:v>
                </c:pt>
                <c:pt idx="1647">
                  <c:v>41305</c:v>
                </c:pt>
                <c:pt idx="1648">
                  <c:v>41306</c:v>
                </c:pt>
                <c:pt idx="1649">
                  <c:v>41309</c:v>
                </c:pt>
                <c:pt idx="1650">
                  <c:v>41310</c:v>
                </c:pt>
                <c:pt idx="1651">
                  <c:v>41311</c:v>
                </c:pt>
                <c:pt idx="1652">
                  <c:v>41312</c:v>
                </c:pt>
                <c:pt idx="1653">
                  <c:v>41313</c:v>
                </c:pt>
                <c:pt idx="1654">
                  <c:v>41316</c:v>
                </c:pt>
                <c:pt idx="1655">
                  <c:v>41317</c:v>
                </c:pt>
                <c:pt idx="1656">
                  <c:v>41318</c:v>
                </c:pt>
                <c:pt idx="1657">
                  <c:v>41319</c:v>
                </c:pt>
                <c:pt idx="1658">
                  <c:v>41320</c:v>
                </c:pt>
                <c:pt idx="1659">
                  <c:v>41323</c:v>
                </c:pt>
                <c:pt idx="1660">
                  <c:v>41324</c:v>
                </c:pt>
                <c:pt idx="1661">
                  <c:v>41325</c:v>
                </c:pt>
                <c:pt idx="1662">
                  <c:v>41326</c:v>
                </c:pt>
                <c:pt idx="1663">
                  <c:v>41327</c:v>
                </c:pt>
                <c:pt idx="1664">
                  <c:v>41330</c:v>
                </c:pt>
                <c:pt idx="1665">
                  <c:v>41331</c:v>
                </c:pt>
                <c:pt idx="1666">
                  <c:v>41332</c:v>
                </c:pt>
                <c:pt idx="1667">
                  <c:v>41333</c:v>
                </c:pt>
                <c:pt idx="1668">
                  <c:v>41334</c:v>
                </c:pt>
                <c:pt idx="1669">
                  <c:v>41337</c:v>
                </c:pt>
                <c:pt idx="1670">
                  <c:v>41338</c:v>
                </c:pt>
                <c:pt idx="1671">
                  <c:v>41339</c:v>
                </c:pt>
                <c:pt idx="1672">
                  <c:v>41340</c:v>
                </c:pt>
                <c:pt idx="1673">
                  <c:v>41341</c:v>
                </c:pt>
                <c:pt idx="1674">
                  <c:v>41344</c:v>
                </c:pt>
                <c:pt idx="1675">
                  <c:v>41345</c:v>
                </c:pt>
                <c:pt idx="1676">
                  <c:v>41346</c:v>
                </c:pt>
                <c:pt idx="1677">
                  <c:v>41347</c:v>
                </c:pt>
                <c:pt idx="1678">
                  <c:v>41348</c:v>
                </c:pt>
                <c:pt idx="1679">
                  <c:v>41351</c:v>
                </c:pt>
                <c:pt idx="1680">
                  <c:v>41352</c:v>
                </c:pt>
                <c:pt idx="1681">
                  <c:v>41353</c:v>
                </c:pt>
                <c:pt idx="1682">
                  <c:v>41354</c:v>
                </c:pt>
                <c:pt idx="1683">
                  <c:v>41355</c:v>
                </c:pt>
                <c:pt idx="1684">
                  <c:v>41358</c:v>
                </c:pt>
                <c:pt idx="1685">
                  <c:v>41359</c:v>
                </c:pt>
                <c:pt idx="1686">
                  <c:v>41361</c:v>
                </c:pt>
                <c:pt idx="1687">
                  <c:v>41365</c:v>
                </c:pt>
                <c:pt idx="1688">
                  <c:v>41366</c:v>
                </c:pt>
                <c:pt idx="1689">
                  <c:v>41367</c:v>
                </c:pt>
                <c:pt idx="1690">
                  <c:v>41368</c:v>
                </c:pt>
                <c:pt idx="1691">
                  <c:v>41369</c:v>
                </c:pt>
                <c:pt idx="1692">
                  <c:v>41372</c:v>
                </c:pt>
                <c:pt idx="1693">
                  <c:v>41373</c:v>
                </c:pt>
                <c:pt idx="1694">
                  <c:v>41374</c:v>
                </c:pt>
                <c:pt idx="1695">
                  <c:v>41375</c:v>
                </c:pt>
                <c:pt idx="1696">
                  <c:v>41376</c:v>
                </c:pt>
                <c:pt idx="1697">
                  <c:v>41379</c:v>
                </c:pt>
                <c:pt idx="1698">
                  <c:v>41380</c:v>
                </c:pt>
                <c:pt idx="1699">
                  <c:v>41381</c:v>
                </c:pt>
                <c:pt idx="1700">
                  <c:v>41382</c:v>
                </c:pt>
                <c:pt idx="1701">
                  <c:v>41386</c:v>
                </c:pt>
                <c:pt idx="1702">
                  <c:v>41387</c:v>
                </c:pt>
                <c:pt idx="1703">
                  <c:v>41389</c:v>
                </c:pt>
                <c:pt idx="1704">
                  <c:v>41390</c:v>
                </c:pt>
                <c:pt idx="1705">
                  <c:v>41393</c:v>
                </c:pt>
                <c:pt idx="1706">
                  <c:v>41394</c:v>
                </c:pt>
                <c:pt idx="1707">
                  <c:v>41396</c:v>
                </c:pt>
                <c:pt idx="1708">
                  <c:v>41397</c:v>
                </c:pt>
                <c:pt idx="1709">
                  <c:v>41400</c:v>
                </c:pt>
                <c:pt idx="1710">
                  <c:v>41401</c:v>
                </c:pt>
                <c:pt idx="1711">
                  <c:v>41402</c:v>
                </c:pt>
                <c:pt idx="1712">
                  <c:v>41403</c:v>
                </c:pt>
                <c:pt idx="1713">
                  <c:v>41404</c:v>
                </c:pt>
                <c:pt idx="1714">
                  <c:v>41405</c:v>
                </c:pt>
                <c:pt idx="1715">
                  <c:v>41407</c:v>
                </c:pt>
                <c:pt idx="1716">
                  <c:v>41408</c:v>
                </c:pt>
                <c:pt idx="1717">
                  <c:v>41409</c:v>
                </c:pt>
                <c:pt idx="1718">
                  <c:v>41410</c:v>
                </c:pt>
                <c:pt idx="1719">
                  <c:v>41411</c:v>
                </c:pt>
                <c:pt idx="1720">
                  <c:v>41414</c:v>
                </c:pt>
                <c:pt idx="1721">
                  <c:v>41415</c:v>
                </c:pt>
                <c:pt idx="1722">
                  <c:v>41416</c:v>
                </c:pt>
                <c:pt idx="1723">
                  <c:v>41417</c:v>
                </c:pt>
                <c:pt idx="1724">
                  <c:v>41418</c:v>
                </c:pt>
                <c:pt idx="1725">
                  <c:v>41421</c:v>
                </c:pt>
                <c:pt idx="1726">
                  <c:v>41422</c:v>
                </c:pt>
                <c:pt idx="1727">
                  <c:v>41423</c:v>
                </c:pt>
                <c:pt idx="1728">
                  <c:v>41424</c:v>
                </c:pt>
                <c:pt idx="1729">
                  <c:v>41425</c:v>
                </c:pt>
                <c:pt idx="1730">
                  <c:v>41428</c:v>
                </c:pt>
                <c:pt idx="1731">
                  <c:v>41429</c:v>
                </c:pt>
                <c:pt idx="1732">
                  <c:v>41430</c:v>
                </c:pt>
                <c:pt idx="1733">
                  <c:v>41431</c:v>
                </c:pt>
                <c:pt idx="1734">
                  <c:v>41432</c:v>
                </c:pt>
                <c:pt idx="1735">
                  <c:v>41435</c:v>
                </c:pt>
                <c:pt idx="1736">
                  <c:v>41436</c:v>
                </c:pt>
                <c:pt idx="1737">
                  <c:v>41437</c:v>
                </c:pt>
                <c:pt idx="1738">
                  <c:v>41438</c:v>
                </c:pt>
                <c:pt idx="1739">
                  <c:v>41439</c:v>
                </c:pt>
                <c:pt idx="1740">
                  <c:v>41442</c:v>
                </c:pt>
                <c:pt idx="1741">
                  <c:v>41443</c:v>
                </c:pt>
                <c:pt idx="1742">
                  <c:v>41444</c:v>
                </c:pt>
                <c:pt idx="1743">
                  <c:v>41445</c:v>
                </c:pt>
                <c:pt idx="1744">
                  <c:v>41446</c:v>
                </c:pt>
                <c:pt idx="1745">
                  <c:v>41449</c:v>
                </c:pt>
                <c:pt idx="1746">
                  <c:v>41450</c:v>
                </c:pt>
                <c:pt idx="1747">
                  <c:v>41451</c:v>
                </c:pt>
                <c:pt idx="1748">
                  <c:v>41452</c:v>
                </c:pt>
                <c:pt idx="1749">
                  <c:v>41453</c:v>
                </c:pt>
                <c:pt idx="1750">
                  <c:v>41456</c:v>
                </c:pt>
                <c:pt idx="1751">
                  <c:v>41457</c:v>
                </c:pt>
                <c:pt idx="1752">
                  <c:v>41458</c:v>
                </c:pt>
                <c:pt idx="1753">
                  <c:v>41459</c:v>
                </c:pt>
                <c:pt idx="1754">
                  <c:v>41460</c:v>
                </c:pt>
                <c:pt idx="1755">
                  <c:v>41463</c:v>
                </c:pt>
                <c:pt idx="1756">
                  <c:v>41464</c:v>
                </c:pt>
                <c:pt idx="1757">
                  <c:v>41465</c:v>
                </c:pt>
                <c:pt idx="1758">
                  <c:v>41466</c:v>
                </c:pt>
                <c:pt idx="1759">
                  <c:v>41467</c:v>
                </c:pt>
                <c:pt idx="1760">
                  <c:v>41470</c:v>
                </c:pt>
                <c:pt idx="1761">
                  <c:v>41471</c:v>
                </c:pt>
                <c:pt idx="1762">
                  <c:v>41472</c:v>
                </c:pt>
                <c:pt idx="1763">
                  <c:v>41473</c:v>
                </c:pt>
                <c:pt idx="1764">
                  <c:v>41474</c:v>
                </c:pt>
                <c:pt idx="1765">
                  <c:v>41477</c:v>
                </c:pt>
                <c:pt idx="1766">
                  <c:v>41478</c:v>
                </c:pt>
                <c:pt idx="1767">
                  <c:v>41479</c:v>
                </c:pt>
                <c:pt idx="1768">
                  <c:v>41480</c:v>
                </c:pt>
                <c:pt idx="1769">
                  <c:v>41481</c:v>
                </c:pt>
                <c:pt idx="1770">
                  <c:v>41484</c:v>
                </c:pt>
                <c:pt idx="1771">
                  <c:v>41485</c:v>
                </c:pt>
                <c:pt idx="1772">
                  <c:v>41486</c:v>
                </c:pt>
                <c:pt idx="1773">
                  <c:v>41487</c:v>
                </c:pt>
                <c:pt idx="1774">
                  <c:v>41488</c:v>
                </c:pt>
                <c:pt idx="1775">
                  <c:v>41491</c:v>
                </c:pt>
                <c:pt idx="1776">
                  <c:v>41492</c:v>
                </c:pt>
                <c:pt idx="1777">
                  <c:v>41493</c:v>
                </c:pt>
                <c:pt idx="1778">
                  <c:v>41494</c:v>
                </c:pt>
                <c:pt idx="1779">
                  <c:v>41498</c:v>
                </c:pt>
                <c:pt idx="1780">
                  <c:v>41499</c:v>
                </c:pt>
                <c:pt idx="1781">
                  <c:v>41500</c:v>
                </c:pt>
                <c:pt idx="1782">
                  <c:v>41502</c:v>
                </c:pt>
                <c:pt idx="1783">
                  <c:v>41505</c:v>
                </c:pt>
                <c:pt idx="1784">
                  <c:v>41506</c:v>
                </c:pt>
                <c:pt idx="1785">
                  <c:v>41507</c:v>
                </c:pt>
                <c:pt idx="1786">
                  <c:v>41508</c:v>
                </c:pt>
                <c:pt idx="1787">
                  <c:v>41509</c:v>
                </c:pt>
                <c:pt idx="1788">
                  <c:v>41512</c:v>
                </c:pt>
                <c:pt idx="1789">
                  <c:v>41513</c:v>
                </c:pt>
                <c:pt idx="1790">
                  <c:v>41514</c:v>
                </c:pt>
                <c:pt idx="1791">
                  <c:v>41515</c:v>
                </c:pt>
                <c:pt idx="1792">
                  <c:v>41516</c:v>
                </c:pt>
                <c:pt idx="1793">
                  <c:v>41519</c:v>
                </c:pt>
                <c:pt idx="1794">
                  <c:v>41520</c:v>
                </c:pt>
                <c:pt idx="1795">
                  <c:v>41521</c:v>
                </c:pt>
                <c:pt idx="1796">
                  <c:v>41522</c:v>
                </c:pt>
                <c:pt idx="1797">
                  <c:v>41523</c:v>
                </c:pt>
                <c:pt idx="1798">
                  <c:v>41527</c:v>
                </c:pt>
                <c:pt idx="1799">
                  <c:v>41528</c:v>
                </c:pt>
                <c:pt idx="1800">
                  <c:v>41529</c:v>
                </c:pt>
                <c:pt idx="1801">
                  <c:v>41530</c:v>
                </c:pt>
                <c:pt idx="1802">
                  <c:v>41533</c:v>
                </c:pt>
                <c:pt idx="1803">
                  <c:v>41534</c:v>
                </c:pt>
                <c:pt idx="1804">
                  <c:v>41535</c:v>
                </c:pt>
                <c:pt idx="1805">
                  <c:v>41536</c:v>
                </c:pt>
                <c:pt idx="1806">
                  <c:v>41537</c:v>
                </c:pt>
                <c:pt idx="1807">
                  <c:v>41540</c:v>
                </c:pt>
                <c:pt idx="1808">
                  <c:v>41541</c:v>
                </c:pt>
                <c:pt idx="1809">
                  <c:v>41542</c:v>
                </c:pt>
                <c:pt idx="1810">
                  <c:v>41543</c:v>
                </c:pt>
                <c:pt idx="1811">
                  <c:v>41544</c:v>
                </c:pt>
                <c:pt idx="1812">
                  <c:v>41547</c:v>
                </c:pt>
                <c:pt idx="1813">
                  <c:v>41548</c:v>
                </c:pt>
                <c:pt idx="1814">
                  <c:v>41550</c:v>
                </c:pt>
                <c:pt idx="1815">
                  <c:v>41551</c:v>
                </c:pt>
                <c:pt idx="1816">
                  <c:v>41554</c:v>
                </c:pt>
                <c:pt idx="1817">
                  <c:v>41555</c:v>
                </c:pt>
                <c:pt idx="1818">
                  <c:v>41556</c:v>
                </c:pt>
                <c:pt idx="1819">
                  <c:v>41557</c:v>
                </c:pt>
                <c:pt idx="1820">
                  <c:v>41558</c:v>
                </c:pt>
                <c:pt idx="1821">
                  <c:v>41561</c:v>
                </c:pt>
                <c:pt idx="1822">
                  <c:v>41562</c:v>
                </c:pt>
                <c:pt idx="1823">
                  <c:v>41564</c:v>
                </c:pt>
                <c:pt idx="1824">
                  <c:v>41565</c:v>
                </c:pt>
                <c:pt idx="1825">
                  <c:v>41568</c:v>
                </c:pt>
                <c:pt idx="1826">
                  <c:v>41569</c:v>
                </c:pt>
                <c:pt idx="1827">
                  <c:v>41570</c:v>
                </c:pt>
                <c:pt idx="1828">
                  <c:v>41571</c:v>
                </c:pt>
                <c:pt idx="1829">
                  <c:v>41572</c:v>
                </c:pt>
                <c:pt idx="1830">
                  <c:v>41575</c:v>
                </c:pt>
                <c:pt idx="1831">
                  <c:v>41576</c:v>
                </c:pt>
                <c:pt idx="1832">
                  <c:v>41577</c:v>
                </c:pt>
                <c:pt idx="1833">
                  <c:v>41578</c:v>
                </c:pt>
                <c:pt idx="1834">
                  <c:v>41579</c:v>
                </c:pt>
                <c:pt idx="1835">
                  <c:v>41581</c:v>
                </c:pt>
                <c:pt idx="1836">
                  <c:v>41583</c:v>
                </c:pt>
                <c:pt idx="1837">
                  <c:v>41584</c:v>
                </c:pt>
                <c:pt idx="1838">
                  <c:v>41585</c:v>
                </c:pt>
                <c:pt idx="1839">
                  <c:v>41586</c:v>
                </c:pt>
                <c:pt idx="1840">
                  <c:v>41589</c:v>
                </c:pt>
                <c:pt idx="1841">
                  <c:v>41590</c:v>
                </c:pt>
                <c:pt idx="1842">
                  <c:v>41591</c:v>
                </c:pt>
                <c:pt idx="1843">
                  <c:v>41592</c:v>
                </c:pt>
                <c:pt idx="1844">
                  <c:v>41596</c:v>
                </c:pt>
                <c:pt idx="1845">
                  <c:v>41597</c:v>
                </c:pt>
                <c:pt idx="1846">
                  <c:v>41598</c:v>
                </c:pt>
                <c:pt idx="1847">
                  <c:v>41599</c:v>
                </c:pt>
                <c:pt idx="1848">
                  <c:v>41600</c:v>
                </c:pt>
                <c:pt idx="1849">
                  <c:v>41603</c:v>
                </c:pt>
                <c:pt idx="1850">
                  <c:v>41604</c:v>
                </c:pt>
                <c:pt idx="1851">
                  <c:v>41605</c:v>
                </c:pt>
                <c:pt idx="1852">
                  <c:v>41606</c:v>
                </c:pt>
                <c:pt idx="1853">
                  <c:v>41607</c:v>
                </c:pt>
                <c:pt idx="1854">
                  <c:v>41610</c:v>
                </c:pt>
                <c:pt idx="1855">
                  <c:v>41611</c:v>
                </c:pt>
                <c:pt idx="1856">
                  <c:v>41612</c:v>
                </c:pt>
                <c:pt idx="1857">
                  <c:v>41613</c:v>
                </c:pt>
                <c:pt idx="1858">
                  <c:v>41614</c:v>
                </c:pt>
                <c:pt idx="1859">
                  <c:v>41617</c:v>
                </c:pt>
                <c:pt idx="1860">
                  <c:v>41618</c:v>
                </c:pt>
                <c:pt idx="1861">
                  <c:v>41619</c:v>
                </c:pt>
                <c:pt idx="1862">
                  <c:v>41620</c:v>
                </c:pt>
                <c:pt idx="1863">
                  <c:v>41621</c:v>
                </c:pt>
                <c:pt idx="1864">
                  <c:v>41624</c:v>
                </c:pt>
                <c:pt idx="1865">
                  <c:v>41625</c:v>
                </c:pt>
                <c:pt idx="1866">
                  <c:v>41626</c:v>
                </c:pt>
                <c:pt idx="1867">
                  <c:v>41627</c:v>
                </c:pt>
                <c:pt idx="1868">
                  <c:v>41628</c:v>
                </c:pt>
                <c:pt idx="1869">
                  <c:v>41631</c:v>
                </c:pt>
                <c:pt idx="1870">
                  <c:v>41632</c:v>
                </c:pt>
                <c:pt idx="1871">
                  <c:v>41634</c:v>
                </c:pt>
                <c:pt idx="1872">
                  <c:v>41635</c:v>
                </c:pt>
                <c:pt idx="1873">
                  <c:v>41638</c:v>
                </c:pt>
                <c:pt idx="1874">
                  <c:v>41639</c:v>
                </c:pt>
                <c:pt idx="1875">
                  <c:v>41640</c:v>
                </c:pt>
                <c:pt idx="1876">
                  <c:v>41641</c:v>
                </c:pt>
                <c:pt idx="1877">
                  <c:v>41642</c:v>
                </c:pt>
                <c:pt idx="1878">
                  <c:v>41645</c:v>
                </c:pt>
                <c:pt idx="1879">
                  <c:v>41646</c:v>
                </c:pt>
                <c:pt idx="1880">
                  <c:v>41647</c:v>
                </c:pt>
                <c:pt idx="1881">
                  <c:v>41648</c:v>
                </c:pt>
                <c:pt idx="1882">
                  <c:v>41649</c:v>
                </c:pt>
                <c:pt idx="1883">
                  <c:v>41652</c:v>
                </c:pt>
                <c:pt idx="1884">
                  <c:v>41653</c:v>
                </c:pt>
                <c:pt idx="1885">
                  <c:v>41654</c:v>
                </c:pt>
                <c:pt idx="1886">
                  <c:v>41655</c:v>
                </c:pt>
                <c:pt idx="1887">
                  <c:v>41656</c:v>
                </c:pt>
                <c:pt idx="1888">
                  <c:v>41659</c:v>
                </c:pt>
                <c:pt idx="1889">
                  <c:v>41660</c:v>
                </c:pt>
                <c:pt idx="1890">
                  <c:v>41661</c:v>
                </c:pt>
                <c:pt idx="1891">
                  <c:v>41662</c:v>
                </c:pt>
                <c:pt idx="1892">
                  <c:v>41663</c:v>
                </c:pt>
                <c:pt idx="1893">
                  <c:v>41666</c:v>
                </c:pt>
                <c:pt idx="1894">
                  <c:v>41667</c:v>
                </c:pt>
                <c:pt idx="1895">
                  <c:v>41668</c:v>
                </c:pt>
                <c:pt idx="1896">
                  <c:v>41669</c:v>
                </c:pt>
                <c:pt idx="1897">
                  <c:v>41670</c:v>
                </c:pt>
                <c:pt idx="1898">
                  <c:v>41673</c:v>
                </c:pt>
                <c:pt idx="1899">
                  <c:v>41674</c:v>
                </c:pt>
                <c:pt idx="1900">
                  <c:v>41675</c:v>
                </c:pt>
                <c:pt idx="1901">
                  <c:v>41676</c:v>
                </c:pt>
                <c:pt idx="1902">
                  <c:v>41677</c:v>
                </c:pt>
                <c:pt idx="1903">
                  <c:v>41680</c:v>
                </c:pt>
                <c:pt idx="1904">
                  <c:v>41681</c:v>
                </c:pt>
                <c:pt idx="1905">
                  <c:v>41682</c:v>
                </c:pt>
                <c:pt idx="1906">
                  <c:v>41683</c:v>
                </c:pt>
                <c:pt idx="1907">
                  <c:v>41684</c:v>
                </c:pt>
                <c:pt idx="1908">
                  <c:v>41687</c:v>
                </c:pt>
                <c:pt idx="1909">
                  <c:v>41688</c:v>
                </c:pt>
                <c:pt idx="1910">
                  <c:v>41689</c:v>
                </c:pt>
                <c:pt idx="1911">
                  <c:v>41690</c:v>
                </c:pt>
                <c:pt idx="1912">
                  <c:v>41691</c:v>
                </c:pt>
                <c:pt idx="1913">
                  <c:v>41694</c:v>
                </c:pt>
                <c:pt idx="1914">
                  <c:v>41695</c:v>
                </c:pt>
                <c:pt idx="1915">
                  <c:v>41696</c:v>
                </c:pt>
                <c:pt idx="1916">
                  <c:v>41698</c:v>
                </c:pt>
                <c:pt idx="1917">
                  <c:v>41701</c:v>
                </c:pt>
                <c:pt idx="1918">
                  <c:v>41702</c:v>
                </c:pt>
                <c:pt idx="1919">
                  <c:v>41703</c:v>
                </c:pt>
                <c:pt idx="1920">
                  <c:v>41704</c:v>
                </c:pt>
                <c:pt idx="1921">
                  <c:v>41705</c:v>
                </c:pt>
                <c:pt idx="1922">
                  <c:v>41708</c:v>
                </c:pt>
                <c:pt idx="1923">
                  <c:v>41709</c:v>
                </c:pt>
                <c:pt idx="1924">
                  <c:v>41710</c:v>
                </c:pt>
                <c:pt idx="1925">
                  <c:v>41711</c:v>
                </c:pt>
                <c:pt idx="1926">
                  <c:v>41712</c:v>
                </c:pt>
                <c:pt idx="1927">
                  <c:v>41716</c:v>
                </c:pt>
                <c:pt idx="1928">
                  <c:v>41717</c:v>
                </c:pt>
                <c:pt idx="1929">
                  <c:v>41718</c:v>
                </c:pt>
                <c:pt idx="1930">
                  <c:v>41719</c:v>
                </c:pt>
                <c:pt idx="1931">
                  <c:v>41720</c:v>
                </c:pt>
                <c:pt idx="1932">
                  <c:v>41722</c:v>
                </c:pt>
                <c:pt idx="1933">
                  <c:v>41723</c:v>
                </c:pt>
                <c:pt idx="1934">
                  <c:v>41724</c:v>
                </c:pt>
                <c:pt idx="1935">
                  <c:v>41725</c:v>
                </c:pt>
                <c:pt idx="1936">
                  <c:v>41726</c:v>
                </c:pt>
                <c:pt idx="1937">
                  <c:v>41729</c:v>
                </c:pt>
                <c:pt idx="1938">
                  <c:v>41730</c:v>
                </c:pt>
                <c:pt idx="1939">
                  <c:v>41731</c:v>
                </c:pt>
                <c:pt idx="1940">
                  <c:v>41732</c:v>
                </c:pt>
                <c:pt idx="1941">
                  <c:v>41733</c:v>
                </c:pt>
                <c:pt idx="1942">
                  <c:v>41736</c:v>
                </c:pt>
                <c:pt idx="1943">
                  <c:v>41738</c:v>
                </c:pt>
                <c:pt idx="1944">
                  <c:v>41739</c:v>
                </c:pt>
                <c:pt idx="1945">
                  <c:v>41740</c:v>
                </c:pt>
                <c:pt idx="1946">
                  <c:v>41744</c:v>
                </c:pt>
                <c:pt idx="1947">
                  <c:v>41745</c:v>
                </c:pt>
                <c:pt idx="1948">
                  <c:v>41746</c:v>
                </c:pt>
                <c:pt idx="1949">
                  <c:v>41750</c:v>
                </c:pt>
                <c:pt idx="1950">
                  <c:v>41751</c:v>
                </c:pt>
                <c:pt idx="1951">
                  <c:v>41752</c:v>
                </c:pt>
                <c:pt idx="1952">
                  <c:v>41754</c:v>
                </c:pt>
                <c:pt idx="1953">
                  <c:v>41757</c:v>
                </c:pt>
                <c:pt idx="1954">
                  <c:v>41758</c:v>
                </c:pt>
                <c:pt idx="1955">
                  <c:v>41759</c:v>
                </c:pt>
                <c:pt idx="1956">
                  <c:v>41761</c:v>
                </c:pt>
                <c:pt idx="1957">
                  <c:v>41764</c:v>
                </c:pt>
                <c:pt idx="1958">
                  <c:v>41765</c:v>
                </c:pt>
                <c:pt idx="1959">
                  <c:v>41766</c:v>
                </c:pt>
                <c:pt idx="1960">
                  <c:v>41767</c:v>
                </c:pt>
                <c:pt idx="1961">
                  <c:v>41768</c:v>
                </c:pt>
                <c:pt idx="1962">
                  <c:v>41771</c:v>
                </c:pt>
                <c:pt idx="1963">
                  <c:v>41772</c:v>
                </c:pt>
                <c:pt idx="1964">
                  <c:v>41773</c:v>
                </c:pt>
                <c:pt idx="1965">
                  <c:v>41774</c:v>
                </c:pt>
                <c:pt idx="1966">
                  <c:v>41775</c:v>
                </c:pt>
                <c:pt idx="1967">
                  <c:v>41778</c:v>
                </c:pt>
                <c:pt idx="1968">
                  <c:v>41779</c:v>
                </c:pt>
                <c:pt idx="1969">
                  <c:v>41780</c:v>
                </c:pt>
                <c:pt idx="1970">
                  <c:v>41781</c:v>
                </c:pt>
                <c:pt idx="1971">
                  <c:v>41782</c:v>
                </c:pt>
                <c:pt idx="1972">
                  <c:v>41785</c:v>
                </c:pt>
                <c:pt idx="1973">
                  <c:v>41786</c:v>
                </c:pt>
                <c:pt idx="1974">
                  <c:v>41787</c:v>
                </c:pt>
                <c:pt idx="1975">
                  <c:v>41788</c:v>
                </c:pt>
                <c:pt idx="1976">
                  <c:v>41789</c:v>
                </c:pt>
                <c:pt idx="1977">
                  <c:v>41792</c:v>
                </c:pt>
                <c:pt idx="1978">
                  <c:v>41793</c:v>
                </c:pt>
                <c:pt idx="1979">
                  <c:v>41794</c:v>
                </c:pt>
                <c:pt idx="1980">
                  <c:v>41795</c:v>
                </c:pt>
                <c:pt idx="1981">
                  <c:v>41796</c:v>
                </c:pt>
                <c:pt idx="1982">
                  <c:v>41799</c:v>
                </c:pt>
                <c:pt idx="1983">
                  <c:v>41800</c:v>
                </c:pt>
                <c:pt idx="1984">
                  <c:v>41801</c:v>
                </c:pt>
                <c:pt idx="1985">
                  <c:v>41802</c:v>
                </c:pt>
                <c:pt idx="1986">
                  <c:v>41803</c:v>
                </c:pt>
                <c:pt idx="1987">
                  <c:v>41806</c:v>
                </c:pt>
                <c:pt idx="1988">
                  <c:v>41807</c:v>
                </c:pt>
                <c:pt idx="1989">
                  <c:v>41808</c:v>
                </c:pt>
                <c:pt idx="1990">
                  <c:v>41809</c:v>
                </c:pt>
                <c:pt idx="1991">
                  <c:v>41810</c:v>
                </c:pt>
                <c:pt idx="1992">
                  <c:v>41813</c:v>
                </c:pt>
                <c:pt idx="1993">
                  <c:v>41814</c:v>
                </c:pt>
                <c:pt idx="1994">
                  <c:v>41815</c:v>
                </c:pt>
                <c:pt idx="1995">
                  <c:v>41816</c:v>
                </c:pt>
                <c:pt idx="1996">
                  <c:v>41817</c:v>
                </c:pt>
                <c:pt idx="1997">
                  <c:v>41820</c:v>
                </c:pt>
                <c:pt idx="1998">
                  <c:v>41821</c:v>
                </c:pt>
                <c:pt idx="1999">
                  <c:v>41822</c:v>
                </c:pt>
                <c:pt idx="2000">
                  <c:v>41823</c:v>
                </c:pt>
                <c:pt idx="2001">
                  <c:v>41824</c:v>
                </c:pt>
                <c:pt idx="2002">
                  <c:v>41827</c:v>
                </c:pt>
                <c:pt idx="2003">
                  <c:v>41828</c:v>
                </c:pt>
                <c:pt idx="2004">
                  <c:v>41829</c:v>
                </c:pt>
                <c:pt idx="2005">
                  <c:v>41830</c:v>
                </c:pt>
                <c:pt idx="2006">
                  <c:v>41831</c:v>
                </c:pt>
                <c:pt idx="2007">
                  <c:v>41834</c:v>
                </c:pt>
                <c:pt idx="2008">
                  <c:v>41835</c:v>
                </c:pt>
                <c:pt idx="2009">
                  <c:v>41836</c:v>
                </c:pt>
                <c:pt idx="2010">
                  <c:v>41837</c:v>
                </c:pt>
                <c:pt idx="2011">
                  <c:v>41838</c:v>
                </c:pt>
                <c:pt idx="2012">
                  <c:v>41841</c:v>
                </c:pt>
                <c:pt idx="2013">
                  <c:v>41842</c:v>
                </c:pt>
                <c:pt idx="2014">
                  <c:v>41843</c:v>
                </c:pt>
                <c:pt idx="2015">
                  <c:v>41844</c:v>
                </c:pt>
                <c:pt idx="2016">
                  <c:v>41845</c:v>
                </c:pt>
                <c:pt idx="2017">
                  <c:v>41848</c:v>
                </c:pt>
                <c:pt idx="2018">
                  <c:v>41850</c:v>
                </c:pt>
                <c:pt idx="2019">
                  <c:v>41851</c:v>
                </c:pt>
                <c:pt idx="2020">
                  <c:v>41852</c:v>
                </c:pt>
                <c:pt idx="2021">
                  <c:v>41855</c:v>
                </c:pt>
                <c:pt idx="2022">
                  <c:v>41856</c:v>
                </c:pt>
                <c:pt idx="2023">
                  <c:v>41857</c:v>
                </c:pt>
                <c:pt idx="2024">
                  <c:v>41858</c:v>
                </c:pt>
                <c:pt idx="2025">
                  <c:v>41859</c:v>
                </c:pt>
                <c:pt idx="2026">
                  <c:v>41862</c:v>
                </c:pt>
                <c:pt idx="2027">
                  <c:v>41863</c:v>
                </c:pt>
                <c:pt idx="2028">
                  <c:v>41864</c:v>
                </c:pt>
                <c:pt idx="2029">
                  <c:v>41865</c:v>
                </c:pt>
                <c:pt idx="2030">
                  <c:v>41869</c:v>
                </c:pt>
                <c:pt idx="2031">
                  <c:v>41870</c:v>
                </c:pt>
                <c:pt idx="2032">
                  <c:v>41871</c:v>
                </c:pt>
                <c:pt idx="2033">
                  <c:v>41872</c:v>
                </c:pt>
                <c:pt idx="2034">
                  <c:v>41873</c:v>
                </c:pt>
                <c:pt idx="2035">
                  <c:v>41876</c:v>
                </c:pt>
                <c:pt idx="2036">
                  <c:v>41877</c:v>
                </c:pt>
                <c:pt idx="2037">
                  <c:v>41878</c:v>
                </c:pt>
                <c:pt idx="2038">
                  <c:v>41879</c:v>
                </c:pt>
                <c:pt idx="2039">
                  <c:v>41883</c:v>
                </c:pt>
                <c:pt idx="2040">
                  <c:v>41884</c:v>
                </c:pt>
                <c:pt idx="2041">
                  <c:v>41885</c:v>
                </c:pt>
                <c:pt idx="2042">
                  <c:v>41886</c:v>
                </c:pt>
                <c:pt idx="2043">
                  <c:v>41887</c:v>
                </c:pt>
                <c:pt idx="2044">
                  <c:v>41890</c:v>
                </c:pt>
                <c:pt idx="2045">
                  <c:v>41891</c:v>
                </c:pt>
                <c:pt idx="2046">
                  <c:v>41892</c:v>
                </c:pt>
                <c:pt idx="2047">
                  <c:v>41893</c:v>
                </c:pt>
                <c:pt idx="2048">
                  <c:v>41894</c:v>
                </c:pt>
                <c:pt idx="2049">
                  <c:v>41897</c:v>
                </c:pt>
                <c:pt idx="2050">
                  <c:v>41898</c:v>
                </c:pt>
                <c:pt idx="2051">
                  <c:v>41899</c:v>
                </c:pt>
                <c:pt idx="2052">
                  <c:v>41900</c:v>
                </c:pt>
                <c:pt idx="2053">
                  <c:v>41901</c:v>
                </c:pt>
                <c:pt idx="2054">
                  <c:v>41904</c:v>
                </c:pt>
                <c:pt idx="2055">
                  <c:v>41905</c:v>
                </c:pt>
                <c:pt idx="2056">
                  <c:v>41906</c:v>
                </c:pt>
                <c:pt idx="2057">
                  <c:v>41907</c:v>
                </c:pt>
                <c:pt idx="2058">
                  <c:v>41908</c:v>
                </c:pt>
                <c:pt idx="2059">
                  <c:v>41911</c:v>
                </c:pt>
                <c:pt idx="2060">
                  <c:v>41912</c:v>
                </c:pt>
                <c:pt idx="2061">
                  <c:v>41913</c:v>
                </c:pt>
                <c:pt idx="2062">
                  <c:v>41919</c:v>
                </c:pt>
                <c:pt idx="2063">
                  <c:v>41920</c:v>
                </c:pt>
                <c:pt idx="2064">
                  <c:v>41921</c:v>
                </c:pt>
                <c:pt idx="2065">
                  <c:v>41922</c:v>
                </c:pt>
                <c:pt idx="2066">
                  <c:v>41925</c:v>
                </c:pt>
                <c:pt idx="2067">
                  <c:v>41926</c:v>
                </c:pt>
                <c:pt idx="2068">
                  <c:v>41928</c:v>
                </c:pt>
                <c:pt idx="2069">
                  <c:v>41929</c:v>
                </c:pt>
                <c:pt idx="2070">
                  <c:v>41932</c:v>
                </c:pt>
                <c:pt idx="2071">
                  <c:v>41933</c:v>
                </c:pt>
                <c:pt idx="2072">
                  <c:v>41934</c:v>
                </c:pt>
                <c:pt idx="2073">
                  <c:v>41935</c:v>
                </c:pt>
                <c:pt idx="2074">
                  <c:v>41939</c:v>
                </c:pt>
                <c:pt idx="2075">
                  <c:v>41940</c:v>
                </c:pt>
                <c:pt idx="2076">
                  <c:v>41941</c:v>
                </c:pt>
                <c:pt idx="2077">
                  <c:v>41942</c:v>
                </c:pt>
                <c:pt idx="2078">
                  <c:v>41943</c:v>
                </c:pt>
                <c:pt idx="2079">
                  <c:v>41946</c:v>
                </c:pt>
                <c:pt idx="2080">
                  <c:v>41948</c:v>
                </c:pt>
                <c:pt idx="2081">
                  <c:v>41950</c:v>
                </c:pt>
                <c:pt idx="2082">
                  <c:v>41953</c:v>
                </c:pt>
                <c:pt idx="2083">
                  <c:v>41954</c:v>
                </c:pt>
                <c:pt idx="2084">
                  <c:v>41955</c:v>
                </c:pt>
                <c:pt idx="2085">
                  <c:v>41956</c:v>
                </c:pt>
                <c:pt idx="2086">
                  <c:v>41957</c:v>
                </c:pt>
                <c:pt idx="2087">
                  <c:v>41960</c:v>
                </c:pt>
                <c:pt idx="2088">
                  <c:v>41961</c:v>
                </c:pt>
                <c:pt idx="2089">
                  <c:v>41962</c:v>
                </c:pt>
                <c:pt idx="2090">
                  <c:v>41963</c:v>
                </c:pt>
                <c:pt idx="2091">
                  <c:v>41964</c:v>
                </c:pt>
                <c:pt idx="2092">
                  <c:v>41967</c:v>
                </c:pt>
                <c:pt idx="2093">
                  <c:v>41968</c:v>
                </c:pt>
                <c:pt idx="2094">
                  <c:v>41969</c:v>
                </c:pt>
                <c:pt idx="2095">
                  <c:v>41970</c:v>
                </c:pt>
                <c:pt idx="2096">
                  <c:v>41971</c:v>
                </c:pt>
                <c:pt idx="2097">
                  <c:v>41974</c:v>
                </c:pt>
                <c:pt idx="2098">
                  <c:v>41975</c:v>
                </c:pt>
                <c:pt idx="2099">
                  <c:v>41976</c:v>
                </c:pt>
                <c:pt idx="2100">
                  <c:v>41977</c:v>
                </c:pt>
                <c:pt idx="2101">
                  <c:v>41978</c:v>
                </c:pt>
                <c:pt idx="2102">
                  <c:v>41981</c:v>
                </c:pt>
                <c:pt idx="2103">
                  <c:v>41982</c:v>
                </c:pt>
                <c:pt idx="2104">
                  <c:v>41983</c:v>
                </c:pt>
                <c:pt idx="2105">
                  <c:v>41984</c:v>
                </c:pt>
                <c:pt idx="2106">
                  <c:v>41985</c:v>
                </c:pt>
                <c:pt idx="2107">
                  <c:v>41988</c:v>
                </c:pt>
                <c:pt idx="2108">
                  <c:v>41989</c:v>
                </c:pt>
                <c:pt idx="2109">
                  <c:v>41990</c:v>
                </c:pt>
                <c:pt idx="2110">
                  <c:v>41991</c:v>
                </c:pt>
                <c:pt idx="2111">
                  <c:v>41992</c:v>
                </c:pt>
                <c:pt idx="2112">
                  <c:v>41995</c:v>
                </c:pt>
                <c:pt idx="2113">
                  <c:v>41996</c:v>
                </c:pt>
                <c:pt idx="2114">
                  <c:v>41997</c:v>
                </c:pt>
                <c:pt idx="2115">
                  <c:v>41999</c:v>
                </c:pt>
                <c:pt idx="2116">
                  <c:v>42002</c:v>
                </c:pt>
                <c:pt idx="2117">
                  <c:v>42003</c:v>
                </c:pt>
                <c:pt idx="2118">
                  <c:v>42004</c:v>
                </c:pt>
                <c:pt idx="2119">
                  <c:v>42005</c:v>
                </c:pt>
                <c:pt idx="2120">
                  <c:v>42006</c:v>
                </c:pt>
                <c:pt idx="2121">
                  <c:v>42009</c:v>
                </c:pt>
                <c:pt idx="2122">
                  <c:v>42010</c:v>
                </c:pt>
                <c:pt idx="2123">
                  <c:v>42011</c:v>
                </c:pt>
                <c:pt idx="2124">
                  <c:v>42012</c:v>
                </c:pt>
                <c:pt idx="2125">
                  <c:v>42013</c:v>
                </c:pt>
                <c:pt idx="2126">
                  <c:v>42016</c:v>
                </c:pt>
                <c:pt idx="2127">
                  <c:v>42017</c:v>
                </c:pt>
                <c:pt idx="2128">
                  <c:v>42018</c:v>
                </c:pt>
                <c:pt idx="2129">
                  <c:v>42019</c:v>
                </c:pt>
                <c:pt idx="2130">
                  <c:v>42020</c:v>
                </c:pt>
                <c:pt idx="2131">
                  <c:v>42023</c:v>
                </c:pt>
                <c:pt idx="2132">
                  <c:v>42024</c:v>
                </c:pt>
                <c:pt idx="2133">
                  <c:v>42025</c:v>
                </c:pt>
                <c:pt idx="2134">
                  <c:v>42026</c:v>
                </c:pt>
                <c:pt idx="2135">
                  <c:v>42027</c:v>
                </c:pt>
                <c:pt idx="2136">
                  <c:v>42031</c:v>
                </c:pt>
                <c:pt idx="2137">
                  <c:v>42032</c:v>
                </c:pt>
                <c:pt idx="2138">
                  <c:v>42033</c:v>
                </c:pt>
                <c:pt idx="2139">
                  <c:v>42034</c:v>
                </c:pt>
                <c:pt idx="2140">
                  <c:v>42037</c:v>
                </c:pt>
                <c:pt idx="2141">
                  <c:v>42038</c:v>
                </c:pt>
                <c:pt idx="2142">
                  <c:v>42039</c:v>
                </c:pt>
                <c:pt idx="2143">
                  <c:v>42040</c:v>
                </c:pt>
                <c:pt idx="2144">
                  <c:v>42041</c:v>
                </c:pt>
                <c:pt idx="2145">
                  <c:v>42044</c:v>
                </c:pt>
                <c:pt idx="2146">
                  <c:v>42045</c:v>
                </c:pt>
                <c:pt idx="2147">
                  <c:v>42046</c:v>
                </c:pt>
                <c:pt idx="2148">
                  <c:v>42047</c:v>
                </c:pt>
                <c:pt idx="2149">
                  <c:v>42048</c:v>
                </c:pt>
                <c:pt idx="2150">
                  <c:v>42051</c:v>
                </c:pt>
                <c:pt idx="2151">
                  <c:v>42053</c:v>
                </c:pt>
                <c:pt idx="2152">
                  <c:v>42054</c:v>
                </c:pt>
                <c:pt idx="2153">
                  <c:v>42055</c:v>
                </c:pt>
                <c:pt idx="2154">
                  <c:v>42058</c:v>
                </c:pt>
                <c:pt idx="2155">
                  <c:v>42059</c:v>
                </c:pt>
                <c:pt idx="2156">
                  <c:v>42060</c:v>
                </c:pt>
                <c:pt idx="2157">
                  <c:v>42061</c:v>
                </c:pt>
                <c:pt idx="2158">
                  <c:v>42062</c:v>
                </c:pt>
                <c:pt idx="2159">
                  <c:v>42063</c:v>
                </c:pt>
                <c:pt idx="2160">
                  <c:v>42065</c:v>
                </c:pt>
                <c:pt idx="2161">
                  <c:v>42066</c:v>
                </c:pt>
                <c:pt idx="2162">
                  <c:v>42067</c:v>
                </c:pt>
                <c:pt idx="2163">
                  <c:v>42068</c:v>
                </c:pt>
                <c:pt idx="2164">
                  <c:v>42072</c:v>
                </c:pt>
                <c:pt idx="2165">
                  <c:v>42073</c:v>
                </c:pt>
                <c:pt idx="2166">
                  <c:v>42074</c:v>
                </c:pt>
                <c:pt idx="2167">
                  <c:v>42075</c:v>
                </c:pt>
                <c:pt idx="2168">
                  <c:v>42076</c:v>
                </c:pt>
                <c:pt idx="2169">
                  <c:v>42079</c:v>
                </c:pt>
                <c:pt idx="2170">
                  <c:v>42080</c:v>
                </c:pt>
                <c:pt idx="2171">
                  <c:v>42081</c:v>
                </c:pt>
                <c:pt idx="2172">
                  <c:v>42082</c:v>
                </c:pt>
                <c:pt idx="2173">
                  <c:v>42083</c:v>
                </c:pt>
                <c:pt idx="2174">
                  <c:v>42086</c:v>
                </c:pt>
                <c:pt idx="2175">
                  <c:v>42087</c:v>
                </c:pt>
                <c:pt idx="2176">
                  <c:v>42088</c:v>
                </c:pt>
                <c:pt idx="2177">
                  <c:v>42089</c:v>
                </c:pt>
                <c:pt idx="2178">
                  <c:v>42090</c:v>
                </c:pt>
                <c:pt idx="2179">
                  <c:v>42093</c:v>
                </c:pt>
                <c:pt idx="2180">
                  <c:v>42094</c:v>
                </c:pt>
                <c:pt idx="2181">
                  <c:v>42095</c:v>
                </c:pt>
                <c:pt idx="2182">
                  <c:v>42100</c:v>
                </c:pt>
                <c:pt idx="2183">
                  <c:v>42101</c:v>
                </c:pt>
                <c:pt idx="2184">
                  <c:v>42102</c:v>
                </c:pt>
                <c:pt idx="2185">
                  <c:v>42103</c:v>
                </c:pt>
                <c:pt idx="2186">
                  <c:v>42104</c:v>
                </c:pt>
                <c:pt idx="2187">
                  <c:v>42107</c:v>
                </c:pt>
                <c:pt idx="2188">
                  <c:v>42109</c:v>
                </c:pt>
                <c:pt idx="2189">
                  <c:v>42110</c:v>
                </c:pt>
                <c:pt idx="2190">
                  <c:v>42111</c:v>
                </c:pt>
                <c:pt idx="2191">
                  <c:v>42114</c:v>
                </c:pt>
                <c:pt idx="2192">
                  <c:v>42115</c:v>
                </c:pt>
                <c:pt idx="2193">
                  <c:v>42116</c:v>
                </c:pt>
                <c:pt idx="2194">
                  <c:v>42117</c:v>
                </c:pt>
                <c:pt idx="2195">
                  <c:v>42118</c:v>
                </c:pt>
                <c:pt idx="2196">
                  <c:v>42121</c:v>
                </c:pt>
                <c:pt idx="2197">
                  <c:v>42122</c:v>
                </c:pt>
                <c:pt idx="2198">
                  <c:v>42123</c:v>
                </c:pt>
                <c:pt idx="2199">
                  <c:v>42124</c:v>
                </c:pt>
                <c:pt idx="2200">
                  <c:v>42128</c:v>
                </c:pt>
                <c:pt idx="2201">
                  <c:v>42129</c:v>
                </c:pt>
                <c:pt idx="2202">
                  <c:v>42130</c:v>
                </c:pt>
                <c:pt idx="2203">
                  <c:v>42131</c:v>
                </c:pt>
                <c:pt idx="2204">
                  <c:v>42132</c:v>
                </c:pt>
                <c:pt idx="2205">
                  <c:v>42135</c:v>
                </c:pt>
                <c:pt idx="2206">
                  <c:v>42136</c:v>
                </c:pt>
                <c:pt idx="2207">
                  <c:v>42137</c:v>
                </c:pt>
                <c:pt idx="2208">
                  <c:v>42138</c:v>
                </c:pt>
                <c:pt idx="2209">
                  <c:v>42139</c:v>
                </c:pt>
                <c:pt idx="2210">
                  <c:v>42142</c:v>
                </c:pt>
                <c:pt idx="2211">
                  <c:v>42143</c:v>
                </c:pt>
                <c:pt idx="2212">
                  <c:v>42144</c:v>
                </c:pt>
                <c:pt idx="2213">
                  <c:v>42145</c:v>
                </c:pt>
                <c:pt idx="2214">
                  <c:v>42146</c:v>
                </c:pt>
                <c:pt idx="2215">
                  <c:v>42149</c:v>
                </c:pt>
                <c:pt idx="2216">
                  <c:v>42150</c:v>
                </c:pt>
                <c:pt idx="2217">
                  <c:v>42151</c:v>
                </c:pt>
                <c:pt idx="2218">
                  <c:v>42152</c:v>
                </c:pt>
                <c:pt idx="2219">
                  <c:v>42153</c:v>
                </c:pt>
                <c:pt idx="2220">
                  <c:v>42156</c:v>
                </c:pt>
                <c:pt idx="2221">
                  <c:v>42157</c:v>
                </c:pt>
                <c:pt idx="2222">
                  <c:v>42158</c:v>
                </c:pt>
                <c:pt idx="2223">
                  <c:v>42159</c:v>
                </c:pt>
                <c:pt idx="2224">
                  <c:v>42160</c:v>
                </c:pt>
                <c:pt idx="2225">
                  <c:v>42163</c:v>
                </c:pt>
                <c:pt idx="2226">
                  <c:v>42164</c:v>
                </c:pt>
                <c:pt idx="2227">
                  <c:v>42165</c:v>
                </c:pt>
                <c:pt idx="2228">
                  <c:v>42166</c:v>
                </c:pt>
                <c:pt idx="2229">
                  <c:v>42167</c:v>
                </c:pt>
                <c:pt idx="2230">
                  <c:v>42170</c:v>
                </c:pt>
                <c:pt idx="2231">
                  <c:v>42171</c:v>
                </c:pt>
                <c:pt idx="2232">
                  <c:v>42172</c:v>
                </c:pt>
                <c:pt idx="2233">
                  <c:v>42173</c:v>
                </c:pt>
                <c:pt idx="2234">
                  <c:v>42174</c:v>
                </c:pt>
                <c:pt idx="2235">
                  <c:v>42177</c:v>
                </c:pt>
                <c:pt idx="2236">
                  <c:v>42178</c:v>
                </c:pt>
                <c:pt idx="2237">
                  <c:v>42179</c:v>
                </c:pt>
                <c:pt idx="2238">
                  <c:v>42180</c:v>
                </c:pt>
                <c:pt idx="2239">
                  <c:v>42181</c:v>
                </c:pt>
                <c:pt idx="2240">
                  <c:v>42184</c:v>
                </c:pt>
                <c:pt idx="2241">
                  <c:v>42185</c:v>
                </c:pt>
                <c:pt idx="2242">
                  <c:v>42186</c:v>
                </c:pt>
                <c:pt idx="2243">
                  <c:v>42187</c:v>
                </c:pt>
                <c:pt idx="2244">
                  <c:v>42188</c:v>
                </c:pt>
                <c:pt idx="2245">
                  <c:v>42191</c:v>
                </c:pt>
                <c:pt idx="2246">
                  <c:v>42192</c:v>
                </c:pt>
                <c:pt idx="2247">
                  <c:v>42193</c:v>
                </c:pt>
                <c:pt idx="2248">
                  <c:v>42194</c:v>
                </c:pt>
                <c:pt idx="2249">
                  <c:v>42195</c:v>
                </c:pt>
                <c:pt idx="2250">
                  <c:v>42198</c:v>
                </c:pt>
                <c:pt idx="2251">
                  <c:v>42199</c:v>
                </c:pt>
                <c:pt idx="2252">
                  <c:v>42200</c:v>
                </c:pt>
                <c:pt idx="2253">
                  <c:v>42201</c:v>
                </c:pt>
                <c:pt idx="2254">
                  <c:v>42202</c:v>
                </c:pt>
                <c:pt idx="2255">
                  <c:v>42205</c:v>
                </c:pt>
                <c:pt idx="2256">
                  <c:v>42206</c:v>
                </c:pt>
                <c:pt idx="2257">
                  <c:v>42207</c:v>
                </c:pt>
                <c:pt idx="2258">
                  <c:v>42208</c:v>
                </c:pt>
                <c:pt idx="2259">
                  <c:v>42209</c:v>
                </c:pt>
                <c:pt idx="2260">
                  <c:v>42212</c:v>
                </c:pt>
                <c:pt idx="2261">
                  <c:v>42213</c:v>
                </c:pt>
                <c:pt idx="2262">
                  <c:v>42214</c:v>
                </c:pt>
                <c:pt idx="2263">
                  <c:v>42215</c:v>
                </c:pt>
                <c:pt idx="2264">
                  <c:v>42216</c:v>
                </c:pt>
                <c:pt idx="2265">
                  <c:v>42219</c:v>
                </c:pt>
                <c:pt idx="2266">
                  <c:v>42220</c:v>
                </c:pt>
                <c:pt idx="2267">
                  <c:v>42221</c:v>
                </c:pt>
                <c:pt idx="2268">
                  <c:v>42222</c:v>
                </c:pt>
                <c:pt idx="2269">
                  <c:v>42223</c:v>
                </c:pt>
                <c:pt idx="2270">
                  <c:v>42226</c:v>
                </c:pt>
                <c:pt idx="2271">
                  <c:v>42227</c:v>
                </c:pt>
                <c:pt idx="2272">
                  <c:v>42228</c:v>
                </c:pt>
                <c:pt idx="2273">
                  <c:v>42229</c:v>
                </c:pt>
                <c:pt idx="2274">
                  <c:v>42230</c:v>
                </c:pt>
                <c:pt idx="2275">
                  <c:v>42233</c:v>
                </c:pt>
                <c:pt idx="2276">
                  <c:v>42234</c:v>
                </c:pt>
                <c:pt idx="2277">
                  <c:v>42235</c:v>
                </c:pt>
                <c:pt idx="2278">
                  <c:v>42236</c:v>
                </c:pt>
                <c:pt idx="2279">
                  <c:v>42237</c:v>
                </c:pt>
                <c:pt idx="2280">
                  <c:v>42240</c:v>
                </c:pt>
                <c:pt idx="2281">
                  <c:v>42241</c:v>
                </c:pt>
                <c:pt idx="2282">
                  <c:v>42242</c:v>
                </c:pt>
                <c:pt idx="2283">
                  <c:v>42243</c:v>
                </c:pt>
                <c:pt idx="2284">
                  <c:v>42244</c:v>
                </c:pt>
                <c:pt idx="2285">
                  <c:v>42247</c:v>
                </c:pt>
                <c:pt idx="2286">
                  <c:v>42248</c:v>
                </c:pt>
                <c:pt idx="2287">
                  <c:v>42249</c:v>
                </c:pt>
                <c:pt idx="2288">
                  <c:v>42250</c:v>
                </c:pt>
                <c:pt idx="2289">
                  <c:v>42251</c:v>
                </c:pt>
                <c:pt idx="2290">
                  <c:v>42254</c:v>
                </c:pt>
                <c:pt idx="2291">
                  <c:v>42255</c:v>
                </c:pt>
                <c:pt idx="2292">
                  <c:v>42256</c:v>
                </c:pt>
                <c:pt idx="2293">
                  <c:v>42257</c:v>
                </c:pt>
                <c:pt idx="2294">
                  <c:v>42258</c:v>
                </c:pt>
                <c:pt idx="2295">
                  <c:v>42261</c:v>
                </c:pt>
                <c:pt idx="2296">
                  <c:v>42262</c:v>
                </c:pt>
                <c:pt idx="2297">
                  <c:v>42263</c:v>
                </c:pt>
                <c:pt idx="2298">
                  <c:v>42265</c:v>
                </c:pt>
                <c:pt idx="2299">
                  <c:v>42268</c:v>
                </c:pt>
                <c:pt idx="2300">
                  <c:v>42269</c:v>
                </c:pt>
                <c:pt idx="2301">
                  <c:v>42270</c:v>
                </c:pt>
                <c:pt idx="2302">
                  <c:v>42271</c:v>
                </c:pt>
                <c:pt idx="2303">
                  <c:v>42275</c:v>
                </c:pt>
                <c:pt idx="2304">
                  <c:v>42276</c:v>
                </c:pt>
                <c:pt idx="2305">
                  <c:v>42277</c:v>
                </c:pt>
                <c:pt idx="2306">
                  <c:v>42278</c:v>
                </c:pt>
                <c:pt idx="2307">
                  <c:v>42282</c:v>
                </c:pt>
                <c:pt idx="2308">
                  <c:v>42283</c:v>
                </c:pt>
                <c:pt idx="2309">
                  <c:v>42284</c:v>
                </c:pt>
                <c:pt idx="2310">
                  <c:v>42285</c:v>
                </c:pt>
                <c:pt idx="2311">
                  <c:v>42286</c:v>
                </c:pt>
                <c:pt idx="2312">
                  <c:v>42289</c:v>
                </c:pt>
                <c:pt idx="2313">
                  <c:v>42290</c:v>
                </c:pt>
                <c:pt idx="2314">
                  <c:v>42291</c:v>
                </c:pt>
                <c:pt idx="2315">
                  <c:v>42292</c:v>
                </c:pt>
                <c:pt idx="2316">
                  <c:v>42293</c:v>
                </c:pt>
                <c:pt idx="2317">
                  <c:v>42296</c:v>
                </c:pt>
                <c:pt idx="2318">
                  <c:v>42297</c:v>
                </c:pt>
                <c:pt idx="2319">
                  <c:v>42298</c:v>
                </c:pt>
                <c:pt idx="2320">
                  <c:v>42300</c:v>
                </c:pt>
                <c:pt idx="2321">
                  <c:v>42303</c:v>
                </c:pt>
                <c:pt idx="2322">
                  <c:v>42304</c:v>
                </c:pt>
                <c:pt idx="2323">
                  <c:v>42305</c:v>
                </c:pt>
                <c:pt idx="2324">
                  <c:v>42306</c:v>
                </c:pt>
                <c:pt idx="2325">
                  <c:v>42307</c:v>
                </c:pt>
                <c:pt idx="2326">
                  <c:v>42310</c:v>
                </c:pt>
                <c:pt idx="2327">
                  <c:v>42311</c:v>
                </c:pt>
                <c:pt idx="2328">
                  <c:v>42312</c:v>
                </c:pt>
                <c:pt idx="2329">
                  <c:v>42313</c:v>
                </c:pt>
                <c:pt idx="2330">
                  <c:v>42314</c:v>
                </c:pt>
                <c:pt idx="2331">
                  <c:v>42317</c:v>
                </c:pt>
                <c:pt idx="2332">
                  <c:v>42318</c:v>
                </c:pt>
                <c:pt idx="2333">
                  <c:v>42319</c:v>
                </c:pt>
                <c:pt idx="2334">
                  <c:v>42321</c:v>
                </c:pt>
                <c:pt idx="2335">
                  <c:v>42324</c:v>
                </c:pt>
                <c:pt idx="2336">
                  <c:v>42325</c:v>
                </c:pt>
                <c:pt idx="2337">
                  <c:v>42326</c:v>
                </c:pt>
                <c:pt idx="2338">
                  <c:v>42327</c:v>
                </c:pt>
                <c:pt idx="2339">
                  <c:v>42328</c:v>
                </c:pt>
                <c:pt idx="2340">
                  <c:v>42331</c:v>
                </c:pt>
                <c:pt idx="2341">
                  <c:v>42332</c:v>
                </c:pt>
                <c:pt idx="2342">
                  <c:v>42334</c:v>
                </c:pt>
                <c:pt idx="2343">
                  <c:v>42335</c:v>
                </c:pt>
                <c:pt idx="2344">
                  <c:v>42338</c:v>
                </c:pt>
                <c:pt idx="2345">
                  <c:v>42339</c:v>
                </c:pt>
                <c:pt idx="2346">
                  <c:v>42340</c:v>
                </c:pt>
                <c:pt idx="2347">
                  <c:v>42341</c:v>
                </c:pt>
                <c:pt idx="2348">
                  <c:v>42342</c:v>
                </c:pt>
                <c:pt idx="2349">
                  <c:v>42345</c:v>
                </c:pt>
                <c:pt idx="2350">
                  <c:v>42346</c:v>
                </c:pt>
                <c:pt idx="2351">
                  <c:v>42347</c:v>
                </c:pt>
                <c:pt idx="2352">
                  <c:v>42348</c:v>
                </c:pt>
                <c:pt idx="2353">
                  <c:v>42349</c:v>
                </c:pt>
                <c:pt idx="2354">
                  <c:v>42352</c:v>
                </c:pt>
                <c:pt idx="2355">
                  <c:v>42353</c:v>
                </c:pt>
                <c:pt idx="2356">
                  <c:v>42354</c:v>
                </c:pt>
                <c:pt idx="2357">
                  <c:v>42355</c:v>
                </c:pt>
                <c:pt idx="2358">
                  <c:v>42356</c:v>
                </c:pt>
                <c:pt idx="2359">
                  <c:v>42359</c:v>
                </c:pt>
                <c:pt idx="2360">
                  <c:v>42360</c:v>
                </c:pt>
                <c:pt idx="2361">
                  <c:v>42361</c:v>
                </c:pt>
                <c:pt idx="2362">
                  <c:v>42362</c:v>
                </c:pt>
                <c:pt idx="2363">
                  <c:v>42366</c:v>
                </c:pt>
                <c:pt idx="2364">
                  <c:v>42367</c:v>
                </c:pt>
                <c:pt idx="2365">
                  <c:v>42368</c:v>
                </c:pt>
                <c:pt idx="2366">
                  <c:v>42369</c:v>
                </c:pt>
                <c:pt idx="2367">
                  <c:v>42370</c:v>
                </c:pt>
                <c:pt idx="2368">
                  <c:v>42373</c:v>
                </c:pt>
                <c:pt idx="2369">
                  <c:v>42374</c:v>
                </c:pt>
                <c:pt idx="2370">
                  <c:v>42375</c:v>
                </c:pt>
                <c:pt idx="2371">
                  <c:v>42376</c:v>
                </c:pt>
                <c:pt idx="2372">
                  <c:v>42377</c:v>
                </c:pt>
                <c:pt idx="2373">
                  <c:v>42380</c:v>
                </c:pt>
                <c:pt idx="2374">
                  <c:v>42381</c:v>
                </c:pt>
                <c:pt idx="2375">
                  <c:v>42382</c:v>
                </c:pt>
                <c:pt idx="2376">
                  <c:v>42383</c:v>
                </c:pt>
                <c:pt idx="2377">
                  <c:v>42384</c:v>
                </c:pt>
                <c:pt idx="2378">
                  <c:v>42387</c:v>
                </c:pt>
                <c:pt idx="2379">
                  <c:v>42388</c:v>
                </c:pt>
                <c:pt idx="2380">
                  <c:v>42389</c:v>
                </c:pt>
                <c:pt idx="2381">
                  <c:v>42390</c:v>
                </c:pt>
                <c:pt idx="2382">
                  <c:v>42391</c:v>
                </c:pt>
                <c:pt idx="2383">
                  <c:v>42394</c:v>
                </c:pt>
                <c:pt idx="2384">
                  <c:v>42396</c:v>
                </c:pt>
                <c:pt idx="2385">
                  <c:v>42397</c:v>
                </c:pt>
                <c:pt idx="2386">
                  <c:v>42398</c:v>
                </c:pt>
                <c:pt idx="2387">
                  <c:v>42401</c:v>
                </c:pt>
                <c:pt idx="2388">
                  <c:v>42402</c:v>
                </c:pt>
                <c:pt idx="2389">
                  <c:v>42403</c:v>
                </c:pt>
                <c:pt idx="2390">
                  <c:v>42404</c:v>
                </c:pt>
                <c:pt idx="2391">
                  <c:v>42405</c:v>
                </c:pt>
                <c:pt idx="2392">
                  <c:v>42408</c:v>
                </c:pt>
                <c:pt idx="2393">
                  <c:v>42409</c:v>
                </c:pt>
                <c:pt idx="2394">
                  <c:v>42410</c:v>
                </c:pt>
                <c:pt idx="2395">
                  <c:v>42411</c:v>
                </c:pt>
                <c:pt idx="2396">
                  <c:v>42412</c:v>
                </c:pt>
                <c:pt idx="2397">
                  <c:v>42415</c:v>
                </c:pt>
                <c:pt idx="2398">
                  <c:v>42416</c:v>
                </c:pt>
                <c:pt idx="2399">
                  <c:v>42417</c:v>
                </c:pt>
                <c:pt idx="2400">
                  <c:v>42418</c:v>
                </c:pt>
                <c:pt idx="2401">
                  <c:v>42419</c:v>
                </c:pt>
                <c:pt idx="2402">
                  <c:v>42422</c:v>
                </c:pt>
                <c:pt idx="2403">
                  <c:v>42423</c:v>
                </c:pt>
                <c:pt idx="2404">
                  <c:v>42424</c:v>
                </c:pt>
                <c:pt idx="2405">
                  <c:v>42425</c:v>
                </c:pt>
                <c:pt idx="2406">
                  <c:v>42426</c:v>
                </c:pt>
                <c:pt idx="2407">
                  <c:v>42429</c:v>
                </c:pt>
                <c:pt idx="2408">
                  <c:v>42430</c:v>
                </c:pt>
                <c:pt idx="2409">
                  <c:v>42431</c:v>
                </c:pt>
                <c:pt idx="2410">
                  <c:v>42432</c:v>
                </c:pt>
                <c:pt idx="2411">
                  <c:v>42433</c:v>
                </c:pt>
                <c:pt idx="2412">
                  <c:v>42437</c:v>
                </c:pt>
                <c:pt idx="2413">
                  <c:v>42438</c:v>
                </c:pt>
                <c:pt idx="2414">
                  <c:v>42439</c:v>
                </c:pt>
                <c:pt idx="2415">
                  <c:v>42440</c:v>
                </c:pt>
                <c:pt idx="2416">
                  <c:v>42443</c:v>
                </c:pt>
                <c:pt idx="2417">
                  <c:v>42444</c:v>
                </c:pt>
                <c:pt idx="2418">
                  <c:v>42445</c:v>
                </c:pt>
                <c:pt idx="2419">
                  <c:v>42446</c:v>
                </c:pt>
                <c:pt idx="2420">
                  <c:v>42447</c:v>
                </c:pt>
                <c:pt idx="2421">
                  <c:v>42450</c:v>
                </c:pt>
                <c:pt idx="2422">
                  <c:v>42451</c:v>
                </c:pt>
                <c:pt idx="2423">
                  <c:v>42452</c:v>
                </c:pt>
                <c:pt idx="2424">
                  <c:v>42457</c:v>
                </c:pt>
                <c:pt idx="2425">
                  <c:v>42458</c:v>
                </c:pt>
                <c:pt idx="2426">
                  <c:v>42459</c:v>
                </c:pt>
                <c:pt idx="2427">
                  <c:v>42460</c:v>
                </c:pt>
                <c:pt idx="2428">
                  <c:v>42461</c:v>
                </c:pt>
                <c:pt idx="2429">
                  <c:v>42464</c:v>
                </c:pt>
                <c:pt idx="2430">
                  <c:v>42465</c:v>
                </c:pt>
                <c:pt idx="2431">
                  <c:v>42466</c:v>
                </c:pt>
                <c:pt idx="2432">
                  <c:v>42467</c:v>
                </c:pt>
                <c:pt idx="2433">
                  <c:v>42468</c:v>
                </c:pt>
                <c:pt idx="2434">
                  <c:v>42471</c:v>
                </c:pt>
                <c:pt idx="2435">
                  <c:v>42472</c:v>
                </c:pt>
                <c:pt idx="2436">
                  <c:v>42473</c:v>
                </c:pt>
                <c:pt idx="2437">
                  <c:v>42478</c:v>
                </c:pt>
                <c:pt idx="2438">
                  <c:v>42480</c:v>
                </c:pt>
                <c:pt idx="2439">
                  <c:v>42481</c:v>
                </c:pt>
                <c:pt idx="2440">
                  <c:v>42482</c:v>
                </c:pt>
                <c:pt idx="2441">
                  <c:v>42485</c:v>
                </c:pt>
                <c:pt idx="2442">
                  <c:v>42486</c:v>
                </c:pt>
                <c:pt idx="2443">
                  <c:v>42487</c:v>
                </c:pt>
                <c:pt idx="2444">
                  <c:v>42488</c:v>
                </c:pt>
                <c:pt idx="2445">
                  <c:v>42489</c:v>
                </c:pt>
                <c:pt idx="2446">
                  <c:v>42492</c:v>
                </c:pt>
                <c:pt idx="2447">
                  <c:v>42493</c:v>
                </c:pt>
                <c:pt idx="2448">
                  <c:v>42494</c:v>
                </c:pt>
                <c:pt idx="2449">
                  <c:v>42495</c:v>
                </c:pt>
                <c:pt idx="2450">
                  <c:v>42496</c:v>
                </c:pt>
                <c:pt idx="2451">
                  <c:v>42499</c:v>
                </c:pt>
                <c:pt idx="2452">
                  <c:v>42500</c:v>
                </c:pt>
                <c:pt idx="2453">
                  <c:v>42501</c:v>
                </c:pt>
                <c:pt idx="2454">
                  <c:v>42502</c:v>
                </c:pt>
                <c:pt idx="2455">
                  <c:v>42503</c:v>
                </c:pt>
                <c:pt idx="2456">
                  <c:v>42506</c:v>
                </c:pt>
                <c:pt idx="2457">
                  <c:v>42507</c:v>
                </c:pt>
                <c:pt idx="2458">
                  <c:v>42508</c:v>
                </c:pt>
                <c:pt idx="2459">
                  <c:v>42509</c:v>
                </c:pt>
                <c:pt idx="2460">
                  <c:v>42510</c:v>
                </c:pt>
                <c:pt idx="2461">
                  <c:v>42513</c:v>
                </c:pt>
                <c:pt idx="2462">
                  <c:v>42514</c:v>
                </c:pt>
                <c:pt idx="2463">
                  <c:v>42515</c:v>
                </c:pt>
                <c:pt idx="2464">
                  <c:v>42516</c:v>
                </c:pt>
                <c:pt idx="2465">
                  <c:v>42517</c:v>
                </c:pt>
                <c:pt idx="2466">
                  <c:v>42520</c:v>
                </c:pt>
                <c:pt idx="2467">
                  <c:v>42521</c:v>
                </c:pt>
                <c:pt idx="2468">
                  <c:v>42522</c:v>
                </c:pt>
                <c:pt idx="2469">
                  <c:v>42523</c:v>
                </c:pt>
                <c:pt idx="2470">
                  <c:v>42524</c:v>
                </c:pt>
                <c:pt idx="2471">
                  <c:v>42527</c:v>
                </c:pt>
                <c:pt idx="2472">
                  <c:v>42528</c:v>
                </c:pt>
                <c:pt idx="2473">
                  <c:v>42529</c:v>
                </c:pt>
                <c:pt idx="2474">
                  <c:v>42530</c:v>
                </c:pt>
                <c:pt idx="2475">
                  <c:v>42531</c:v>
                </c:pt>
                <c:pt idx="2476">
                  <c:v>42534</c:v>
                </c:pt>
                <c:pt idx="2477">
                  <c:v>42535</c:v>
                </c:pt>
                <c:pt idx="2478">
                  <c:v>42536</c:v>
                </c:pt>
                <c:pt idx="2479">
                  <c:v>42537</c:v>
                </c:pt>
                <c:pt idx="2480">
                  <c:v>42538</c:v>
                </c:pt>
                <c:pt idx="2481">
                  <c:v>42541</c:v>
                </c:pt>
                <c:pt idx="2482">
                  <c:v>42542</c:v>
                </c:pt>
                <c:pt idx="2483">
                  <c:v>42543</c:v>
                </c:pt>
                <c:pt idx="2484">
                  <c:v>42544</c:v>
                </c:pt>
                <c:pt idx="2485">
                  <c:v>42545</c:v>
                </c:pt>
                <c:pt idx="2486">
                  <c:v>42548</c:v>
                </c:pt>
                <c:pt idx="2487">
                  <c:v>42549</c:v>
                </c:pt>
                <c:pt idx="2488">
                  <c:v>42550</c:v>
                </c:pt>
                <c:pt idx="2489">
                  <c:v>42551</c:v>
                </c:pt>
                <c:pt idx="2490">
                  <c:v>42552</c:v>
                </c:pt>
                <c:pt idx="2491">
                  <c:v>42555</c:v>
                </c:pt>
                <c:pt idx="2492">
                  <c:v>42556</c:v>
                </c:pt>
                <c:pt idx="2493">
                  <c:v>42558</c:v>
                </c:pt>
                <c:pt idx="2494">
                  <c:v>42559</c:v>
                </c:pt>
                <c:pt idx="2495">
                  <c:v>42562</c:v>
                </c:pt>
                <c:pt idx="2496">
                  <c:v>42563</c:v>
                </c:pt>
                <c:pt idx="2497">
                  <c:v>42564</c:v>
                </c:pt>
                <c:pt idx="2498">
                  <c:v>42565</c:v>
                </c:pt>
                <c:pt idx="2499">
                  <c:v>42566</c:v>
                </c:pt>
                <c:pt idx="2500">
                  <c:v>42569</c:v>
                </c:pt>
                <c:pt idx="2501">
                  <c:v>42570</c:v>
                </c:pt>
                <c:pt idx="2502">
                  <c:v>42571</c:v>
                </c:pt>
                <c:pt idx="2503">
                  <c:v>42572</c:v>
                </c:pt>
                <c:pt idx="2504">
                  <c:v>42573</c:v>
                </c:pt>
                <c:pt idx="2505">
                  <c:v>42576</c:v>
                </c:pt>
                <c:pt idx="2506">
                  <c:v>42577</c:v>
                </c:pt>
                <c:pt idx="2507">
                  <c:v>42578</c:v>
                </c:pt>
                <c:pt idx="2508">
                  <c:v>42579</c:v>
                </c:pt>
                <c:pt idx="2509">
                  <c:v>42580</c:v>
                </c:pt>
                <c:pt idx="2510">
                  <c:v>42583</c:v>
                </c:pt>
                <c:pt idx="2511">
                  <c:v>42584</c:v>
                </c:pt>
                <c:pt idx="2512">
                  <c:v>42585</c:v>
                </c:pt>
                <c:pt idx="2513">
                  <c:v>42586</c:v>
                </c:pt>
                <c:pt idx="2514">
                  <c:v>42587</c:v>
                </c:pt>
                <c:pt idx="2515">
                  <c:v>42590</c:v>
                </c:pt>
                <c:pt idx="2516">
                  <c:v>42591</c:v>
                </c:pt>
                <c:pt idx="2517">
                  <c:v>42592</c:v>
                </c:pt>
                <c:pt idx="2518">
                  <c:v>42593</c:v>
                </c:pt>
                <c:pt idx="2519">
                  <c:v>42594</c:v>
                </c:pt>
                <c:pt idx="2520">
                  <c:v>42598</c:v>
                </c:pt>
                <c:pt idx="2521">
                  <c:v>42599</c:v>
                </c:pt>
                <c:pt idx="2522">
                  <c:v>42600</c:v>
                </c:pt>
                <c:pt idx="2523">
                  <c:v>42601</c:v>
                </c:pt>
                <c:pt idx="2524">
                  <c:v>42604</c:v>
                </c:pt>
                <c:pt idx="2525">
                  <c:v>42605</c:v>
                </c:pt>
                <c:pt idx="2526">
                  <c:v>42606</c:v>
                </c:pt>
                <c:pt idx="2527">
                  <c:v>42607</c:v>
                </c:pt>
                <c:pt idx="2528">
                  <c:v>42608</c:v>
                </c:pt>
                <c:pt idx="2529">
                  <c:v>42611</c:v>
                </c:pt>
                <c:pt idx="2530">
                  <c:v>42612</c:v>
                </c:pt>
                <c:pt idx="2531">
                  <c:v>42613</c:v>
                </c:pt>
                <c:pt idx="2532">
                  <c:v>42614</c:v>
                </c:pt>
                <c:pt idx="2533">
                  <c:v>42615</c:v>
                </c:pt>
                <c:pt idx="2534">
                  <c:v>42619</c:v>
                </c:pt>
                <c:pt idx="2535">
                  <c:v>42620</c:v>
                </c:pt>
                <c:pt idx="2536">
                  <c:v>42621</c:v>
                </c:pt>
                <c:pt idx="2537">
                  <c:v>42622</c:v>
                </c:pt>
                <c:pt idx="2538">
                  <c:v>42625</c:v>
                </c:pt>
                <c:pt idx="2539">
                  <c:v>42627</c:v>
                </c:pt>
                <c:pt idx="2540">
                  <c:v>42628</c:v>
                </c:pt>
                <c:pt idx="2541">
                  <c:v>42629</c:v>
                </c:pt>
                <c:pt idx="2542">
                  <c:v>42632</c:v>
                </c:pt>
                <c:pt idx="2543">
                  <c:v>42633</c:v>
                </c:pt>
                <c:pt idx="2544">
                  <c:v>42634</c:v>
                </c:pt>
                <c:pt idx="2545">
                  <c:v>42635</c:v>
                </c:pt>
                <c:pt idx="2546">
                  <c:v>42636</c:v>
                </c:pt>
                <c:pt idx="2547">
                  <c:v>42639</c:v>
                </c:pt>
                <c:pt idx="2548">
                  <c:v>42640</c:v>
                </c:pt>
                <c:pt idx="2549">
                  <c:v>42641</c:v>
                </c:pt>
                <c:pt idx="2550">
                  <c:v>42642</c:v>
                </c:pt>
                <c:pt idx="2551">
                  <c:v>42643</c:v>
                </c:pt>
                <c:pt idx="2552">
                  <c:v>42646</c:v>
                </c:pt>
                <c:pt idx="2553">
                  <c:v>42647</c:v>
                </c:pt>
                <c:pt idx="2554">
                  <c:v>42648</c:v>
                </c:pt>
                <c:pt idx="2555">
                  <c:v>42649</c:v>
                </c:pt>
                <c:pt idx="2556">
                  <c:v>42650</c:v>
                </c:pt>
                <c:pt idx="2557">
                  <c:v>42653</c:v>
                </c:pt>
                <c:pt idx="2558">
                  <c:v>42656</c:v>
                </c:pt>
                <c:pt idx="2559">
                  <c:v>42657</c:v>
                </c:pt>
                <c:pt idx="2560">
                  <c:v>42660</c:v>
                </c:pt>
                <c:pt idx="2561">
                  <c:v>42661</c:v>
                </c:pt>
                <c:pt idx="2562">
                  <c:v>42662</c:v>
                </c:pt>
                <c:pt idx="2563">
                  <c:v>42663</c:v>
                </c:pt>
                <c:pt idx="2564">
                  <c:v>42664</c:v>
                </c:pt>
                <c:pt idx="2565">
                  <c:v>42667</c:v>
                </c:pt>
                <c:pt idx="2566">
                  <c:v>42668</c:v>
                </c:pt>
                <c:pt idx="2567">
                  <c:v>42669</c:v>
                </c:pt>
                <c:pt idx="2568">
                  <c:v>42670</c:v>
                </c:pt>
                <c:pt idx="2569">
                  <c:v>42671</c:v>
                </c:pt>
                <c:pt idx="2570">
                  <c:v>42673</c:v>
                </c:pt>
                <c:pt idx="2571">
                  <c:v>42675</c:v>
                </c:pt>
                <c:pt idx="2572">
                  <c:v>42676</c:v>
                </c:pt>
                <c:pt idx="2573">
                  <c:v>42677</c:v>
                </c:pt>
                <c:pt idx="2574">
                  <c:v>42678</c:v>
                </c:pt>
                <c:pt idx="2575">
                  <c:v>42681</c:v>
                </c:pt>
                <c:pt idx="2576">
                  <c:v>42682</c:v>
                </c:pt>
                <c:pt idx="2577">
                  <c:v>42683</c:v>
                </c:pt>
                <c:pt idx="2578">
                  <c:v>42684</c:v>
                </c:pt>
                <c:pt idx="2579">
                  <c:v>42685</c:v>
                </c:pt>
                <c:pt idx="2580">
                  <c:v>42689</c:v>
                </c:pt>
                <c:pt idx="2581">
                  <c:v>42690</c:v>
                </c:pt>
                <c:pt idx="2582">
                  <c:v>42691</c:v>
                </c:pt>
                <c:pt idx="2583">
                  <c:v>42692</c:v>
                </c:pt>
                <c:pt idx="2584">
                  <c:v>42695</c:v>
                </c:pt>
                <c:pt idx="2585">
                  <c:v>42696</c:v>
                </c:pt>
                <c:pt idx="2586">
                  <c:v>42697</c:v>
                </c:pt>
                <c:pt idx="2587">
                  <c:v>42698</c:v>
                </c:pt>
                <c:pt idx="2588">
                  <c:v>42699</c:v>
                </c:pt>
                <c:pt idx="2589">
                  <c:v>42702</c:v>
                </c:pt>
                <c:pt idx="2590">
                  <c:v>42703</c:v>
                </c:pt>
                <c:pt idx="2591">
                  <c:v>42704</c:v>
                </c:pt>
                <c:pt idx="2592">
                  <c:v>42705</c:v>
                </c:pt>
                <c:pt idx="2593">
                  <c:v>42706</c:v>
                </c:pt>
                <c:pt idx="2594">
                  <c:v>42709</c:v>
                </c:pt>
                <c:pt idx="2595">
                  <c:v>42710</c:v>
                </c:pt>
                <c:pt idx="2596">
                  <c:v>42711</c:v>
                </c:pt>
                <c:pt idx="2597">
                  <c:v>42712</c:v>
                </c:pt>
                <c:pt idx="2598">
                  <c:v>42713</c:v>
                </c:pt>
                <c:pt idx="2599">
                  <c:v>42716</c:v>
                </c:pt>
                <c:pt idx="2600">
                  <c:v>42717</c:v>
                </c:pt>
                <c:pt idx="2601">
                  <c:v>42718</c:v>
                </c:pt>
                <c:pt idx="2602">
                  <c:v>42719</c:v>
                </c:pt>
                <c:pt idx="2603">
                  <c:v>42720</c:v>
                </c:pt>
                <c:pt idx="2604">
                  <c:v>42723</c:v>
                </c:pt>
                <c:pt idx="2605">
                  <c:v>42724</c:v>
                </c:pt>
                <c:pt idx="2606">
                  <c:v>42725</c:v>
                </c:pt>
                <c:pt idx="2607">
                  <c:v>42726</c:v>
                </c:pt>
                <c:pt idx="2608">
                  <c:v>42727</c:v>
                </c:pt>
                <c:pt idx="2609">
                  <c:v>42730</c:v>
                </c:pt>
                <c:pt idx="2610">
                  <c:v>42731</c:v>
                </c:pt>
                <c:pt idx="2611">
                  <c:v>42732</c:v>
                </c:pt>
                <c:pt idx="2612">
                  <c:v>42733</c:v>
                </c:pt>
                <c:pt idx="2613">
                  <c:v>42734</c:v>
                </c:pt>
                <c:pt idx="2614">
                  <c:v>42737</c:v>
                </c:pt>
                <c:pt idx="2615">
                  <c:v>42738</c:v>
                </c:pt>
                <c:pt idx="2616">
                  <c:v>42739</c:v>
                </c:pt>
                <c:pt idx="2617">
                  <c:v>42740</c:v>
                </c:pt>
                <c:pt idx="2618">
                  <c:v>42741</c:v>
                </c:pt>
                <c:pt idx="2619">
                  <c:v>42744</c:v>
                </c:pt>
                <c:pt idx="2620">
                  <c:v>42745</c:v>
                </c:pt>
                <c:pt idx="2621">
                  <c:v>42746</c:v>
                </c:pt>
                <c:pt idx="2622">
                  <c:v>42747</c:v>
                </c:pt>
                <c:pt idx="2623">
                  <c:v>42748</c:v>
                </c:pt>
                <c:pt idx="2624">
                  <c:v>42751</c:v>
                </c:pt>
                <c:pt idx="2625">
                  <c:v>42752</c:v>
                </c:pt>
                <c:pt idx="2626">
                  <c:v>42753</c:v>
                </c:pt>
                <c:pt idx="2627">
                  <c:v>42754</c:v>
                </c:pt>
                <c:pt idx="2628">
                  <c:v>42755</c:v>
                </c:pt>
                <c:pt idx="2629">
                  <c:v>42758</c:v>
                </c:pt>
                <c:pt idx="2630">
                  <c:v>42759</c:v>
                </c:pt>
                <c:pt idx="2631">
                  <c:v>42760</c:v>
                </c:pt>
                <c:pt idx="2632">
                  <c:v>42762</c:v>
                </c:pt>
                <c:pt idx="2633">
                  <c:v>42765</c:v>
                </c:pt>
                <c:pt idx="2634">
                  <c:v>42766</c:v>
                </c:pt>
                <c:pt idx="2635">
                  <c:v>42767</c:v>
                </c:pt>
                <c:pt idx="2636">
                  <c:v>42768</c:v>
                </c:pt>
                <c:pt idx="2637">
                  <c:v>42769</c:v>
                </c:pt>
                <c:pt idx="2638">
                  <c:v>42772</c:v>
                </c:pt>
                <c:pt idx="2639">
                  <c:v>42773</c:v>
                </c:pt>
                <c:pt idx="2640">
                  <c:v>42774</c:v>
                </c:pt>
                <c:pt idx="2641">
                  <c:v>42775</c:v>
                </c:pt>
                <c:pt idx="2642">
                  <c:v>42776</c:v>
                </c:pt>
                <c:pt idx="2643">
                  <c:v>42779</c:v>
                </c:pt>
                <c:pt idx="2644">
                  <c:v>42780</c:v>
                </c:pt>
                <c:pt idx="2645">
                  <c:v>42781</c:v>
                </c:pt>
                <c:pt idx="2646">
                  <c:v>42782</c:v>
                </c:pt>
                <c:pt idx="2647">
                  <c:v>42783</c:v>
                </c:pt>
                <c:pt idx="2648">
                  <c:v>42786</c:v>
                </c:pt>
                <c:pt idx="2649">
                  <c:v>42787</c:v>
                </c:pt>
                <c:pt idx="2650">
                  <c:v>42788</c:v>
                </c:pt>
                <c:pt idx="2651">
                  <c:v>42789</c:v>
                </c:pt>
                <c:pt idx="2652">
                  <c:v>42793</c:v>
                </c:pt>
                <c:pt idx="2653">
                  <c:v>42794</c:v>
                </c:pt>
                <c:pt idx="2654">
                  <c:v>42795</c:v>
                </c:pt>
                <c:pt idx="2655">
                  <c:v>42796</c:v>
                </c:pt>
                <c:pt idx="2656">
                  <c:v>42797</c:v>
                </c:pt>
                <c:pt idx="2657">
                  <c:v>42800</c:v>
                </c:pt>
                <c:pt idx="2658">
                  <c:v>42801</c:v>
                </c:pt>
                <c:pt idx="2659">
                  <c:v>42802</c:v>
                </c:pt>
                <c:pt idx="2660">
                  <c:v>42803</c:v>
                </c:pt>
                <c:pt idx="2661">
                  <c:v>42804</c:v>
                </c:pt>
                <c:pt idx="2662">
                  <c:v>42808</c:v>
                </c:pt>
                <c:pt idx="2663">
                  <c:v>42809</c:v>
                </c:pt>
                <c:pt idx="2664">
                  <c:v>42810</c:v>
                </c:pt>
                <c:pt idx="2665">
                  <c:v>42811</c:v>
                </c:pt>
                <c:pt idx="2666">
                  <c:v>42814</c:v>
                </c:pt>
                <c:pt idx="2667">
                  <c:v>42815</c:v>
                </c:pt>
                <c:pt idx="2668">
                  <c:v>42816</c:v>
                </c:pt>
                <c:pt idx="2669">
                  <c:v>42817</c:v>
                </c:pt>
                <c:pt idx="2670">
                  <c:v>42818</c:v>
                </c:pt>
                <c:pt idx="2671">
                  <c:v>42821</c:v>
                </c:pt>
                <c:pt idx="2672">
                  <c:v>42822</c:v>
                </c:pt>
                <c:pt idx="2673">
                  <c:v>42823</c:v>
                </c:pt>
                <c:pt idx="2674">
                  <c:v>42824</c:v>
                </c:pt>
                <c:pt idx="2675">
                  <c:v>42825</c:v>
                </c:pt>
                <c:pt idx="2676">
                  <c:v>42828</c:v>
                </c:pt>
                <c:pt idx="2677">
                  <c:v>42830</c:v>
                </c:pt>
                <c:pt idx="2678">
                  <c:v>42831</c:v>
                </c:pt>
                <c:pt idx="2679">
                  <c:v>42832</c:v>
                </c:pt>
                <c:pt idx="2680">
                  <c:v>42835</c:v>
                </c:pt>
                <c:pt idx="2681">
                  <c:v>42836</c:v>
                </c:pt>
                <c:pt idx="2682">
                  <c:v>42837</c:v>
                </c:pt>
                <c:pt idx="2683">
                  <c:v>42838</c:v>
                </c:pt>
                <c:pt idx="2684">
                  <c:v>42842</c:v>
                </c:pt>
                <c:pt idx="2685">
                  <c:v>42843</c:v>
                </c:pt>
                <c:pt idx="2686">
                  <c:v>42844</c:v>
                </c:pt>
                <c:pt idx="2687">
                  <c:v>42845</c:v>
                </c:pt>
                <c:pt idx="2688">
                  <c:v>42846</c:v>
                </c:pt>
                <c:pt idx="2689">
                  <c:v>42849</c:v>
                </c:pt>
                <c:pt idx="2690">
                  <c:v>42850</c:v>
                </c:pt>
                <c:pt idx="2691">
                  <c:v>42851</c:v>
                </c:pt>
                <c:pt idx="2692">
                  <c:v>42852</c:v>
                </c:pt>
                <c:pt idx="2693">
                  <c:v>42853</c:v>
                </c:pt>
                <c:pt idx="2694">
                  <c:v>42857</c:v>
                </c:pt>
                <c:pt idx="2695">
                  <c:v>42858</c:v>
                </c:pt>
                <c:pt idx="2696">
                  <c:v>42859</c:v>
                </c:pt>
                <c:pt idx="2697">
                  <c:v>42860</c:v>
                </c:pt>
                <c:pt idx="2698">
                  <c:v>42863</c:v>
                </c:pt>
                <c:pt idx="2699">
                  <c:v>42864</c:v>
                </c:pt>
                <c:pt idx="2700">
                  <c:v>42865</c:v>
                </c:pt>
                <c:pt idx="2701">
                  <c:v>42866</c:v>
                </c:pt>
                <c:pt idx="2702">
                  <c:v>42867</c:v>
                </c:pt>
                <c:pt idx="2703">
                  <c:v>42870</c:v>
                </c:pt>
                <c:pt idx="2704">
                  <c:v>42871</c:v>
                </c:pt>
                <c:pt idx="2705">
                  <c:v>42872</c:v>
                </c:pt>
                <c:pt idx="2706">
                  <c:v>42873</c:v>
                </c:pt>
                <c:pt idx="2707">
                  <c:v>42874</c:v>
                </c:pt>
                <c:pt idx="2708">
                  <c:v>42877</c:v>
                </c:pt>
                <c:pt idx="2709">
                  <c:v>42878</c:v>
                </c:pt>
                <c:pt idx="2710">
                  <c:v>42879</c:v>
                </c:pt>
                <c:pt idx="2711">
                  <c:v>42880</c:v>
                </c:pt>
                <c:pt idx="2712">
                  <c:v>42881</c:v>
                </c:pt>
                <c:pt idx="2713">
                  <c:v>42884</c:v>
                </c:pt>
                <c:pt idx="2714">
                  <c:v>42885</c:v>
                </c:pt>
                <c:pt idx="2715">
                  <c:v>42886</c:v>
                </c:pt>
                <c:pt idx="2716">
                  <c:v>42887</c:v>
                </c:pt>
                <c:pt idx="2717">
                  <c:v>42888</c:v>
                </c:pt>
                <c:pt idx="2718">
                  <c:v>42891</c:v>
                </c:pt>
                <c:pt idx="2719">
                  <c:v>42892</c:v>
                </c:pt>
                <c:pt idx="2720">
                  <c:v>42893</c:v>
                </c:pt>
                <c:pt idx="2721">
                  <c:v>42894</c:v>
                </c:pt>
                <c:pt idx="2722">
                  <c:v>42895</c:v>
                </c:pt>
                <c:pt idx="2723">
                  <c:v>42898</c:v>
                </c:pt>
                <c:pt idx="2724">
                  <c:v>42899</c:v>
                </c:pt>
                <c:pt idx="2725">
                  <c:v>42900</c:v>
                </c:pt>
                <c:pt idx="2726">
                  <c:v>42901</c:v>
                </c:pt>
                <c:pt idx="2727">
                  <c:v>42902</c:v>
                </c:pt>
                <c:pt idx="2728">
                  <c:v>42905</c:v>
                </c:pt>
                <c:pt idx="2729">
                  <c:v>42906</c:v>
                </c:pt>
                <c:pt idx="2730">
                  <c:v>42907</c:v>
                </c:pt>
                <c:pt idx="2731">
                  <c:v>42908</c:v>
                </c:pt>
                <c:pt idx="2732">
                  <c:v>42909</c:v>
                </c:pt>
                <c:pt idx="2733">
                  <c:v>42913</c:v>
                </c:pt>
                <c:pt idx="2734">
                  <c:v>42914</c:v>
                </c:pt>
                <c:pt idx="2735">
                  <c:v>42915</c:v>
                </c:pt>
                <c:pt idx="2736">
                  <c:v>42916</c:v>
                </c:pt>
                <c:pt idx="2737">
                  <c:v>42919</c:v>
                </c:pt>
                <c:pt idx="2738">
                  <c:v>42920</c:v>
                </c:pt>
                <c:pt idx="2739">
                  <c:v>42921</c:v>
                </c:pt>
                <c:pt idx="2740">
                  <c:v>42922</c:v>
                </c:pt>
                <c:pt idx="2741">
                  <c:v>42923</c:v>
                </c:pt>
                <c:pt idx="2742">
                  <c:v>42926</c:v>
                </c:pt>
                <c:pt idx="2743">
                  <c:v>42927</c:v>
                </c:pt>
                <c:pt idx="2744">
                  <c:v>42928</c:v>
                </c:pt>
                <c:pt idx="2745">
                  <c:v>42929</c:v>
                </c:pt>
                <c:pt idx="2746">
                  <c:v>42930</c:v>
                </c:pt>
                <c:pt idx="2747">
                  <c:v>42933</c:v>
                </c:pt>
                <c:pt idx="2748">
                  <c:v>42934</c:v>
                </c:pt>
                <c:pt idx="2749">
                  <c:v>42935</c:v>
                </c:pt>
                <c:pt idx="2750">
                  <c:v>42936</c:v>
                </c:pt>
                <c:pt idx="2751">
                  <c:v>42937</c:v>
                </c:pt>
                <c:pt idx="2752">
                  <c:v>42940</c:v>
                </c:pt>
                <c:pt idx="2753">
                  <c:v>42941</c:v>
                </c:pt>
                <c:pt idx="2754">
                  <c:v>42942</c:v>
                </c:pt>
                <c:pt idx="2755">
                  <c:v>42943</c:v>
                </c:pt>
                <c:pt idx="2756">
                  <c:v>42944</c:v>
                </c:pt>
                <c:pt idx="2757">
                  <c:v>42947</c:v>
                </c:pt>
                <c:pt idx="2758">
                  <c:v>42948</c:v>
                </c:pt>
                <c:pt idx="2759">
                  <c:v>42949</c:v>
                </c:pt>
                <c:pt idx="2760">
                  <c:v>42950</c:v>
                </c:pt>
                <c:pt idx="2761">
                  <c:v>42951</c:v>
                </c:pt>
                <c:pt idx="2762">
                  <c:v>42954</c:v>
                </c:pt>
                <c:pt idx="2763">
                  <c:v>42955</c:v>
                </c:pt>
                <c:pt idx="2764">
                  <c:v>42956</c:v>
                </c:pt>
                <c:pt idx="2765">
                  <c:v>42957</c:v>
                </c:pt>
                <c:pt idx="2766">
                  <c:v>42958</c:v>
                </c:pt>
                <c:pt idx="2767">
                  <c:v>42961</c:v>
                </c:pt>
                <c:pt idx="2768">
                  <c:v>42963</c:v>
                </c:pt>
                <c:pt idx="2769">
                  <c:v>42964</c:v>
                </c:pt>
                <c:pt idx="2770">
                  <c:v>42965</c:v>
                </c:pt>
                <c:pt idx="2771">
                  <c:v>42968</c:v>
                </c:pt>
                <c:pt idx="2772">
                  <c:v>42969</c:v>
                </c:pt>
                <c:pt idx="2773">
                  <c:v>42970</c:v>
                </c:pt>
                <c:pt idx="2774">
                  <c:v>42971</c:v>
                </c:pt>
                <c:pt idx="2775">
                  <c:v>42975</c:v>
                </c:pt>
                <c:pt idx="2776">
                  <c:v>42976</c:v>
                </c:pt>
                <c:pt idx="2777">
                  <c:v>42977</c:v>
                </c:pt>
                <c:pt idx="2778">
                  <c:v>42978</c:v>
                </c:pt>
                <c:pt idx="2779">
                  <c:v>42979</c:v>
                </c:pt>
                <c:pt idx="2780">
                  <c:v>42982</c:v>
                </c:pt>
                <c:pt idx="2781">
                  <c:v>42983</c:v>
                </c:pt>
                <c:pt idx="2782">
                  <c:v>42984</c:v>
                </c:pt>
                <c:pt idx="2783">
                  <c:v>42985</c:v>
                </c:pt>
                <c:pt idx="2784">
                  <c:v>42986</c:v>
                </c:pt>
                <c:pt idx="2785">
                  <c:v>42989</c:v>
                </c:pt>
                <c:pt idx="2786">
                  <c:v>42990</c:v>
                </c:pt>
                <c:pt idx="2787">
                  <c:v>42991</c:v>
                </c:pt>
                <c:pt idx="2788">
                  <c:v>42992</c:v>
                </c:pt>
                <c:pt idx="2789">
                  <c:v>42993</c:v>
                </c:pt>
                <c:pt idx="2790">
                  <c:v>42996</c:v>
                </c:pt>
                <c:pt idx="2791">
                  <c:v>42997</c:v>
                </c:pt>
                <c:pt idx="2792">
                  <c:v>42998</c:v>
                </c:pt>
                <c:pt idx="2793">
                  <c:v>42999</c:v>
                </c:pt>
                <c:pt idx="2794">
                  <c:v>43000</c:v>
                </c:pt>
                <c:pt idx="2795">
                  <c:v>43003</c:v>
                </c:pt>
                <c:pt idx="2796">
                  <c:v>43004</c:v>
                </c:pt>
                <c:pt idx="2797">
                  <c:v>43005</c:v>
                </c:pt>
                <c:pt idx="2798">
                  <c:v>43006</c:v>
                </c:pt>
                <c:pt idx="2799">
                  <c:v>43007</c:v>
                </c:pt>
                <c:pt idx="2800">
                  <c:v>43011</c:v>
                </c:pt>
                <c:pt idx="2801">
                  <c:v>43012</c:v>
                </c:pt>
                <c:pt idx="2802">
                  <c:v>43013</c:v>
                </c:pt>
                <c:pt idx="2803">
                  <c:v>43014</c:v>
                </c:pt>
                <c:pt idx="2804">
                  <c:v>43017</c:v>
                </c:pt>
                <c:pt idx="2805">
                  <c:v>43018</c:v>
                </c:pt>
                <c:pt idx="2806">
                  <c:v>43019</c:v>
                </c:pt>
                <c:pt idx="2807">
                  <c:v>43020</c:v>
                </c:pt>
                <c:pt idx="2808">
                  <c:v>43021</c:v>
                </c:pt>
                <c:pt idx="2809">
                  <c:v>43024</c:v>
                </c:pt>
                <c:pt idx="2810">
                  <c:v>43025</c:v>
                </c:pt>
                <c:pt idx="2811">
                  <c:v>43026</c:v>
                </c:pt>
                <c:pt idx="2812">
                  <c:v>43027</c:v>
                </c:pt>
                <c:pt idx="2813">
                  <c:v>43031</c:v>
                </c:pt>
                <c:pt idx="2814">
                  <c:v>43032</c:v>
                </c:pt>
                <c:pt idx="2815">
                  <c:v>43033</c:v>
                </c:pt>
                <c:pt idx="2816">
                  <c:v>43034</c:v>
                </c:pt>
                <c:pt idx="2817">
                  <c:v>43035</c:v>
                </c:pt>
                <c:pt idx="2818">
                  <c:v>43038</c:v>
                </c:pt>
                <c:pt idx="2819">
                  <c:v>43039</c:v>
                </c:pt>
                <c:pt idx="2820">
                  <c:v>43040</c:v>
                </c:pt>
                <c:pt idx="2821">
                  <c:v>43041</c:v>
                </c:pt>
                <c:pt idx="2822">
                  <c:v>43042</c:v>
                </c:pt>
                <c:pt idx="2823">
                  <c:v>43045</c:v>
                </c:pt>
                <c:pt idx="2824">
                  <c:v>43046</c:v>
                </c:pt>
                <c:pt idx="2825">
                  <c:v>43047</c:v>
                </c:pt>
                <c:pt idx="2826">
                  <c:v>43048</c:v>
                </c:pt>
                <c:pt idx="2827">
                  <c:v>43049</c:v>
                </c:pt>
                <c:pt idx="2828">
                  <c:v>43052</c:v>
                </c:pt>
                <c:pt idx="2829">
                  <c:v>43053</c:v>
                </c:pt>
                <c:pt idx="2830">
                  <c:v>43054</c:v>
                </c:pt>
                <c:pt idx="2831">
                  <c:v>43055</c:v>
                </c:pt>
                <c:pt idx="2832">
                  <c:v>43056</c:v>
                </c:pt>
                <c:pt idx="2833">
                  <c:v>43059</c:v>
                </c:pt>
                <c:pt idx="2834">
                  <c:v>43060</c:v>
                </c:pt>
                <c:pt idx="2835">
                  <c:v>43061</c:v>
                </c:pt>
                <c:pt idx="2836">
                  <c:v>43062</c:v>
                </c:pt>
                <c:pt idx="2837">
                  <c:v>43063</c:v>
                </c:pt>
                <c:pt idx="2838">
                  <c:v>43066</c:v>
                </c:pt>
                <c:pt idx="2839">
                  <c:v>43067</c:v>
                </c:pt>
                <c:pt idx="2840">
                  <c:v>43068</c:v>
                </c:pt>
                <c:pt idx="2841">
                  <c:v>43069</c:v>
                </c:pt>
                <c:pt idx="2842">
                  <c:v>43070</c:v>
                </c:pt>
                <c:pt idx="2843">
                  <c:v>43073</c:v>
                </c:pt>
                <c:pt idx="2844">
                  <c:v>43074</c:v>
                </c:pt>
                <c:pt idx="2845">
                  <c:v>43075</c:v>
                </c:pt>
                <c:pt idx="2846">
                  <c:v>43076</c:v>
                </c:pt>
                <c:pt idx="2847">
                  <c:v>43077</c:v>
                </c:pt>
                <c:pt idx="2848">
                  <c:v>43080</c:v>
                </c:pt>
                <c:pt idx="2849">
                  <c:v>43081</c:v>
                </c:pt>
                <c:pt idx="2850">
                  <c:v>43082</c:v>
                </c:pt>
                <c:pt idx="2851">
                  <c:v>43083</c:v>
                </c:pt>
                <c:pt idx="2852">
                  <c:v>43084</c:v>
                </c:pt>
                <c:pt idx="2853">
                  <c:v>43087</c:v>
                </c:pt>
                <c:pt idx="2854">
                  <c:v>43088</c:v>
                </c:pt>
                <c:pt idx="2855">
                  <c:v>43089</c:v>
                </c:pt>
                <c:pt idx="2856">
                  <c:v>43090</c:v>
                </c:pt>
                <c:pt idx="2857">
                  <c:v>43091</c:v>
                </c:pt>
                <c:pt idx="2858">
                  <c:v>43095</c:v>
                </c:pt>
                <c:pt idx="2859">
                  <c:v>43096</c:v>
                </c:pt>
                <c:pt idx="2860">
                  <c:v>43097</c:v>
                </c:pt>
                <c:pt idx="2861">
                  <c:v>43098</c:v>
                </c:pt>
                <c:pt idx="2862">
                  <c:v>43101</c:v>
                </c:pt>
                <c:pt idx="2863">
                  <c:v>43102</c:v>
                </c:pt>
                <c:pt idx="2864">
                  <c:v>43103</c:v>
                </c:pt>
                <c:pt idx="2865">
                  <c:v>43104</c:v>
                </c:pt>
                <c:pt idx="2866">
                  <c:v>43105</c:v>
                </c:pt>
                <c:pt idx="2867">
                  <c:v>43108</c:v>
                </c:pt>
                <c:pt idx="2868">
                  <c:v>43109</c:v>
                </c:pt>
                <c:pt idx="2869">
                  <c:v>43110</c:v>
                </c:pt>
                <c:pt idx="2870">
                  <c:v>43111</c:v>
                </c:pt>
                <c:pt idx="2871">
                  <c:v>43112</c:v>
                </c:pt>
                <c:pt idx="2872">
                  <c:v>43115</c:v>
                </c:pt>
                <c:pt idx="2873">
                  <c:v>43116</c:v>
                </c:pt>
                <c:pt idx="2874">
                  <c:v>43117</c:v>
                </c:pt>
                <c:pt idx="2875">
                  <c:v>43118</c:v>
                </c:pt>
                <c:pt idx="2876">
                  <c:v>43119</c:v>
                </c:pt>
                <c:pt idx="2877">
                  <c:v>43122</c:v>
                </c:pt>
                <c:pt idx="2878">
                  <c:v>43123</c:v>
                </c:pt>
                <c:pt idx="2879">
                  <c:v>43124</c:v>
                </c:pt>
                <c:pt idx="2880">
                  <c:v>43125</c:v>
                </c:pt>
                <c:pt idx="2881">
                  <c:v>43129</c:v>
                </c:pt>
                <c:pt idx="2882">
                  <c:v>43130</c:v>
                </c:pt>
                <c:pt idx="2883">
                  <c:v>43131</c:v>
                </c:pt>
                <c:pt idx="2884">
                  <c:v>43132</c:v>
                </c:pt>
                <c:pt idx="2885">
                  <c:v>43133</c:v>
                </c:pt>
                <c:pt idx="2886">
                  <c:v>43136</c:v>
                </c:pt>
                <c:pt idx="2887">
                  <c:v>43137</c:v>
                </c:pt>
                <c:pt idx="2888">
                  <c:v>43138</c:v>
                </c:pt>
                <c:pt idx="2889">
                  <c:v>43139</c:v>
                </c:pt>
                <c:pt idx="2890">
                  <c:v>43140</c:v>
                </c:pt>
                <c:pt idx="2891">
                  <c:v>43143</c:v>
                </c:pt>
                <c:pt idx="2892">
                  <c:v>43145</c:v>
                </c:pt>
                <c:pt idx="2893">
                  <c:v>43146</c:v>
                </c:pt>
                <c:pt idx="2894">
                  <c:v>43147</c:v>
                </c:pt>
                <c:pt idx="2895">
                  <c:v>43150</c:v>
                </c:pt>
                <c:pt idx="2896">
                  <c:v>43151</c:v>
                </c:pt>
                <c:pt idx="2897">
                  <c:v>43152</c:v>
                </c:pt>
                <c:pt idx="2898">
                  <c:v>43153</c:v>
                </c:pt>
                <c:pt idx="2899">
                  <c:v>43154</c:v>
                </c:pt>
                <c:pt idx="2900">
                  <c:v>43157</c:v>
                </c:pt>
                <c:pt idx="2901">
                  <c:v>43158</c:v>
                </c:pt>
                <c:pt idx="2902">
                  <c:v>43159</c:v>
                </c:pt>
                <c:pt idx="2903">
                  <c:v>43160</c:v>
                </c:pt>
                <c:pt idx="2904">
                  <c:v>43164</c:v>
                </c:pt>
                <c:pt idx="2905">
                  <c:v>43165</c:v>
                </c:pt>
                <c:pt idx="2906">
                  <c:v>43166</c:v>
                </c:pt>
                <c:pt idx="2907">
                  <c:v>43167</c:v>
                </c:pt>
                <c:pt idx="2908">
                  <c:v>43168</c:v>
                </c:pt>
                <c:pt idx="2909">
                  <c:v>43171</c:v>
                </c:pt>
                <c:pt idx="2910">
                  <c:v>43172</c:v>
                </c:pt>
                <c:pt idx="2911">
                  <c:v>43173</c:v>
                </c:pt>
                <c:pt idx="2912">
                  <c:v>43174</c:v>
                </c:pt>
                <c:pt idx="2913">
                  <c:v>43175</c:v>
                </c:pt>
                <c:pt idx="2914">
                  <c:v>43178</c:v>
                </c:pt>
                <c:pt idx="2915">
                  <c:v>43179</c:v>
                </c:pt>
                <c:pt idx="2916">
                  <c:v>43180</c:v>
                </c:pt>
                <c:pt idx="2917">
                  <c:v>43181</c:v>
                </c:pt>
                <c:pt idx="2918">
                  <c:v>43182</c:v>
                </c:pt>
                <c:pt idx="2919">
                  <c:v>43185</c:v>
                </c:pt>
                <c:pt idx="2920">
                  <c:v>43186</c:v>
                </c:pt>
                <c:pt idx="2921">
                  <c:v>43187</c:v>
                </c:pt>
                <c:pt idx="2922">
                  <c:v>43192</c:v>
                </c:pt>
                <c:pt idx="2923">
                  <c:v>43193</c:v>
                </c:pt>
                <c:pt idx="2924">
                  <c:v>43194</c:v>
                </c:pt>
                <c:pt idx="2925">
                  <c:v>43195</c:v>
                </c:pt>
                <c:pt idx="2926">
                  <c:v>43196</c:v>
                </c:pt>
                <c:pt idx="2927">
                  <c:v>43199</c:v>
                </c:pt>
                <c:pt idx="2928">
                  <c:v>43200</c:v>
                </c:pt>
                <c:pt idx="2929">
                  <c:v>43201</c:v>
                </c:pt>
                <c:pt idx="2930">
                  <c:v>43202</c:v>
                </c:pt>
                <c:pt idx="2931">
                  <c:v>43203</c:v>
                </c:pt>
                <c:pt idx="2932">
                  <c:v>43206</c:v>
                </c:pt>
                <c:pt idx="2933">
                  <c:v>43207</c:v>
                </c:pt>
                <c:pt idx="2934">
                  <c:v>43208</c:v>
                </c:pt>
                <c:pt idx="2935">
                  <c:v>43209</c:v>
                </c:pt>
                <c:pt idx="2936">
                  <c:v>43210</c:v>
                </c:pt>
                <c:pt idx="2937">
                  <c:v>43213</c:v>
                </c:pt>
                <c:pt idx="2938">
                  <c:v>43214</c:v>
                </c:pt>
                <c:pt idx="2939">
                  <c:v>43215</c:v>
                </c:pt>
                <c:pt idx="2940">
                  <c:v>43216</c:v>
                </c:pt>
                <c:pt idx="2941">
                  <c:v>43217</c:v>
                </c:pt>
                <c:pt idx="2942">
                  <c:v>43220</c:v>
                </c:pt>
                <c:pt idx="2943">
                  <c:v>43222</c:v>
                </c:pt>
                <c:pt idx="2944">
                  <c:v>43223</c:v>
                </c:pt>
                <c:pt idx="2945">
                  <c:v>43224</c:v>
                </c:pt>
                <c:pt idx="2946">
                  <c:v>43227</c:v>
                </c:pt>
                <c:pt idx="2947">
                  <c:v>43228</c:v>
                </c:pt>
                <c:pt idx="2948">
                  <c:v>43229</c:v>
                </c:pt>
                <c:pt idx="2949">
                  <c:v>43230</c:v>
                </c:pt>
                <c:pt idx="2950">
                  <c:v>43231</c:v>
                </c:pt>
                <c:pt idx="2951">
                  <c:v>43234</c:v>
                </c:pt>
                <c:pt idx="2952">
                  <c:v>43235</c:v>
                </c:pt>
                <c:pt idx="2953">
                  <c:v>43236</c:v>
                </c:pt>
                <c:pt idx="2954">
                  <c:v>43237</c:v>
                </c:pt>
                <c:pt idx="2955">
                  <c:v>43238</c:v>
                </c:pt>
                <c:pt idx="2956">
                  <c:v>43241</c:v>
                </c:pt>
                <c:pt idx="2957">
                  <c:v>43242</c:v>
                </c:pt>
                <c:pt idx="2958">
                  <c:v>43243</c:v>
                </c:pt>
                <c:pt idx="2959">
                  <c:v>43244</c:v>
                </c:pt>
                <c:pt idx="2960">
                  <c:v>43245</c:v>
                </c:pt>
                <c:pt idx="2961">
                  <c:v>43248</c:v>
                </c:pt>
                <c:pt idx="2962">
                  <c:v>43249</c:v>
                </c:pt>
                <c:pt idx="2963">
                  <c:v>43250</c:v>
                </c:pt>
                <c:pt idx="2964">
                  <c:v>43251</c:v>
                </c:pt>
                <c:pt idx="2965">
                  <c:v>43252</c:v>
                </c:pt>
                <c:pt idx="2966">
                  <c:v>43255</c:v>
                </c:pt>
                <c:pt idx="2967">
                  <c:v>43256</c:v>
                </c:pt>
                <c:pt idx="2968">
                  <c:v>43257</c:v>
                </c:pt>
                <c:pt idx="2969">
                  <c:v>43258</c:v>
                </c:pt>
                <c:pt idx="2970">
                  <c:v>43259</c:v>
                </c:pt>
                <c:pt idx="2971">
                  <c:v>43262</c:v>
                </c:pt>
                <c:pt idx="2972">
                  <c:v>43263</c:v>
                </c:pt>
                <c:pt idx="2973">
                  <c:v>43264</c:v>
                </c:pt>
                <c:pt idx="2974">
                  <c:v>43265</c:v>
                </c:pt>
                <c:pt idx="2975">
                  <c:v>43266</c:v>
                </c:pt>
                <c:pt idx="2976">
                  <c:v>43269</c:v>
                </c:pt>
                <c:pt idx="2977">
                  <c:v>43270</c:v>
                </c:pt>
                <c:pt idx="2978">
                  <c:v>43271</c:v>
                </c:pt>
                <c:pt idx="2979">
                  <c:v>43272</c:v>
                </c:pt>
                <c:pt idx="2980">
                  <c:v>43273</c:v>
                </c:pt>
                <c:pt idx="2981">
                  <c:v>43276</c:v>
                </c:pt>
                <c:pt idx="2982">
                  <c:v>43277</c:v>
                </c:pt>
                <c:pt idx="2983">
                  <c:v>43278</c:v>
                </c:pt>
                <c:pt idx="2984">
                  <c:v>43279</c:v>
                </c:pt>
                <c:pt idx="2985">
                  <c:v>43280</c:v>
                </c:pt>
                <c:pt idx="2986">
                  <c:v>43283</c:v>
                </c:pt>
                <c:pt idx="2987">
                  <c:v>43284</c:v>
                </c:pt>
                <c:pt idx="2988">
                  <c:v>43285</c:v>
                </c:pt>
                <c:pt idx="2989">
                  <c:v>43286</c:v>
                </c:pt>
                <c:pt idx="2990">
                  <c:v>43287</c:v>
                </c:pt>
                <c:pt idx="2991">
                  <c:v>43290</c:v>
                </c:pt>
                <c:pt idx="2992">
                  <c:v>43291</c:v>
                </c:pt>
                <c:pt idx="2993">
                  <c:v>43292</c:v>
                </c:pt>
                <c:pt idx="2994">
                  <c:v>43293</c:v>
                </c:pt>
                <c:pt idx="2995">
                  <c:v>43294</c:v>
                </c:pt>
                <c:pt idx="2996">
                  <c:v>43297</c:v>
                </c:pt>
                <c:pt idx="2997">
                  <c:v>43298</c:v>
                </c:pt>
                <c:pt idx="2998">
                  <c:v>43299</c:v>
                </c:pt>
                <c:pt idx="2999">
                  <c:v>43300</c:v>
                </c:pt>
                <c:pt idx="3000">
                  <c:v>43301</c:v>
                </c:pt>
                <c:pt idx="3001">
                  <c:v>43304</c:v>
                </c:pt>
                <c:pt idx="3002">
                  <c:v>43305</c:v>
                </c:pt>
                <c:pt idx="3003">
                  <c:v>43306</c:v>
                </c:pt>
                <c:pt idx="3004">
                  <c:v>43307</c:v>
                </c:pt>
                <c:pt idx="3005">
                  <c:v>43308</c:v>
                </c:pt>
                <c:pt idx="3006">
                  <c:v>43311</c:v>
                </c:pt>
                <c:pt idx="3007">
                  <c:v>43312</c:v>
                </c:pt>
                <c:pt idx="3008">
                  <c:v>43313</c:v>
                </c:pt>
                <c:pt idx="3009">
                  <c:v>43314</c:v>
                </c:pt>
                <c:pt idx="3010">
                  <c:v>43315</c:v>
                </c:pt>
                <c:pt idx="3011">
                  <c:v>43318</c:v>
                </c:pt>
                <c:pt idx="3012">
                  <c:v>43319</c:v>
                </c:pt>
                <c:pt idx="3013">
                  <c:v>43320</c:v>
                </c:pt>
                <c:pt idx="3014">
                  <c:v>43321</c:v>
                </c:pt>
                <c:pt idx="3015">
                  <c:v>43322</c:v>
                </c:pt>
                <c:pt idx="3016">
                  <c:v>43325</c:v>
                </c:pt>
                <c:pt idx="3017">
                  <c:v>43326</c:v>
                </c:pt>
                <c:pt idx="3018">
                  <c:v>43328</c:v>
                </c:pt>
                <c:pt idx="3019">
                  <c:v>43329</c:v>
                </c:pt>
                <c:pt idx="3020">
                  <c:v>43332</c:v>
                </c:pt>
                <c:pt idx="3021">
                  <c:v>43333</c:v>
                </c:pt>
                <c:pt idx="3022">
                  <c:v>43335</c:v>
                </c:pt>
                <c:pt idx="3023">
                  <c:v>43336</c:v>
                </c:pt>
                <c:pt idx="3024">
                  <c:v>43339</c:v>
                </c:pt>
                <c:pt idx="3025">
                  <c:v>43340</c:v>
                </c:pt>
                <c:pt idx="3026">
                  <c:v>43341</c:v>
                </c:pt>
                <c:pt idx="3027">
                  <c:v>43342</c:v>
                </c:pt>
                <c:pt idx="3028">
                  <c:v>43343</c:v>
                </c:pt>
                <c:pt idx="3029">
                  <c:v>43346</c:v>
                </c:pt>
                <c:pt idx="3030">
                  <c:v>43347</c:v>
                </c:pt>
                <c:pt idx="3031">
                  <c:v>43348</c:v>
                </c:pt>
                <c:pt idx="3032">
                  <c:v>43349</c:v>
                </c:pt>
                <c:pt idx="3033">
                  <c:v>43350</c:v>
                </c:pt>
                <c:pt idx="3034">
                  <c:v>43353</c:v>
                </c:pt>
                <c:pt idx="3035">
                  <c:v>43354</c:v>
                </c:pt>
                <c:pt idx="3036">
                  <c:v>43355</c:v>
                </c:pt>
                <c:pt idx="3037">
                  <c:v>43357</c:v>
                </c:pt>
                <c:pt idx="3038">
                  <c:v>43360</c:v>
                </c:pt>
                <c:pt idx="3039">
                  <c:v>43361</c:v>
                </c:pt>
                <c:pt idx="3040">
                  <c:v>43362</c:v>
                </c:pt>
                <c:pt idx="3041">
                  <c:v>43364</c:v>
                </c:pt>
                <c:pt idx="3042">
                  <c:v>43367</c:v>
                </c:pt>
                <c:pt idx="3043">
                  <c:v>43368</c:v>
                </c:pt>
                <c:pt idx="3044">
                  <c:v>43369</c:v>
                </c:pt>
                <c:pt idx="3045">
                  <c:v>43370</c:v>
                </c:pt>
                <c:pt idx="3046">
                  <c:v>43371</c:v>
                </c:pt>
                <c:pt idx="3047">
                  <c:v>43374</c:v>
                </c:pt>
                <c:pt idx="3048">
                  <c:v>43376</c:v>
                </c:pt>
                <c:pt idx="3049">
                  <c:v>43377</c:v>
                </c:pt>
                <c:pt idx="3050">
                  <c:v>43378</c:v>
                </c:pt>
                <c:pt idx="3051">
                  <c:v>43381</c:v>
                </c:pt>
                <c:pt idx="3052">
                  <c:v>43382</c:v>
                </c:pt>
                <c:pt idx="3053">
                  <c:v>43383</c:v>
                </c:pt>
                <c:pt idx="3054">
                  <c:v>43384</c:v>
                </c:pt>
                <c:pt idx="3055">
                  <c:v>43385</c:v>
                </c:pt>
                <c:pt idx="3056">
                  <c:v>43388</c:v>
                </c:pt>
                <c:pt idx="3057">
                  <c:v>43389</c:v>
                </c:pt>
                <c:pt idx="3058">
                  <c:v>43390</c:v>
                </c:pt>
                <c:pt idx="3059">
                  <c:v>43392</c:v>
                </c:pt>
                <c:pt idx="3060">
                  <c:v>43395</c:v>
                </c:pt>
                <c:pt idx="3061">
                  <c:v>43396</c:v>
                </c:pt>
                <c:pt idx="3062">
                  <c:v>43397</c:v>
                </c:pt>
                <c:pt idx="3063">
                  <c:v>43398</c:v>
                </c:pt>
                <c:pt idx="3064">
                  <c:v>43399</c:v>
                </c:pt>
                <c:pt idx="3065">
                  <c:v>43402</c:v>
                </c:pt>
                <c:pt idx="3066">
                  <c:v>43403</c:v>
                </c:pt>
                <c:pt idx="3067">
                  <c:v>43404</c:v>
                </c:pt>
                <c:pt idx="3068">
                  <c:v>43405</c:v>
                </c:pt>
                <c:pt idx="3069">
                  <c:v>43406</c:v>
                </c:pt>
                <c:pt idx="3070">
                  <c:v>43409</c:v>
                </c:pt>
                <c:pt idx="3071">
                  <c:v>43410</c:v>
                </c:pt>
                <c:pt idx="3072">
                  <c:v>43411</c:v>
                </c:pt>
                <c:pt idx="3073">
                  <c:v>43413</c:v>
                </c:pt>
                <c:pt idx="3074">
                  <c:v>43416</c:v>
                </c:pt>
                <c:pt idx="3075">
                  <c:v>43417</c:v>
                </c:pt>
                <c:pt idx="3076">
                  <c:v>43418</c:v>
                </c:pt>
                <c:pt idx="3077">
                  <c:v>43419</c:v>
                </c:pt>
                <c:pt idx="3078">
                  <c:v>43420</c:v>
                </c:pt>
                <c:pt idx="3079">
                  <c:v>43423</c:v>
                </c:pt>
                <c:pt idx="3080">
                  <c:v>43424</c:v>
                </c:pt>
                <c:pt idx="3081">
                  <c:v>43425</c:v>
                </c:pt>
                <c:pt idx="3082">
                  <c:v>43426</c:v>
                </c:pt>
                <c:pt idx="3083">
                  <c:v>43430</c:v>
                </c:pt>
                <c:pt idx="3084">
                  <c:v>43431</c:v>
                </c:pt>
                <c:pt idx="3085">
                  <c:v>43432</c:v>
                </c:pt>
                <c:pt idx="3086">
                  <c:v>43433</c:v>
                </c:pt>
                <c:pt idx="3087">
                  <c:v>43434</c:v>
                </c:pt>
                <c:pt idx="3088">
                  <c:v>43437</c:v>
                </c:pt>
                <c:pt idx="3089">
                  <c:v>43438</c:v>
                </c:pt>
                <c:pt idx="3090">
                  <c:v>43439</c:v>
                </c:pt>
                <c:pt idx="3091">
                  <c:v>43440</c:v>
                </c:pt>
                <c:pt idx="3092">
                  <c:v>43441</c:v>
                </c:pt>
                <c:pt idx="3093">
                  <c:v>43444</c:v>
                </c:pt>
                <c:pt idx="3094">
                  <c:v>43445</c:v>
                </c:pt>
                <c:pt idx="3095">
                  <c:v>43446</c:v>
                </c:pt>
                <c:pt idx="3096">
                  <c:v>43447</c:v>
                </c:pt>
                <c:pt idx="3097">
                  <c:v>43448</c:v>
                </c:pt>
                <c:pt idx="3098">
                  <c:v>43451</c:v>
                </c:pt>
                <c:pt idx="3099">
                  <c:v>43452</c:v>
                </c:pt>
                <c:pt idx="3100">
                  <c:v>43453</c:v>
                </c:pt>
                <c:pt idx="3101">
                  <c:v>43454</c:v>
                </c:pt>
                <c:pt idx="3102">
                  <c:v>43455</c:v>
                </c:pt>
                <c:pt idx="3103">
                  <c:v>43458</c:v>
                </c:pt>
                <c:pt idx="3104">
                  <c:v>43460</c:v>
                </c:pt>
                <c:pt idx="3105">
                  <c:v>43461</c:v>
                </c:pt>
                <c:pt idx="3106">
                  <c:v>43462</c:v>
                </c:pt>
                <c:pt idx="3107">
                  <c:v>43465</c:v>
                </c:pt>
                <c:pt idx="3108">
                  <c:v>43466</c:v>
                </c:pt>
                <c:pt idx="3109">
                  <c:v>43467</c:v>
                </c:pt>
                <c:pt idx="3110">
                  <c:v>43468</c:v>
                </c:pt>
                <c:pt idx="3111">
                  <c:v>43469</c:v>
                </c:pt>
                <c:pt idx="3112">
                  <c:v>43472</c:v>
                </c:pt>
                <c:pt idx="3113">
                  <c:v>43473</c:v>
                </c:pt>
                <c:pt idx="3114">
                  <c:v>43474</c:v>
                </c:pt>
                <c:pt idx="3115">
                  <c:v>43475</c:v>
                </c:pt>
                <c:pt idx="3116">
                  <c:v>43476</c:v>
                </c:pt>
                <c:pt idx="3117">
                  <c:v>43479</c:v>
                </c:pt>
                <c:pt idx="3118">
                  <c:v>43480</c:v>
                </c:pt>
                <c:pt idx="3119">
                  <c:v>43481</c:v>
                </c:pt>
                <c:pt idx="3120">
                  <c:v>43482</c:v>
                </c:pt>
                <c:pt idx="3121">
                  <c:v>43483</c:v>
                </c:pt>
                <c:pt idx="3122">
                  <c:v>43486</c:v>
                </c:pt>
                <c:pt idx="3123">
                  <c:v>43487</c:v>
                </c:pt>
                <c:pt idx="3124">
                  <c:v>43488</c:v>
                </c:pt>
                <c:pt idx="3125">
                  <c:v>43489</c:v>
                </c:pt>
                <c:pt idx="3126">
                  <c:v>43490</c:v>
                </c:pt>
                <c:pt idx="3127">
                  <c:v>43493</c:v>
                </c:pt>
                <c:pt idx="3128">
                  <c:v>43494</c:v>
                </c:pt>
                <c:pt idx="3129">
                  <c:v>43495</c:v>
                </c:pt>
                <c:pt idx="3130">
                  <c:v>43496</c:v>
                </c:pt>
                <c:pt idx="3131">
                  <c:v>43497</c:v>
                </c:pt>
                <c:pt idx="3132">
                  <c:v>43500</c:v>
                </c:pt>
                <c:pt idx="3133">
                  <c:v>43501</c:v>
                </c:pt>
                <c:pt idx="3134">
                  <c:v>43502</c:v>
                </c:pt>
                <c:pt idx="3135">
                  <c:v>43503</c:v>
                </c:pt>
                <c:pt idx="3136">
                  <c:v>43504</c:v>
                </c:pt>
                <c:pt idx="3137">
                  <c:v>43507</c:v>
                </c:pt>
                <c:pt idx="3138">
                  <c:v>43508</c:v>
                </c:pt>
                <c:pt idx="3139">
                  <c:v>43509</c:v>
                </c:pt>
                <c:pt idx="3140">
                  <c:v>43510</c:v>
                </c:pt>
                <c:pt idx="3141">
                  <c:v>43511</c:v>
                </c:pt>
                <c:pt idx="3142">
                  <c:v>43514</c:v>
                </c:pt>
                <c:pt idx="3143">
                  <c:v>43515</c:v>
                </c:pt>
                <c:pt idx="3144">
                  <c:v>43516</c:v>
                </c:pt>
                <c:pt idx="3145">
                  <c:v>43517</c:v>
                </c:pt>
                <c:pt idx="3146">
                  <c:v>43518</c:v>
                </c:pt>
                <c:pt idx="3147">
                  <c:v>43521</c:v>
                </c:pt>
                <c:pt idx="3148">
                  <c:v>43522</c:v>
                </c:pt>
                <c:pt idx="3149">
                  <c:v>43523</c:v>
                </c:pt>
                <c:pt idx="3150">
                  <c:v>43524</c:v>
                </c:pt>
                <c:pt idx="3151">
                  <c:v>43525</c:v>
                </c:pt>
                <c:pt idx="3152">
                  <c:v>43529</c:v>
                </c:pt>
                <c:pt idx="3153">
                  <c:v>43530</c:v>
                </c:pt>
                <c:pt idx="3154">
                  <c:v>43531</c:v>
                </c:pt>
                <c:pt idx="3155">
                  <c:v>43532</c:v>
                </c:pt>
                <c:pt idx="3156">
                  <c:v>43535</c:v>
                </c:pt>
                <c:pt idx="3157">
                  <c:v>43536</c:v>
                </c:pt>
                <c:pt idx="3158">
                  <c:v>43537</c:v>
                </c:pt>
                <c:pt idx="3159">
                  <c:v>43538</c:v>
                </c:pt>
                <c:pt idx="3160">
                  <c:v>43539</c:v>
                </c:pt>
                <c:pt idx="3161">
                  <c:v>43542</c:v>
                </c:pt>
                <c:pt idx="3162">
                  <c:v>43543</c:v>
                </c:pt>
                <c:pt idx="3163">
                  <c:v>43544</c:v>
                </c:pt>
                <c:pt idx="3164">
                  <c:v>43546</c:v>
                </c:pt>
                <c:pt idx="3165">
                  <c:v>43549</c:v>
                </c:pt>
                <c:pt idx="3166">
                  <c:v>43550</c:v>
                </c:pt>
                <c:pt idx="3167">
                  <c:v>43551</c:v>
                </c:pt>
                <c:pt idx="3168">
                  <c:v>43552</c:v>
                </c:pt>
                <c:pt idx="3169">
                  <c:v>43553</c:v>
                </c:pt>
                <c:pt idx="3170">
                  <c:v>43556</c:v>
                </c:pt>
                <c:pt idx="3171">
                  <c:v>43557</c:v>
                </c:pt>
                <c:pt idx="3172">
                  <c:v>43558</c:v>
                </c:pt>
                <c:pt idx="3173">
                  <c:v>43559</c:v>
                </c:pt>
                <c:pt idx="3174">
                  <c:v>43560</c:v>
                </c:pt>
                <c:pt idx="3175">
                  <c:v>43563</c:v>
                </c:pt>
                <c:pt idx="3176">
                  <c:v>43564</c:v>
                </c:pt>
                <c:pt idx="3177">
                  <c:v>43565</c:v>
                </c:pt>
                <c:pt idx="3178">
                  <c:v>43566</c:v>
                </c:pt>
                <c:pt idx="3179">
                  <c:v>43567</c:v>
                </c:pt>
                <c:pt idx="3180">
                  <c:v>43570</c:v>
                </c:pt>
                <c:pt idx="3181">
                  <c:v>43571</c:v>
                </c:pt>
                <c:pt idx="3182">
                  <c:v>43573</c:v>
                </c:pt>
                <c:pt idx="3183">
                  <c:v>43577</c:v>
                </c:pt>
                <c:pt idx="3184">
                  <c:v>43578</c:v>
                </c:pt>
                <c:pt idx="3185">
                  <c:v>43579</c:v>
                </c:pt>
                <c:pt idx="3186">
                  <c:v>43580</c:v>
                </c:pt>
                <c:pt idx="3187">
                  <c:v>43581</c:v>
                </c:pt>
                <c:pt idx="3188">
                  <c:v>43585</c:v>
                </c:pt>
                <c:pt idx="3189">
                  <c:v>43587</c:v>
                </c:pt>
                <c:pt idx="3190">
                  <c:v>43588</c:v>
                </c:pt>
                <c:pt idx="3191">
                  <c:v>43591</c:v>
                </c:pt>
                <c:pt idx="3192">
                  <c:v>43592</c:v>
                </c:pt>
                <c:pt idx="3193">
                  <c:v>43593</c:v>
                </c:pt>
                <c:pt idx="3194">
                  <c:v>43594</c:v>
                </c:pt>
                <c:pt idx="3195">
                  <c:v>43595</c:v>
                </c:pt>
                <c:pt idx="3196">
                  <c:v>43598</c:v>
                </c:pt>
                <c:pt idx="3197">
                  <c:v>43599</c:v>
                </c:pt>
                <c:pt idx="3198">
                  <c:v>43600</c:v>
                </c:pt>
                <c:pt idx="3199">
                  <c:v>43601</c:v>
                </c:pt>
                <c:pt idx="3200">
                  <c:v>43602</c:v>
                </c:pt>
                <c:pt idx="3201">
                  <c:v>43605</c:v>
                </c:pt>
                <c:pt idx="3202">
                  <c:v>43606</c:v>
                </c:pt>
                <c:pt idx="3203">
                  <c:v>43607</c:v>
                </c:pt>
                <c:pt idx="3204">
                  <c:v>43608</c:v>
                </c:pt>
                <c:pt idx="3205">
                  <c:v>43609</c:v>
                </c:pt>
                <c:pt idx="3206">
                  <c:v>43612</c:v>
                </c:pt>
                <c:pt idx="3207">
                  <c:v>43613</c:v>
                </c:pt>
                <c:pt idx="3208">
                  <c:v>43614</c:v>
                </c:pt>
                <c:pt idx="3209">
                  <c:v>43615</c:v>
                </c:pt>
                <c:pt idx="3210">
                  <c:v>43616</c:v>
                </c:pt>
                <c:pt idx="3211">
                  <c:v>43619</c:v>
                </c:pt>
                <c:pt idx="3212">
                  <c:v>43620</c:v>
                </c:pt>
                <c:pt idx="3213">
                  <c:v>43622</c:v>
                </c:pt>
                <c:pt idx="3214">
                  <c:v>43623</c:v>
                </c:pt>
                <c:pt idx="3215">
                  <c:v>43626</c:v>
                </c:pt>
                <c:pt idx="3216">
                  <c:v>43627</c:v>
                </c:pt>
                <c:pt idx="3217">
                  <c:v>43628</c:v>
                </c:pt>
                <c:pt idx="3218">
                  <c:v>43629</c:v>
                </c:pt>
                <c:pt idx="3219">
                  <c:v>43630</c:v>
                </c:pt>
                <c:pt idx="3220">
                  <c:v>43633</c:v>
                </c:pt>
                <c:pt idx="3221">
                  <c:v>43634</c:v>
                </c:pt>
                <c:pt idx="3222">
                  <c:v>43635</c:v>
                </c:pt>
                <c:pt idx="3223">
                  <c:v>43636</c:v>
                </c:pt>
                <c:pt idx="3224">
                  <c:v>43637</c:v>
                </c:pt>
                <c:pt idx="3225">
                  <c:v>43640</c:v>
                </c:pt>
                <c:pt idx="3226">
                  <c:v>43641</c:v>
                </c:pt>
                <c:pt idx="3227">
                  <c:v>43642</c:v>
                </c:pt>
                <c:pt idx="3228">
                  <c:v>43643</c:v>
                </c:pt>
                <c:pt idx="3229">
                  <c:v>43644</c:v>
                </c:pt>
                <c:pt idx="3230">
                  <c:v>43647</c:v>
                </c:pt>
                <c:pt idx="3231">
                  <c:v>43648</c:v>
                </c:pt>
                <c:pt idx="3232">
                  <c:v>43649</c:v>
                </c:pt>
                <c:pt idx="3233">
                  <c:v>43650</c:v>
                </c:pt>
                <c:pt idx="3234">
                  <c:v>43651</c:v>
                </c:pt>
                <c:pt idx="3235">
                  <c:v>43654</c:v>
                </c:pt>
                <c:pt idx="3236">
                  <c:v>43655</c:v>
                </c:pt>
                <c:pt idx="3237">
                  <c:v>43656</c:v>
                </c:pt>
                <c:pt idx="3238">
                  <c:v>43657</c:v>
                </c:pt>
                <c:pt idx="3239">
                  <c:v>43658</c:v>
                </c:pt>
                <c:pt idx="3240">
                  <c:v>43661</c:v>
                </c:pt>
                <c:pt idx="3241">
                  <c:v>43662</c:v>
                </c:pt>
                <c:pt idx="3242">
                  <c:v>43663</c:v>
                </c:pt>
                <c:pt idx="3243">
                  <c:v>43664</c:v>
                </c:pt>
                <c:pt idx="3244">
                  <c:v>43665</c:v>
                </c:pt>
                <c:pt idx="3245">
                  <c:v>43668</c:v>
                </c:pt>
                <c:pt idx="3246">
                  <c:v>43669</c:v>
                </c:pt>
                <c:pt idx="3247">
                  <c:v>43670</c:v>
                </c:pt>
                <c:pt idx="3248">
                  <c:v>43671</c:v>
                </c:pt>
                <c:pt idx="3249">
                  <c:v>43672</c:v>
                </c:pt>
                <c:pt idx="3250">
                  <c:v>43675</c:v>
                </c:pt>
                <c:pt idx="3251">
                  <c:v>43676</c:v>
                </c:pt>
                <c:pt idx="3252">
                  <c:v>43677</c:v>
                </c:pt>
                <c:pt idx="3253">
                  <c:v>43678</c:v>
                </c:pt>
                <c:pt idx="3254">
                  <c:v>43679</c:v>
                </c:pt>
                <c:pt idx="3255">
                  <c:v>43682</c:v>
                </c:pt>
                <c:pt idx="3256">
                  <c:v>43683</c:v>
                </c:pt>
                <c:pt idx="3257">
                  <c:v>43684</c:v>
                </c:pt>
                <c:pt idx="3258">
                  <c:v>43685</c:v>
                </c:pt>
                <c:pt idx="3259">
                  <c:v>43686</c:v>
                </c:pt>
                <c:pt idx="3260">
                  <c:v>43690</c:v>
                </c:pt>
                <c:pt idx="3261">
                  <c:v>43691</c:v>
                </c:pt>
                <c:pt idx="3262">
                  <c:v>43693</c:v>
                </c:pt>
                <c:pt idx="3263">
                  <c:v>43696</c:v>
                </c:pt>
                <c:pt idx="3264">
                  <c:v>43697</c:v>
                </c:pt>
                <c:pt idx="3265">
                  <c:v>43698</c:v>
                </c:pt>
                <c:pt idx="3266">
                  <c:v>43699</c:v>
                </c:pt>
                <c:pt idx="3267">
                  <c:v>43700</c:v>
                </c:pt>
                <c:pt idx="3268">
                  <c:v>43703</c:v>
                </c:pt>
                <c:pt idx="3269">
                  <c:v>43704</c:v>
                </c:pt>
                <c:pt idx="3270">
                  <c:v>43705</c:v>
                </c:pt>
                <c:pt idx="3271">
                  <c:v>43706</c:v>
                </c:pt>
                <c:pt idx="3272">
                  <c:v>43707</c:v>
                </c:pt>
                <c:pt idx="3273">
                  <c:v>43711</c:v>
                </c:pt>
                <c:pt idx="3274">
                  <c:v>43712</c:v>
                </c:pt>
                <c:pt idx="3275">
                  <c:v>43713</c:v>
                </c:pt>
                <c:pt idx="3276">
                  <c:v>43714</c:v>
                </c:pt>
                <c:pt idx="3277">
                  <c:v>43717</c:v>
                </c:pt>
                <c:pt idx="3278">
                  <c:v>43719</c:v>
                </c:pt>
                <c:pt idx="3279">
                  <c:v>43720</c:v>
                </c:pt>
                <c:pt idx="3280">
                  <c:v>43721</c:v>
                </c:pt>
                <c:pt idx="3281">
                  <c:v>43724</c:v>
                </c:pt>
                <c:pt idx="3282">
                  <c:v>43725</c:v>
                </c:pt>
                <c:pt idx="3283">
                  <c:v>43726</c:v>
                </c:pt>
                <c:pt idx="3284">
                  <c:v>43727</c:v>
                </c:pt>
                <c:pt idx="3285">
                  <c:v>43728</c:v>
                </c:pt>
                <c:pt idx="3286">
                  <c:v>43731</c:v>
                </c:pt>
                <c:pt idx="3287">
                  <c:v>43732</c:v>
                </c:pt>
                <c:pt idx="3288">
                  <c:v>43733</c:v>
                </c:pt>
                <c:pt idx="3289">
                  <c:v>43734</c:v>
                </c:pt>
                <c:pt idx="3290">
                  <c:v>43735</c:v>
                </c:pt>
                <c:pt idx="3291">
                  <c:v>43738</c:v>
                </c:pt>
                <c:pt idx="3292">
                  <c:v>43739</c:v>
                </c:pt>
                <c:pt idx="3293">
                  <c:v>43741</c:v>
                </c:pt>
                <c:pt idx="3294">
                  <c:v>43742</c:v>
                </c:pt>
                <c:pt idx="3295">
                  <c:v>43745</c:v>
                </c:pt>
                <c:pt idx="3296">
                  <c:v>43747</c:v>
                </c:pt>
                <c:pt idx="3297">
                  <c:v>43748</c:v>
                </c:pt>
                <c:pt idx="3298">
                  <c:v>43749</c:v>
                </c:pt>
                <c:pt idx="3299">
                  <c:v>43752</c:v>
                </c:pt>
                <c:pt idx="3300">
                  <c:v>43753</c:v>
                </c:pt>
                <c:pt idx="3301">
                  <c:v>43754</c:v>
                </c:pt>
                <c:pt idx="3302">
                  <c:v>43755</c:v>
                </c:pt>
                <c:pt idx="3303">
                  <c:v>43756</c:v>
                </c:pt>
                <c:pt idx="3304">
                  <c:v>43760</c:v>
                </c:pt>
                <c:pt idx="3305">
                  <c:v>43761</c:v>
                </c:pt>
                <c:pt idx="3306">
                  <c:v>43762</c:v>
                </c:pt>
                <c:pt idx="3307">
                  <c:v>43763</c:v>
                </c:pt>
                <c:pt idx="3308">
                  <c:v>43765</c:v>
                </c:pt>
                <c:pt idx="3309">
                  <c:v>43767</c:v>
                </c:pt>
                <c:pt idx="3310">
                  <c:v>43768</c:v>
                </c:pt>
                <c:pt idx="3311">
                  <c:v>43769</c:v>
                </c:pt>
                <c:pt idx="3312">
                  <c:v>43770</c:v>
                </c:pt>
                <c:pt idx="3313">
                  <c:v>43773</c:v>
                </c:pt>
                <c:pt idx="3314">
                  <c:v>43774</c:v>
                </c:pt>
                <c:pt idx="3315">
                  <c:v>43775</c:v>
                </c:pt>
                <c:pt idx="3316">
                  <c:v>43776</c:v>
                </c:pt>
                <c:pt idx="3317">
                  <c:v>43777</c:v>
                </c:pt>
                <c:pt idx="3318">
                  <c:v>43780</c:v>
                </c:pt>
                <c:pt idx="3319">
                  <c:v>43782</c:v>
                </c:pt>
                <c:pt idx="3320">
                  <c:v>43783</c:v>
                </c:pt>
                <c:pt idx="3321">
                  <c:v>43784</c:v>
                </c:pt>
                <c:pt idx="3322">
                  <c:v>43787</c:v>
                </c:pt>
                <c:pt idx="3323">
                  <c:v>43788</c:v>
                </c:pt>
                <c:pt idx="3324">
                  <c:v>43789</c:v>
                </c:pt>
                <c:pt idx="3325">
                  <c:v>43790</c:v>
                </c:pt>
                <c:pt idx="3326">
                  <c:v>43791</c:v>
                </c:pt>
                <c:pt idx="3327">
                  <c:v>43794</c:v>
                </c:pt>
                <c:pt idx="3328">
                  <c:v>43795</c:v>
                </c:pt>
                <c:pt idx="3329">
                  <c:v>43796</c:v>
                </c:pt>
                <c:pt idx="3330">
                  <c:v>43797</c:v>
                </c:pt>
                <c:pt idx="3331">
                  <c:v>43798</c:v>
                </c:pt>
                <c:pt idx="3332">
                  <c:v>43801</c:v>
                </c:pt>
                <c:pt idx="3333">
                  <c:v>43802</c:v>
                </c:pt>
                <c:pt idx="3334">
                  <c:v>43803</c:v>
                </c:pt>
                <c:pt idx="3335">
                  <c:v>43804</c:v>
                </c:pt>
                <c:pt idx="3336">
                  <c:v>43805</c:v>
                </c:pt>
                <c:pt idx="3337">
                  <c:v>43808</c:v>
                </c:pt>
                <c:pt idx="3338">
                  <c:v>43809</c:v>
                </c:pt>
                <c:pt idx="3339">
                  <c:v>43810</c:v>
                </c:pt>
                <c:pt idx="3340">
                  <c:v>43811</c:v>
                </c:pt>
                <c:pt idx="3341">
                  <c:v>43812</c:v>
                </c:pt>
                <c:pt idx="3342">
                  <c:v>43815</c:v>
                </c:pt>
                <c:pt idx="3343">
                  <c:v>43816</c:v>
                </c:pt>
                <c:pt idx="3344">
                  <c:v>43817</c:v>
                </c:pt>
                <c:pt idx="3345">
                  <c:v>43818</c:v>
                </c:pt>
                <c:pt idx="3346">
                  <c:v>43819</c:v>
                </c:pt>
                <c:pt idx="3347">
                  <c:v>43822</c:v>
                </c:pt>
                <c:pt idx="3348">
                  <c:v>43823</c:v>
                </c:pt>
                <c:pt idx="3349">
                  <c:v>43825</c:v>
                </c:pt>
                <c:pt idx="3350">
                  <c:v>43826</c:v>
                </c:pt>
                <c:pt idx="3351">
                  <c:v>43829</c:v>
                </c:pt>
                <c:pt idx="3352">
                  <c:v>43830</c:v>
                </c:pt>
                <c:pt idx="3353">
                  <c:v>43831</c:v>
                </c:pt>
                <c:pt idx="3354">
                  <c:v>43832</c:v>
                </c:pt>
                <c:pt idx="3355">
                  <c:v>43833</c:v>
                </c:pt>
                <c:pt idx="3356">
                  <c:v>43836</c:v>
                </c:pt>
                <c:pt idx="3357">
                  <c:v>43837</c:v>
                </c:pt>
                <c:pt idx="3358">
                  <c:v>43838</c:v>
                </c:pt>
                <c:pt idx="3359">
                  <c:v>43839</c:v>
                </c:pt>
                <c:pt idx="3360">
                  <c:v>43840</c:v>
                </c:pt>
                <c:pt idx="3361">
                  <c:v>43843</c:v>
                </c:pt>
                <c:pt idx="3362">
                  <c:v>43844</c:v>
                </c:pt>
                <c:pt idx="3363">
                  <c:v>43845</c:v>
                </c:pt>
                <c:pt idx="3364">
                  <c:v>43846</c:v>
                </c:pt>
                <c:pt idx="3365">
                  <c:v>43847</c:v>
                </c:pt>
                <c:pt idx="3366">
                  <c:v>43850</c:v>
                </c:pt>
                <c:pt idx="3367">
                  <c:v>43851</c:v>
                </c:pt>
                <c:pt idx="3368">
                  <c:v>43852</c:v>
                </c:pt>
                <c:pt idx="3369">
                  <c:v>43853</c:v>
                </c:pt>
                <c:pt idx="3370">
                  <c:v>43854</c:v>
                </c:pt>
                <c:pt idx="3371">
                  <c:v>43857</c:v>
                </c:pt>
                <c:pt idx="3372">
                  <c:v>43858</c:v>
                </c:pt>
                <c:pt idx="3373">
                  <c:v>43859</c:v>
                </c:pt>
                <c:pt idx="3374">
                  <c:v>43860</c:v>
                </c:pt>
                <c:pt idx="3375">
                  <c:v>43861</c:v>
                </c:pt>
                <c:pt idx="3376">
                  <c:v>43862</c:v>
                </c:pt>
                <c:pt idx="3377">
                  <c:v>43864</c:v>
                </c:pt>
                <c:pt idx="3378">
                  <c:v>43865</c:v>
                </c:pt>
                <c:pt idx="3379">
                  <c:v>43866</c:v>
                </c:pt>
                <c:pt idx="3380">
                  <c:v>43867</c:v>
                </c:pt>
                <c:pt idx="3381">
                  <c:v>43868</c:v>
                </c:pt>
                <c:pt idx="3382">
                  <c:v>43871</c:v>
                </c:pt>
                <c:pt idx="3383">
                  <c:v>43872</c:v>
                </c:pt>
                <c:pt idx="3384">
                  <c:v>43873</c:v>
                </c:pt>
                <c:pt idx="3385">
                  <c:v>43874</c:v>
                </c:pt>
                <c:pt idx="3386">
                  <c:v>43875</c:v>
                </c:pt>
                <c:pt idx="3387">
                  <c:v>43878</c:v>
                </c:pt>
                <c:pt idx="3388">
                  <c:v>43879</c:v>
                </c:pt>
                <c:pt idx="3389">
                  <c:v>43880</c:v>
                </c:pt>
                <c:pt idx="3390">
                  <c:v>43881</c:v>
                </c:pt>
                <c:pt idx="3391">
                  <c:v>43885</c:v>
                </c:pt>
                <c:pt idx="3392">
                  <c:v>43886</c:v>
                </c:pt>
                <c:pt idx="3393">
                  <c:v>43887</c:v>
                </c:pt>
                <c:pt idx="3394">
                  <c:v>43888</c:v>
                </c:pt>
                <c:pt idx="3395">
                  <c:v>43889</c:v>
                </c:pt>
                <c:pt idx="3396">
                  <c:v>43892</c:v>
                </c:pt>
                <c:pt idx="3397">
                  <c:v>43893</c:v>
                </c:pt>
                <c:pt idx="3398">
                  <c:v>43894</c:v>
                </c:pt>
                <c:pt idx="3399">
                  <c:v>43895</c:v>
                </c:pt>
                <c:pt idx="3400">
                  <c:v>43896</c:v>
                </c:pt>
                <c:pt idx="3401">
                  <c:v>43899</c:v>
                </c:pt>
                <c:pt idx="3402">
                  <c:v>43901</c:v>
                </c:pt>
                <c:pt idx="3403">
                  <c:v>43902</c:v>
                </c:pt>
                <c:pt idx="3404">
                  <c:v>43903</c:v>
                </c:pt>
                <c:pt idx="3405">
                  <c:v>43906</c:v>
                </c:pt>
                <c:pt idx="3406">
                  <c:v>43907</c:v>
                </c:pt>
                <c:pt idx="3407">
                  <c:v>43908</c:v>
                </c:pt>
                <c:pt idx="3408">
                  <c:v>43909</c:v>
                </c:pt>
                <c:pt idx="3409">
                  <c:v>43910</c:v>
                </c:pt>
                <c:pt idx="3410">
                  <c:v>43913</c:v>
                </c:pt>
                <c:pt idx="3411">
                  <c:v>43914</c:v>
                </c:pt>
                <c:pt idx="3412">
                  <c:v>43915</c:v>
                </c:pt>
                <c:pt idx="3413">
                  <c:v>43916</c:v>
                </c:pt>
                <c:pt idx="3414">
                  <c:v>43917</c:v>
                </c:pt>
                <c:pt idx="3415">
                  <c:v>43920</c:v>
                </c:pt>
                <c:pt idx="3416">
                  <c:v>43921</c:v>
                </c:pt>
                <c:pt idx="3417">
                  <c:v>43922</c:v>
                </c:pt>
                <c:pt idx="3418">
                  <c:v>43924</c:v>
                </c:pt>
                <c:pt idx="3419">
                  <c:v>43928</c:v>
                </c:pt>
                <c:pt idx="3420">
                  <c:v>43929</c:v>
                </c:pt>
                <c:pt idx="3421">
                  <c:v>43930</c:v>
                </c:pt>
                <c:pt idx="3422">
                  <c:v>43934</c:v>
                </c:pt>
                <c:pt idx="3423">
                  <c:v>43936</c:v>
                </c:pt>
                <c:pt idx="3424">
                  <c:v>43937</c:v>
                </c:pt>
                <c:pt idx="3425">
                  <c:v>43938</c:v>
                </c:pt>
                <c:pt idx="3426">
                  <c:v>43941</c:v>
                </c:pt>
                <c:pt idx="3427">
                  <c:v>43942</c:v>
                </c:pt>
                <c:pt idx="3428">
                  <c:v>43943</c:v>
                </c:pt>
                <c:pt idx="3429">
                  <c:v>43944</c:v>
                </c:pt>
                <c:pt idx="3430">
                  <c:v>43945</c:v>
                </c:pt>
                <c:pt idx="3431">
                  <c:v>43948</c:v>
                </c:pt>
                <c:pt idx="3432">
                  <c:v>43949</c:v>
                </c:pt>
                <c:pt idx="3433">
                  <c:v>43950</c:v>
                </c:pt>
                <c:pt idx="3434">
                  <c:v>43951</c:v>
                </c:pt>
                <c:pt idx="3435">
                  <c:v>43955</c:v>
                </c:pt>
                <c:pt idx="3436">
                  <c:v>43956</c:v>
                </c:pt>
                <c:pt idx="3437">
                  <c:v>43957</c:v>
                </c:pt>
                <c:pt idx="3438">
                  <c:v>43958</c:v>
                </c:pt>
                <c:pt idx="3439">
                  <c:v>43959</c:v>
                </c:pt>
                <c:pt idx="3440">
                  <c:v>43962</c:v>
                </c:pt>
                <c:pt idx="3441">
                  <c:v>43963</c:v>
                </c:pt>
                <c:pt idx="3442">
                  <c:v>43964</c:v>
                </c:pt>
                <c:pt idx="3443">
                  <c:v>43965</c:v>
                </c:pt>
                <c:pt idx="3444">
                  <c:v>43966</c:v>
                </c:pt>
                <c:pt idx="3445">
                  <c:v>43969</c:v>
                </c:pt>
                <c:pt idx="3446">
                  <c:v>43970</c:v>
                </c:pt>
                <c:pt idx="3447">
                  <c:v>43971</c:v>
                </c:pt>
                <c:pt idx="3448">
                  <c:v>43972</c:v>
                </c:pt>
                <c:pt idx="3449">
                  <c:v>43973</c:v>
                </c:pt>
                <c:pt idx="3450">
                  <c:v>43977</c:v>
                </c:pt>
                <c:pt idx="3451">
                  <c:v>43978</c:v>
                </c:pt>
                <c:pt idx="3452">
                  <c:v>43979</c:v>
                </c:pt>
                <c:pt idx="3453">
                  <c:v>43980</c:v>
                </c:pt>
                <c:pt idx="3454">
                  <c:v>43983</c:v>
                </c:pt>
                <c:pt idx="3455">
                  <c:v>43984</c:v>
                </c:pt>
                <c:pt idx="3456">
                  <c:v>43985</c:v>
                </c:pt>
                <c:pt idx="3457">
                  <c:v>43986</c:v>
                </c:pt>
                <c:pt idx="3458">
                  <c:v>43987</c:v>
                </c:pt>
                <c:pt idx="3459">
                  <c:v>43990</c:v>
                </c:pt>
                <c:pt idx="3460">
                  <c:v>43991</c:v>
                </c:pt>
                <c:pt idx="3461">
                  <c:v>43992</c:v>
                </c:pt>
                <c:pt idx="3462">
                  <c:v>43993</c:v>
                </c:pt>
                <c:pt idx="3463">
                  <c:v>43994</c:v>
                </c:pt>
                <c:pt idx="3464">
                  <c:v>43997</c:v>
                </c:pt>
                <c:pt idx="3465">
                  <c:v>43998</c:v>
                </c:pt>
                <c:pt idx="3466">
                  <c:v>43999</c:v>
                </c:pt>
                <c:pt idx="3467">
                  <c:v>44000</c:v>
                </c:pt>
                <c:pt idx="3468">
                  <c:v>44001</c:v>
                </c:pt>
                <c:pt idx="3469">
                  <c:v>44004</c:v>
                </c:pt>
                <c:pt idx="3470">
                  <c:v>44005</c:v>
                </c:pt>
                <c:pt idx="3471">
                  <c:v>44006</c:v>
                </c:pt>
                <c:pt idx="3472">
                  <c:v>44007</c:v>
                </c:pt>
                <c:pt idx="3473">
                  <c:v>44008</c:v>
                </c:pt>
                <c:pt idx="3474">
                  <c:v>44011</c:v>
                </c:pt>
                <c:pt idx="3475">
                  <c:v>44012</c:v>
                </c:pt>
                <c:pt idx="3476">
                  <c:v>44013</c:v>
                </c:pt>
                <c:pt idx="3477">
                  <c:v>44014</c:v>
                </c:pt>
                <c:pt idx="3478">
                  <c:v>44015</c:v>
                </c:pt>
                <c:pt idx="3479">
                  <c:v>44018</c:v>
                </c:pt>
                <c:pt idx="3480">
                  <c:v>44019</c:v>
                </c:pt>
                <c:pt idx="3481">
                  <c:v>44020</c:v>
                </c:pt>
                <c:pt idx="3482">
                  <c:v>44021</c:v>
                </c:pt>
                <c:pt idx="3483">
                  <c:v>44022</c:v>
                </c:pt>
                <c:pt idx="3484">
                  <c:v>44025</c:v>
                </c:pt>
                <c:pt idx="3485">
                  <c:v>44026</c:v>
                </c:pt>
                <c:pt idx="3486">
                  <c:v>44027</c:v>
                </c:pt>
                <c:pt idx="3487">
                  <c:v>44028</c:v>
                </c:pt>
                <c:pt idx="3488">
                  <c:v>44029</c:v>
                </c:pt>
                <c:pt idx="3489">
                  <c:v>44032</c:v>
                </c:pt>
                <c:pt idx="3490">
                  <c:v>44033</c:v>
                </c:pt>
                <c:pt idx="3491">
                  <c:v>44034</c:v>
                </c:pt>
                <c:pt idx="3492">
                  <c:v>44035</c:v>
                </c:pt>
                <c:pt idx="3493">
                  <c:v>44036</c:v>
                </c:pt>
                <c:pt idx="3494">
                  <c:v>44039</c:v>
                </c:pt>
                <c:pt idx="3495">
                  <c:v>44040</c:v>
                </c:pt>
                <c:pt idx="3496">
                  <c:v>44041</c:v>
                </c:pt>
                <c:pt idx="3497">
                  <c:v>44042</c:v>
                </c:pt>
                <c:pt idx="3498">
                  <c:v>44043</c:v>
                </c:pt>
                <c:pt idx="3499">
                  <c:v>44046</c:v>
                </c:pt>
                <c:pt idx="3500">
                  <c:v>44047</c:v>
                </c:pt>
                <c:pt idx="3501">
                  <c:v>44048</c:v>
                </c:pt>
                <c:pt idx="3502">
                  <c:v>44049</c:v>
                </c:pt>
                <c:pt idx="3503">
                  <c:v>44050</c:v>
                </c:pt>
                <c:pt idx="3504">
                  <c:v>44053</c:v>
                </c:pt>
                <c:pt idx="3505">
                  <c:v>44054</c:v>
                </c:pt>
                <c:pt idx="3506">
                  <c:v>44055</c:v>
                </c:pt>
                <c:pt idx="3507">
                  <c:v>44056</c:v>
                </c:pt>
                <c:pt idx="3508">
                  <c:v>44057</c:v>
                </c:pt>
                <c:pt idx="3509">
                  <c:v>44060</c:v>
                </c:pt>
                <c:pt idx="3510">
                  <c:v>44061</c:v>
                </c:pt>
                <c:pt idx="3511">
                  <c:v>44062</c:v>
                </c:pt>
                <c:pt idx="3512">
                  <c:v>44063</c:v>
                </c:pt>
                <c:pt idx="3513">
                  <c:v>44064</c:v>
                </c:pt>
                <c:pt idx="3514">
                  <c:v>44067</c:v>
                </c:pt>
                <c:pt idx="3515">
                  <c:v>44068</c:v>
                </c:pt>
                <c:pt idx="3516">
                  <c:v>44069</c:v>
                </c:pt>
                <c:pt idx="3517">
                  <c:v>44070</c:v>
                </c:pt>
                <c:pt idx="3518">
                  <c:v>44071</c:v>
                </c:pt>
                <c:pt idx="3519">
                  <c:v>44074</c:v>
                </c:pt>
                <c:pt idx="3520">
                  <c:v>44075</c:v>
                </c:pt>
                <c:pt idx="3521">
                  <c:v>44076</c:v>
                </c:pt>
                <c:pt idx="3522">
                  <c:v>44077</c:v>
                </c:pt>
                <c:pt idx="3523">
                  <c:v>44078</c:v>
                </c:pt>
                <c:pt idx="3524">
                  <c:v>44081</c:v>
                </c:pt>
                <c:pt idx="3525">
                  <c:v>44082</c:v>
                </c:pt>
                <c:pt idx="3526">
                  <c:v>44083</c:v>
                </c:pt>
                <c:pt idx="3527">
                  <c:v>44084</c:v>
                </c:pt>
                <c:pt idx="3528">
                  <c:v>44085</c:v>
                </c:pt>
                <c:pt idx="3529">
                  <c:v>44088</c:v>
                </c:pt>
                <c:pt idx="3530">
                  <c:v>44089</c:v>
                </c:pt>
                <c:pt idx="3531">
                  <c:v>44090</c:v>
                </c:pt>
                <c:pt idx="3532">
                  <c:v>44091</c:v>
                </c:pt>
                <c:pt idx="3533">
                  <c:v>44092</c:v>
                </c:pt>
                <c:pt idx="3534">
                  <c:v>44095</c:v>
                </c:pt>
                <c:pt idx="3535">
                  <c:v>44096</c:v>
                </c:pt>
                <c:pt idx="3536">
                  <c:v>44097</c:v>
                </c:pt>
                <c:pt idx="3537">
                  <c:v>44098</c:v>
                </c:pt>
                <c:pt idx="3538">
                  <c:v>44099</c:v>
                </c:pt>
                <c:pt idx="3539">
                  <c:v>44102</c:v>
                </c:pt>
                <c:pt idx="3540">
                  <c:v>44103</c:v>
                </c:pt>
                <c:pt idx="3541">
                  <c:v>44104</c:v>
                </c:pt>
                <c:pt idx="3542">
                  <c:v>44105</c:v>
                </c:pt>
                <c:pt idx="3543">
                  <c:v>44109</c:v>
                </c:pt>
                <c:pt idx="3544">
                  <c:v>44110</c:v>
                </c:pt>
                <c:pt idx="3545">
                  <c:v>44111</c:v>
                </c:pt>
                <c:pt idx="3546">
                  <c:v>44112</c:v>
                </c:pt>
                <c:pt idx="3547">
                  <c:v>44113</c:v>
                </c:pt>
                <c:pt idx="3548">
                  <c:v>44116</c:v>
                </c:pt>
                <c:pt idx="3549">
                  <c:v>44117</c:v>
                </c:pt>
                <c:pt idx="3550">
                  <c:v>44118</c:v>
                </c:pt>
                <c:pt idx="3551">
                  <c:v>44119</c:v>
                </c:pt>
                <c:pt idx="3552">
                  <c:v>44120</c:v>
                </c:pt>
                <c:pt idx="3553">
                  <c:v>44123</c:v>
                </c:pt>
                <c:pt idx="3554">
                  <c:v>44124</c:v>
                </c:pt>
                <c:pt idx="3555">
                  <c:v>44125</c:v>
                </c:pt>
                <c:pt idx="3556">
                  <c:v>44126</c:v>
                </c:pt>
                <c:pt idx="3557">
                  <c:v>44127</c:v>
                </c:pt>
                <c:pt idx="3558">
                  <c:v>44130</c:v>
                </c:pt>
                <c:pt idx="3559">
                  <c:v>44131</c:v>
                </c:pt>
                <c:pt idx="3560">
                  <c:v>44132</c:v>
                </c:pt>
                <c:pt idx="3561">
                  <c:v>44133</c:v>
                </c:pt>
                <c:pt idx="3562">
                  <c:v>44134</c:v>
                </c:pt>
                <c:pt idx="3563">
                  <c:v>44137</c:v>
                </c:pt>
                <c:pt idx="3564">
                  <c:v>44138</c:v>
                </c:pt>
                <c:pt idx="3565">
                  <c:v>44139</c:v>
                </c:pt>
                <c:pt idx="3566">
                  <c:v>44140</c:v>
                </c:pt>
                <c:pt idx="3567">
                  <c:v>44141</c:v>
                </c:pt>
                <c:pt idx="3568">
                  <c:v>44144</c:v>
                </c:pt>
                <c:pt idx="3569">
                  <c:v>44145</c:v>
                </c:pt>
                <c:pt idx="3570">
                  <c:v>44146</c:v>
                </c:pt>
                <c:pt idx="3571">
                  <c:v>44147</c:v>
                </c:pt>
                <c:pt idx="3572">
                  <c:v>44148</c:v>
                </c:pt>
                <c:pt idx="3573">
                  <c:v>44149</c:v>
                </c:pt>
                <c:pt idx="3574">
                  <c:v>44152</c:v>
                </c:pt>
                <c:pt idx="3575">
                  <c:v>44153</c:v>
                </c:pt>
                <c:pt idx="3576">
                  <c:v>44154</c:v>
                </c:pt>
                <c:pt idx="3577">
                  <c:v>44155</c:v>
                </c:pt>
                <c:pt idx="3578">
                  <c:v>44158</c:v>
                </c:pt>
                <c:pt idx="3579">
                  <c:v>44159</c:v>
                </c:pt>
                <c:pt idx="3580">
                  <c:v>44160</c:v>
                </c:pt>
                <c:pt idx="3581">
                  <c:v>44161</c:v>
                </c:pt>
                <c:pt idx="3582">
                  <c:v>44162</c:v>
                </c:pt>
                <c:pt idx="3583">
                  <c:v>44166</c:v>
                </c:pt>
                <c:pt idx="3584">
                  <c:v>44167</c:v>
                </c:pt>
                <c:pt idx="3585">
                  <c:v>44168</c:v>
                </c:pt>
                <c:pt idx="3586">
                  <c:v>44169</c:v>
                </c:pt>
                <c:pt idx="3587">
                  <c:v>44172</c:v>
                </c:pt>
                <c:pt idx="3588">
                  <c:v>44173</c:v>
                </c:pt>
                <c:pt idx="3589">
                  <c:v>44174</c:v>
                </c:pt>
                <c:pt idx="3590">
                  <c:v>44175</c:v>
                </c:pt>
                <c:pt idx="3591">
                  <c:v>44176</c:v>
                </c:pt>
                <c:pt idx="3592">
                  <c:v>44179</c:v>
                </c:pt>
                <c:pt idx="3593">
                  <c:v>44180</c:v>
                </c:pt>
                <c:pt idx="3594">
                  <c:v>44181</c:v>
                </c:pt>
                <c:pt idx="3595">
                  <c:v>44182</c:v>
                </c:pt>
                <c:pt idx="3596">
                  <c:v>44183</c:v>
                </c:pt>
                <c:pt idx="3597">
                  <c:v>44186</c:v>
                </c:pt>
                <c:pt idx="3598">
                  <c:v>44187</c:v>
                </c:pt>
                <c:pt idx="3599">
                  <c:v>44188</c:v>
                </c:pt>
                <c:pt idx="3600">
                  <c:v>44189</c:v>
                </c:pt>
                <c:pt idx="3601">
                  <c:v>44193</c:v>
                </c:pt>
                <c:pt idx="3602">
                  <c:v>44194</c:v>
                </c:pt>
                <c:pt idx="3603">
                  <c:v>44195</c:v>
                </c:pt>
                <c:pt idx="3604">
                  <c:v>44196</c:v>
                </c:pt>
                <c:pt idx="3605">
                  <c:v>44197</c:v>
                </c:pt>
                <c:pt idx="3606">
                  <c:v>44200</c:v>
                </c:pt>
                <c:pt idx="3607">
                  <c:v>44201</c:v>
                </c:pt>
                <c:pt idx="3608">
                  <c:v>44202</c:v>
                </c:pt>
                <c:pt idx="3609">
                  <c:v>44203</c:v>
                </c:pt>
                <c:pt idx="3610">
                  <c:v>44204</c:v>
                </c:pt>
                <c:pt idx="3611">
                  <c:v>44207</c:v>
                </c:pt>
                <c:pt idx="3612">
                  <c:v>44208</c:v>
                </c:pt>
                <c:pt idx="3613">
                  <c:v>44209</c:v>
                </c:pt>
                <c:pt idx="3614">
                  <c:v>44210</c:v>
                </c:pt>
                <c:pt idx="3615">
                  <c:v>44211</c:v>
                </c:pt>
                <c:pt idx="3616">
                  <c:v>44214</c:v>
                </c:pt>
                <c:pt idx="3617">
                  <c:v>44215</c:v>
                </c:pt>
                <c:pt idx="3618">
                  <c:v>44216</c:v>
                </c:pt>
                <c:pt idx="3619">
                  <c:v>44217</c:v>
                </c:pt>
                <c:pt idx="3620">
                  <c:v>44218</c:v>
                </c:pt>
                <c:pt idx="3621">
                  <c:v>44221</c:v>
                </c:pt>
                <c:pt idx="3622">
                  <c:v>44223</c:v>
                </c:pt>
                <c:pt idx="3623">
                  <c:v>44224</c:v>
                </c:pt>
                <c:pt idx="3624">
                  <c:v>44225</c:v>
                </c:pt>
                <c:pt idx="3625">
                  <c:v>44228</c:v>
                </c:pt>
                <c:pt idx="3626">
                  <c:v>44229</c:v>
                </c:pt>
                <c:pt idx="3627">
                  <c:v>44230</c:v>
                </c:pt>
                <c:pt idx="3628">
                  <c:v>44231</c:v>
                </c:pt>
                <c:pt idx="3629">
                  <c:v>44232</c:v>
                </c:pt>
                <c:pt idx="3630">
                  <c:v>44235</c:v>
                </c:pt>
                <c:pt idx="3631">
                  <c:v>44236</c:v>
                </c:pt>
                <c:pt idx="3632">
                  <c:v>44237</c:v>
                </c:pt>
                <c:pt idx="3633">
                  <c:v>44238</c:v>
                </c:pt>
                <c:pt idx="3634">
                  <c:v>44239</c:v>
                </c:pt>
                <c:pt idx="3635">
                  <c:v>44242</c:v>
                </c:pt>
                <c:pt idx="3636">
                  <c:v>44243</c:v>
                </c:pt>
                <c:pt idx="3637">
                  <c:v>44244</c:v>
                </c:pt>
                <c:pt idx="3638">
                  <c:v>44245</c:v>
                </c:pt>
                <c:pt idx="3639">
                  <c:v>44246</c:v>
                </c:pt>
                <c:pt idx="3640">
                  <c:v>44249</c:v>
                </c:pt>
                <c:pt idx="3641">
                  <c:v>44250</c:v>
                </c:pt>
                <c:pt idx="3642">
                  <c:v>44251</c:v>
                </c:pt>
                <c:pt idx="3643">
                  <c:v>44252</c:v>
                </c:pt>
                <c:pt idx="3644">
                  <c:v>44253</c:v>
                </c:pt>
                <c:pt idx="3645">
                  <c:v>44256</c:v>
                </c:pt>
                <c:pt idx="3646">
                  <c:v>44257</c:v>
                </c:pt>
                <c:pt idx="3647">
                  <c:v>44258</c:v>
                </c:pt>
                <c:pt idx="3648">
                  <c:v>44259</c:v>
                </c:pt>
                <c:pt idx="3649">
                  <c:v>44260</c:v>
                </c:pt>
                <c:pt idx="3650">
                  <c:v>44263</c:v>
                </c:pt>
                <c:pt idx="3651">
                  <c:v>44264</c:v>
                </c:pt>
                <c:pt idx="3652">
                  <c:v>44265</c:v>
                </c:pt>
                <c:pt idx="3653">
                  <c:v>44267</c:v>
                </c:pt>
                <c:pt idx="3654">
                  <c:v>44270</c:v>
                </c:pt>
                <c:pt idx="3655">
                  <c:v>44271</c:v>
                </c:pt>
                <c:pt idx="3656">
                  <c:v>44272</c:v>
                </c:pt>
                <c:pt idx="3657">
                  <c:v>44273</c:v>
                </c:pt>
                <c:pt idx="3658">
                  <c:v>44274</c:v>
                </c:pt>
                <c:pt idx="3659">
                  <c:v>44277</c:v>
                </c:pt>
                <c:pt idx="3660">
                  <c:v>44278</c:v>
                </c:pt>
                <c:pt idx="3661">
                  <c:v>44279</c:v>
                </c:pt>
                <c:pt idx="3662">
                  <c:v>44280</c:v>
                </c:pt>
                <c:pt idx="3663">
                  <c:v>44281</c:v>
                </c:pt>
                <c:pt idx="3664">
                  <c:v>44285</c:v>
                </c:pt>
                <c:pt idx="3665">
                  <c:v>44286</c:v>
                </c:pt>
                <c:pt idx="3666">
                  <c:v>44287</c:v>
                </c:pt>
                <c:pt idx="3667">
                  <c:v>44291</c:v>
                </c:pt>
                <c:pt idx="3668">
                  <c:v>44292</c:v>
                </c:pt>
                <c:pt idx="3669">
                  <c:v>44293</c:v>
                </c:pt>
                <c:pt idx="3670">
                  <c:v>44294</c:v>
                </c:pt>
                <c:pt idx="3671">
                  <c:v>44295</c:v>
                </c:pt>
                <c:pt idx="3672">
                  <c:v>44298</c:v>
                </c:pt>
                <c:pt idx="3673">
                  <c:v>44299</c:v>
                </c:pt>
                <c:pt idx="3674">
                  <c:v>44301</c:v>
                </c:pt>
                <c:pt idx="3675">
                  <c:v>44302</c:v>
                </c:pt>
                <c:pt idx="3676">
                  <c:v>44305</c:v>
                </c:pt>
                <c:pt idx="3677">
                  <c:v>44306</c:v>
                </c:pt>
                <c:pt idx="3678">
                  <c:v>44308</c:v>
                </c:pt>
                <c:pt idx="3679">
                  <c:v>44309</c:v>
                </c:pt>
                <c:pt idx="3680">
                  <c:v>44312</c:v>
                </c:pt>
                <c:pt idx="3681">
                  <c:v>44313</c:v>
                </c:pt>
                <c:pt idx="3682">
                  <c:v>44314</c:v>
                </c:pt>
                <c:pt idx="3683">
                  <c:v>44315</c:v>
                </c:pt>
                <c:pt idx="3684">
                  <c:v>44316</c:v>
                </c:pt>
                <c:pt idx="3685">
                  <c:v>44319</c:v>
                </c:pt>
                <c:pt idx="3686">
                  <c:v>44320</c:v>
                </c:pt>
                <c:pt idx="3687">
                  <c:v>44321</c:v>
                </c:pt>
                <c:pt idx="3688">
                  <c:v>44322</c:v>
                </c:pt>
                <c:pt idx="3689">
                  <c:v>44323</c:v>
                </c:pt>
                <c:pt idx="3690">
                  <c:v>44326</c:v>
                </c:pt>
                <c:pt idx="3691">
                  <c:v>44327</c:v>
                </c:pt>
                <c:pt idx="3692">
                  <c:v>44328</c:v>
                </c:pt>
                <c:pt idx="3693">
                  <c:v>44330</c:v>
                </c:pt>
                <c:pt idx="3694">
                  <c:v>44333</c:v>
                </c:pt>
                <c:pt idx="3695">
                  <c:v>44334</c:v>
                </c:pt>
                <c:pt idx="3696">
                  <c:v>44335</c:v>
                </c:pt>
                <c:pt idx="3697">
                  <c:v>44336</c:v>
                </c:pt>
                <c:pt idx="3698">
                  <c:v>44337</c:v>
                </c:pt>
                <c:pt idx="3699">
                  <c:v>44340</c:v>
                </c:pt>
                <c:pt idx="3700">
                  <c:v>44341</c:v>
                </c:pt>
                <c:pt idx="3701">
                  <c:v>44342</c:v>
                </c:pt>
                <c:pt idx="3702">
                  <c:v>44343</c:v>
                </c:pt>
                <c:pt idx="3703">
                  <c:v>44344</c:v>
                </c:pt>
                <c:pt idx="3704">
                  <c:v>44347</c:v>
                </c:pt>
                <c:pt idx="3705">
                  <c:v>44348</c:v>
                </c:pt>
                <c:pt idx="3706">
                  <c:v>44349</c:v>
                </c:pt>
                <c:pt idx="3707">
                  <c:v>44350</c:v>
                </c:pt>
                <c:pt idx="3708">
                  <c:v>44351</c:v>
                </c:pt>
                <c:pt idx="3709">
                  <c:v>44354</c:v>
                </c:pt>
                <c:pt idx="3710">
                  <c:v>44355</c:v>
                </c:pt>
                <c:pt idx="3711">
                  <c:v>44356</c:v>
                </c:pt>
                <c:pt idx="3712">
                  <c:v>44357</c:v>
                </c:pt>
                <c:pt idx="3713">
                  <c:v>44358</c:v>
                </c:pt>
                <c:pt idx="3714">
                  <c:v>44361</c:v>
                </c:pt>
                <c:pt idx="3715">
                  <c:v>44362</c:v>
                </c:pt>
                <c:pt idx="3716">
                  <c:v>44363</c:v>
                </c:pt>
                <c:pt idx="3717">
                  <c:v>44364</c:v>
                </c:pt>
                <c:pt idx="3718">
                  <c:v>44365</c:v>
                </c:pt>
                <c:pt idx="3719">
                  <c:v>44368</c:v>
                </c:pt>
                <c:pt idx="3720">
                  <c:v>44369</c:v>
                </c:pt>
                <c:pt idx="3721">
                  <c:v>44370</c:v>
                </c:pt>
                <c:pt idx="3722">
                  <c:v>44371</c:v>
                </c:pt>
                <c:pt idx="3723">
                  <c:v>44372</c:v>
                </c:pt>
                <c:pt idx="3724">
                  <c:v>44375</c:v>
                </c:pt>
                <c:pt idx="3725">
                  <c:v>44376</c:v>
                </c:pt>
                <c:pt idx="3726">
                  <c:v>44377</c:v>
                </c:pt>
                <c:pt idx="3727">
                  <c:v>44378</c:v>
                </c:pt>
                <c:pt idx="3728">
                  <c:v>44379</c:v>
                </c:pt>
                <c:pt idx="3729">
                  <c:v>44382</c:v>
                </c:pt>
                <c:pt idx="3730">
                  <c:v>44383</c:v>
                </c:pt>
                <c:pt idx="3731">
                  <c:v>44384</c:v>
                </c:pt>
                <c:pt idx="3732">
                  <c:v>44385</c:v>
                </c:pt>
                <c:pt idx="3733">
                  <c:v>44386</c:v>
                </c:pt>
                <c:pt idx="3734">
                  <c:v>44389</c:v>
                </c:pt>
                <c:pt idx="3735">
                  <c:v>44390</c:v>
                </c:pt>
                <c:pt idx="3736">
                  <c:v>44391</c:v>
                </c:pt>
                <c:pt idx="3737">
                  <c:v>44392</c:v>
                </c:pt>
                <c:pt idx="3738">
                  <c:v>44393</c:v>
                </c:pt>
                <c:pt idx="3739">
                  <c:v>44396</c:v>
                </c:pt>
                <c:pt idx="3740">
                  <c:v>44397</c:v>
                </c:pt>
                <c:pt idx="3741">
                  <c:v>44399</c:v>
                </c:pt>
                <c:pt idx="3742">
                  <c:v>44400</c:v>
                </c:pt>
                <c:pt idx="3743">
                  <c:v>44403</c:v>
                </c:pt>
                <c:pt idx="3744">
                  <c:v>44404</c:v>
                </c:pt>
                <c:pt idx="3745">
                  <c:v>44405</c:v>
                </c:pt>
                <c:pt idx="3746">
                  <c:v>44406</c:v>
                </c:pt>
                <c:pt idx="3747">
                  <c:v>44407</c:v>
                </c:pt>
                <c:pt idx="3748">
                  <c:v>44410</c:v>
                </c:pt>
                <c:pt idx="3749">
                  <c:v>44411</c:v>
                </c:pt>
                <c:pt idx="3750">
                  <c:v>44412</c:v>
                </c:pt>
                <c:pt idx="3751">
                  <c:v>44413</c:v>
                </c:pt>
                <c:pt idx="3752">
                  <c:v>44414</c:v>
                </c:pt>
                <c:pt idx="3753">
                  <c:v>44417</c:v>
                </c:pt>
                <c:pt idx="3754">
                  <c:v>44418</c:v>
                </c:pt>
                <c:pt idx="3755">
                  <c:v>44419</c:v>
                </c:pt>
                <c:pt idx="3756">
                  <c:v>44420</c:v>
                </c:pt>
                <c:pt idx="3757">
                  <c:v>44421</c:v>
                </c:pt>
                <c:pt idx="3758">
                  <c:v>44424</c:v>
                </c:pt>
                <c:pt idx="3759">
                  <c:v>44425</c:v>
                </c:pt>
                <c:pt idx="3760">
                  <c:v>44426</c:v>
                </c:pt>
                <c:pt idx="3761">
                  <c:v>44428</c:v>
                </c:pt>
                <c:pt idx="3762">
                  <c:v>44431</c:v>
                </c:pt>
                <c:pt idx="3763">
                  <c:v>44432</c:v>
                </c:pt>
                <c:pt idx="3764">
                  <c:v>44433</c:v>
                </c:pt>
                <c:pt idx="3765">
                  <c:v>44434</c:v>
                </c:pt>
                <c:pt idx="3766">
                  <c:v>44435</c:v>
                </c:pt>
                <c:pt idx="3767">
                  <c:v>44438</c:v>
                </c:pt>
                <c:pt idx="3768">
                  <c:v>44439</c:v>
                </c:pt>
                <c:pt idx="3769">
                  <c:v>44440</c:v>
                </c:pt>
                <c:pt idx="3770">
                  <c:v>44441</c:v>
                </c:pt>
                <c:pt idx="3771">
                  <c:v>44442</c:v>
                </c:pt>
                <c:pt idx="3772">
                  <c:v>44445</c:v>
                </c:pt>
                <c:pt idx="3773">
                  <c:v>44446</c:v>
                </c:pt>
                <c:pt idx="3774">
                  <c:v>44447</c:v>
                </c:pt>
                <c:pt idx="3775">
                  <c:v>44448</c:v>
                </c:pt>
                <c:pt idx="3776">
                  <c:v>44452</c:v>
                </c:pt>
                <c:pt idx="3777">
                  <c:v>44453</c:v>
                </c:pt>
                <c:pt idx="3778">
                  <c:v>44454</c:v>
                </c:pt>
                <c:pt idx="3779">
                  <c:v>44455</c:v>
                </c:pt>
                <c:pt idx="3780">
                  <c:v>44456</c:v>
                </c:pt>
                <c:pt idx="3781">
                  <c:v>44459</c:v>
                </c:pt>
                <c:pt idx="3782">
                  <c:v>44460</c:v>
                </c:pt>
                <c:pt idx="3783">
                  <c:v>44461</c:v>
                </c:pt>
                <c:pt idx="3784">
                  <c:v>44462</c:v>
                </c:pt>
                <c:pt idx="3785">
                  <c:v>44463</c:v>
                </c:pt>
                <c:pt idx="3786">
                  <c:v>44466</c:v>
                </c:pt>
                <c:pt idx="3787">
                  <c:v>44467</c:v>
                </c:pt>
                <c:pt idx="3788">
                  <c:v>44468</c:v>
                </c:pt>
                <c:pt idx="3789">
                  <c:v>44469</c:v>
                </c:pt>
                <c:pt idx="3790">
                  <c:v>44470</c:v>
                </c:pt>
                <c:pt idx="3791">
                  <c:v>44473</c:v>
                </c:pt>
                <c:pt idx="3792">
                  <c:v>44474</c:v>
                </c:pt>
                <c:pt idx="3793">
                  <c:v>44475</c:v>
                </c:pt>
                <c:pt idx="3794">
                  <c:v>44476</c:v>
                </c:pt>
                <c:pt idx="3795">
                  <c:v>44477</c:v>
                </c:pt>
                <c:pt idx="3796">
                  <c:v>44480</c:v>
                </c:pt>
                <c:pt idx="3797">
                  <c:v>44481</c:v>
                </c:pt>
                <c:pt idx="3798">
                  <c:v>44482</c:v>
                </c:pt>
                <c:pt idx="3799">
                  <c:v>44483</c:v>
                </c:pt>
                <c:pt idx="3800">
                  <c:v>44487</c:v>
                </c:pt>
                <c:pt idx="3801">
                  <c:v>44488</c:v>
                </c:pt>
                <c:pt idx="3802">
                  <c:v>44489</c:v>
                </c:pt>
                <c:pt idx="3803">
                  <c:v>44490</c:v>
                </c:pt>
                <c:pt idx="3804">
                  <c:v>44491</c:v>
                </c:pt>
                <c:pt idx="3805">
                  <c:v>44494</c:v>
                </c:pt>
                <c:pt idx="3806">
                  <c:v>44495</c:v>
                </c:pt>
                <c:pt idx="3807">
                  <c:v>44496</c:v>
                </c:pt>
                <c:pt idx="3808">
                  <c:v>44497</c:v>
                </c:pt>
                <c:pt idx="3809">
                  <c:v>44498</c:v>
                </c:pt>
                <c:pt idx="3810">
                  <c:v>44501</c:v>
                </c:pt>
                <c:pt idx="3811">
                  <c:v>44502</c:v>
                </c:pt>
                <c:pt idx="3812">
                  <c:v>44503</c:v>
                </c:pt>
                <c:pt idx="3813">
                  <c:v>44504</c:v>
                </c:pt>
                <c:pt idx="3814">
                  <c:v>44508</c:v>
                </c:pt>
                <c:pt idx="3815">
                  <c:v>44509</c:v>
                </c:pt>
                <c:pt idx="3816">
                  <c:v>44510</c:v>
                </c:pt>
                <c:pt idx="3817">
                  <c:v>44511</c:v>
                </c:pt>
                <c:pt idx="3818">
                  <c:v>44512</c:v>
                </c:pt>
                <c:pt idx="3819">
                  <c:v>44515</c:v>
                </c:pt>
                <c:pt idx="3820">
                  <c:v>44516</c:v>
                </c:pt>
                <c:pt idx="3821">
                  <c:v>44517</c:v>
                </c:pt>
                <c:pt idx="3822">
                  <c:v>44518</c:v>
                </c:pt>
                <c:pt idx="3823">
                  <c:v>44522</c:v>
                </c:pt>
                <c:pt idx="3824">
                  <c:v>44523</c:v>
                </c:pt>
                <c:pt idx="3825">
                  <c:v>44524</c:v>
                </c:pt>
                <c:pt idx="3826">
                  <c:v>44525</c:v>
                </c:pt>
                <c:pt idx="3827">
                  <c:v>44526</c:v>
                </c:pt>
                <c:pt idx="3828">
                  <c:v>44529</c:v>
                </c:pt>
                <c:pt idx="3829">
                  <c:v>44530</c:v>
                </c:pt>
                <c:pt idx="3830">
                  <c:v>44531</c:v>
                </c:pt>
                <c:pt idx="3831">
                  <c:v>44532</c:v>
                </c:pt>
                <c:pt idx="3832">
                  <c:v>44533</c:v>
                </c:pt>
                <c:pt idx="3833">
                  <c:v>44536</c:v>
                </c:pt>
                <c:pt idx="3834">
                  <c:v>44537</c:v>
                </c:pt>
                <c:pt idx="3835">
                  <c:v>44538</c:v>
                </c:pt>
                <c:pt idx="3836">
                  <c:v>44539</c:v>
                </c:pt>
                <c:pt idx="3837">
                  <c:v>44540</c:v>
                </c:pt>
                <c:pt idx="3838">
                  <c:v>44543</c:v>
                </c:pt>
                <c:pt idx="3839">
                  <c:v>44544</c:v>
                </c:pt>
                <c:pt idx="3840">
                  <c:v>44545</c:v>
                </c:pt>
                <c:pt idx="3841">
                  <c:v>44546</c:v>
                </c:pt>
                <c:pt idx="3842">
                  <c:v>44547</c:v>
                </c:pt>
                <c:pt idx="3843">
                  <c:v>44550</c:v>
                </c:pt>
                <c:pt idx="3844">
                  <c:v>44551</c:v>
                </c:pt>
                <c:pt idx="3845">
                  <c:v>44552</c:v>
                </c:pt>
                <c:pt idx="3846">
                  <c:v>44553</c:v>
                </c:pt>
                <c:pt idx="3847">
                  <c:v>44554</c:v>
                </c:pt>
                <c:pt idx="3848">
                  <c:v>44557</c:v>
                </c:pt>
                <c:pt idx="3849">
                  <c:v>44558</c:v>
                </c:pt>
                <c:pt idx="3850">
                  <c:v>44559</c:v>
                </c:pt>
                <c:pt idx="3851">
                  <c:v>44560</c:v>
                </c:pt>
                <c:pt idx="3852">
                  <c:v>44561</c:v>
                </c:pt>
                <c:pt idx="3853">
                  <c:v>44564</c:v>
                </c:pt>
                <c:pt idx="3854">
                  <c:v>44565</c:v>
                </c:pt>
                <c:pt idx="3855">
                  <c:v>44566</c:v>
                </c:pt>
                <c:pt idx="3856">
                  <c:v>44567</c:v>
                </c:pt>
                <c:pt idx="3857">
                  <c:v>44568</c:v>
                </c:pt>
                <c:pt idx="3858">
                  <c:v>44571</c:v>
                </c:pt>
                <c:pt idx="3859">
                  <c:v>44572</c:v>
                </c:pt>
                <c:pt idx="3860">
                  <c:v>44573</c:v>
                </c:pt>
                <c:pt idx="3861">
                  <c:v>44574</c:v>
                </c:pt>
                <c:pt idx="3862">
                  <c:v>44575</c:v>
                </c:pt>
                <c:pt idx="3863">
                  <c:v>44578</c:v>
                </c:pt>
                <c:pt idx="3864">
                  <c:v>44579</c:v>
                </c:pt>
                <c:pt idx="3865">
                  <c:v>44580</c:v>
                </c:pt>
                <c:pt idx="3866">
                  <c:v>44581</c:v>
                </c:pt>
                <c:pt idx="3867">
                  <c:v>44582</c:v>
                </c:pt>
                <c:pt idx="3868">
                  <c:v>44585</c:v>
                </c:pt>
                <c:pt idx="3869">
                  <c:v>44586</c:v>
                </c:pt>
                <c:pt idx="3870">
                  <c:v>44588</c:v>
                </c:pt>
                <c:pt idx="3871">
                  <c:v>44589</c:v>
                </c:pt>
                <c:pt idx="3872">
                  <c:v>44592</c:v>
                </c:pt>
                <c:pt idx="3873">
                  <c:v>44593</c:v>
                </c:pt>
                <c:pt idx="3874">
                  <c:v>44594</c:v>
                </c:pt>
                <c:pt idx="3875">
                  <c:v>44595</c:v>
                </c:pt>
                <c:pt idx="3876">
                  <c:v>44596</c:v>
                </c:pt>
                <c:pt idx="3877">
                  <c:v>44599</c:v>
                </c:pt>
                <c:pt idx="3878">
                  <c:v>44600</c:v>
                </c:pt>
                <c:pt idx="3879">
                  <c:v>44601</c:v>
                </c:pt>
                <c:pt idx="3880">
                  <c:v>44602</c:v>
                </c:pt>
                <c:pt idx="3881">
                  <c:v>44603</c:v>
                </c:pt>
                <c:pt idx="3882">
                  <c:v>44606</c:v>
                </c:pt>
                <c:pt idx="3883">
                  <c:v>44607</c:v>
                </c:pt>
                <c:pt idx="3884">
                  <c:v>44608</c:v>
                </c:pt>
                <c:pt idx="3885">
                  <c:v>44609</c:v>
                </c:pt>
                <c:pt idx="3886">
                  <c:v>44610</c:v>
                </c:pt>
                <c:pt idx="3887">
                  <c:v>44613</c:v>
                </c:pt>
                <c:pt idx="3888">
                  <c:v>44614</c:v>
                </c:pt>
                <c:pt idx="3889">
                  <c:v>44615</c:v>
                </c:pt>
                <c:pt idx="3890">
                  <c:v>44616</c:v>
                </c:pt>
                <c:pt idx="3891">
                  <c:v>44617</c:v>
                </c:pt>
                <c:pt idx="3892">
                  <c:v>44620</c:v>
                </c:pt>
                <c:pt idx="3893">
                  <c:v>44622</c:v>
                </c:pt>
                <c:pt idx="3894">
                  <c:v>44623</c:v>
                </c:pt>
                <c:pt idx="3895">
                  <c:v>44624</c:v>
                </c:pt>
                <c:pt idx="3896">
                  <c:v>44628</c:v>
                </c:pt>
                <c:pt idx="3897">
                  <c:v>44629</c:v>
                </c:pt>
                <c:pt idx="3898">
                  <c:v>44630</c:v>
                </c:pt>
                <c:pt idx="3899">
                  <c:v>44631</c:v>
                </c:pt>
                <c:pt idx="3900">
                  <c:v>44634</c:v>
                </c:pt>
                <c:pt idx="3901">
                  <c:v>44635</c:v>
                </c:pt>
                <c:pt idx="3902">
                  <c:v>44636</c:v>
                </c:pt>
                <c:pt idx="3903">
                  <c:v>44637</c:v>
                </c:pt>
                <c:pt idx="3904">
                  <c:v>44641</c:v>
                </c:pt>
                <c:pt idx="3905">
                  <c:v>44642</c:v>
                </c:pt>
                <c:pt idx="3906">
                  <c:v>44643</c:v>
                </c:pt>
                <c:pt idx="3907">
                  <c:v>44644</c:v>
                </c:pt>
                <c:pt idx="3908">
                  <c:v>44645</c:v>
                </c:pt>
                <c:pt idx="3909">
                  <c:v>44648</c:v>
                </c:pt>
                <c:pt idx="3910">
                  <c:v>44649</c:v>
                </c:pt>
                <c:pt idx="3911">
                  <c:v>44650</c:v>
                </c:pt>
                <c:pt idx="3912">
                  <c:v>44651</c:v>
                </c:pt>
                <c:pt idx="3913">
                  <c:v>44652</c:v>
                </c:pt>
                <c:pt idx="3914">
                  <c:v>44655</c:v>
                </c:pt>
                <c:pt idx="3915">
                  <c:v>44656</c:v>
                </c:pt>
                <c:pt idx="3916">
                  <c:v>44657</c:v>
                </c:pt>
                <c:pt idx="3917">
                  <c:v>44658</c:v>
                </c:pt>
                <c:pt idx="3918">
                  <c:v>44659</c:v>
                </c:pt>
                <c:pt idx="3919">
                  <c:v>44662</c:v>
                </c:pt>
                <c:pt idx="3920">
                  <c:v>44663</c:v>
                </c:pt>
                <c:pt idx="3921">
                  <c:v>44664</c:v>
                </c:pt>
                <c:pt idx="3922">
                  <c:v>44669</c:v>
                </c:pt>
                <c:pt idx="3923">
                  <c:v>44670</c:v>
                </c:pt>
                <c:pt idx="3924">
                  <c:v>44671</c:v>
                </c:pt>
                <c:pt idx="3925">
                  <c:v>44672</c:v>
                </c:pt>
                <c:pt idx="3926">
                  <c:v>44673</c:v>
                </c:pt>
                <c:pt idx="3927">
                  <c:v>44676</c:v>
                </c:pt>
                <c:pt idx="3928">
                  <c:v>44677</c:v>
                </c:pt>
                <c:pt idx="3929">
                  <c:v>44678</c:v>
                </c:pt>
                <c:pt idx="3930">
                  <c:v>44679</c:v>
                </c:pt>
                <c:pt idx="3931">
                  <c:v>44680</c:v>
                </c:pt>
                <c:pt idx="3932">
                  <c:v>44683</c:v>
                </c:pt>
                <c:pt idx="3933">
                  <c:v>44685</c:v>
                </c:pt>
                <c:pt idx="3934">
                  <c:v>44686</c:v>
                </c:pt>
                <c:pt idx="3935">
                  <c:v>44687</c:v>
                </c:pt>
                <c:pt idx="3936">
                  <c:v>44690</c:v>
                </c:pt>
                <c:pt idx="3937">
                  <c:v>44691</c:v>
                </c:pt>
                <c:pt idx="3938">
                  <c:v>44692</c:v>
                </c:pt>
                <c:pt idx="3939">
                  <c:v>44693</c:v>
                </c:pt>
                <c:pt idx="3940">
                  <c:v>44694</c:v>
                </c:pt>
                <c:pt idx="3941">
                  <c:v>44697</c:v>
                </c:pt>
                <c:pt idx="3942">
                  <c:v>44698</c:v>
                </c:pt>
                <c:pt idx="3943">
                  <c:v>44699</c:v>
                </c:pt>
                <c:pt idx="3944">
                  <c:v>44700</c:v>
                </c:pt>
                <c:pt idx="3945">
                  <c:v>44701</c:v>
                </c:pt>
                <c:pt idx="3946">
                  <c:v>44704</c:v>
                </c:pt>
                <c:pt idx="3947">
                  <c:v>44705</c:v>
                </c:pt>
                <c:pt idx="3948">
                  <c:v>44706</c:v>
                </c:pt>
                <c:pt idx="3949">
                  <c:v>44707</c:v>
                </c:pt>
                <c:pt idx="3950">
                  <c:v>44708</c:v>
                </c:pt>
                <c:pt idx="3951">
                  <c:v>44711</c:v>
                </c:pt>
                <c:pt idx="3952">
                  <c:v>44712</c:v>
                </c:pt>
                <c:pt idx="3953">
                  <c:v>44713</c:v>
                </c:pt>
                <c:pt idx="3954">
                  <c:v>44714</c:v>
                </c:pt>
                <c:pt idx="3955">
                  <c:v>44715</c:v>
                </c:pt>
                <c:pt idx="3956">
                  <c:v>44718</c:v>
                </c:pt>
                <c:pt idx="3957">
                  <c:v>44719</c:v>
                </c:pt>
                <c:pt idx="3958">
                  <c:v>44720</c:v>
                </c:pt>
                <c:pt idx="3959">
                  <c:v>44721</c:v>
                </c:pt>
                <c:pt idx="3960">
                  <c:v>44722</c:v>
                </c:pt>
                <c:pt idx="3961">
                  <c:v>44725</c:v>
                </c:pt>
                <c:pt idx="3962">
                  <c:v>44726</c:v>
                </c:pt>
                <c:pt idx="3963">
                  <c:v>44727</c:v>
                </c:pt>
                <c:pt idx="3964">
                  <c:v>44728</c:v>
                </c:pt>
                <c:pt idx="3965">
                  <c:v>44729</c:v>
                </c:pt>
                <c:pt idx="3966">
                  <c:v>44732</c:v>
                </c:pt>
                <c:pt idx="3967">
                  <c:v>44733</c:v>
                </c:pt>
                <c:pt idx="3968">
                  <c:v>44734</c:v>
                </c:pt>
                <c:pt idx="3969">
                  <c:v>44735</c:v>
                </c:pt>
                <c:pt idx="3970">
                  <c:v>44736</c:v>
                </c:pt>
                <c:pt idx="3971">
                  <c:v>44739</c:v>
                </c:pt>
                <c:pt idx="3972">
                  <c:v>44740</c:v>
                </c:pt>
                <c:pt idx="3973">
                  <c:v>44741</c:v>
                </c:pt>
                <c:pt idx="3974">
                  <c:v>44742</c:v>
                </c:pt>
                <c:pt idx="3975">
                  <c:v>44743</c:v>
                </c:pt>
                <c:pt idx="3976">
                  <c:v>44746</c:v>
                </c:pt>
                <c:pt idx="3977">
                  <c:v>44747</c:v>
                </c:pt>
                <c:pt idx="3978">
                  <c:v>44748</c:v>
                </c:pt>
                <c:pt idx="3979">
                  <c:v>44749</c:v>
                </c:pt>
                <c:pt idx="3980">
                  <c:v>44750</c:v>
                </c:pt>
                <c:pt idx="3981">
                  <c:v>44753</c:v>
                </c:pt>
                <c:pt idx="3982">
                  <c:v>44754</c:v>
                </c:pt>
                <c:pt idx="3983">
                  <c:v>44755</c:v>
                </c:pt>
                <c:pt idx="3984">
                  <c:v>44756</c:v>
                </c:pt>
                <c:pt idx="3985">
                  <c:v>44757</c:v>
                </c:pt>
                <c:pt idx="3986">
                  <c:v>44760</c:v>
                </c:pt>
                <c:pt idx="3987">
                  <c:v>44761</c:v>
                </c:pt>
                <c:pt idx="3988">
                  <c:v>44762</c:v>
                </c:pt>
                <c:pt idx="3989">
                  <c:v>44763</c:v>
                </c:pt>
                <c:pt idx="3990">
                  <c:v>44764</c:v>
                </c:pt>
                <c:pt idx="3991">
                  <c:v>44767</c:v>
                </c:pt>
                <c:pt idx="3992">
                  <c:v>44768</c:v>
                </c:pt>
                <c:pt idx="3993">
                  <c:v>44769</c:v>
                </c:pt>
                <c:pt idx="3994">
                  <c:v>44770</c:v>
                </c:pt>
                <c:pt idx="3995">
                  <c:v>44771</c:v>
                </c:pt>
                <c:pt idx="3996">
                  <c:v>44774</c:v>
                </c:pt>
                <c:pt idx="3997">
                  <c:v>44775</c:v>
                </c:pt>
                <c:pt idx="3998">
                  <c:v>44776</c:v>
                </c:pt>
                <c:pt idx="3999">
                  <c:v>44777</c:v>
                </c:pt>
                <c:pt idx="4000">
                  <c:v>44778</c:v>
                </c:pt>
                <c:pt idx="4001">
                  <c:v>44781</c:v>
                </c:pt>
                <c:pt idx="4002">
                  <c:v>44783</c:v>
                </c:pt>
                <c:pt idx="4003">
                  <c:v>44784</c:v>
                </c:pt>
                <c:pt idx="4004">
                  <c:v>44785</c:v>
                </c:pt>
                <c:pt idx="4005">
                  <c:v>44789</c:v>
                </c:pt>
                <c:pt idx="4006">
                  <c:v>44790</c:v>
                </c:pt>
                <c:pt idx="4007">
                  <c:v>44791</c:v>
                </c:pt>
                <c:pt idx="4008">
                  <c:v>44792</c:v>
                </c:pt>
                <c:pt idx="4009">
                  <c:v>44795</c:v>
                </c:pt>
                <c:pt idx="4010">
                  <c:v>44796</c:v>
                </c:pt>
                <c:pt idx="4011">
                  <c:v>44797</c:v>
                </c:pt>
                <c:pt idx="4012">
                  <c:v>44798</c:v>
                </c:pt>
                <c:pt idx="4013">
                  <c:v>44799</c:v>
                </c:pt>
                <c:pt idx="4014">
                  <c:v>44802</c:v>
                </c:pt>
                <c:pt idx="4015">
                  <c:v>44803</c:v>
                </c:pt>
                <c:pt idx="4016">
                  <c:v>44805</c:v>
                </c:pt>
                <c:pt idx="4017">
                  <c:v>44806</c:v>
                </c:pt>
                <c:pt idx="4018">
                  <c:v>44809</c:v>
                </c:pt>
                <c:pt idx="4019">
                  <c:v>44810</c:v>
                </c:pt>
                <c:pt idx="4020">
                  <c:v>44811</c:v>
                </c:pt>
                <c:pt idx="4021">
                  <c:v>44812</c:v>
                </c:pt>
                <c:pt idx="4022">
                  <c:v>44813</c:v>
                </c:pt>
                <c:pt idx="4023">
                  <c:v>44816</c:v>
                </c:pt>
                <c:pt idx="4024">
                  <c:v>44817</c:v>
                </c:pt>
                <c:pt idx="4025">
                  <c:v>44818</c:v>
                </c:pt>
                <c:pt idx="4026">
                  <c:v>44819</c:v>
                </c:pt>
                <c:pt idx="4027">
                  <c:v>44820</c:v>
                </c:pt>
                <c:pt idx="4028">
                  <c:v>44823</c:v>
                </c:pt>
                <c:pt idx="4029">
                  <c:v>44824</c:v>
                </c:pt>
                <c:pt idx="4030">
                  <c:v>44825</c:v>
                </c:pt>
                <c:pt idx="4031">
                  <c:v>44826</c:v>
                </c:pt>
                <c:pt idx="4032">
                  <c:v>44827</c:v>
                </c:pt>
                <c:pt idx="4033">
                  <c:v>44830</c:v>
                </c:pt>
                <c:pt idx="4034">
                  <c:v>44831</c:v>
                </c:pt>
                <c:pt idx="4035">
                  <c:v>44832</c:v>
                </c:pt>
                <c:pt idx="4036">
                  <c:v>44833</c:v>
                </c:pt>
                <c:pt idx="4037">
                  <c:v>44834</c:v>
                </c:pt>
                <c:pt idx="4038">
                  <c:v>44837</c:v>
                </c:pt>
                <c:pt idx="4039">
                  <c:v>44838</c:v>
                </c:pt>
                <c:pt idx="4040">
                  <c:v>44840</c:v>
                </c:pt>
                <c:pt idx="4041">
                  <c:v>44841</c:v>
                </c:pt>
                <c:pt idx="4042">
                  <c:v>44844</c:v>
                </c:pt>
                <c:pt idx="4043">
                  <c:v>44845</c:v>
                </c:pt>
                <c:pt idx="4044">
                  <c:v>44846</c:v>
                </c:pt>
                <c:pt idx="4045">
                  <c:v>44847</c:v>
                </c:pt>
                <c:pt idx="4046">
                  <c:v>44848</c:v>
                </c:pt>
                <c:pt idx="4047">
                  <c:v>44851</c:v>
                </c:pt>
                <c:pt idx="4048">
                  <c:v>44852</c:v>
                </c:pt>
                <c:pt idx="4049">
                  <c:v>44853</c:v>
                </c:pt>
                <c:pt idx="4050">
                  <c:v>44854</c:v>
                </c:pt>
                <c:pt idx="4051">
                  <c:v>44855</c:v>
                </c:pt>
                <c:pt idx="4052">
                  <c:v>44858</c:v>
                </c:pt>
                <c:pt idx="4053">
                  <c:v>44859</c:v>
                </c:pt>
                <c:pt idx="4054">
                  <c:v>44861</c:v>
                </c:pt>
                <c:pt idx="4055">
                  <c:v>44862</c:v>
                </c:pt>
                <c:pt idx="4056">
                  <c:v>44865</c:v>
                </c:pt>
                <c:pt idx="4057">
                  <c:v>44866</c:v>
                </c:pt>
                <c:pt idx="4058">
                  <c:v>44867</c:v>
                </c:pt>
                <c:pt idx="4059">
                  <c:v>44868</c:v>
                </c:pt>
                <c:pt idx="4060">
                  <c:v>44869</c:v>
                </c:pt>
                <c:pt idx="4061">
                  <c:v>44872</c:v>
                </c:pt>
                <c:pt idx="4062">
                  <c:v>44874</c:v>
                </c:pt>
                <c:pt idx="4063">
                  <c:v>44875</c:v>
                </c:pt>
                <c:pt idx="4064">
                  <c:v>44876</c:v>
                </c:pt>
                <c:pt idx="4065">
                  <c:v>44879</c:v>
                </c:pt>
                <c:pt idx="4066">
                  <c:v>44880</c:v>
                </c:pt>
                <c:pt idx="4067">
                  <c:v>44881</c:v>
                </c:pt>
                <c:pt idx="4068">
                  <c:v>44882</c:v>
                </c:pt>
                <c:pt idx="4069">
                  <c:v>44883</c:v>
                </c:pt>
                <c:pt idx="4070">
                  <c:v>44886</c:v>
                </c:pt>
                <c:pt idx="4071">
                  <c:v>44887</c:v>
                </c:pt>
                <c:pt idx="4072">
                  <c:v>44888</c:v>
                </c:pt>
                <c:pt idx="4073">
                  <c:v>44889</c:v>
                </c:pt>
                <c:pt idx="4074">
                  <c:v>44890</c:v>
                </c:pt>
                <c:pt idx="4075">
                  <c:v>44893</c:v>
                </c:pt>
                <c:pt idx="4076">
                  <c:v>44894</c:v>
                </c:pt>
                <c:pt idx="4077">
                  <c:v>44895</c:v>
                </c:pt>
                <c:pt idx="4078">
                  <c:v>44896</c:v>
                </c:pt>
                <c:pt idx="4079">
                  <c:v>44897</c:v>
                </c:pt>
                <c:pt idx="4080">
                  <c:v>44900</c:v>
                </c:pt>
                <c:pt idx="4081">
                  <c:v>44901</c:v>
                </c:pt>
                <c:pt idx="4082">
                  <c:v>44902</c:v>
                </c:pt>
                <c:pt idx="4083">
                  <c:v>44903</c:v>
                </c:pt>
                <c:pt idx="4084">
                  <c:v>44904</c:v>
                </c:pt>
                <c:pt idx="4085">
                  <c:v>44907</c:v>
                </c:pt>
                <c:pt idx="4086">
                  <c:v>44908</c:v>
                </c:pt>
                <c:pt idx="4087">
                  <c:v>44909</c:v>
                </c:pt>
                <c:pt idx="4088">
                  <c:v>44910</c:v>
                </c:pt>
                <c:pt idx="4089">
                  <c:v>44911</c:v>
                </c:pt>
                <c:pt idx="4090">
                  <c:v>44914</c:v>
                </c:pt>
                <c:pt idx="4091">
                  <c:v>44915</c:v>
                </c:pt>
                <c:pt idx="4092">
                  <c:v>44916</c:v>
                </c:pt>
                <c:pt idx="4093">
                  <c:v>44917</c:v>
                </c:pt>
                <c:pt idx="4094">
                  <c:v>44918</c:v>
                </c:pt>
                <c:pt idx="4095">
                  <c:v>44921</c:v>
                </c:pt>
                <c:pt idx="4096">
                  <c:v>44922</c:v>
                </c:pt>
                <c:pt idx="4097">
                  <c:v>44923</c:v>
                </c:pt>
                <c:pt idx="4098">
                  <c:v>44924</c:v>
                </c:pt>
                <c:pt idx="4099">
                  <c:v>44925</c:v>
                </c:pt>
                <c:pt idx="4100">
                  <c:v>44928</c:v>
                </c:pt>
                <c:pt idx="4101">
                  <c:v>44929</c:v>
                </c:pt>
                <c:pt idx="4102">
                  <c:v>44930</c:v>
                </c:pt>
                <c:pt idx="4103">
                  <c:v>44931</c:v>
                </c:pt>
                <c:pt idx="4104">
                  <c:v>44932</c:v>
                </c:pt>
                <c:pt idx="4105">
                  <c:v>44935</c:v>
                </c:pt>
                <c:pt idx="4106">
                  <c:v>44936</c:v>
                </c:pt>
                <c:pt idx="4107">
                  <c:v>44937</c:v>
                </c:pt>
                <c:pt idx="4108">
                  <c:v>44938</c:v>
                </c:pt>
                <c:pt idx="4109">
                  <c:v>44939</c:v>
                </c:pt>
                <c:pt idx="4110">
                  <c:v>44942</c:v>
                </c:pt>
                <c:pt idx="4111">
                  <c:v>44943</c:v>
                </c:pt>
                <c:pt idx="4112">
                  <c:v>44944</c:v>
                </c:pt>
                <c:pt idx="4113">
                  <c:v>44945</c:v>
                </c:pt>
                <c:pt idx="4114">
                  <c:v>44946</c:v>
                </c:pt>
                <c:pt idx="4115">
                  <c:v>44949</c:v>
                </c:pt>
                <c:pt idx="4116">
                  <c:v>44950</c:v>
                </c:pt>
                <c:pt idx="4117">
                  <c:v>44951</c:v>
                </c:pt>
                <c:pt idx="4118">
                  <c:v>44953</c:v>
                </c:pt>
                <c:pt idx="4119">
                  <c:v>44956</c:v>
                </c:pt>
                <c:pt idx="4120">
                  <c:v>44957</c:v>
                </c:pt>
                <c:pt idx="4121">
                  <c:v>44958</c:v>
                </c:pt>
                <c:pt idx="4122">
                  <c:v>44959</c:v>
                </c:pt>
                <c:pt idx="4123">
                  <c:v>44960</c:v>
                </c:pt>
                <c:pt idx="4124">
                  <c:v>44963</c:v>
                </c:pt>
                <c:pt idx="4125">
                  <c:v>44964</c:v>
                </c:pt>
                <c:pt idx="4126">
                  <c:v>44965</c:v>
                </c:pt>
                <c:pt idx="4127">
                  <c:v>44966</c:v>
                </c:pt>
                <c:pt idx="4128">
                  <c:v>44967</c:v>
                </c:pt>
                <c:pt idx="4129">
                  <c:v>44970</c:v>
                </c:pt>
                <c:pt idx="4130">
                  <c:v>44971</c:v>
                </c:pt>
                <c:pt idx="4131">
                  <c:v>44972</c:v>
                </c:pt>
                <c:pt idx="4132">
                  <c:v>44973</c:v>
                </c:pt>
                <c:pt idx="4133">
                  <c:v>44974</c:v>
                </c:pt>
                <c:pt idx="4134">
                  <c:v>44977</c:v>
                </c:pt>
                <c:pt idx="4135">
                  <c:v>44978</c:v>
                </c:pt>
                <c:pt idx="4136">
                  <c:v>44979</c:v>
                </c:pt>
                <c:pt idx="4137">
                  <c:v>44980</c:v>
                </c:pt>
                <c:pt idx="4138">
                  <c:v>44981</c:v>
                </c:pt>
                <c:pt idx="4139">
                  <c:v>44984</c:v>
                </c:pt>
                <c:pt idx="4140">
                  <c:v>44985</c:v>
                </c:pt>
                <c:pt idx="4141">
                  <c:v>44986</c:v>
                </c:pt>
                <c:pt idx="4142">
                  <c:v>44987</c:v>
                </c:pt>
                <c:pt idx="4143">
                  <c:v>44988</c:v>
                </c:pt>
                <c:pt idx="4144">
                  <c:v>44991</c:v>
                </c:pt>
                <c:pt idx="4145">
                  <c:v>44993</c:v>
                </c:pt>
                <c:pt idx="4146">
                  <c:v>44994</c:v>
                </c:pt>
              </c:numCache>
            </c:numRef>
          </c:cat>
          <c:val>
            <c:numRef>
              <c:f>Sheet1!$D$2:$D$4148</c:f>
              <c:numCache>
                <c:formatCode>General</c:formatCode>
                <c:ptCount val="41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1</c:v>
                </c:pt>
                <c:pt idx="1742">
                  <c:v>1</c:v>
                </c:pt>
                <c:pt idx="1743">
                  <c:v>1</c:v>
                </c:pt>
                <c:pt idx="1744">
                  <c:v>1</c:v>
                </c:pt>
                <c:pt idx="1745">
                  <c:v>1</c:v>
                </c:pt>
                <c:pt idx="1746">
                  <c:v>1</c:v>
                </c:pt>
                <c:pt idx="1747">
                  <c:v>1</c:v>
                </c:pt>
                <c:pt idx="1748">
                  <c:v>1</c:v>
                </c:pt>
                <c:pt idx="1749">
                  <c:v>1</c:v>
                </c:pt>
                <c:pt idx="1750">
                  <c:v>1</c:v>
                </c:pt>
                <c:pt idx="1751">
                  <c:v>1</c:v>
                </c:pt>
                <c:pt idx="1752">
                  <c:v>1</c:v>
                </c:pt>
                <c:pt idx="1753">
                  <c:v>1</c:v>
                </c:pt>
                <c:pt idx="1754">
                  <c:v>1</c:v>
                </c:pt>
                <c:pt idx="1755">
                  <c:v>1</c:v>
                </c:pt>
                <c:pt idx="1756">
                  <c:v>1</c:v>
                </c:pt>
                <c:pt idx="1757">
                  <c:v>1</c:v>
                </c:pt>
                <c:pt idx="1758">
                  <c:v>1</c:v>
                </c:pt>
                <c:pt idx="1759">
                  <c:v>1</c:v>
                </c:pt>
                <c:pt idx="1760">
                  <c:v>1</c:v>
                </c:pt>
                <c:pt idx="1761">
                  <c:v>1</c:v>
                </c:pt>
                <c:pt idx="1762">
                  <c:v>1</c:v>
                </c:pt>
                <c:pt idx="1763">
                  <c:v>1</c:v>
                </c:pt>
                <c:pt idx="1764">
                  <c:v>1</c:v>
                </c:pt>
                <c:pt idx="1765">
                  <c:v>1</c:v>
                </c:pt>
                <c:pt idx="1766">
                  <c:v>1</c:v>
                </c:pt>
                <c:pt idx="1767">
                  <c:v>1</c:v>
                </c:pt>
                <c:pt idx="1768">
                  <c:v>1</c:v>
                </c:pt>
                <c:pt idx="1769">
                  <c:v>1</c:v>
                </c:pt>
                <c:pt idx="1770">
                  <c:v>1</c:v>
                </c:pt>
                <c:pt idx="1771">
                  <c:v>1</c:v>
                </c:pt>
                <c:pt idx="1772">
                  <c:v>1</c:v>
                </c:pt>
                <c:pt idx="1773">
                  <c:v>1</c:v>
                </c:pt>
                <c:pt idx="1774">
                  <c:v>1</c:v>
                </c:pt>
                <c:pt idx="1775">
                  <c:v>1</c:v>
                </c:pt>
                <c:pt idx="1776">
                  <c:v>1</c:v>
                </c:pt>
                <c:pt idx="1777">
                  <c:v>1</c:v>
                </c:pt>
                <c:pt idx="1778">
                  <c:v>1</c:v>
                </c:pt>
                <c:pt idx="1779">
                  <c:v>1</c:v>
                </c:pt>
                <c:pt idx="1780">
                  <c:v>1</c:v>
                </c:pt>
                <c:pt idx="1781">
                  <c:v>1</c:v>
                </c:pt>
                <c:pt idx="1782">
                  <c:v>1</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1</c:v>
                </c:pt>
                <c:pt idx="2089">
                  <c:v>1</c:v>
                </c:pt>
                <c:pt idx="2090">
                  <c:v>1</c:v>
                </c:pt>
                <c:pt idx="2091">
                  <c:v>1</c:v>
                </c:pt>
                <c:pt idx="2092">
                  <c:v>1</c:v>
                </c:pt>
                <c:pt idx="2093">
                  <c:v>1</c:v>
                </c:pt>
                <c:pt idx="2094">
                  <c:v>1</c:v>
                </c:pt>
                <c:pt idx="2095">
                  <c:v>1</c:v>
                </c:pt>
                <c:pt idx="2096">
                  <c:v>1</c:v>
                </c:pt>
                <c:pt idx="2097">
                  <c:v>1</c:v>
                </c:pt>
                <c:pt idx="2098">
                  <c:v>1</c:v>
                </c:pt>
                <c:pt idx="2099">
                  <c:v>1</c:v>
                </c:pt>
                <c:pt idx="2100">
                  <c:v>1</c:v>
                </c:pt>
                <c:pt idx="2101">
                  <c:v>1</c:v>
                </c:pt>
                <c:pt idx="2102">
                  <c:v>1</c:v>
                </c:pt>
                <c:pt idx="2103">
                  <c:v>1</c:v>
                </c:pt>
                <c:pt idx="2104">
                  <c:v>1</c:v>
                </c:pt>
                <c:pt idx="2105">
                  <c:v>1</c:v>
                </c:pt>
                <c:pt idx="2106">
                  <c:v>1</c:v>
                </c:pt>
                <c:pt idx="2107">
                  <c:v>1</c:v>
                </c:pt>
                <c:pt idx="2108">
                  <c:v>1</c:v>
                </c:pt>
                <c:pt idx="2109">
                  <c:v>1</c:v>
                </c:pt>
                <c:pt idx="2110">
                  <c:v>1</c:v>
                </c:pt>
                <c:pt idx="2111">
                  <c:v>1</c:v>
                </c:pt>
                <c:pt idx="2112">
                  <c:v>1</c:v>
                </c:pt>
                <c:pt idx="2113">
                  <c:v>1</c:v>
                </c:pt>
                <c:pt idx="2114">
                  <c:v>1</c:v>
                </c:pt>
                <c:pt idx="2115">
                  <c:v>1</c:v>
                </c:pt>
                <c:pt idx="2116">
                  <c:v>1</c:v>
                </c:pt>
                <c:pt idx="2117">
                  <c:v>1</c:v>
                </c:pt>
                <c:pt idx="2118">
                  <c:v>1</c:v>
                </c:pt>
                <c:pt idx="2119">
                  <c:v>1</c:v>
                </c:pt>
                <c:pt idx="2120">
                  <c:v>1</c:v>
                </c:pt>
                <c:pt idx="2121">
                  <c:v>1</c:v>
                </c:pt>
                <c:pt idx="2122">
                  <c:v>1</c:v>
                </c:pt>
                <c:pt idx="2123">
                  <c:v>1</c:v>
                </c:pt>
                <c:pt idx="2124">
                  <c:v>1</c:v>
                </c:pt>
                <c:pt idx="2125">
                  <c:v>1</c:v>
                </c:pt>
                <c:pt idx="2126">
                  <c:v>1</c:v>
                </c:pt>
                <c:pt idx="2127">
                  <c:v>1</c:v>
                </c:pt>
                <c:pt idx="2128">
                  <c:v>1</c:v>
                </c:pt>
                <c:pt idx="2129">
                  <c:v>1</c:v>
                </c:pt>
                <c:pt idx="2130">
                  <c:v>1</c:v>
                </c:pt>
                <c:pt idx="2131">
                  <c:v>1</c:v>
                </c:pt>
                <c:pt idx="2132">
                  <c:v>1</c:v>
                </c:pt>
                <c:pt idx="2133">
                  <c:v>1</c:v>
                </c:pt>
                <c:pt idx="2134">
                  <c:v>1</c:v>
                </c:pt>
                <c:pt idx="2135">
                  <c:v>1</c:v>
                </c:pt>
                <c:pt idx="2136">
                  <c:v>1</c:v>
                </c:pt>
                <c:pt idx="2137">
                  <c:v>1</c:v>
                </c:pt>
                <c:pt idx="2138">
                  <c:v>1</c:v>
                </c:pt>
                <c:pt idx="2139">
                  <c:v>1</c:v>
                </c:pt>
                <c:pt idx="2140">
                  <c:v>1</c:v>
                </c:pt>
                <c:pt idx="2141">
                  <c:v>1</c:v>
                </c:pt>
                <c:pt idx="2142">
                  <c:v>1</c:v>
                </c:pt>
                <c:pt idx="2143">
                  <c:v>1</c:v>
                </c:pt>
                <c:pt idx="2144">
                  <c:v>1</c:v>
                </c:pt>
                <c:pt idx="2145">
                  <c:v>1</c:v>
                </c:pt>
                <c:pt idx="2146">
                  <c:v>1</c:v>
                </c:pt>
                <c:pt idx="2147">
                  <c:v>1</c:v>
                </c:pt>
                <c:pt idx="2148">
                  <c:v>1</c:v>
                </c:pt>
                <c:pt idx="2149">
                  <c:v>1</c:v>
                </c:pt>
                <c:pt idx="2150">
                  <c:v>1</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1</c:v>
                </c:pt>
                <c:pt idx="2358">
                  <c:v>1</c:v>
                </c:pt>
                <c:pt idx="2359">
                  <c:v>1</c:v>
                </c:pt>
                <c:pt idx="2360">
                  <c:v>1</c:v>
                </c:pt>
                <c:pt idx="2361">
                  <c:v>1</c:v>
                </c:pt>
                <c:pt idx="2362">
                  <c:v>1</c:v>
                </c:pt>
                <c:pt idx="2363">
                  <c:v>1</c:v>
                </c:pt>
                <c:pt idx="2364">
                  <c:v>1</c:v>
                </c:pt>
                <c:pt idx="2365">
                  <c:v>1</c:v>
                </c:pt>
                <c:pt idx="2366">
                  <c:v>1</c:v>
                </c:pt>
                <c:pt idx="2367">
                  <c:v>1</c:v>
                </c:pt>
                <c:pt idx="2368">
                  <c:v>1</c:v>
                </c:pt>
                <c:pt idx="2369">
                  <c:v>1</c:v>
                </c:pt>
                <c:pt idx="2370">
                  <c:v>1</c:v>
                </c:pt>
                <c:pt idx="2371">
                  <c:v>1</c:v>
                </c:pt>
                <c:pt idx="2372">
                  <c:v>1</c:v>
                </c:pt>
                <c:pt idx="2373">
                  <c:v>1</c:v>
                </c:pt>
                <c:pt idx="2374">
                  <c:v>1</c:v>
                </c:pt>
                <c:pt idx="2375">
                  <c:v>1</c:v>
                </c:pt>
                <c:pt idx="2376">
                  <c:v>1</c:v>
                </c:pt>
                <c:pt idx="2377">
                  <c:v>1</c:v>
                </c:pt>
                <c:pt idx="2378">
                  <c:v>1</c:v>
                </c:pt>
                <c:pt idx="2379">
                  <c:v>1</c:v>
                </c:pt>
                <c:pt idx="2380">
                  <c:v>1</c:v>
                </c:pt>
                <c:pt idx="2381">
                  <c:v>1</c:v>
                </c:pt>
                <c:pt idx="2382">
                  <c:v>1</c:v>
                </c:pt>
                <c:pt idx="2383">
                  <c:v>1</c:v>
                </c:pt>
                <c:pt idx="2384">
                  <c:v>1</c:v>
                </c:pt>
                <c:pt idx="2385">
                  <c:v>1</c:v>
                </c:pt>
                <c:pt idx="2386">
                  <c:v>1</c:v>
                </c:pt>
                <c:pt idx="2387">
                  <c:v>1</c:v>
                </c:pt>
                <c:pt idx="2388">
                  <c:v>1</c:v>
                </c:pt>
                <c:pt idx="2389">
                  <c:v>1</c:v>
                </c:pt>
                <c:pt idx="2390">
                  <c:v>1</c:v>
                </c:pt>
                <c:pt idx="2391">
                  <c:v>1</c:v>
                </c:pt>
                <c:pt idx="2392">
                  <c:v>1</c:v>
                </c:pt>
                <c:pt idx="2393">
                  <c:v>1</c:v>
                </c:pt>
                <c:pt idx="2394">
                  <c:v>1</c:v>
                </c:pt>
                <c:pt idx="2395">
                  <c:v>1</c:v>
                </c:pt>
                <c:pt idx="2396">
                  <c:v>1</c:v>
                </c:pt>
                <c:pt idx="2397">
                  <c:v>1</c:v>
                </c:pt>
                <c:pt idx="2398">
                  <c:v>1</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1</c:v>
                </c:pt>
                <c:pt idx="2935">
                  <c:v>1</c:v>
                </c:pt>
                <c:pt idx="2936">
                  <c:v>1</c:v>
                </c:pt>
                <c:pt idx="2937">
                  <c:v>1</c:v>
                </c:pt>
                <c:pt idx="2938">
                  <c:v>1</c:v>
                </c:pt>
                <c:pt idx="2939">
                  <c:v>1</c:v>
                </c:pt>
                <c:pt idx="2940">
                  <c:v>1</c:v>
                </c:pt>
                <c:pt idx="2941">
                  <c:v>1</c:v>
                </c:pt>
                <c:pt idx="2942">
                  <c:v>1</c:v>
                </c:pt>
                <c:pt idx="2943">
                  <c:v>1</c:v>
                </c:pt>
                <c:pt idx="2944">
                  <c:v>1</c:v>
                </c:pt>
                <c:pt idx="2945">
                  <c:v>1</c:v>
                </c:pt>
                <c:pt idx="2946">
                  <c:v>1</c:v>
                </c:pt>
                <c:pt idx="2947">
                  <c:v>1</c:v>
                </c:pt>
                <c:pt idx="2948">
                  <c:v>1</c:v>
                </c:pt>
                <c:pt idx="2949">
                  <c:v>1</c:v>
                </c:pt>
                <c:pt idx="2950">
                  <c:v>1</c:v>
                </c:pt>
                <c:pt idx="2951">
                  <c:v>1</c:v>
                </c:pt>
                <c:pt idx="2952">
                  <c:v>1</c:v>
                </c:pt>
                <c:pt idx="2953">
                  <c:v>1</c:v>
                </c:pt>
                <c:pt idx="2954">
                  <c:v>1</c:v>
                </c:pt>
                <c:pt idx="2955">
                  <c:v>1</c:v>
                </c:pt>
                <c:pt idx="2956">
                  <c:v>1</c:v>
                </c:pt>
                <c:pt idx="2957">
                  <c:v>1</c:v>
                </c:pt>
                <c:pt idx="2958">
                  <c:v>1</c:v>
                </c:pt>
                <c:pt idx="2959">
                  <c:v>1</c:v>
                </c:pt>
                <c:pt idx="2960">
                  <c:v>1</c:v>
                </c:pt>
                <c:pt idx="2961">
                  <c:v>1</c:v>
                </c:pt>
                <c:pt idx="2962">
                  <c:v>1</c:v>
                </c:pt>
                <c:pt idx="2963">
                  <c:v>1</c:v>
                </c:pt>
                <c:pt idx="2964">
                  <c:v>1</c:v>
                </c:pt>
                <c:pt idx="2965">
                  <c:v>1</c:v>
                </c:pt>
                <c:pt idx="2966">
                  <c:v>1</c:v>
                </c:pt>
                <c:pt idx="2967">
                  <c:v>1</c:v>
                </c:pt>
                <c:pt idx="2968">
                  <c:v>1</c:v>
                </c:pt>
                <c:pt idx="2969">
                  <c:v>1</c:v>
                </c:pt>
                <c:pt idx="2970">
                  <c:v>1</c:v>
                </c:pt>
                <c:pt idx="2971">
                  <c:v>1</c:v>
                </c:pt>
                <c:pt idx="2972">
                  <c:v>1</c:v>
                </c:pt>
                <c:pt idx="2973">
                  <c:v>1</c:v>
                </c:pt>
                <c:pt idx="2974">
                  <c:v>1</c:v>
                </c:pt>
                <c:pt idx="2975">
                  <c:v>1</c:v>
                </c:pt>
                <c:pt idx="2976">
                  <c:v>1</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1</c:v>
                </c:pt>
                <c:pt idx="3058">
                  <c:v>1</c:v>
                </c:pt>
                <c:pt idx="3059">
                  <c:v>1</c:v>
                </c:pt>
                <c:pt idx="3060">
                  <c:v>1</c:v>
                </c:pt>
                <c:pt idx="3061">
                  <c:v>1</c:v>
                </c:pt>
                <c:pt idx="3062">
                  <c:v>1</c:v>
                </c:pt>
                <c:pt idx="3063">
                  <c:v>1</c:v>
                </c:pt>
                <c:pt idx="3064">
                  <c:v>1</c:v>
                </c:pt>
                <c:pt idx="3065">
                  <c:v>1</c:v>
                </c:pt>
                <c:pt idx="3066">
                  <c:v>1</c:v>
                </c:pt>
                <c:pt idx="3067">
                  <c:v>1</c:v>
                </c:pt>
                <c:pt idx="3068">
                  <c:v>1</c:v>
                </c:pt>
                <c:pt idx="3069">
                  <c:v>1</c:v>
                </c:pt>
                <c:pt idx="3070">
                  <c:v>1</c:v>
                </c:pt>
                <c:pt idx="3071">
                  <c:v>1</c:v>
                </c:pt>
                <c:pt idx="3072">
                  <c:v>1</c:v>
                </c:pt>
                <c:pt idx="3073">
                  <c:v>1</c:v>
                </c:pt>
                <c:pt idx="3074">
                  <c:v>1</c:v>
                </c:pt>
                <c:pt idx="3075">
                  <c:v>1</c:v>
                </c:pt>
                <c:pt idx="3076">
                  <c:v>1</c:v>
                </c:pt>
                <c:pt idx="3077">
                  <c:v>1</c:v>
                </c:pt>
                <c:pt idx="3078">
                  <c:v>1</c:v>
                </c:pt>
                <c:pt idx="3079">
                  <c:v>1</c:v>
                </c:pt>
                <c:pt idx="3080">
                  <c:v>1</c:v>
                </c:pt>
                <c:pt idx="3081">
                  <c:v>1</c:v>
                </c:pt>
                <c:pt idx="3082">
                  <c:v>1</c:v>
                </c:pt>
                <c:pt idx="3083">
                  <c:v>1</c:v>
                </c:pt>
                <c:pt idx="3084">
                  <c:v>1</c:v>
                </c:pt>
                <c:pt idx="3085">
                  <c:v>1</c:v>
                </c:pt>
                <c:pt idx="3086">
                  <c:v>1</c:v>
                </c:pt>
                <c:pt idx="3087">
                  <c:v>1</c:v>
                </c:pt>
                <c:pt idx="3088">
                  <c:v>1</c:v>
                </c:pt>
                <c:pt idx="3089">
                  <c:v>1</c:v>
                </c:pt>
                <c:pt idx="3090">
                  <c:v>1</c:v>
                </c:pt>
                <c:pt idx="3091">
                  <c:v>1</c:v>
                </c:pt>
                <c:pt idx="3092">
                  <c:v>1</c:v>
                </c:pt>
                <c:pt idx="3093">
                  <c:v>1</c:v>
                </c:pt>
                <c:pt idx="3094">
                  <c:v>1</c:v>
                </c:pt>
                <c:pt idx="3095">
                  <c:v>1</c:v>
                </c:pt>
                <c:pt idx="3096">
                  <c:v>1</c:v>
                </c:pt>
                <c:pt idx="3097">
                  <c:v>1</c:v>
                </c:pt>
                <c:pt idx="3098">
                  <c:v>1</c:v>
                </c:pt>
                <c:pt idx="3099">
                  <c:v>1</c:v>
                </c:pt>
                <c:pt idx="3100">
                  <c:v>1</c:v>
                </c:pt>
                <c:pt idx="3101">
                  <c:v>1</c:v>
                </c:pt>
                <c:pt idx="3102">
                  <c:v>1</c:v>
                </c:pt>
                <c:pt idx="3103">
                  <c:v>1</c:v>
                </c:pt>
                <c:pt idx="3104">
                  <c:v>1</c:v>
                </c:pt>
                <c:pt idx="3105">
                  <c:v>1</c:v>
                </c:pt>
                <c:pt idx="3106">
                  <c:v>1</c:v>
                </c:pt>
                <c:pt idx="3107">
                  <c:v>1</c:v>
                </c:pt>
                <c:pt idx="3108">
                  <c:v>1</c:v>
                </c:pt>
                <c:pt idx="3109">
                  <c:v>1</c:v>
                </c:pt>
                <c:pt idx="3110">
                  <c:v>1</c:v>
                </c:pt>
                <c:pt idx="3111">
                  <c:v>1</c:v>
                </c:pt>
                <c:pt idx="3112">
                  <c:v>1</c:v>
                </c:pt>
                <c:pt idx="3113">
                  <c:v>1</c:v>
                </c:pt>
                <c:pt idx="3114">
                  <c:v>1</c:v>
                </c:pt>
                <c:pt idx="3115">
                  <c:v>1</c:v>
                </c:pt>
                <c:pt idx="3116">
                  <c:v>1</c:v>
                </c:pt>
                <c:pt idx="3117">
                  <c:v>1</c:v>
                </c:pt>
                <c:pt idx="3118">
                  <c:v>1</c:v>
                </c:pt>
                <c:pt idx="3119">
                  <c:v>1</c:v>
                </c:pt>
                <c:pt idx="3120">
                  <c:v>1</c:v>
                </c:pt>
                <c:pt idx="3121">
                  <c:v>1</c:v>
                </c:pt>
                <c:pt idx="3122">
                  <c:v>1</c:v>
                </c:pt>
                <c:pt idx="3123">
                  <c:v>1</c:v>
                </c:pt>
                <c:pt idx="3124">
                  <c:v>1</c:v>
                </c:pt>
                <c:pt idx="3125">
                  <c:v>1</c:v>
                </c:pt>
                <c:pt idx="3126">
                  <c:v>1</c:v>
                </c:pt>
                <c:pt idx="3127">
                  <c:v>1</c:v>
                </c:pt>
                <c:pt idx="3128">
                  <c:v>1</c:v>
                </c:pt>
                <c:pt idx="3129">
                  <c:v>1</c:v>
                </c:pt>
                <c:pt idx="3130">
                  <c:v>1</c:v>
                </c:pt>
                <c:pt idx="3131">
                  <c:v>1</c:v>
                </c:pt>
                <c:pt idx="3132">
                  <c:v>1</c:v>
                </c:pt>
                <c:pt idx="3133">
                  <c:v>1</c:v>
                </c:pt>
                <c:pt idx="3134">
                  <c:v>1</c:v>
                </c:pt>
                <c:pt idx="3135">
                  <c:v>1</c:v>
                </c:pt>
                <c:pt idx="3136">
                  <c:v>1</c:v>
                </c:pt>
                <c:pt idx="3137">
                  <c:v>1</c:v>
                </c:pt>
                <c:pt idx="3138">
                  <c:v>1</c:v>
                </c:pt>
                <c:pt idx="3139">
                  <c:v>1</c:v>
                </c:pt>
                <c:pt idx="3140">
                  <c:v>1</c:v>
                </c:pt>
                <c:pt idx="3141">
                  <c:v>1</c:v>
                </c:pt>
                <c:pt idx="3142">
                  <c:v>1</c:v>
                </c:pt>
                <c:pt idx="3143">
                  <c:v>1</c:v>
                </c:pt>
                <c:pt idx="3144">
                  <c:v>1</c:v>
                </c:pt>
                <c:pt idx="3145">
                  <c:v>1</c:v>
                </c:pt>
                <c:pt idx="3146">
                  <c:v>1</c:v>
                </c:pt>
                <c:pt idx="3147">
                  <c:v>1</c:v>
                </c:pt>
                <c:pt idx="3148">
                  <c:v>1</c:v>
                </c:pt>
                <c:pt idx="3149">
                  <c:v>1</c:v>
                </c:pt>
                <c:pt idx="3150">
                  <c:v>1</c:v>
                </c:pt>
                <c:pt idx="3151">
                  <c:v>1</c:v>
                </c:pt>
                <c:pt idx="3152">
                  <c:v>1</c:v>
                </c:pt>
                <c:pt idx="3153">
                  <c:v>1</c:v>
                </c:pt>
                <c:pt idx="3154">
                  <c:v>1</c:v>
                </c:pt>
                <c:pt idx="3155">
                  <c:v>1</c:v>
                </c:pt>
                <c:pt idx="3156">
                  <c:v>1</c:v>
                </c:pt>
                <c:pt idx="3157">
                  <c:v>1</c:v>
                </c:pt>
                <c:pt idx="3158">
                  <c:v>1</c:v>
                </c:pt>
                <c:pt idx="3159">
                  <c:v>1</c:v>
                </c:pt>
                <c:pt idx="3160">
                  <c:v>1</c:v>
                </c:pt>
                <c:pt idx="3161">
                  <c:v>1</c:v>
                </c:pt>
                <c:pt idx="3162">
                  <c:v>1</c:v>
                </c:pt>
                <c:pt idx="3163">
                  <c:v>1</c:v>
                </c:pt>
                <c:pt idx="3164">
                  <c:v>1</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1</c:v>
                </c:pt>
                <c:pt idx="3191">
                  <c:v>1</c:v>
                </c:pt>
                <c:pt idx="3192">
                  <c:v>1</c:v>
                </c:pt>
                <c:pt idx="3193">
                  <c:v>1</c:v>
                </c:pt>
                <c:pt idx="3194">
                  <c:v>1</c:v>
                </c:pt>
                <c:pt idx="3195">
                  <c:v>1</c:v>
                </c:pt>
                <c:pt idx="3196">
                  <c:v>1</c:v>
                </c:pt>
                <c:pt idx="3197">
                  <c:v>1</c:v>
                </c:pt>
                <c:pt idx="3198">
                  <c:v>1</c:v>
                </c:pt>
                <c:pt idx="3199">
                  <c:v>1</c:v>
                </c:pt>
                <c:pt idx="3200">
                  <c:v>1</c:v>
                </c:pt>
                <c:pt idx="3201">
                  <c:v>1</c:v>
                </c:pt>
                <c:pt idx="3202">
                  <c:v>1</c:v>
                </c:pt>
                <c:pt idx="3203">
                  <c:v>1</c:v>
                </c:pt>
                <c:pt idx="3204">
                  <c:v>1</c:v>
                </c:pt>
                <c:pt idx="3205">
                  <c:v>1</c:v>
                </c:pt>
                <c:pt idx="3206">
                  <c:v>1</c:v>
                </c:pt>
                <c:pt idx="3207">
                  <c:v>1</c:v>
                </c:pt>
                <c:pt idx="3208">
                  <c:v>1</c:v>
                </c:pt>
                <c:pt idx="3209">
                  <c:v>1</c:v>
                </c:pt>
                <c:pt idx="3210">
                  <c:v>1</c:v>
                </c:pt>
                <c:pt idx="3211">
                  <c:v>1</c:v>
                </c:pt>
                <c:pt idx="3212">
                  <c:v>1</c:v>
                </c:pt>
                <c:pt idx="3213">
                  <c:v>1</c:v>
                </c:pt>
                <c:pt idx="3214">
                  <c:v>1</c:v>
                </c:pt>
                <c:pt idx="3215">
                  <c:v>1</c:v>
                </c:pt>
                <c:pt idx="3216">
                  <c:v>1</c:v>
                </c:pt>
                <c:pt idx="3217">
                  <c:v>1</c:v>
                </c:pt>
                <c:pt idx="3218">
                  <c:v>1</c:v>
                </c:pt>
                <c:pt idx="3219">
                  <c:v>1</c:v>
                </c:pt>
                <c:pt idx="3220">
                  <c:v>1</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1</c:v>
                </c:pt>
                <c:pt idx="3264">
                  <c:v>1</c:v>
                </c:pt>
                <c:pt idx="3265">
                  <c:v>1</c:v>
                </c:pt>
                <c:pt idx="3266">
                  <c:v>1</c:v>
                </c:pt>
                <c:pt idx="3267">
                  <c:v>1</c:v>
                </c:pt>
                <c:pt idx="3268">
                  <c:v>1</c:v>
                </c:pt>
                <c:pt idx="3269">
                  <c:v>1</c:v>
                </c:pt>
                <c:pt idx="3270">
                  <c:v>1</c:v>
                </c:pt>
                <c:pt idx="3271">
                  <c:v>1</c:v>
                </c:pt>
                <c:pt idx="3272">
                  <c:v>1</c:v>
                </c:pt>
                <c:pt idx="3273">
                  <c:v>1</c:v>
                </c:pt>
                <c:pt idx="3274">
                  <c:v>1</c:v>
                </c:pt>
                <c:pt idx="3275">
                  <c:v>1</c:v>
                </c:pt>
                <c:pt idx="3276">
                  <c:v>1</c:v>
                </c:pt>
                <c:pt idx="3277">
                  <c:v>1</c:v>
                </c:pt>
                <c:pt idx="3278">
                  <c:v>1</c:v>
                </c:pt>
                <c:pt idx="3279">
                  <c:v>1</c:v>
                </c:pt>
                <c:pt idx="3280">
                  <c:v>1</c:v>
                </c:pt>
                <c:pt idx="3281">
                  <c:v>1</c:v>
                </c:pt>
                <c:pt idx="3282">
                  <c:v>1</c:v>
                </c:pt>
                <c:pt idx="3283">
                  <c:v>1</c:v>
                </c:pt>
                <c:pt idx="3284">
                  <c:v>1</c:v>
                </c:pt>
                <c:pt idx="3285">
                  <c:v>1</c:v>
                </c:pt>
                <c:pt idx="3286">
                  <c:v>1</c:v>
                </c:pt>
                <c:pt idx="3287">
                  <c:v>1</c:v>
                </c:pt>
                <c:pt idx="3288">
                  <c:v>1</c:v>
                </c:pt>
                <c:pt idx="3289">
                  <c:v>1</c:v>
                </c:pt>
                <c:pt idx="3290">
                  <c:v>1</c:v>
                </c:pt>
                <c:pt idx="3291">
                  <c:v>1</c:v>
                </c:pt>
                <c:pt idx="3292">
                  <c:v>1</c:v>
                </c:pt>
                <c:pt idx="3293">
                  <c:v>1</c:v>
                </c:pt>
                <c:pt idx="3294">
                  <c:v>1</c:v>
                </c:pt>
                <c:pt idx="3295">
                  <c:v>1</c:v>
                </c:pt>
                <c:pt idx="3296">
                  <c:v>1</c:v>
                </c:pt>
                <c:pt idx="3297">
                  <c:v>1</c:v>
                </c:pt>
                <c:pt idx="3298">
                  <c:v>1</c:v>
                </c:pt>
                <c:pt idx="3299">
                  <c:v>1</c:v>
                </c:pt>
                <c:pt idx="3300">
                  <c:v>1</c:v>
                </c:pt>
                <c:pt idx="3301">
                  <c:v>1</c:v>
                </c:pt>
                <c:pt idx="3302">
                  <c:v>1</c:v>
                </c:pt>
                <c:pt idx="3303">
                  <c:v>1</c:v>
                </c:pt>
                <c:pt idx="3304">
                  <c:v>1</c:v>
                </c:pt>
                <c:pt idx="3305">
                  <c:v>1</c:v>
                </c:pt>
                <c:pt idx="3306">
                  <c:v>1</c:v>
                </c:pt>
                <c:pt idx="3307">
                  <c:v>1</c:v>
                </c:pt>
                <c:pt idx="3308">
                  <c:v>1</c:v>
                </c:pt>
                <c:pt idx="3309">
                  <c:v>1</c:v>
                </c:pt>
                <c:pt idx="3310">
                  <c:v>1</c:v>
                </c:pt>
                <c:pt idx="3311">
                  <c:v>1</c:v>
                </c:pt>
                <c:pt idx="3312">
                  <c:v>1</c:v>
                </c:pt>
                <c:pt idx="3313">
                  <c:v>1</c:v>
                </c:pt>
                <c:pt idx="3314">
                  <c:v>1</c:v>
                </c:pt>
                <c:pt idx="3315">
                  <c:v>1</c:v>
                </c:pt>
                <c:pt idx="3316">
                  <c:v>1</c:v>
                </c:pt>
                <c:pt idx="3317">
                  <c:v>1</c:v>
                </c:pt>
                <c:pt idx="3318">
                  <c:v>1</c:v>
                </c:pt>
                <c:pt idx="3319">
                  <c:v>1</c:v>
                </c:pt>
                <c:pt idx="3320">
                  <c:v>1</c:v>
                </c:pt>
                <c:pt idx="3321">
                  <c:v>1</c:v>
                </c:pt>
                <c:pt idx="3322">
                  <c:v>1</c:v>
                </c:pt>
                <c:pt idx="3323">
                  <c:v>1</c:v>
                </c:pt>
                <c:pt idx="3324">
                  <c:v>1</c:v>
                </c:pt>
                <c:pt idx="3325">
                  <c:v>1</c:v>
                </c:pt>
                <c:pt idx="3326">
                  <c:v>1</c:v>
                </c:pt>
                <c:pt idx="3327">
                  <c:v>1</c:v>
                </c:pt>
                <c:pt idx="3328">
                  <c:v>1</c:v>
                </c:pt>
                <c:pt idx="3329">
                  <c:v>1</c:v>
                </c:pt>
                <c:pt idx="3330">
                  <c:v>1</c:v>
                </c:pt>
                <c:pt idx="3331">
                  <c:v>1</c:v>
                </c:pt>
                <c:pt idx="3332">
                  <c:v>1</c:v>
                </c:pt>
                <c:pt idx="3333">
                  <c:v>1</c:v>
                </c:pt>
                <c:pt idx="3334">
                  <c:v>1</c:v>
                </c:pt>
                <c:pt idx="3335">
                  <c:v>1</c:v>
                </c:pt>
                <c:pt idx="3336">
                  <c:v>1</c:v>
                </c:pt>
                <c:pt idx="3337">
                  <c:v>1</c:v>
                </c:pt>
                <c:pt idx="3338">
                  <c:v>1</c:v>
                </c:pt>
                <c:pt idx="3339">
                  <c:v>1</c:v>
                </c:pt>
                <c:pt idx="3340">
                  <c:v>1</c:v>
                </c:pt>
                <c:pt idx="3341">
                  <c:v>1</c:v>
                </c:pt>
                <c:pt idx="3342">
                  <c:v>1</c:v>
                </c:pt>
                <c:pt idx="3343">
                  <c:v>1</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1</c:v>
                </c:pt>
                <c:pt idx="3426">
                  <c:v>1</c:v>
                </c:pt>
                <c:pt idx="3427">
                  <c:v>1</c:v>
                </c:pt>
                <c:pt idx="3428">
                  <c:v>1</c:v>
                </c:pt>
                <c:pt idx="3429">
                  <c:v>1</c:v>
                </c:pt>
                <c:pt idx="3430">
                  <c:v>1</c:v>
                </c:pt>
                <c:pt idx="3431">
                  <c:v>1</c:v>
                </c:pt>
                <c:pt idx="3432">
                  <c:v>1</c:v>
                </c:pt>
                <c:pt idx="3433">
                  <c:v>1</c:v>
                </c:pt>
                <c:pt idx="3434">
                  <c:v>1</c:v>
                </c:pt>
                <c:pt idx="3435">
                  <c:v>1</c:v>
                </c:pt>
                <c:pt idx="3436">
                  <c:v>1</c:v>
                </c:pt>
                <c:pt idx="3437">
                  <c:v>1</c:v>
                </c:pt>
                <c:pt idx="3438">
                  <c:v>1</c:v>
                </c:pt>
                <c:pt idx="3439">
                  <c:v>1</c:v>
                </c:pt>
                <c:pt idx="3440">
                  <c:v>1</c:v>
                </c:pt>
                <c:pt idx="3441">
                  <c:v>1</c:v>
                </c:pt>
                <c:pt idx="3442">
                  <c:v>1</c:v>
                </c:pt>
                <c:pt idx="3443">
                  <c:v>1</c:v>
                </c:pt>
                <c:pt idx="3444">
                  <c:v>1</c:v>
                </c:pt>
                <c:pt idx="3445">
                  <c:v>1</c:v>
                </c:pt>
                <c:pt idx="3446">
                  <c:v>1</c:v>
                </c:pt>
                <c:pt idx="3447">
                  <c:v>1</c:v>
                </c:pt>
                <c:pt idx="3448">
                  <c:v>1</c:v>
                </c:pt>
                <c:pt idx="3449">
                  <c:v>1</c:v>
                </c:pt>
                <c:pt idx="3450">
                  <c:v>1</c:v>
                </c:pt>
                <c:pt idx="3451">
                  <c:v>1</c:v>
                </c:pt>
                <c:pt idx="3452">
                  <c:v>1</c:v>
                </c:pt>
                <c:pt idx="3453">
                  <c:v>1</c:v>
                </c:pt>
                <c:pt idx="3454">
                  <c:v>1</c:v>
                </c:pt>
                <c:pt idx="3455">
                  <c:v>1</c:v>
                </c:pt>
                <c:pt idx="3456">
                  <c:v>1</c:v>
                </c:pt>
                <c:pt idx="3457">
                  <c:v>1</c:v>
                </c:pt>
                <c:pt idx="3458">
                  <c:v>1</c:v>
                </c:pt>
                <c:pt idx="3459">
                  <c:v>1</c:v>
                </c:pt>
                <c:pt idx="3460">
                  <c:v>1</c:v>
                </c:pt>
                <c:pt idx="3461">
                  <c:v>1</c:v>
                </c:pt>
                <c:pt idx="3462">
                  <c:v>1</c:v>
                </c:pt>
                <c:pt idx="3463">
                  <c:v>1</c:v>
                </c:pt>
                <c:pt idx="3464">
                  <c:v>1</c:v>
                </c:pt>
                <c:pt idx="3465">
                  <c:v>1</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1</c:v>
                </c:pt>
                <c:pt idx="3554">
                  <c:v>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1</c:v>
                </c:pt>
                <c:pt idx="3571">
                  <c:v>1</c:v>
                </c:pt>
                <c:pt idx="3572">
                  <c:v>1</c:v>
                </c:pt>
                <c:pt idx="3573">
                  <c:v>1</c:v>
                </c:pt>
                <c:pt idx="3574">
                  <c:v>1</c:v>
                </c:pt>
                <c:pt idx="3575">
                  <c:v>1</c:v>
                </c:pt>
                <c:pt idx="3576">
                  <c:v>1</c:v>
                </c:pt>
                <c:pt idx="3577">
                  <c:v>1</c:v>
                </c:pt>
                <c:pt idx="3578">
                  <c:v>1</c:v>
                </c:pt>
                <c:pt idx="3579">
                  <c:v>1</c:v>
                </c:pt>
                <c:pt idx="3580">
                  <c:v>1</c:v>
                </c:pt>
                <c:pt idx="3581">
                  <c:v>1</c:v>
                </c:pt>
                <c:pt idx="3582">
                  <c:v>1</c:v>
                </c:pt>
                <c:pt idx="3583">
                  <c:v>1</c:v>
                </c:pt>
                <c:pt idx="3584">
                  <c:v>1</c:v>
                </c:pt>
                <c:pt idx="3585">
                  <c:v>1</c:v>
                </c:pt>
                <c:pt idx="3586">
                  <c:v>1</c:v>
                </c:pt>
                <c:pt idx="3587">
                  <c:v>1</c:v>
                </c:pt>
                <c:pt idx="3588">
                  <c:v>1</c:v>
                </c:pt>
                <c:pt idx="3589">
                  <c:v>1</c:v>
                </c:pt>
                <c:pt idx="3590">
                  <c:v>1</c:v>
                </c:pt>
                <c:pt idx="3591">
                  <c:v>1</c:v>
                </c:pt>
                <c:pt idx="3592">
                  <c:v>1</c:v>
                </c:pt>
                <c:pt idx="3593">
                  <c:v>1</c:v>
                </c:pt>
                <c:pt idx="3594">
                  <c:v>1</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1</c:v>
                </c:pt>
                <c:pt idx="3676">
                  <c:v>1</c:v>
                </c:pt>
                <c:pt idx="3677">
                  <c:v>1</c:v>
                </c:pt>
                <c:pt idx="3678">
                  <c:v>1</c:v>
                </c:pt>
                <c:pt idx="3679">
                  <c:v>1</c:v>
                </c:pt>
                <c:pt idx="3680">
                  <c:v>1</c:v>
                </c:pt>
                <c:pt idx="3681">
                  <c:v>1</c:v>
                </c:pt>
                <c:pt idx="3682">
                  <c:v>1</c:v>
                </c:pt>
                <c:pt idx="3683">
                  <c:v>1</c:v>
                </c:pt>
                <c:pt idx="3684">
                  <c:v>1</c:v>
                </c:pt>
                <c:pt idx="3685">
                  <c:v>1</c:v>
                </c:pt>
                <c:pt idx="3686">
                  <c:v>1</c:v>
                </c:pt>
                <c:pt idx="3687">
                  <c:v>1</c:v>
                </c:pt>
                <c:pt idx="3688">
                  <c:v>1</c:v>
                </c:pt>
                <c:pt idx="3689">
                  <c:v>1</c:v>
                </c:pt>
                <c:pt idx="3690">
                  <c:v>1</c:v>
                </c:pt>
                <c:pt idx="3691">
                  <c:v>1</c:v>
                </c:pt>
                <c:pt idx="3692">
                  <c:v>1</c:v>
                </c:pt>
                <c:pt idx="3693">
                  <c:v>1</c:v>
                </c:pt>
                <c:pt idx="3694">
                  <c:v>1</c:v>
                </c:pt>
                <c:pt idx="3695">
                  <c:v>1</c:v>
                </c:pt>
                <c:pt idx="3696">
                  <c:v>1</c:v>
                </c:pt>
                <c:pt idx="3697">
                  <c:v>1</c:v>
                </c:pt>
                <c:pt idx="3698">
                  <c:v>1</c:v>
                </c:pt>
                <c:pt idx="3699">
                  <c:v>1</c:v>
                </c:pt>
                <c:pt idx="3700">
                  <c:v>1</c:v>
                </c:pt>
                <c:pt idx="3701">
                  <c:v>1</c:v>
                </c:pt>
                <c:pt idx="3702">
                  <c:v>1</c:v>
                </c:pt>
                <c:pt idx="3703">
                  <c:v>1</c:v>
                </c:pt>
                <c:pt idx="3704">
                  <c:v>1</c:v>
                </c:pt>
                <c:pt idx="3705">
                  <c:v>1</c:v>
                </c:pt>
                <c:pt idx="3706">
                  <c:v>1</c:v>
                </c:pt>
                <c:pt idx="3707">
                  <c:v>1</c:v>
                </c:pt>
                <c:pt idx="3708">
                  <c:v>1</c:v>
                </c:pt>
                <c:pt idx="3709">
                  <c:v>1</c:v>
                </c:pt>
                <c:pt idx="3710">
                  <c:v>1</c:v>
                </c:pt>
                <c:pt idx="3711">
                  <c:v>1</c:v>
                </c:pt>
                <c:pt idx="3712">
                  <c:v>1</c:v>
                </c:pt>
                <c:pt idx="3713">
                  <c:v>1</c:v>
                </c:pt>
                <c:pt idx="3714">
                  <c:v>1</c:v>
                </c:pt>
                <c:pt idx="3715">
                  <c:v>1</c:v>
                </c:pt>
                <c:pt idx="3716">
                  <c:v>1</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1</c:v>
                </c:pt>
                <c:pt idx="4134">
                  <c:v>1</c:v>
                </c:pt>
                <c:pt idx="4135">
                  <c:v>1</c:v>
                </c:pt>
                <c:pt idx="4136">
                  <c:v>1</c:v>
                </c:pt>
                <c:pt idx="4137">
                  <c:v>1</c:v>
                </c:pt>
                <c:pt idx="4138">
                  <c:v>1</c:v>
                </c:pt>
                <c:pt idx="4139">
                  <c:v>1</c:v>
                </c:pt>
                <c:pt idx="4140">
                  <c:v>1</c:v>
                </c:pt>
                <c:pt idx="4141">
                  <c:v>1</c:v>
                </c:pt>
                <c:pt idx="4142">
                  <c:v>1</c:v>
                </c:pt>
                <c:pt idx="4143">
                  <c:v>1</c:v>
                </c:pt>
                <c:pt idx="4144">
                  <c:v>1</c:v>
                </c:pt>
                <c:pt idx="4145">
                  <c:v>1</c:v>
                </c:pt>
                <c:pt idx="4146">
                  <c:v>1</c:v>
                </c:pt>
              </c:numCache>
            </c:numRef>
          </c:val>
          <c:extLst>
            <c:ext xmlns:c16="http://schemas.microsoft.com/office/drawing/2014/chart" uri="{C3380CC4-5D6E-409C-BE32-E72D297353CC}">
              <c16:uniqueId val="{00000001-096C-41DC-9CD1-FDEB2947A11B}"/>
            </c:ext>
          </c:extLst>
        </c:ser>
        <c:ser>
          <c:idx val="2"/>
          <c:order val="2"/>
          <c:tx>
            <c:strRef>
              <c:f>Sheet1!$E$1</c:f>
              <c:strCache>
                <c:ptCount val="1"/>
                <c:pt idx="0">
                  <c:v>Growth</c:v>
                </c:pt>
              </c:strCache>
            </c:strRef>
          </c:tx>
          <c:spPr>
            <a:solidFill>
              <a:srgbClr val="FED401"/>
            </a:solidFill>
            <a:ln>
              <a:noFill/>
            </a:ln>
            <a:effectLst/>
          </c:spPr>
          <c:cat>
            <c:numRef>
              <c:f>Sheet1!$A$2:$B$4148</c:f>
              <c:numCache>
                <c:formatCode>m/d/yyyy</c:formatCode>
                <c:ptCount val="4147"/>
                <c:pt idx="0">
                  <c:v>38887</c:v>
                </c:pt>
                <c:pt idx="1">
                  <c:v>38888</c:v>
                </c:pt>
                <c:pt idx="2">
                  <c:v>38889</c:v>
                </c:pt>
                <c:pt idx="3">
                  <c:v>38890</c:v>
                </c:pt>
                <c:pt idx="4">
                  <c:v>38891</c:v>
                </c:pt>
                <c:pt idx="5">
                  <c:v>38893</c:v>
                </c:pt>
                <c:pt idx="6">
                  <c:v>38894</c:v>
                </c:pt>
                <c:pt idx="7">
                  <c:v>38895</c:v>
                </c:pt>
                <c:pt idx="8">
                  <c:v>38896</c:v>
                </c:pt>
                <c:pt idx="9">
                  <c:v>38897</c:v>
                </c:pt>
                <c:pt idx="10">
                  <c:v>38898</c:v>
                </c:pt>
                <c:pt idx="11">
                  <c:v>38901</c:v>
                </c:pt>
                <c:pt idx="12">
                  <c:v>38902</c:v>
                </c:pt>
                <c:pt idx="13">
                  <c:v>38903</c:v>
                </c:pt>
                <c:pt idx="14">
                  <c:v>38904</c:v>
                </c:pt>
                <c:pt idx="15">
                  <c:v>38905</c:v>
                </c:pt>
                <c:pt idx="16">
                  <c:v>38908</c:v>
                </c:pt>
                <c:pt idx="17">
                  <c:v>38909</c:v>
                </c:pt>
                <c:pt idx="18">
                  <c:v>38910</c:v>
                </c:pt>
                <c:pt idx="19">
                  <c:v>38911</c:v>
                </c:pt>
                <c:pt idx="20">
                  <c:v>38912</c:v>
                </c:pt>
                <c:pt idx="21">
                  <c:v>38915</c:v>
                </c:pt>
                <c:pt idx="22">
                  <c:v>38916</c:v>
                </c:pt>
                <c:pt idx="23">
                  <c:v>38917</c:v>
                </c:pt>
                <c:pt idx="24">
                  <c:v>38918</c:v>
                </c:pt>
                <c:pt idx="25">
                  <c:v>38919</c:v>
                </c:pt>
                <c:pt idx="26">
                  <c:v>38922</c:v>
                </c:pt>
                <c:pt idx="27">
                  <c:v>38923</c:v>
                </c:pt>
                <c:pt idx="28">
                  <c:v>38924</c:v>
                </c:pt>
                <c:pt idx="29">
                  <c:v>38925</c:v>
                </c:pt>
                <c:pt idx="30">
                  <c:v>38926</c:v>
                </c:pt>
                <c:pt idx="31">
                  <c:v>38929</c:v>
                </c:pt>
                <c:pt idx="32">
                  <c:v>38930</c:v>
                </c:pt>
                <c:pt idx="33">
                  <c:v>38931</c:v>
                </c:pt>
                <c:pt idx="34">
                  <c:v>38932</c:v>
                </c:pt>
                <c:pt idx="35">
                  <c:v>38933</c:v>
                </c:pt>
                <c:pt idx="36">
                  <c:v>38936</c:v>
                </c:pt>
                <c:pt idx="37">
                  <c:v>38937</c:v>
                </c:pt>
                <c:pt idx="38">
                  <c:v>38938</c:v>
                </c:pt>
                <c:pt idx="39">
                  <c:v>38939</c:v>
                </c:pt>
                <c:pt idx="40">
                  <c:v>38940</c:v>
                </c:pt>
                <c:pt idx="41">
                  <c:v>38943</c:v>
                </c:pt>
                <c:pt idx="42">
                  <c:v>38945</c:v>
                </c:pt>
                <c:pt idx="43">
                  <c:v>38946</c:v>
                </c:pt>
                <c:pt idx="44">
                  <c:v>38947</c:v>
                </c:pt>
                <c:pt idx="45">
                  <c:v>38950</c:v>
                </c:pt>
                <c:pt idx="46">
                  <c:v>38951</c:v>
                </c:pt>
                <c:pt idx="47">
                  <c:v>38952</c:v>
                </c:pt>
                <c:pt idx="48">
                  <c:v>38953</c:v>
                </c:pt>
                <c:pt idx="49">
                  <c:v>38954</c:v>
                </c:pt>
                <c:pt idx="50">
                  <c:v>38957</c:v>
                </c:pt>
                <c:pt idx="51">
                  <c:v>38958</c:v>
                </c:pt>
                <c:pt idx="52">
                  <c:v>38959</c:v>
                </c:pt>
                <c:pt idx="53">
                  <c:v>38960</c:v>
                </c:pt>
                <c:pt idx="54">
                  <c:v>38961</c:v>
                </c:pt>
                <c:pt idx="55">
                  <c:v>38964</c:v>
                </c:pt>
                <c:pt idx="56">
                  <c:v>38965</c:v>
                </c:pt>
                <c:pt idx="57">
                  <c:v>38966</c:v>
                </c:pt>
                <c:pt idx="58">
                  <c:v>38967</c:v>
                </c:pt>
                <c:pt idx="59">
                  <c:v>38968</c:v>
                </c:pt>
                <c:pt idx="60">
                  <c:v>38971</c:v>
                </c:pt>
                <c:pt idx="61">
                  <c:v>38972</c:v>
                </c:pt>
                <c:pt idx="62">
                  <c:v>38973</c:v>
                </c:pt>
                <c:pt idx="63">
                  <c:v>38974</c:v>
                </c:pt>
                <c:pt idx="64">
                  <c:v>38975</c:v>
                </c:pt>
                <c:pt idx="65">
                  <c:v>38978</c:v>
                </c:pt>
                <c:pt idx="66">
                  <c:v>38979</c:v>
                </c:pt>
                <c:pt idx="67">
                  <c:v>38980</c:v>
                </c:pt>
                <c:pt idx="68">
                  <c:v>38981</c:v>
                </c:pt>
                <c:pt idx="69">
                  <c:v>38982</c:v>
                </c:pt>
                <c:pt idx="70">
                  <c:v>38985</c:v>
                </c:pt>
                <c:pt idx="71">
                  <c:v>38986</c:v>
                </c:pt>
                <c:pt idx="72">
                  <c:v>38987</c:v>
                </c:pt>
                <c:pt idx="73">
                  <c:v>38988</c:v>
                </c:pt>
                <c:pt idx="74">
                  <c:v>38989</c:v>
                </c:pt>
                <c:pt idx="75">
                  <c:v>38993</c:v>
                </c:pt>
                <c:pt idx="76">
                  <c:v>38994</c:v>
                </c:pt>
                <c:pt idx="77">
                  <c:v>38995</c:v>
                </c:pt>
                <c:pt idx="78">
                  <c:v>38996</c:v>
                </c:pt>
                <c:pt idx="79">
                  <c:v>38999</c:v>
                </c:pt>
                <c:pt idx="80">
                  <c:v>39000</c:v>
                </c:pt>
                <c:pt idx="81">
                  <c:v>39001</c:v>
                </c:pt>
                <c:pt idx="82">
                  <c:v>39002</c:v>
                </c:pt>
                <c:pt idx="83">
                  <c:v>39003</c:v>
                </c:pt>
                <c:pt idx="84">
                  <c:v>39006</c:v>
                </c:pt>
                <c:pt idx="85">
                  <c:v>39007</c:v>
                </c:pt>
                <c:pt idx="86">
                  <c:v>39008</c:v>
                </c:pt>
                <c:pt idx="87">
                  <c:v>39009</c:v>
                </c:pt>
                <c:pt idx="88">
                  <c:v>39010</c:v>
                </c:pt>
                <c:pt idx="89">
                  <c:v>39011</c:v>
                </c:pt>
                <c:pt idx="90">
                  <c:v>39013</c:v>
                </c:pt>
                <c:pt idx="91">
                  <c:v>39016</c:v>
                </c:pt>
                <c:pt idx="92">
                  <c:v>39017</c:v>
                </c:pt>
                <c:pt idx="93">
                  <c:v>39020</c:v>
                </c:pt>
                <c:pt idx="94">
                  <c:v>39021</c:v>
                </c:pt>
                <c:pt idx="95">
                  <c:v>39022</c:v>
                </c:pt>
                <c:pt idx="96">
                  <c:v>39023</c:v>
                </c:pt>
                <c:pt idx="97">
                  <c:v>39024</c:v>
                </c:pt>
                <c:pt idx="98">
                  <c:v>39027</c:v>
                </c:pt>
                <c:pt idx="99">
                  <c:v>39028</c:v>
                </c:pt>
                <c:pt idx="100">
                  <c:v>39029</c:v>
                </c:pt>
                <c:pt idx="101">
                  <c:v>39030</c:v>
                </c:pt>
                <c:pt idx="102">
                  <c:v>39031</c:v>
                </c:pt>
                <c:pt idx="103">
                  <c:v>39034</c:v>
                </c:pt>
                <c:pt idx="104">
                  <c:v>39035</c:v>
                </c:pt>
                <c:pt idx="105">
                  <c:v>39036</c:v>
                </c:pt>
                <c:pt idx="106">
                  <c:v>39037</c:v>
                </c:pt>
                <c:pt idx="107">
                  <c:v>39038</c:v>
                </c:pt>
                <c:pt idx="108">
                  <c:v>39041</c:v>
                </c:pt>
                <c:pt idx="109">
                  <c:v>39042</c:v>
                </c:pt>
                <c:pt idx="110">
                  <c:v>39043</c:v>
                </c:pt>
                <c:pt idx="111">
                  <c:v>39044</c:v>
                </c:pt>
                <c:pt idx="112">
                  <c:v>39045</c:v>
                </c:pt>
                <c:pt idx="113">
                  <c:v>39048</c:v>
                </c:pt>
                <c:pt idx="114">
                  <c:v>39049</c:v>
                </c:pt>
                <c:pt idx="115">
                  <c:v>39050</c:v>
                </c:pt>
                <c:pt idx="116">
                  <c:v>39051</c:v>
                </c:pt>
                <c:pt idx="117">
                  <c:v>39052</c:v>
                </c:pt>
                <c:pt idx="118">
                  <c:v>39055</c:v>
                </c:pt>
                <c:pt idx="119">
                  <c:v>39056</c:v>
                </c:pt>
                <c:pt idx="120">
                  <c:v>39057</c:v>
                </c:pt>
                <c:pt idx="121">
                  <c:v>39058</c:v>
                </c:pt>
                <c:pt idx="122">
                  <c:v>39059</c:v>
                </c:pt>
                <c:pt idx="123">
                  <c:v>39062</c:v>
                </c:pt>
                <c:pt idx="124">
                  <c:v>39063</c:v>
                </c:pt>
                <c:pt idx="125">
                  <c:v>39064</c:v>
                </c:pt>
                <c:pt idx="126">
                  <c:v>39065</c:v>
                </c:pt>
                <c:pt idx="127">
                  <c:v>39066</c:v>
                </c:pt>
                <c:pt idx="128">
                  <c:v>39069</c:v>
                </c:pt>
                <c:pt idx="129">
                  <c:v>39070</c:v>
                </c:pt>
                <c:pt idx="130">
                  <c:v>39071</c:v>
                </c:pt>
                <c:pt idx="131">
                  <c:v>39072</c:v>
                </c:pt>
                <c:pt idx="132">
                  <c:v>39073</c:v>
                </c:pt>
                <c:pt idx="133">
                  <c:v>39077</c:v>
                </c:pt>
                <c:pt idx="134">
                  <c:v>39078</c:v>
                </c:pt>
                <c:pt idx="135">
                  <c:v>39079</c:v>
                </c:pt>
                <c:pt idx="136">
                  <c:v>39080</c:v>
                </c:pt>
                <c:pt idx="137">
                  <c:v>39084</c:v>
                </c:pt>
                <c:pt idx="138">
                  <c:v>39085</c:v>
                </c:pt>
                <c:pt idx="139">
                  <c:v>39086</c:v>
                </c:pt>
                <c:pt idx="140">
                  <c:v>39087</c:v>
                </c:pt>
                <c:pt idx="141">
                  <c:v>39090</c:v>
                </c:pt>
                <c:pt idx="142">
                  <c:v>39091</c:v>
                </c:pt>
                <c:pt idx="143">
                  <c:v>39092</c:v>
                </c:pt>
                <c:pt idx="144">
                  <c:v>39093</c:v>
                </c:pt>
                <c:pt idx="145">
                  <c:v>39094</c:v>
                </c:pt>
                <c:pt idx="146">
                  <c:v>39097</c:v>
                </c:pt>
                <c:pt idx="147">
                  <c:v>39098</c:v>
                </c:pt>
                <c:pt idx="148">
                  <c:v>39099</c:v>
                </c:pt>
                <c:pt idx="149">
                  <c:v>39100</c:v>
                </c:pt>
                <c:pt idx="150">
                  <c:v>39101</c:v>
                </c:pt>
                <c:pt idx="151">
                  <c:v>39104</c:v>
                </c:pt>
                <c:pt idx="152">
                  <c:v>39105</c:v>
                </c:pt>
                <c:pt idx="153">
                  <c:v>39106</c:v>
                </c:pt>
                <c:pt idx="154">
                  <c:v>39107</c:v>
                </c:pt>
                <c:pt idx="155">
                  <c:v>39111</c:v>
                </c:pt>
                <c:pt idx="156">
                  <c:v>39113</c:v>
                </c:pt>
                <c:pt idx="157">
                  <c:v>39114</c:v>
                </c:pt>
                <c:pt idx="158">
                  <c:v>39115</c:v>
                </c:pt>
                <c:pt idx="159">
                  <c:v>39118</c:v>
                </c:pt>
                <c:pt idx="160">
                  <c:v>39119</c:v>
                </c:pt>
                <c:pt idx="161">
                  <c:v>39120</c:v>
                </c:pt>
                <c:pt idx="162">
                  <c:v>39121</c:v>
                </c:pt>
                <c:pt idx="163">
                  <c:v>39122</c:v>
                </c:pt>
                <c:pt idx="164">
                  <c:v>39125</c:v>
                </c:pt>
                <c:pt idx="165">
                  <c:v>39126</c:v>
                </c:pt>
                <c:pt idx="166">
                  <c:v>39127</c:v>
                </c:pt>
                <c:pt idx="167">
                  <c:v>39128</c:v>
                </c:pt>
                <c:pt idx="168">
                  <c:v>39132</c:v>
                </c:pt>
                <c:pt idx="169">
                  <c:v>39133</c:v>
                </c:pt>
                <c:pt idx="170">
                  <c:v>39134</c:v>
                </c:pt>
                <c:pt idx="171">
                  <c:v>39135</c:v>
                </c:pt>
                <c:pt idx="172">
                  <c:v>39136</c:v>
                </c:pt>
                <c:pt idx="173">
                  <c:v>39139</c:v>
                </c:pt>
                <c:pt idx="174">
                  <c:v>39140</c:v>
                </c:pt>
                <c:pt idx="175">
                  <c:v>39141</c:v>
                </c:pt>
                <c:pt idx="176">
                  <c:v>39142</c:v>
                </c:pt>
                <c:pt idx="177">
                  <c:v>39143</c:v>
                </c:pt>
                <c:pt idx="178">
                  <c:v>39146</c:v>
                </c:pt>
                <c:pt idx="179">
                  <c:v>39147</c:v>
                </c:pt>
                <c:pt idx="180">
                  <c:v>39148</c:v>
                </c:pt>
                <c:pt idx="181">
                  <c:v>39149</c:v>
                </c:pt>
                <c:pt idx="182">
                  <c:v>39150</c:v>
                </c:pt>
                <c:pt idx="183">
                  <c:v>39153</c:v>
                </c:pt>
                <c:pt idx="184">
                  <c:v>39154</c:v>
                </c:pt>
                <c:pt idx="185">
                  <c:v>39155</c:v>
                </c:pt>
                <c:pt idx="186">
                  <c:v>39156</c:v>
                </c:pt>
                <c:pt idx="187">
                  <c:v>39157</c:v>
                </c:pt>
                <c:pt idx="188">
                  <c:v>39160</c:v>
                </c:pt>
                <c:pt idx="189">
                  <c:v>39161</c:v>
                </c:pt>
                <c:pt idx="190">
                  <c:v>39162</c:v>
                </c:pt>
                <c:pt idx="191">
                  <c:v>39163</c:v>
                </c:pt>
                <c:pt idx="192">
                  <c:v>39164</c:v>
                </c:pt>
                <c:pt idx="193">
                  <c:v>39167</c:v>
                </c:pt>
                <c:pt idx="194">
                  <c:v>39169</c:v>
                </c:pt>
                <c:pt idx="195">
                  <c:v>39170</c:v>
                </c:pt>
                <c:pt idx="196">
                  <c:v>39171</c:v>
                </c:pt>
                <c:pt idx="197">
                  <c:v>39174</c:v>
                </c:pt>
                <c:pt idx="198">
                  <c:v>39175</c:v>
                </c:pt>
                <c:pt idx="199">
                  <c:v>39176</c:v>
                </c:pt>
                <c:pt idx="200">
                  <c:v>39177</c:v>
                </c:pt>
                <c:pt idx="201">
                  <c:v>39181</c:v>
                </c:pt>
                <c:pt idx="202">
                  <c:v>39182</c:v>
                </c:pt>
                <c:pt idx="203">
                  <c:v>39183</c:v>
                </c:pt>
                <c:pt idx="204">
                  <c:v>39184</c:v>
                </c:pt>
                <c:pt idx="205">
                  <c:v>39185</c:v>
                </c:pt>
                <c:pt idx="206">
                  <c:v>39188</c:v>
                </c:pt>
                <c:pt idx="207">
                  <c:v>39189</c:v>
                </c:pt>
                <c:pt idx="208">
                  <c:v>39190</c:v>
                </c:pt>
                <c:pt idx="209">
                  <c:v>39191</c:v>
                </c:pt>
                <c:pt idx="210">
                  <c:v>39192</c:v>
                </c:pt>
                <c:pt idx="211">
                  <c:v>39195</c:v>
                </c:pt>
                <c:pt idx="212">
                  <c:v>39196</c:v>
                </c:pt>
                <c:pt idx="213">
                  <c:v>39197</c:v>
                </c:pt>
                <c:pt idx="214">
                  <c:v>39198</c:v>
                </c:pt>
                <c:pt idx="215">
                  <c:v>39199</c:v>
                </c:pt>
                <c:pt idx="216">
                  <c:v>39202</c:v>
                </c:pt>
                <c:pt idx="217">
                  <c:v>39205</c:v>
                </c:pt>
                <c:pt idx="218">
                  <c:v>39206</c:v>
                </c:pt>
                <c:pt idx="219">
                  <c:v>39209</c:v>
                </c:pt>
                <c:pt idx="220">
                  <c:v>39210</c:v>
                </c:pt>
                <c:pt idx="221">
                  <c:v>39211</c:v>
                </c:pt>
                <c:pt idx="222">
                  <c:v>39212</c:v>
                </c:pt>
                <c:pt idx="223">
                  <c:v>39213</c:v>
                </c:pt>
                <c:pt idx="224">
                  <c:v>39216</c:v>
                </c:pt>
                <c:pt idx="225">
                  <c:v>39217</c:v>
                </c:pt>
                <c:pt idx="226">
                  <c:v>39218</c:v>
                </c:pt>
                <c:pt idx="227">
                  <c:v>39219</c:v>
                </c:pt>
                <c:pt idx="228">
                  <c:v>39220</c:v>
                </c:pt>
                <c:pt idx="229">
                  <c:v>39223</c:v>
                </c:pt>
                <c:pt idx="230">
                  <c:v>39224</c:v>
                </c:pt>
                <c:pt idx="231">
                  <c:v>39225</c:v>
                </c:pt>
                <c:pt idx="232">
                  <c:v>39226</c:v>
                </c:pt>
                <c:pt idx="233">
                  <c:v>39227</c:v>
                </c:pt>
                <c:pt idx="234">
                  <c:v>39230</c:v>
                </c:pt>
                <c:pt idx="235">
                  <c:v>39231</c:v>
                </c:pt>
                <c:pt idx="236">
                  <c:v>39232</c:v>
                </c:pt>
                <c:pt idx="237">
                  <c:v>39233</c:v>
                </c:pt>
                <c:pt idx="238">
                  <c:v>39234</c:v>
                </c:pt>
                <c:pt idx="239">
                  <c:v>39237</c:v>
                </c:pt>
                <c:pt idx="240">
                  <c:v>39238</c:v>
                </c:pt>
                <c:pt idx="241">
                  <c:v>39239</c:v>
                </c:pt>
                <c:pt idx="242">
                  <c:v>39240</c:v>
                </c:pt>
                <c:pt idx="243">
                  <c:v>39241</c:v>
                </c:pt>
                <c:pt idx="244">
                  <c:v>39244</c:v>
                </c:pt>
                <c:pt idx="245">
                  <c:v>39245</c:v>
                </c:pt>
                <c:pt idx="246">
                  <c:v>39246</c:v>
                </c:pt>
                <c:pt idx="247">
                  <c:v>39247</c:v>
                </c:pt>
                <c:pt idx="248">
                  <c:v>39248</c:v>
                </c:pt>
                <c:pt idx="249">
                  <c:v>39251</c:v>
                </c:pt>
                <c:pt idx="250">
                  <c:v>39252</c:v>
                </c:pt>
                <c:pt idx="251">
                  <c:v>39253</c:v>
                </c:pt>
                <c:pt idx="252">
                  <c:v>39254</c:v>
                </c:pt>
                <c:pt idx="253">
                  <c:v>39255</c:v>
                </c:pt>
                <c:pt idx="254">
                  <c:v>39258</c:v>
                </c:pt>
                <c:pt idx="255">
                  <c:v>39259</c:v>
                </c:pt>
                <c:pt idx="256">
                  <c:v>39260</c:v>
                </c:pt>
                <c:pt idx="257">
                  <c:v>39261</c:v>
                </c:pt>
                <c:pt idx="258">
                  <c:v>39262</c:v>
                </c:pt>
                <c:pt idx="259">
                  <c:v>39265</c:v>
                </c:pt>
                <c:pt idx="260">
                  <c:v>39266</c:v>
                </c:pt>
                <c:pt idx="261">
                  <c:v>39267</c:v>
                </c:pt>
                <c:pt idx="262">
                  <c:v>39268</c:v>
                </c:pt>
                <c:pt idx="263">
                  <c:v>39269</c:v>
                </c:pt>
                <c:pt idx="264">
                  <c:v>39272</c:v>
                </c:pt>
                <c:pt idx="265">
                  <c:v>39273</c:v>
                </c:pt>
                <c:pt idx="266">
                  <c:v>39274</c:v>
                </c:pt>
                <c:pt idx="267">
                  <c:v>39275</c:v>
                </c:pt>
                <c:pt idx="268">
                  <c:v>39276</c:v>
                </c:pt>
                <c:pt idx="269">
                  <c:v>39279</c:v>
                </c:pt>
                <c:pt idx="270">
                  <c:v>39280</c:v>
                </c:pt>
                <c:pt idx="271">
                  <c:v>39281</c:v>
                </c:pt>
                <c:pt idx="272">
                  <c:v>39282</c:v>
                </c:pt>
                <c:pt idx="273">
                  <c:v>39283</c:v>
                </c:pt>
                <c:pt idx="274">
                  <c:v>39286</c:v>
                </c:pt>
                <c:pt idx="275">
                  <c:v>39287</c:v>
                </c:pt>
                <c:pt idx="276">
                  <c:v>39288</c:v>
                </c:pt>
                <c:pt idx="277">
                  <c:v>39289</c:v>
                </c:pt>
                <c:pt idx="278">
                  <c:v>39290</c:v>
                </c:pt>
                <c:pt idx="279">
                  <c:v>39293</c:v>
                </c:pt>
                <c:pt idx="280">
                  <c:v>39294</c:v>
                </c:pt>
                <c:pt idx="281">
                  <c:v>39295</c:v>
                </c:pt>
                <c:pt idx="282">
                  <c:v>39296</c:v>
                </c:pt>
                <c:pt idx="283">
                  <c:v>39297</c:v>
                </c:pt>
                <c:pt idx="284">
                  <c:v>39300</c:v>
                </c:pt>
                <c:pt idx="285">
                  <c:v>39301</c:v>
                </c:pt>
                <c:pt idx="286">
                  <c:v>39302</c:v>
                </c:pt>
                <c:pt idx="287">
                  <c:v>39303</c:v>
                </c:pt>
                <c:pt idx="288">
                  <c:v>39304</c:v>
                </c:pt>
                <c:pt idx="289">
                  <c:v>39307</c:v>
                </c:pt>
                <c:pt idx="290">
                  <c:v>39308</c:v>
                </c:pt>
                <c:pt idx="291">
                  <c:v>39310</c:v>
                </c:pt>
                <c:pt idx="292">
                  <c:v>39311</c:v>
                </c:pt>
                <c:pt idx="293">
                  <c:v>39314</c:v>
                </c:pt>
                <c:pt idx="294">
                  <c:v>39315</c:v>
                </c:pt>
                <c:pt idx="295">
                  <c:v>39316</c:v>
                </c:pt>
                <c:pt idx="296">
                  <c:v>39317</c:v>
                </c:pt>
                <c:pt idx="297">
                  <c:v>39318</c:v>
                </c:pt>
                <c:pt idx="298">
                  <c:v>39321</c:v>
                </c:pt>
                <c:pt idx="299">
                  <c:v>39322</c:v>
                </c:pt>
                <c:pt idx="300">
                  <c:v>39323</c:v>
                </c:pt>
                <c:pt idx="301">
                  <c:v>39324</c:v>
                </c:pt>
                <c:pt idx="302">
                  <c:v>39325</c:v>
                </c:pt>
                <c:pt idx="303">
                  <c:v>39328</c:v>
                </c:pt>
                <c:pt idx="304">
                  <c:v>39329</c:v>
                </c:pt>
                <c:pt idx="305">
                  <c:v>39330</c:v>
                </c:pt>
                <c:pt idx="306">
                  <c:v>39331</c:v>
                </c:pt>
                <c:pt idx="307">
                  <c:v>39332</c:v>
                </c:pt>
                <c:pt idx="308">
                  <c:v>39335</c:v>
                </c:pt>
                <c:pt idx="309">
                  <c:v>39336</c:v>
                </c:pt>
                <c:pt idx="310">
                  <c:v>39337</c:v>
                </c:pt>
                <c:pt idx="311">
                  <c:v>39338</c:v>
                </c:pt>
                <c:pt idx="312">
                  <c:v>39339</c:v>
                </c:pt>
                <c:pt idx="313">
                  <c:v>39342</c:v>
                </c:pt>
                <c:pt idx="314">
                  <c:v>39343</c:v>
                </c:pt>
                <c:pt idx="315">
                  <c:v>39344</c:v>
                </c:pt>
                <c:pt idx="316">
                  <c:v>39345</c:v>
                </c:pt>
                <c:pt idx="317">
                  <c:v>39346</c:v>
                </c:pt>
                <c:pt idx="318">
                  <c:v>39349</c:v>
                </c:pt>
                <c:pt idx="319">
                  <c:v>39350</c:v>
                </c:pt>
                <c:pt idx="320">
                  <c:v>39351</c:v>
                </c:pt>
                <c:pt idx="321">
                  <c:v>39352</c:v>
                </c:pt>
                <c:pt idx="322">
                  <c:v>39353</c:v>
                </c:pt>
                <c:pt idx="323">
                  <c:v>39356</c:v>
                </c:pt>
                <c:pt idx="324">
                  <c:v>39358</c:v>
                </c:pt>
                <c:pt idx="325">
                  <c:v>39359</c:v>
                </c:pt>
                <c:pt idx="326">
                  <c:v>39360</c:v>
                </c:pt>
                <c:pt idx="327">
                  <c:v>39363</c:v>
                </c:pt>
                <c:pt idx="328">
                  <c:v>39364</c:v>
                </c:pt>
                <c:pt idx="329">
                  <c:v>39365</c:v>
                </c:pt>
                <c:pt idx="330">
                  <c:v>39366</c:v>
                </c:pt>
                <c:pt idx="331">
                  <c:v>39367</c:v>
                </c:pt>
                <c:pt idx="332">
                  <c:v>39370</c:v>
                </c:pt>
                <c:pt idx="333">
                  <c:v>39371</c:v>
                </c:pt>
                <c:pt idx="334">
                  <c:v>39372</c:v>
                </c:pt>
                <c:pt idx="335">
                  <c:v>39373</c:v>
                </c:pt>
                <c:pt idx="336">
                  <c:v>39374</c:v>
                </c:pt>
                <c:pt idx="337">
                  <c:v>39377</c:v>
                </c:pt>
                <c:pt idx="338">
                  <c:v>39378</c:v>
                </c:pt>
                <c:pt idx="339">
                  <c:v>39379</c:v>
                </c:pt>
                <c:pt idx="340">
                  <c:v>39380</c:v>
                </c:pt>
                <c:pt idx="341">
                  <c:v>39381</c:v>
                </c:pt>
                <c:pt idx="342">
                  <c:v>39384</c:v>
                </c:pt>
                <c:pt idx="343">
                  <c:v>39385</c:v>
                </c:pt>
                <c:pt idx="344">
                  <c:v>39386</c:v>
                </c:pt>
                <c:pt idx="345">
                  <c:v>39387</c:v>
                </c:pt>
                <c:pt idx="346">
                  <c:v>39388</c:v>
                </c:pt>
                <c:pt idx="347">
                  <c:v>39391</c:v>
                </c:pt>
                <c:pt idx="348">
                  <c:v>39392</c:v>
                </c:pt>
                <c:pt idx="349">
                  <c:v>39393</c:v>
                </c:pt>
                <c:pt idx="350">
                  <c:v>39394</c:v>
                </c:pt>
                <c:pt idx="351">
                  <c:v>39395</c:v>
                </c:pt>
                <c:pt idx="352">
                  <c:v>39398</c:v>
                </c:pt>
                <c:pt idx="353">
                  <c:v>39399</c:v>
                </c:pt>
                <c:pt idx="354">
                  <c:v>39400</c:v>
                </c:pt>
                <c:pt idx="355">
                  <c:v>39401</c:v>
                </c:pt>
                <c:pt idx="356">
                  <c:v>39402</c:v>
                </c:pt>
                <c:pt idx="357">
                  <c:v>39405</c:v>
                </c:pt>
                <c:pt idx="358">
                  <c:v>39406</c:v>
                </c:pt>
                <c:pt idx="359">
                  <c:v>39407</c:v>
                </c:pt>
                <c:pt idx="360">
                  <c:v>39408</c:v>
                </c:pt>
                <c:pt idx="361">
                  <c:v>39409</c:v>
                </c:pt>
                <c:pt idx="362">
                  <c:v>39412</c:v>
                </c:pt>
                <c:pt idx="363">
                  <c:v>39413</c:v>
                </c:pt>
                <c:pt idx="364">
                  <c:v>39414</c:v>
                </c:pt>
                <c:pt idx="365">
                  <c:v>39415</c:v>
                </c:pt>
                <c:pt idx="366">
                  <c:v>39416</c:v>
                </c:pt>
                <c:pt idx="367">
                  <c:v>39419</c:v>
                </c:pt>
                <c:pt idx="368">
                  <c:v>39420</c:v>
                </c:pt>
                <c:pt idx="369">
                  <c:v>39421</c:v>
                </c:pt>
                <c:pt idx="370">
                  <c:v>39422</c:v>
                </c:pt>
                <c:pt idx="371">
                  <c:v>39423</c:v>
                </c:pt>
                <c:pt idx="372">
                  <c:v>39426</c:v>
                </c:pt>
                <c:pt idx="373">
                  <c:v>39427</c:v>
                </c:pt>
                <c:pt idx="374">
                  <c:v>39428</c:v>
                </c:pt>
                <c:pt idx="375">
                  <c:v>39429</c:v>
                </c:pt>
                <c:pt idx="376">
                  <c:v>39430</c:v>
                </c:pt>
                <c:pt idx="377">
                  <c:v>39433</c:v>
                </c:pt>
                <c:pt idx="378">
                  <c:v>39434</c:v>
                </c:pt>
                <c:pt idx="379">
                  <c:v>39435</c:v>
                </c:pt>
                <c:pt idx="380">
                  <c:v>39436</c:v>
                </c:pt>
                <c:pt idx="381">
                  <c:v>39440</c:v>
                </c:pt>
                <c:pt idx="382">
                  <c:v>39442</c:v>
                </c:pt>
                <c:pt idx="383">
                  <c:v>39443</c:v>
                </c:pt>
                <c:pt idx="384">
                  <c:v>39444</c:v>
                </c:pt>
                <c:pt idx="385">
                  <c:v>39447</c:v>
                </c:pt>
                <c:pt idx="386">
                  <c:v>39448</c:v>
                </c:pt>
                <c:pt idx="387">
                  <c:v>39449</c:v>
                </c:pt>
                <c:pt idx="388">
                  <c:v>39450</c:v>
                </c:pt>
                <c:pt idx="389">
                  <c:v>39451</c:v>
                </c:pt>
                <c:pt idx="390">
                  <c:v>39454</c:v>
                </c:pt>
                <c:pt idx="391">
                  <c:v>39455</c:v>
                </c:pt>
                <c:pt idx="392">
                  <c:v>39456</c:v>
                </c:pt>
                <c:pt idx="393">
                  <c:v>39457</c:v>
                </c:pt>
                <c:pt idx="394">
                  <c:v>39458</c:v>
                </c:pt>
                <c:pt idx="395">
                  <c:v>39461</c:v>
                </c:pt>
                <c:pt idx="396">
                  <c:v>39462</c:v>
                </c:pt>
                <c:pt idx="397">
                  <c:v>39463</c:v>
                </c:pt>
                <c:pt idx="398">
                  <c:v>39464</c:v>
                </c:pt>
                <c:pt idx="399">
                  <c:v>39465</c:v>
                </c:pt>
                <c:pt idx="400">
                  <c:v>39468</c:v>
                </c:pt>
                <c:pt idx="401">
                  <c:v>39469</c:v>
                </c:pt>
                <c:pt idx="402">
                  <c:v>39470</c:v>
                </c:pt>
                <c:pt idx="403">
                  <c:v>39471</c:v>
                </c:pt>
                <c:pt idx="404">
                  <c:v>39472</c:v>
                </c:pt>
                <c:pt idx="405">
                  <c:v>39475</c:v>
                </c:pt>
                <c:pt idx="406">
                  <c:v>39476</c:v>
                </c:pt>
                <c:pt idx="407">
                  <c:v>39477</c:v>
                </c:pt>
                <c:pt idx="408">
                  <c:v>39478</c:v>
                </c:pt>
                <c:pt idx="409">
                  <c:v>39479</c:v>
                </c:pt>
                <c:pt idx="410">
                  <c:v>39482</c:v>
                </c:pt>
                <c:pt idx="411">
                  <c:v>39483</c:v>
                </c:pt>
                <c:pt idx="412">
                  <c:v>39484</c:v>
                </c:pt>
                <c:pt idx="413">
                  <c:v>39485</c:v>
                </c:pt>
                <c:pt idx="414">
                  <c:v>39486</c:v>
                </c:pt>
                <c:pt idx="415">
                  <c:v>39489</c:v>
                </c:pt>
                <c:pt idx="416">
                  <c:v>39490</c:v>
                </c:pt>
                <c:pt idx="417">
                  <c:v>39491</c:v>
                </c:pt>
                <c:pt idx="418">
                  <c:v>39492</c:v>
                </c:pt>
                <c:pt idx="419">
                  <c:v>39493</c:v>
                </c:pt>
                <c:pt idx="420">
                  <c:v>39496</c:v>
                </c:pt>
                <c:pt idx="421">
                  <c:v>39497</c:v>
                </c:pt>
                <c:pt idx="422">
                  <c:v>39498</c:v>
                </c:pt>
                <c:pt idx="423">
                  <c:v>39499</c:v>
                </c:pt>
                <c:pt idx="424">
                  <c:v>39500</c:v>
                </c:pt>
                <c:pt idx="425">
                  <c:v>39503</c:v>
                </c:pt>
                <c:pt idx="426">
                  <c:v>39504</c:v>
                </c:pt>
                <c:pt idx="427">
                  <c:v>39505</c:v>
                </c:pt>
                <c:pt idx="428">
                  <c:v>39506</c:v>
                </c:pt>
                <c:pt idx="429">
                  <c:v>39507</c:v>
                </c:pt>
                <c:pt idx="430">
                  <c:v>39510</c:v>
                </c:pt>
                <c:pt idx="431">
                  <c:v>39511</c:v>
                </c:pt>
                <c:pt idx="432">
                  <c:v>39512</c:v>
                </c:pt>
                <c:pt idx="433">
                  <c:v>39514</c:v>
                </c:pt>
                <c:pt idx="434">
                  <c:v>39517</c:v>
                </c:pt>
                <c:pt idx="435">
                  <c:v>39518</c:v>
                </c:pt>
                <c:pt idx="436">
                  <c:v>39519</c:v>
                </c:pt>
                <c:pt idx="437">
                  <c:v>39520</c:v>
                </c:pt>
                <c:pt idx="438">
                  <c:v>39521</c:v>
                </c:pt>
                <c:pt idx="439">
                  <c:v>39524</c:v>
                </c:pt>
                <c:pt idx="440">
                  <c:v>39525</c:v>
                </c:pt>
                <c:pt idx="441">
                  <c:v>39526</c:v>
                </c:pt>
                <c:pt idx="442">
                  <c:v>39531</c:v>
                </c:pt>
                <c:pt idx="443">
                  <c:v>39532</c:v>
                </c:pt>
                <c:pt idx="444">
                  <c:v>39533</c:v>
                </c:pt>
                <c:pt idx="445">
                  <c:v>39534</c:v>
                </c:pt>
                <c:pt idx="446">
                  <c:v>39535</c:v>
                </c:pt>
                <c:pt idx="447">
                  <c:v>39538</c:v>
                </c:pt>
                <c:pt idx="448">
                  <c:v>39539</c:v>
                </c:pt>
                <c:pt idx="449">
                  <c:v>39540</c:v>
                </c:pt>
                <c:pt idx="450">
                  <c:v>39541</c:v>
                </c:pt>
                <c:pt idx="451">
                  <c:v>39542</c:v>
                </c:pt>
                <c:pt idx="452">
                  <c:v>39545</c:v>
                </c:pt>
                <c:pt idx="453">
                  <c:v>39546</c:v>
                </c:pt>
                <c:pt idx="454">
                  <c:v>39547</c:v>
                </c:pt>
                <c:pt idx="455">
                  <c:v>39548</c:v>
                </c:pt>
                <c:pt idx="456">
                  <c:v>39549</c:v>
                </c:pt>
                <c:pt idx="457">
                  <c:v>39553</c:v>
                </c:pt>
                <c:pt idx="458">
                  <c:v>39554</c:v>
                </c:pt>
                <c:pt idx="459">
                  <c:v>39555</c:v>
                </c:pt>
                <c:pt idx="460">
                  <c:v>39559</c:v>
                </c:pt>
                <c:pt idx="461">
                  <c:v>39560</c:v>
                </c:pt>
                <c:pt idx="462">
                  <c:v>39561</c:v>
                </c:pt>
                <c:pt idx="463">
                  <c:v>39562</c:v>
                </c:pt>
                <c:pt idx="464">
                  <c:v>39563</c:v>
                </c:pt>
                <c:pt idx="465">
                  <c:v>39566</c:v>
                </c:pt>
                <c:pt idx="466">
                  <c:v>39567</c:v>
                </c:pt>
                <c:pt idx="467">
                  <c:v>39568</c:v>
                </c:pt>
                <c:pt idx="468">
                  <c:v>39570</c:v>
                </c:pt>
                <c:pt idx="469">
                  <c:v>39573</c:v>
                </c:pt>
                <c:pt idx="470">
                  <c:v>39574</c:v>
                </c:pt>
                <c:pt idx="471">
                  <c:v>39575</c:v>
                </c:pt>
                <c:pt idx="472">
                  <c:v>39576</c:v>
                </c:pt>
                <c:pt idx="473">
                  <c:v>39577</c:v>
                </c:pt>
                <c:pt idx="474">
                  <c:v>39580</c:v>
                </c:pt>
                <c:pt idx="475">
                  <c:v>39581</c:v>
                </c:pt>
                <c:pt idx="476">
                  <c:v>39582</c:v>
                </c:pt>
                <c:pt idx="477">
                  <c:v>39583</c:v>
                </c:pt>
                <c:pt idx="478">
                  <c:v>39584</c:v>
                </c:pt>
                <c:pt idx="479">
                  <c:v>39588</c:v>
                </c:pt>
                <c:pt idx="480">
                  <c:v>39589</c:v>
                </c:pt>
                <c:pt idx="481">
                  <c:v>39590</c:v>
                </c:pt>
                <c:pt idx="482">
                  <c:v>39591</c:v>
                </c:pt>
                <c:pt idx="483">
                  <c:v>39594</c:v>
                </c:pt>
                <c:pt idx="484">
                  <c:v>39595</c:v>
                </c:pt>
                <c:pt idx="485">
                  <c:v>39596</c:v>
                </c:pt>
                <c:pt idx="486">
                  <c:v>39597</c:v>
                </c:pt>
                <c:pt idx="487">
                  <c:v>39598</c:v>
                </c:pt>
                <c:pt idx="488">
                  <c:v>39601</c:v>
                </c:pt>
                <c:pt idx="489">
                  <c:v>39602</c:v>
                </c:pt>
                <c:pt idx="490">
                  <c:v>39603</c:v>
                </c:pt>
                <c:pt idx="491">
                  <c:v>39604</c:v>
                </c:pt>
                <c:pt idx="492">
                  <c:v>39605</c:v>
                </c:pt>
                <c:pt idx="493">
                  <c:v>39608</c:v>
                </c:pt>
                <c:pt idx="494">
                  <c:v>39609</c:v>
                </c:pt>
                <c:pt idx="495">
                  <c:v>39610</c:v>
                </c:pt>
                <c:pt idx="496">
                  <c:v>39611</c:v>
                </c:pt>
                <c:pt idx="497">
                  <c:v>39612</c:v>
                </c:pt>
                <c:pt idx="498">
                  <c:v>39615</c:v>
                </c:pt>
                <c:pt idx="499">
                  <c:v>39616</c:v>
                </c:pt>
                <c:pt idx="500">
                  <c:v>39617</c:v>
                </c:pt>
                <c:pt idx="501">
                  <c:v>39618</c:v>
                </c:pt>
                <c:pt idx="502">
                  <c:v>39619</c:v>
                </c:pt>
                <c:pt idx="503">
                  <c:v>39622</c:v>
                </c:pt>
                <c:pt idx="504">
                  <c:v>39623</c:v>
                </c:pt>
                <c:pt idx="505">
                  <c:v>39624</c:v>
                </c:pt>
                <c:pt idx="506">
                  <c:v>39625</c:v>
                </c:pt>
                <c:pt idx="507">
                  <c:v>39626</c:v>
                </c:pt>
                <c:pt idx="508">
                  <c:v>39629</c:v>
                </c:pt>
                <c:pt idx="509">
                  <c:v>39630</c:v>
                </c:pt>
                <c:pt idx="510">
                  <c:v>39631</c:v>
                </c:pt>
                <c:pt idx="511">
                  <c:v>39632</c:v>
                </c:pt>
                <c:pt idx="512">
                  <c:v>39633</c:v>
                </c:pt>
                <c:pt idx="513">
                  <c:v>39636</c:v>
                </c:pt>
                <c:pt idx="514">
                  <c:v>39637</c:v>
                </c:pt>
                <c:pt idx="515">
                  <c:v>39638</c:v>
                </c:pt>
                <c:pt idx="516">
                  <c:v>39639</c:v>
                </c:pt>
                <c:pt idx="517">
                  <c:v>39640</c:v>
                </c:pt>
                <c:pt idx="518">
                  <c:v>39643</c:v>
                </c:pt>
                <c:pt idx="519">
                  <c:v>39644</c:v>
                </c:pt>
                <c:pt idx="520">
                  <c:v>39645</c:v>
                </c:pt>
                <c:pt idx="521">
                  <c:v>39646</c:v>
                </c:pt>
                <c:pt idx="522">
                  <c:v>39647</c:v>
                </c:pt>
                <c:pt idx="523">
                  <c:v>39650</c:v>
                </c:pt>
                <c:pt idx="524">
                  <c:v>39651</c:v>
                </c:pt>
                <c:pt idx="525">
                  <c:v>39652</c:v>
                </c:pt>
                <c:pt idx="526">
                  <c:v>39653</c:v>
                </c:pt>
                <c:pt idx="527">
                  <c:v>39654</c:v>
                </c:pt>
                <c:pt idx="528">
                  <c:v>39657</c:v>
                </c:pt>
                <c:pt idx="529">
                  <c:v>39658</c:v>
                </c:pt>
                <c:pt idx="530">
                  <c:v>39659</c:v>
                </c:pt>
                <c:pt idx="531">
                  <c:v>39660</c:v>
                </c:pt>
                <c:pt idx="532">
                  <c:v>39661</c:v>
                </c:pt>
                <c:pt idx="533">
                  <c:v>39664</c:v>
                </c:pt>
                <c:pt idx="534">
                  <c:v>39665</c:v>
                </c:pt>
                <c:pt idx="535">
                  <c:v>39666</c:v>
                </c:pt>
                <c:pt idx="536">
                  <c:v>39667</c:v>
                </c:pt>
                <c:pt idx="537">
                  <c:v>39668</c:v>
                </c:pt>
                <c:pt idx="538">
                  <c:v>39671</c:v>
                </c:pt>
                <c:pt idx="539">
                  <c:v>39672</c:v>
                </c:pt>
                <c:pt idx="540">
                  <c:v>39673</c:v>
                </c:pt>
                <c:pt idx="541">
                  <c:v>39674</c:v>
                </c:pt>
                <c:pt idx="542">
                  <c:v>39678</c:v>
                </c:pt>
                <c:pt idx="543">
                  <c:v>39679</c:v>
                </c:pt>
                <c:pt idx="544">
                  <c:v>39680</c:v>
                </c:pt>
                <c:pt idx="545">
                  <c:v>39681</c:v>
                </c:pt>
                <c:pt idx="546">
                  <c:v>39682</c:v>
                </c:pt>
                <c:pt idx="547">
                  <c:v>39685</c:v>
                </c:pt>
                <c:pt idx="548">
                  <c:v>39686</c:v>
                </c:pt>
                <c:pt idx="549">
                  <c:v>39687</c:v>
                </c:pt>
                <c:pt idx="550">
                  <c:v>39688</c:v>
                </c:pt>
                <c:pt idx="551">
                  <c:v>39689</c:v>
                </c:pt>
                <c:pt idx="552">
                  <c:v>39692</c:v>
                </c:pt>
                <c:pt idx="553">
                  <c:v>39693</c:v>
                </c:pt>
                <c:pt idx="554">
                  <c:v>39695</c:v>
                </c:pt>
                <c:pt idx="555">
                  <c:v>39696</c:v>
                </c:pt>
                <c:pt idx="556">
                  <c:v>39699</c:v>
                </c:pt>
                <c:pt idx="557">
                  <c:v>39700</c:v>
                </c:pt>
                <c:pt idx="558">
                  <c:v>39701</c:v>
                </c:pt>
                <c:pt idx="559">
                  <c:v>39702</c:v>
                </c:pt>
                <c:pt idx="560">
                  <c:v>39703</c:v>
                </c:pt>
                <c:pt idx="561">
                  <c:v>39706</c:v>
                </c:pt>
                <c:pt idx="562">
                  <c:v>39707</c:v>
                </c:pt>
                <c:pt idx="563">
                  <c:v>39708</c:v>
                </c:pt>
                <c:pt idx="564">
                  <c:v>39709</c:v>
                </c:pt>
                <c:pt idx="565">
                  <c:v>39710</c:v>
                </c:pt>
                <c:pt idx="566">
                  <c:v>39713</c:v>
                </c:pt>
                <c:pt idx="567">
                  <c:v>39714</c:v>
                </c:pt>
                <c:pt idx="568">
                  <c:v>39715</c:v>
                </c:pt>
                <c:pt idx="569">
                  <c:v>39716</c:v>
                </c:pt>
                <c:pt idx="570">
                  <c:v>39717</c:v>
                </c:pt>
                <c:pt idx="571">
                  <c:v>39720</c:v>
                </c:pt>
                <c:pt idx="572">
                  <c:v>39721</c:v>
                </c:pt>
                <c:pt idx="573">
                  <c:v>39722</c:v>
                </c:pt>
                <c:pt idx="574">
                  <c:v>39724</c:v>
                </c:pt>
                <c:pt idx="575">
                  <c:v>39727</c:v>
                </c:pt>
                <c:pt idx="576">
                  <c:v>39728</c:v>
                </c:pt>
                <c:pt idx="577">
                  <c:v>39729</c:v>
                </c:pt>
                <c:pt idx="578">
                  <c:v>39731</c:v>
                </c:pt>
                <c:pt idx="579">
                  <c:v>39734</c:v>
                </c:pt>
                <c:pt idx="580">
                  <c:v>39735</c:v>
                </c:pt>
                <c:pt idx="581">
                  <c:v>39736</c:v>
                </c:pt>
                <c:pt idx="582">
                  <c:v>39737</c:v>
                </c:pt>
                <c:pt idx="583">
                  <c:v>39738</c:v>
                </c:pt>
                <c:pt idx="584">
                  <c:v>39741</c:v>
                </c:pt>
                <c:pt idx="585">
                  <c:v>39742</c:v>
                </c:pt>
                <c:pt idx="586">
                  <c:v>39743</c:v>
                </c:pt>
                <c:pt idx="587">
                  <c:v>39744</c:v>
                </c:pt>
                <c:pt idx="588">
                  <c:v>39745</c:v>
                </c:pt>
                <c:pt idx="589">
                  <c:v>39748</c:v>
                </c:pt>
                <c:pt idx="590">
                  <c:v>39749</c:v>
                </c:pt>
                <c:pt idx="591">
                  <c:v>39750</c:v>
                </c:pt>
                <c:pt idx="592">
                  <c:v>39752</c:v>
                </c:pt>
                <c:pt idx="593">
                  <c:v>39755</c:v>
                </c:pt>
                <c:pt idx="594">
                  <c:v>39756</c:v>
                </c:pt>
                <c:pt idx="595">
                  <c:v>39757</c:v>
                </c:pt>
                <c:pt idx="596">
                  <c:v>39758</c:v>
                </c:pt>
                <c:pt idx="597">
                  <c:v>39759</c:v>
                </c:pt>
                <c:pt idx="598">
                  <c:v>39762</c:v>
                </c:pt>
                <c:pt idx="599">
                  <c:v>39763</c:v>
                </c:pt>
                <c:pt idx="600">
                  <c:v>39764</c:v>
                </c:pt>
                <c:pt idx="601">
                  <c:v>39766</c:v>
                </c:pt>
                <c:pt idx="602">
                  <c:v>39769</c:v>
                </c:pt>
                <c:pt idx="603">
                  <c:v>39770</c:v>
                </c:pt>
                <c:pt idx="604">
                  <c:v>39771</c:v>
                </c:pt>
                <c:pt idx="605">
                  <c:v>39772</c:v>
                </c:pt>
                <c:pt idx="606">
                  <c:v>39773</c:v>
                </c:pt>
                <c:pt idx="607">
                  <c:v>39776</c:v>
                </c:pt>
                <c:pt idx="608">
                  <c:v>39777</c:v>
                </c:pt>
                <c:pt idx="609">
                  <c:v>39778</c:v>
                </c:pt>
                <c:pt idx="610">
                  <c:v>39780</c:v>
                </c:pt>
                <c:pt idx="611">
                  <c:v>39783</c:v>
                </c:pt>
                <c:pt idx="612">
                  <c:v>39784</c:v>
                </c:pt>
                <c:pt idx="613">
                  <c:v>39785</c:v>
                </c:pt>
                <c:pt idx="614">
                  <c:v>39786</c:v>
                </c:pt>
                <c:pt idx="615">
                  <c:v>39787</c:v>
                </c:pt>
                <c:pt idx="616">
                  <c:v>39790</c:v>
                </c:pt>
                <c:pt idx="617">
                  <c:v>39792</c:v>
                </c:pt>
                <c:pt idx="618">
                  <c:v>39793</c:v>
                </c:pt>
                <c:pt idx="619">
                  <c:v>39794</c:v>
                </c:pt>
                <c:pt idx="620">
                  <c:v>39797</c:v>
                </c:pt>
                <c:pt idx="621">
                  <c:v>39798</c:v>
                </c:pt>
                <c:pt idx="622">
                  <c:v>39799</c:v>
                </c:pt>
                <c:pt idx="623">
                  <c:v>39800</c:v>
                </c:pt>
                <c:pt idx="624">
                  <c:v>39801</c:v>
                </c:pt>
                <c:pt idx="625">
                  <c:v>39804</c:v>
                </c:pt>
                <c:pt idx="626">
                  <c:v>39805</c:v>
                </c:pt>
                <c:pt idx="627">
                  <c:v>39806</c:v>
                </c:pt>
                <c:pt idx="628">
                  <c:v>39808</c:v>
                </c:pt>
                <c:pt idx="629">
                  <c:v>39811</c:v>
                </c:pt>
                <c:pt idx="630">
                  <c:v>39812</c:v>
                </c:pt>
                <c:pt idx="631">
                  <c:v>39813</c:v>
                </c:pt>
                <c:pt idx="632">
                  <c:v>39814</c:v>
                </c:pt>
                <c:pt idx="633">
                  <c:v>39815</c:v>
                </c:pt>
                <c:pt idx="634">
                  <c:v>39818</c:v>
                </c:pt>
                <c:pt idx="635">
                  <c:v>39819</c:v>
                </c:pt>
                <c:pt idx="636">
                  <c:v>39820</c:v>
                </c:pt>
                <c:pt idx="637">
                  <c:v>39822</c:v>
                </c:pt>
                <c:pt idx="638">
                  <c:v>39825</c:v>
                </c:pt>
                <c:pt idx="639">
                  <c:v>39826</c:v>
                </c:pt>
                <c:pt idx="640">
                  <c:v>39827</c:v>
                </c:pt>
                <c:pt idx="641">
                  <c:v>39828</c:v>
                </c:pt>
                <c:pt idx="642">
                  <c:v>39829</c:v>
                </c:pt>
                <c:pt idx="643">
                  <c:v>39832</c:v>
                </c:pt>
                <c:pt idx="644">
                  <c:v>39833</c:v>
                </c:pt>
                <c:pt idx="645">
                  <c:v>39834</c:v>
                </c:pt>
                <c:pt idx="646">
                  <c:v>39835</c:v>
                </c:pt>
                <c:pt idx="647">
                  <c:v>39836</c:v>
                </c:pt>
                <c:pt idx="648">
                  <c:v>39840</c:v>
                </c:pt>
                <c:pt idx="649">
                  <c:v>39841</c:v>
                </c:pt>
                <c:pt idx="650">
                  <c:v>39842</c:v>
                </c:pt>
                <c:pt idx="651">
                  <c:v>39843</c:v>
                </c:pt>
                <c:pt idx="652">
                  <c:v>39846</c:v>
                </c:pt>
                <c:pt idx="653">
                  <c:v>39847</c:v>
                </c:pt>
                <c:pt idx="654">
                  <c:v>39848</c:v>
                </c:pt>
                <c:pt idx="655">
                  <c:v>39849</c:v>
                </c:pt>
                <c:pt idx="656">
                  <c:v>39850</c:v>
                </c:pt>
                <c:pt idx="657">
                  <c:v>39853</c:v>
                </c:pt>
                <c:pt idx="658">
                  <c:v>39854</c:v>
                </c:pt>
                <c:pt idx="659">
                  <c:v>39855</c:v>
                </c:pt>
                <c:pt idx="660">
                  <c:v>39856</c:v>
                </c:pt>
                <c:pt idx="661">
                  <c:v>39857</c:v>
                </c:pt>
                <c:pt idx="662">
                  <c:v>39860</c:v>
                </c:pt>
                <c:pt idx="663">
                  <c:v>39861</c:v>
                </c:pt>
                <c:pt idx="664">
                  <c:v>39862</c:v>
                </c:pt>
                <c:pt idx="665">
                  <c:v>39863</c:v>
                </c:pt>
                <c:pt idx="666">
                  <c:v>39864</c:v>
                </c:pt>
                <c:pt idx="667">
                  <c:v>39868</c:v>
                </c:pt>
                <c:pt idx="668">
                  <c:v>39869</c:v>
                </c:pt>
                <c:pt idx="669">
                  <c:v>39870</c:v>
                </c:pt>
                <c:pt idx="670">
                  <c:v>39871</c:v>
                </c:pt>
                <c:pt idx="671">
                  <c:v>39874</c:v>
                </c:pt>
                <c:pt idx="672">
                  <c:v>39875</c:v>
                </c:pt>
                <c:pt idx="673">
                  <c:v>39876</c:v>
                </c:pt>
                <c:pt idx="674">
                  <c:v>39877</c:v>
                </c:pt>
                <c:pt idx="675">
                  <c:v>39878</c:v>
                </c:pt>
                <c:pt idx="676">
                  <c:v>39881</c:v>
                </c:pt>
                <c:pt idx="677">
                  <c:v>39884</c:v>
                </c:pt>
                <c:pt idx="678">
                  <c:v>39885</c:v>
                </c:pt>
                <c:pt idx="679">
                  <c:v>39888</c:v>
                </c:pt>
                <c:pt idx="680">
                  <c:v>39889</c:v>
                </c:pt>
                <c:pt idx="681">
                  <c:v>39890</c:v>
                </c:pt>
                <c:pt idx="682">
                  <c:v>39891</c:v>
                </c:pt>
                <c:pt idx="683">
                  <c:v>39892</c:v>
                </c:pt>
                <c:pt idx="684">
                  <c:v>39895</c:v>
                </c:pt>
                <c:pt idx="685">
                  <c:v>39896</c:v>
                </c:pt>
                <c:pt idx="686">
                  <c:v>39897</c:v>
                </c:pt>
                <c:pt idx="687">
                  <c:v>39898</c:v>
                </c:pt>
                <c:pt idx="688">
                  <c:v>39899</c:v>
                </c:pt>
                <c:pt idx="689">
                  <c:v>39902</c:v>
                </c:pt>
                <c:pt idx="690">
                  <c:v>39903</c:v>
                </c:pt>
                <c:pt idx="691">
                  <c:v>39904</c:v>
                </c:pt>
                <c:pt idx="692">
                  <c:v>39905</c:v>
                </c:pt>
                <c:pt idx="693">
                  <c:v>39909</c:v>
                </c:pt>
                <c:pt idx="694">
                  <c:v>39911</c:v>
                </c:pt>
                <c:pt idx="695">
                  <c:v>39912</c:v>
                </c:pt>
                <c:pt idx="696">
                  <c:v>39916</c:v>
                </c:pt>
                <c:pt idx="697">
                  <c:v>39918</c:v>
                </c:pt>
                <c:pt idx="698">
                  <c:v>39919</c:v>
                </c:pt>
                <c:pt idx="699">
                  <c:v>39920</c:v>
                </c:pt>
                <c:pt idx="700">
                  <c:v>39923</c:v>
                </c:pt>
                <c:pt idx="701">
                  <c:v>39924</c:v>
                </c:pt>
                <c:pt idx="702">
                  <c:v>39925</c:v>
                </c:pt>
                <c:pt idx="703">
                  <c:v>39926</c:v>
                </c:pt>
                <c:pt idx="704">
                  <c:v>39927</c:v>
                </c:pt>
                <c:pt idx="705">
                  <c:v>39930</c:v>
                </c:pt>
                <c:pt idx="706">
                  <c:v>39931</c:v>
                </c:pt>
                <c:pt idx="707">
                  <c:v>39932</c:v>
                </c:pt>
                <c:pt idx="708">
                  <c:v>39937</c:v>
                </c:pt>
                <c:pt idx="709">
                  <c:v>39938</c:v>
                </c:pt>
                <c:pt idx="710">
                  <c:v>39939</c:v>
                </c:pt>
                <c:pt idx="711">
                  <c:v>39940</c:v>
                </c:pt>
                <c:pt idx="712">
                  <c:v>39941</c:v>
                </c:pt>
                <c:pt idx="713">
                  <c:v>39944</c:v>
                </c:pt>
                <c:pt idx="714">
                  <c:v>39945</c:v>
                </c:pt>
                <c:pt idx="715">
                  <c:v>39946</c:v>
                </c:pt>
                <c:pt idx="716">
                  <c:v>39947</c:v>
                </c:pt>
                <c:pt idx="717">
                  <c:v>39948</c:v>
                </c:pt>
                <c:pt idx="718">
                  <c:v>39951</c:v>
                </c:pt>
                <c:pt idx="719">
                  <c:v>39952</c:v>
                </c:pt>
                <c:pt idx="720">
                  <c:v>39953</c:v>
                </c:pt>
                <c:pt idx="721">
                  <c:v>39954</c:v>
                </c:pt>
                <c:pt idx="722">
                  <c:v>39955</c:v>
                </c:pt>
                <c:pt idx="723">
                  <c:v>39958</c:v>
                </c:pt>
                <c:pt idx="724">
                  <c:v>39959</c:v>
                </c:pt>
                <c:pt idx="725">
                  <c:v>39960</c:v>
                </c:pt>
                <c:pt idx="726">
                  <c:v>39961</c:v>
                </c:pt>
                <c:pt idx="727">
                  <c:v>39962</c:v>
                </c:pt>
                <c:pt idx="728">
                  <c:v>39965</c:v>
                </c:pt>
                <c:pt idx="729">
                  <c:v>39966</c:v>
                </c:pt>
                <c:pt idx="730">
                  <c:v>39967</c:v>
                </c:pt>
                <c:pt idx="731">
                  <c:v>39968</c:v>
                </c:pt>
                <c:pt idx="732">
                  <c:v>39969</c:v>
                </c:pt>
                <c:pt idx="733">
                  <c:v>39972</c:v>
                </c:pt>
                <c:pt idx="734">
                  <c:v>39973</c:v>
                </c:pt>
                <c:pt idx="735">
                  <c:v>39974</c:v>
                </c:pt>
                <c:pt idx="736">
                  <c:v>39975</c:v>
                </c:pt>
                <c:pt idx="737">
                  <c:v>39976</c:v>
                </c:pt>
                <c:pt idx="738">
                  <c:v>39979</c:v>
                </c:pt>
                <c:pt idx="739">
                  <c:v>39980</c:v>
                </c:pt>
                <c:pt idx="740">
                  <c:v>39981</c:v>
                </c:pt>
                <c:pt idx="741">
                  <c:v>39982</c:v>
                </c:pt>
                <c:pt idx="742">
                  <c:v>39983</c:v>
                </c:pt>
                <c:pt idx="743">
                  <c:v>39986</c:v>
                </c:pt>
                <c:pt idx="744">
                  <c:v>39987</c:v>
                </c:pt>
                <c:pt idx="745">
                  <c:v>39988</c:v>
                </c:pt>
                <c:pt idx="746">
                  <c:v>39989</c:v>
                </c:pt>
                <c:pt idx="747">
                  <c:v>39990</c:v>
                </c:pt>
                <c:pt idx="748">
                  <c:v>39993</c:v>
                </c:pt>
                <c:pt idx="749">
                  <c:v>39994</c:v>
                </c:pt>
                <c:pt idx="750">
                  <c:v>39995</c:v>
                </c:pt>
                <c:pt idx="751">
                  <c:v>39996</c:v>
                </c:pt>
                <c:pt idx="752">
                  <c:v>39997</c:v>
                </c:pt>
                <c:pt idx="753">
                  <c:v>40000</c:v>
                </c:pt>
                <c:pt idx="754">
                  <c:v>40001</c:v>
                </c:pt>
                <c:pt idx="755">
                  <c:v>40002</c:v>
                </c:pt>
                <c:pt idx="756">
                  <c:v>40003</c:v>
                </c:pt>
                <c:pt idx="757">
                  <c:v>40004</c:v>
                </c:pt>
                <c:pt idx="758">
                  <c:v>40007</c:v>
                </c:pt>
                <c:pt idx="759">
                  <c:v>40008</c:v>
                </c:pt>
                <c:pt idx="760">
                  <c:v>40009</c:v>
                </c:pt>
                <c:pt idx="761">
                  <c:v>40010</c:v>
                </c:pt>
                <c:pt idx="762">
                  <c:v>40011</c:v>
                </c:pt>
                <c:pt idx="763">
                  <c:v>40014</c:v>
                </c:pt>
                <c:pt idx="764">
                  <c:v>40015</c:v>
                </c:pt>
                <c:pt idx="765">
                  <c:v>40016</c:v>
                </c:pt>
                <c:pt idx="766">
                  <c:v>40017</c:v>
                </c:pt>
                <c:pt idx="767">
                  <c:v>40018</c:v>
                </c:pt>
                <c:pt idx="768">
                  <c:v>40021</c:v>
                </c:pt>
                <c:pt idx="769">
                  <c:v>40022</c:v>
                </c:pt>
                <c:pt idx="770">
                  <c:v>40023</c:v>
                </c:pt>
                <c:pt idx="771">
                  <c:v>40024</c:v>
                </c:pt>
                <c:pt idx="772">
                  <c:v>40025</c:v>
                </c:pt>
                <c:pt idx="773">
                  <c:v>40028</c:v>
                </c:pt>
                <c:pt idx="774">
                  <c:v>40029</c:v>
                </c:pt>
                <c:pt idx="775">
                  <c:v>40030</c:v>
                </c:pt>
                <c:pt idx="776">
                  <c:v>40031</c:v>
                </c:pt>
                <c:pt idx="777">
                  <c:v>40032</c:v>
                </c:pt>
                <c:pt idx="778">
                  <c:v>40035</c:v>
                </c:pt>
                <c:pt idx="779">
                  <c:v>40036</c:v>
                </c:pt>
                <c:pt idx="780">
                  <c:v>40037</c:v>
                </c:pt>
                <c:pt idx="781">
                  <c:v>40038</c:v>
                </c:pt>
                <c:pt idx="782">
                  <c:v>40039</c:v>
                </c:pt>
                <c:pt idx="783">
                  <c:v>40042</c:v>
                </c:pt>
                <c:pt idx="784">
                  <c:v>40043</c:v>
                </c:pt>
                <c:pt idx="785">
                  <c:v>40044</c:v>
                </c:pt>
                <c:pt idx="786">
                  <c:v>40045</c:v>
                </c:pt>
                <c:pt idx="787">
                  <c:v>40046</c:v>
                </c:pt>
                <c:pt idx="788">
                  <c:v>40049</c:v>
                </c:pt>
                <c:pt idx="789">
                  <c:v>40050</c:v>
                </c:pt>
                <c:pt idx="790">
                  <c:v>40051</c:v>
                </c:pt>
                <c:pt idx="791">
                  <c:v>40052</c:v>
                </c:pt>
                <c:pt idx="792">
                  <c:v>40053</c:v>
                </c:pt>
                <c:pt idx="793">
                  <c:v>40056</c:v>
                </c:pt>
                <c:pt idx="794">
                  <c:v>40057</c:v>
                </c:pt>
                <c:pt idx="795">
                  <c:v>40058</c:v>
                </c:pt>
                <c:pt idx="796">
                  <c:v>40059</c:v>
                </c:pt>
                <c:pt idx="797">
                  <c:v>40060</c:v>
                </c:pt>
                <c:pt idx="798">
                  <c:v>40063</c:v>
                </c:pt>
                <c:pt idx="799">
                  <c:v>40064</c:v>
                </c:pt>
                <c:pt idx="800">
                  <c:v>40065</c:v>
                </c:pt>
                <c:pt idx="801">
                  <c:v>40066</c:v>
                </c:pt>
                <c:pt idx="802">
                  <c:v>40067</c:v>
                </c:pt>
                <c:pt idx="803">
                  <c:v>40070</c:v>
                </c:pt>
                <c:pt idx="804">
                  <c:v>40071</c:v>
                </c:pt>
                <c:pt idx="805">
                  <c:v>40072</c:v>
                </c:pt>
                <c:pt idx="806">
                  <c:v>40073</c:v>
                </c:pt>
                <c:pt idx="807">
                  <c:v>40074</c:v>
                </c:pt>
                <c:pt idx="808">
                  <c:v>40078</c:v>
                </c:pt>
                <c:pt idx="809">
                  <c:v>40079</c:v>
                </c:pt>
                <c:pt idx="810">
                  <c:v>40080</c:v>
                </c:pt>
                <c:pt idx="811">
                  <c:v>40081</c:v>
                </c:pt>
                <c:pt idx="812">
                  <c:v>40085</c:v>
                </c:pt>
                <c:pt idx="813">
                  <c:v>40086</c:v>
                </c:pt>
                <c:pt idx="814">
                  <c:v>40087</c:v>
                </c:pt>
                <c:pt idx="815">
                  <c:v>40091</c:v>
                </c:pt>
                <c:pt idx="816">
                  <c:v>40092</c:v>
                </c:pt>
                <c:pt idx="817">
                  <c:v>40093</c:v>
                </c:pt>
                <c:pt idx="818">
                  <c:v>40094</c:v>
                </c:pt>
                <c:pt idx="819">
                  <c:v>40095</c:v>
                </c:pt>
                <c:pt idx="820">
                  <c:v>40098</c:v>
                </c:pt>
                <c:pt idx="821">
                  <c:v>40100</c:v>
                </c:pt>
                <c:pt idx="822">
                  <c:v>40101</c:v>
                </c:pt>
                <c:pt idx="823">
                  <c:v>40102</c:v>
                </c:pt>
                <c:pt idx="824">
                  <c:v>40103</c:v>
                </c:pt>
                <c:pt idx="825">
                  <c:v>40106</c:v>
                </c:pt>
                <c:pt idx="826">
                  <c:v>40107</c:v>
                </c:pt>
                <c:pt idx="827">
                  <c:v>40108</c:v>
                </c:pt>
                <c:pt idx="828">
                  <c:v>40109</c:v>
                </c:pt>
                <c:pt idx="829">
                  <c:v>40112</c:v>
                </c:pt>
                <c:pt idx="830">
                  <c:v>40113</c:v>
                </c:pt>
                <c:pt idx="831">
                  <c:v>40114</c:v>
                </c:pt>
                <c:pt idx="832">
                  <c:v>40115</c:v>
                </c:pt>
                <c:pt idx="833">
                  <c:v>40116</c:v>
                </c:pt>
                <c:pt idx="834">
                  <c:v>40120</c:v>
                </c:pt>
                <c:pt idx="835">
                  <c:v>40121</c:v>
                </c:pt>
                <c:pt idx="836">
                  <c:v>40122</c:v>
                </c:pt>
                <c:pt idx="837">
                  <c:v>40123</c:v>
                </c:pt>
                <c:pt idx="838">
                  <c:v>40126</c:v>
                </c:pt>
                <c:pt idx="839">
                  <c:v>40127</c:v>
                </c:pt>
                <c:pt idx="840">
                  <c:v>40128</c:v>
                </c:pt>
                <c:pt idx="841">
                  <c:v>40129</c:v>
                </c:pt>
                <c:pt idx="842">
                  <c:v>40130</c:v>
                </c:pt>
                <c:pt idx="843">
                  <c:v>40133</c:v>
                </c:pt>
                <c:pt idx="844">
                  <c:v>40134</c:v>
                </c:pt>
                <c:pt idx="845">
                  <c:v>40135</c:v>
                </c:pt>
                <c:pt idx="846">
                  <c:v>40136</c:v>
                </c:pt>
                <c:pt idx="847">
                  <c:v>40137</c:v>
                </c:pt>
                <c:pt idx="848">
                  <c:v>40140</c:v>
                </c:pt>
                <c:pt idx="849">
                  <c:v>40141</c:v>
                </c:pt>
                <c:pt idx="850">
                  <c:v>40142</c:v>
                </c:pt>
                <c:pt idx="851">
                  <c:v>40143</c:v>
                </c:pt>
                <c:pt idx="852">
                  <c:v>40144</c:v>
                </c:pt>
                <c:pt idx="853">
                  <c:v>40147</c:v>
                </c:pt>
                <c:pt idx="854">
                  <c:v>40148</c:v>
                </c:pt>
                <c:pt idx="855">
                  <c:v>40149</c:v>
                </c:pt>
                <c:pt idx="856">
                  <c:v>40150</c:v>
                </c:pt>
                <c:pt idx="857">
                  <c:v>40151</c:v>
                </c:pt>
                <c:pt idx="858">
                  <c:v>40154</c:v>
                </c:pt>
                <c:pt idx="859">
                  <c:v>40155</c:v>
                </c:pt>
                <c:pt idx="860">
                  <c:v>40156</c:v>
                </c:pt>
                <c:pt idx="861">
                  <c:v>40157</c:v>
                </c:pt>
                <c:pt idx="862">
                  <c:v>40158</c:v>
                </c:pt>
                <c:pt idx="863">
                  <c:v>40161</c:v>
                </c:pt>
                <c:pt idx="864">
                  <c:v>40162</c:v>
                </c:pt>
                <c:pt idx="865">
                  <c:v>40163</c:v>
                </c:pt>
                <c:pt idx="866">
                  <c:v>40164</c:v>
                </c:pt>
                <c:pt idx="867">
                  <c:v>40165</c:v>
                </c:pt>
                <c:pt idx="868">
                  <c:v>40168</c:v>
                </c:pt>
                <c:pt idx="869">
                  <c:v>40169</c:v>
                </c:pt>
                <c:pt idx="870">
                  <c:v>40170</c:v>
                </c:pt>
                <c:pt idx="871">
                  <c:v>40171</c:v>
                </c:pt>
                <c:pt idx="872">
                  <c:v>40176</c:v>
                </c:pt>
                <c:pt idx="873">
                  <c:v>40177</c:v>
                </c:pt>
                <c:pt idx="874">
                  <c:v>40178</c:v>
                </c:pt>
                <c:pt idx="875">
                  <c:v>40182</c:v>
                </c:pt>
                <c:pt idx="876">
                  <c:v>40183</c:v>
                </c:pt>
                <c:pt idx="877">
                  <c:v>40184</c:v>
                </c:pt>
                <c:pt idx="878">
                  <c:v>40185</c:v>
                </c:pt>
                <c:pt idx="879">
                  <c:v>40186</c:v>
                </c:pt>
                <c:pt idx="880">
                  <c:v>40189</c:v>
                </c:pt>
                <c:pt idx="881">
                  <c:v>40190</c:v>
                </c:pt>
                <c:pt idx="882">
                  <c:v>40191</c:v>
                </c:pt>
                <c:pt idx="883">
                  <c:v>40192</c:v>
                </c:pt>
                <c:pt idx="884">
                  <c:v>40193</c:v>
                </c:pt>
                <c:pt idx="885">
                  <c:v>40196</c:v>
                </c:pt>
                <c:pt idx="886">
                  <c:v>40197</c:v>
                </c:pt>
                <c:pt idx="887">
                  <c:v>40198</c:v>
                </c:pt>
                <c:pt idx="888">
                  <c:v>40199</c:v>
                </c:pt>
                <c:pt idx="889">
                  <c:v>40200</c:v>
                </c:pt>
                <c:pt idx="890">
                  <c:v>40203</c:v>
                </c:pt>
                <c:pt idx="891">
                  <c:v>40205</c:v>
                </c:pt>
                <c:pt idx="892">
                  <c:v>40206</c:v>
                </c:pt>
                <c:pt idx="893">
                  <c:v>40207</c:v>
                </c:pt>
                <c:pt idx="894">
                  <c:v>40210</c:v>
                </c:pt>
                <c:pt idx="895">
                  <c:v>40211</c:v>
                </c:pt>
                <c:pt idx="896">
                  <c:v>40212</c:v>
                </c:pt>
                <c:pt idx="897">
                  <c:v>40213</c:v>
                </c:pt>
                <c:pt idx="898">
                  <c:v>40214</c:v>
                </c:pt>
                <c:pt idx="899">
                  <c:v>40215</c:v>
                </c:pt>
                <c:pt idx="900">
                  <c:v>40217</c:v>
                </c:pt>
                <c:pt idx="901">
                  <c:v>40218</c:v>
                </c:pt>
                <c:pt idx="902">
                  <c:v>40219</c:v>
                </c:pt>
                <c:pt idx="903">
                  <c:v>40220</c:v>
                </c:pt>
                <c:pt idx="904">
                  <c:v>40224</c:v>
                </c:pt>
                <c:pt idx="905">
                  <c:v>40225</c:v>
                </c:pt>
                <c:pt idx="906">
                  <c:v>40226</c:v>
                </c:pt>
                <c:pt idx="907">
                  <c:v>40227</c:v>
                </c:pt>
                <c:pt idx="908">
                  <c:v>40228</c:v>
                </c:pt>
                <c:pt idx="909">
                  <c:v>40231</c:v>
                </c:pt>
                <c:pt idx="910">
                  <c:v>40232</c:v>
                </c:pt>
                <c:pt idx="911">
                  <c:v>40233</c:v>
                </c:pt>
                <c:pt idx="912">
                  <c:v>40234</c:v>
                </c:pt>
                <c:pt idx="913">
                  <c:v>40235</c:v>
                </c:pt>
                <c:pt idx="914">
                  <c:v>40239</c:v>
                </c:pt>
                <c:pt idx="915">
                  <c:v>40240</c:v>
                </c:pt>
                <c:pt idx="916">
                  <c:v>40241</c:v>
                </c:pt>
                <c:pt idx="917">
                  <c:v>40242</c:v>
                </c:pt>
                <c:pt idx="918">
                  <c:v>40245</c:v>
                </c:pt>
                <c:pt idx="919">
                  <c:v>40246</c:v>
                </c:pt>
                <c:pt idx="920">
                  <c:v>40247</c:v>
                </c:pt>
                <c:pt idx="921">
                  <c:v>40248</c:v>
                </c:pt>
                <c:pt idx="922">
                  <c:v>40249</c:v>
                </c:pt>
                <c:pt idx="923">
                  <c:v>40252</c:v>
                </c:pt>
                <c:pt idx="924">
                  <c:v>40253</c:v>
                </c:pt>
                <c:pt idx="925">
                  <c:v>40254</c:v>
                </c:pt>
                <c:pt idx="926">
                  <c:v>40255</c:v>
                </c:pt>
                <c:pt idx="927">
                  <c:v>40256</c:v>
                </c:pt>
                <c:pt idx="928">
                  <c:v>40259</c:v>
                </c:pt>
                <c:pt idx="929">
                  <c:v>40260</c:v>
                </c:pt>
                <c:pt idx="930">
                  <c:v>40262</c:v>
                </c:pt>
                <c:pt idx="931">
                  <c:v>40263</c:v>
                </c:pt>
                <c:pt idx="932">
                  <c:v>40266</c:v>
                </c:pt>
                <c:pt idx="933">
                  <c:v>40267</c:v>
                </c:pt>
                <c:pt idx="934">
                  <c:v>40268</c:v>
                </c:pt>
                <c:pt idx="935">
                  <c:v>40269</c:v>
                </c:pt>
                <c:pt idx="936">
                  <c:v>40273</c:v>
                </c:pt>
                <c:pt idx="937">
                  <c:v>40274</c:v>
                </c:pt>
                <c:pt idx="938">
                  <c:v>40275</c:v>
                </c:pt>
                <c:pt idx="939">
                  <c:v>40276</c:v>
                </c:pt>
                <c:pt idx="940">
                  <c:v>40277</c:v>
                </c:pt>
                <c:pt idx="941">
                  <c:v>40280</c:v>
                </c:pt>
                <c:pt idx="942">
                  <c:v>40281</c:v>
                </c:pt>
                <c:pt idx="943">
                  <c:v>40283</c:v>
                </c:pt>
                <c:pt idx="944">
                  <c:v>40284</c:v>
                </c:pt>
                <c:pt idx="945">
                  <c:v>40287</c:v>
                </c:pt>
                <c:pt idx="946">
                  <c:v>40288</c:v>
                </c:pt>
                <c:pt idx="947">
                  <c:v>40289</c:v>
                </c:pt>
                <c:pt idx="948">
                  <c:v>40290</c:v>
                </c:pt>
                <c:pt idx="949">
                  <c:v>40291</c:v>
                </c:pt>
                <c:pt idx="950">
                  <c:v>40294</c:v>
                </c:pt>
                <c:pt idx="951">
                  <c:v>40295</c:v>
                </c:pt>
                <c:pt idx="952">
                  <c:v>40296</c:v>
                </c:pt>
                <c:pt idx="953">
                  <c:v>40297</c:v>
                </c:pt>
                <c:pt idx="954">
                  <c:v>40298</c:v>
                </c:pt>
                <c:pt idx="955">
                  <c:v>40301</c:v>
                </c:pt>
                <c:pt idx="956">
                  <c:v>40302</c:v>
                </c:pt>
                <c:pt idx="957">
                  <c:v>40303</c:v>
                </c:pt>
                <c:pt idx="958">
                  <c:v>40304</c:v>
                </c:pt>
                <c:pt idx="959">
                  <c:v>40305</c:v>
                </c:pt>
                <c:pt idx="960">
                  <c:v>40308</c:v>
                </c:pt>
                <c:pt idx="961">
                  <c:v>40309</c:v>
                </c:pt>
                <c:pt idx="962">
                  <c:v>40310</c:v>
                </c:pt>
                <c:pt idx="963">
                  <c:v>40311</c:v>
                </c:pt>
                <c:pt idx="964">
                  <c:v>40312</c:v>
                </c:pt>
                <c:pt idx="965">
                  <c:v>40315</c:v>
                </c:pt>
                <c:pt idx="966">
                  <c:v>40316</c:v>
                </c:pt>
                <c:pt idx="967">
                  <c:v>40317</c:v>
                </c:pt>
                <c:pt idx="968">
                  <c:v>40318</c:v>
                </c:pt>
                <c:pt idx="969">
                  <c:v>40319</c:v>
                </c:pt>
                <c:pt idx="970">
                  <c:v>40322</c:v>
                </c:pt>
                <c:pt idx="971">
                  <c:v>40323</c:v>
                </c:pt>
                <c:pt idx="972">
                  <c:v>40324</c:v>
                </c:pt>
                <c:pt idx="973">
                  <c:v>40325</c:v>
                </c:pt>
                <c:pt idx="974">
                  <c:v>40326</c:v>
                </c:pt>
                <c:pt idx="975">
                  <c:v>40329</c:v>
                </c:pt>
                <c:pt idx="976">
                  <c:v>40330</c:v>
                </c:pt>
                <c:pt idx="977">
                  <c:v>40331</c:v>
                </c:pt>
                <c:pt idx="978">
                  <c:v>40332</c:v>
                </c:pt>
                <c:pt idx="979">
                  <c:v>40333</c:v>
                </c:pt>
                <c:pt idx="980">
                  <c:v>40336</c:v>
                </c:pt>
                <c:pt idx="981">
                  <c:v>40337</c:v>
                </c:pt>
                <c:pt idx="982">
                  <c:v>40338</c:v>
                </c:pt>
                <c:pt idx="983">
                  <c:v>40339</c:v>
                </c:pt>
                <c:pt idx="984">
                  <c:v>40340</c:v>
                </c:pt>
                <c:pt idx="985">
                  <c:v>40343</c:v>
                </c:pt>
                <c:pt idx="986">
                  <c:v>40344</c:v>
                </c:pt>
                <c:pt idx="987">
                  <c:v>40345</c:v>
                </c:pt>
                <c:pt idx="988">
                  <c:v>40346</c:v>
                </c:pt>
                <c:pt idx="989">
                  <c:v>40347</c:v>
                </c:pt>
                <c:pt idx="990">
                  <c:v>40350</c:v>
                </c:pt>
                <c:pt idx="991">
                  <c:v>40351</c:v>
                </c:pt>
                <c:pt idx="992">
                  <c:v>40352</c:v>
                </c:pt>
                <c:pt idx="993">
                  <c:v>40353</c:v>
                </c:pt>
                <c:pt idx="994">
                  <c:v>40354</c:v>
                </c:pt>
                <c:pt idx="995">
                  <c:v>40357</c:v>
                </c:pt>
                <c:pt idx="996">
                  <c:v>40358</c:v>
                </c:pt>
                <c:pt idx="997">
                  <c:v>40359</c:v>
                </c:pt>
                <c:pt idx="998">
                  <c:v>40360</c:v>
                </c:pt>
                <c:pt idx="999">
                  <c:v>40361</c:v>
                </c:pt>
                <c:pt idx="1000">
                  <c:v>40364</c:v>
                </c:pt>
                <c:pt idx="1001">
                  <c:v>40365</c:v>
                </c:pt>
                <c:pt idx="1002">
                  <c:v>40366</c:v>
                </c:pt>
                <c:pt idx="1003">
                  <c:v>40367</c:v>
                </c:pt>
                <c:pt idx="1004">
                  <c:v>40368</c:v>
                </c:pt>
                <c:pt idx="1005">
                  <c:v>40371</c:v>
                </c:pt>
                <c:pt idx="1006">
                  <c:v>40372</c:v>
                </c:pt>
                <c:pt idx="1007">
                  <c:v>40373</c:v>
                </c:pt>
                <c:pt idx="1008">
                  <c:v>40374</c:v>
                </c:pt>
                <c:pt idx="1009">
                  <c:v>40375</c:v>
                </c:pt>
                <c:pt idx="1010">
                  <c:v>40378</c:v>
                </c:pt>
                <c:pt idx="1011">
                  <c:v>40379</c:v>
                </c:pt>
                <c:pt idx="1012">
                  <c:v>40380</c:v>
                </c:pt>
                <c:pt idx="1013">
                  <c:v>40381</c:v>
                </c:pt>
                <c:pt idx="1014">
                  <c:v>40382</c:v>
                </c:pt>
                <c:pt idx="1015">
                  <c:v>40385</c:v>
                </c:pt>
                <c:pt idx="1016">
                  <c:v>40386</c:v>
                </c:pt>
                <c:pt idx="1017">
                  <c:v>40387</c:v>
                </c:pt>
                <c:pt idx="1018">
                  <c:v>40388</c:v>
                </c:pt>
                <c:pt idx="1019">
                  <c:v>40389</c:v>
                </c:pt>
                <c:pt idx="1020">
                  <c:v>40392</c:v>
                </c:pt>
                <c:pt idx="1021">
                  <c:v>40393</c:v>
                </c:pt>
                <c:pt idx="1022">
                  <c:v>40394</c:v>
                </c:pt>
                <c:pt idx="1023">
                  <c:v>40395</c:v>
                </c:pt>
                <c:pt idx="1024">
                  <c:v>40396</c:v>
                </c:pt>
                <c:pt idx="1025">
                  <c:v>40399</c:v>
                </c:pt>
                <c:pt idx="1026">
                  <c:v>40400</c:v>
                </c:pt>
                <c:pt idx="1027">
                  <c:v>40401</c:v>
                </c:pt>
                <c:pt idx="1028">
                  <c:v>40402</c:v>
                </c:pt>
                <c:pt idx="1029">
                  <c:v>40403</c:v>
                </c:pt>
                <c:pt idx="1030">
                  <c:v>40406</c:v>
                </c:pt>
                <c:pt idx="1031">
                  <c:v>40407</c:v>
                </c:pt>
                <c:pt idx="1032">
                  <c:v>40408</c:v>
                </c:pt>
                <c:pt idx="1033">
                  <c:v>40409</c:v>
                </c:pt>
                <c:pt idx="1034">
                  <c:v>40410</c:v>
                </c:pt>
                <c:pt idx="1035">
                  <c:v>40413</c:v>
                </c:pt>
                <c:pt idx="1036">
                  <c:v>40414</c:v>
                </c:pt>
                <c:pt idx="1037">
                  <c:v>40415</c:v>
                </c:pt>
                <c:pt idx="1038">
                  <c:v>40416</c:v>
                </c:pt>
                <c:pt idx="1039">
                  <c:v>40417</c:v>
                </c:pt>
                <c:pt idx="1040">
                  <c:v>40420</c:v>
                </c:pt>
                <c:pt idx="1041">
                  <c:v>40421</c:v>
                </c:pt>
                <c:pt idx="1042">
                  <c:v>40422</c:v>
                </c:pt>
                <c:pt idx="1043">
                  <c:v>40423</c:v>
                </c:pt>
                <c:pt idx="1044">
                  <c:v>40424</c:v>
                </c:pt>
                <c:pt idx="1045">
                  <c:v>40427</c:v>
                </c:pt>
                <c:pt idx="1046">
                  <c:v>40428</c:v>
                </c:pt>
                <c:pt idx="1047">
                  <c:v>40429</c:v>
                </c:pt>
                <c:pt idx="1048">
                  <c:v>40430</c:v>
                </c:pt>
                <c:pt idx="1049">
                  <c:v>40434</c:v>
                </c:pt>
                <c:pt idx="1050">
                  <c:v>40435</c:v>
                </c:pt>
                <c:pt idx="1051">
                  <c:v>40436</c:v>
                </c:pt>
                <c:pt idx="1052">
                  <c:v>40437</c:v>
                </c:pt>
                <c:pt idx="1053">
                  <c:v>40438</c:v>
                </c:pt>
                <c:pt idx="1054">
                  <c:v>40441</c:v>
                </c:pt>
                <c:pt idx="1055">
                  <c:v>40442</c:v>
                </c:pt>
                <c:pt idx="1056">
                  <c:v>40443</c:v>
                </c:pt>
                <c:pt idx="1057">
                  <c:v>40444</c:v>
                </c:pt>
                <c:pt idx="1058">
                  <c:v>40445</c:v>
                </c:pt>
                <c:pt idx="1059">
                  <c:v>40448</c:v>
                </c:pt>
                <c:pt idx="1060">
                  <c:v>40449</c:v>
                </c:pt>
                <c:pt idx="1061">
                  <c:v>40450</c:v>
                </c:pt>
                <c:pt idx="1062">
                  <c:v>40451</c:v>
                </c:pt>
                <c:pt idx="1063">
                  <c:v>40452</c:v>
                </c:pt>
                <c:pt idx="1064">
                  <c:v>40455</c:v>
                </c:pt>
                <c:pt idx="1065">
                  <c:v>40456</c:v>
                </c:pt>
                <c:pt idx="1066">
                  <c:v>40457</c:v>
                </c:pt>
                <c:pt idx="1067">
                  <c:v>40458</c:v>
                </c:pt>
                <c:pt idx="1068">
                  <c:v>40459</c:v>
                </c:pt>
                <c:pt idx="1069">
                  <c:v>40462</c:v>
                </c:pt>
                <c:pt idx="1070">
                  <c:v>40463</c:v>
                </c:pt>
                <c:pt idx="1071">
                  <c:v>40464</c:v>
                </c:pt>
                <c:pt idx="1072">
                  <c:v>40465</c:v>
                </c:pt>
                <c:pt idx="1073">
                  <c:v>40466</c:v>
                </c:pt>
                <c:pt idx="1074">
                  <c:v>40469</c:v>
                </c:pt>
                <c:pt idx="1075">
                  <c:v>40470</c:v>
                </c:pt>
                <c:pt idx="1076">
                  <c:v>40471</c:v>
                </c:pt>
                <c:pt idx="1077">
                  <c:v>40472</c:v>
                </c:pt>
                <c:pt idx="1078">
                  <c:v>40473</c:v>
                </c:pt>
                <c:pt idx="1079">
                  <c:v>40476</c:v>
                </c:pt>
                <c:pt idx="1080">
                  <c:v>40477</c:v>
                </c:pt>
                <c:pt idx="1081">
                  <c:v>40478</c:v>
                </c:pt>
                <c:pt idx="1082">
                  <c:v>40479</c:v>
                </c:pt>
                <c:pt idx="1083">
                  <c:v>40480</c:v>
                </c:pt>
                <c:pt idx="1084">
                  <c:v>40483</c:v>
                </c:pt>
                <c:pt idx="1085">
                  <c:v>40484</c:v>
                </c:pt>
                <c:pt idx="1086">
                  <c:v>40485</c:v>
                </c:pt>
                <c:pt idx="1087">
                  <c:v>40486</c:v>
                </c:pt>
                <c:pt idx="1088">
                  <c:v>40487</c:v>
                </c:pt>
                <c:pt idx="1089">
                  <c:v>40490</c:v>
                </c:pt>
                <c:pt idx="1090">
                  <c:v>40491</c:v>
                </c:pt>
                <c:pt idx="1091">
                  <c:v>40492</c:v>
                </c:pt>
                <c:pt idx="1092">
                  <c:v>40493</c:v>
                </c:pt>
                <c:pt idx="1093">
                  <c:v>40494</c:v>
                </c:pt>
                <c:pt idx="1094">
                  <c:v>40497</c:v>
                </c:pt>
                <c:pt idx="1095">
                  <c:v>40498</c:v>
                </c:pt>
                <c:pt idx="1096">
                  <c:v>40500</c:v>
                </c:pt>
                <c:pt idx="1097">
                  <c:v>40501</c:v>
                </c:pt>
                <c:pt idx="1098">
                  <c:v>40504</c:v>
                </c:pt>
                <c:pt idx="1099">
                  <c:v>40505</c:v>
                </c:pt>
                <c:pt idx="1100">
                  <c:v>40506</c:v>
                </c:pt>
                <c:pt idx="1101">
                  <c:v>40507</c:v>
                </c:pt>
                <c:pt idx="1102">
                  <c:v>40508</c:v>
                </c:pt>
                <c:pt idx="1103">
                  <c:v>40511</c:v>
                </c:pt>
                <c:pt idx="1104">
                  <c:v>40512</c:v>
                </c:pt>
                <c:pt idx="1105">
                  <c:v>40513</c:v>
                </c:pt>
                <c:pt idx="1106">
                  <c:v>40514</c:v>
                </c:pt>
                <c:pt idx="1107">
                  <c:v>40515</c:v>
                </c:pt>
                <c:pt idx="1108">
                  <c:v>40518</c:v>
                </c:pt>
                <c:pt idx="1109">
                  <c:v>40519</c:v>
                </c:pt>
                <c:pt idx="1110">
                  <c:v>40520</c:v>
                </c:pt>
                <c:pt idx="1111">
                  <c:v>40521</c:v>
                </c:pt>
                <c:pt idx="1112">
                  <c:v>40522</c:v>
                </c:pt>
                <c:pt idx="1113">
                  <c:v>40525</c:v>
                </c:pt>
                <c:pt idx="1114">
                  <c:v>40526</c:v>
                </c:pt>
                <c:pt idx="1115">
                  <c:v>40527</c:v>
                </c:pt>
                <c:pt idx="1116">
                  <c:v>40528</c:v>
                </c:pt>
                <c:pt idx="1117">
                  <c:v>40532</c:v>
                </c:pt>
                <c:pt idx="1118">
                  <c:v>40533</c:v>
                </c:pt>
                <c:pt idx="1119">
                  <c:v>40534</c:v>
                </c:pt>
                <c:pt idx="1120">
                  <c:v>40535</c:v>
                </c:pt>
                <c:pt idx="1121">
                  <c:v>40536</c:v>
                </c:pt>
                <c:pt idx="1122">
                  <c:v>40539</c:v>
                </c:pt>
                <c:pt idx="1123">
                  <c:v>40540</c:v>
                </c:pt>
                <c:pt idx="1124">
                  <c:v>40541</c:v>
                </c:pt>
                <c:pt idx="1125">
                  <c:v>40542</c:v>
                </c:pt>
                <c:pt idx="1126">
                  <c:v>40543</c:v>
                </c:pt>
                <c:pt idx="1127">
                  <c:v>40546</c:v>
                </c:pt>
                <c:pt idx="1128">
                  <c:v>40547</c:v>
                </c:pt>
                <c:pt idx="1129">
                  <c:v>40548</c:v>
                </c:pt>
                <c:pt idx="1130">
                  <c:v>40549</c:v>
                </c:pt>
                <c:pt idx="1131">
                  <c:v>40550</c:v>
                </c:pt>
                <c:pt idx="1132">
                  <c:v>40553</c:v>
                </c:pt>
                <c:pt idx="1133">
                  <c:v>40554</c:v>
                </c:pt>
                <c:pt idx="1134">
                  <c:v>40555</c:v>
                </c:pt>
                <c:pt idx="1135">
                  <c:v>40556</c:v>
                </c:pt>
                <c:pt idx="1136">
                  <c:v>40557</c:v>
                </c:pt>
                <c:pt idx="1137">
                  <c:v>40560</c:v>
                </c:pt>
                <c:pt idx="1138">
                  <c:v>40561</c:v>
                </c:pt>
                <c:pt idx="1139">
                  <c:v>40562</c:v>
                </c:pt>
                <c:pt idx="1140">
                  <c:v>40563</c:v>
                </c:pt>
                <c:pt idx="1141">
                  <c:v>40564</c:v>
                </c:pt>
                <c:pt idx="1142">
                  <c:v>40567</c:v>
                </c:pt>
                <c:pt idx="1143">
                  <c:v>40568</c:v>
                </c:pt>
                <c:pt idx="1144">
                  <c:v>40570</c:v>
                </c:pt>
                <c:pt idx="1145">
                  <c:v>40571</c:v>
                </c:pt>
                <c:pt idx="1146">
                  <c:v>40574</c:v>
                </c:pt>
                <c:pt idx="1147">
                  <c:v>40575</c:v>
                </c:pt>
                <c:pt idx="1148">
                  <c:v>40576</c:v>
                </c:pt>
                <c:pt idx="1149">
                  <c:v>40577</c:v>
                </c:pt>
                <c:pt idx="1150">
                  <c:v>40578</c:v>
                </c:pt>
                <c:pt idx="1151">
                  <c:v>40581</c:v>
                </c:pt>
                <c:pt idx="1152">
                  <c:v>40582</c:v>
                </c:pt>
                <c:pt idx="1153">
                  <c:v>40583</c:v>
                </c:pt>
                <c:pt idx="1154">
                  <c:v>40584</c:v>
                </c:pt>
                <c:pt idx="1155">
                  <c:v>40585</c:v>
                </c:pt>
                <c:pt idx="1156">
                  <c:v>40588</c:v>
                </c:pt>
                <c:pt idx="1157">
                  <c:v>40589</c:v>
                </c:pt>
                <c:pt idx="1158">
                  <c:v>40590</c:v>
                </c:pt>
                <c:pt idx="1159">
                  <c:v>40591</c:v>
                </c:pt>
                <c:pt idx="1160">
                  <c:v>40592</c:v>
                </c:pt>
                <c:pt idx="1161">
                  <c:v>40595</c:v>
                </c:pt>
                <c:pt idx="1162">
                  <c:v>40596</c:v>
                </c:pt>
                <c:pt idx="1163">
                  <c:v>40597</c:v>
                </c:pt>
                <c:pt idx="1164">
                  <c:v>40598</c:v>
                </c:pt>
                <c:pt idx="1165">
                  <c:v>40599</c:v>
                </c:pt>
                <c:pt idx="1166">
                  <c:v>40602</c:v>
                </c:pt>
                <c:pt idx="1167">
                  <c:v>40603</c:v>
                </c:pt>
                <c:pt idx="1168">
                  <c:v>40605</c:v>
                </c:pt>
                <c:pt idx="1169">
                  <c:v>40606</c:v>
                </c:pt>
                <c:pt idx="1170">
                  <c:v>40609</c:v>
                </c:pt>
                <c:pt idx="1171">
                  <c:v>40610</c:v>
                </c:pt>
                <c:pt idx="1172">
                  <c:v>40611</c:v>
                </c:pt>
                <c:pt idx="1173">
                  <c:v>40612</c:v>
                </c:pt>
                <c:pt idx="1174">
                  <c:v>40613</c:v>
                </c:pt>
                <c:pt idx="1175">
                  <c:v>40616</c:v>
                </c:pt>
                <c:pt idx="1176">
                  <c:v>40617</c:v>
                </c:pt>
                <c:pt idx="1177">
                  <c:v>40618</c:v>
                </c:pt>
                <c:pt idx="1178">
                  <c:v>40619</c:v>
                </c:pt>
                <c:pt idx="1179">
                  <c:v>40620</c:v>
                </c:pt>
                <c:pt idx="1180">
                  <c:v>40623</c:v>
                </c:pt>
                <c:pt idx="1181">
                  <c:v>40624</c:v>
                </c:pt>
                <c:pt idx="1182">
                  <c:v>40625</c:v>
                </c:pt>
                <c:pt idx="1183">
                  <c:v>40626</c:v>
                </c:pt>
                <c:pt idx="1184">
                  <c:v>40627</c:v>
                </c:pt>
                <c:pt idx="1185">
                  <c:v>40630</c:v>
                </c:pt>
                <c:pt idx="1186">
                  <c:v>40631</c:v>
                </c:pt>
                <c:pt idx="1187">
                  <c:v>40632</c:v>
                </c:pt>
                <c:pt idx="1188">
                  <c:v>40633</c:v>
                </c:pt>
                <c:pt idx="1189">
                  <c:v>40634</c:v>
                </c:pt>
                <c:pt idx="1190">
                  <c:v>40637</c:v>
                </c:pt>
                <c:pt idx="1191">
                  <c:v>40638</c:v>
                </c:pt>
                <c:pt idx="1192">
                  <c:v>40639</c:v>
                </c:pt>
                <c:pt idx="1193">
                  <c:v>40640</c:v>
                </c:pt>
                <c:pt idx="1194">
                  <c:v>40641</c:v>
                </c:pt>
                <c:pt idx="1195">
                  <c:v>40644</c:v>
                </c:pt>
                <c:pt idx="1196">
                  <c:v>40646</c:v>
                </c:pt>
                <c:pt idx="1197">
                  <c:v>40648</c:v>
                </c:pt>
                <c:pt idx="1198">
                  <c:v>40651</c:v>
                </c:pt>
                <c:pt idx="1199">
                  <c:v>40652</c:v>
                </c:pt>
                <c:pt idx="1200">
                  <c:v>40653</c:v>
                </c:pt>
                <c:pt idx="1201">
                  <c:v>40654</c:v>
                </c:pt>
                <c:pt idx="1202">
                  <c:v>40658</c:v>
                </c:pt>
                <c:pt idx="1203">
                  <c:v>40659</c:v>
                </c:pt>
                <c:pt idx="1204">
                  <c:v>40660</c:v>
                </c:pt>
                <c:pt idx="1205">
                  <c:v>40661</c:v>
                </c:pt>
                <c:pt idx="1206">
                  <c:v>40662</c:v>
                </c:pt>
                <c:pt idx="1207">
                  <c:v>40665</c:v>
                </c:pt>
                <c:pt idx="1208">
                  <c:v>40666</c:v>
                </c:pt>
                <c:pt idx="1209">
                  <c:v>40667</c:v>
                </c:pt>
                <c:pt idx="1210">
                  <c:v>40668</c:v>
                </c:pt>
                <c:pt idx="1211">
                  <c:v>40669</c:v>
                </c:pt>
                <c:pt idx="1212">
                  <c:v>40672</c:v>
                </c:pt>
                <c:pt idx="1213">
                  <c:v>40673</c:v>
                </c:pt>
                <c:pt idx="1214">
                  <c:v>40674</c:v>
                </c:pt>
                <c:pt idx="1215">
                  <c:v>40675</c:v>
                </c:pt>
                <c:pt idx="1216">
                  <c:v>40676</c:v>
                </c:pt>
                <c:pt idx="1217">
                  <c:v>40679</c:v>
                </c:pt>
                <c:pt idx="1218">
                  <c:v>40680</c:v>
                </c:pt>
                <c:pt idx="1219">
                  <c:v>40681</c:v>
                </c:pt>
                <c:pt idx="1220">
                  <c:v>40682</c:v>
                </c:pt>
                <c:pt idx="1221">
                  <c:v>40683</c:v>
                </c:pt>
                <c:pt idx="1222">
                  <c:v>40686</c:v>
                </c:pt>
                <c:pt idx="1223">
                  <c:v>40687</c:v>
                </c:pt>
                <c:pt idx="1224">
                  <c:v>40688</c:v>
                </c:pt>
                <c:pt idx="1225">
                  <c:v>40689</c:v>
                </c:pt>
                <c:pt idx="1226">
                  <c:v>40690</c:v>
                </c:pt>
                <c:pt idx="1227">
                  <c:v>40693</c:v>
                </c:pt>
                <c:pt idx="1228">
                  <c:v>40694</c:v>
                </c:pt>
                <c:pt idx="1229">
                  <c:v>40695</c:v>
                </c:pt>
                <c:pt idx="1230">
                  <c:v>40696</c:v>
                </c:pt>
                <c:pt idx="1231">
                  <c:v>40697</c:v>
                </c:pt>
                <c:pt idx="1232">
                  <c:v>40700</c:v>
                </c:pt>
                <c:pt idx="1233">
                  <c:v>40701</c:v>
                </c:pt>
                <c:pt idx="1234">
                  <c:v>40702</c:v>
                </c:pt>
                <c:pt idx="1235">
                  <c:v>40703</c:v>
                </c:pt>
                <c:pt idx="1236">
                  <c:v>40704</c:v>
                </c:pt>
                <c:pt idx="1237">
                  <c:v>40707</c:v>
                </c:pt>
                <c:pt idx="1238">
                  <c:v>40708</c:v>
                </c:pt>
                <c:pt idx="1239">
                  <c:v>40709</c:v>
                </c:pt>
                <c:pt idx="1240">
                  <c:v>40710</c:v>
                </c:pt>
                <c:pt idx="1241">
                  <c:v>40711</c:v>
                </c:pt>
                <c:pt idx="1242">
                  <c:v>40714</c:v>
                </c:pt>
                <c:pt idx="1243">
                  <c:v>40715</c:v>
                </c:pt>
                <c:pt idx="1244">
                  <c:v>40716</c:v>
                </c:pt>
                <c:pt idx="1245">
                  <c:v>40717</c:v>
                </c:pt>
                <c:pt idx="1246">
                  <c:v>40718</c:v>
                </c:pt>
                <c:pt idx="1247">
                  <c:v>40721</c:v>
                </c:pt>
                <c:pt idx="1248">
                  <c:v>40722</c:v>
                </c:pt>
                <c:pt idx="1249">
                  <c:v>40723</c:v>
                </c:pt>
                <c:pt idx="1250">
                  <c:v>40724</c:v>
                </c:pt>
                <c:pt idx="1251">
                  <c:v>40725</c:v>
                </c:pt>
                <c:pt idx="1252">
                  <c:v>40728</c:v>
                </c:pt>
                <c:pt idx="1253">
                  <c:v>40729</c:v>
                </c:pt>
                <c:pt idx="1254">
                  <c:v>40730</c:v>
                </c:pt>
                <c:pt idx="1255">
                  <c:v>40731</c:v>
                </c:pt>
                <c:pt idx="1256">
                  <c:v>40732</c:v>
                </c:pt>
                <c:pt idx="1257">
                  <c:v>40735</c:v>
                </c:pt>
                <c:pt idx="1258">
                  <c:v>40736</c:v>
                </c:pt>
                <c:pt idx="1259">
                  <c:v>40737</c:v>
                </c:pt>
                <c:pt idx="1260">
                  <c:v>40738</c:v>
                </c:pt>
                <c:pt idx="1261">
                  <c:v>40739</c:v>
                </c:pt>
                <c:pt idx="1262">
                  <c:v>40742</c:v>
                </c:pt>
                <c:pt idx="1263">
                  <c:v>40743</c:v>
                </c:pt>
                <c:pt idx="1264">
                  <c:v>40744</c:v>
                </c:pt>
                <c:pt idx="1265">
                  <c:v>40745</c:v>
                </c:pt>
                <c:pt idx="1266">
                  <c:v>40746</c:v>
                </c:pt>
                <c:pt idx="1267">
                  <c:v>40749</c:v>
                </c:pt>
                <c:pt idx="1268">
                  <c:v>40750</c:v>
                </c:pt>
                <c:pt idx="1269">
                  <c:v>40751</c:v>
                </c:pt>
                <c:pt idx="1270">
                  <c:v>40752</c:v>
                </c:pt>
                <c:pt idx="1271">
                  <c:v>40753</c:v>
                </c:pt>
                <c:pt idx="1272">
                  <c:v>40756</c:v>
                </c:pt>
                <c:pt idx="1273">
                  <c:v>40757</c:v>
                </c:pt>
                <c:pt idx="1274">
                  <c:v>40758</c:v>
                </c:pt>
                <c:pt idx="1275">
                  <c:v>40759</c:v>
                </c:pt>
                <c:pt idx="1276">
                  <c:v>40760</c:v>
                </c:pt>
                <c:pt idx="1277">
                  <c:v>40763</c:v>
                </c:pt>
                <c:pt idx="1278">
                  <c:v>40764</c:v>
                </c:pt>
                <c:pt idx="1279">
                  <c:v>40765</c:v>
                </c:pt>
                <c:pt idx="1280">
                  <c:v>40766</c:v>
                </c:pt>
                <c:pt idx="1281">
                  <c:v>40767</c:v>
                </c:pt>
                <c:pt idx="1282">
                  <c:v>40771</c:v>
                </c:pt>
                <c:pt idx="1283">
                  <c:v>40772</c:v>
                </c:pt>
                <c:pt idx="1284">
                  <c:v>40773</c:v>
                </c:pt>
                <c:pt idx="1285">
                  <c:v>40774</c:v>
                </c:pt>
                <c:pt idx="1286">
                  <c:v>40777</c:v>
                </c:pt>
                <c:pt idx="1287">
                  <c:v>40778</c:v>
                </c:pt>
                <c:pt idx="1288">
                  <c:v>40779</c:v>
                </c:pt>
                <c:pt idx="1289">
                  <c:v>40780</c:v>
                </c:pt>
                <c:pt idx="1290">
                  <c:v>40781</c:v>
                </c:pt>
                <c:pt idx="1291">
                  <c:v>40784</c:v>
                </c:pt>
                <c:pt idx="1292">
                  <c:v>40785</c:v>
                </c:pt>
                <c:pt idx="1293">
                  <c:v>40788</c:v>
                </c:pt>
                <c:pt idx="1294">
                  <c:v>40791</c:v>
                </c:pt>
                <c:pt idx="1295">
                  <c:v>40792</c:v>
                </c:pt>
                <c:pt idx="1296">
                  <c:v>40793</c:v>
                </c:pt>
                <c:pt idx="1297">
                  <c:v>40794</c:v>
                </c:pt>
                <c:pt idx="1298">
                  <c:v>40795</c:v>
                </c:pt>
                <c:pt idx="1299">
                  <c:v>40798</c:v>
                </c:pt>
                <c:pt idx="1300">
                  <c:v>40799</c:v>
                </c:pt>
                <c:pt idx="1301">
                  <c:v>40800</c:v>
                </c:pt>
                <c:pt idx="1302">
                  <c:v>40801</c:v>
                </c:pt>
                <c:pt idx="1303">
                  <c:v>40802</c:v>
                </c:pt>
                <c:pt idx="1304">
                  <c:v>40805</c:v>
                </c:pt>
                <c:pt idx="1305">
                  <c:v>40806</c:v>
                </c:pt>
                <c:pt idx="1306">
                  <c:v>40807</c:v>
                </c:pt>
                <c:pt idx="1307">
                  <c:v>40808</c:v>
                </c:pt>
                <c:pt idx="1308">
                  <c:v>40809</c:v>
                </c:pt>
                <c:pt idx="1309">
                  <c:v>40812</c:v>
                </c:pt>
                <c:pt idx="1310">
                  <c:v>40813</c:v>
                </c:pt>
                <c:pt idx="1311">
                  <c:v>40814</c:v>
                </c:pt>
                <c:pt idx="1312">
                  <c:v>40815</c:v>
                </c:pt>
                <c:pt idx="1313">
                  <c:v>40816</c:v>
                </c:pt>
                <c:pt idx="1314">
                  <c:v>40819</c:v>
                </c:pt>
                <c:pt idx="1315">
                  <c:v>40820</c:v>
                </c:pt>
                <c:pt idx="1316">
                  <c:v>40821</c:v>
                </c:pt>
                <c:pt idx="1317">
                  <c:v>40823</c:v>
                </c:pt>
                <c:pt idx="1318">
                  <c:v>40826</c:v>
                </c:pt>
                <c:pt idx="1319">
                  <c:v>40827</c:v>
                </c:pt>
                <c:pt idx="1320">
                  <c:v>40828</c:v>
                </c:pt>
                <c:pt idx="1321">
                  <c:v>40829</c:v>
                </c:pt>
                <c:pt idx="1322">
                  <c:v>40830</c:v>
                </c:pt>
                <c:pt idx="1323">
                  <c:v>40833</c:v>
                </c:pt>
                <c:pt idx="1324">
                  <c:v>40834</c:v>
                </c:pt>
                <c:pt idx="1325">
                  <c:v>40835</c:v>
                </c:pt>
                <c:pt idx="1326">
                  <c:v>40836</c:v>
                </c:pt>
                <c:pt idx="1327">
                  <c:v>40837</c:v>
                </c:pt>
                <c:pt idx="1328">
                  <c:v>40840</c:v>
                </c:pt>
                <c:pt idx="1329">
                  <c:v>40841</c:v>
                </c:pt>
                <c:pt idx="1330">
                  <c:v>40842</c:v>
                </c:pt>
                <c:pt idx="1331">
                  <c:v>40844</c:v>
                </c:pt>
                <c:pt idx="1332">
                  <c:v>40847</c:v>
                </c:pt>
                <c:pt idx="1333">
                  <c:v>40848</c:v>
                </c:pt>
                <c:pt idx="1334">
                  <c:v>40849</c:v>
                </c:pt>
                <c:pt idx="1335">
                  <c:v>40850</c:v>
                </c:pt>
                <c:pt idx="1336">
                  <c:v>40851</c:v>
                </c:pt>
                <c:pt idx="1337">
                  <c:v>40855</c:v>
                </c:pt>
                <c:pt idx="1338">
                  <c:v>40856</c:v>
                </c:pt>
                <c:pt idx="1339">
                  <c:v>40858</c:v>
                </c:pt>
                <c:pt idx="1340">
                  <c:v>40861</c:v>
                </c:pt>
                <c:pt idx="1341">
                  <c:v>40862</c:v>
                </c:pt>
                <c:pt idx="1342">
                  <c:v>40863</c:v>
                </c:pt>
                <c:pt idx="1343">
                  <c:v>40864</c:v>
                </c:pt>
                <c:pt idx="1344">
                  <c:v>40865</c:v>
                </c:pt>
                <c:pt idx="1345">
                  <c:v>40868</c:v>
                </c:pt>
                <c:pt idx="1346">
                  <c:v>40869</c:v>
                </c:pt>
                <c:pt idx="1347">
                  <c:v>40870</c:v>
                </c:pt>
                <c:pt idx="1348">
                  <c:v>40871</c:v>
                </c:pt>
                <c:pt idx="1349">
                  <c:v>40872</c:v>
                </c:pt>
                <c:pt idx="1350">
                  <c:v>40875</c:v>
                </c:pt>
                <c:pt idx="1351">
                  <c:v>40876</c:v>
                </c:pt>
                <c:pt idx="1352">
                  <c:v>40877</c:v>
                </c:pt>
                <c:pt idx="1353">
                  <c:v>40878</c:v>
                </c:pt>
                <c:pt idx="1354">
                  <c:v>40879</c:v>
                </c:pt>
                <c:pt idx="1355">
                  <c:v>40882</c:v>
                </c:pt>
                <c:pt idx="1356">
                  <c:v>40884</c:v>
                </c:pt>
                <c:pt idx="1357">
                  <c:v>40885</c:v>
                </c:pt>
                <c:pt idx="1358">
                  <c:v>40886</c:v>
                </c:pt>
                <c:pt idx="1359">
                  <c:v>40889</c:v>
                </c:pt>
                <c:pt idx="1360">
                  <c:v>40890</c:v>
                </c:pt>
                <c:pt idx="1361">
                  <c:v>40891</c:v>
                </c:pt>
                <c:pt idx="1362">
                  <c:v>40892</c:v>
                </c:pt>
                <c:pt idx="1363">
                  <c:v>40893</c:v>
                </c:pt>
                <c:pt idx="1364">
                  <c:v>40896</c:v>
                </c:pt>
                <c:pt idx="1365">
                  <c:v>40897</c:v>
                </c:pt>
                <c:pt idx="1366">
                  <c:v>40898</c:v>
                </c:pt>
                <c:pt idx="1367">
                  <c:v>40899</c:v>
                </c:pt>
                <c:pt idx="1368">
                  <c:v>40900</c:v>
                </c:pt>
                <c:pt idx="1369">
                  <c:v>40903</c:v>
                </c:pt>
                <c:pt idx="1370">
                  <c:v>40904</c:v>
                </c:pt>
                <c:pt idx="1371">
                  <c:v>40905</c:v>
                </c:pt>
                <c:pt idx="1372">
                  <c:v>40906</c:v>
                </c:pt>
                <c:pt idx="1373">
                  <c:v>40907</c:v>
                </c:pt>
                <c:pt idx="1374">
                  <c:v>40910</c:v>
                </c:pt>
                <c:pt idx="1375">
                  <c:v>40911</c:v>
                </c:pt>
                <c:pt idx="1376">
                  <c:v>40912</c:v>
                </c:pt>
                <c:pt idx="1377">
                  <c:v>40913</c:v>
                </c:pt>
                <c:pt idx="1378">
                  <c:v>40914</c:v>
                </c:pt>
                <c:pt idx="1379">
                  <c:v>40915</c:v>
                </c:pt>
                <c:pt idx="1380">
                  <c:v>40917</c:v>
                </c:pt>
                <c:pt idx="1381">
                  <c:v>40918</c:v>
                </c:pt>
                <c:pt idx="1382">
                  <c:v>40919</c:v>
                </c:pt>
                <c:pt idx="1383">
                  <c:v>40920</c:v>
                </c:pt>
                <c:pt idx="1384">
                  <c:v>40921</c:v>
                </c:pt>
                <c:pt idx="1385">
                  <c:v>40924</c:v>
                </c:pt>
                <c:pt idx="1386">
                  <c:v>40925</c:v>
                </c:pt>
                <c:pt idx="1387">
                  <c:v>40926</c:v>
                </c:pt>
                <c:pt idx="1388">
                  <c:v>40927</c:v>
                </c:pt>
                <c:pt idx="1389">
                  <c:v>40928</c:v>
                </c:pt>
                <c:pt idx="1390">
                  <c:v>40931</c:v>
                </c:pt>
                <c:pt idx="1391">
                  <c:v>40932</c:v>
                </c:pt>
                <c:pt idx="1392">
                  <c:v>40933</c:v>
                </c:pt>
                <c:pt idx="1393">
                  <c:v>40935</c:v>
                </c:pt>
                <c:pt idx="1394">
                  <c:v>40938</c:v>
                </c:pt>
                <c:pt idx="1395">
                  <c:v>40939</c:v>
                </c:pt>
                <c:pt idx="1396">
                  <c:v>40940</c:v>
                </c:pt>
                <c:pt idx="1397">
                  <c:v>40941</c:v>
                </c:pt>
                <c:pt idx="1398">
                  <c:v>40942</c:v>
                </c:pt>
                <c:pt idx="1399">
                  <c:v>40945</c:v>
                </c:pt>
                <c:pt idx="1400">
                  <c:v>40946</c:v>
                </c:pt>
                <c:pt idx="1401">
                  <c:v>40947</c:v>
                </c:pt>
                <c:pt idx="1402">
                  <c:v>40948</c:v>
                </c:pt>
                <c:pt idx="1403">
                  <c:v>40949</c:v>
                </c:pt>
                <c:pt idx="1404">
                  <c:v>40952</c:v>
                </c:pt>
                <c:pt idx="1405">
                  <c:v>40953</c:v>
                </c:pt>
                <c:pt idx="1406">
                  <c:v>40954</c:v>
                </c:pt>
                <c:pt idx="1407">
                  <c:v>40955</c:v>
                </c:pt>
                <c:pt idx="1408">
                  <c:v>40956</c:v>
                </c:pt>
                <c:pt idx="1409">
                  <c:v>40960</c:v>
                </c:pt>
                <c:pt idx="1410">
                  <c:v>40961</c:v>
                </c:pt>
                <c:pt idx="1411">
                  <c:v>40962</c:v>
                </c:pt>
                <c:pt idx="1412">
                  <c:v>40963</c:v>
                </c:pt>
                <c:pt idx="1413">
                  <c:v>40966</c:v>
                </c:pt>
                <c:pt idx="1414">
                  <c:v>40967</c:v>
                </c:pt>
                <c:pt idx="1415">
                  <c:v>40968</c:v>
                </c:pt>
                <c:pt idx="1416">
                  <c:v>40969</c:v>
                </c:pt>
                <c:pt idx="1417">
                  <c:v>40970</c:v>
                </c:pt>
                <c:pt idx="1418">
                  <c:v>40971</c:v>
                </c:pt>
                <c:pt idx="1419">
                  <c:v>40973</c:v>
                </c:pt>
                <c:pt idx="1420">
                  <c:v>40974</c:v>
                </c:pt>
                <c:pt idx="1421">
                  <c:v>40975</c:v>
                </c:pt>
                <c:pt idx="1422">
                  <c:v>40977</c:v>
                </c:pt>
                <c:pt idx="1423">
                  <c:v>40980</c:v>
                </c:pt>
                <c:pt idx="1424">
                  <c:v>40981</c:v>
                </c:pt>
                <c:pt idx="1425">
                  <c:v>40982</c:v>
                </c:pt>
                <c:pt idx="1426">
                  <c:v>40983</c:v>
                </c:pt>
                <c:pt idx="1427">
                  <c:v>40984</c:v>
                </c:pt>
                <c:pt idx="1428">
                  <c:v>40987</c:v>
                </c:pt>
                <c:pt idx="1429">
                  <c:v>40988</c:v>
                </c:pt>
                <c:pt idx="1430">
                  <c:v>40989</c:v>
                </c:pt>
                <c:pt idx="1431">
                  <c:v>40990</c:v>
                </c:pt>
                <c:pt idx="1432">
                  <c:v>40991</c:v>
                </c:pt>
                <c:pt idx="1433">
                  <c:v>40994</c:v>
                </c:pt>
                <c:pt idx="1434">
                  <c:v>40995</c:v>
                </c:pt>
                <c:pt idx="1435">
                  <c:v>40996</c:v>
                </c:pt>
                <c:pt idx="1436">
                  <c:v>40997</c:v>
                </c:pt>
                <c:pt idx="1437">
                  <c:v>40998</c:v>
                </c:pt>
                <c:pt idx="1438">
                  <c:v>41001</c:v>
                </c:pt>
                <c:pt idx="1439">
                  <c:v>41002</c:v>
                </c:pt>
                <c:pt idx="1440">
                  <c:v>41003</c:v>
                </c:pt>
                <c:pt idx="1441">
                  <c:v>41008</c:v>
                </c:pt>
                <c:pt idx="1442">
                  <c:v>41009</c:v>
                </c:pt>
                <c:pt idx="1443">
                  <c:v>41010</c:v>
                </c:pt>
                <c:pt idx="1444">
                  <c:v>41011</c:v>
                </c:pt>
                <c:pt idx="1445">
                  <c:v>41012</c:v>
                </c:pt>
                <c:pt idx="1446">
                  <c:v>41015</c:v>
                </c:pt>
                <c:pt idx="1447">
                  <c:v>41016</c:v>
                </c:pt>
                <c:pt idx="1448">
                  <c:v>41017</c:v>
                </c:pt>
                <c:pt idx="1449">
                  <c:v>41018</c:v>
                </c:pt>
                <c:pt idx="1450">
                  <c:v>41019</c:v>
                </c:pt>
                <c:pt idx="1451">
                  <c:v>41022</c:v>
                </c:pt>
                <c:pt idx="1452">
                  <c:v>41023</c:v>
                </c:pt>
                <c:pt idx="1453">
                  <c:v>41024</c:v>
                </c:pt>
                <c:pt idx="1454">
                  <c:v>41025</c:v>
                </c:pt>
                <c:pt idx="1455">
                  <c:v>41026</c:v>
                </c:pt>
                <c:pt idx="1456">
                  <c:v>41027</c:v>
                </c:pt>
                <c:pt idx="1457">
                  <c:v>41029</c:v>
                </c:pt>
                <c:pt idx="1458">
                  <c:v>41031</c:v>
                </c:pt>
                <c:pt idx="1459">
                  <c:v>41032</c:v>
                </c:pt>
                <c:pt idx="1460">
                  <c:v>41033</c:v>
                </c:pt>
                <c:pt idx="1461">
                  <c:v>41036</c:v>
                </c:pt>
                <c:pt idx="1462">
                  <c:v>41037</c:v>
                </c:pt>
                <c:pt idx="1463">
                  <c:v>41038</c:v>
                </c:pt>
                <c:pt idx="1464">
                  <c:v>41039</c:v>
                </c:pt>
                <c:pt idx="1465">
                  <c:v>41040</c:v>
                </c:pt>
                <c:pt idx="1466">
                  <c:v>41043</c:v>
                </c:pt>
                <c:pt idx="1467">
                  <c:v>41044</c:v>
                </c:pt>
                <c:pt idx="1468">
                  <c:v>41045</c:v>
                </c:pt>
                <c:pt idx="1469">
                  <c:v>41046</c:v>
                </c:pt>
                <c:pt idx="1470">
                  <c:v>41047</c:v>
                </c:pt>
                <c:pt idx="1471">
                  <c:v>41050</c:v>
                </c:pt>
                <c:pt idx="1472">
                  <c:v>41051</c:v>
                </c:pt>
                <c:pt idx="1473">
                  <c:v>41052</c:v>
                </c:pt>
                <c:pt idx="1474">
                  <c:v>41053</c:v>
                </c:pt>
                <c:pt idx="1475">
                  <c:v>41054</c:v>
                </c:pt>
                <c:pt idx="1476">
                  <c:v>41057</c:v>
                </c:pt>
                <c:pt idx="1477">
                  <c:v>41058</c:v>
                </c:pt>
                <c:pt idx="1478">
                  <c:v>41059</c:v>
                </c:pt>
                <c:pt idx="1479">
                  <c:v>41060</c:v>
                </c:pt>
                <c:pt idx="1480">
                  <c:v>41061</c:v>
                </c:pt>
                <c:pt idx="1481">
                  <c:v>41064</c:v>
                </c:pt>
                <c:pt idx="1482">
                  <c:v>41065</c:v>
                </c:pt>
                <c:pt idx="1483">
                  <c:v>41066</c:v>
                </c:pt>
                <c:pt idx="1484">
                  <c:v>41067</c:v>
                </c:pt>
                <c:pt idx="1485">
                  <c:v>41068</c:v>
                </c:pt>
                <c:pt idx="1486">
                  <c:v>41071</c:v>
                </c:pt>
                <c:pt idx="1487">
                  <c:v>41072</c:v>
                </c:pt>
                <c:pt idx="1488">
                  <c:v>41073</c:v>
                </c:pt>
                <c:pt idx="1489">
                  <c:v>41074</c:v>
                </c:pt>
                <c:pt idx="1490">
                  <c:v>41075</c:v>
                </c:pt>
                <c:pt idx="1491">
                  <c:v>41078</c:v>
                </c:pt>
                <c:pt idx="1492">
                  <c:v>41079</c:v>
                </c:pt>
                <c:pt idx="1493">
                  <c:v>41080</c:v>
                </c:pt>
                <c:pt idx="1494">
                  <c:v>41081</c:v>
                </c:pt>
                <c:pt idx="1495">
                  <c:v>41082</c:v>
                </c:pt>
                <c:pt idx="1496">
                  <c:v>41085</c:v>
                </c:pt>
                <c:pt idx="1497">
                  <c:v>41086</c:v>
                </c:pt>
                <c:pt idx="1498">
                  <c:v>41087</c:v>
                </c:pt>
                <c:pt idx="1499">
                  <c:v>41088</c:v>
                </c:pt>
                <c:pt idx="1500">
                  <c:v>41089</c:v>
                </c:pt>
                <c:pt idx="1501">
                  <c:v>41092</c:v>
                </c:pt>
                <c:pt idx="1502">
                  <c:v>41093</c:v>
                </c:pt>
                <c:pt idx="1503">
                  <c:v>41094</c:v>
                </c:pt>
                <c:pt idx="1504">
                  <c:v>41095</c:v>
                </c:pt>
                <c:pt idx="1505">
                  <c:v>41096</c:v>
                </c:pt>
                <c:pt idx="1506">
                  <c:v>41099</c:v>
                </c:pt>
                <c:pt idx="1507">
                  <c:v>41100</c:v>
                </c:pt>
                <c:pt idx="1508">
                  <c:v>41101</c:v>
                </c:pt>
                <c:pt idx="1509">
                  <c:v>41102</c:v>
                </c:pt>
                <c:pt idx="1510">
                  <c:v>41103</c:v>
                </c:pt>
                <c:pt idx="1511">
                  <c:v>41106</c:v>
                </c:pt>
                <c:pt idx="1512">
                  <c:v>41107</c:v>
                </c:pt>
                <c:pt idx="1513">
                  <c:v>41108</c:v>
                </c:pt>
                <c:pt idx="1514">
                  <c:v>41109</c:v>
                </c:pt>
                <c:pt idx="1515">
                  <c:v>41110</c:v>
                </c:pt>
                <c:pt idx="1516">
                  <c:v>41113</c:v>
                </c:pt>
                <c:pt idx="1517">
                  <c:v>41114</c:v>
                </c:pt>
                <c:pt idx="1518">
                  <c:v>41115</c:v>
                </c:pt>
                <c:pt idx="1519">
                  <c:v>41116</c:v>
                </c:pt>
                <c:pt idx="1520">
                  <c:v>41117</c:v>
                </c:pt>
                <c:pt idx="1521">
                  <c:v>41120</c:v>
                </c:pt>
                <c:pt idx="1522">
                  <c:v>41121</c:v>
                </c:pt>
                <c:pt idx="1523">
                  <c:v>41122</c:v>
                </c:pt>
                <c:pt idx="1524">
                  <c:v>41123</c:v>
                </c:pt>
                <c:pt idx="1525">
                  <c:v>41124</c:v>
                </c:pt>
                <c:pt idx="1526">
                  <c:v>41127</c:v>
                </c:pt>
                <c:pt idx="1527">
                  <c:v>41128</c:v>
                </c:pt>
                <c:pt idx="1528">
                  <c:v>41129</c:v>
                </c:pt>
                <c:pt idx="1529">
                  <c:v>41130</c:v>
                </c:pt>
                <c:pt idx="1530">
                  <c:v>41131</c:v>
                </c:pt>
                <c:pt idx="1531">
                  <c:v>41134</c:v>
                </c:pt>
                <c:pt idx="1532">
                  <c:v>41135</c:v>
                </c:pt>
                <c:pt idx="1533">
                  <c:v>41137</c:v>
                </c:pt>
                <c:pt idx="1534">
                  <c:v>41138</c:v>
                </c:pt>
                <c:pt idx="1535">
                  <c:v>41142</c:v>
                </c:pt>
                <c:pt idx="1536">
                  <c:v>41143</c:v>
                </c:pt>
                <c:pt idx="1537">
                  <c:v>41144</c:v>
                </c:pt>
                <c:pt idx="1538">
                  <c:v>41145</c:v>
                </c:pt>
                <c:pt idx="1539">
                  <c:v>41148</c:v>
                </c:pt>
                <c:pt idx="1540">
                  <c:v>41149</c:v>
                </c:pt>
                <c:pt idx="1541">
                  <c:v>41150</c:v>
                </c:pt>
                <c:pt idx="1542">
                  <c:v>41151</c:v>
                </c:pt>
                <c:pt idx="1543">
                  <c:v>41152</c:v>
                </c:pt>
                <c:pt idx="1544">
                  <c:v>41155</c:v>
                </c:pt>
                <c:pt idx="1545">
                  <c:v>41156</c:v>
                </c:pt>
                <c:pt idx="1546">
                  <c:v>41157</c:v>
                </c:pt>
                <c:pt idx="1547">
                  <c:v>41158</c:v>
                </c:pt>
                <c:pt idx="1548">
                  <c:v>41159</c:v>
                </c:pt>
                <c:pt idx="1549">
                  <c:v>41160</c:v>
                </c:pt>
                <c:pt idx="1550">
                  <c:v>41162</c:v>
                </c:pt>
                <c:pt idx="1551">
                  <c:v>41163</c:v>
                </c:pt>
                <c:pt idx="1552">
                  <c:v>41164</c:v>
                </c:pt>
                <c:pt idx="1553">
                  <c:v>41165</c:v>
                </c:pt>
                <c:pt idx="1554">
                  <c:v>41166</c:v>
                </c:pt>
                <c:pt idx="1555">
                  <c:v>41169</c:v>
                </c:pt>
                <c:pt idx="1556">
                  <c:v>41170</c:v>
                </c:pt>
                <c:pt idx="1557">
                  <c:v>41172</c:v>
                </c:pt>
                <c:pt idx="1558">
                  <c:v>41173</c:v>
                </c:pt>
                <c:pt idx="1559">
                  <c:v>41176</c:v>
                </c:pt>
                <c:pt idx="1560">
                  <c:v>41177</c:v>
                </c:pt>
                <c:pt idx="1561">
                  <c:v>41178</c:v>
                </c:pt>
                <c:pt idx="1562">
                  <c:v>41179</c:v>
                </c:pt>
                <c:pt idx="1563">
                  <c:v>41180</c:v>
                </c:pt>
                <c:pt idx="1564">
                  <c:v>41183</c:v>
                </c:pt>
                <c:pt idx="1565">
                  <c:v>41185</c:v>
                </c:pt>
                <c:pt idx="1566">
                  <c:v>41186</c:v>
                </c:pt>
                <c:pt idx="1567">
                  <c:v>41187</c:v>
                </c:pt>
                <c:pt idx="1568">
                  <c:v>41190</c:v>
                </c:pt>
                <c:pt idx="1569">
                  <c:v>41191</c:v>
                </c:pt>
                <c:pt idx="1570">
                  <c:v>41192</c:v>
                </c:pt>
                <c:pt idx="1571">
                  <c:v>41193</c:v>
                </c:pt>
                <c:pt idx="1572">
                  <c:v>41194</c:v>
                </c:pt>
                <c:pt idx="1573">
                  <c:v>41197</c:v>
                </c:pt>
                <c:pt idx="1574">
                  <c:v>41198</c:v>
                </c:pt>
                <c:pt idx="1575">
                  <c:v>41199</c:v>
                </c:pt>
                <c:pt idx="1576">
                  <c:v>41200</c:v>
                </c:pt>
                <c:pt idx="1577">
                  <c:v>41201</c:v>
                </c:pt>
                <c:pt idx="1578">
                  <c:v>41204</c:v>
                </c:pt>
                <c:pt idx="1579">
                  <c:v>41205</c:v>
                </c:pt>
                <c:pt idx="1580">
                  <c:v>41207</c:v>
                </c:pt>
                <c:pt idx="1581">
                  <c:v>41208</c:v>
                </c:pt>
                <c:pt idx="1582">
                  <c:v>41211</c:v>
                </c:pt>
                <c:pt idx="1583">
                  <c:v>41212</c:v>
                </c:pt>
                <c:pt idx="1584">
                  <c:v>41213</c:v>
                </c:pt>
                <c:pt idx="1585">
                  <c:v>41214</c:v>
                </c:pt>
                <c:pt idx="1586">
                  <c:v>41215</c:v>
                </c:pt>
                <c:pt idx="1587">
                  <c:v>41218</c:v>
                </c:pt>
                <c:pt idx="1588">
                  <c:v>41219</c:v>
                </c:pt>
                <c:pt idx="1589">
                  <c:v>41220</c:v>
                </c:pt>
                <c:pt idx="1590">
                  <c:v>41221</c:v>
                </c:pt>
                <c:pt idx="1591">
                  <c:v>41222</c:v>
                </c:pt>
                <c:pt idx="1592">
                  <c:v>41225</c:v>
                </c:pt>
                <c:pt idx="1593">
                  <c:v>41226</c:v>
                </c:pt>
                <c:pt idx="1594">
                  <c:v>41228</c:v>
                </c:pt>
                <c:pt idx="1595">
                  <c:v>41229</c:v>
                </c:pt>
                <c:pt idx="1596">
                  <c:v>41232</c:v>
                </c:pt>
                <c:pt idx="1597">
                  <c:v>41233</c:v>
                </c:pt>
                <c:pt idx="1598">
                  <c:v>41234</c:v>
                </c:pt>
                <c:pt idx="1599">
                  <c:v>41235</c:v>
                </c:pt>
                <c:pt idx="1600">
                  <c:v>41236</c:v>
                </c:pt>
                <c:pt idx="1601">
                  <c:v>41239</c:v>
                </c:pt>
                <c:pt idx="1602">
                  <c:v>41240</c:v>
                </c:pt>
                <c:pt idx="1603">
                  <c:v>41242</c:v>
                </c:pt>
                <c:pt idx="1604">
                  <c:v>41243</c:v>
                </c:pt>
                <c:pt idx="1605">
                  <c:v>41246</c:v>
                </c:pt>
                <c:pt idx="1606">
                  <c:v>41247</c:v>
                </c:pt>
                <c:pt idx="1607">
                  <c:v>41248</c:v>
                </c:pt>
                <c:pt idx="1608">
                  <c:v>41249</c:v>
                </c:pt>
                <c:pt idx="1609">
                  <c:v>41250</c:v>
                </c:pt>
                <c:pt idx="1610">
                  <c:v>41253</c:v>
                </c:pt>
                <c:pt idx="1611">
                  <c:v>41254</c:v>
                </c:pt>
                <c:pt idx="1612">
                  <c:v>41255</c:v>
                </c:pt>
                <c:pt idx="1613">
                  <c:v>41256</c:v>
                </c:pt>
                <c:pt idx="1614">
                  <c:v>41257</c:v>
                </c:pt>
                <c:pt idx="1615">
                  <c:v>41260</c:v>
                </c:pt>
                <c:pt idx="1616">
                  <c:v>41261</c:v>
                </c:pt>
                <c:pt idx="1617">
                  <c:v>41262</c:v>
                </c:pt>
                <c:pt idx="1618">
                  <c:v>41263</c:v>
                </c:pt>
                <c:pt idx="1619">
                  <c:v>41264</c:v>
                </c:pt>
                <c:pt idx="1620">
                  <c:v>41267</c:v>
                </c:pt>
                <c:pt idx="1621">
                  <c:v>41269</c:v>
                </c:pt>
                <c:pt idx="1622">
                  <c:v>41270</c:v>
                </c:pt>
                <c:pt idx="1623">
                  <c:v>41271</c:v>
                </c:pt>
                <c:pt idx="1624">
                  <c:v>41274</c:v>
                </c:pt>
                <c:pt idx="1625">
                  <c:v>41275</c:v>
                </c:pt>
                <c:pt idx="1626">
                  <c:v>41276</c:v>
                </c:pt>
                <c:pt idx="1627">
                  <c:v>41277</c:v>
                </c:pt>
                <c:pt idx="1628">
                  <c:v>41278</c:v>
                </c:pt>
                <c:pt idx="1629">
                  <c:v>41281</c:v>
                </c:pt>
                <c:pt idx="1630">
                  <c:v>41282</c:v>
                </c:pt>
                <c:pt idx="1631">
                  <c:v>41283</c:v>
                </c:pt>
                <c:pt idx="1632">
                  <c:v>41284</c:v>
                </c:pt>
                <c:pt idx="1633">
                  <c:v>41285</c:v>
                </c:pt>
                <c:pt idx="1634">
                  <c:v>41288</c:v>
                </c:pt>
                <c:pt idx="1635">
                  <c:v>41289</c:v>
                </c:pt>
                <c:pt idx="1636">
                  <c:v>41290</c:v>
                </c:pt>
                <c:pt idx="1637">
                  <c:v>41291</c:v>
                </c:pt>
                <c:pt idx="1638">
                  <c:v>41292</c:v>
                </c:pt>
                <c:pt idx="1639">
                  <c:v>41295</c:v>
                </c:pt>
                <c:pt idx="1640">
                  <c:v>41296</c:v>
                </c:pt>
                <c:pt idx="1641">
                  <c:v>41297</c:v>
                </c:pt>
                <c:pt idx="1642">
                  <c:v>41298</c:v>
                </c:pt>
                <c:pt idx="1643">
                  <c:v>41299</c:v>
                </c:pt>
                <c:pt idx="1644">
                  <c:v>41302</c:v>
                </c:pt>
                <c:pt idx="1645">
                  <c:v>41303</c:v>
                </c:pt>
                <c:pt idx="1646">
                  <c:v>41304</c:v>
                </c:pt>
                <c:pt idx="1647">
                  <c:v>41305</c:v>
                </c:pt>
                <c:pt idx="1648">
                  <c:v>41306</c:v>
                </c:pt>
                <c:pt idx="1649">
                  <c:v>41309</c:v>
                </c:pt>
                <c:pt idx="1650">
                  <c:v>41310</c:v>
                </c:pt>
                <c:pt idx="1651">
                  <c:v>41311</c:v>
                </c:pt>
                <c:pt idx="1652">
                  <c:v>41312</c:v>
                </c:pt>
                <c:pt idx="1653">
                  <c:v>41313</c:v>
                </c:pt>
                <c:pt idx="1654">
                  <c:v>41316</c:v>
                </c:pt>
                <c:pt idx="1655">
                  <c:v>41317</c:v>
                </c:pt>
                <c:pt idx="1656">
                  <c:v>41318</c:v>
                </c:pt>
                <c:pt idx="1657">
                  <c:v>41319</c:v>
                </c:pt>
                <c:pt idx="1658">
                  <c:v>41320</c:v>
                </c:pt>
                <c:pt idx="1659">
                  <c:v>41323</c:v>
                </c:pt>
                <c:pt idx="1660">
                  <c:v>41324</c:v>
                </c:pt>
                <c:pt idx="1661">
                  <c:v>41325</c:v>
                </c:pt>
                <c:pt idx="1662">
                  <c:v>41326</c:v>
                </c:pt>
                <c:pt idx="1663">
                  <c:v>41327</c:v>
                </c:pt>
                <c:pt idx="1664">
                  <c:v>41330</c:v>
                </c:pt>
                <c:pt idx="1665">
                  <c:v>41331</c:v>
                </c:pt>
                <c:pt idx="1666">
                  <c:v>41332</c:v>
                </c:pt>
                <c:pt idx="1667">
                  <c:v>41333</c:v>
                </c:pt>
                <c:pt idx="1668">
                  <c:v>41334</c:v>
                </c:pt>
                <c:pt idx="1669">
                  <c:v>41337</c:v>
                </c:pt>
                <c:pt idx="1670">
                  <c:v>41338</c:v>
                </c:pt>
                <c:pt idx="1671">
                  <c:v>41339</c:v>
                </c:pt>
                <c:pt idx="1672">
                  <c:v>41340</c:v>
                </c:pt>
                <c:pt idx="1673">
                  <c:v>41341</c:v>
                </c:pt>
                <c:pt idx="1674">
                  <c:v>41344</c:v>
                </c:pt>
                <c:pt idx="1675">
                  <c:v>41345</c:v>
                </c:pt>
                <c:pt idx="1676">
                  <c:v>41346</c:v>
                </c:pt>
                <c:pt idx="1677">
                  <c:v>41347</c:v>
                </c:pt>
                <c:pt idx="1678">
                  <c:v>41348</c:v>
                </c:pt>
                <c:pt idx="1679">
                  <c:v>41351</c:v>
                </c:pt>
                <c:pt idx="1680">
                  <c:v>41352</c:v>
                </c:pt>
                <c:pt idx="1681">
                  <c:v>41353</c:v>
                </c:pt>
                <c:pt idx="1682">
                  <c:v>41354</c:v>
                </c:pt>
                <c:pt idx="1683">
                  <c:v>41355</c:v>
                </c:pt>
                <c:pt idx="1684">
                  <c:v>41358</c:v>
                </c:pt>
                <c:pt idx="1685">
                  <c:v>41359</c:v>
                </c:pt>
                <c:pt idx="1686">
                  <c:v>41361</c:v>
                </c:pt>
                <c:pt idx="1687">
                  <c:v>41365</c:v>
                </c:pt>
                <c:pt idx="1688">
                  <c:v>41366</c:v>
                </c:pt>
                <c:pt idx="1689">
                  <c:v>41367</c:v>
                </c:pt>
                <c:pt idx="1690">
                  <c:v>41368</c:v>
                </c:pt>
                <c:pt idx="1691">
                  <c:v>41369</c:v>
                </c:pt>
                <c:pt idx="1692">
                  <c:v>41372</c:v>
                </c:pt>
                <c:pt idx="1693">
                  <c:v>41373</c:v>
                </c:pt>
                <c:pt idx="1694">
                  <c:v>41374</c:v>
                </c:pt>
                <c:pt idx="1695">
                  <c:v>41375</c:v>
                </c:pt>
                <c:pt idx="1696">
                  <c:v>41376</c:v>
                </c:pt>
                <c:pt idx="1697">
                  <c:v>41379</c:v>
                </c:pt>
                <c:pt idx="1698">
                  <c:v>41380</c:v>
                </c:pt>
                <c:pt idx="1699">
                  <c:v>41381</c:v>
                </c:pt>
                <c:pt idx="1700">
                  <c:v>41382</c:v>
                </c:pt>
                <c:pt idx="1701">
                  <c:v>41386</c:v>
                </c:pt>
                <c:pt idx="1702">
                  <c:v>41387</c:v>
                </c:pt>
                <c:pt idx="1703">
                  <c:v>41389</c:v>
                </c:pt>
                <c:pt idx="1704">
                  <c:v>41390</c:v>
                </c:pt>
                <c:pt idx="1705">
                  <c:v>41393</c:v>
                </c:pt>
                <c:pt idx="1706">
                  <c:v>41394</c:v>
                </c:pt>
                <c:pt idx="1707">
                  <c:v>41396</c:v>
                </c:pt>
                <c:pt idx="1708">
                  <c:v>41397</c:v>
                </c:pt>
                <c:pt idx="1709">
                  <c:v>41400</c:v>
                </c:pt>
                <c:pt idx="1710">
                  <c:v>41401</c:v>
                </c:pt>
                <c:pt idx="1711">
                  <c:v>41402</c:v>
                </c:pt>
                <c:pt idx="1712">
                  <c:v>41403</c:v>
                </c:pt>
                <c:pt idx="1713">
                  <c:v>41404</c:v>
                </c:pt>
                <c:pt idx="1714">
                  <c:v>41405</c:v>
                </c:pt>
                <c:pt idx="1715">
                  <c:v>41407</c:v>
                </c:pt>
                <c:pt idx="1716">
                  <c:v>41408</c:v>
                </c:pt>
                <c:pt idx="1717">
                  <c:v>41409</c:v>
                </c:pt>
                <c:pt idx="1718">
                  <c:v>41410</c:v>
                </c:pt>
                <c:pt idx="1719">
                  <c:v>41411</c:v>
                </c:pt>
                <c:pt idx="1720">
                  <c:v>41414</c:v>
                </c:pt>
                <c:pt idx="1721">
                  <c:v>41415</c:v>
                </c:pt>
                <c:pt idx="1722">
                  <c:v>41416</c:v>
                </c:pt>
                <c:pt idx="1723">
                  <c:v>41417</c:v>
                </c:pt>
                <c:pt idx="1724">
                  <c:v>41418</c:v>
                </c:pt>
                <c:pt idx="1725">
                  <c:v>41421</c:v>
                </c:pt>
                <c:pt idx="1726">
                  <c:v>41422</c:v>
                </c:pt>
                <c:pt idx="1727">
                  <c:v>41423</c:v>
                </c:pt>
                <c:pt idx="1728">
                  <c:v>41424</c:v>
                </c:pt>
                <c:pt idx="1729">
                  <c:v>41425</c:v>
                </c:pt>
                <c:pt idx="1730">
                  <c:v>41428</c:v>
                </c:pt>
                <c:pt idx="1731">
                  <c:v>41429</c:v>
                </c:pt>
                <c:pt idx="1732">
                  <c:v>41430</c:v>
                </c:pt>
                <c:pt idx="1733">
                  <c:v>41431</c:v>
                </c:pt>
                <c:pt idx="1734">
                  <c:v>41432</c:v>
                </c:pt>
                <c:pt idx="1735">
                  <c:v>41435</c:v>
                </c:pt>
                <c:pt idx="1736">
                  <c:v>41436</c:v>
                </c:pt>
                <c:pt idx="1737">
                  <c:v>41437</c:v>
                </c:pt>
                <c:pt idx="1738">
                  <c:v>41438</c:v>
                </c:pt>
                <c:pt idx="1739">
                  <c:v>41439</c:v>
                </c:pt>
                <c:pt idx="1740">
                  <c:v>41442</c:v>
                </c:pt>
                <c:pt idx="1741">
                  <c:v>41443</c:v>
                </c:pt>
                <c:pt idx="1742">
                  <c:v>41444</c:v>
                </c:pt>
                <c:pt idx="1743">
                  <c:v>41445</c:v>
                </c:pt>
                <c:pt idx="1744">
                  <c:v>41446</c:v>
                </c:pt>
                <c:pt idx="1745">
                  <c:v>41449</c:v>
                </c:pt>
                <c:pt idx="1746">
                  <c:v>41450</c:v>
                </c:pt>
                <c:pt idx="1747">
                  <c:v>41451</c:v>
                </c:pt>
                <c:pt idx="1748">
                  <c:v>41452</c:v>
                </c:pt>
                <c:pt idx="1749">
                  <c:v>41453</c:v>
                </c:pt>
                <c:pt idx="1750">
                  <c:v>41456</c:v>
                </c:pt>
                <c:pt idx="1751">
                  <c:v>41457</c:v>
                </c:pt>
                <c:pt idx="1752">
                  <c:v>41458</c:v>
                </c:pt>
                <c:pt idx="1753">
                  <c:v>41459</c:v>
                </c:pt>
                <c:pt idx="1754">
                  <c:v>41460</c:v>
                </c:pt>
                <c:pt idx="1755">
                  <c:v>41463</c:v>
                </c:pt>
                <c:pt idx="1756">
                  <c:v>41464</c:v>
                </c:pt>
                <c:pt idx="1757">
                  <c:v>41465</c:v>
                </c:pt>
                <c:pt idx="1758">
                  <c:v>41466</c:v>
                </c:pt>
                <c:pt idx="1759">
                  <c:v>41467</c:v>
                </c:pt>
                <c:pt idx="1760">
                  <c:v>41470</c:v>
                </c:pt>
                <c:pt idx="1761">
                  <c:v>41471</c:v>
                </c:pt>
                <c:pt idx="1762">
                  <c:v>41472</c:v>
                </c:pt>
                <c:pt idx="1763">
                  <c:v>41473</c:v>
                </c:pt>
                <c:pt idx="1764">
                  <c:v>41474</c:v>
                </c:pt>
                <c:pt idx="1765">
                  <c:v>41477</c:v>
                </c:pt>
                <c:pt idx="1766">
                  <c:v>41478</c:v>
                </c:pt>
                <c:pt idx="1767">
                  <c:v>41479</c:v>
                </c:pt>
                <c:pt idx="1768">
                  <c:v>41480</c:v>
                </c:pt>
                <c:pt idx="1769">
                  <c:v>41481</c:v>
                </c:pt>
                <c:pt idx="1770">
                  <c:v>41484</c:v>
                </c:pt>
                <c:pt idx="1771">
                  <c:v>41485</c:v>
                </c:pt>
                <c:pt idx="1772">
                  <c:v>41486</c:v>
                </c:pt>
                <c:pt idx="1773">
                  <c:v>41487</c:v>
                </c:pt>
                <c:pt idx="1774">
                  <c:v>41488</c:v>
                </c:pt>
                <c:pt idx="1775">
                  <c:v>41491</c:v>
                </c:pt>
                <c:pt idx="1776">
                  <c:v>41492</c:v>
                </c:pt>
                <c:pt idx="1777">
                  <c:v>41493</c:v>
                </c:pt>
                <c:pt idx="1778">
                  <c:v>41494</c:v>
                </c:pt>
                <c:pt idx="1779">
                  <c:v>41498</c:v>
                </c:pt>
                <c:pt idx="1780">
                  <c:v>41499</c:v>
                </c:pt>
                <c:pt idx="1781">
                  <c:v>41500</c:v>
                </c:pt>
                <c:pt idx="1782">
                  <c:v>41502</c:v>
                </c:pt>
                <c:pt idx="1783">
                  <c:v>41505</c:v>
                </c:pt>
                <c:pt idx="1784">
                  <c:v>41506</c:v>
                </c:pt>
                <c:pt idx="1785">
                  <c:v>41507</c:v>
                </c:pt>
                <c:pt idx="1786">
                  <c:v>41508</c:v>
                </c:pt>
                <c:pt idx="1787">
                  <c:v>41509</c:v>
                </c:pt>
                <c:pt idx="1788">
                  <c:v>41512</c:v>
                </c:pt>
                <c:pt idx="1789">
                  <c:v>41513</c:v>
                </c:pt>
                <c:pt idx="1790">
                  <c:v>41514</c:v>
                </c:pt>
                <c:pt idx="1791">
                  <c:v>41515</c:v>
                </c:pt>
                <c:pt idx="1792">
                  <c:v>41516</c:v>
                </c:pt>
                <c:pt idx="1793">
                  <c:v>41519</c:v>
                </c:pt>
                <c:pt idx="1794">
                  <c:v>41520</c:v>
                </c:pt>
                <c:pt idx="1795">
                  <c:v>41521</c:v>
                </c:pt>
                <c:pt idx="1796">
                  <c:v>41522</c:v>
                </c:pt>
                <c:pt idx="1797">
                  <c:v>41523</c:v>
                </c:pt>
                <c:pt idx="1798">
                  <c:v>41527</c:v>
                </c:pt>
                <c:pt idx="1799">
                  <c:v>41528</c:v>
                </c:pt>
                <c:pt idx="1800">
                  <c:v>41529</c:v>
                </c:pt>
                <c:pt idx="1801">
                  <c:v>41530</c:v>
                </c:pt>
                <c:pt idx="1802">
                  <c:v>41533</c:v>
                </c:pt>
                <c:pt idx="1803">
                  <c:v>41534</c:v>
                </c:pt>
                <c:pt idx="1804">
                  <c:v>41535</c:v>
                </c:pt>
                <c:pt idx="1805">
                  <c:v>41536</c:v>
                </c:pt>
                <c:pt idx="1806">
                  <c:v>41537</c:v>
                </c:pt>
                <c:pt idx="1807">
                  <c:v>41540</c:v>
                </c:pt>
                <c:pt idx="1808">
                  <c:v>41541</c:v>
                </c:pt>
                <c:pt idx="1809">
                  <c:v>41542</c:v>
                </c:pt>
                <c:pt idx="1810">
                  <c:v>41543</c:v>
                </c:pt>
                <c:pt idx="1811">
                  <c:v>41544</c:v>
                </c:pt>
                <c:pt idx="1812">
                  <c:v>41547</c:v>
                </c:pt>
                <c:pt idx="1813">
                  <c:v>41548</c:v>
                </c:pt>
                <c:pt idx="1814">
                  <c:v>41550</c:v>
                </c:pt>
                <c:pt idx="1815">
                  <c:v>41551</c:v>
                </c:pt>
                <c:pt idx="1816">
                  <c:v>41554</c:v>
                </c:pt>
                <c:pt idx="1817">
                  <c:v>41555</c:v>
                </c:pt>
                <c:pt idx="1818">
                  <c:v>41556</c:v>
                </c:pt>
                <c:pt idx="1819">
                  <c:v>41557</c:v>
                </c:pt>
                <c:pt idx="1820">
                  <c:v>41558</c:v>
                </c:pt>
                <c:pt idx="1821">
                  <c:v>41561</c:v>
                </c:pt>
                <c:pt idx="1822">
                  <c:v>41562</c:v>
                </c:pt>
                <c:pt idx="1823">
                  <c:v>41564</c:v>
                </c:pt>
                <c:pt idx="1824">
                  <c:v>41565</c:v>
                </c:pt>
                <c:pt idx="1825">
                  <c:v>41568</c:v>
                </c:pt>
                <c:pt idx="1826">
                  <c:v>41569</c:v>
                </c:pt>
                <c:pt idx="1827">
                  <c:v>41570</c:v>
                </c:pt>
                <c:pt idx="1828">
                  <c:v>41571</c:v>
                </c:pt>
                <c:pt idx="1829">
                  <c:v>41572</c:v>
                </c:pt>
                <c:pt idx="1830">
                  <c:v>41575</c:v>
                </c:pt>
                <c:pt idx="1831">
                  <c:v>41576</c:v>
                </c:pt>
                <c:pt idx="1832">
                  <c:v>41577</c:v>
                </c:pt>
                <c:pt idx="1833">
                  <c:v>41578</c:v>
                </c:pt>
                <c:pt idx="1834">
                  <c:v>41579</c:v>
                </c:pt>
                <c:pt idx="1835">
                  <c:v>41581</c:v>
                </c:pt>
                <c:pt idx="1836">
                  <c:v>41583</c:v>
                </c:pt>
                <c:pt idx="1837">
                  <c:v>41584</c:v>
                </c:pt>
                <c:pt idx="1838">
                  <c:v>41585</c:v>
                </c:pt>
                <c:pt idx="1839">
                  <c:v>41586</c:v>
                </c:pt>
                <c:pt idx="1840">
                  <c:v>41589</c:v>
                </c:pt>
                <c:pt idx="1841">
                  <c:v>41590</c:v>
                </c:pt>
                <c:pt idx="1842">
                  <c:v>41591</c:v>
                </c:pt>
                <c:pt idx="1843">
                  <c:v>41592</c:v>
                </c:pt>
                <c:pt idx="1844">
                  <c:v>41596</c:v>
                </c:pt>
                <c:pt idx="1845">
                  <c:v>41597</c:v>
                </c:pt>
                <c:pt idx="1846">
                  <c:v>41598</c:v>
                </c:pt>
                <c:pt idx="1847">
                  <c:v>41599</c:v>
                </c:pt>
                <c:pt idx="1848">
                  <c:v>41600</c:v>
                </c:pt>
                <c:pt idx="1849">
                  <c:v>41603</c:v>
                </c:pt>
                <c:pt idx="1850">
                  <c:v>41604</c:v>
                </c:pt>
                <c:pt idx="1851">
                  <c:v>41605</c:v>
                </c:pt>
                <c:pt idx="1852">
                  <c:v>41606</c:v>
                </c:pt>
                <c:pt idx="1853">
                  <c:v>41607</c:v>
                </c:pt>
                <c:pt idx="1854">
                  <c:v>41610</c:v>
                </c:pt>
                <c:pt idx="1855">
                  <c:v>41611</c:v>
                </c:pt>
                <c:pt idx="1856">
                  <c:v>41612</c:v>
                </c:pt>
                <c:pt idx="1857">
                  <c:v>41613</c:v>
                </c:pt>
                <c:pt idx="1858">
                  <c:v>41614</c:v>
                </c:pt>
                <c:pt idx="1859">
                  <c:v>41617</c:v>
                </c:pt>
                <c:pt idx="1860">
                  <c:v>41618</c:v>
                </c:pt>
                <c:pt idx="1861">
                  <c:v>41619</c:v>
                </c:pt>
                <c:pt idx="1862">
                  <c:v>41620</c:v>
                </c:pt>
                <c:pt idx="1863">
                  <c:v>41621</c:v>
                </c:pt>
                <c:pt idx="1864">
                  <c:v>41624</c:v>
                </c:pt>
                <c:pt idx="1865">
                  <c:v>41625</c:v>
                </c:pt>
                <c:pt idx="1866">
                  <c:v>41626</c:v>
                </c:pt>
                <c:pt idx="1867">
                  <c:v>41627</c:v>
                </c:pt>
                <c:pt idx="1868">
                  <c:v>41628</c:v>
                </c:pt>
                <c:pt idx="1869">
                  <c:v>41631</c:v>
                </c:pt>
                <c:pt idx="1870">
                  <c:v>41632</c:v>
                </c:pt>
                <c:pt idx="1871">
                  <c:v>41634</c:v>
                </c:pt>
                <c:pt idx="1872">
                  <c:v>41635</c:v>
                </c:pt>
                <c:pt idx="1873">
                  <c:v>41638</c:v>
                </c:pt>
                <c:pt idx="1874">
                  <c:v>41639</c:v>
                </c:pt>
                <c:pt idx="1875">
                  <c:v>41640</c:v>
                </c:pt>
                <c:pt idx="1876">
                  <c:v>41641</c:v>
                </c:pt>
                <c:pt idx="1877">
                  <c:v>41642</c:v>
                </c:pt>
                <c:pt idx="1878">
                  <c:v>41645</c:v>
                </c:pt>
                <c:pt idx="1879">
                  <c:v>41646</c:v>
                </c:pt>
                <c:pt idx="1880">
                  <c:v>41647</c:v>
                </c:pt>
                <c:pt idx="1881">
                  <c:v>41648</c:v>
                </c:pt>
                <c:pt idx="1882">
                  <c:v>41649</c:v>
                </c:pt>
                <c:pt idx="1883">
                  <c:v>41652</c:v>
                </c:pt>
                <c:pt idx="1884">
                  <c:v>41653</c:v>
                </c:pt>
                <c:pt idx="1885">
                  <c:v>41654</c:v>
                </c:pt>
                <c:pt idx="1886">
                  <c:v>41655</c:v>
                </c:pt>
                <c:pt idx="1887">
                  <c:v>41656</c:v>
                </c:pt>
                <c:pt idx="1888">
                  <c:v>41659</c:v>
                </c:pt>
                <c:pt idx="1889">
                  <c:v>41660</c:v>
                </c:pt>
                <c:pt idx="1890">
                  <c:v>41661</c:v>
                </c:pt>
                <c:pt idx="1891">
                  <c:v>41662</c:v>
                </c:pt>
                <c:pt idx="1892">
                  <c:v>41663</c:v>
                </c:pt>
                <c:pt idx="1893">
                  <c:v>41666</c:v>
                </c:pt>
                <c:pt idx="1894">
                  <c:v>41667</c:v>
                </c:pt>
                <c:pt idx="1895">
                  <c:v>41668</c:v>
                </c:pt>
                <c:pt idx="1896">
                  <c:v>41669</c:v>
                </c:pt>
                <c:pt idx="1897">
                  <c:v>41670</c:v>
                </c:pt>
                <c:pt idx="1898">
                  <c:v>41673</c:v>
                </c:pt>
                <c:pt idx="1899">
                  <c:v>41674</c:v>
                </c:pt>
                <c:pt idx="1900">
                  <c:v>41675</c:v>
                </c:pt>
                <c:pt idx="1901">
                  <c:v>41676</c:v>
                </c:pt>
                <c:pt idx="1902">
                  <c:v>41677</c:v>
                </c:pt>
                <c:pt idx="1903">
                  <c:v>41680</c:v>
                </c:pt>
                <c:pt idx="1904">
                  <c:v>41681</c:v>
                </c:pt>
                <c:pt idx="1905">
                  <c:v>41682</c:v>
                </c:pt>
                <c:pt idx="1906">
                  <c:v>41683</c:v>
                </c:pt>
                <c:pt idx="1907">
                  <c:v>41684</c:v>
                </c:pt>
                <c:pt idx="1908">
                  <c:v>41687</c:v>
                </c:pt>
                <c:pt idx="1909">
                  <c:v>41688</c:v>
                </c:pt>
                <c:pt idx="1910">
                  <c:v>41689</c:v>
                </c:pt>
                <c:pt idx="1911">
                  <c:v>41690</c:v>
                </c:pt>
                <c:pt idx="1912">
                  <c:v>41691</c:v>
                </c:pt>
                <c:pt idx="1913">
                  <c:v>41694</c:v>
                </c:pt>
                <c:pt idx="1914">
                  <c:v>41695</c:v>
                </c:pt>
                <c:pt idx="1915">
                  <c:v>41696</c:v>
                </c:pt>
                <c:pt idx="1916">
                  <c:v>41698</c:v>
                </c:pt>
                <c:pt idx="1917">
                  <c:v>41701</c:v>
                </c:pt>
                <c:pt idx="1918">
                  <c:v>41702</c:v>
                </c:pt>
                <c:pt idx="1919">
                  <c:v>41703</c:v>
                </c:pt>
                <c:pt idx="1920">
                  <c:v>41704</c:v>
                </c:pt>
                <c:pt idx="1921">
                  <c:v>41705</c:v>
                </c:pt>
                <c:pt idx="1922">
                  <c:v>41708</c:v>
                </c:pt>
                <c:pt idx="1923">
                  <c:v>41709</c:v>
                </c:pt>
                <c:pt idx="1924">
                  <c:v>41710</c:v>
                </c:pt>
                <c:pt idx="1925">
                  <c:v>41711</c:v>
                </c:pt>
                <c:pt idx="1926">
                  <c:v>41712</c:v>
                </c:pt>
                <c:pt idx="1927">
                  <c:v>41716</c:v>
                </c:pt>
                <c:pt idx="1928">
                  <c:v>41717</c:v>
                </c:pt>
                <c:pt idx="1929">
                  <c:v>41718</c:v>
                </c:pt>
                <c:pt idx="1930">
                  <c:v>41719</c:v>
                </c:pt>
                <c:pt idx="1931">
                  <c:v>41720</c:v>
                </c:pt>
                <c:pt idx="1932">
                  <c:v>41722</c:v>
                </c:pt>
                <c:pt idx="1933">
                  <c:v>41723</c:v>
                </c:pt>
                <c:pt idx="1934">
                  <c:v>41724</c:v>
                </c:pt>
                <c:pt idx="1935">
                  <c:v>41725</c:v>
                </c:pt>
                <c:pt idx="1936">
                  <c:v>41726</c:v>
                </c:pt>
                <c:pt idx="1937">
                  <c:v>41729</c:v>
                </c:pt>
                <c:pt idx="1938">
                  <c:v>41730</c:v>
                </c:pt>
                <c:pt idx="1939">
                  <c:v>41731</c:v>
                </c:pt>
                <c:pt idx="1940">
                  <c:v>41732</c:v>
                </c:pt>
                <c:pt idx="1941">
                  <c:v>41733</c:v>
                </c:pt>
                <c:pt idx="1942">
                  <c:v>41736</c:v>
                </c:pt>
                <c:pt idx="1943">
                  <c:v>41738</c:v>
                </c:pt>
                <c:pt idx="1944">
                  <c:v>41739</c:v>
                </c:pt>
                <c:pt idx="1945">
                  <c:v>41740</c:v>
                </c:pt>
                <c:pt idx="1946">
                  <c:v>41744</c:v>
                </c:pt>
                <c:pt idx="1947">
                  <c:v>41745</c:v>
                </c:pt>
                <c:pt idx="1948">
                  <c:v>41746</c:v>
                </c:pt>
                <c:pt idx="1949">
                  <c:v>41750</c:v>
                </c:pt>
                <c:pt idx="1950">
                  <c:v>41751</c:v>
                </c:pt>
                <c:pt idx="1951">
                  <c:v>41752</c:v>
                </c:pt>
                <c:pt idx="1952">
                  <c:v>41754</c:v>
                </c:pt>
                <c:pt idx="1953">
                  <c:v>41757</c:v>
                </c:pt>
                <c:pt idx="1954">
                  <c:v>41758</c:v>
                </c:pt>
                <c:pt idx="1955">
                  <c:v>41759</c:v>
                </c:pt>
                <c:pt idx="1956">
                  <c:v>41761</c:v>
                </c:pt>
                <c:pt idx="1957">
                  <c:v>41764</c:v>
                </c:pt>
                <c:pt idx="1958">
                  <c:v>41765</c:v>
                </c:pt>
                <c:pt idx="1959">
                  <c:v>41766</c:v>
                </c:pt>
                <c:pt idx="1960">
                  <c:v>41767</c:v>
                </c:pt>
                <c:pt idx="1961">
                  <c:v>41768</c:v>
                </c:pt>
                <c:pt idx="1962">
                  <c:v>41771</c:v>
                </c:pt>
                <c:pt idx="1963">
                  <c:v>41772</c:v>
                </c:pt>
                <c:pt idx="1964">
                  <c:v>41773</c:v>
                </c:pt>
                <c:pt idx="1965">
                  <c:v>41774</c:v>
                </c:pt>
                <c:pt idx="1966">
                  <c:v>41775</c:v>
                </c:pt>
                <c:pt idx="1967">
                  <c:v>41778</c:v>
                </c:pt>
                <c:pt idx="1968">
                  <c:v>41779</c:v>
                </c:pt>
                <c:pt idx="1969">
                  <c:v>41780</c:v>
                </c:pt>
                <c:pt idx="1970">
                  <c:v>41781</c:v>
                </c:pt>
                <c:pt idx="1971">
                  <c:v>41782</c:v>
                </c:pt>
                <c:pt idx="1972">
                  <c:v>41785</c:v>
                </c:pt>
                <c:pt idx="1973">
                  <c:v>41786</c:v>
                </c:pt>
                <c:pt idx="1974">
                  <c:v>41787</c:v>
                </c:pt>
                <c:pt idx="1975">
                  <c:v>41788</c:v>
                </c:pt>
                <c:pt idx="1976">
                  <c:v>41789</c:v>
                </c:pt>
                <c:pt idx="1977">
                  <c:v>41792</c:v>
                </c:pt>
                <c:pt idx="1978">
                  <c:v>41793</c:v>
                </c:pt>
                <c:pt idx="1979">
                  <c:v>41794</c:v>
                </c:pt>
                <c:pt idx="1980">
                  <c:v>41795</c:v>
                </c:pt>
                <c:pt idx="1981">
                  <c:v>41796</c:v>
                </c:pt>
                <c:pt idx="1982">
                  <c:v>41799</c:v>
                </c:pt>
                <c:pt idx="1983">
                  <c:v>41800</c:v>
                </c:pt>
                <c:pt idx="1984">
                  <c:v>41801</c:v>
                </c:pt>
                <c:pt idx="1985">
                  <c:v>41802</c:v>
                </c:pt>
                <c:pt idx="1986">
                  <c:v>41803</c:v>
                </c:pt>
                <c:pt idx="1987">
                  <c:v>41806</c:v>
                </c:pt>
                <c:pt idx="1988">
                  <c:v>41807</c:v>
                </c:pt>
                <c:pt idx="1989">
                  <c:v>41808</c:v>
                </c:pt>
                <c:pt idx="1990">
                  <c:v>41809</c:v>
                </c:pt>
                <c:pt idx="1991">
                  <c:v>41810</c:v>
                </c:pt>
                <c:pt idx="1992">
                  <c:v>41813</c:v>
                </c:pt>
                <c:pt idx="1993">
                  <c:v>41814</c:v>
                </c:pt>
                <c:pt idx="1994">
                  <c:v>41815</c:v>
                </c:pt>
                <c:pt idx="1995">
                  <c:v>41816</c:v>
                </c:pt>
                <c:pt idx="1996">
                  <c:v>41817</c:v>
                </c:pt>
                <c:pt idx="1997">
                  <c:v>41820</c:v>
                </c:pt>
                <c:pt idx="1998">
                  <c:v>41821</c:v>
                </c:pt>
                <c:pt idx="1999">
                  <c:v>41822</c:v>
                </c:pt>
                <c:pt idx="2000">
                  <c:v>41823</c:v>
                </c:pt>
                <c:pt idx="2001">
                  <c:v>41824</c:v>
                </c:pt>
                <c:pt idx="2002">
                  <c:v>41827</c:v>
                </c:pt>
                <c:pt idx="2003">
                  <c:v>41828</c:v>
                </c:pt>
                <c:pt idx="2004">
                  <c:v>41829</c:v>
                </c:pt>
                <c:pt idx="2005">
                  <c:v>41830</c:v>
                </c:pt>
                <c:pt idx="2006">
                  <c:v>41831</c:v>
                </c:pt>
                <c:pt idx="2007">
                  <c:v>41834</c:v>
                </c:pt>
                <c:pt idx="2008">
                  <c:v>41835</c:v>
                </c:pt>
                <c:pt idx="2009">
                  <c:v>41836</c:v>
                </c:pt>
                <c:pt idx="2010">
                  <c:v>41837</c:v>
                </c:pt>
                <c:pt idx="2011">
                  <c:v>41838</c:v>
                </c:pt>
                <c:pt idx="2012">
                  <c:v>41841</c:v>
                </c:pt>
                <c:pt idx="2013">
                  <c:v>41842</c:v>
                </c:pt>
                <c:pt idx="2014">
                  <c:v>41843</c:v>
                </c:pt>
                <c:pt idx="2015">
                  <c:v>41844</c:v>
                </c:pt>
                <c:pt idx="2016">
                  <c:v>41845</c:v>
                </c:pt>
                <c:pt idx="2017">
                  <c:v>41848</c:v>
                </c:pt>
                <c:pt idx="2018">
                  <c:v>41850</c:v>
                </c:pt>
                <c:pt idx="2019">
                  <c:v>41851</c:v>
                </c:pt>
                <c:pt idx="2020">
                  <c:v>41852</c:v>
                </c:pt>
                <c:pt idx="2021">
                  <c:v>41855</c:v>
                </c:pt>
                <c:pt idx="2022">
                  <c:v>41856</c:v>
                </c:pt>
                <c:pt idx="2023">
                  <c:v>41857</c:v>
                </c:pt>
                <c:pt idx="2024">
                  <c:v>41858</c:v>
                </c:pt>
                <c:pt idx="2025">
                  <c:v>41859</c:v>
                </c:pt>
                <c:pt idx="2026">
                  <c:v>41862</c:v>
                </c:pt>
                <c:pt idx="2027">
                  <c:v>41863</c:v>
                </c:pt>
                <c:pt idx="2028">
                  <c:v>41864</c:v>
                </c:pt>
                <c:pt idx="2029">
                  <c:v>41865</c:v>
                </c:pt>
                <c:pt idx="2030">
                  <c:v>41869</c:v>
                </c:pt>
                <c:pt idx="2031">
                  <c:v>41870</c:v>
                </c:pt>
                <c:pt idx="2032">
                  <c:v>41871</c:v>
                </c:pt>
                <c:pt idx="2033">
                  <c:v>41872</c:v>
                </c:pt>
                <c:pt idx="2034">
                  <c:v>41873</c:v>
                </c:pt>
                <c:pt idx="2035">
                  <c:v>41876</c:v>
                </c:pt>
                <c:pt idx="2036">
                  <c:v>41877</c:v>
                </c:pt>
                <c:pt idx="2037">
                  <c:v>41878</c:v>
                </c:pt>
                <c:pt idx="2038">
                  <c:v>41879</c:v>
                </c:pt>
                <c:pt idx="2039">
                  <c:v>41883</c:v>
                </c:pt>
                <c:pt idx="2040">
                  <c:v>41884</c:v>
                </c:pt>
                <c:pt idx="2041">
                  <c:v>41885</c:v>
                </c:pt>
                <c:pt idx="2042">
                  <c:v>41886</c:v>
                </c:pt>
                <c:pt idx="2043">
                  <c:v>41887</c:v>
                </c:pt>
                <c:pt idx="2044">
                  <c:v>41890</c:v>
                </c:pt>
                <c:pt idx="2045">
                  <c:v>41891</c:v>
                </c:pt>
                <c:pt idx="2046">
                  <c:v>41892</c:v>
                </c:pt>
                <c:pt idx="2047">
                  <c:v>41893</c:v>
                </c:pt>
                <c:pt idx="2048">
                  <c:v>41894</c:v>
                </c:pt>
                <c:pt idx="2049">
                  <c:v>41897</c:v>
                </c:pt>
                <c:pt idx="2050">
                  <c:v>41898</c:v>
                </c:pt>
                <c:pt idx="2051">
                  <c:v>41899</c:v>
                </c:pt>
                <c:pt idx="2052">
                  <c:v>41900</c:v>
                </c:pt>
                <c:pt idx="2053">
                  <c:v>41901</c:v>
                </c:pt>
                <c:pt idx="2054">
                  <c:v>41904</c:v>
                </c:pt>
                <c:pt idx="2055">
                  <c:v>41905</c:v>
                </c:pt>
                <c:pt idx="2056">
                  <c:v>41906</c:v>
                </c:pt>
                <c:pt idx="2057">
                  <c:v>41907</c:v>
                </c:pt>
                <c:pt idx="2058">
                  <c:v>41908</c:v>
                </c:pt>
                <c:pt idx="2059">
                  <c:v>41911</c:v>
                </c:pt>
                <c:pt idx="2060">
                  <c:v>41912</c:v>
                </c:pt>
                <c:pt idx="2061">
                  <c:v>41913</c:v>
                </c:pt>
                <c:pt idx="2062">
                  <c:v>41919</c:v>
                </c:pt>
                <c:pt idx="2063">
                  <c:v>41920</c:v>
                </c:pt>
                <c:pt idx="2064">
                  <c:v>41921</c:v>
                </c:pt>
                <c:pt idx="2065">
                  <c:v>41922</c:v>
                </c:pt>
                <c:pt idx="2066">
                  <c:v>41925</c:v>
                </c:pt>
                <c:pt idx="2067">
                  <c:v>41926</c:v>
                </c:pt>
                <c:pt idx="2068">
                  <c:v>41928</c:v>
                </c:pt>
                <c:pt idx="2069">
                  <c:v>41929</c:v>
                </c:pt>
                <c:pt idx="2070">
                  <c:v>41932</c:v>
                </c:pt>
                <c:pt idx="2071">
                  <c:v>41933</c:v>
                </c:pt>
                <c:pt idx="2072">
                  <c:v>41934</c:v>
                </c:pt>
                <c:pt idx="2073">
                  <c:v>41935</c:v>
                </c:pt>
                <c:pt idx="2074">
                  <c:v>41939</c:v>
                </c:pt>
                <c:pt idx="2075">
                  <c:v>41940</c:v>
                </c:pt>
                <c:pt idx="2076">
                  <c:v>41941</c:v>
                </c:pt>
                <c:pt idx="2077">
                  <c:v>41942</c:v>
                </c:pt>
                <c:pt idx="2078">
                  <c:v>41943</c:v>
                </c:pt>
                <c:pt idx="2079">
                  <c:v>41946</c:v>
                </c:pt>
                <c:pt idx="2080">
                  <c:v>41948</c:v>
                </c:pt>
                <c:pt idx="2081">
                  <c:v>41950</c:v>
                </c:pt>
                <c:pt idx="2082">
                  <c:v>41953</c:v>
                </c:pt>
                <c:pt idx="2083">
                  <c:v>41954</c:v>
                </c:pt>
                <c:pt idx="2084">
                  <c:v>41955</c:v>
                </c:pt>
                <c:pt idx="2085">
                  <c:v>41956</c:v>
                </c:pt>
                <c:pt idx="2086">
                  <c:v>41957</c:v>
                </c:pt>
                <c:pt idx="2087">
                  <c:v>41960</c:v>
                </c:pt>
                <c:pt idx="2088">
                  <c:v>41961</c:v>
                </c:pt>
                <c:pt idx="2089">
                  <c:v>41962</c:v>
                </c:pt>
                <c:pt idx="2090">
                  <c:v>41963</c:v>
                </c:pt>
                <c:pt idx="2091">
                  <c:v>41964</c:v>
                </c:pt>
                <c:pt idx="2092">
                  <c:v>41967</c:v>
                </c:pt>
                <c:pt idx="2093">
                  <c:v>41968</c:v>
                </c:pt>
                <c:pt idx="2094">
                  <c:v>41969</c:v>
                </c:pt>
                <c:pt idx="2095">
                  <c:v>41970</c:v>
                </c:pt>
                <c:pt idx="2096">
                  <c:v>41971</c:v>
                </c:pt>
                <c:pt idx="2097">
                  <c:v>41974</c:v>
                </c:pt>
                <c:pt idx="2098">
                  <c:v>41975</c:v>
                </c:pt>
                <c:pt idx="2099">
                  <c:v>41976</c:v>
                </c:pt>
                <c:pt idx="2100">
                  <c:v>41977</c:v>
                </c:pt>
                <c:pt idx="2101">
                  <c:v>41978</c:v>
                </c:pt>
                <c:pt idx="2102">
                  <c:v>41981</c:v>
                </c:pt>
                <c:pt idx="2103">
                  <c:v>41982</c:v>
                </c:pt>
                <c:pt idx="2104">
                  <c:v>41983</c:v>
                </c:pt>
                <c:pt idx="2105">
                  <c:v>41984</c:v>
                </c:pt>
                <c:pt idx="2106">
                  <c:v>41985</c:v>
                </c:pt>
                <c:pt idx="2107">
                  <c:v>41988</c:v>
                </c:pt>
                <c:pt idx="2108">
                  <c:v>41989</c:v>
                </c:pt>
                <c:pt idx="2109">
                  <c:v>41990</c:v>
                </c:pt>
                <c:pt idx="2110">
                  <c:v>41991</c:v>
                </c:pt>
                <c:pt idx="2111">
                  <c:v>41992</c:v>
                </c:pt>
                <c:pt idx="2112">
                  <c:v>41995</c:v>
                </c:pt>
                <c:pt idx="2113">
                  <c:v>41996</c:v>
                </c:pt>
                <c:pt idx="2114">
                  <c:v>41997</c:v>
                </c:pt>
                <c:pt idx="2115">
                  <c:v>41999</c:v>
                </c:pt>
                <c:pt idx="2116">
                  <c:v>42002</c:v>
                </c:pt>
                <c:pt idx="2117">
                  <c:v>42003</c:v>
                </c:pt>
                <c:pt idx="2118">
                  <c:v>42004</c:v>
                </c:pt>
                <c:pt idx="2119">
                  <c:v>42005</c:v>
                </c:pt>
                <c:pt idx="2120">
                  <c:v>42006</c:v>
                </c:pt>
                <c:pt idx="2121">
                  <c:v>42009</c:v>
                </c:pt>
                <c:pt idx="2122">
                  <c:v>42010</c:v>
                </c:pt>
                <c:pt idx="2123">
                  <c:v>42011</c:v>
                </c:pt>
                <c:pt idx="2124">
                  <c:v>42012</c:v>
                </c:pt>
                <c:pt idx="2125">
                  <c:v>42013</c:v>
                </c:pt>
                <c:pt idx="2126">
                  <c:v>42016</c:v>
                </c:pt>
                <c:pt idx="2127">
                  <c:v>42017</c:v>
                </c:pt>
                <c:pt idx="2128">
                  <c:v>42018</c:v>
                </c:pt>
                <c:pt idx="2129">
                  <c:v>42019</c:v>
                </c:pt>
                <c:pt idx="2130">
                  <c:v>42020</c:v>
                </c:pt>
                <c:pt idx="2131">
                  <c:v>42023</c:v>
                </c:pt>
                <c:pt idx="2132">
                  <c:v>42024</c:v>
                </c:pt>
                <c:pt idx="2133">
                  <c:v>42025</c:v>
                </c:pt>
                <c:pt idx="2134">
                  <c:v>42026</c:v>
                </c:pt>
                <c:pt idx="2135">
                  <c:v>42027</c:v>
                </c:pt>
                <c:pt idx="2136">
                  <c:v>42031</c:v>
                </c:pt>
                <c:pt idx="2137">
                  <c:v>42032</c:v>
                </c:pt>
                <c:pt idx="2138">
                  <c:v>42033</c:v>
                </c:pt>
                <c:pt idx="2139">
                  <c:v>42034</c:v>
                </c:pt>
                <c:pt idx="2140">
                  <c:v>42037</c:v>
                </c:pt>
                <c:pt idx="2141">
                  <c:v>42038</c:v>
                </c:pt>
                <c:pt idx="2142">
                  <c:v>42039</c:v>
                </c:pt>
                <c:pt idx="2143">
                  <c:v>42040</c:v>
                </c:pt>
                <c:pt idx="2144">
                  <c:v>42041</c:v>
                </c:pt>
                <c:pt idx="2145">
                  <c:v>42044</c:v>
                </c:pt>
                <c:pt idx="2146">
                  <c:v>42045</c:v>
                </c:pt>
                <c:pt idx="2147">
                  <c:v>42046</c:v>
                </c:pt>
                <c:pt idx="2148">
                  <c:v>42047</c:v>
                </c:pt>
                <c:pt idx="2149">
                  <c:v>42048</c:v>
                </c:pt>
                <c:pt idx="2150">
                  <c:v>42051</c:v>
                </c:pt>
                <c:pt idx="2151">
                  <c:v>42053</c:v>
                </c:pt>
                <c:pt idx="2152">
                  <c:v>42054</c:v>
                </c:pt>
                <c:pt idx="2153">
                  <c:v>42055</c:v>
                </c:pt>
                <c:pt idx="2154">
                  <c:v>42058</c:v>
                </c:pt>
                <c:pt idx="2155">
                  <c:v>42059</c:v>
                </c:pt>
                <c:pt idx="2156">
                  <c:v>42060</c:v>
                </c:pt>
                <c:pt idx="2157">
                  <c:v>42061</c:v>
                </c:pt>
                <c:pt idx="2158">
                  <c:v>42062</c:v>
                </c:pt>
                <c:pt idx="2159">
                  <c:v>42063</c:v>
                </c:pt>
                <c:pt idx="2160">
                  <c:v>42065</c:v>
                </c:pt>
                <c:pt idx="2161">
                  <c:v>42066</c:v>
                </c:pt>
                <c:pt idx="2162">
                  <c:v>42067</c:v>
                </c:pt>
                <c:pt idx="2163">
                  <c:v>42068</c:v>
                </c:pt>
                <c:pt idx="2164">
                  <c:v>42072</c:v>
                </c:pt>
                <c:pt idx="2165">
                  <c:v>42073</c:v>
                </c:pt>
                <c:pt idx="2166">
                  <c:v>42074</c:v>
                </c:pt>
                <c:pt idx="2167">
                  <c:v>42075</c:v>
                </c:pt>
                <c:pt idx="2168">
                  <c:v>42076</c:v>
                </c:pt>
                <c:pt idx="2169">
                  <c:v>42079</c:v>
                </c:pt>
                <c:pt idx="2170">
                  <c:v>42080</c:v>
                </c:pt>
                <c:pt idx="2171">
                  <c:v>42081</c:v>
                </c:pt>
                <c:pt idx="2172">
                  <c:v>42082</c:v>
                </c:pt>
                <c:pt idx="2173">
                  <c:v>42083</c:v>
                </c:pt>
                <c:pt idx="2174">
                  <c:v>42086</c:v>
                </c:pt>
                <c:pt idx="2175">
                  <c:v>42087</c:v>
                </c:pt>
                <c:pt idx="2176">
                  <c:v>42088</c:v>
                </c:pt>
                <c:pt idx="2177">
                  <c:v>42089</c:v>
                </c:pt>
                <c:pt idx="2178">
                  <c:v>42090</c:v>
                </c:pt>
                <c:pt idx="2179">
                  <c:v>42093</c:v>
                </c:pt>
                <c:pt idx="2180">
                  <c:v>42094</c:v>
                </c:pt>
                <c:pt idx="2181">
                  <c:v>42095</c:v>
                </c:pt>
                <c:pt idx="2182">
                  <c:v>42100</c:v>
                </c:pt>
                <c:pt idx="2183">
                  <c:v>42101</c:v>
                </c:pt>
                <c:pt idx="2184">
                  <c:v>42102</c:v>
                </c:pt>
                <c:pt idx="2185">
                  <c:v>42103</c:v>
                </c:pt>
                <c:pt idx="2186">
                  <c:v>42104</c:v>
                </c:pt>
                <c:pt idx="2187">
                  <c:v>42107</c:v>
                </c:pt>
                <c:pt idx="2188">
                  <c:v>42109</c:v>
                </c:pt>
                <c:pt idx="2189">
                  <c:v>42110</c:v>
                </c:pt>
                <c:pt idx="2190">
                  <c:v>42111</c:v>
                </c:pt>
                <c:pt idx="2191">
                  <c:v>42114</c:v>
                </c:pt>
                <c:pt idx="2192">
                  <c:v>42115</c:v>
                </c:pt>
                <c:pt idx="2193">
                  <c:v>42116</c:v>
                </c:pt>
                <c:pt idx="2194">
                  <c:v>42117</c:v>
                </c:pt>
                <c:pt idx="2195">
                  <c:v>42118</c:v>
                </c:pt>
                <c:pt idx="2196">
                  <c:v>42121</c:v>
                </c:pt>
                <c:pt idx="2197">
                  <c:v>42122</c:v>
                </c:pt>
                <c:pt idx="2198">
                  <c:v>42123</c:v>
                </c:pt>
                <c:pt idx="2199">
                  <c:v>42124</c:v>
                </c:pt>
                <c:pt idx="2200">
                  <c:v>42128</c:v>
                </c:pt>
                <c:pt idx="2201">
                  <c:v>42129</c:v>
                </c:pt>
                <c:pt idx="2202">
                  <c:v>42130</c:v>
                </c:pt>
                <c:pt idx="2203">
                  <c:v>42131</c:v>
                </c:pt>
                <c:pt idx="2204">
                  <c:v>42132</c:v>
                </c:pt>
                <c:pt idx="2205">
                  <c:v>42135</c:v>
                </c:pt>
                <c:pt idx="2206">
                  <c:v>42136</c:v>
                </c:pt>
                <c:pt idx="2207">
                  <c:v>42137</c:v>
                </c:pt>
                <c:pt idx="2208">
                  <c:v>42138</c:v>
                </c:pt>
                <c:pt idx="2209">
                  <c:v>42139</c:v>
                </c:pt>
                <c:pt idx="2210">
                  <c:v>42142</c:v>
                </c:pt>
                <c:pt idx="2211">
                  <c:v>42143</c:v>
                </c:pt>
                <c:pt idx="2212">
                  <c:v>42144</c:v>
                </c:pt>
                <c:pt idx="2213">
                  <c:v>42145</c:v>
                </c:pt>
                <c:pt idx="2214">
                  <c:v>42146</c:v>
                </c:pt>
                <c:pt idx="2215">
                  <c:v>42149</c:v>
                </c:pt>
                <c:pt idx="2216">
                  <c:v>42150</c:v>
                </c:pt>
                <c:pt idx="2217">
                  <c:v>42151</c:v>
                </c:pt>
                <c:pt idx="2218">
                  <c:v>42152</c:v>
                </c:pt>
                <c:pt idx="2219">
                  <c:v>42153</c:v>
                </c:pt>
                <c:pt idx="2220">
                  <c:v>42156</c:v>
                </c:pt>
                <c:pt idx="2221">
                  <c:v>42157</c:v>
                </c:pt>
                <c:pt idx="2222">
                  <c:v>42158</c:v>
                </c:pt>
                <c:pt idx="2223">
                  <c:v>42159</c:v>
                </c:pt>
                <c:pt idx="2224">
                  <c:v>42160</c:v>
                </c:pt>
                <c:pt idx="2225">
                  <c:v>42163</c:v>
                </c:pt>
                <c:pt idx="2226">
                  <c:v>42164</c:v>
                </c:pt>
                <c:pt idx="2227">
                  <c:v>42165</c:v>
                </c:pt>
                <c:pt idx="2228">
                  <c:v>42166</c:v>
                </c:pt>
                <c:pt idx="2229">
                  <c:v>42167</c:v>
                </c:pt>
                <c:pt idx="2230">
                  <c:v>42170</c:v>
                </c:pt>
                <c:pt idx="2231">
                  <c:v>42171</c:v>
                </c:pt>
                <c:pt idx="2232">
                  <c:v>42172</c:v>
                </c:pt>
                <c:pt idx="2233">
                  <c:v>42173</c:v>
                </c:pt>
                <c:pt idx="2234">
                  <c:v>42174</c:v>
                </c:pt>
                <c:pt idx="2235">
                  <c:v>42177</c:v>
                </c:pt>
                <c:pt idx="2236">
                  <c:v>42178</c:v>
                </c:pt>
                <c:pt idx="2237">
                  <c:v>42179</c:v>
                </c:pt>
                <c:pt idx="2238">
                  <c:v>42180</c:v>
                </c:pt>
                <c:pt idx="2239">
                  <c:v>42181</c:v>
                </c:pt>
                <c:pt idx="2240">
                  <c:v>42184</c:v>
                </c:pt>
                <c:pt idx="2241">
                  <c:v>42185</c:v>
                </c:pt>
                <c:pt idx="2242">
                  <c:v>42186</c:v>
                </c:pt>
                <c:pt idx="2243">
                  <c:v>42187</c:v>
                </c:pt>
                <c:pt idx="2244">
                  <c:v>42188</c:v>
                </c:pt>
                <c:pt idx="2245">
                  <c:v>42191</c:v>
                </c:pt>
                <c:pt idx="2246">
                  <c:v>42192</c:v>
                </c:pt>
                <c:pt idx="2247">
                  <c:v>42193</c:v>
                </c:pt>
                <c:pt idx="2248">
                  <c:v>42194</c:v>
                </c:pt>
                <c:pt idx="2249">
                  <c:v>42195</c:v>
                </c:pt>
                <c:pt idx="2250">
                  <c:v>42198</c:v>
                </c:pt>
                <c:pt idx="2251">
                  <c:v>42199</c:v>
                </c:pt>
                <c:pt idx="2252">
                  <c:v>42200</c:v>
                </c:pt>
                <c:pt idx="2253">
                  <c:v>42201</c:v>
                </c:pt>
                <c:pt idx="2254">
                  <c:v>42202</c:v>
                </c:pt>
                <c:pt idx="2255">
                  <c:v>42205</c:v>
                </c:pt>
                <c:pt idx="2256">
                  <c:v>42206</c:v>
                </c:pt>
                <c:pt idx="2257">
                  <c:v>42207</c:v>
                </c:pt>
                <c:pt idx="2258">
                  <c:v>42208</c:v>
                </c:pt>
                <c:pt idx="2259">
                  <c:v>42209</c:v>
                </c:pt>
                <c:pt idx="2260">
                  <c:v>42212</c:v>
                </c:pt>
                <c:pt idx="2261">
                  <c:v>42213</c:v>
                </c:pt>
                <c:pt idx="2262">
                  <c:v>42214</c:v>
                </c:pt>
                <c:pt idx="2263">
                  <c:v>42215</c:v>
                </c:pt>
                <c:pt idx="2264">
                  <c:v>42216</c:v>
                </c:pt>
                <c:pt idx="2265">
                  <c:v>42219</c:v>
                </c:pt>
                <c:pt idx="2266">
                  <c:v>42220</c:v>
                </c:pt>
                <c:pt idx="2267">
                  <c:v>42221</c:v>
                </c:pt>
                <c:pt idx="2268">
                  <c:v>42222</c:v>
                </c:pt>
                <c:pt idx="2269">
                  <c:v>42223</c:v>
                </c:pt>
                <c:pt idx="2270">
                  <c:v>42226</c:v>
                </c:pt>
                <c:pt idx="2271">
                  <c:v>42227</c:v>
                </c:pt>
                <c:pt idx="2272">
                  <c:v>42228</c:v>
                </c:pt>
                <c:pt idx="2273">
                  <c:v>42229</c:v>
                </c:pt>
                <c:pt idx="2274">
                  <c:v>42230</c:v>
                </c:pt>
                <c:pt idx="2275">
                  <c:v>42233</c:v>
                </c:pt>
                <c:pt idx="2276">
                  <c:v>42234</c:v>
                </c:pt>
                <c:pt idx="2277">
                  <c:v>42235</c:v>
                </c:pt>
                <c:pt idx="2278">
                  <c:v>42236</c:v>
                </c:pt>
                <c:pt idx="2279">
                  <c:v>42237</c:v>
                </c:pt>
                <c:pt idx="2280">
                  <c:v>42240</c:v>
                </c:pt>
                <c:pt idx="2281">
                  <c:v>42241</c:v>
                </c:pt>
                <c:pt idx="2282">
                  <c:v>42242</c:v>
                </c:pt>
                <c:pt idx="2283">
                  <c:v>42243</c:v>
                </c:pt>
                <c:pt idx="2284">
                  <c:v>42244</c:v>
                </c:pt>
                <c:pt idx="2285">
                  <c:v>42247</c:v>
                </c:pt>
                <c:pt idx="2286">
                  <c:v>42248</c:v>
                </c:pt>
                <c:pt idx="2287">
                  <c:v>42249</c:v>
                </c:pt>
                <c:pt idx="2288">
                  <c:v>42250</c:v>
                </c:pt>
                <c:pt idx="2289">
                  <c:v>42251</c:v>
                </c:pt>
                <c:pt idx="2290">
                  <c:v>42254</c:v>
                </c:pt>
                <c:pt idx="2291">
                  <c:v>42255</c:v>
                </c:pt>
                <c:pt idx="2292">
                  <c:v>42256</c:v>
                </c:pt>
                <c:pt idx="2293">
                  <c:v>42257</c:v>
                </c:pt>
                <c:pt idx="2294">
                  <c:v>42258</c:v>
                </c:pt>
                <c:pt idx="2295">
                  <c:v>42261</c:v>
                </c:pt>
                <c:pt idx="2296">
                  <c:v>42262</c:v>
                </c:pt>
                <c:pt idx="2297">
                  <c:v>42263</c:v>
                </c:pt>
                <c:pt idx="2298">
                  <c:v>42265</c:v>
                </c:pt>
                <c:pt idx="2299">
                  <c:v>42268</c:v>
                </c:pt>
                <c:pt idx="2300">
                  <c:v>42269</c:v>
                </c:pt>
                <c:pt idx="2301">
                  <c:v>42270</c:v>
                </c:pt>
                <c:pt idx="2302">
                  <c:v>42271</c:v>
                </c:pt>
                <c:pt idx="2303">
                  <c:v>42275</c:v>
                </c:pt>
                <c:pt idx="2304">
                  <c:v>42276</c:v>
                </c:pt>
                <c:pt idx="2305">
                  <c:v>42277</c:v>
                </c:pt>
                <c:pt idx="2306">
                  <c:v>42278</c:v>
                </c:pt>
                <c:pt idx="2307">
                  <c:v>42282</c:v>
                </c:pt>
                <c:pt idx="2308">
                  <c:v>42283</c:v>
                </c:pt>
                <c:pt idx="2309">
                  <c:v>42284</c:v>
                </c:pt>
                <c:pt idx="2310">
                  <c:v>42285</c:v>
                </c:pt>
                <c:pt idx="2311">
                  <c:v>42286</c:v>
                </c:pt>
                <c:pt idx="2312">
                  <c:v>42289</c:v>
                </c:pt>
                <c:pt idx="2313">
                  <c:v>42290</c:v>
                </c:pt>
                <c:pt idx="2314">
                  <c:v>42291</c:v>
                </c:pt>
                <c:pt idx="2315">
                  <c:v>42292</c:v>
                </c:pt>
                <c:pt idx="2316">
                  <c:v>42293</c:v>
                </c:pt>
                <c:pt idx="2317">
                  <c:v>42296</c:v>
                </c:pt>
                <c:pt idx="2318">
                  <c:v>42297</c:v>
                </c:pt>
                <c:pt idx="2319">
                  <c:v>42298</c:v>
                </c:pt>
                <c:pt idx="2320">
                  <c:v>42300</c:v>
                </c:pt>
                <c:pt idx="2321">
                  <c:v>42303</c:v>
                </c:pt>
                <c:pt idx="2322">
                  <c:v>42304</c:v>
                </c:pt>
                <c:pt idx="2323">
                  <c:v>42305</c:v>
                </c:pt>
                <c:pt idx="2324">
                  <c:v>42306</c:v>
                </c:pt>
                <c:pt idx="2325">
                  <c:v>42307</c:v>
                </c:pt>
                <c:pt idx="2326">
                  <c:v>42310</c:v>
                </c:pt>
                <c:pt idx="2327">
                  <c:v>42311</c:v>
                </c:pt>
                <c:pt idx="2328">
                  <c:v>42312</c:v>
                </c:pt>
                <c:pt idx="2329">
                  <c:v>42313</c:v>
                </c:pt>
                <c:pt idx="2330">
                  <c:v>42314</c:v>
                </c:pt>
                <c:pt idx="2331">
                  <c:v>42317</c:v>
                </c:pt>
                <c:pt idx="2332">
                  <c:v>42318</c:v>
                </c:pt>
                <c:pt idx="2333">
                  <c:v>42319</c:v>
                </c:pt>
                <c:pt idx="2334">
                  <c:v>42321</c:v>
                </c:pt>
                <c:pt idx="2335">
                  <c:v>42324</c:v>
                </c:pt>
                <c:pt idx="2336">
                  <c:v>42325</c:v>
                </c:pt>
                <c:pt idx="2337">
                  <c:v>42326</c:v>
                </c:pt>
                <c:pt idx="2338">
                  <c:v>42327</c:v>
                </c:pt>
                <c:pt idx="2339">
                  <c:v>42328</c:v>
                </c:pt>
                <c:pt idx="2340">
                  <c:v>42331</c:v>
                </c:pt>
                <c:pt idx="2341">
                  <c:v>42332</c:v>
                </c:pt>
                <c:pt idx="2342">
                  <c:v>42334</c:v>
                </c:pt>
                <c:pt idx="2343">
                  <c:v>42335</c:v>
                </c:pt>
                <c:pt idx="2344">
                  <c:v>42338</c:v>
                </c:pt>
                <c:pt idx="2345">
                  <c:v>42339</c:v>
                </c:pt>
                <c:pt idx="2346">
                  <c:v>42340</c:v>
                </c:pt>
                <c:pt idx="2347">
                  <c:v>42341</c:v>
                </c:pt>
                <c:pt idx="2348">
                  <c:v>42342</c:v>
                </c:pt>
                <c:pt idx="2349">
                  <c:v>42345</c:v>
                </c:pt>
                <c:pt idx="2350">
                  <c:v>42346</c:v>
                </c:pt>
                <c:pt idx="2351">
                  <c:v>42347</c:v>
                </c:pt>
                <c:pt idx="2352">
                  <c:v>42348</c:v>
                </c:pt>
                <c:pt idx="2353">
                  <c:v>42349</c:v>
                </c:pt>
                <c:pt idx="2354">
                  <c:v>42352</c:v>
                </c:pt>
                <c:pt idx="2355">
                  <c:v>42353</c:v>
                </c:pt>
                <c:pt idx="2356">
                  <c:v>42354</c:v>
                </c:pt>
                <c:pt idx="2357">
                  <c:v>42355</c:v>
                </c:pt>
                <c:pt idx="2358">
                  <c:v>42356</c:v>
                </c:pt>
                <c:pt idx="2359">
                  <c:v>42359</c:v>
                </c:pt>
                <c:pt idx="2360">
                  <c:v>42360</c:v>
                </c:pt>
                <c:pt idx="2361">
                  <c:v>42361</c:v>
                </c:pt>
                <c:pt idx="2362">
                  <c:v>42362</c:v>
                </c:pt>
                <c:pt idx="2363">
                  <c:v>42366</c:v>
                </c:pt>
                <c:pt idx="2364">
                  <c:v>42367</c:v>
                </c:pt>
                <c:pt idx="2365">
                  <c:v>42368</c:v>
                </c:pt>
                <c:pt idx="2366">
                  <c:v>42369</c:v>
                </c:pt>
                <c:pt idx="2367">
                  <c:v>42370</c:v>
                </c:pt>
                <c:pt idx="2368">
                  <c:v>42373</c:v>
                </c:pt>
                <c:pt idx="2369">
                  <c:v>42374</c:v>
                </c:pt>
                <c:pt idx="2370">
                  <c:v>42375</c:v>
                </c:pt>
                <c:pt idx="2371">
                  <c:v>42376</c:v>
                </c:pt>
                <c:pt idx="2372">
                  <c:v>42377</c:v>
                </c:pt>
                <c:pt idx="2373">
                  <c:v>42380</c:v>
                </c:pt>
                <c:pt idx="2374">
                  <c:v>42381</c:v>
                </c:pt>
                <c:pt idx="2375">
                  <c:v>42382</c:v>
                </c:pt>
                <c:pt idx="2376">
                  <c:v>42383</c:v>
                </c:pt>
                <c:pt idx="2377">
                  <c:v>42384</c:v>
                </c:pt>
                <c:pt idx="2378">
                  <c:v>42387</c:v>
                </c:pt>
                <c:pt idx="2379">
                  <c:v>42388</c:v>
                </c:pt>
                <c:pt idx="2380">
                  <c:v>42389</c:v>
                </c:pt>
                <c:pt idx="2381">
                  <c:v>42390</c:v>
                </c:pt>
                <c:pt idx="2382">
                  <c:v>42391</c:v>
                </c:pt>
                <c:pt idx="2383">
                  <c:v>42394</c:v>
                </c:pt>
                <c:pt idx="2384">
                  <c:v>42396</c:v>
                </c:pt>
                <c:pt idx="2385">
                  <c:v>42397</c:v>
                </c:pt>
                <c:pt idx="2386">
                  <c:v>42398</c:v>
                </c:pt>
                <c:pt idx="2387">
                  <c:v>42401</c:v>
                </c:pt>
                <c:pt idx="2388">
                  <c:v>42402</c:v>
                </c:pt>
                <c:pt idx="2389">
                  <c:v>42403</c:v>
                </c:pt>
                <c:pt idx="2390">
                  <c:v>42404</c:v>
                </c:pt>
                <c:pt idx="2391">
                  <c:v>42405</c:v>
                </c:pt>
                <c:pt idx="2392">
                  <c:v>42408</c:v>
                </c:pt>
                <c:pt idx="2393">
                  <c:v>42409</c:v>
                </c:pt>
                <c:pt idx="2394">
                  <c:v>42410</c:v>
                </c:pt>
                <c:pt idx="2395">
                  <c:v>42411</c:v>
                </c:pt>
                <c:pt idx="2396">
                  <c:v>42412</c:v>
                </c:pt>
                <c:pt idx="2397">
                  <c:v>42415</c:v>
                </c:pt>
                <c:pt idx="2398">
                  <c:v>42416</c:v>
                </c:pt>
                <c:pt idx="2399">
                  <c:v>42417</c:v>
                </c:pt>
                <c:pt idx="2400">
                  <c:v>42418</c:v>
                </c:pt>
                <c:pt idx="2401">
                  <c:v>42419</c:v>
                </c:pt>
                <c:pt idx="2402">
                  <c:v>42422</c:v>
                </c:pt>
                <c:pt idx="2403">
                  <c:v>42423</c:v>
                </c:pt>
                <c:pt idx="2404">
                  <c:v>42424</c:v>
                </c:pt>
                <c:pt idx="2405">
                  <c:v>42425</c:v>
                </c:pt>
                <c:pt idx="2406">
                  <c:v>42426</c:v>
                </c:pt>
                <c:pt idx="2407">
                  <c:v>42429</c:v>
                </c:pt>
                <c:pt idx="2408">
                  <c:v>42430</c:v>
                </c:pt>
                <c:pt idx="2409">
                  <c:v>42431</c:v>
                </c:pt>
                <c:pt idx="2410">
                  <c:v>42432</c:v>
                </c:pt>
                <c:pt idx="2411">
                  <c:v>42433</c:v>
                </c:pt>
                <c:pt idx="2412">
                  <c:v>42437</c:v>
                </c:pt>
                <c:pt idx="2413">
                  <c:v>42438</c:v>
                </c:pt>
                <c:pt idx="2414">
                  <c:v>42439</c:v>
                </c:pt>
                <c:pt idx="2415">
                  <c:v>42440</c:v>
                </c:pt>
                <c:pt idx="2416">
                  <c:v>42443</c:v>
                </c:pt>
                <c:pt idx="2417">
                  <c:v>42444</c:v>
                </c:pt>
                <c:pt idx="2418">
                  <c:v>42445</c:v>
                </c:pt>
                <c:pt idx="2419">
                  <c:v>42446</c:v>
                </c:pt>
                <c:pt idx="2420">
                  <c:v>42447</c:v>
                </c:pt>
                <c:pt idx="2421">
                  <c:v>42450</c:v>
                </c:pt>
                <c:pt idx="2422">
                  <c:v>42451</c:v>
                </c:pt>
                <c:pt idx="2423">
                  <c:v>42452</c:v>
                </c:pt>
                <c:pt idx="2424">
                  <c:v>42457</c:v>
                </c:pt>
                <c:pt idx="2425">
                  <c:v>42458</c:v>
                </c:pt>
                <c:pt idx="2426">
                  <c:v>42459</c:v>
                </c:pt>
                <c:pt idx="2427">
                  <c:v>42460</c:v>
                </c:pt>
                <c:pt idx="2428">
                  <c:v>42461</c:v>
                </c:pt>
                <c:pt idx="2429">
                  <c:v>42464</c:v>
                </c:pt>
                <c:pt idx="2430">
                  <c:v>42465</c:v>
                </c:pt>
                <c:pt idx="2431">
                  <c:v>42466</c:v>
                </c:pt>
                <c:pt idx="2432">
                  <c:v>42467</c:v>
                </c:pt>
                <c:pt idx="2433">
                  <c:v>42468</c:v>
                </c:pt>
                <c:pt idx="2434">
                  <c:v>42471</c:v>
                </c:pt>
                <c:pt idx="2435">
                  <c:v>42472</c:v>
                </c:pt>
                <c:pt idx="2436">
                  <c:v>42473</c:v>
                </c:pt>
                <c:pt idx="2437">
                  <c:v>42478</c:v>
                </c:pt>
                <c:pt idx="2438">
                  <c:v>42480</c:v>
                </c:pt>
                <c:pt idx="2439">
                  <c:v>42481</c:v>
                </c:pt>
                <c:pt idx="2440">
                  <c:v>42482</c:v>
                </c:pt>
                <c:pt idx="2441">
                  <c:v>42485</c:v>
                </c:pt>
                <c:pt idx="2442">
                  <c:v>42486</c:v>
                </c:pt>
                <c:pt idx="2443">
                  <c:v>42487</c:v>
                </c:pt>
                <c:pt idx="2444">
                  <c:v>42488</c:v>
                </c:pt>
                <c:pt idx="2445">
                  <c:v>42489</c:v>
                </c:pt>
                <c:pt idx="2446">
                  <c:v>42492</c:v>
                </c:pt>
                <c:pt idx="2447">
                  <c:v>42493</c:v>
                </c:pt>
                <c:pt idx="2448">
                  <c:v>42494</c:v>
                </c:pt>
                <c:pt idx="2449">
                  <c:v>42495</c:v>
                </c:pt>
                <c:pt idx="2450">
                  <c:v>42496</c:v>
                </c:pt>
                <c:pt idx="2451">
                  <c:v>42499</c:v>
                </c:pt>
                <c:pt idx="2452">
                  <c:v>42500</c:v>
                </c:pt>
                <c:pt idx="2453">
                  <c:v>42501</c:v>
                </c:pt>
                <c:pt idx="2454">
                  <c:v>42502</c:v>
                </c:pt>
                <c:pt idx="2455">
                  <c:v>42503</c:v>
                </c:pt>
                <c:pt idx="2456">
                  <c:v>42506</c:v>
                </c:pt>
                <c:pt idx="2457">
                  <c:v>42507</c:v>
                </c:pt>
                <c:pt idx="2458">
                  <c:v>42508</c:v>
                </c:pt>
                <c:pt idx="2459">
                  <c:v>42509</c:v>
                </c:pt>
                <c:pt idx="2460">
                  <c:v>42510</c:v>
                </c:pt>
                <c:pt idx="2461">
                  <c:v>42513</c:v>
                </c:pt>
                <c:pt idx="2462">
                  <c:v>42514</c:v>
                </c:pt>
                <c:pt idx="2463">
                  <c:v>42515</c:v>
                </c:pt>
                <c:pt idx="2464">
                  <c:v>42516</c:v>
                </c:pt>
                <c:pt idx="2465">
                  <c:v>42517</c:v>
                </c:pt>
                <c:pt idx="2466">
                  <c:v>42520</c:v>
                </c:pt>
                <c:pt idx="2467">
                  <c:v>42521</c:v>
                </c:pt>
                <c:pt idx="2468">
                  <c:v>42522</c:v>
                </c:pt>
                <c:pt idx="2469">
                  <c:v>42523</c:v>
                </c:pt>
                <c:pt idx="2470">
                  <c:v>42524</c:v>
                </c:pt>
                <c:pt idx="2471">
                  <c:v>42527</c:v>
                </c:pt>
                <c:pt idx="2472">
                  <c:v>42528</c:v>
                </c:pt>
                <c:pt idx="2473">
                  <c:v>42529</c:v>
                </c:pt>
                <c:pt idx="2474">
                  <c:v>42530</c:v>
                </c:pt>
                <c:pt idx="2475">
                  <c:v>42531</c:v>
                </c:pt>
                <c:pt idx="2476">
                  <c:v>42534</c:v>
                </c:pt>
                <c:pt idx="2477">
                  <c:v>42535</c:v>
                </c:pt>
                <c:pt idx="2478">
                  <c:v>42536</c:v>
                </c:pt>
                <c:pt idx="2479">
                  <c:v>42537</c:v>
                </c:pt>
                <c:pt idx="2480">
                  <c:v>42538</c:v>
                </c:pt>
                <c:pt idx="2481">
                  <c:v>42541</c:v>
                </c:pt>
                <c:pt idx="2482">
                  <c:v>42542</c:v>
                </c:pt>
                <c:pt idx="2483">
                  <c:v>42543</c:v>
                </c:pt>
                <c:pt idx="2484">
                  <c:v>42544</c:v>
                </c:pt>
                <c:pt idx="2485">
                  <c:v>42545</c:v>
                </c:pt>
                <c:pt idx="2486">
                  <c:v>42548</c:v>
                </c:pt>
                <c:pt idx="2487">
                  <c:v>42549</c:v>
                </c:pt>
                <c:pt idx="2488">
                  <c:v>42550</c:v>
                </c:pt>
                <c:pt idx="2489">
                  <c:v>42551</c:v>
                </c:pt>
                <c:pt idx="2490">
                  <c:v>42552</c:v>
                </c:pt>
                <c:pt idx="2491">
                  <c:v>42555</c:v>
                </c:pt>
                <c:pt idx="2492">
                  <c:v>42556</c:v>
                </c:pt>
                <c:pt idx="2493">
                  <c:v>42558</c:v>
                </c:pt>
                <c:pt idx="2494">
                  <c:v>42559</c:v>
                </c:pt>
                <c:pt idx="2495">
                  <c:v>42562</c:v>
                </c:pt>
                <c:pt idx="2496">
                  <c:v>42563</c:v>
                </c:pt>
                <c:pt idx="2497">
                  <c:v>42564</c:v>
                </c:pt>
                <c:pt idx="2498">
                  <c:v>42565</c:v>
                </c:pt>
                <c:pt idx="2499">
                  <c:v>42566</c:v>
                </c:pt>
                <c:pt idx="2500">
                  <c:v>42569</c:v>
                </c:pt>
                <c:pt idx="2501">
                  <c:v>42570</c:v>
                </c:pt>
                <c:pt idx="2502">
                  <c:v>42571</c:v>
                </c:pt>
                <c:pt idx="2503">
                  <c:v>42572</c:v>
                </c:pt>
                <c:pt idx="2504">
                  <c:v>42573</c:v>
                </c:pt>
                <c:pt idx="2505">
                  <c:v>42576</c:v>
                </c:pt>
                <c:pt idx="2506">
                  <c:v>42577</c:v>
                </c:pt>
                <c:pt idx="2507">
                  <c:v>42578</c:v>
                </c:pt>
                <c:pt idx="2508">
                  <c:v>42579</c:v>
                </c:pt>
                <c:pt idx="2509">
                  <c:v>42580</c:v>
                </c:pt>
                <c:pt idx="2510">
                  <c:v>42583</c:v>
                </c:pt>
                <c:pt idx="2511">
                  <c:v>42584</c:v>
                </c:pt>
                <c:pt idx="2512">
                  <c:v>42585</c:v>
                </c:pt>
                <c:pt idx="2513">
                  <c:v>42586</c:v>
                </c:pt>
                <c:pt idx="2514">
                  <c:v>42587</c:v>
                </c:pt>
                <c:pt idx="2515">
                  <c:v>42590</c:v>
                </c:pt>
                <c:pt idx="2516">
                  <c:v>42591</c:v>
                </c:pt>
                <c:pt idx="2517">
                  <c:v>42592</c:v>
                </c:pt>
                <c:pt idx="2518">
                  <c:v>42593</c:v>
                </c:pt>
                <c:pt idx="2519">
                  <c:v>42594</c:v>
                </c:pt>
                <c:pt idx="2520">
                  <c:v>42598</c:v>
                </c:pt>
                <c:pt idx="2521">
                  <c:v>42599</c:v>
                </c:pt>
                <c:pt idx="2522">
                  <c:v>42600</c:v>
                </c:pt>
                <c:pt idx="2523">
                  <c:v>42601</c:v>
                </c:pt>
                <c:pt idx="2524">
                  <c:v>42604</c:v>
                </c:pt>
                <c:pt idx="2525">
                  <c:v>42605</c:v>
                </c:pt>
                <c:pt idx="2526">
                  <c:v>42606</c:v>
                </c:pt>
                <c:pt idx="2527">
                  <c:v>42607</c:v>
                </c:pt>
                <c:pt idx="2528">
                  <c:v>42608</c:v>
                </c:pt>
                <c:pt idx="2529">
                  <c:v>42611</c:v>
                </c:pt>
                <c:pt idx="2530">
                  <c:v>42612</c:v>
                </c:pt>
                <c:pt idx="2531">
                  <c:v>42613</c:v>
                </c:pt>
                <c:pt idx="2532">
                  <c:v>42614</c:v>
                </c:pt>
                <c:pt idx="2533">
                  <c:v>42615</c:v>
                </c:pt>
                <c:pt idx="2534">
                  <c:v>42619</c:v>
                </c:pt>
                <c:pt idx="2535">
                  <c:v>42620</c:v>
                </c:pt>
                <c:pt idx="2536">
                  <c:v>42621</c:v>
                </c:pt>
                <c:pt idx="2537">
                  <c:v>42622</c:v>
                </c:pt>
                <c:pt idx="2538">
                  <c:v>42625</c:v>
                </c:pt>
                <c:pt idx="2539">
                  <c:v>42627</c:v>
                </c:pt>
                <c:pt idx="2540">
                  <c:v>42628</c:v>
                </c:pt>
                <c:pt idx="2541">
                  <c:v>42629</c:v>
                </c:pt>
                <c:pt idx="2542">
                  <c:v>42632</c:v>
                </c:pt>
                <c:pt idx="2543">
                  <c:v>42633</c:v>
                </c:pt>
                <c:pt idx="2544">
                  <c:v>42634</c:v>
                </c:pt>
                <c:pt idx="2545">
                  <c:v>42635</c:v>
                </c:pt>
                <c:pt idx="2546">
                  <c:v>42636</c:v>
                </c:pt>
                <c:pt idx="2547">
                  <c:v>42639</c:v>
                </c:pt>
                <c:pt idx="2548">
                  <c:v>42640</c:v>
                </c:pt>
                <c:pt idx="2549">
                  <c:v>42641</c:v>
                </c:pt>
                <c:pt idx="2550">
                  <c:v>42642</c:v>
                </c:pt>
                <c:pt idx="2551">
                  <c:v>42643</c:v>
                </c:pt>
                <c:pt idx="2552">
                  <c:v>42646</c:v>
                </c:pt>
                <c:pt idx="2553">
                  <c:v>42647</c:v>
                </c:pt>
                <c:pt idx="2554">
                  <c:v>42648</c:v>
                </c:pt>
                <c:pt idx="2555">
                  <c:v>42649</c:v>
                </c:pt>
                <c:pt idx="2556">
                  <c:v>42650</c:v>
                </c:pt>
                <c:pt idx="2557">
                  <c:v>42653</c:v>
                </c:pt>
                <c:pt idx="2558">
                  <c:v>42656</c:v>
                </c:pt>
                <c:pt idx="2559">
                  <c:v>42657</c:v>
                </c:pt>
                <c:pt idx="2560">
                  <c:v>42660</c:v>
                </c:pt>
                <c:pt idx="2561">
                  <c:v>42661</c:v>
                </c:pt>
                <c:pt idx="2562">
                  <c:v>42662</c:v>
                </c:pt>
                <c:pt idx="2563">
                  <c:v>42663</c:v>
                </c:pt>
                <c:pt idx="2564">
                  <c:v>42664</c:v>
                </c:pt>
                <c:pt idx="2565">
                  <c:v>42667</c:v>
                </c:pt>
                <c:pt idx="2566">
                  <c:v>42668</c:v>
                </c:pt>
                <c:pt idx="2567">
                  <c:v>42669</c:v>
                </c:pt>
                <c:pt idx="2568">
                  <c:v>42670</c:v>
                </c:pt>
                <c:pt idx="2569">
                  <c:v>42671</c:v>
                </c:pt>
                <c:pt idx="2570">
                  <c:v>42673</c:v>
                </c:pt>
                <c:pt idx="2571">
                  <c:v>42675</c:v>
                </c:pt>
                <c:pt idx="2572">
                  <c:v>42676</c:v>
                </c:pt>
                <c:pt idx="2573">
                  <c:v>42677</c:v>
                </c:pt>
                <c:pt idx="2574">
                  <c:v>42678</c:v>
                </c:pt>
                <c:pt idx="2575">
                  <c:v>42681</c:v>
                </c:pt>
                <c:pt idx="2576">
                  <c:v>42682</c:v>
                </c:pt>
                <c:pt idx="2577">
                  <c:v>42683</c:v>
                </c:pt>
                <c:pt idx="2578">
                  <c:v>42684</c:v>
                </c:pt>
                <c:pt idx="2579">
                  <c:v>42685</c:v>
                </c:pt>
                <c:pt idx="2580">
                  <c:v>42689</c:v>
                </c:pt>
                <c:pt idx="2581">
                  <c:v>42690</c:v>
                </c:pt>
                <c:pt idx="2582">
                  <c:v>42691</c:v>
                </c:pt>
                <c:pt idx="2583">
                  <c:v>42692</c:v>
                </c:pt>
                <c:pt idx="2584">
                  <c:v>42695</c:v>
                </c:pt>
                <c:pt idx="2585">
                  <c:v>42696</c:v>
                </c:pt>
                <c:pt idx="2586">
                  <c:v>42697</c:v>
                </c:pt>
                <c:pt idx="2587">
                  <c:v>42698</c:v>
                </c:pt>
                <c:pt idx="2588">
                  <c:v>42699</c:v>
                </c:pt>
                <c:pt idx="2589">
                  <c:v>42702</c:v>
                </c:pt>
                <c:pt idx="2590">
                  <c:v>42703</c:v>
                </c:pt>
                <c:pt idx="2591">
                  <c:v>42704</c:v>
                </c:pt>
                <c:pt idx="2592">
                  <c:v>42705</c:v>
                </c:pt>
                <c:pt idx="2593">
                  <c:v>42706</c:v>
                </c:pt>
                <c:pt idx="2594">
                  <c:v>42709</c:v>
                </c:pt>
                <c:pt idx="2595">
                  <c:v>42710</c:v>
                </c:pt>
                <c:pt idx="2596">
                  <c:v>42711</c:v>
                </c:pt>
                <c:pt idx="2597">
                  <c:v>42712</c:v>
                </c:pt>
                <c:pt idx="2598">
                  <c:v>42713</c:v>
                </c:pt>
                <c:pt idx="2599">
                  <c:v>42716</c:v>
                </c:pt>
                <c:pt idx="2600">
                  <c:v>42717</c:v>
                </c:pt>
                <c:pt idx="2601">
                  <c:v>42718</c:v>
                </c:pt>
                <c:pt idx="2602">
                  <c:v>42719</c:v>
                </c:pt>
                <c:pt idx="2603">
                  <c:v>42720</c:v>
                </c:pt>
                <c:pt idx="2604">
                  <c:v>42723</c:v>
                </c:pt>
                <c:pt idx="2605">
                  <c:v>42724</c:v>
                </c:pt>
                <c:pt idx="2606">
                  <c:v>42725</c:v>
                </c:pt>
                <c:pt idx="2607">
                  <c:v>42726</c:v>
                </c:pt>
                <c:pt idx="2608">
                  <c:v>42727</c:v>
                </c:pt>
                <c:pt idx="2609">
                  <c:v>42730</c:v>
                </c:pt>
                <c:pt idx="2610">
                  <c:v>42731</c:v>
                </c:pt>
                <c:pt idx="2611">
                  <c:v>42732</c:v>
                </c:pt>
                <c:pt idx="2612">
                  <c:v>42733</c:v>
                </c:pt>
                <c:pt idx="2613">
                  <c:v>42734</c:v>
                </c:pt>
                <c:pt idx="2614">
                  <c:v>42737</c:v>
                </c:pt>
                <c:pt idx="2615">
                  <c:v>42738</c:v>
                </c:pt>
                <c:pt idx="2616">
                  <c:v>42739</c:v>
                </c:pt>
                <c:pt idx="2617">
                  <c:v>42740</c:v>
                </c:pt>
                <c:pt idx="2618">
                  <c:v>42741</c:v>
                </c:pt>
                <c:pt idx="2619">
                  <c:v>42744</c:v>
                </c:pt>
                <c:pt idx="2620">
                  <c:v>42745</c:v>
                </c:pt>
                <c:pt idx="2621">
                  <c:v>42746</c:v>
                </c:pt>
                <c:pt idx="2622">
                  <c:v>42747</c:v>
                </c:pt>
                <c:pt idx="2623">
                  <c:v>42748</c:v>
                </c:pt>
                <c:pt idx="2624">
                  <c:v>42751</c:v>
                </c:pt>
                <c:pt idx="2625">
                  <c:v>42752</c:v>
                </c:pt>
                <c:pt idx="2626">
                  <c:v>42753</c:v>
                </c:pt>
                <c:pt idx="2627">
                  <c:v>42754</c:v>
                </c:pt>
                <c:pt idx="2628">
                  <c:v>42755</c:v>
                </c:pt>
                <c:pt idx="2629">
                  <c:v>42758</c:v>
                </c:pt>
                <c:pt idx="2630">
                  <c:v>42759</c:v>
                </c:pt>
                <c:pt idx="2631">
                  <c:v>42760</c:v>
                </c:pt>
                <c:pt idx="2632">
                  <c:v>42762</c:v>
                </c:pt>
                <c:pt idx="2633">
                  <c:v>42765</c:v>
                </c:pt>
                <c:pt idx="2634">
                  <c:v>42766</c:v>
                </c:pt>
                <c:pt idx="2635">
                  <c:v>42767</c:v>
                </c:pt>
                <c:pt idx="2636">
                  <c:v>42768</c:v>
                </c:pt>
                <c:pt idx="2637">
                  <c:v>42769</c:v>
                </c:pt>
                <c:pt idx="2638">
                  <c:v>42772</c:v>
                </c:pt>
                <c:pt idx="2639">
                  <c:v>42773</c:v>
                </c:pt>
                <c:pt idx="2640">
                  <c:v>42774</c:v>
                </c:pt>
                <c:pt idx="2641">
                  <c:v>42775</c:v>
                </c:pt>
                <c:pt idx="2642">
                  <c:v>42776</c:v>
                </c:pt>
                <c:pt idx="2643">
                  <c:v>42779</c:v>
                </c:pt>
                <c:pt idx="2644">
                  <c:v>42780</c:v>
                </c:pt>
                <c:pt idx="2645">
                  <c:v>42781</c:v>
                </c:pt>
                <c:pt idx="2646">
                  <c:v>42782</c:v>
                </c:pt>
                <c:pt idx="2647">
                  <c:v>42783</c:v>
                </c:pt>
                <c:pt idx="2648">
                  <c:v>42786</c:v>
                </c:pt>
                <c:pt idx="2649">
                  <c:v>42787</c:v>
                </c:pt>
                <c:pt idx="2650">
                  <c:v>42788</c:v>
                </c:pt>
                <c:pt idx="2651">
                  <c:v>42789</c:v>
                </c:pt>
                <c:pt idx="2652">
                  <c:v>42793</c:v>
                </c:pt>
                <c:pt idx="2653">
                  <c:v>42794</c:v>
                </c:pt>
                <c:pt idx="2654">
                  <c:v>42795</c:v>
                </c:pt>
                <c:pt idx="2655">
                  <c:v>42796</c:v>
                </c:pt>
                <c:pt idx="2656">
                  <c:v>42797</c:v>
                </c:pt>
                <c:pt idx="2657">
                  <c:v>42800</c:v>
                </c:pt>
                <c:pt idx="2658">
                  <c:v>42801</c:v>
                </c:pt>
                <c:pt idx="2659">
                  <c:v>42802</c:v>
                </c:pt>
                <c:pt idx="2660">
                  <c:v>42803</c:v>
                </c:pt>
                <c:pt idx="2661">
                  <c:v>42804</c:v>
                </c:pt>
                <c:pt idx="2662">
                  <c:v>42808</c:v>
                </c:pt>
                <c:pt idx="2663">
                  <c:v>42809</c:v>
                </c:pt>
                <c:pt idx="2664">
                  <c:v>42810</c:v>
                </c:pt>
                <c:pt idx="2665">
                  <c:v>42811</c:v>
                </c:pt>
                <c:pt idx="2666">
                  <c:v>42814</c:v>
                </c:pt>
                <c:pt idx="2667">
                  <c:v>42815</c:v>
                </c:pt>
                <c:pt idx="2668">
                  <c:v>42816</c:v>
                </c:pt>
                <c:pt idx="2669">
                  <c:v>42817</c:v>
                </c:pt>
                <c:pt idx="2670">
                  <c:v>42818</c:v>
                </c:pt>
                <c:pt idx="2671">
                  <c:v>42821</c:v>
                </c:pt>
                <c:pt idx="2672">
                  <c:v>42822</c:v>
                </c:pt>
                <c:pt idx="2673">
                  <c:v>42823</c:v>
                </c:pt>
                <c:pt idx="2674">
                  <c:v>42824</c:v>
                </c:pt>
                <c:pt idx="2675">
                  <c:v>42825</c:v>
                </c:pt>
                <c:pt idx="2676">
                  <c:v>42828</c:v>
                </c:pt>
                <c:pt idx="2677">
                  <c:v>42830</c:v>
                </c:pt>
                <c:pt idx="2678">
                  <c:v>42831</c:v>
                </c:pt>
                <c:pt idx="2679">
                  <c:v>42832</c:v>
                </c:pt>
                <c:pt idx="2680">
                  <c:v>42835</c:v>
                </c:pt>
                <c:pt idx="2681">
                  <c:v>42836</c:v>
                </c:pt>
                <c:pt idx="2682">
                  <c:v>42837</c:v>
                </c:pt>
                <c:pt idx="2683">
                  <c:v>42838</c:v>
                </c:pt>
                <c:pt idx="2684">
                  <c:v>42842</c:v>
                </c:pt>
                <c:pt idx="2685">
                  <c:v>42843</c:v>
                </c:pt>
                <c:pt idx="2686">
                  <c:v>42844</c:v>
                </c:pt>
                <c:pt idx="2687">
                  <c:v>42845</c:v>
                </c:pt>
                <c:pt idx="2688">
                  <c:v>42846</c:v>
                </c:pt>
                <c:pt idx="2689">
                  <c:v>42849</c:v>
                </c:pt>
                <c:pt idx="2690">
                  <c:v>42850</c:v>
                </c:pt>
                <c:pt idx="2691">
                  <c:v>42851</c:v>
                </c:pt>
                <c:pt idx="2692">
                  <c:v>42852</c:v>
                </c:pt>
                <c:pt idx="2693">
                  <c:v>42853</c:v>
                </c:pt>
                <c:pt idx="2694">
                  <c:v>42857</c:v>
                </c:pt>
                <c:pt idx="2695">
                  <c:v>42858</c:v>
                </c:pt>
                <c:pt idx="2696">
                  <c:v>42859</c:v>
                </c:pt>
                <c:pt idx="2697">
                  <c:v>42860</c:v>
                </c:pt>
                <c:pt idx="2698">
                  <c:v>42863</c:v>
                </c:pt>
                <c:pt idx="2699">
                  <c:v>42864</c:v>
                </c:pt>
                <c:pt idx="2700">
                  <c:v>42865</c:v>
                </c:pt>
                <c:pt idx="2701">
                  <c:v>42866</c:v>
                </c:pt>
                <c:pt idx="2702">
                  <c:v>42867</c:v>
                </c:pt>
                <c:pt idx="2703">
                  <c:v>42870</c:v>
                </c:pt>
                <c:pt idx="2704">
                  <c:v>42871</c:v>
                </c:pt>
                <c:pt idx="2705">
                  <c:v>42872</c:v>
                </c:pt>
                <c:pt idx="2706">
                  <c:v>42873</c:v>
                </c:pt>
                <c:pt idx="2707">
                  <c:v>42874</c:v>
                </c:pt>
                <c:pt idx="2708">
                  <c:v>42877</c:v>
                </c:pt>
                <c:pt idx="2709">
                  <c:v>42878</c:v>
                </c:pt>
                <c:pt idx="2710">
                  <c:v>42879</c:v>
                </c:pt>
                <c:pt idx="2711">
                  <c:v>42880</c:v>
                </c:pt>
                <c:pt idx="2712">
                  <c:v>42881</c:v>
                </c:pt>
                <c:pt idx="2713">
                  <c:v>42884</c:v>
                </c:pt>
                <c:pt idx="2714">
                  <c:v>42885</c:v>
                </c:pt>
                <c:pt idx="2715">
                  <c:v>42886</c:v>
                </c:pt>
                <c:pt idx="2716">
                  <c:v>42887</c:v>
                </c:pt>
                <c:pt idx="2717">
                  <c:v>42888</c:v>
                </c:pt>
                <c:pt idx="2718">
                  <c:v>42891</c:v>
                </c:pt>
                <c:pt idx="2719">
                  <c:v>42892</c:v>
                </c:pt>
                <c:pt idx="2720">
                  <c:v>42893</c:v>
                </c:pt>
                <c:pt idx="2721">
                  <c:v>42894</c:v>
                </c:pt>
                <c:pt idx="2722">
                  <c:v>42895</c:v>
                </c:pt>
                <c:pt idx="2723">
                  <c:v>42898</c:v>
                </c:pt>
                <c:pt idx="2724">
                  <c:v>42899</c:v>
                </c:pt>
                <c:pt idx="2725">
                  <c:v>42900</c:v>
                </c:pt>
                <c:pt idx="2726">
                  <c:v>42901</c:v>
                </c:pt>
                <c:pt idx="2727">
                  <c:v>42902</c:v>
                </c:pt>
                <c:pt idx="2728">
                  <c:v>42905</c:v>
                </c:pt>
                <c:pt idx="2729">
                  <c:v>42906</c:v>
                </c:pt>
                <c:pt idx="2730">
                  <c:v>42907</c:v>
                </c:pt>
                <c:pt idx="2731">
                  <c:v>42908</c:v>
                </c:pt>
                <c:pt idx="2732">
                  <c:v>42909</c:v>
                </c:pt>
                <c:pt idx="2733">
                  <c:v>42913</c:v>
                </c:pt>
                <c:pt idx="2734">
                  <c:v>42914</c:v>
                </c:pt>
                <c:pt idx="2735">
                  <c:v>42915</c:v>
                </c:pt>
                <c:pt idx="2736">
                  <c:v>42916</c:v>
                </c:pt>
                <c:pt idx="2737">
                  <c:v>42919</c:v>
                </c:pt>
                <c:pt idx="2738">
                  <c:v>42920</c:v>
                </c:pt>
                <c:pt idx="2739">
                  <c:v>42921</c:v>
                </c:pt>
                <c:pt idx="2740">
                  <c:v>42922</c:v>
                </c:pt>
                <c:pt idx="2741">
                  <c:v>42923</c:v>
                </c:pt>
                <c:pt idx="2742">
                  <c:v>42926</c:v>
                </c:pt>
                <c:pt idx="2743">
                  <c:v>42927</c:v>
                </c:pt>
                <c:pt idx="2744">
                  <c:v>42928</c:v>
                </c:pt>
                <c:pt idx="2745">
                  <c:v>42929</c:v>
                </c:pt>
                <c:pt idx="2746">
                  <c:v>42930</c:v>
                </c:pt>
                <c:pt idx="2747">
                  <c:v>42933</c:v>
                </c:pt>
                <c:pt idx="2748">
                  <c:v>42934</c:v>
                </c:pt>
                <c:pt idx="2749">
                  <c:v>42935</c:v>
                </c:pt>
                <c:pt idx="2750">
                  <c:v>42936</c:v>
                </c:pt>
                <c:pt idx="2751">
                  <c:v>42937</c:v>
                </c:pt>
                <c:pt idx="2752">
                  <c:v>42940</c:v>
                </c:pt>
                <c:pt idx="2753">
                  <c:v>42941</c:v>
                </c:pt>
                <c:pt idx="2754">
                  <c:v>42942</c:v>
                </c:pt>
                <c:pt idx="2755">
                  <c:v>42943</c:v>
                </c:pt>
                <c:pt idx="2756">
                  <c:v>42944</c:v>
                </c:pt>
                <c:pt idx="2757">
                  <c:v>42947</c:v>
                </c:pt>
                <c:pt idx="2758">
                  <c:v>42948</c:v>
                </c:pt>
                <c:pt idx="2759">
                  <c:v>42949</c:v>
                </c:pt>
                <c:pt idx="2760">
                  <c:v>42950</c:v>
                </c:pt>
                <c:pt idx="2761">
                  <c:v>42951</c:v>
                </c:pt>
                <c:pt idx="2762">
                  <c:v>42954</c:v>
                </c:pt>
                <c:pt idx="2763">
                  <c:v>42955</c:v>
                </c:pt>
                <c:pt idx="2764">
                  <c:v>42956</c:v>
                </c:pt>
                <c:pt idx="2765">
                  <c:v>42957</c:v>
                </c:pt>
                <c:pt idx="2766">
                  <c:v>42958</c:v>
                </c:pt>
                <c:pt idx="2767">
                  <c:v>42961</c:v>
                </c:pt>
                <c:pt idx="2768">
                  <c:v>42963</c:v>
                </c:pt>
                <c:pt idx="2769">
                  <c:v>42964</c:v>
                </c:pt>
                <c:pt idx="2770">
                  <c:v>42965</c:v>
                </c:pt>
                <c:pt idx="2771">
                  <c:v>42968</c:v>
                </c:pt>
                <c:pt idx="2772">
                  <c:v>42969</c:v>
                </c:pt>
                <c:pt idx="2773">
                  <c:v>42970</c:v>
                </c:pt>
                <c:pt idx="2774">
                  <c:v>42971</c:v>
                </c:pt>
                <c:pt idx="2775">
                  <c:v>42975</c:v>
                </c:pt>
                <c:pt idx="2776">
                  <c:v>42976</c:v>
                </c:pt>
                <c:pt idx="2777">
                  <c:v>42977</c:v>
                </c:pt>
                <c:pt idx="2778">
                  <c:v>42978</c:v>
                </c:pt>
                <c:pt idx="2779">
                  <c:v>42979</c:v>
                </c:pt>
                <c:pt idx="2780">
                  <c:v>42982</c:v>
                </c:pt>
                <c:pt idx="2781">
                  <c:v>42983</c:v>
                </c:pt>
                <c:pt idx="2782">
                  <c:v>42984</c:v>
                </c:pt>
                <c:pt idx="2783">
                  <c:v>42985</c:v>
                </c:pt>
                <c:pt idx="2784">
                  <c:v>42986</c:v>
                </c:pt>
                <c:pt idx="2785">
                  <c:v>42989</c:v>
                </c:pt>
                <c:pt idx="2786">
                  <c:v>42990</c:v>
                </c:pt>
                <c:pt idx="2787">
                  <c:v>42991</c:v>
                </c:pt>
                <c:pt idx="2788">
                  <c:v>42992</c:v>
                </c:pt>
                <c:pt idx="2789">
                  <c:v>42993</c:v>
                </c:pt>
                <c:pt idx="2790">
                  <c:v>42996</c:v>
                </c:pt>
                <c:pt idx="2791">
                  <c:v>42997</c:v>
                </c:pt>
                <c:pt idx="2792">
                  <c:v>42998</c:v>
                </c:pt>
                <c:pt idx="2793">
                  <c:v>42999</c:v>
                </c:pt>
                <c:pt idx="2794">
                  <c:v>43000</c:v>
                </c:pt>
                <c:pt idx="2795">
                  <c:v>43003</c:v>
                </c:pt>
                <c:pt idx="2796">
                  <c:v>43004</c:v>
                </c:pt>
                <c:pt idx="2797">
                  <c:v>43005</c:v>
                </c:pt>
                <c:pt idx="2798">
                  <c:v>43006</c:v>
                </c:pt>
                <c:pt idx="2799">
                  <c:v>43007</c:v>
                </c:pt>
                <c:pt idx="2800">
                  <c:v>43011</c:v>
                </c:pt>
                <c:pt idx="2801">
                  <c:v>43012</c:v>
                </c:pt>
                <c:pt idx="2802">
                  <c:v>43013</c:v>
                </c:pt>
                <c:pt idx="2803">
                  <c:v>43014</c:v>
                </c:pt>
                <c:pt idx="2804">
                  <c:v>43017</c:v>
                </c:pt>
                <c:pt idx="2805">
                  <c:v>43018</c:v>
                </c:pt>
                <c:pt idx="2806">
                  <c:v>43019</c:v>
                </c:pt>
                <c:pt idx="2807">
                  <c:v>43020</c:v>
                </c:pt>
                <c:pt idx="2808">
                  <c:v>43021</c:v>
                </c:pt>
                <c:pt idx="2809">
                  <c:v>43024</c:v>
                </c:pt>
                <c:pt idx="2810">
                  <c:v>43025</c:v>
                </c:pt>
                <c:pt idx="2811">
                  <c:v>43026</c:v>
                </c:pt>
                <c:pt idx="2812">
                  <c:v>43027</c:v>
                </c:pt>
                <c:pt idx="2813">
                  <c:v>43031</c:v>
                </c:pt>
                <c:pt idx="2814">
                  <c:v>43032</c:v>
                </c:pt>
                <c:pt idx="2815">
                  <c:v>43033</c:v>
                </c:pt>
                <c:pt idx="2816">
                  <c:v>43034</c:v>
                </c:pt>
                <c:pt idx="2817">
                  <c:v>43035</c:v>
                </c:pt>
                <c:pt idx="2818">
                  <c:v>43038</c:v>
                </c:pt>
                <c:pt idx="2819">
                  <c:v>43039</c:v>
                </c:pt>
                <c:pt idx="2820">
                  <c:v>43040</c:v>
                </c:pt>
                <c:pt idx="2821">
                  <c:v>43041</c:v>
                </c:pt>
                <c:pt idx="2822">
                  <c:v>43042</c:v>
                </c:pt>
                <c:pt idx="2823">
                  <c:v>43045</c:v>
                </c:pt>
                <c:pt idx="2824">
                  <c:v>43046</c:v>
                </c:pt>
                <c:pt idx="2825">
                  <c:v>43047</c:v>
                </c:pt>
                <c:pt idx="2826">
                  <c:v>43048</c:v>
                </c:pt>
                <c:pt idx="2827">
                  <c:v>43049</c:v>
                </c:pt>
                <c:pt idx="2828">
                  <c:v>43052</c:v>
                </c:pt>
                <c:pt idx="2829">
                  <c:v>43053</c:v>
                </c:pt>
                <c:pt idx="2830">
                  <c:v>43054</c:v>
                </c:pt>
                <c:pt idx="2831">
                  <c:v>43055</c:v>
                </c:pt>
                <c:pt idx="2832">
                  <c:v>43056</c:v>
                </c:pt>
                <c:pt idx="2833">
                  <c:v>43059</c:v>
                </c:pt>
                <c:pt idx="2834">
                  <c:v>43060</c:v>
                </c:pt>
                <c:pt idx="2835">
                  <c:v>43061</c:v>
                </c:pt>
                <c:pt idx="2836">
                  <c:v>43062</c:v>
                </c:pt>
                <c:pt idx="2837">
                  <c:v>43063</c:v>
                </c:pt>
                <c:pt idx="2838">
                  <c:v>43066</c:v>
                </c:pt>
                <c:pt idx="2839">
                  <c:v>43067</c:v>
                </c:pt>
                <c:pt idx="2840">
                  <c:v>43068</c:v>
                </c:pt>
                <c:pt idx="2841">
                  <c:v>43069</c:v>
                </c:pt>
                <c:pt idx="2842">
                  <c:v>43070</c:v>
                </c:pt>
                <c:pt idx="2843">
                  <c:v>43073</c:v>
                </c:pt>
                <c:pt idx="2844">
                  <c:v>43074</c:v>
                </c:pt>
                <c:pt idx="2845">
                  <c:v>43075</c:v>
                </c:pt>
                <c:pt idx="2846">
                  <c:v>43076</c:v>
                </c:pt>
                <c:pt idx="2847">
                  <c:v>43077</c:v>
                </c:pt>
                <c:pt idx="2848">
                  <c:v>43080</c:v>
                </c:pt>
                <c:pt idx="2849">
                  <c:v>43081</c:v>
                </c:pt>
                <c:pt idx="2850">
                  <c:v>43082</c:v>
                </c:pt>
                <c:pt idx="2851">
                  <c:v>43083</c:v>
                </c:pt>
                <c:pt idx="2852">
                  <c:v>43084</c:v>
                </c:pt>
                <c:pt idx="2853">
                  <c:v>43087</c:v>
                </c:pt>
                <c:pt idx="2854">
                  <c:v>43088</c:v>
                </c:pt>
                <c:pt idx="2855">
                  <c:v>43089</c:v>
                </c:pt>
                <c:pt idx="2856">
                  <c:v>43090</c:v>
                </c:pt>
                <c:pt idx="2857">
                  <c:v>43091</c:v>
                </c:pt>
                <c:pt idx="2858">
                  <c:v>43095</c:v>
                </c:pt>
                <c:pt idx="2859">
                  <c:v>43096</c:v>
                </c:pt>
                <c:pt idx="2860">
                  <c:v>43097</c:v>
                </c:pt>
                <c:pt idx="2861">
                  <c:v>43098</c:v>
                </c:pt>
                <c:pt idx="2862">
                  <c:v>43101</c:v>
                </c:pt>
                <c:pt idx="2863">
                  <c:v>43102</c:v>
                </c:pt>
                <c:pt idx="2864">
                  <c:v>43103</c:v>
                </c:pt>
                <c:pt idx="2865">
                  <c:v>43104</c:v>
                </c:pt>
                <c:pt idx="2866">
                  <c:v>43105</c:v>
                </c:pt>
                <c:pt idx="2867">
                  <c:v>43108</c:v>
                </c:pt>
                <c:pt idx="2868">
                  <c:v>43109</c:v>
                </c:pt>
                <c:pt idx="2869">
                  <c:v>43110</c:v>
                </c:pt>
                <c:pt idx="2870">
                  <c:v>43111</c:v>
                </c:pt>
                <c:pt idx="2871">
                  <c:v>43112</c:v>
                </c:pt>
                <c:pt idx="2872">
                  <c:v>43115</c:v>
                </c:pt>
                <c:pt idx="2873">
                  <c:v>43116</c:v>
                </c:pt>
                <c:pt idx="2874">
                  <c:v>43117</c:v>
                </c:pt>
                <c:pt idx="2875">
                  <c:v>43118</c:v>
                </c:pt>
                <c:pt idx="2876">
                  <c:v>43119</c:v>
                </c:pt>
                <c:pt idx="2877">
                  <c:v>43122</c:v>
                </c:pt>
                <c:pt idx="2878">
                  <c:v>43123</c:v>
                </c:pt>
                <c:pt idx="2879">
                  <c:v>43124</c:v>
                </c:pt>
                <c:pt idx="2880">
                  <c:v>43125</c:v>
                </c:pt>
                <c:pt idx="2881">
                  <c:v>43129</c:v>
                </c:pt>
                <c:pt idx="2882">
                  <c:v>43130</c:v>
                </c:pt>
                <c:pt idx="2883">
                  <c:v>43131</c:v>
                </c:pt>
                <c:pt idx="2884">
                  <c:v>43132</c:v>
                </c:pt>
                <c:pt idx="2885">
                  <c:v>43133</c:v>
                </c:pt>
                <c:pt idx="2886">
                  <c:v>43136</c:v>
                </c:pt>
                <c:pt idx="2887">
                  <c:v>43137</c:v>
                </c:pt>
                <c:pt idx="2888">
                  <c:v>43138</c:v>
                </c:pt>
                <c:pt idx="2889">
                  <c:v>43139</c:v>
                </c:pt>
                <c:pt idx="2890">
                  <c:v>43140</c:v>
                </c:pt>
                <c:pt idx="2891">
                  <c:v>43143</c:v>
                </c:pt>
                <c:pt idx="2892">
                  <c:v>43145</c:v>
                </c:pt>
                <c:pt idx="2893">
                  <c:v>43146</c:v>
                </c:pt>
                <c:pt idx="2894">
                  <c:v>43147</c:v>
                </c:pt>
                <c:pt idx="2895">
                  <c:v>43150</c:v>
                </c:pt>
                <c:pt idx="2896">
                  <c:v>43151</c:v>
                </c:pt>
                <c:pt idx="2897">
                  <c:v>43152</c:v>
                </c:pt>
                <c:pt idx="2898">
                  <c:v>43153</c:v>
                </c:pt>
                <c:pt idx="2899">
                  <c:v>43154</c:v>
                </c:pt>
                <c:pt idx="2900">
                  <c:v>43157</c:v>
                </c:pt>
                <c:pt idx="2901">
                  <c:v>43158</c:v>
                </c:pt>
                <c:pt idx="2902">
                  <c:v>43159</c:v>
                </c:pt>
                <c:pt idx="2903">
                  <c:v>43160</c:v>
                </c:pt>
                <c:pt idx="2904">
                  <c:v>43164</c:v>
                </c:pt>
                <c:pt idx="2905">
                  <c:v>43165</c:v>
                </c:pt>
                <c:pt idx="2906">
                  <c:v>43166</c:v>
                </c:pt>
                <c:pt idx="2907">
                  <c:v>43167</c:v>
                </c:pt>
                <c:pt idx="2908">
                  <c:v>43168</c:v>
                </c:pt>
                <c:pt idx="2909">
                  <c:v>43171</c:v>
                </c:pt>
                <c:pt idx="2910">
                  <c:v>43172</c:v>
                </c:pt>
                <c:pt idx="2911">
                  <c:v>43173</c:v>
                </c:pt>
                <c:pt idx="2912">
                  <c:v>43174</c:v>
                </c:pt>
                <c:pt idx="2913">
                  <c:v>43175</c:v>
                </c:pt>
                <c:pt idx="2914">
                  <c:v>43178</c:v>
                </c:pt>
                <c:pt idx="2915">
                  <c:v>43179</c:v>
                </c:pt>
                <c:pt idx="2916">
                  <c:v>43180</c:v>
                </c:pt>
                <c:pt idx="2917">
                  <c:v>43181</c:v>
                </c:pt>
                <c:pt idx="2918">
                  <c:v>43182</c:v>
                </c:pt>
                <c:pt idx="2919">
                  <c:v>43185</c:v>
                </c:pt>
                <c:pt idx="2920">
                  <c:v>43186</c:v>
                </c:pt>
                <c:pt idx="2921">
                  <c:v>43187</c:v>
                </c:pt>
                <c:pt idx="2922">
                  <c:v>43192</c:v>
                </c:pt>
                <c:pt idx="2923">
                  <c:v>43193</c:v>
                </c:pt>
                <c:pt idx="2924">
                  <c:v>43194</c:v>
                </c:pt>
                <c:pt idx="2925">
                  <c:v>43195</c:v>
                </c:pt>
                <c:pt idx="2926">
                  <c:v>43196</c:v>
                </c:pt>
                <c:pt idx="2927">
                  <c:v>43199</c:v>
                </c:pt>
                <c:pt idx="2928">
                  <c:v>43200</c:v>
                </c:pt>
                <c:pt idx="2929">
                  <c:v>43201</c:v>
                </c:pt>
                <c:pt idx="2930">
                  <c:v>43202</c:v>
                </c:pt>
                <c:pt idx="2931">
                  <c:v>43203</c:v>
                </c:pt>
                <c:pt idx="2932">
                  <c:v>43206</c:v>
                </c:pt>
                <c:pt idx="2933">
                  <c:v>43207</c:v>
                </c:pt>
                <c:pt idx="2934">
                  <c:v>43208</c:v>
                </c:pt>
                <c:pt idx="2935">
                  <c:v>43209</c:v>
                </c:pt>
                <c:pt idx="2936">
                  <c:v>43210</c:v>
                </c:pt>
                <c:pt idx="2937">
                  <c:v>43213</c:v>
                </c:pt>
                <c:pt idx="2938">
                  <c:v>43214</c:v>
                </c:pt>
                <c:pt idx="2939">
                  <c:v>43215</c:v>
                </c:pt>
                <c:pt idx="2940">
                  <c:v>43216</c:v>
                </c:pt>
                <c:pt idx="2941">
                  <c:v>43217</c:v>
                </c:pt>
                <c:pt idx="2942">
                  <c:v>43220</c:v>
                </c:pt>
                <c:pt idx="2943">
                  <c:v>43222</c:v>
                </c:pt>
                <c:pt idx="2944">
                  <c:v>43223</c:v>
                </c:pt>
                <c:pt idx="2945">
                  <c:v>43224</c:v>
                </c:pt>
                <c:pt idx="2946">
                  <c:v>43227</c:v>
                </c:pt>
                <c:pt idx="2947">
                  <c:v>43228</c:v>
                </c:pt>
                <c:pt idx="2948">
                  <c:v>43229</c:v>
                </c:pt>
                <c:pt idx="2949">
                  <c:v>43230</c:v>
                </c:pt>
                <c:pt idx="2950">
                  <c:v>43231</c:v>
                </c:pt>
                <c:pt idx="2951">
                  <c:v>43234</c:v>
                </c:pt>
                <c:pt idx="2952">
                  <c:v>43235</c:v>
                </c:pt>
                <c:pt idx="2953">
                  <c:v>43236</c:v>
                </c:pt>
                <c:pt idx="2954">
                  <c:v>43237</c:v>
                </c:pt>
                <c:pt idx="2955">
                  <c:v>43238</c:v>
                </c:pt>
                <c:pt idx="2956">
                  <c:v>43241</c:v>
                </c:pt>
                <c:pt idx="2957">
                  <c:v>43242</c:v>
                </c:pt>
                <c:pt idx="2958">
                  <c:v>43243</c:v>
                </c:pt>
                <c:pt idx="2959">
                  <c:v>43244</c:v>
                </c:pt>
                <c:pt idx="2960">
                  <c:v>43245</c:v>
                </c:pt>
                <c:pt idx="2961">
                  <c:v>43248</c:v>
                </c:pt>
                <c:pt idx="2962">
                  <c:v>43249</c:v>
                </c:pt>
                <c:pt idx="2963">
                  <c:v>43250</c:v>
                </c:pt>
                <c:pt idx="2964">
                  <c:v>43251</c:v>
                </c:pt>
                <c:pt idx="2965">
                  <c:v>43252</c:v>
                </c:pt>
                <c:pt idx="2966">
                  <c:v>43255</c:v>
                </c:pt>
                <c:pt idx="2967">
                  <c:v>43256</c:v>
                </c:pt>
                <c:pt idx="2968">
                  <c:v>43257</c:v>
                </c:pt>
                <c:pt idx="2969">
                  <c:v>43258</c:v>
                </c:pt>
                <c:pt idx="2970">
                  <c:v>43259</c:v>
                </c:pt>
                <c:pt idx="2971">
                  <c:v>43262</c:v>
                </c:pt>
                <c:pt idx="2972">
                  <c:v>43263</c:v>
                </c:pt>
                <c:pt idx="2973">
                  <c:v>43264</c:v>
                </c:pt>
                <c:pt idx="2974">
                  <c:v>43265</c:v>
                </c:pt>
                <c:pt idx="2975">
                  <c:v>43266</c:v>
                </c:pt>
                <c:pt idx="2976">
                  <c:v>43269</c:v>
                </c:pt>
                <c:pt idx="2977">
                  <c:v>43270</c:v>
                </c:pt>
                <c:pt idx="2978">
                  <c:v>43271</c:v>
                </c:pt>
                <c:pt idx="2979">
                  <c:v>43272</c:v>
                </c:pt>
                <c:pt idx="2980">
                  <c:v>43273</c:v>
                </c:pt>
                <c:pt idx="2981">
                  <c:v>43276</c:v>
                </c:pt>
                <c:pt idx="2982">
                  <c:v>43277</c:v>
                </c:pt>
                <c:pt idx="2983">
                  <c:v>43278</c:v>
                </c:pt>
                <c:pt idx="2984">
                  <c:v>43279</c:v>
                </c:pt>
                <c:pt idx="2985">
                  <c:v>43280</c:v>
                </c:pt>
                <c:pt idx="2986">
                  <c:v>43283</c:v>
                </c:pt>
                <c:pt idx="2987">
                  <c:v>43284</c:v>
                </c:pt>
                <c:pt idx="2988">
                  <c:v>43285</c:v>
                </c:pt>
                <c:pt idx="2989">
                  <c:v>43286</c:v>
                </c:pt>
                <c:pt idx="2990">
                  <c:v>43287</c:v>
                </c:pt>
                <c:pt idx="2991">
                  <c:v>43290</c:v>
                </c:pt>
                <c:pt idx="2992">
                  <c:v>43291</c:v>
                </c:pt>
                <c:pt idx="2993">
                  <c:v>43292</c:v>
                </c:pt>
                <c:pt idx="2994">
                  <c:v>43293</c:v>
                </c:pt>
                <c:pt idx="2995">
                  <c:v>43294</c:v>
                </c:pt>
                <c:pt idx="2996">
                  <c:v>43297</c:v>
                </c:pt>
                <c:pt idx="2997">
                  <c:v>43298</c:v>
                </c:pt>
                <c:pt idx="2998">
                  <c:v>43299</c:v>
                </c:pt>
                <c:pt idx="2999">
                  <c:v>43300</c:v>
                </c:pt>
                <c:pt idx="3000">
                  <c:v>43301</c:v>
                </c:pt>
                <c:pt idx="3001">
                  <c:v>43304</c:v>
                </c:pt>
                <c:pt idx="3002">
                  <c:v>43305</c:v>
                </c:pt>
                <c:pt idx="3003">
                  <c:v>43306</c:v>
                </c:pt>
                <c:pt idx="3004">
                  <c:v>43307</c:v>
                </c:pt>
                <c:pt idx="3005">
                  <c:v>43308</c:v>
                </c:pt>
                <c:pt idx="3006">
                  <c:v>43311</c:v>
                </c:pt>
                <c:pt idx="3007">
                  <c:v>43312</c:v>
                </c:pt>
                <c:pt idx="3008">
                  <c:v>43313</c:v>
                </c:pt>
                <c:pt idx="3009">
                  <c:v>43314</c:v>
                </c:pt>
                <c:pt idx="3010">
                  <c:v>43315</c:v>
                </c:pt>
                <c:pt idx="3011">
                  <c:v>43318</c:v>
                </c:pt>
                <c:pt idx="3012">
                  <c:v>43319</c:v>
                </c:pt>
                <c:pt idx="3013">
                  <c:v>43320</c:v>
                </c:pt>
                <c:pt idx="3014">
                  <c:v>43321</c:v>
                </c:pt>
                <c:pt idx="3015">
                  <c:v>43322</c:v>
                </c:pt>
                <c:pt idx="3016">
                  <c:v>43325</c:v>
                </c:pt>
                <c:pt idx="3017">
                  <c:v>43326</c:v>
                </c:pt>
                <c:pt idx="3018">
                  <c:v>43328</c:v>
                </c:pt>
                <c:pt idx="3019">
                  <c:v>43329</c:v>
                </c:pt>
                <c:pt idx="3020">
                  <c:v>43332</c:v>
                </c:pt>
                <c:pt idx="3021">
                  <c:v>43333</c:v>
                </c:pt>
                <c:pt idx="3022">
                  <c:v>43335</c:v>
                </c:pt>
                <c:pt idx="3023">
                  <c:v>43336</c:v>
                </c:pt>
                <c:pt idx="3024">
                  <c:v>43339</c:v>
                </c:pt>
                <c:pt idx="3025">
                  <c:v>43340</c:v>
                </c:pt>
                <c:pt idx="3026">
                  <c:v>43341</c:v>
                </c:pt>
                <c:pt idx="3027">
                  <c:v>43342</c:v>
                </c:pt>
                <c:pt idx="3028">
                  <c:v>43343</c:v>
                </c:pt>
                <c:pt idx="3029">
                  <c:v>43346</c:v>
                </c:pt>
                <c:pt idx="3030">
                  <c:v>43347</c:v>
                </c:pt>
                <c:pt idx="3031">
                  <c:v>43348</c:v>
                </c:pt>
                <c:pt idx="3032">
                  <c:v>43349</c:v>
                </c:pt>
                <c:pt idx="3033">
                  <c:v>43350</c:v>
                </c:pt>
                <c:pt idx="3034">
                  <c:v>43353</c:v>
                </c:pt>
                <c:pt idx="3035">
                  <c:v>43354</c:v>
                </c:pt>
                <c:pt idx="3036">
                  <c:v>43355</c:v>
                </c:pt>
                <c:pt idx="3037">
                  <c:v>43357</c:v>
                </c:pt>
                <c:pt idx="3038">
                  <c:v>43360</c:v>
                </c:pt>
                <c:pt idx="3039">
                  <c:v>43361</c:v>
                </c:pt>
                <c:pt idx="3040">
                  <c:v>43362</c:v>
                </c:pt>
                <c:pt idx="3041">
                  <c:v>43364</c:v>
                </c:pt>
                <c:pt idx="3042">
                  <c:v>43367</c:v>
                </c:pt>
                <c:pt idx="3043">
                  <c:v>43368</c:v>
                </c:pt>
                <c:pt idx="3044">
                  <c:v>43369</c:v>
                </c:pt>
                <c:pt idx="3045">
                  <c:v>43370</c:v>
                </c:pt>
                <c:pt idx="3046">
                  <c:v>43371</c:v>
                </c:pt>
                <c:pt idx="3047">
                  <c:v>43374</c:v>
                </c:pt>
                <c:pt idx="3048">
                  <c:v>43376</c:v>
                </c:pt>
                <c:pt idx="3049">
                  <c:v>43377</c:v>
                </c:pt>
                <c:pt idx="3050">
                  <c:v>43378</c:v>
                </c:pt>
                <c:pt idx="3051">
                  <c:v>43381</c:v>
                </c:pt>
                <c:pt idx="3052">
                  <c:v>43382</c:v>
                </c:pt>
                <c:pt idx="3053">
                  <c:v>43383</c:v>
                </c:pt>
                <c:pt idx="3054">
                  <c:v>43384</c:v>
                </c:pt>
                <c:pt idx="3055">
                  <c:v>43385</c:v>
                </c:pt>
                <c:pt idx="3056">
                  <c:v>43388</c:v>
                </c:pt>
                <c:pt idx="3057">
                  <c:v>43389</c:v>
                </c:pt>
                <c:pt idx="3058">
                  <c:v>43390</c:v>
                </c:pt>
                <c:pt idx="3059">
                  <c:v>43392</c:v>
                </c:pt>
                <c:pt idx="3060">
                  <c:v>43395</c:v>
                </c:pt>
                <c:pt idx="3061">
                  <c:v>43396</c:v>
                </c:pt>
                <c:pt idx="3062">
                  <c:v>43397</c:v>
                </c:pt>
                <c:pt idx="3063">
                  <c:v>43398</c:v>
                </c:pt>
                <c:pt idx="3064">
                  <c:v>43399</c:v>
                </c:pt>
                <c:pt idx="3065">
                  <c:v>43402</c:v>
                </c:pt>
                <c:pt idx="3066">
                  <c:v>43403</c:v>
                </c:pt>
                <c:pt idx="3067">
                  <c:v>43404</c:v>
                </c:pt>
                <c:pt idx="3068">
                  <c:v>43405</c:v>
                </c:pt>
                <c:pt idx="3069">
                  <c:v>43406</c:v>
                </c:pt>
                <c:pt idx="3070">
                  <c:v>43409</c:v>
                </c:pt>
                <c:pt idx="3071">
                  <c:v>43410</c:v>
                </c:pt>
                <c:pt idx="3072">
                  <c:v>43411</c:v>
                </c:pt>
                <c:pt idx="3073">
                  <c:v>43413</c:v>
                </c:pt>
                <c:pt idx="3074">
                  <c:v>43416</c:v>
                </c:pt>
                <c:pt idx="3075">
                  <c:v>43417</c:v>
                </c:pt>
                <c:pt idx="3076">
                  <c:v>43418</c:v>
                </c:pt>
                <c:pt idx="3077">
                  <c:v>43419</c:v>
                </c:pt>
                <c:pt idx="3078">
                  <c:v>43420</c:v>
                </c:pt>
                <c:pt idx="3079">
                  <c:v>43423</c:v>
                </c:pt>
                <c:pt idx="3080">
                  <c:v>43424</c:v>
                </c:pt>
                <c:pt idx="3081">
                  <c:v>43425</c:v>
                </c:pt>
                <c:pt idx="3082">
                  <c:v>43426</c:v>
                </c:pt>
                <c:pt idx="3083">
                  <c:v>43430</c:v>
                </c:pt>
                <c:pt idx="3084">
                  <c:v>43431</c:v>
                </c:pt>
                <c:pt idx="3085">
                  <c:v>43432</c:v>
                </c:pt>
                <c:pt idx="3086">
                  <c:v>43433</c:v>
                </c:pt>
                <c:pt idx="3087">
                  <c:v>43434</c:v>
                </c:pt>
                <c:pt idx="3088">
                  <c:v>43437</c:v>
                </c:pt>
                <c:pt idx="3089">
                  <c:v>43438</c:v>
                </c:pt>
                <c:pt idx="3090">
                  <c:v>43439</c:v>
                </c:pt>
                <c:pt idx="3091">
                  <c:v>43440</c:v>
                </c:pt>
                <c:pt idx="3092">
                  <c:v>43441</c:v>
                </c:pt>
                <c:pt idx="3093">
                  <c:v>43444</c:v>
                </c:pt>
                <c:pt idx="3094">
                  <c:v>43445</c:v>
                </c:pt>
                <c:pt idx="3095">
                  <c:v>43446</c:v>
                </c:pt>
                <c:pt idx="3096">
                  <c:v>43447</c:v>
                </c:pt>
                <c:pt idx="3097">
                  <c:v>43448</c:v>
                </c:pt>
                <c:pt idx="3098">
                  <c:v>43451</c:v>
                </c:pt>
                <c:pt idx="3099">
                  <c:v>43452</c:v>
                </c:pt>
                <c:pt idx="3100">
                  <c:v>43453</c:v>
                </c:pt>
                <c:pt idx="3101">
                  <c:v>43454</c:v>
                </c:pt>
                <c:pt idx="3102">
                  <c:v>43455</c:v>
                </c:pt>
                <c:pt idx="3103">
                  <c:v>43458</c:v>
                </c:pt>
                <c:pt idx="3104">
                  <c:v>43460</c:v>
                </c:pt>
                <c:pt idx="3105">
                  <c:v>43461</c:v>
                </c:pt>
                <c:pt idx="3106">
                  <c:v>43462</c:v>
                </c:pt>
                <c:pt idx="3107">
                  <c:v>43465</c:v>
                </c:pt>
                <c:pt idx="3108">
                  <c:v>43466</c:v>
                </c:pt>
                <c:pt idx="3109">
                  <c:v>43467</c:v>
                </c:pt>
                <c:pt idx="3110">
                  <c:v>43468</c:v>
                </c:pt>
                <c:pt idx="3111">
                  <c:v>43469</c:v>
                </c:pt>
                <c:pt idx="3112">
                  <c:v>43472</c:v>
                </c:pt>
                <c:pt idx="3113">
                  <c:v>43473</c:v>
                </c:pt>
                <c:pt idx="3114">
                  <c:v>43474</c:v>
                </c:pt>
                <c:pt idx="3115">
                  <c:v>43475</c:v>
                </c:pt>
                <c:pt idx="3116">
                  <c:v>43476</c:v>
                </c:pt>
                <c:pt idx="3117">
                  <c:v>43479</c:v>
                </c:pt>
                <c:pt idx="3118">
                  <c:v>43480</c:v>
                </c:pt>
                <c:pt idx="3119">
                  <c:v>43481</c:v>
                </c:pt>
                <c:pt idx="3120">
                  <c:v>43482</c:v>
                </c:pt>
                <c:pt idx="3121">
                  <c:v>43483</c:v>
                </c:pt>
                <c:pt idx="3122">
                  <c:v>43486</c:v>
                </c:pt>
                <c:pt idx="3123">
                  <c:v>43487</c:v>
                </c:pt>
                <c:pt idx="3124">
                  <c:v>43488</c:v>
                </c:pt>
                <c:pt idx="3125">
                  <c:v>43489</c:v>
                </c:pt>
                <c:pt idx="3126">
                  <c:v>43490</c:v>
                </c:pt>
                <c:pt idx="3127">
                  <c:v>43493</c:v>
                </c:pt>
                <c:pt idx="3128">
                  <c:v>43494</c:v>
                </c:pt>
                <c:pt idx="3129">
                  <c:v>43495</c:v>
                </c:pt>
                <c:pt idx="3130">
                  <c:v>43496</c:v>
                </c:pt>
                <c:pt idx="3131">
                  <c:v>43497</c:v>
                </c:pt>
                <c:pt idx="3132">
                  <c:v>43500</c:v>
                </c:pt>
                <c:pt idx="3133">
                  <c:v>43501</c:v>
                </c:pt>
                <c:pt idx="3134">
                  <c:v>43502</c:v>
                </c:pt>
                <c:pt idx="3135">
                  <c:v>43503</c:v>
                </c:pt>
                <c:pt idx="3136">
                  <c:v>43504</c:v>
                </c:pt>
                <c:pt idx="3137">
                  <c:v>43507</c:v>
                </c:pt>
                <c:pt idx="3138">
                  <c:v>43508</c:v>
                </c:pt>
                <c:pt idx="3139">
                  <c:v>43509</c:v>
                </c:pt>
                <c:pt idx="3140">
                  <c:v>43510</c:v>
                </c:pt>
                <c:pt idx="3141">
                  <c:v>43511</c:v>
                </c:pt>
                <c:pt idx="3142">
                  <c:v>43514</c:v>
                </c:pt>
                <c:pt idx="3143">
                  <c:v>43515</c:v>
                </c:pt>
                <c:pt idx="3144">
                  <c:v>43516</c:v>
                </c:pt>
                <c:pt idx="3145">
                  <c:v>43517</c:v>
                </c:pt>
                <c:pt idx="3146">
                  <c:v>43518</c:v>
                </c:pt>
                <c:pt idx="3147">
                  <c:v>43521</c:v>
                </c:pt>
                <c:pt idx="3148">
                  <c:v>43522</c:v>
                </c:pt>
                <c:pt idx="3149">
                  <c:v>43523</c:v>
                </c:pt>
                <c:pt idx="3150">
                  <c:v>43524</c:v>
                </c:pt>
                <c:pt idx="3151">
                  <c:v>43525</c:v>
                </c:pt>
                <c:pt idx="3152">
                  <c:v>43529</c:v>
                </c:pt>
                <c:pt idx="3153">
                  <c:v>43530</c:v>
                </c:pt>
                <c:pt idx="3154">
                  <c:v>43531</c:v>
                </c:pt>
                <c:pt idx="3155">
                  <c:v>43532</c:v>
                </c:pt>
                <c:pt idx="3156">
                  <c:v>43535</c:v>
                </c:pt>
                <c:pt idx="3157">
                  <c:v>43536</c:v>
                </c:pt>
                <c:pt idx="3158">
                  <c:v>43537</c:v>
                </c:pt>
                <c:pt idx="3159">
                  <c:v>43538</c:v>
                </c:pt>
                <c:pt idx="3160">
                  <c:v>43539</c:v>
                </c:pt>
                <c:pt idx="3161">
                  <c:v>43542</c:v>
                </c:pt>
                <c:pt idx="3162">
                  <c:v>43543</c:v>
                </c:pt>
                <c:pt idx="3163">
                  <c:v>43544</c:v>
                </c:pt>
                <c:pt idx="3164">
                  <c:v>43546</c:v>
                </c:pt>
                <c:pt idx="3165">
                  <c:v>43549</c:v>
                </c:pt>
                <c:pt idx="3166">
                  <c:v>43550</c:v>
                </c:pt>
                <c:pt idx="3167">
                  <c:v>43551</c:v>
                </c:pt>
                <c:pt idx="3168">
                  <c:v>43552</c:v>
                </c:pt>
                <c:pt idx="3169">
                  <c:v>43553</c:v>
                </c:pt>
                <c:pt idx="3170">
                  <c:v>43556</c:v>
                </c:pt>
                <c:pt idx="3171">
                  <c:v>43557</c:v>
                </c:pt>
                <c:pt idx="3172">
                  <c:v>43558</c:v>
                </c:pt>
                <c:pt idx="3173">
                  <c:v>43559</c:v>
                </c:pt>
                <c:pt idx="3174">
                  <c:v>43560</c:v>
                </c:pt>
                <c:pt idx="3175">
                  <c:v>43563</c:v>
                </c:pt>
                <c:pt idx="3176">
                  <c:v>43564</c:v>
                </c:pt>
                <c:pt idx="3177">
                  <c:v>43565</c:v>
                </c:pt>
                <c:pt idx="3178">
                  <c:v>43566</c:v>
                </c:pt>
                <c:pt idx="3179">
                  <c:v>43567</c:v>
                </c:pt>
                <c:pt idx="3180">
                  <c:v>43570</c:v>
                </c:pt>
                <c:pt idx="3181">
                  <c:v>43571</c:v>
                </c:pt>
                <c:pt idx="3182">
                  <c:v>43573</c:v>
                </c:pt>
                <c:pt idx="3183">
                  <c:v>43577</c:v>
                </c:pt>
                <c:pt idx="3184">
                  <c:v>43578</c:v>
                </c:pt>
                <c:pt idx="3185">
                  <c:v>43579</c:v>
                </c:pt>
                <c:pt idx="3186">
                  <c:v>43580</c:v>
                </c:pt>
                <c:pt idx="3187">
                  <c:v>43581</c:v>
                </c:pt>
                <c:pt idx="3188">
                  <c:v>43585</c:v>
                </c:pt>
                <c:pt idx="3189">
                  <c:v>43587</c:v>
                </c:pt>
                <c:pt idx="3190">
                  <c:v>43588</c:v>
                </c:pt>
                <c:pt idx="3191">
                  <c:v>43591</c:v>
                </c:pt>
                <c:pt idx="3192">
                  <c:v>43592</c:v>
                </c:pt>
                <c:pt idx="3193">
                  <c:v>43593</c:v>
                </c:pt>
                <c:pt idx="3194">
                  <c:v>43594</c:v>
                </c:pt>
                <c:pt idx="3195">
                  <c:v>43595</c:v>
                </c:pt>
                <c:pt idx="3196">
                  <c:v>43598</c:v>
                </c:pt>
                <c:pt idx="3197">
                  <c:v>43599</c:v>
                </c:pt>
                <c:pt idx="3198">
                  <c:v>43600</c:v>
                </c:pt>
                <c:pt idx="3199">
                  <c:v>43601</c:v>
                </c:pt>
                <c:pt idx="3200">
                  <c:v>43602</c:v>
                </c:pt>
                <c:pt idx="3201">
                  <c:v>43605</c:v>
                </c:pt>
                <c:pt idx="3202">
                  <c:v>43606</c:v>
                </c:pt>
                <c:pt idx="3203">
                  <c:v>43607</c:v>
                </c:pt>
                <c:pt idx="3204">
                  <c:v>43608</c:v>
                </c:pt>
                <c:pt idx="3205">
                  <c:v>43609</c:v>
                </c:pt>
                <c:pt idx="3206">
                  <c:v>43612</c:v>
                </c:pt>
                <c:pt idx="3207">
                  <c:v>43613</c:v>
                </c:pt>
                <c:pt idx="3208">
                  <c:v>43614</c:v>
                </c:pt>
                <c:pt idx="3209">
                  <c:v>43615</c:v>
                </c:pt>
                <c:pt idx="3210">
                  <c:v>43616</c:v>
                </c:pt>
                <c:pt idx="3211">
                  <c:v>43619</c:v>
                </c:pt>
                <c:pt idx="3212">
                  <c:v>43620</c:v>
                </c:pt>
                <c:pt idx="3213">
                  <c:v>43622</c:v>
                </c:pt>
                <c:pt idx="3214">
                  <c:v>43623</c:v>
                </c:pt>
                <c:pt idx="3215">
                  <c:v>43626</c:v>
                </c:pt>
                <c:pt idx="3216">
                  <c:v>43627</c:v>
                </c:pt>
                <c:pt idx="3217">
                  <c:v>43628</c:v>
                </c:pt>
                <c:pt idx="3218">
                  <c:v>43629</c:v>
                </c:pt>
                <c:pt idx="3219">
                  <c:v>43630</c:v>
                </c:pt>
                <c:pt idx="3220">
                  <c:v>43633</c:v>
                </c:pt>
                <c:pt idx="3221">
                  <c:v>43634</c:v>
                </c:pt>
                <c:pt idx="3222">
                  <c:v>43635</c:v>
                </c:pt>
                <c:pt idx="3223">
                  <c:v>43636</c:v>
                </c:pt>
                <c:pt idx="3224">
                  <c:v>43637</c:v>
                </c:pt>
                <c:pt idx="3225">
                  <c:v>43640</c:v>
                </c:pt>
                <c:pt idx="3226">
                  <c:v>43641</c:v>
                </c:pt>
                <c:pt idx="3227">
                  <c:v>43642</c:v>
                </c:pt>
                <c:pt idx="3228">
                  <c:v>43643</c:v>
                </c:pt>
                <c:pt idx="3229">
                  <c:v>43644</c:v>
                </c:pt>
                <c:pt idx="3230">
                  <c:v>43647</c:v>
                </c:pt>
                <c:pt idx="3231">
                  <c:v>43648</c:v>
                </c:pt>
                <c:pt idx="3232">
                  <c:v>43649</c:v>
                </c:pt>
                <c:pt idx="3233">
                  <c:v>43650</c:v>
                </c:pt>
                <c:pt idx="3234">
                  <c:v>43651</c:v>
                </c:pt>
                <c:pt idx="3235">
                  <c:v>43654</c:v>
                </c:pt>
                <c:pt idx="3236">
                  <c:v>43655</c:v>
                </c:pt>
                <c:pt idx="3237">
                  <c:v>43656</c:v>
                </c:pt>
                <c:pt idx="3238">
                  <c:v>43657</c:v>
                </c:pt>
                <c:pt idx="3239">
                  <c:v>43658</c:v>
                </c:pt>
                <c:pt idx="3240">
                  <c:v>43661</c:v>
                </c:pt>
                <c:pt idx="3241">
                  <c:v>43662</c:v>
                </c:pt>
                <c:pt idx="3242">
                  <c:v>43663</c:v>
                </c:pt>
                <c:pt idx="3243">
                  <c:v>43664</c:v>
                </c:pt>
                <c:pt idx="3244">
                  <c:v>43665</c:v>
                </c:pt>
                <c:pt idx="3245">
                  <c:v>43668</c:v>
                </c:pt>
                <c:pt idx="3246">
                  <c:v>43669</c:v>
                </c:pt>
                <c:pt idx="3247">
                  <c:v>43670</c:v>
                </c:pt>
                <c:pt idx="3248">
                  <c:v>43671</c:v>
                </c:pt>
                <c:pt idx="3249">
                  <c:v>43672</c:v>
                </c:pt>
                <c:pt idx="3250">
                  <c:v>43675</c:v>
                </c:pt>
                <c:pt idx="3251">
                  <c:v>43676</c:v>
                </c:pt>
                <c:pt idx="3252">
                  <c:v>43677</c:v>
                </c:pt>
                <c:pt idx="3253">
                  <c:v>43678</c:v>
                </c:pt>
                <c:pt idx="3254">
                  <c:v>43679</c:v>
                </c:pt>
                <c:pt idx="3255">
                  <c:v>43682</c:v>
                </c:pt>
                <c:pt idx="3256">
                  <c:v>43683</c:v>
                </c:pt>
                <c:pt idx="3257">
                  <c:v>43684</c:v>
                </c:pt>
                <c:pt idx="3258">
                  <c:v>43685</c:v>
                </c:pt>
                <c:pt idx="3259">
                  <c:v>43686</c:v>
                </c:pt>
                <c:pt idx="3260">
                  <c:v>43690</c:v>
                </c:pt>
                <c:pt idx="3261">
                  <c:v>43691</c:v>
                </c:pt>
                <c:pt idx="3262">
                  <c:v>43693</c:v>
                </c:pt>
                <c:pt idx="3263">
                  <c:v>43696</c:v>
                </c:pt>
                <c:pt idx="3264">
                  <c:v>43697</c:v>
                </c:pt>
                <c:pt idx="3265">
                  <c:v>43698</c:v>
                </c:pt>
                <c:pt idx="3266">
                  <c:v>43699</c:v>
                </c:pt>
                <c:pt idx="3267">
                  <c:v>43700</c:v>
                </c:pt>
                <c:pt idx="3268">
                  <c:v>43703</c:v>
                </c:pt>
                <c:pt idx="3269">
                  <c:v>43704</c:v>
                </c:pt>
                <c:pt idx="3270">
                  <c:v>43705</c:v>
                </c:pt>
                <c:pt idx="3271">
                  <c:v>43706</c:v>
                </c:pt>
                <c:pt idx="3272">
                  <c:v>43707</c:v>
                </c:pt>
                <c:pt idx="3273">
                  <c:v>43711</c:v>
                </c:pt>
                <c:pt idx="3274">
                  <c:v>43712</c:v>
                </c:pt>
                <c:pt idx="3275">
                  <c:v>43713</c:v>
                </c:pt>
                <c:pt idx="3276">
                  <c:v>43714</c:v>
                </c:pt>
                <c:pt idx="3277">
                  <c:v>43717</c:v>
                </c:pt>
                <c:pt idx="3278">
                  <c:v>43719</c:v>
                </c:pt>
                <c:pt idx="3279">
                  <c:v>43720</c:v>
                </c:pt>
                <c:pt idx="3280">
                  <c:v>43721</c:v>
                </c:pt>
                <c:pt idx="3281">
                  <c:v>43724</c:v>
                </c:pt>
                <c:pt idx="3282">
                  <c:v>43725</c:v>
                </c:pt>
                <c:pt idx="3283">
                  <c:v>43726</c:v>
                </c:pt>
                <c:pt idx="3284">
                  <c:v>43727</c:v>
                </c:pt>
                <c:pt idx="3285">
                  <c:v>43728</c:v>
                </c:pt>
                <c:pt idx="3286">
                  <c:v>43731</c:v>
                </c:pt>
                <c:pt idx="3287">
                  <c:v>43732</c:v>
                </c:pt>
                <c:pt idx="3288">
                  <c:v>43733</c:v>
                </c:pt>
                <c:pt idx="3289">
                  <c:v>43734</c:v>
                </c:pt>
                <c:pt idx="3290">
                  <c:v>43735</c:v>
                </c:pt>
                <c:pt idx="3291">
                  <c:v>43738</c:v>
                </c:pt>
                <c:pt idx="3292">
                  <c:v>43739</c:v>
                </c:pt>
                <c:pt idx="3293">
                  <c:v>43741</c:v>
                </c:pt>
                <c:pt idx="3294">
                  <c:v>43742</c:v>
                </c:pt>
                <c:pt idx="3295">
                  <c:v>43745</c:v>
                </c:pt>
                <c:pt idx="3296">
                  <c:v>43747</c:v>
                </c:pt>
                <c:pt idx="3297">
                  <c:v>43748</c:v>
                </c:pt>
                <c:pt idx="3298">
                  <c:v>43749</c:v>
                </c:pt>
                <c:pt idx="3299">
                  <c:v>43752</c:v>
                </c:pt>
                <c:pt idx="3300">
                  <c:v>43753</c:v>
                </c:pt>
                <c:pt idx="3301">
                  <c:v>43754</c:v>
                </c:pt>
                <c:pt idx="3302">
                  <c:v>43755</c:v>
                </c:pt>
                <c:pt idx="3303">
                  <c:v>43756</c:v>
                </c:pt>
                <c:pt idx="3304">
                  <c:v>43760</c:v>
                </c:pt>
                <c:pt idx="3305">
                  <c:v>43761</c:v>
                </c:pt>
                <c:pt idx="3306">
                  <c:v>43762</c:v>
                </c:pt>
                <c:pt idx="3307">
                  <c:v>43763</c:v>
                </c:pt>
                <c:pt idx="3308">
                  <c:v>43765</c:v>
                </c:pt>
                <c:pt idx="3309">
                  <c:v>43767</c:v>
                </c:pt>
                <c:pt idx="3310">
                  <c:v>43768</c:v>
                </c:pt>
                <c:pt idx="3311">
                  <c:v>43769</c:v>
                </c:pt>
                <c:pt idx="3312">
                  <c:v>43770</c:v>
                </c:pt>
                <c:pt idx="3313">
                  <c:v>43773</c:v>
                </c:pt>
                <c:pt idx="3314">
                  <c:v>43774</c:v>
                </c:pt>
                <c:pt idx="3315">
                  <c:v>43775</c:v>
                </c:pt>
                <c:pt idx="3316">
                  <c:v>43776</c:v>
                </c:pt>
                <c:pt idx="3317">
                  <c:v>43777</c:v>
                </c:pt>
                <c:pt idx="3318">
                  <c:v>43780</c:v>
                </c:pt>
                <c:pt idx="3319">
                  <c:v>43782</c:v>
                </c:pt>
                <c:pt idx="3320">
                  <c:v>43783</c:v>
                </c:pt>
                <c:pt idx="3321">
                  <c:v>43784</c:v>
                </c:pt>
                <c:pt idx="3322">
                  <c:v>43787</c:v>
                </c:pt>
                <c:pt idx="3323">
                  <c:v>43788</c:v>
                </c:pt>
                <c:pt idx="3324">
                  <c:v>43789</c:v>
                </c:pt>
                <c:pt idx="3325">
                  <c:v>43790</c:v>
                </c:pt>
                <c:pt idx="3326">
                  <c:v>43791</c:v>
                </c:pt>
                <c:pt idx="3327">
                  <c:v>43794</c:v>
                </c:pt>
                <c:pt idx="3328">
                  <c:v>43795</c:v>
                </c:pt>
                <c:pt idx="3329">
                  <c:v>43796</c:v>
                </c:pt>
                <c:pt idx="3330">
                  <c:v>43797</c:v>
                </c:pt>
                <c:pt idx="3331">
                  <c:v>43798</c:v>
                </c:pt>
                <c:pt idx="3332">
                  <c:v>43801</c:v>
                </c:pt>
                <c:pt idx="3333">
                  <c:v>43802</c:v>
                </c:pt>
                <c:pt idx="3334">
                  <c:v>43803</c:v>
                </c:pt>
                <c:pt idx="3335">
                  <c:v>43804</c:v>
                </c:pt>
                <c:pt idx="3336">
                  <c:v>43805</c:v>
                </c:pt>
                <c:pt idx="3337">
                  <c:v>43808</c:v>
                </c:pt>
                <c:pt idx="3338">
                  <c:v>43809</c:v>
                </c:pt>
                <c:pt idx="3339">
                  <c:v>43810</c:v>
                </c:pt>
                <c:pt idx="3340">
                  <c:v>43811</c:v>
                </c:pt>
                <c:pt idx="3341">
                  <c:v>43812</c:v>
                </c:pt>
                <c:pt idx="3342">
                  <c:v>43815</c:v>
                </c:pt>
                <c:pt idx="3343">
                  <c:v>43816</c:v>
                </c:pt>
                <c:pt idx="3344">
                  <c:v>43817</c:v>
                </c:pt>
                <c:pt idx="3345">
                  <c:v>43818</c:v>
                </c:pt>
                <c:pt idx="3346">
                  <c:v>43819</c:v>
                </c:pt>
                <c:pt idx="3347">
                  <c:v>43822</c:v>
                </c:pt>
                <c:pt idx="3348">
                  <c:v>43823</c:v>
                </c:pt>
                <c:pt idx="3349">
                  <c:v>43825</c:v>
                </c:pt>
                <c:pt idx="3350">
                  <c:v>43826</c:v>
                </c:pt>
                <c:pt idx="3351">
                  <c:v>43829</c:v>
                </c:pt>
                <c:pt idx="3352">
                  <c:v>43830</c:v>
                </c:pt>
                <c:pt idx="3353">
                  <c:v>43831</c:v>
                </c:pt>
                <c:pt idx="3354">
                  <c:v>43832</c:v>
                </c:pt>
                <c:pt idx="3355">
                  <c:v>43833</c:v>
                </c:pt>
                <c:pt idx="3356">
                  <c:v>43836</c:v>
                </c:pt>
                <c:pt idx="3357">
                  <c:v>43837</c:v>
                </c:pt>
                <c:pt idx="3358">
                  <c:v>43838</c:v>
                </c:pt>
                <c:pt idx="3359">
                  <c:v>43839</c:v>
                </c:pt>
                <c:pt idx="3360">
                  <c:v>43840</c:v>
                </c:pt>
                <c:pt idx="3361">
                  <c:v>43843</c:v>
                </c:pt>
                <c:pt idx="3362">
                  <c:v>43844</c:v>
                </c:pt>
                <c:pt idx="3363">
                  <c:v>43845</c:v>
                </c:pt>
                <c:pt idx="3364">
                  <c:v>43846</c:v>
                </c:pt>
                <c:pt idx="3365">
                  <c:v>43847</c:v>
                </c:pt>
                <c:pt idx="3366">
                  <c:v>43850</c:v>
                </c:pt>
                <c:pt idx="3367">
                  <c:v>43851</c:v>
                </c:pt>
                <c:pt idx="3368">
                  <c:v>43852</c:v>
                </c:pt>
                <c:pt idx="3369">
                  <c:v>43853</c:v>
                </c:pt>
                <c:pt idx="3370">
                  <c:v>43854</c:v>
                </c:pt>
                <c:pt idx="3371">
                  <c:v>43857</c:v>
                </c:pt>
                <c:pt idx="3372">
                  <c:v>43858</c:v>
                </c:pt>
                <c:pt idx="3373">
                  <c:v>43859</c:v>
                </c:pt>
                <c:pt idx="3374">
                  <c:v>43860</c:v>
                </c:pt>
                <c:pt idx="3375">
                  <c:v>43861</c:v>
                </c:pt>
                <c:pt idx="3376">
                  <c:v>43862</c:v>
                </c:pt>
                <c:pt idx="3377">
                  <c:v>43864</c:v>
                </c:pt>
                <c:pt idx="3378">
                  <c:v>43865</c:v>
                </c:pt>
                <c:pt idx="3379">
                  <c:v>43866</c:v>
                </c:pt>
                <c:pt idx="3380">
                  <c:v>43867</c:v>
                </c:pt>
                <c:pt idx="3381">
                  <c:v>43868</c:v>
                </c:pt>
                <c:pt idx="3382">
                  <c:v>43871</c:v>
                </c:pt>
                <c:pt idx="3383">
                  <c:v>43872</c:v>
                </c:pt>
                <c:pt idx="3384">
                  <c:v>43873</c:v>
                </c:pt>
                <c:pt idx="3385">
                  <c:v>43874</c:v>
                </c:pt>
                <c:pt idx="3386">
                  <c:v>43875</c:v>
                </c:pt>
                <c:pt idx="3387">
                  <c:v>43878</c:v>
                </c:pt>
                <c:pt idx="3388">
                  <c:v>43879</c:v>
                </c:pt>
                <c:pt idx="3389">
                  <c:v>43880</c:v>
                </c:pt>
                <c:pt idx="3390">
                  <c:v>43881</c:v>
                </c:pt>
                <c:pt idx="3391">
                  <c:v>43885</c:v>
                </c:pt>
                <c:pt idx="3392">
                  <c:v>43886</c:v>
                </c:pt>
                <c:pt idx="3393">
                  <c:v>43887</c:v>
                </c:pt>
                <c:pt idx="3394">
                  <c:v>43888</c:v>
                </c:pt>
                <c:pt idx="3395">
                  <c:v>43889</c:v>
                </c:pt>
                <c:pt idx="3396">
                  <c:v>43892</c:v>
                </c:pt>
                <c:pt idx="3397">
                  <c:v>43893</c:v>
                </c:pt>
                <c:pt idx="3398">
                  <c:v>43894</c:v>
                </c:pt>
                <c:pt idx="3399">
                  <c:v>43895</c:v>
                </c:pt>
                <c:pt idx="3400">
                  <c:v>43896</c:v>
                </c:pt>
                <c:pt idx="3401">
                  <c:v>43899</c:v>
                </c:pt>
                <c:pt idx="3402">
                  <c:v>43901</c:v>
                </c:pt>
                <c:pt idx="3403">
                  <c:v>43902</c:v>
                </c:pt>
                <c:pt idx="3404">
                  <c:v>43903</c:v>
                </c:pt>
                <c:pt idx="3405">
                  <c:v>43906</c:v>
                </c:pt>
                <c:pt idx="3406">
                  <c:v>43907</c:v>
                </c:pt>
                <c:pt idx="3407">
                  <c:v>43908</c:v>
                </c:pt>
                <c:pt idx="3408">
                  <c:v>43909</c:v>
                </c:pt>
                <c:pt idx="3409">
                  <c:v>43910</c:v>
                </c:pt>
                <c:pt idx="3410">
                  <c:v>43913</c:v>
                </c:pt>
                <c:pt idx="3411">
                  <c:v>43914</c:v>
                </c:pt>
                <c:pt idx="3412">
                  <c:v>43915</c:v>
                </c:pt>
                <c:pt idx="3413">
                  <c:v>43916</c:v>
                </c:pt>
                <c:pt idx="3414">
                  <c:v>43917</c:v>
                </c:pt>
                <c:pt idx="3415">
                  <c:v>43920</c:v>
                </c:pt>
                <c:pt idx="3416">
                  <c:v>43921</c:v>
                </c:pt>
                <c:pt idx="3417">
                  <c:v>43922</c:v>
                </c:pt>
                <c:pt idx="3418">
                  <c:v>43924</c:v>
                </c:pt>
                <c:pt idx="3419">
                  <c:v>43928</c:v>
                </c:pt>
                <c:pt idx="3420">
                  <c:v>43929</c:v>
                </c:pt>
                <c:pt idx="3421">
                  <c:v>43930</c:v>
                </c:pt>
                <c:pt idx="3422">
                  <c:v>43934</c:v>
                </c:pt>
                <c:pt idx="3423">
                  <c:v>43936</c:v>
                </c:pt>
                <c:pt idx="3424">
                  <c:v>43937</c:v>
                </c:pt>
                <c:pt idx="3425">
                  <c:v>43938</c:v>
                </c:pt>
                <c:pt idx="3426">
                  <c:v>43941</c:v>
                </c:pt>
                <c:pt idx="3427">
                  <c:v>43942</c:v>
                </c:pt>
                <c:pt idx="3428">
                  <c:v>43943</c:v>
                </c:pt>
                <c:pt idx="3429">
                  <c:v>43944</c:v>
                </c:pt>
                <c:pt idx="3430">
                  <c:v>43945</c:v>
                </c:pt>
                <c:pt idx="3431">
                  <c:v>43948</c:v>
                </c:pt>
                <c:pt idx="3432">
                  <c:v>43949</c:v>
                </c:pt>
                <c:pt idx="3433">
                  <c:v>43950</c:v>
                </c:pt>
                <c:pt idx="3434">
                  <c:v>43951</c:v>
                </c:pt>
                <c:pt idx="3435">
                  <c:v>43955</c:v>
                </c:pt>
                <c:pt idx="3436">
                  <c:v>43956</c:v>
                </c:pt>
                <c:pt idx="3437">
                  <c:v>43957</c:v>
                </c:pt>
                <c:pt idx="3438">
                  <c:v>43958</c:v>
                </c:pt>
                <c:pt idx="3439">
                  <c:v>43959</c:v>
                </c:pt>
                <c:pt idx="3440">
                  <c:v>43962</c:v>
                </c:pt>
                <c:pt idx="3441">
                  <c:v>43963</c:v>
                </c:pt>
                <c:pt idx="3442">
                  <c:v>43964</c:v>
                </c:pt>
                <c:pt idx="3443">
                  <c:v>43965</c:v>
                </c:pt>
                <c:pt idx="3444">
                  <c:v>43966</c:v>
                </c:pt>
                <c:pt idx="3445">
                  <c:v>43969</c:v>
                </c:pt>
                <c:pt idx="3446">
                  <c:v>43970</c:v>
                </c:pt>
                <c:pt idx="3447">
                  <c:v>43971</c:v>
                </c:pt>
                <c:pt idx="3448">
                  <c:v>43972</c:v>
                </c:pt>
                <c:pt idx="3449">
                  <c:v>43973</c:v>
                </c:pt>
                <c:pt idx="3450">
                  <c:v>43977</c:v>
                </c:pt>
                <c:pt idx="3451">
                  <c:v>43978</c:v>
                </c:pt>
                <c:pt idx="3452">
                  <c:v>43979</c:v>
                </c:pt>
                <c:pt idx="3453">
                  <c:v>43980</c:v>
                </c:pt>
                <c:pt idx="3454">
                  <c:v>43983</c:v>
                </c:pt>
                <c:pt idx="3455">
                  <c:v>43984</c:v>
                </c:pt>
                <c:pt idx="3456">
                  <c:v>43985</c:v>
                </c:pt>
                <c:pt idx="3457">
                  <c:v>43986</c:v>
                </c:pt>
                <c:pt idx="3458">
                  <c:v>43987</c:v>
                </c:pt>
                <c:pt idx="3459">
                  <c:v>43990</c:v>
                </c:pt>
                <c:pt idx="3460">
                  <c:v>43991</c:v>
                </c:pt>
                <c:pt idx="3461">
                  <c:v>43992</c:v>
                </c:pt>
                <c:pt idx="3462">
                  <c:v>43993</c:v>
                </c:pt>
                <c:pt idx="3463">
                  <c:v>43994</c:v>
                </c:pt>
                <c:pt idx="3464">
                  <c:v>43997</c:v>
                </c:pt>
                <c:pt idx="3465">
                  <c:v>43998</c:v>
                </c:pt>
                <c:pt idx="3466">
                  <c:v>43999</c:v>
                </c:pt>
                <c:pt idx="3467">
                  <c:v>44000</c:v>
                </c:pt>
                <c:pt idx="3468">
                  <c:v>44001</c:v>
                </c:pt>
                <c:pt idx="3469">
                  <c:v>44004</c:v>
                </c:pt>
                <c:pt idx="3470">
                  <c:v>44005</c:v>
                </c:pt>
                <c:pt idx="3471">
                  <c:v>44006</c:v>
                </c:pt>
                <c:pt idx="3472">
                  <c:v>44007</c:v>
                </c:pt>
                <c:pt idx="3473">
                  <c:v>44008</c:v>
                </c:pt>
                <c:pt idx="3474">
                  <c:v>44011</c:v>
                </c:pt>
                <c:pt idx="3475">
                  <c:v>44012</c:v>
                </c:pt>
                <c:pt idx="3476">
                  <c:v>44013</c:v>
                </c:pt>
                <c:pt idx="3477">
                  <c:v>44014</c:v>
                </c:pt>
                <c:pt idx="3478">
                  <c:v>44015</c:v>
                </c:pt>
                <c:pt idx="3479">
                  <c:v>44018</c:v>
                </c:pt>
                <c:pt idx="3480">
                  <c:v>44019</c:v>
                </c:pt>
                <c:pt idx="3481">
                  <c:v>44020</c:v>
                </c:pt>
                <c:pt idx="3482">
                  <c:v>44021</c:v>
                </c:pt>
                <c:pt idx="3483">
                  <c:v>44022</c:v>
                </c:pt>
                <c:pt idx="3484">
                  <c:v>44025</c:v>
                </c:pt>
                <c:pt idx="3485">
                  <c:v>44026</c:v>
                </c:pt>
                <c:pt idx="3486">
                  <c:v>44027</c:v>
                </c:pt>
                <c:pt idx="3487">
                  <c:v>44028</c:v>
                </c:pt>
                <c:pt idx="3488">
                  <c:v>44029</c:v>
                </c:pt>
                <c:pt idx="3489">
                  <c:v>44032</c:v>
                </c:pt>
                <c:pt idx="3490">
                  <c:v>44033</c:v>
                </c:pt>
                <c:pt idx="3491">
                  <c:v>44034</c:v>
                </c:pt>
                <c:pt idx="3492">
                  <c:v>44035</c:v>
                </c:pt>
                <c:pt idx="3493">
                  <c:v>44036</c:v>
                </c:pt>
                <c:pt idx="3494">
                  <c:v>44039</c:v>
                </c:pt>
                <c:pt idx="3495">
                  <c:v>44040</c:v>
                </c:pt>
                <c:pt idx="3496">
                  <c:v>44041</c:v>
                </c:pt>
                <c:pt idx="3497">
                  <c:v>44042</c:v>
                </c:pt>
                <c:pt idx="3498">
                  <c:v>44043</c:v>
                </c:pt>
                <c:pt idx="3499">
                  <c:v>44046</c:v>
                </c:pt>
                <c:pt idx="3500">
                  <c:v>44047</c:v>
                </c:pt>
                <c:pt idx="3501">
                  <c:v>44048</c:v>
                </c:pt>
                <c:pt idx="3502">
                  <c:v>44049</c:v>
                </c:pt>
                <c:pt idx="3503">
                  <c:v>44050</c:v>
                </c:pt>
                <c:pt idx="3504">
                  <c:v>44053</c:v>
                </c:pt>
                <c:pt idx="3505">
                  <c:v>44054</c:v>
                </c:pt>
                <c:pt idx="3506">
                  <c:v>44055</c:v>
                </c:pt>
                <c:pt idx="3507">
                  <c:v>44056</c:v>
                </c:pt>
                <c:pt idx="3508">
                  <c:v>44057</c:v>
                </c:pt>
                <c:pt idx="3509">
                  <c:v>44060</c:v>
                </c:pt>
                <c:pt idx="3510">
                  <c:v>44061</c:v>
                </c:pt>
                <c:pt idx="3511">
                  <c:v>44062</c:v>
                </c:pt>
                <c:pt idx="3512">
                  <c:v>44063</c:v>
                </c:pt>
                <c:pt idx="3513">
                  <c:v>44064</c:v>
                </c:pt>
                <c:pt idx="3514">
                  <c:v>44067</c:v>
                </c:pt>
                <c:pt idx="3515">
                  <c:v>44068</c:v>
                </c:pt>
                <c:pt idx="3516">
                  <c:v>44069</c:v>
                </c:pt>
                <c:pt idx="3517">
                  <c:v>44070</c:v>
                </c:pt>
                <c:pt idx="3518">
                  <c:v>44071</c:v>
                </c:pt>
                <c:pt idx="3519">
                  <c:v>44074</c:v>
                </c:pt>
                <c:pt idx="3520">
                  <c:v>44075</c:v>
                </c:pt>
                <c:pt idx="3521">
                  <c:v>44076</c:v>
                </c:pt>
                <c:pt idx="3522">
                  <c:v>44077</c:v>
                </c:pt>
                <c:pt idx="3523">
                  <c:v>44078</c:v>
                </c:pt>
                <c:pt idx="3524">
                  <c:v>44081</c:v>
                </c:pt>
                <c:pt idx="3525">
                  <c:v>44082</c:v>
                </c:pt>
                <c:pt idx="3526">
                  <c:v>44083</c:v>
                </c:pt>
                <c:pt idx="3527">
                  <c:v>44084</c:v>
                </c:pt>
                <c:pt idx="3528">
                  <c:v>44085</c:v>
                </c:pt>
                <c:pt idx="3529">
                  <c:v>44088</c:v>
                </c:pt>
                <c:pt idx="3530">
                  <c:v>44089</c:v>
                </c:pt>
                <c:pt idx="3531">
                  <c:v>44090</c:v>
                </c:pt>
                <c:pt idx="3532">
                  <c:v>44091</c:v>
                </c:pt>
                <c:pt idx="3533">
                  <c:v>44092</c:v>
                </c:pt>
                <c:pt idx="3534">
                  <c:v>44095</c:v>
                </c:pt>
                <c:pt idx="3535">
                  <c:v>44096</c:v>
                </c:pt>
                <c:pt idx="3536">
                  <c:v>44097</c:v>
                </c:pt>
                <c:pt idx="3537">
                  <c:v>44098</c:v>
                </c:pt>
                <c:pt idx="3538">
                  <c:v>44099</c:v>
                </c:pt>
                <c:pt idx="3539">
                  <c:v>44102</c:v>
                </c:pt>
                <c:pt idx="3540">
                  <c:v>44103</c:v>
                </c:pt>
                <c:pt idx="3541">
                  <c:v>44104</c:v>
                </c:pt>
                <c:pt idx="3542">
                  <c:v>44105</c:v>
                </c:pt>
                <c:pt idx="3543">
                  <c:v>44109</c:v>
                </c:pt>
                <c:pt idx="3544">
                  <c:v>44110</c:v>
                </c:pt>
                <c:pt idx="3545">
                  <c:v>44111</c:v>
                </c:pt>
                <c:pt idx="3546">
                  <c:v>44112</c:v>
                </c:pt>
                <c:pt idx="3547">
                  <c:v>44113</c:v>
                </c:pt>
                <c:pt idx="3548">
                  <c:v>44116</c:v>
                </c:pt>
                <c:pt idx="3549">
                  <c:v>44117</c:v>
                </c:pt>
                <c:pt idx="3550">
                  <c:v>44118</c:v>
                </c:pt>
                <c:pt idx="3551">
                  <c:v>44119</c:v>
                </c:pt>
                <c:pt idx="3552">
                  <c:v>44120</c:v>
                </c:pt>
                <c:pt idx="3553">
                  <c:v>44123</c:v>
                </c:pt>
                <c:pt idx="3554">
                  <c:v>44124</c:v>
                </c:pt>
                <c:pt idx="3555">
                  <c:v>44125</c:v>
                </c:pt>
                <c:pt idx="3556">
                  <c:v>44126</c:v>
                </c:pt>
                <c:pt idx="3557">
                  <c:v>44127</c:v>
                </c:pt>
                <c:pt idx="3558">
                  <c:v>44130</c:v>
                </c:pt>
                <c:pt idx="3559">
                  <c:v>44131</c:v>
                </c:pt>
                <c:pt idx="3560">
                  <c:v>44132</c:v>
                </c:pt>
                <c:pt idx="3561">
                  <c:v>44133</c:v>
                </c:pt>
                <c:pt idx="3562">
                  <c:v>44134</c:v>
                </c:pt>
                <c:pt idx="3563">
                  <c:v>44137</c:v>
                </c:pt>
                <c:pt idx="3564">
                  <c:v>44138</c:v>
                </c:pt>
                <c:pt idx="3565">
                  <c:v>44139</c:v>
                </c:pt>
                <c:pt idx="3566">
                  <c:v>44140</c:v>
                </c:pt>
                <c:pt idx="3567">
                  <c:v>44141</c:v>
                </c:pt>
                <c:pt idx="3568">
                  <c:v>44144</c:v>
                </c:pt>
                <c:pt idx="3569">
                  <c:v>44145</c:v>
                </c:pt>
                <c:pt idx="3570">
                  <c:v>44146</c:v>
                </c:pt>
                <c:pt idx="3571">
                  <c:v>44147</c:v>
                </c:pt>
                <c:pt idx="3572">
                  <c:v>44148</c:v>
                </c:pt>
                <c:pt idx="3573">
                  <c:v>44149</c:v>
                </c:pt>
                <c:pt idx="3574">
                  <c:v>44152</c:v>
                </c:pt>
                <c:pt idx="3575">
                  <c:v>44153</c:v>
                </c:pt>
                <c:pt idx="3576">
                  <c:v>44154</c:v>
                </c:pt>
                <c:pt idx="3577">
                  <c:v>44155</c:v>
                </c:pt>
                <c:pt idx="3578">
                  <c:v>44158</c:v>
                </c:pt>
                <c:pt idx="3579">
                  <c:v>44159</c:v>
                </c:pt>
                <c:pt idx="3580">
                  <c:v>44160</c:v>
                </c:pt>
                <c:pt idx="3581">
                  <c:v>44161</c:v>
                </c:pt>
                <c:pt idx="3582">
                  <c:v>44162</c:v>
                </c:pt>
                <c:pt idx="3583">
                  <c:v>44166</c:v>
                </c:pt>
                <c:pt idx="3584">
                  <c:v>44167</c:v>
                </c:pt>
                <c:pt idx="3585">
                  <c:v>44168</c:v>
                </c:pt>
                <c:pt idx="3586">
                  <c:v>44169</c:v>
                </c:pt>
                <c:pt idx="3587">
                  <c:v>44172</c:v>
                </c:pt>
                <c:pt idx="3588">
                  <c:v>44173</c:v>
                </c:pt>
                <c:pt idx="3589">
                  <c:v>44174</c:v>
                </c:pt>
                <c:pt idx="3590">
                  <c:v>44175</c:v>
                </c:pt>
                <c:pt idx="3591">
                  <c:v>44176</c:v>
                </c:pt>
                <c:pt idx="3592">
                  <c:v>44179</c:v>
                </c:pt>
                <c:pt idx="3593">
                  <c:v>44180</c:v>
                </c:pt>
                <c:pt idx="3594">
                  <c:v>44181</c:v>
                </c:pt>
                <c:pt idx="3595">
                  <c:v>44182</c:v>
                </c:pt>
                <c:pt idx="3596">
                  <c:v>44183</c:v>
                </c:pt>
                <c:pt idx="3597">
                  <c:v>44186</c:v>
                </c:pt>
                <c:pt idx="3598">
                  <c:v>44187</c:v>
                </c:pt>
                <c:pt idx="3599">
                  <c:v>44188</c:v>
                </c:pt>
                <c:pt idx="3600">
                  <c:v>44189</c:v>
                </c:pt>
                <c:pt idx="3601">
                  <c:v>44193</c:v>
                </c:pt>
                <c:pt idx="3602">
                  <c:v>44194</c:v>
                </c:pt>
                <c:pt idx="3603">
                  <c:v>44195</c:v>
                </c:pt>
                <c:pt idx="3604">
                  <c:v>44196</c:v>
                </c:pt>
                <c:pt idx="3605">
                  <c:v>44197</c:v>
                </c:pt>
                <c:pt idx="3606">
                  <c:v>44200</c:v>
                </c:pt>
                <c:pt idx="3607">
                  <c:v>44201</c:v>
                </c:pt>
                <c:pt idx="3608">
                  <c:v>44202</c:v>
                </c:pt>
                <c:pt idx="3609">
                  <c:v>44203</c:v>
                </c:pt>
                <c:pt idx="3610">
                  <c:v>44204</c:v>
                </c:pt>
                <c:pt idx="3611">
                  <c:v>44207</c:v>
                </c:pt>
                <c:pt idx="3612">
                  <c:v>44208</c:v>
                </c:pt>
                <c:pt idx="3613">
                  <c:v>44209</c:v>
                </c:pt>
                <c:pt idx="3614">
                  <c:v>44210</c:v>
                </c:pt>
                <c:pt idx="3615">
                  <c:v>44211</c:v>
                </c:pt>
                <c:pt idx="3616">
                  <c:v>44214</c:v>
                </c:pt>
                <c:pt idx="3617">
                  <c:v>44215</c:v>
                </c:pt>
                <c:pt idx="3618">
                  <c:v>44216</c:v>
                </c:pt>
                <c:pt idx="3619">
                  <c:v>44217</c:v>
                </c:pt>
                <c:pt idx="3620">
                  <c:v>44218</c:v>
                </c:pt>
                <c:pt idx="3621">
                  <c:v>44221</c:v>
                </c:pt>
                <c:pt idx="3622">
                  <c:v>44223</c:v>
                </c:pt>
                <c:pt idx="3623">
                  <c:v>44224</c:v>
                </c:pt>
                <c:pt idx="3624">
                  <c:v>44225</c:v>
                </c:pt>
                <c:pt idx="3625">
                  <c:v>44228</c:v>
                </c:pt>
                <c:pt idx="3626">
                  <c:v>44229</c:v>
                </c:pt>
                <c:pt idx="3627">
                  <c:v>44230</c:v>
                </c:pt>
                <c:pt idx="3628">
                  <c:v>44231</c:v>
                </c:pt>
                <c:pt idx="3629">
                  <c:v>44232</c:v>
                </c:pt>
                <c:pt idx="3630">
                  <c:v>44235</c:v>
                </c:pt>
                <c:pt idx="3631">
                  <c:v>44236</c:v>
                </c:pt>
                <c:pt idx="3632">
                  <c:v>44237</c:v>
                </c:pt>
                <c:pt idx="3633">
                  <c:v>44238</c:v>
                </c:pt>
                <c:pt idx="3634">
                  <c:v>44239</c:v>
                </c:pt>
                <c:pt idx="3635">
                  <c:v>44242</c:v>
                </c:pt>
                <c:pt idx="3636">
                  <c:v>44243</c:v>
                </c:pt>
                <c:pt idx="3637">
                  <c:v>44244</c:v>
                </c:pt>
                <c:pt idx="3638">
                  <c:v>44245</c:v>
                </c:pt>
                <c:pt idx="3639">
                  <c:v>44246</c:v>
                </c:pt>
                <c:pt idx="3640">
                  <c:v>44249</c:v>
                </c:pt>
                <c:pt idx="3641">
                  <c:v>44250</c:v>
                </c:pt>
                <c:pt idx="3642">
                  <c:v>44251</c:v>
                </c:pt>
                <c:pt idx="3643">
                  <c:v>44252</c:v>
                </c:pt>
                <c:pt idx="3644">
                  <c:v>44253</c:v>
                </c:pt>
                <c:pt idx="3645">
                  <c:v>44256</c:v>
                </c:pt>
                <c:pt idx="3646">
                  <c:v>44257</c:v>
                </c:pt>
                <c:pt idx="3647">
                  <c:v>44258</c:v>
                </c:pt>
                <c:pt idx="3648">
                  <c:v>44259</c:v>
                </c:pt>
                <c:pt idx="3649">
                  <c:v>44260</c:v>
                </c:pt>
                <c:pt idx="3650">
                  <c:v>44263</c:v>
                </c:pt>
                <c:pt idx="3651">
                  <c:v>44264</c:v>
                </c:pt>
                <c:pt idx="3652">
                  <c:v>44265</c:v>
                </c:pt>
                <c:pt idx="3653">
                  <c:v>44267</c:v>
                </c:pt>
                <c:pt idx="3654">
                  <c:v>44270</c:v>
                </c:pt>
                <c:pt idx="3655">
                  <c:v>44271</c:v>
                </c:pt>
                <c:pt idx="3656">
                  <c:v>44272</c:v>
                </c:pt>
                <c:pt idx="3657">
                  <c:v>44273</c:v>
                </c:pt>
                <c:pt idx="3658">
                  <c:v>44274</c:v>
                </c:pt>
                <c:pt idx="3659">
                  <c:v>44277</c:v>
                </c:pt>
                <c:pt idx="3660">
                  <c:v>44278</c:v>
                </c:pt>
                <c:pt idx="3661">
                  <c:v>44279</c:v>
                </c:pt>
                <c:pt idx="3662">
                  <c:v>44280</c:v>
                </c:pt>
                <c:pt idx="3663">
                  <c:v>44281</c:v>
                </c:pt>
                <c:pt idx="3664">
                  <c:v>44285</c:v>
                </c:pt>
                <c:pt idx="3665">
                  <c:v>44286</c:v>
                </c:pt>
                <c:pt idx="3666">
                  <c:v>44287</c:v>
                </c:pt>
                <c:pt idx="3667">
                  <c:v>44291</c:v>
                </c:pt>
                <c:pt idx="3668">
                  <c:v>44292</c:v>
                </c:pt>
                <c:pt idx="3669">
                  <c:v>44293</c:v>
                </c:pt>
                <c:pt idx="3670">
                  <c:v>44294</c:v>
                </c:pt>
                <c:pt idx="3671">
                  <c:v>44295</c:v>
                </c:pt>
                <c:pt idx="3672">
                  <c:v>44298</c:v>
                </c:pt>
                <c:pt idx="3673">
                  <c:v>44299</c:v>
                </c:pt>
                <c:pt idx="3674">
                  <c:v>44301</c:v>
                </c:pt>
                <c:pt idx="3675">
                  <c:v>44302</c:v>
                </c:pt>
                <c:pt idx="3676">
                  <c:v>44305</c:v>
                </c:pt>
                <c:pt idx="3677">
                  <c:v>44306</c:v>
                </c:pt>
                <c:pt idx="3678">
                  <c:v>44308</c:v>
                </c:pt>
                <c:pt idx="3679">
                  <c:v>44309</c:v>
                </c:pt>
                <c:pt idx="3680">
                  <c:v>44312</c:v>
                </c:pt>
                <c:pt idx="3681">
                  <c:v>44313</c:v>
                </c:pt>
                <c:pt idx="3682">
                  <c:v>44314</c:v>
                </c:pt>
                <c:pt idx="3683">
                  <c:v>44315</c:v>
                </c:pt>
                <c:pt idx="3684">
                  <c:v>44316</c:v>
                </c:pt>
                <c:pt idx="3685">
                  <c:v>44319</c:v>
                </c:pt>
                <c:pt idx="3686">
                  <c:v>44320</c:v>
                </c:pt>
                <c:pt idx="3687">
                  <c:v>44321</c:v>
                </c:pt>
                <c:pt idx="3688">
                  <c:v>44322</c:v>
                </c:pt>
                <c:pt idx="3689">
                  <c:v>44323</c:v>
                </c:pt>
                <c:pt idx="3690">
                  <c:v>44326</c:v>
                </c:pt>
                <c:pt idx="3691">
                  <c:v>44327</c:v>
                </c:pt>
                <c:pt idx="3692">
                  <c:v>44328</c:v>
                </c:pt>
                <c:pt idx="3693">
                  <c:v>44330</c:v>
                </c:pt>
                <c:pt idx="3694">
                  <c:v>44333</c:v>
                </c:pt>
                <c:pt idx="3695">
                  <c:v>44334</c:v>
                </c:pt>
                <c:pt idx="3696">
                  <c:v>44335</c:v>
                </c:pt>
                <c:pt idx="3697">
                  <c:v>44336</c:v>
                </c:pt>
                <c:pt idx="3698">
                  <c:v>44337</c:v>
                </c:pt>
                <c:pt idx="3699">
                  <c:v>44340</c:v>
                </c:pt>
                <c:pt idx="3700">
                  <c:v>44341</c:v>
                </c:pt>
                <c:pt idx="3701">
                  <c:v>44342</c:v>
                </c:pt>
                <c:pt idx="3702">
                  <c:v>44343</c:v>
                </c:pt>
                <c:pt idx="3703">
                  <c:v>44344</c:v>
                </c:pt>
                <c:pt idx="3704">
                  <c:v>44347</c:v>
                </c:pt>
                <c:pt idx="3705">
                  <c:v>44348</c:v>
                </c:pt>
                <c:pt idx="3706">
                  <c:v>44349</c:v>
                </c:pt>
                <c:pt idx="3707">
                  <c:v>44350</c:v>
                </c:pt>
                <c:pt idx="3708">
                  <c:v>44351</c:v>
                </c:pt>
                <c:pt idx="3709">
                  <c:v>44354</c:v>
                </c:pt>
                <c:pt idx="3710">
                  <c:v>44355</c:v>
                </c:pt>
                <c:pt idx="3711">
                  <c:v>44356</c:v>
                </c:pt>
                <c:pt idx="3712">
                  <c:v>44357</c:v>
                </c:pt>
                <c:pt idx="3713">
                  <c:v>44358</c:v>
                </c:pt>
                <c:pt idx="3714">
                  <c:v>44361</c:v>
                </c:pt>
                <c:pt idx="3715">
                  <c:v>44362</c:v>
                </c:pt>
                <c:pt idx="3716">
                  <c:v>44363</c:v>
                </c:pt>
                <c:pt idx="3717">
                  <c:v>44364</c:v>
                </c:pt>
                <c:pt idx="3718">
                  <c:v>44365</c:v>
                </c:pt>
                <c:pt idx="3719">
                  <c:v>44368</c:v>
                </c:pt>
                <c:pt idx="3720">
                  <c:v>44369</c:v>
                </c:pt>
                <c:pt idx="3721">
                  <c:v>44370</c:v>
                </c:pt>
                <c:pt idx="3722">
                  <c:v>44371</c:v>
                </c:pt>
                <c:pt idx="3723">
                  <c:v>44372</c:v>
                </c:pt>
                <c:pt idx="3724">
                  <c:v>44375</c:v>
                </c:pt>
                <c:pt idx="3725">
                  <c:v>44376</c:v>
                </c:pt>
                <c:pt idx="3726">
                  <c:v>44377</c:v>
                </c:pt>
                <c:pt idx="3727">
                  <c:v>44378</c:v>
                </c:pt>
                <c:pt idx="3728">
                  <c:v>44379</c:v>
                </c:pt>
                <c:pt idx="3729">
                  <c:v>44382</c:v>
                </c:pt>
                <c:pt idx="3730">
                  <c:v>44383</c:v>
                </c:pt>
                <c:pt idx="3731">
                  <c:v>44384</c:v>
                </c:pt>
                <c:pt idx="3732">
                  <c:v>44385</c:v>
                </c:pt>
                <c:pt idx="3733">
                  <c:v>44386</c:v>
                </c:pt>
                <c:pt idx="3734">
                  <c:v>44389</c:v>
                </c:pt>
                <c:pt idx="3735">
                  <c:v>44390</c:v>
                </c:pt>
                <c:pt idx="3736">
                  <c:v>44391</c:v>
                </c:pt>
                <c:pt idx="3737">
                  <c:v>44392</c:v>
                </c:pt>
                <c:pt idx="3738">
                  <c:v>44393</c:v>
                </c:pt>
                <c:pt idx="3739">
                  <c:v>44396</c:v>
                </c:pt>
                <c:pt idx="3740">
                  <c:v>44397</c:v>
                </c:pt>
                <c:pt idx="3741">
                  <c:v>44399</c:v>
                </c:pt>
                <c:pt idx="3742">
                  <c:v>44400</c:v>
                </c:pt>
                <c:pt idx="3743">
                  <c:v>44403</c:v>
                </c:pt>
                <c:pt idx="3744">
                  <c:v>44404</c:v>
                </c:pt>
                <c:pt idx="3745">
                  <c:v>44405</c:v>
                </c:pt>
                <c:pt idx="3746">
                  <c:v>44406</c:v>
                </c:pt>
                <c:pt idx="3747">
                  <c:v>44407</c:v>
                </c:pt>
                <c:pt idx="3748">
                  <c:v>44410</c:v>
                </c:pt>
                <c:pt idx="3749">
                  <c:v>44411</c:v>
                </c:pt>
                <c:pt idx="3750">
                  <c:v>44412</c:v>
                </c:pt>
                <c:pt idx="3751">
                  <c:v>44413</c:v>
                </c:pt>
                <c:pt idx="3752">
                  <c:v>44414</c:v>
                </c:pt>
                <c:pt idx="3753">
                  <c:v>44417</c:v>
                </c:pt>
                <c:pt idx="3754">
                  <c:v>44418</c:v>
                </c:pt>
                <c:pt idx="3755">
                  <c:v>44419</c:v>
                </c:pt>
                <c:pt idx="3756">
                  <c:v>44420</c:v>
                </c:pt>
                <c:pt idx="3757">
                  <c:v>44421</c:v>
                </c:pt>
                <c:pt idx="3758">
                  <c:v>44424</c:v>
                </c:pt>
                <c:pt idx="3759">
                  <c:v>44425</c:v>
                </c:pt>
                <c:pt idx="3760">
                  <c:v>44426</c:v>
                </c:pt>
                <c:pt idx="3761">
                  <c:v>44428</c:v>
                </c:pt>
                <c:pt idx="3762">
                  <c:v>44431</c:v>
                </c:pt>
                <c:pt idx="3763">
                  <c:v>44432</c:v>
                </c:pt>
                <c:pt idx="3764">
                  <c:v>44433</c:v>
                </c:pt>
                <c:pt idx="3765">
                  <c:v>44434</c:v>
                </c:pt>
                <c:pt idx="3766">
                  <c:v>44435</c:v>
                </c:pt>
                <c:pt idx="3767">
                  <c:v>44438</c:v>
                </c:pt>
                <c:pt idx="3768">
                  <c:v>44439</c:v>
                </c:pt>
                <c:pt idx="3769">
                  <c:v>44440</c:v>
                </c:pt>
                <c:pt idx="3770">
                  <c:v>44441</c:v>
                </c:pt>
                <c:pt idx="3771">
                  <c:v>44442</c:v>
                </c:pt>
                <c:pt idx="3772">
                  <c:v>44445</c:v>
                </c:pt>
                <c:pt idx="3773">
                  <c:v>44446</c:v>
                </c:pt>
                <c:pt idx="3774">
                  <c:v>44447</c:v>
                </c:pt>
                <c:pt idx="3775">
                  <c:v>44448</c:v>
                </c:pt>
                <c:pt idx="3776">
                  <c:v>44452</c:v>
                </c:pt>
                <c:pt idx="3777">
                  <c:v>44453</c:v>
                </c:pt>
                <c:pt idx="3778">
                  <c:v>44454</c:v>
                </c:pt>
                <c:pt idx="3779">
                  <c:v>44455</c:v>
                </c:pt>
                <c:pt idx="3780">
                  <c:v>44456</c:v>
                </c:pt>
                <c:pt idx="3781">
                  <c:v>44459</c:v>
                </c:pt>
                <c:pt idx="3782">
                  <c:v>44460</c:v>
                </c:pt>
                <c:pt idx="3783">
                  <c:v>44461</c:v>
                </c:pt>
                <c:pt idx="3784">
                  <c:v>44462</c:v>
                </c:pt>
                <c:pt idx="3785">
                  <c:v>44463</c:v>
                </c:pt>
                <c:pt idx="3786">
                  <c:v>44466</c:v>
                </c:pt>
                <c:pt idx="3787">
                  <c:v>44467</c:v>
                </c:pt>
                <c:pt idx="3788">
                  <c:v>44468</c:v>
                </c:pt>
                <c:pt idx="3789">
                  <c:v>44469</c:v>
                </c:pt>
                <c:pt idx="3790">
                  <c:v>44470</c:v>
                </c:pt>
                <c:pt idx="3791">
                  <c:v>44473</c:v>
                </c:pt>
                <c:pt idx="3792">
                  <c:v>44474</c:v>
                </c:pt>
                <c:pt idx="3793">
                  <c:v>44475</c:v>
                </c:pt>
                <c:pt idx="3794">
                  <c:v>44476</c:v>
                </c:pt>
                <c:pt idx="3795">
                  <c:v>44477</c:v>
                </c:pt>
                <c:pt idx="3796">
                  <c:v>44480</c:v>
                </c:pt>
                <c:pt idx="3797">
                  <c:v>44481</c:v>
                </c:pt>
                <c:pt idx="3798">
                  <c:v>44482</c:v>
                </c:pt>
                <c:pt idx="3799">
                  <c:v>44483</c:v>
                </c:pt>
                <c:pt idx="3800">
                  <c:v>44487</c:v>
                </c:pt>
                <c:pt idx="3801">
                  <c:v>44488</c:v>
                </c:pt>
                <c:pt idx="3802">
                  <c:v>44489</c:v>
                </c:pt>
                <c:pt idx="3803">
                  <c:v>44490</c:v>
                </c:pt>
                <c:pt idx="3804">
                  <c:v>44491</c:v>
                </c:pt>
                <c:pt idx="3805">
                  <c:v>44494</c:v>
                </c:pt>
                <c:pt idx="3806">
                  <c:v>44495</c:v>
                </c:pt>
                <c:pt idx="3807">
                  <c:v>44496</c:v>
                </c:pt>
                <c:pt idx="3808">
                  <c:v>44497</c:v>
                </c:pt>
                <c:pt idx="3809">
                  <c:v>44498</c:v>
                </c:pt>
                <c:pt idx="3810">
                  <c:v>44501</c:v>
                </c:pt>
                <c:pt idx="3811">
                  <c:v>44502</c:v>
                </c:pt>
                <c:pt idx="3812">
                  <c:v>44503</c:v>
                </c:pt>
                <c:pt idx="3813">
                  <c:v>44504</c:v>
                </c:pt>
                <c:pt idx="3814">
                  <c:v>44508</c:v>
                </c:pt>
                <c:pt idx="3815">
                  <c:v>44509</c:v>
                </c:pt>
                <c:pt idx="3816">
                  <c:v>44510</c:v>
                </c:pt>
                <c:pt idx="3817">
                  <c:v>44511</c:v>
                </c:pt>
                <c:pt idx="3818">
                  <c:v>44512</c:v>
                </c:pt>
                <c:pt idx="3819">
                  <c:v>44515</c:v>
                </c:pt>
                <c:pt idx="3820">
                  <c:v>44516</c:v>
                </c:pt>
                <c:pt idx="3821">
                  <c:v>44517</c:v>
                </c:pt>
                <c:pt idx="3822">
                  <c:v>44518</c:v>
                </c:pt>
                <c:pt idx="3823">
                  <c:v>44522</c:v>
                </c:pt>
                <c:pt idx="3824">
                  <c:v>44523</c:v>
                </c:pt>
                <c:pt idx="3825">
                  <c:v>44524</c:v>
                </c:pt>
                <c:pt idx="3826">
                  <c:v>44525</c:v>
                </c:pt>
                <c:pt idx="3827">
                  <c:v>44526</c:v>
                </c:pt>
                <c:pt idx="3828">
                  <c:v>44529</c:v>
                </c:pt>
                <c:pt idx="3829">
                  <c:v>44530</c:v>
                </c:pt>
                <c:pt idx="3830">
                  <c:v>44531</c:v>
                </c:pt>
                <c:pt idx="3831">
                  <c:v>44532</c:v>
                </c:pt>
                <c:pt idx="3832">
                  <c:v>44533</c:v>
                </c:pt>
                <c:pt idx="3833">
                  <c:v>44536</c:v>
                </c:pt>
                <c:pt idx="3834">
                  <c:v>44537</c:v>
                </c:pt>
                <c:pt idx="3835">
                  <c:v>44538</c:v>
                </c:pt>
                <c:pt idx="3836">
                  <c:v>44539</c:v>
                </c:pt>
                <c:pt idx="3837">
                  <c:v>44540</c:v>
                </c:pt>
                <c:pt idx="3838">
                  <c:v>44543</c:v>
                </c:pt>
                <c:pt idx="3839">
                  <c:v>44544</c:v>
                </c:pt>
                <c:pt idx="3840">
                  <c:v>44545</c:v>
                </c:pt>
                <c:pt idx="3841">
                  <c:v>44546</c:v>
                </c:pt>
                <c:pt idx="3842">
                  <c:v>44547</c:v>
                </c:pt>
                <c:pt idx="3843">
                  <c:v>44550</c:v>
                </c:pt>
                <c:pt idx="3844">
                  <c:v>44551</c:v>
                </c:pt>
                <c:pt idx="3845">
                  <c:v>44552</c:v>
                </c:pt>
                <c:pt idx="3846">
                  <c:v>44553</c:v>
                </c:pt>
                <c:pt idx="3847">
                  <c:v>44554</c:v>
                </c:pt>
                <c:pt idx="3848">
                  <c:v>44557</c:v>
                </c:pt>
                <c:pt idx="3849">
                  <c:v>44558</c:v>
                </c:pt>
                <c:pt idx="3850">
                  <c:v>44559</c:v>
                </c:pt>
                <c:pt idx="3851">
                  <c:v>44560</c:v>
                </c:pt>
                <c:pt idx="3852">
                  <c:v>44561</c:v>
                </c:pt>
                <c:pt idx="3853">
                  <c:v>44564</c:v>
                </c:pt>
                <c:pt idx="3854">
                  <c:v>44565</c:v>
                </c:pt>
                <c:pt idx="3855">
                  <c:v>44566</c:v>
                </c:pt>
                <c:pt idx="3856">
                  <c:v>44567</c:v>
                </c:pt>
                <c:pt idx="3857">
                  <c:v>44568</c:v>
                </c:pt>
                <c:pt idx="3858">
                  <c:v>44571</c:v>
                </c:pt>
                <c:pt idx="3859">
                  <c:v>44572</c:v>
                </c:pt>
                <c:pt idx="3860">
                  <c:v>44573</c:v>
                </c:pt>
                <c:pt idx="3861">
                  <c:v>44574</c:v>
                </c:pt>
                <c:pt idx="3862">
                  <c:v>44575</c:v>
                </c:pt>
                <c:pt idx="3863">
                  <c:v>44578</c:v>
                </c:pt>
                <c:pt idx="3864">
                  <c:v>44579</c:v>
                </c:pt>
                <c:pt idx="3865">
                  <c:v>44580</c:v>
                </c:pt>
                <c:pt idx="3866">
                  <c:v>44581</c:v>
                </c:pt>
                <c:pt idx="3867">
                  <c:v>44582</c:v>
                </c:pt>
                <c:pt idx="3868">
                  <c:v>44585</c:v>
                </c:pt>
                <c:pt idx="3869">
                  <c:v>44586</c:v>
                </c:pt>
                <c:pt idx="3870">
                  <c:v>44588</c:v>
                </c:pt>
                <c:pt idx="3871">
                  <c:v>44589</c:v>
                </c:pt>
                <c:pt idx="3872">
                  <c:v>44592</c:v>
                </c:pt>
                <c:pt idx="3873">
                  <c:v>44593</c:v>
                </c:pt>
                <c:pt idx="3874">
                  <c:v>44594</c:v>
                </c:pt>
                <c:pt idx="3875">
                  <c:v>44595</c:v>
                </c:pt>
                <c:pt idx="3876">
                  <c:v>44596</c:v>
                </c:pt>
                <c:pt idx="3877">
                  <c:v>44599</c:v>
                </c:pt>
                <c:pt idx="3878">
                  <c:v>44600</c:v>
                </c:pt>
                <c:pt idx="3879">
                  <c:v>44601</c:v>
                </c:pt>
                <c:pt idx="3880">
                  <c:v>44602</c:v>
                </c:pt>
                <c:pt idx="3881">
                  <c:v>44603</c:v>
                </c:pt>
                <c:pt idx="3882">
                  <c:v>44606</c:v>
                </c:pt>
                <c:pt idx="3883">
                  <c:v>44607</c:v>
                </c:pt>
                <c:pt idx="3884">
                  <c:v>44608</c:v>
                </c:pt>
                <c:pt idx="3885">
                  <c:v>44609</c:v>
                </c:pt>
                <c:pt idx="3886">
                  <c:v>44610</c:v>
                </c:pt>
                <c:pt idx="3887">
                  <c:v>44613</c:v>
                </c:pt>
                <c:pt idx="3888">
                  <c:v>44614</c:v>
                </c:pt>
                <c:pt idx="3889">
                  <c:v>44615</c:v>
                </c:pt>
                <c:pt idx="3890">
                  <c:v>44616</c:v>
                </c:pt>
                <c:pt idx="3891">
                  <c:v>44617</c:v>
                </c:pt>
                <c:pt idx="3892">
                  <c:v>44620</c:v>
                </c:pt>
                <c:pt idx="3893">
                  <c:v>44622</c:v>
                </c:pt>
                <c:pt idx="3894">
                  <c:v>44623</c:v>
                </c:pt>
                <c:pt idx="3895">
                  <c:v>44624</c:v>
                </c:pt>
                <c:pt idx="3896">
                  <c:v>44628</c:v>
                </c:pt>
                <c:pt idx="3897">
                  <c:v>44629</c:v>
                </c:pt>
                <c:pt idx="3898">
                  <c:v>44630</c:v>
                </c:pt>
                <c:pt idx="3899">
                  <c:v>44631</c:v>
                </c:pt>
                <c:pt idx="3900">
                  <c:v>44634</c:v>
                </c:pt>
                <c:pt idx="3901">
                  <c:v>44635</c:v>
                </c:pt>
                <c:pt idx="3902">
                  <c:v>44636</c:v>
                </c:pt>
                <c:pt idx="3903">
                  <c:v>44637</c:v>
                </c:pt>
                <c:pt idx="3904">
                  <c:v>44641</c:v>
                </c:pt>
                <c:pt idx="3905">
                  <c:v>44642</c:v>
                </c:pt>
                <c:pt idx="3906">
                  <c:v>44643</c:v>
                </c:pt>
                <c:pt idx="3907">
                  <c:v>44644</c:v>
                </c:pt>
                <c:pt idx="3908">
                  <c:v>44645</c:v>
                </c:pt>
                <c:pt idx="3909">
                  <c:v>44648</c:v>
                </c:pt>
                <c:pt idx="3910">
                  <c:v>44649</c:v>
                </c:pt>
                <c:pt idx="3911">
                  <c:v>44650</c:v>
                </c:pt>
                <c:pt idx="3912">
                  <c:v>44651</c:v>
                </c:pt>
                <c:pt idx="3913">
                  <c:v>44652</c:v>
                </c:pt>
                <c:pt idx="3914">
                  <c:v>44655</c:v>
                </c:pt>
                <c:pt idx="3915">
                  <c:v>44656</c:v>
                </c:pt>
                <c:pt idx="3916">
                  <c:v>44657</c:v>
                </c:pt>
                <c:pt idx="3917">
                  <c:v>44658</c:v>
                </c:pt>
                <c:pt idx="3918">
                  <c:v>44659</c:v>
                </c:pt>
                <c:pt idx="3919">
                  <c:v>44662</c:v>
                </c:pt>
                <c:pt idx="3920">
                  <c:v>44663</c:v>
                </c:pt>
                <c:pt idx="3921">
                  <c:v>44664</c:v>
                </c:pt>
                <c:pt idx="3922">
                  <c:v>44669</c:v>
                </c:pt>
                <c:pt idx="3923">
                  <c:v>44670</c:v>
                </c:pt>
                <c:pt idx="3924">
                  <c:v>44671</c:v>
                </c:pt>
                <c:pt idx="3925">
                  <c:v>44672</c:v>
                </c:pt>
                <c:pt idx="3926">
                  <c:v>44673</c:v>
                </c:pt>
                <c:pt idx="3927">
                  <c:v>44676</c:v>
                </c:pt>
                <c:pt idx="3928">
                  <c:v>44677</c:v>
                </c:pt>
                <c:pt idx="3929">
                  <c:v>44678</c:v>
                </c:pt>
                <c:pt idx="3930">
                  <c:v>44679</c:v>
                </c:pt>
                <c:pt idx="3931">
                  <c:v>44680</c:v>
                </c:pt>
                <c:pt idx="3932">
                  <c:v>44683</c:v>
                </c:pt>
                <c:pt idx="3933">
                  <c:v>44685</c:v>
                </c:pt>
                <c:pt idx="3934">
                  <c:v>44686</c:v>
                </c:pt>
                <c:pt idx="3935">
                  <c:v>44687</c:v>
                </c:pt>
                <c:pt idx="3936">
                  <c:v>44690</c:v>
                </c:pt>
                <c:pt idx="3937">
                  <c:v>44691</c:v>
                </c:pt>
                <c:pt idx="3938">
                  <c:v>44692</c:v>
                </c:pt>
                <c:pt idx="3939">
                  <c:v>44693</c:v>
                </c:pt>
                <c:pt idx="3940">
                  <c:v>44694</c:v>
                </c:pt>
                <c:pt idx="3941">
                  <c:v>44697</c:v>
                </c:pt>
                <c:pt idx="3942">
                  <c:v>44698</c:v>
                </c:pt>
                <c:pt idx="3943">
                  <c:v>44699</c:v>
                </c:pt>
                <c:pt idx="3944">
                  <c:v>44700</c:v>
                </c:pt>
                <c:pt idx="3945">
                  <c:v>44701</c:v>
                </c:pt>
                <c:pt idx="3946">
                  <c:v>44704</c:v>
                </c:pt>
                <c:pt idx="3947">
                  <c:v>44705</c:v>
                </c:pt>
                <c:pt idx="3948">
                  <c:v>44706</c:v>
                </c:pt>
                <c:pt idx="3949">
                  <c:v>44707</c:v>
                </c:pt>
                <c:pt idx="3950">
                  <c:v>44708</c:v>
                </c:pt>
                <c:pt idx="3951">
                  <c:v>44711</c:v>
                </c:pt>
                <c:pt idx="3952">
                  <c:v>44712</c:v>
                </c:pt>
                <c:pt idx="3953">
                  <c:v>44713</c:v>
                </c:pt>
                <c:pt idx="3954">
                  <c:v>44714</c:v>
                </c:pt>
                <c:pt idx="3955">
                  <c:v>44715</c:v>
                </c:pt>
                <c:pt idx="3956">
                  <c:v>44718</c:v>
                </c:pt>
                <c:pt idx="3957">
                  <c:v>44719</c:v>
                </c:pt>
                <c:pt idx="3958">
                  <c:v>44720</c:v>
                </c:pt>
                <c:pt idx="3959">
                  <c:v>44721</c:v>
                </c:pt>
                <c:pt idx="3960">
                  <c:v>44722</c:v>
                </c:pt>
                <c:pt idx="3961">
                  <c:v>44725</c:v>
                </c:pt>
                <c:pt idx="3962">
                  <c:v>44726</c:v>
                </c:pt>
                <c:pt idx="3963">
                  <c:v>44727</c:v>
                </c:pt>
                <c:pt idx="3964">
                  <c:v>44728</c:v>
                </c:pt>
                <c:pt idx="3965">
                  <c:v>44729</c:v>
                </c:pt>
                <c:pt idx="3966">
                  <c:v>44732</c:v>
                </c:pt>
                <c:pt idx="3967">
                  <c:v>44733</c:v>
                </c:pt>
                <c:pt idx="3968">
                  <c:v>44734</c:v>
                </c:pt>
                <c:pt idx="3969">
                  <c:v>44735</c:v>
                </c:pt>
                <c:pt idx="3970">
                  <c:v>44736</c:v>
                </c:pt>
                <c:pt idx="3971">
                  <c:v>44739</c:v>
                </c:pt>
                <c:pt idx="3972">
                  <c:v>44740</c:v>
                </c:pt>
                <c:pt idx="3973">
                  <c:v>44741</c:v>
                </c:pt>
                <c:pt idx="3974">
                  <c:v>44742</c:v>
                </c:pt>
                <c:pt idx="3975">
                  <c:v>44743</c:v>
                </c:pt>
                <c:pt idx="3976">
                  <c:v>44746</c:v>
                </c:pt>
                <c:pt idx="3977">
                  <c:v>44747</c:v>
                </c:pt>
                <c:pt idx="3978">
                  <c:v>44748</c:v>
                </c:pt>
                <c:pt idx="3979">
                  <c:v>44749</c:v>
                </c:pt>
                <c:pt idx="3980">
                  <c:v>44750</c:v>
                </c:pt>
                <c:pt idx="3981">
                  <c:v>44753</c:v>
                </c:pt>
                <c:pt idx="3982">
                  <c:v>44754</c:v>
                </c:pt>
                <c:pt idx="3983">
                  <c:v>44755</c:v>
                </c:pt>
                <c:pt idx="3984">
                  <c:v>44756</c:v>
                </c:pt>
                <c:pt idx="3985">
                  <c:v>44757</c:v>
                </c:pt>
                <c:pt idx="3986">
                  <c:v>44760</c:v>
                </c:pt>
                <c:pt idx="3987">
                  <c:v>44761</c:v>
                </c:pt>
                <c:pt idx="3988">
                  <c:v>44762</c:v>
                </c:pt>
                <c:pt idx="3989">
                  <c:v>44763</c:v>
                </c:pt>
                <c:pt idx="3990">
                  <c:v>44764</c:v>
                </c:pt>
                <c:pt idx="3991">
                  <c:v>44767</c:v>
                </c:pt>
                <c:pt idx="3992">
                  <c:v>44768</c:v>
                </c:pt>
                <c:pt idx="3993">
                  <c:v>44769</c:v>
                </c:pt>
                <c:pt idx="3994">
                  <c:v>44770</c:v>
                </c:pt>
                <c:pt idx="3995">
                  <c:v>44771</c:v>
                </c:pt>
                <c:pt idx="3996">
                  <c:v>44774</c:v>
                </c:pt>
                <c:pt idx="3997">
                  <c:v>44775</c:v>
                </c:pt>
                <c:pt idx="3998">
                  <c:v>44776</c:v>
                </c:pt>
                <c:pt idx="3999">
                  <c:v>44777</c:v>
                </c:pt>
                <c:pt idx="4000">
                  <c:v>44778</c:v>
                </c:pt>
                <c:pt idx="4001">
                  <c:v>44781</c:v>
                </c:pt>
                <c:pt idx="4002">
                  <c:v>44783</c:v>
                </c:pt>
                <c:pt idx="4003">
                  <c:v>44784</c:v>
                </c:pt>
                <c:pt idx="4004">
                  <c:v>44785</c:v>
                </c:pt>
                <c:pt idx="4005">
                  <c:v>44789</c:v>
                </c:pt>
                <c:pt idx="4006">
                  <c:v>44790</c:v>
                </c:pt>
                <c:pt idx="4007">
                  <c:v>44791</c:v>
                </c:pt>
                <c:pt idx="4008">
                  <c:v>44792</c:v>
                </c:pt>
                <c:pt idx="4009">
                  <c:v>44795</c:v>
                </c:pt>
                <c:pt idx="4010">
                  <c:v>44796</c:v>
                </c:pt>
                <c:pt idx="4011">
                  <c:v>44797</c:v>
                </c:pt>
                <c:pt idx="4012">
                  <c:v>44798</c:v>
                </c:pt>
                <c:pt idx="4013">
                  <c:v>44799</c:v>
                </c:pt>
                <c:pt idx="4014">
                  <c:v>44802</c:v>
                </c:pt>
                <c:pt idx="4015">
                  <c:v>44803</c:v>
                </c:pt>
                <c:pt idx="4016">
                  <c:v>44805</c:v>
                </c:pt>
                <c:pt idx="4017">
                  <c:v>44806</c:v>
                </c:pt>
                <c:pt idx="4018">
                  <c:v>44809</c:v>
                </c:pt>
                <c:pt idx="4019">
                  <c:v>44810</c:v>
                </c:pt>
                <c:pt idx="4020">
                  <c:v>44811</c:v>
                </c:pt>
                <c:pt idx="4021">
                  <c:v>44812</c:v>
                </c:pt>
                <c:pt idx="4022">
                  <c:v>44813</c:v>
                </c:pt>
                <c:pt idx="4023">
                  <c:v>44816</c:v>
                </c:pt>
                <c:pt idx="4024">
                  <c:v>44817</c:v>
                </c:pt>
                <c:pt idx="4025">
                  <c:v>44818</c:v>
                </c:pt>
                <c:pt idx="4026">
                  <c:v>44819</c:v>
                </c:pt>
                <c:pt idx="4027">
                  <c:v>44820</c:v>
                </c:pt>
                <c:pt idx="4028">
                  <c:v>44823</c:v>
                </c:pt>
                <c:pt idx="4029">
                  <c:v>44824</c:v>
                </c:pt>
                <c:pt idx="4030">
                  <c:v>44825</c:v>
                </c:pt>
                <c:pt idx="4031">
                  <c:v>44826</c:v>
                </c:pt>
                <c:pt idx="4032">
                  <c:v>44827</c:v>
                </c:pt>
                <c:pt idx="4033">
                  <c:v>44830</c:v>
                </c:pt>
                <c:pt idx="4034">
                  <c:v>44831</c:v>
                </c:pt>
                <c:pt idx="4035">
                  <c:v>44832</c:v>
                </c:pt>
                <c:pt idx="4036">
                  <c:v>44833</c:v>
                </c:pt>
                <c:pt idx="4037">
                  <c:v>44834</c:v>
                </c:pt>
                <c:pt idx="4038">
                  <c:v>44837</c:v>
                </c:pt>
                <c:pt idx="4039">
                  <c:v>44838</c:v>
                </c:pt>
                <c:pt idx="4040">
                  <c:v>44840</c:v>
                </c:pt>
                <c:pt idx="4041">
                  <c:v>44841</c:v>
                </c:pt>
                <c:pt idx="4042">
                  <c:v>44844</c:v>
                </c:pt>
                <c:pt idx="4043">
                  <c:v>44845</c:v>
                </c:pt>
                <c:pt idx="4044">
                  <c:v>44846</c:v>
                </c:pt>
                <c:pt idx="4045">
                  <c:v>44847</c:v>
                </c:pt>
                <c:pt idx="4046">
                  <c:v>44848</c:v>
                </c:pt>
                <c:pt idx="4047">
                  <c:v>44851</c:v>
                </c:pt>
                <c:pt idx="4048">
                  <c:v>44852</c:v>
                </c:pt>
                <c:pt idx="4049">
                  <c:v>44853</c:v>
                </c:pt>
                <c:pt idx="4050">
                  <c:v>44854</c:v>
                </c:pt>
                <c:pt idx="4051">
                  <c:v>44855</c:v>
                </c:pt>
                <c:pt idx="4052">
                  <c:v>44858</c:v>
                </c:pt>
                <c:pt idx="4053">
                  <c:v>44859</c:v>
                </c:pt>
                <c:pt idx="4054">
                  <c:v>44861</c:v>
                </c:pt>
                <c:pt idx="4055">
                  <c:v>44862</c:v>
                </c:pt>
                <c:pt idx="4056">
                  <c:v>44865</c:v>
                </c:pt>
                <c:pt idx="4057">
                  <c:v>44866</c:v>
                </c:pt>
                <c:pt idx="4058">
                  <c:v>44867</c:v>
                </c:pt>
                <c:pt idx="4059">
                  <c:v>44868</c:v>
                </c:pt>
                <c:pt idx="4060">
                  <c:v>44869</c:v>
                </c:pt>
                <c:pt idx="4061">
                  <c:v>44872</c:v>
                </c:pt>
                <c:pt idx="4062">
                  <c:v>44874</c:v>
                </c:pt>
                <c:pt idx="4063">
                  <c:v>44875</c:v>
                </c:pt>
                <c:pt idx="4064">
                  <c:v>44876</c:v>
                </c:pt>
                <c:pt idx="4065">
                  <c:v>44879</c:v>
                </c:pt>
                <c:pt idx="4066">
                  <c:v>44880</c:v>
                </c:pt>
                <c:pt idx="4067">
                  <c:v>44881</c:v>
                </c:pt>
                <c:pt idx="4068">
                  <c:v>44882</c:v>
                </c:pt>
                <c:pt idx="4069">
                  <c:v>44883</c:v>
                </c:pt>
                <c:pt idx="4070">
                  <c:v>44886</c:v>
                </c:pt>
                <c:pt idx="4071">
                  <c:v>44887</c:v>
                </c:pt>
                <c:pt idx="4072">
                  <c:v>44888</c:v>
                </c:pt>
                <c:pt idx="4073">
                  <c:v>44889</c:v>
                </c:pt>
                <c:pt idx="4074">
                  <c:v>44890</c:v>
                </c:pt>
                <c:pt idx="4075">
                  <c:v>44893</c:v>
                </c:pt>
                <c:pt idx="4076">
                  <c:v>44894</c:v>
                </c:pt>
                <c:pt idx="4077">
                  <c:v>44895</c:v>
                </c:pt>
                <c:pt idx="4078">
                  <c:v>44896</c:v>
                </c:pt>
                <c:pt idx="4079">
                  <c:v>44897</c:v>
                </c:pt>
                <c:pt idx="4080">
                  <c:v>44900</c:v>
                </c:pt>
                <c:pt idx="4081">
                  <c:v>44901</c:v>
                </c:pt>
                <c:pt idx="4082">
                  <c:v>44902</c:v>
                </c:pt>
                <c:pt idx="4083">
                  <c:v>44903</c:v>
                </c:pt>
                <c:pt idx="4084">
                  <c:v>44904</c:v>
                </c:pt>
                <c:pt idx="4085">
                  <c:v>44907</c:v>
                </c:pt>
                <c:pt idx="4086">
                  <c:v>44908</c:v>
                </c:pt>
                <c:pt idx="4087">
                  <c:v>44909</c:v>
                </c:pt>
                <c:pt idx="4088">
                  <c:v>44910</c:v>
                </c:pt>
                <c:pt idx="4089">
                  <c:v>44911</c:v>
                </c:pt>
                <c:pt idx="4090">
                  <c:v>44914</c:v>
                </c:pt>
                <c:pt idx="4091">
                  <c:v>44915</c:v>
                </c:pt>
                <c:pt idx="4092">
                  <c:v>44916</c:v>
                </c:pt>
                <c:pt idx="4093">
                  <c:v>44917</c:v>
                </c:pt>
                <c:pt idx="4094">
                  <c:v>44918</c:v>
                </c:pt>
                <c:pt idx="4095">
                  <c:v>44921</c:v>
                </c:pt>
                <c:pt idx="4096">
                  <c:v>44922</c:v>
                </c:pt>
                <c:pt idx="4097">
                  <c:v>44923</c:v>
                </c:pt>
                <c:pt idx="4098">
                  <c:v>44924</c:v>
                </c:pt>
                <c:pt idx="4099">
                  <c:v>44925</c:v>
                </c:pt>
                <c:pt idx="4100">
                  <c:v>44928</c:v>
                </c:pt>
                <c:pt idx="4101">
                  <c:v>44929</c:v>
                </c:pt>
                <c:pt idx="4102">
                  <c:v>44930</c:v>
                </c:pt>
                <c:pt idx="4103">
                  <c:v>44931</c:v>
                </c:pt>
                <c:pt idx="4104">
                  <c:v>44932</c:v>
                </c:pt>
                <c:pt idx="4105">
                  <c:v>44935</c:v>
                </c:pt>
                <c:pt idx="4106">
                  <c:v>44936</c:v>
                </c:pt>
                <c:pt idx="4107">
                  <c:v>44937</c:v>
                </c:pt>
                <c:pt idx="4108">
                  <c:v>44938</c:v>
                </c:pt>
                <c:pt idx="4109">
                  <c:v>44939</c:v>
                </c:pt>
                <c:pt idx="4110">
                  <c:v>44942</c:v>
                </c:pt>
                <c:pt idx="4111">
                  <c:v>44943</c:v>
                </c:pt>
                <c:pt idx="4112">
                  <c:v>44944</c:v>
                </c:pt>
                <c:pt idx="4113">
                  <c:v>44945</c:v>
                </c:pt>
                <c:pt idx="4114">
                  <c:v>44946</c:v>
                </c:pt>
                <c:pt idx="4115">
                  <c:v>44949</c:v>
                </c:pt>
                <c:pt idx="4116">
                  <c:v>44950</c:v>
                </c:pt>
                <c:pt idx="4117">
                  <c:v>44951</c:v>
                </c:pt>
                <c:pt idx="4118">
                  <c:v>44953</c:v>
                </c:pt>
                <c:pt idx="4119">
                  <c:v>44956</c:v>
                </c:pt>
                <c:pt idx="4120">
                  <c:v>44957</c:v>
                </c:pt>
                <c:pt idx="4121">
                  <c:v>44958</c:v>
                </c:pt>
                <c:pt idx="4122">
                  <c:v>44959</c:v>
                </c:pt>
                <c:pt idx="4123">
                  <c:v>44960</c:v>
                </c:pt>
                <c:pt idx="4124">
                  <c:v>44963</c:v>
                </c:pt>
                <c:pt idx="4125">
                  <c:v>44964</c:v>
                </c:pt>
                <c:pt idx="4126">
                  <c:v>44965</c:v>
                </c:pt>
                <c:pt idx="4127">
                  <c:v>44966</c:v>
                </c:pt>
                <c:pt idx="4128">
                  <c:v>44967</c:v>
                </c:pt>
                <c:pt idx="4129">
                  <c:v>44970</c:v>
                </c:pt>
                <c:pt idx="4130">
                  <c:v>44971</c:v>
                </c:pt>
                <c:pt idx="4131">
                  <c:v>44972</c:v>
                </c:pt>
                <c:pt idx="4132">
                  <c:v>44973</c:v>
                </c:pt>
                <c:pt idx="4133">
                  <c:v>44974</c:v>
                </c:pt>
                <c:pt idx="4134">
                  <c:v>44977</c:v>
                </c:pt>
                <c:pt idx="4135">
                  <c:v>44978</c:v>
                </c:pt>
                <c:pt idx="4136">
                  <c:v>44979</c:v>
                </c:pt>
                <c:pt idx="4137">
                  <c:v>44980</c:v>
                </c:pt>
                <c:pt idx="4138">
                  <c:v>44981</c:v>
                </c:pt>
                <c:pt idx="4139">
                  <c:v>44984</c:v>
                </c:pt>
                <c:pt idx="4140">
                  <c:v>44985</c:v>
                </c:pt>
                <c:pt idx="4141">
                  <c:v>44986</c:v>
                </c:pt>
                <c:pt idx="4142">
                  <c:v>44987</c:v>
                </c:pt>
                <c:pt idx="4143">
                  <c:v>44988</c:v>
                </c:pt>
                <c:pt idx="4144">
                  <c:v>44991</c:v>
                </c:pt>
                <c:pt idx="4145">
                  <c:v>44993</c:v>
                </c:pt>
                <c:pt idx="4146">
                  <c:v>44994</c:v>
                </c:pt>
              </c:numCache>
            </c:numRef>
          </c:cat>
          <c:val>
            <c:numRef>
              <c:f>Sheet1!$E$2:$E$4148</c:f>
              <c:numCache>
                <c:formatCode>General</c:formatCode>
                <c:ptCount val="41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1</c:v>
                </c:pt>
                <c:pt idx="1661">
                  <c:v>1</c:v>
                </c:pt>
                <c:pt idx="1662">
                  <c:v>1</c:v>
                </c:pt>
                <c:pt idx="1663">
                  <c:v>1</c:v>
                </c:pt>
                <c:pt idx="1664">
                  <c:v>1</c:v>
                </c:pt>
                <c:pt idx="1665">
                  <c:v>1</c:v>
                </c:pt>
                <c:pt idx="1666">
                  <c:v>1</c:v>
                </c:pt>
                <c:pt idx="1667">
                  <c:v>1</c:v>
                </c:pt>
                <c:pt idx="1668">
                  <c:v>1</c:v>
                </c:pt>
                <c:pt idx="1669">
                  <c:v>1</c:v>
                </c:pt>
                <c:pt idx="1670">
                  <c:v>1</c:v>
                </c:pt>
                <c:pt idx="1671">
                  <c:v>1</c:v>
                </c:pt>
                <c:pt idx="1672">
                  <c:v>1</c:v>
                </c:pt>
                <c:pt idx="1673">
                  <c:v>1</c:v>
                </c:pt>
                <c:pt idx="1674">
                  <c:v>1</c:v>
                </c:pt>
                <c:pt idx="1675">
                  <c:v>1</c:v>
                </c:pt>
                <c:pt idx="1676">
                  <c:v>1</c:v>
                </c:pt>
                <c:pt idx="1677">
                  <c:v>1</c:v>
                </c:pt>
                <c:pt idx="1678">
                  <c:v>1</c:v>
                </c:pt>
                <c:pt idx="1679">
                  <c:v>1</c:v>
                </c:pt>
                <c:pt idx="1680">
                  <c:v>1</c:v>
                </c:pt>
                <c:pt idx="1681">
                  <c:v>1</c:v>
                </c:pt>
                <c:pt idx="1682">
                  <c:v>1</c:v>
                </c:pt>
                <c:pt idx="1683">
                  <c:v>1</c:v>
                </c:pt>
                <c:pt idx="1684">
                  <c:v>1</c:v>
                </c:pt>
                <c:pt idx="1685">
                  <c:v>1</c:v>
                </c:pt>
                <c:pt idx="1686">
                  <c:v>1</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1</c:v>
                </c:pt>
                <c:pt idx="1706">
                  <c:v>1</c:v>
                </c:pt>
                <c:pt idx="1707">
                  <c:v>1</c:v>
                </c:pt>
                <c:pt idx="1708">
                  <c:v>1</c:v>
                </c:pt>
                <c:pt idx="1709">
                  <c:v>1</c:v>
                </c:pt>
                <c:pt idx="1710">
                  <c:v>1</c:v>
                </c:pt>
                <c:pt idx="1711">
                  <c:v>1</c:v>
                </c:pt>
                <c:pt idx="1712">
                  <c:v>1</c:v>
                </c:pt>
                <c:pt idx="1713">
                  <c:v>1</c:v>
                </c:pt>
                <c:pt idx="1714">
                  <c:v>1</c:v>
                </c:pt>
                <c:pt idx="1715">
                  <c:v>1</c:v>
                </c:pt>
                <c:pt idx="1716">
                  <c:v>1</c:v>
                </c:pt>
                <c:pt idx="1717">
                  <c:v>1</c:v>
                </c:pt>
                <c:pt idx="1718">
                  <c:v>1</c:v>
                </c:pt>
                <c:pt idx="1719">
                  <c:v>1</c:v>
                </c:pt>
                <c:pt idx="1720">
                  <c:v>1</c:v>
                </c:pt>
                <c:pt idx="1721">
                  <c:v>1</c:v>
                </c:pt>
                <c:pt idx="1722">
                  <c:v>1</c:v>
                </c:pt>
                <c:pt idx="1723">
                  <c:v>1</c:v>
                </c:pt>
                <c:pt idx="1724">
                  <c:v>1</c:v>
                </c:pt>
                <c:pt idx="1725">
                  <c:v>1</c:v>
                </c:pt>
                <c:pt idx="1726">
                  <c:v>1</c:v>
                </c:pt>
                <c:pt idx="1727">
                  <c:v>1</c:v>
                </c:pt>
                <c:pt idx="1728">
                  <c:v>1</c:v>
                </c:pt>
                <c:pt idx="1729">
                  <c:v>1</c:v>
                </c:pt>
                <c:pt idx="1730">
                  <c:v>1</c:v>
                </c:pt>
                <c:pt idx="1731">
                  <c:v>1</c:v>
                </c:pt>
                <c:pt idx="1732">
                  <c:v>1</c:v>
                </c:pt>
                <c:pt idx="1733">
                  <c:v>1</c:v>
                </c:pt>
                <c:pt idx="1734">
                  <c:v>1</c:v>
                </c:pt>
                <c:pt idx="1735">
                  <c:v>1</c:v>
                </c:pt>
                <c:pt idx="1736">
                  <c:v>1</c:v>
                </c:pt>
                <c:pt idx="1737">
                  <c:v>1</c:v>
                </c:pt>
                <c:pt idx="1738">
                  <c:v>1</c:v>
                </c:pt>
                <c:pt idx="1739">
                  <c:v>1</c:v>
                </c:pt>
                <c:pt idx="1740">
                  <c:v>1</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1</c:v>
                </c:pt>
                <c:pt idx="1784">
                  <c:v>1</c:v>
                </c:pt>
                <c:pt idx="1785">
                  <c:v>1</c:v>
                </c:pt>
                <c:pt idx="1786">
                  <c:v>1</c:v>
                </c:pt>
                <c:pt idx="1787">
                  <c:v>1</c:v>
                </c:pt>
                <c:pt idx="1788">
                  <c:v>1</c:v>
                </c:pt>
                <c:pt idx="1789">
                  <c:v>1</c:v>
                </c:pt>
                <c:pt idx="1790">
                  <c:v>1</c:v>
                </c:pt>
                <c:pt idx="1791">
                  <c:v>1</c:v>
                </c:pt>
                <c:pt idx="1792">
                  <c:v>1</c:v>
                </c:pt>
                <c:pt idx="1793">
                  <c:v>1</c:v>
                </c:pt>
                <c:pt idx="1794">
                  <c:v>1</c:v>
                </c:pt>
                <c:pt idx="1795">
                  <c:v>1</c:v>
                </c:pt>
                <c:pt idx="1796">
                  <c:v>1</c:v>
                </c:pt>
                <c:pt idx="1797">
                  <c:v>1</c:v>
                </c:pt>
                <c:pt idx="1798">
                  <c:v>1</c:v>
                </c:pt>
                <c:pt idx="1799">
                  <c:v>1</c:v>
                </c:pt>
                <c:pt idx="1800">
                  <c:v>1</c:v>
                </c:pt>
                <c:pt idx="1801">
                  <c:v>1</c:v>
                </c:pt>
                <c:pt idx="1802">
                  <c:v>1</c:v>
                </c:pt>
                <c:pt idx="1803">
                  <c:v>1</c:v>
                </c:pt>
                <c:pt idx="1804">
                  <c:v>1</c:v>
                </c:pt>
                <c:pt idx="1805">
                  <c:v>1</c:v>
                </c:pt>
                <c:pt idx="1806">
                  <c:v>1</c:v>
                </c:pt>
                <c:pt idx="1807">
                  <c:v>1</c:v>
                </c:pt>
                <c:pt idx="1808">
                  <c:v>1</c:v>
                </c:pt>
                <c:pt idx="1809">
                  <c:v>1</c:v>
                </c:pt>
                <c:pt idx="1810">
                  <c:v>1</c:v>
                </c:pt>
                <c:pt idx="1811">
                  <c:v>1</c:v>
                </c:pt>
                <c:pt idx="1812">
                  <c:v>1</c:v>
                </c:pt>
                <c:pt idx="1813">
                  <c:v>1</c:v>
                </c:pt>
                <c:pt idx="1814">
                  <c:v>1</c:v>
                </c:pt>
                <c:pt idx="1815">
                  <c:v>1</c:v>
                </c:pt>
                <c:pt idx="1816">
                  <c:v>1</c:v>
                </c:pt>
                <c:pt idx="1817">
                  <c:v>1</c:v>
                </c:pt>
                <c:pt idx="1818">
                  <c:v>1</c:v>
                </c:pt>
                <c:pt idx="1819">
                  <c:v>1</c:v>
                </c:pt>
                <c:pt idx="1820">
                  <c:v>1</c:v>
                </c:pt>
                <c:pt idx="1821">
                  <c:v>1</c:v>
                </c:pt>
                <c:pt idx="1822">
                  <c:v>1</c:v>
                </c:pt>
                <c:pt idx="1823">
                  <c:v>1</c:v>
                </c:pt>
                <c:pt idx="1824">
                  <c:v>1</c:v>
                </c:pt>
                <c:pt idx="1825">
                  <c:v>1</c:v>
                </c:pt>
                <c:pt idx="1826">
                  <c:v>1</c:v>
                </c:pt>
                <c:pt idx="1827">
                  <c:v>1</c:v>
                </c:pt>
                <c:pt idx="1828">
                  <c:v>1</c:v>
                </c:pt>
                <c:pt idx="1829">
                  <c:v>1</c:v>
                </c:pt>
                <c:pt idx="1830">
                  <c:v>1</c:v>
                </c:pt>
                <c:pt idx="1831">
                  <c:v>1</c:v>
                </c:pt>
                <c:pt idx="1832">
                  <c:v>1</c:v>
                </c:pt>
                <c:pt idx="1833">
                  <c:v>1</c:v>
                </c:pt>
                <c:pt idx="1834">
                  <c:v>1</c:v>
                </c:pt>
                <c:pt idx="1835">
                  <c:v>1</c:v>
                </c:pt>
                <c:pt idx="1836">
                  <c:v>1</c:v>
                </c:pt>
                <c:pt idx="1837">
                  <c:v>1</c:v>
                </c:pt>
                <c:pt idx="1838">
                  <c:v>1</c:v>
                </c:pt>
                <c:pt idx="1839">
                  <c:v>1</c:v>
                </c:pt>
                <c:pt idx="1840">
                  <c:v>1</c:v>
                </c:pt>
                <c:pt idx="1841">
                  <c:v>1</c:v>
                </c:pt>
                <c:pt idx="1842">
                  <c:v>1</c:v>
                </c:pt>
                <c:pt idx="1843">
                  <c:v>1</c:v>
                </c:pt>
                <c:pt idx="1844">
                  <c:v>1</c:v>
                </c:pt>
                <c:pt idx="1845">
                  <c:v>1</c:v>
                </c:pt>
                <c:pt idx="1846">
                  <c:v>1</c:v>
                </c:pt>
                <c:pt idx="1847">
                  <c:v>1</c:v>
                </c:pt>
                <c:pt idx="1848">
                  <c:v>1</c:v>
                </c:pt>
                <c:pt idx="1849">
                  <c:v>1</c:v>
                </c:pt>
                <c:pt idx="1850">
                  <c:v>1</c:v>
                </c:pt>
                <c:pt idx="1851">
                  <c:v>1</c:v>
                </c:pt>
                <c:pt idx="1852">
                  <c:v>1</c:v>
                </c:pt>
                <c:pt idx="1853">
                  <c:v>1</c:v>
                </c:pt>
                <c:pt idx="1854">
                  <c:v>1</c:v>
                </c:pt>
                <c:pt idx="1855">
                  <c:v>1</c:v>
                </c:pt>
                <c:pt idx="1856">
                  <c:v>1</c:v>
                </c:pt>
                <c:pt idx="1857">
                  <c:v>1</c:v>
                </c:pt>
                <c:pt idx="1858">
                  <c:v>1</c:v>
                </c:pt>
                <c:pt idx="1859">
                  <c:v>1</c:v>
                </c:pt>
                <c:pt idx="1860">
                  <c:v>1</c:v>
                </c:pt>
                <c:pt idx="1861">
                  <c:v>1</c:v>
                </c:pt>
                <c:pt idx="1862">
                  <c:v>1</c:v>
                </c:pt>
                <c:pt idx="1863">
                  <c:v>1</c:v>
                </c:pt>
                <c:pt idx="1864">
                  <c:v>1</c:v>
                </c:pt>
                <c:pt idx="1865">
                  <c:v>1</c:v>
                </c:pt>
                <c:pt idx="1866">
                  <c:v>1</c:v>
                </c:pt>
                <c:pt idx="1867">
                  <c:v>1</c:v>
                </c:pt>
                <c:pt idx="1868">
                  <c:v>1</c:v>
                </c:pt>
                <c:pt idx="1869">
                  <c:v>1</c:v>
                </c:pt>
                <c:pt idx="1870">
                  <c:v>1</c:v>
                </c:pt>
                <c:pt idx="1871">
                  <c:v>1</c:v>
                </c:pt>
                <c:pt idx="1872">
                  <c:v>1</c:v>
                </c:pt>
                <c:pt idx="1873">
                  <c:v>1</c:v>
                </c:pt>
                <c:pt idx="1874">
                  <c:v>1</c:v>
                </c:pt>
                <c:pt idx="1875">
                  <c:v>1</c:v>
                </c:pt>
                <c:pt idx="1876">
                  <c:v>1</c:v>
                </c:pt>
                <c:pt idx="1877">
                  <c:v>1</c:v>
                </c:pt>
                <c:pt idx="1878">
                  <c:v>1</c:v>
                </c:pt>
                <c:pt idx="1879">
                  <c:v>1</c:v>
                </c:pt>
                <c:pt idx="1880">
                  <c:v>1</c:v>
                </c:pt>
                <c:pt idx="1881">
                  <c:v>1</c:v>
                </c:pt>
                <c:pt idx="1882">
                  <c:v>1</c:v>
                </c:pt>
                <c:pt idx="1883">
                  <c:v>1</c:v>
                </c:pt>
                <c:pt idx="1884">
                  <c:v>1</c:v>
                </c:pt>
                <c:pt idx="1885">
                  <c:v>1</c:v>
                </c:pt>
                <c:pt idx="1886">
                  <c:v>1</c:v>
                </c:pt>
                <c:pt idx="1887">
                  <c:v>1</c:v>
                </c:pt>
                <c:pt idx="1888">
                  <c:v>1</c:v>
                </c:pt>
                <c:pt idx="1889">
                  <c:v>1</c:v>
                </c:pt>
                <c:pt idx="1890">
                  <c:v>1</c:v>
                </c:pt>
                <c:pt idx="1891">
                  <c:v>1</c:v>
                </c:pt>
                <c:pt idx="1892">
                  <c:v>1</c:v>
                </c:pt>
                <c:pt idx="1893">
                  <c:v>1</c:v>
                </c:pt>
                <c:pt idx="1894">
                  <c:v>1</c:v>
                </c:pt>
                <c:pt idx="1895">
                  <c:v>1</c:v>
                </c:pt>
                <c:pt idx="1896">
                  <c:v>1</c:v>
                </c:pt>
                <c:pt idx="1897">
                  <c:v>1</c:v>
                </c:pt>
                <c:pt idx="1898">
                  <c:v>1</c:v>
                </c:pt>
                <c:pt idx="1899">
                  <c:v>1</c:v>
                </c:pt>
                <c:pt idx="1900">
                  <c:v>1</c:v>
                </c:pt>
                <c:pt idx="1901">
                  <c:v>1</c:v>
                </c:pt>
                <c:pt idx="1902">
                  <c:v>1</c:v>
                </c:pt>
                <c:pt idx="1903">
                  <c:v>1</c:v>
                </c:pt>
                <c:pt idx="1904">
                  <c:v>1</c:v>
                </c:pt>
                <c:pt idx="1905">
                  <c:v>1</c:v>
                </c:pt>
                <c:pt idx="1906">
                  <c:v>1</c:v>
                </c:pt>
                <c:pt idx="1907">
                  <c:v>1</c:v>
                </c:pt>
                <c:pt idx="1908">
                  <c:v>1</c:v>
                </c:pt>
                <c:pt idx="1909">
                  <c:v>1</c:v>
                </c:pt>
                <c:pt idx="1910">
                  <c:v>1</c:v>
                </c:pt>
                <c:pt idx="1911">
                  <c:v>1</c:v>
                </c:pt>
                <c:pt idx="1912">
                  <c:v>1</c:v>
                </c:pt>
                <c:pt idx="1913">
                  <c:v>1</c:v>
                </c:pt>
                <c:pt idx="1914">
                  <c:v>1</c:v>
                </c:pt>
                <c:pt idx="1915">
                  <c:v>1</c:v>
                </c:pt>
                <c:pt idx="1916">
                  <c:v>1</c:v>
                </c:pt>
                <c:pt idx="1917">
                  <c:v>1</c:v>
                </c:pt>
                <c:pt idx="1918">
                  <c:v>1</c:v>
                </c:pt>
                <c:pt idx="1919">
                  <c:v>1</c:v>
                </c:pt>
                <c:pt idx="1920">
                  <c:v>1</c:v>
                </c:pt>
                <c:pt idx="1921">
                  <c:v>1</c:v>
                </c:pt>
                <c:pt idx="1922">
                  <c:v>1</c:v>
                </c:pt>
                <c:pt idx="1923">
                  <c:v>1</c:v>
                </c:pt>
                <c:pt idx="1924">
                  <c:v>1</c:v>
                </c:pt>
                <c:pt idx="1925">
                  <c:v>1</c:v>
                </c:pt>
                <c:pt idx="1926">
                  <c:v>1</c:v>
                </c:pt>
                <c:pt idx="1927">
                  <c:v>1</c:v>
                </c:pt>
                <c:pt idx="1928">
                  <c:v>1</c:v>
                </c:pt>
                <c:pt idx="1929">
                  <c:v>1</c:v>
                </c:pt>
                <c:pt idx="1930">
                  <c:v>1</c:v>
                </c:pt>
                <c:pt idx="1931">
                  <c:v>1</c:v>
                </c:pt>
                <c:pt idx="1932">
                  <c:v>1</c:v>
                </c:pt>
                <c:pt idx="1933">
                  <c:v>1</c:v>
                </c:pt>
                <c:pt idx="1934">
                  <c:v>1</c:v>
                </c:pt>
                <c:pt idx="1935">
                  <c:v>1</c:v>
                </c:pt>
                <c:pt idx="1936">
                  <c:v>1</c:v>
                </c:pt>
                <c:pt idx="1937">
                  <c:v>1</c:v>
                </c:pt>
                <c:pt idx="1938">
                  <c:v>1</c:v>
                </c:pt>
                <c:pt idx="1939">
                  <c:v>1</c:v>
                </c:pt>
                <c:pt idx="1940">
                  <c:v>1</c:v>
                </c:pt>
                <c:pt idx="1941">
                  <c:v>1</c:v>
                </c:pt>
                <c:pt idx="1942">
                  <c:v>1</c:v>
                </c:pt>
                <c:pt idx="1943">
                  <c:v>1</c:v>
                </c:pt>
                <c:pt idx="1944">
                  <c:v>1</c:v>
                </c:pt>
                <c:pt idx="1945">
                  <c:v>1</c:v>
                </c:pt>
                <c:pt idx="1946">
                  <c:v>1</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1</c:v>
                </c:pt>
                <c:pt idx="1990">
                  <c:v>1</c:v>
                </c:pt>
                <c:pt idx="1991">
                  <c:v>1</c:v>
                </c:pt>
                <c:pt idx="1992">
                  <c:v>1</c:v>
                </c:pt>
                <c:pt idx="1993">
                  <c:v>1</c:v>
                </c:pt>
                <c:pt idx="1994">
                  <c:v>1</c:v>
                </c:pt>
                <c:pt idx="1995">
                  <c:v>1</c:v>
                </c:pt>
                <c:pt idx="1996">
                  <c:v>1</c:v>
                </c:pt>
                <c:pt idx="1997">
                  <c:v>1</c:v>
                </c:pt>
                <c:pt idx="1998">
                  <c:v>1</c:v>
                </c:pt>
                <c:pt idx="1999">
                  <c:v>1</c:v>
                </c:pt>
                <c:pt idx="2000">
                  <c:v>1</c:v>
                </c:pt>
                <c:pt idx="2001">
                  <c:v>1</c:v>
                </c:pt>
                <c:pt idx="2002">
                  <c:v>1</c:v>
                </c:pt>
                <c:pt idx="2003">
                  <c:v>1</c:v>
                </c:pt>
                <c:pt idx="2004">
                  <c:v>1</c:v>
                </c:pt>
                <c:pt idx="2005">
                  <c:v>1</c:v>
                </c:pt>
                <c:pt idx="2006">
                  <c:v>1</c:v>
                </c:pt>
                <c:pt idx="2007">
                  <c:v>1</c:v>
                </c:pt>
                <c:pt idx="2008">
                  <c:v>1</c:v>
                </c:pt>
                <c:pt idx="2009">
                  <c:v>1</c:v>
                </c:pt>
                <c:pt idx="2010">
                  <c:v>1</c:v>
                </c:pt>
                <c:pt idx="2011">
                  <c:v>1</c:v>
                </c:pt>
                <c:pt idx="2012">
                  <c:v>1</c:v>
                </c:pt>
                <c:pt idx="2013">
                  <c:v>1</c:v>
                </c:pt>
                <c:pt idx="2014">
                  <c:v>1</c:v>
                </c:pt>
                <c:pt idx="2015">
                  <c:v>1</c:v>
                </c:pt>
                <c:pt idx="2016">
                  <c:v>1</c:v>
                </c:pt>
                <c:pt idx="2017">
                  <c:v>1</c:v>
                </c:pt>
                <c:pt idx="2018">
                  <c:v>1</c:v>
                </c:pt>
                <c:pt idx="2019">
                  <c:v>1</c:v>
                </c:pt>
                <c:pt idx="2020">
                  <c:v>1</c:v>
                </c:pt>
                <c:pt idx="2021">
                  <c:v>1</c:v>
                </c:pt>
                <c:pt idx="2022">
                  <c:v>1</c:v>
                </c:pt>
                <c:pt idx="2023">
                  <c:v>1</c:v>
                </c:pt>
                <c:pt idx="2024">
                  <c:v>1</c:v>
                </c:pt>
                <c:pt idx="2025">
                  <c:v>1</c:v>
                </c:pt>
                <c:pt idx="2026">
                  <c:v>1</c:v>
                </c:pt>
                <c:pt idx="2027">
                  <c:v>1</c:v>
                </c:pt>
                <c:pt idx="2028">
                  <c:v>1</c:v>
                </c:pt>
                <c:pt idx="2029">
                  <c:v>1</c:v>
                </c:pt>
                <c:pt idx="2030">
                  <c:v>1</c:v>
                </c:pt>
                <c:pt idx="2031">
                  <c:v>1</c:v>
                </c:pt>
                <c:pt idx="2032">
                  <c:v>1</c:v>
                </c:pt>
                <c:pt idx="2033">
                  <c:v>1</c:v>
                </c:pt>
                <c:pt idx="2034">
                  <c:v>1</c:v>
                </c:pt>
                <c:pt idx="2035">
                  <c:v>1</c:v>
                </c:pt>
                <c:pt idx="2036">
                  <c:v>1</c:v>
                </c:pt>
                <c:pt idx="2037">
                  <c:v>1</c:v>
                </c:pt>
                <c:pt idx="2038">
                  <c:v>1</c:v>
                </c:pt>
                <c:pt idx="2039">
                  <c:v>1</c:v>
                </c:pt>
                <c:pt idx="2040">
                  <c:v>1</c:v>
                </c:pt>
                <c:pt idx="2041">
                  <c:v>1</c:v>
                </c:pt>
                <c:pt idx="2042">
                  <c:v>1</c:v>
                </c:pt>
                <c:pt idx="2043">
                  <c:v>1</c:v>
                </c:pt>
                <c:pt idx="2044">
                  <c:v>1</c:v>
                </c:pt>
                <c:pt idx="2045">
                  <c:v>1</c:v>
                </c:pt>
                <c:pt idx="2046">
                  <c:v>1</c:v>
                </c:pt>
                <c:pt idx="2047">
                  <c:v>1</c:v>
                </c:pt>
                <c:pt idx="2048">
                  <c:v>1</c:v>
                </c:pt>
                <c:pt idx="2049">
                  <c:v>1</c:v>
                </c:pt>
                <c:pt idx="2050">
                  <c:v>1</c:v>
                </c:pt>
                <c:pt idx="2051">
                  <c:v>1</c:v>
                </c:pt>
                <c:pt idx="2052">
                  <c:v>1</c:v>
                </c:pt>
                <c:pt idx="2053">
                  <c:v>1</c:v>
                </c:pt>
                <c:pt idx="2054">
                  <c:v>1</c:v>
                </c:pt>
                <c:pt idx="2055">
                  <c:v>1</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1</c:v>
                </c:pt>
                <c:pt idx="2152">
                  <c:v>1</c:v>
                </c:pt>
                <c:pt idx="2153">
                  <c:v>1</c:v>
                </c:pt>
                <c:pt idx="2154">
                  <c:v>1</c:v>
                </c:pt>
                <c:pt idx="2155">
                  <c:v>1</c:v>
                </c:pt>
                <c:pt idx="2156">
                  <c:v>1</c:v>
                </c:pt>
                <c:pt idx="2157">
                  <c:v>1</c:v>
                </c:pt>
                <c:pt idx="2158">
                  <c:v>1</c:v>
                </c:pt>
                <c:pt idx="2159">
                  <c:v>1</c:v>
                </c:pt>
                <c:pt idx="2160">
                  <c:v>1</c:v>
                </c:pt>
                <c:pt idx="2161">
                  <c:v>1</c:v>
                </c:pt>
                <c:pt idx="2162">
                  <c:v>1</c:v>
                </c:pt>
                <c:pt idx="2163">
                  <c:v>1</c:v>
                </c:pt>
                <c:pt idx="2164">
                  <c:v>1</c:v>
                </c:pt>
                <c:pt idx="2165">
                  <c:v>1</c:v>
                </c:pt>
                <c:pt idx="2166">
                  <c:v>1</c:v>
                </c:pt>
                <c:pt idx="2167">
                  <c:v>1</c:v>
                </c:pt>
                <c:pt idx="2168">
                  <c:v>1</c:v>
                </c:pt>
                <c:pt idx="2169">
                  <c:v>1</c:v>
                </c:pt>
                <c:pt idx="2170">
                  <c:v>1</c:v>
                </c:pt>
                <c:pt idx="2171">
                  <c:v>1</c:v>
                </c:pt>
                <c:pt idx="2172">
                  <c:v>1</c:v>
                </c:pt>
                <c:pt idx="2173">
                  <c:v>1</c:v>
                </c:pt>
                <c:pt idx="2174">
                  <c:v>1</c:v>
                </c:pt>
                <c:pt idx="2175">
                  <c:v>1</c:v>
                </c:pt>
                <c:pt idx="2176">
                  <c:v>1</c:v>
                </c:pt>
                <c:pt idx="2177">
                  <c:v>1</c:v>
                </c:pt>
                <c:pt idx="2178">
                  <c:v>1</c:v>
                </c:pt>
                <c:pt idx="2179">
                  <c:v>1</c:v>
                </c:pt>
                <c:pt idx="2180">
                  <c:v>1</c:v>
                </c:pt>
                <c:pt idx="2181">
                  <c:v>1</c:v>
                </c:pt>
                <c:pt idx="2182">
                  <c:v>1</c:v>
                </c:pt>
                <c:pt idx="2183">
                  <c:v>1</c:v>
                </c:pt>
                <c:pt idx="2184">
                  <c:v>1</c:v>
                </c:pt>
                <c:pt idx="2185">
                  <c:v>1</c:v>
                </c:pt>
                <c:pt idx="2186">
                  <c:v>1</c:v>
                </c:pt>
                <c:pt idx="2187">
                  <c:v>1</c:v>
                </c:pt>
                <c:pt idx="2188">
                  <c:v>1</c:v>
                </c:pt>
                <c:pt idx="2189">
                  <c:v>1</c:v>
                </c:pt>
                <c:pt idx="2190">
                  <c:v>1</c:v>
                </c:pt>
                <c:pt idx="2191">
                  <c:v>1</c:v>
                </c:pt>
                <c:pt idx="2192">
                  <c:v>1</c:v>
                </c:pt>
                <c:pt idx="2193">
                  <c:v>1</c:v>
                </c:pt>
                <c:pt idx="2194">
                  <c:v>1</c:v>
                </c:pt>
                <c:pt idx="2195">
                  <c:v>1</c:v>
                </c:pt>
                <c:pt idx="2196">
                  <c:v>1</c:v>
                </c:pt>
                <c:pt idx="2197">
                  <c:v>1</c:v>
                </c:pt>
                <c:pt idx="2198">
                  <c:v>1</c:v>
                </c:pt>
                <c:pt idx="2199">
                  <c:v>1</c:v>
                </c:pt>
                <c:pt idx="2200">
                  <c:v>1</c:v>
                </c:pt>
                <c:pt idx="2201">
                  <c:v>1</c:v>
                </c:pt>
                <c:pt idx="2202">
                  <c:v>1</c:v>
                </c:pt>
                <c:pt idx="2203">
                  <c:v>1</c:v>
                </c:pt>
                <c:pt idx="2204">
                  <c:v>1</c:v>
                </c:pt>
                <c:pt idx="2205">
                  <c:v>1</c:v>
                </c:pt>
                <c:pt idx="2206">
                  <c:v>1</c:v>
                </c:pt>
                <c:pt idx="2207">
                  <c:v>1</c:v>
                </c:pt>
                <c:pt idx="2208">
                  <c:v>1</c:v>
                </c:pt>
                <c:pt idx="2209">
                  <c:v>1</c:v>
                </c:pt>
                <c:pt idx="2210">
                  <c:v>1</c:v>
                </c:pt>
                <c:pt idx="2211">
                  <c:v>1</c:v>
                </c:pt>
                <c:pt idx="2212">
                  <c:v>1</c:v>
                </c:pt>
                <c:pt idx="2213">
                  <c:v>1</c:v>
                </c:pt>
                <c:pt idx="2214">
                  <c:v>1</c:v>
                </c:pt>
                <c:pt idx="2215">
                  <c:v>1</c:v>
                </c:pt>
                <c:pt idx="2216">
                  <c:v>1</c:v>
                </c:pt>
                <c:pt idx="2217">
                  <c:v>1</c:v>
                </c:pt>
                <c:pt idx="2218">
                  <c:v>1</c:v>
                </c:pt>
                <c:pt idx="2219">
                  <c:v>1</c:v>
                </c:pt>
                <c:pt idx="2220">
                  <c:v>1</c:v>
                </c:pt>
                <c:pt idx="2221">
                  <c:v>1</c:v>
                </c:pt>
                <c:pt idx="2222">
                  <c:v>1</c:v>
                </c:pt>
                <c:pt idx="2223">
                  <c:v>1</c:v>
                </c:pt>
                <c:pt idx="2224">
                  <c:v>1</c:v>
                </c:pt>
                <c:pt idx="2225">
                  <c:v>1</c:v>
                </c:pt>
                <c:pt idx="2226">
                  <c:v>1</c:v>
                </c:pt>
                <c:pt idx="2227">
                  <c:v>1</c:v>
                </c:pt>
                <c:pt idx="2228">
                  <c:v>1</c:v>
                </c:pt>
                <c:pt idx="2229">
                  <c:v>1</c:v>
                </c:pt>
                <c:pt idx="2230">
                  <c:v>1</c:v>
                </c:pt>
                <c:pt idx="2231">
                  <c:v>1</c:v>
                </c:pt>
                <c:pt idx="2232">
                  <c:v>1</c:v>
                </c:pt>
                <c:pt idx="2233">
                  <c:v>1</c:v>
                </c:pt>
                <c:pt idx="2234">
                  <c:v>1</c:v>
                </c:pt>
                <c:pt idx="2235">
                  <c:v>1</c:v>
                </c:pt>
                <c:pt idx="2236">
                  <c:v>1</c:v>
                </c:pt>
                <c:pt idx="2237">
                  <c:v>1</c:v>
                </c:pt>
                <c:pt idx="2238">
                  <c:v>1</c:v>
                </c:pt>
                <c:pt idx="2239">
                  <c:v>1</c:v>
                </c:pt>
                <c:pt idx="2240">
                  <c:v>1</c:v>
                </c:pt>
                <c:pt idx="2241">
                  <c:v>1</c:v>
                </c:pt>
                <c:pt idx="2242">
                  <c:v>1</c:v>
                </c:pt>
                <c:pt idx="2243">
                  <c:v>1</c:v>
                </c:pt>
                <c:pt idx="2244">
                  <c:v>1</c:v>
                </c:pt>
                <c:pt idx="2245">
                  <c:v>1</c:v>
                </c:pt>
                <c:pt idx="2246">
                  <c:v>1</c:v>
                </c:pt>
                <c:pt idx="2247">
                  <c:v>1</c:v>
                </c:pt>
                <c:pt idx="2248">
                  <c:v>1</c:v>
                </c:pt>
                <c:pt idx="2249">
                  <c:v>1</c:v>
                </c:pt>
                <c:pt idx="2250">
                  <c:v>1</c:v>
                </c:pt>
                <c:pt idx="2251">
                  <c:v>1</c:v>
                </c:pt>
                <c:pt idx="2252">
                  <c:v>1</c:v>
                </c:pt>
                <c:pt idx="2253">
                  <c:v>1</c:v>
                </c:pt>
                <c:pt idx="2254">
                  <c:v>1</c:v>
                </c:pt>
                <c:pt idx="2255">
                  <c:v>1</c:v>
                </c:pt>
                <c:pt idx="2256">
                  <c:v>1</c:v>
                </c:pt>
                <c:pt idx="2257">
                  <c:v>1</c:v>
                </c:pt>
                <c:pt idx="2258">
                  <c:v>1</c:v>
                </c:pt>
                <c:pt idx="2259">
                  <c:v>1</c:v>
                </c:pt>
                <c:pt idx="2260">
                  <c:v>1</c:v>
                </c:pt>
                <c:pt idx="2261">
                  <c:v>1</c:v>
                </c:pt>
                <c:pt idx="2262">
                  <c:v>1</c:v>
                </c:pt>
                <c:pt idx="2263">
                  <c:v>1</c:v>
                </c:pt>
                <c:pt idx="2264">
                  <c:v>1</c:v>
                </c:pt>
                <c:pt idx="2265">
                  <c:v>1</c:v>
                </c:pt>
                <c:pt idx="2266">
                  <c:v>1</c:v>
                </c:pt>
                <c:pt idx="2267">
                  <c:v>1</c:v>
                </c:pt>
                <c:pt idx="2268">
                  <c:v>1</c:v>
                </c:pt>
                <c:pt idx="2269">
                  <c:v>1</c:v>
                </c:pt>
                <c:pt idx="2270">
                  <c:v>1</c:v>
                </c:pt>
                <c:pt idx="2271">
                  <c:v>1</c:v>
                </c:pt>
                <c:pt idx="2272">
                  <c:v>1</c:v>
                </c:pt>
                <c:pt idx="2273">
                  <c:v>1</c:v>
                </c:pt>
                <c:pt idx="2274">
                  <c:v>1</c:v>
                </c:pt>
                <c:pt idx="2275">
                  <c:v>1</c:v>
                </c:pt>
                <c:pt idx="2276">
                  <c:v>1</c:v>
                </c:pt>
                <c:pt idx="2277">
                  <c:v>1</c:v>
                </c:pt>
                <c:pt idx="2278">
                  <c:v>1</c:v>
                </c:pt>
                <c:pt idx="2279">
                  <c:v>1</c:v>
                </c:pt>
                <c:pt idx="2280">
                  <c:v>1</c:v>
                </c:pt>
                <c:pt idx="2281">
                  <c:v>1</c:v>
                </c:pt>
                <c:pt idx="2282">
                  <c:v>1</c:v>
                </c:pt>
                <c:pt idx="2283">
                  <c:v>1</c:v>
                </c:pt>
                <c:pt idx="2284">
                  <c:v>1</c:v>
                </c:pt>
                <c:pt idx="2285">
                  <c:v>1</c:v>
                </c:pt>
                <c:pt idx="2286">
                  <c:v>1</c:v>
                </c:pt>
                <c:pt idx="2287">
                  <c:v>1</c:v>
                </c:pt>
                <c:pt idx="2288">
                  <c:v>1</c:v>
                </c:pt>
                <c:pt idx="2289">
                  <c:v>1</c:v>
                </c:pt>
                <c:pt idx="2290">
                  <c:v>1</c:v>
                </c:pt>
                <c:pt idx="2291">
                  <c:v>1</c:v>
                </c:pt>
                <c:pt idx="2292">
                  <c:v>1</c:v>
                </c:pt>
                <c:pt idx="2293">
                  <c:v>1</c:v>
                </c:pt>
                <c:pt idx="2294">
                  <c:v>1</c:v>
                </c:pt>
                <c:pt idx="2295">
                  <c:v>1</c:v>
                </c:pt>
                <c:pt idx="2296">
                  <c:v>1</c:v>
                </c:pt>
                <c:pt idx="2297">
                  <c:v>1</c:v>
                </c:pt>
                <c:pt idx="2298">
                  <c:v>1</c:v>
                </c:pt>
                <c:pt idx="2299">
                  <c:v>1</c:v>
                </c:pt>
                <c:pt idx="2300">
                  <c:v>1</c:v>
                </c:pt>
                <c:pt idx="2301">
                  <c:v>1</c:v>
                </c:pt>
                <c:pt idx="2302">
                  <c:v>1</c:v>
                </c:pt>
                <c:pt idx="2303">
                  <c:v>1</c:v>
                </c:pt>
                <c:pt idx="2304">
                  <c:v>1</c:v>
                </c:pt>
                <c:pt idx="2305">
                  <c:v>1</c:v>
                </c:pt>
                <c:pt idx="2306">
                  <c:v>1</c:v>
                </c:pt>
                <c:pt idx="2307">
                  <c:v>1</c:v>
                </c:pt>
                <c:pt idx="2308">
                  <c:v>1</c:v>
                </c:pt>
                <c:pt idx="2309">
                  <c:v>1</c:v>
                </c:pt>
                <c:pt idx="2310">
                  <c:v>1</c:v>
                </c:pt>
                <c:pt idx="2311">
                  <c:v>1</c:v>
                </c:pt>
                <c:pt idx="2312">
                  <c:v>1</c:v>
                </c:pt>
                <c:pt idx="2313">
                  <c:v>1</c:v>
                </c:pt>
                <c:pt idx="2314">
                  <c:v>1</c:v>
                </c:pt>
                <c:pt idx="2315">
                  <c:v>1</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1</c:v>
                </c:pt>
                <c:pt idx="2438">
                  <c:v>1</c:v>
                </c:pt>
                <c:pt idx="2439">
                  <c:v>1</c:v>
                </c:pt>
                <c:pt idx="2440">
                  <c:v>1</c:v>
                </c:pt>
                <c:pt idx="2441">
                  <c:v>1</c:v>
                </c:pt>
                <c:pt idx="2442">
                  <c:v>1</c:v>
                </c:pt>
                <c:pt idx="2443">
                  <c:v>1</c:v>
                </c:pt>
                <c:pt idx="2444">
                  <c:v>1</c:v>
                </c:pt>
                <c:pt idx="2445">
                  <c:v>1</c:v>
                </c:pt>
                <c:pt idx="2446">
                  <c:v>1</c:v>
                </c:pt>
                <c:pt idx="2447">
                  <c:v>1</c:v>
                </c:pt>
                <c:pt idx="2448">
                  <c:v>1</c:v>
                </c:pt>
                <c:pt idx="2449">
                  <c:v>1</c:v>
                </c:pt>
                <c:pt idx="2450">
                  <c:v>1</c:v>
                </c:pt>
                <c:pt idx="2451">
                  <c:v>1</c:v>
                </c:pt>
                <c:pt idx="2452">
                  <c:v>1</c:v>
                </c:pt>
                <c:pt idx="2453">
                  <c:v>1</c:v>
                </c:pt>
                <c:pt idx="2454">
                  <c:v>1</c:v>
                </c:pt>
                <c:pt idx="2455">
                  <c:v>1</c:v>
                </c:pt>
                <c:pt idx="2456">
                  <c:v>1</c:v>
                </c:pt>
                <c:pt idx="2457">
                  <c:v>1</c:v>
                </c:pt>
                <c:pt idx="2458">
                  <c:v>1</c:v>
                </c:pt>
                <c:pt idx="2459">
                  <c:v>1</c:v>
                </c:pt>
                <c:pt idx="2460">
                  <c:v>1</c:v>
                </c:pt>
                <c:pt idx="2461">
                  <c:v>1</c:v>
                </c:pt>
                <c:pt idx="2462">
                  <c:v>1</c:v>
                </c:pt>
                <c:pt idx="2463">
                  <c:v>1</c:v>
                </c:pt>
                <c:pt idx="2464">
                  <c:v>1</c:v>
                </c:pt>
                <c:pt idx="2465">
                  <c:v>1</c:v>
                </c:pt>
                <c:pt idx="2466">
                  <c:v>1</c:v>
                </c:pt>
                <c:pt idx="2467">
                  <c:v>1</c:v>
                </c:pt>
                <c:pt idx="2468">
                  <c:v>1</c:v>
                </c:pt>
                <c:pt idx="2469">
                  <c:v>1</c:v>
                </c:pt>
                <c:pt idx="2470">
                  <c:v>1</c:v>
                </c:pt>
                <c:pt idx="2471">
                  <c:v>1</c:v>
                </c:pt>
                <c:pt idx="2472">
                  <c:v>1</c:v>
                </c:pt>
                <c:pt idx="2473">
                  <c:v>1</c:v>
                </c:pt>
                <c:pt idx="2474">
                  <c:v>1</c:v>
                </c:pt>
                <c:pt idx="2475">
                  <c:v>1</c:v>
                </c:pt>
                <c:pt idx="2476">
                  <c:v>1</c:v>
                </c:pt>
                <c:pt idx="2477">
                  <c:v>1</c:v>
                </c:pt>
                <c:pt idx="2478">
                  <c:v>1</c:v>
                </c:pt>
                <c:pt idx="2479">
                  <c:v>1</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1</c:v>
                </c:pt>
                <c:pt idx="2562">
                  <c:v>1</c:v>
                </c:pt>
                <c:pt idx="2563">
                  <c:v>1</c:v>
                </c:pt>
                <c:pt idx="2564">
                  <c:v>1</c:v>
                </c:pt>
                <c:pt idx="2565">
                  <c:v>1</c:v>
                </c:pt>
                <c:pt idx="2566">
                  <c:v>1</c:v>
                </c:pt>
                <c:pt idx="2567">
                  <c:v>1</c:v>
                </c:pt>
                <c:pt idx="2568">
                  <c:v>1</c:v>
                </c:pt>
                <c:pt idx="2569">
                  <c:v>1</c:v>
                </c:pt>
                <c:pt idx="2570">
                  <c:v>1</c:v>
                </c:pt>
                <c:pt idx="2571">
                  <c:v>1</c:v>
                </c:pt>
                <c:pt idx="2572">
                  <c:v>1</c:v>
                </c:pt>
                <c:pt idx="2573">
                  <c:v>1</c:v>
                </c:pt>
                <c:pt idx="2574">
                  <c:v>1</c:v>
                </c:pt>
                <c:pt idx="2575">
                  <c:v>1</c:v>
                </c:pt>
                <c:pt idx="2576">
                  <c:v>1</c:v>
                </c:pt>
                <c:pt idx="2577">
                  <c:v>1</c:v>
                </c:pt>
                <c:pt idx="2578">
                  <c:v>1</c:v>
                </c:pt>
                <c:pt idx="2579">
                  <c:v>1</c:v>
                </c:pt>
                <c:pt idx="2580">
                  <c:v>1</c:v>
                </c:pt>
                <c:pt idx="2581">
                  <c:v>1</c:v>
                </c:pt>
                <c:pt idx="2582">
                  <c:v>1</c:v>
                </c:pt>
                <c:pt idx="2583">
                  <c:v>1</c:v>
                </c:pt>
                <c:pt idx="2584">
                  <c:v>1</c:v>
                </c:pt>
                <c:pt idx="2585">
                  <c:v>1</c:v>
                </c:pt>
                <c:pt idx="2586">
                  <c:v>1</c:v>
                </c:pt>
                <c:pt idx="2587">
                  <c:v>1</c:v>
                </c:pt>
                <c:pt idx="2588">
                  <c:v>1</c:v>
                </c:pt>
                <c:pt idx="2589">
                  <c:v>1</c:v>
                </c:pt>
                <c:pt idx="2590">
                  <c:v>1</c:v>
                </c:pt>
                <c:pt idx="2591">
                  <c:v>1</c:v>
                </c:pt>
                <c:pt idx="2592">
                  <c:v>1</c:v>
                </c:pt>
                <c:pt idx="2593">
                  <c:v>1</c:v>
                </c:pt>
                <c:pt idx="2594">
                  <c:v>1</c:v>
                </c:pt>
                <c:pt idx="2595">
                  <c:v>1</c:v>
                </c:pt>
                <c:pt idx="2596">
                  <c:v>1</c:v>
                </c:pt>
                <c:pt idx="2597">
                  <c:v>1</c:v>
                </c:pt>
                <c:pt idx="2598">
                  <c:v>1</c:v>
                </c:pt>
                <c:pt idx="2599">
                  <c:v>1</c:v>
                </c:pt>
                <c:pt idx="2600">
                  <c:v>1</c:v>
                </c:pt>
                <c:pt idx="2601">
                  <c:v>1</c:v>
                </c:pt>
                <c:pt idx="2602">
                  <c:v>1</c:v>
                </c:pt>
                <c:pt idx="2603">
                  <c:v>1</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1</c:v>
                </c:pt>
                <c:pt idx="2648">
                  <c:v>1</c:v>
                </c:pt>
                <c:pt idx="2649">
                  <c:v>1</c:v>
                </c:pt>
                <c:pt idx="2650">
                  <c:v>1</c:v>
                </c:pt>
                <c:pt idx="2651">
                  <c:v>1</c:v>
                </c:pt>
                <c:pt idx="2652">
                  <c:v>1</c:v>
                </c:pt>
                <c:pt idx="2653">
                  <c:v>1</c:v>
                </c:pt>
                <c:pt idx="2654">
                  <c:v>1</c:v>
                </c:pt>
                <c:pt idx="2655">
                  <c:v>1</c:v>
                </c:pt>
                <c:pt idx="2656">
                  <c:v>1</c:v>
                </c:pt>
                <c:pt idx="2657">
                  <c:v>1</c:v>
                </c:pt>
                <c:pt idx="2658">
                  <c:v>1</c:v>
                </c:pt>
                <c:pt idx="2659">
                  <c:v>1</c:v>
                </c:pt>
                <c:pt idx="2660">
                  <c:v>1</c:v>
                </c:pt>
                <c:pt idx="2661">
                  <c:v>1</c:v>
                </c:pt>
                <c:pt idx="2662">
                  <c:v>1</c:v>
                </c:pt>
                <c:pt idx="2663">
                  <c:v>1</c:v>
                </c:pt>
                <c:pt idx="2664">
                  <c:v>1</c:v>
                </c:pt>
                <c:pt idx="2665">
                  <c:v>1</c:v>
                </c:pt>
                <c:pt idx="2666">
                  <c:v>1</c:v>
                </c:pt>
                <c:pt idx="2667">
                  <c:v>1</c:v>
                </c:pt>
                <c:pt idx="2668">
                  <c:v>1</c:v>
                </c:pt>
                <c:pt idx="2669">
                  <c:v>1</c:v>
                </c:pt>
                <c:pt idx="2670">
                  <c:v>1</c:v>
                </c:pt>
                <c:pt idx="2671">
                  <c:v>1</c:v>
                </c:pt>
                <c:pt idx="2672">
                  <c:v>1</c:v>
                </c:pt>
                <c:pt idx="2673">
                  <c:v>1</c:v>
                </c:pt>
                <c:pt idx="2674">
                  <c:v>1</c:v>
                </c:pt>
                <c:pt idx="2675">
                  <c:v>1</c:v>
                </c:pt>
                <c:pt idx="2676">
                  <c:v>1</c:v>
                </c:pt>
                <c:pt idx="2677">
                  <c:v>1</c:v>
                </c:pt>
                <c:pt idx="2678">
                  <c:v>1</c:v>
                </c:pt>
                <c:pt idx="2679">
                  <c:v>1</c:v>
                </c:pt>
                <c:pt idx="2680">
                  <c:v>1</c:v>
                </c:pt>
                <c:pt idx="2681">
                  <c:v>1</c:v>
                </c:pt>
                <c:pt idx="2682">
                  <c:v>1</c:v>
                </c:pt>
                <c:pt idx="2683">
                  <c:v>1</c:v>
                </c:pt>
                <c:pt idx="2684">
                  <c:v>1</c:v>
                </c:pt>
                <c:pt idx="2685">
                  <c:v>1</c:v>
                </c:pt>
                <c:pt idx="2686">
                  <c:v>1</c:v>
                </c:pt>
                <c:pt idx="2687">
                  <c:v>1</c:v>
                </c:pt>
                <c:pt idx="2688">
                  <c:v>1</c:v>
                </c:pt>
                <c:pt idx="2689">
                  <c:v>1</c:v>
                </c:pt>
                <c:pt idx="2690">
                  <c:v>1</c:v>
                </c:pt>
                <c:pt idx="2691">
                  <c:v>1</c:v>
                </c:pt>
                <c:pt idx="2692">
                  <c:v>1</c:v>
                </c:pt>
                <c:pt idx="2693">
                  <c:v>1</c:v>
                </c:pt>
                <c:pt idx="2694">
                  <c:v>1</c:v>
                </c:pt>
                <c:pt idx="2695">
                  <c:v>1</c:v>
                </c:pt>
                <c:pt idx="2696">
                  <c:v>1</c:v>
                </c:pt>
                <c:pt idx="2697">
                  <c:v>1</c:v>
                </c:pt>
                <c:pt idx="2698">
                  <c:v>1</c:v>
                </c:pt>
                <c:pt idx="2699">
                  <c:v>1</c:v>
                </c:pt>
                <c:pt idx="2700">
                  <c:v>1</c:v>
                </c:pt>
                <c:pt idx="2701">
                  <c:v>1</c:v>
                </c:pt>
                <c:pt idx="2702">
                  <c:v>1</c:v>
                </c:pt>
                <c:pt idx="2703">
                  <c:v>1</c:v>
                </c:pt>
                <c:pt idx="2704">
                  <c:v>1</c:v>
                </c:pt>
                <c:pt idx="2705">
                  <c:v>1</c:v>
                </c:pt>
                <c:pt idx="2706">
                  <c:v>1</c:v>
                </c:pt>
                <c:pt idx="2707">
                  <c:v>1</c:v>
                </c:pt>
                <c:pt idx="2708">
                  <c:v>1</c:v>
                </c:pt>
                <c:pt idx="2709">
                  <c:v>1</c:v>
                </c:pt>
                <c:pt idx="2710">
                  <c:v>1</c:v>
                </c:pt>
                <c:pt idx="2711">
                  <c:v>1</c:v>
                </c:pt>
                <c:pt idx="2712">
                  <c:v>1</c:v>
                </c:pt>
                <c:pt idx="2713">
                  <c:v>1</c:v>
                </c:pt>
                <c:pt idx="2714">
                  <c:v>1</c:v>
                </c:pt>
                <c:pt idx="2715">
                  <c:v>1</c:v>
                </c:pt>
                <c:pt idx="2716">
                  <c:v>1</c:v>
                </c:pt>
                <c:pt idx="2717">
                  <c:v>1</c:v>
                </c:pt>
                <c:pt idx="2718">
                  <c:v>1</c:v>
                </c:pt>
                <c:pt idx="2719">
                  <c:v>1</c:v>
                </c:pt>
                <c:pt idx="2720">
                  <c:v>1</c:v>
                </c:pt>
                <c:pt idx="2721">
                  <c:v>1</c:v>
                </c:pt>
                <c:pt idx="2722">
                  <c:v>1</c:v>
                </c:pt>
                <c:pt idx="2723">
                  <c:v>1</c:v>
                </c:pt>
                <c:pt idx="2724">
                  <c:v>1</c:v>
                </c:pt>
                <c:pt idx="2725">
                  <c:v>1</c:v>
                </c:pt>
                <c:pt idx="2726">
                  <c:v>1</c:v>
                </c:pt>
                <c:pt idx="2727">
                  <c:v>1</c:v>
                </c:pt>
                <c:pt idx="2728">
                  <c:v>1</c:v>
                </c:pt>
                <c:pt idx="2729">
                  <c:v>1</c:v>
                </c:pt>
                <c:pt idx="2730">
                  <c:v>1</c:v>
                </c:pt>
                <c:pt idx="2731">
                  <c:v>1</c:v>
                </c:pt>
                <c:pt idx="2732">
                  <c:v>1</c:v>
                </c:pt>
                <c:pt idx="2733">
                  <c:v>1</c:v>
                </c:pt>
                <c:pt idx="2734">
                  <c:v>1</c:v>
                </c:pt>
                <c:pt idx="2735">
                  <c:v>1</c:v>
                </c:pt>
                <c:pt idx="2736">
                  <c:v>1</c:v>
                </c:pt>
                <c:pt idx="2737">
                  <c:v>1</c:v>
                </c:pt>
                <c:pt idx="2738">
                  <c:v>1</c:v>
                </c:pt>
                <c:pt idx="2739">
                  <c:v>1</c:v>
                </c:pt>
                <c:pt idx="2740">
                  <c:v>1</c:v>
                </c:pt>
                <c:pt idx="2741">
                  <c:v>1</c:v>
                </c:pt>
                <c:pt idx="2742">
                  <c:v>1</c:v>
                </c:pt>
                <c:pt idx="2743">
                  <c:v>1</c:v>
                </c:pt>
                <c:pt idx="2744">
                  <c:v>1</c:v>
                </c:pt>
                <c:pt idx="2745">
                  <c:v>1</c:v>
                </c:pt>
                <c:pt idx="2746">
                  <c:v>1</c:v>
                </c:pt>
                <c:pt idx="2747">
                  <c:v>1</c:v>
                </c:pt>
                <c:pt idx="2748">
                  <c:v>1</c:v>
                </c:pt>
                <c:pt idx="2749">
                  <c:v>1</c:v>
                </c:pt>
                <c:pt idx="2750">
                  <c:v>1</c:v>
                </c:pt>
                <c:pt idx="2751">
                  <c:v>1</c:v>
                </c:pt>
                <c:pt idx="2752">
                  <c:v>1</c:v>
                </c:pt>
                <c:pt idx="2753">
                  <c:v>1</c:v>
                </c:pt>
                <c:pt idx="2754">
                  <c:v>1</c:v>
                </c:pt>
                <c:pt idx="2755">
                  <c:v>1</c:v>
                </c:pt>
                <c:pt idx="2756">
                  <c:v>1</c:v>
                </c:pt>
                <c:pt idx="2757">
                  <c:v>1</c:v>
                </c:pt>
                <c:pt idx="2758">
                  <c:v>1</c:v>
                </c:pt>
                <c:pt idx="2759">
                  <c:v>1</c:v>
                </c:pt>
                <c:pt idx="2760">
                  <c:v>1</c:v>
                </c:pt>
                <c:pt idx="2761">
                  <c:v>1</c:v>
                </c:pt>
                <c:pt idx="2762">
                  <c:v>1</c:v>
                </c:pt>
                <c:pt idx="2763">
                  <c:v>1</c:v>
                </c:pt>
                <c:pt idx="2764">
                  <c:v>1</c:v>
                </c:pt>
                <c:pt idx="2765">
                  <c:v>1</c:v>
                </c:pt>
                <c:pt idx="2766">
                  <c:v>1</c:v>
                </c:pt>
                <c:pt idx="2767">
                  <c:v>1</c:v>
                </c:pt>
                <c:pt idx="2768">
                  <c:v>1</c:v>
                </c:pt>
                <c:pt idx="2769">
                  <c:v>1</c:v>
                </c:pt>
                <c:pt idx="2770">
                  <c:v>1</c:v>
                </c:pt>
                <c:pt idx="2771">
                  <c:v>1</c:v>
                </c:pt>
                <c:pt idx="2772">
                  <c:v>1</c:v>
                </c:pt>
                <c:pt idx="2773">
                  <c:v>1</c:v>
                </c:pt>
                <c:pt idx="2774">
                  <c:v>1</c:v>
                </c:pt>
                <c:pt idx="2775">
                  <c:v>1</c:v>
                </c:pt>
                <c:pt idx="2776">
                  <c:v>1</c:v>
                </c:pt>
                <c:pt idx="2777">
                  <c:v>1</c:v>
                </c:pt>
                <c:pt idx="2778">
                  <c:v>1</c:v>
                </c:pt>
                <c:pt idx="2779">
                  <c:v>1</c:v>
                </c:pt>
                <c:pt idx="2780">
                  <c:v>1</c:v>
                </c:pt>
                <c:pt idx="2781">
                  <c:v>1</c:v>
                </c:pt>
                <c:pt idx="2782">
                  <c:v>1</c:v>
                </c:pt>
                <c:pt idx="2783">
                  <c:v>1</c:v>
                </c:pt>
                <c:pt idx="2784">
                  <c:v>1</c:v>
                </c:pt>
                <c:pt idx="2785">
                  <c:v>1</c:v>
                </c:pt>
                <c:pt idx="2786">
                  <c:v>1</c:v>
                </c:pt>
                <c:pt idx="2787">
                  <c:v>1</c:v>
                </c:pt>
                <c:pt idx="2788">
                  <c:v>1</c:v>
                </c:pt>
                <c:pt idx="2789">
                  <c:v>1</c:v>
                </c:pt>
                <c:pt idx="2790">
                  <c:v>1</c:v>
                </c:pt>
                <c:pt idx="2791">
                  <c:v>1</c:v>
                </c:pt>
                <c:pt idx="2792">
                  <c:v>1</c:v>
                </c:pt>
                <c:pt idx="2793">
                  <c:v>1</c:v>
                </c:pt>
                <c:pt idx="2794">
                  <c:v>1</c:v>
                </c:pt>
                <c:pt idx="2795">
                  <c:v>1</c:v>
                </c:pt>
                <c:pt idx="2796">
                  <c:v>1</c:v>
                </c:pt>
                <c:pt idx="2797">
                  <c:v>1</c:v>
                </c:pt>
                <c:pt idx="2798">
                  <c:v>1</c:v>
                </c:pt>
                <c:pt idx="2799">
                  <c:v>1</c:v>
                </c:pt>
                <c:pt idx="2800">
                  <c:v>1</c:v>
                </c:pt>
                <c:pt idx="2801">
                  <c:v>1</c:v>
                </c:pt>
                <c:pt idx="2802">
                  <c:v>1</c:v>
                </c:pt>
                <c:pt idx="2803">
                  <c:v>1</c:v>
                </c:pt>
                <c:pt idx="2804">
                  <c:v>1</c:v>
                </c:pt>
                <c:pt idx="2805">
                  <c:v>1</c:v>
                </c:pt>
                <c:pt idx="2806">
                  <c:v>1</c:v>
                </c:pt>
                <c:pt idx="2807">
                  <c:v>1</c:v>
                </c:pt>
                <c:pt idx="2808">
                  <c:v>1</c:v>
                </c:pt>
                <c:pt idx="2809">
                  <c:v>1</c:v>
                </c:pt>
                <c:pt idx="2810">
                  <c:v>1</c:v>
                </c:pt>
                <c:pt idx="2811">
                  <c:v>1</c:v>
                </c:pt>
                <c:pt idx="2812">
                  <c:v>1</c:v>
                </c:pt>
                <c:pt idx="2813">
                  <c:v>1</c:v>
                </c:pt>
                <c:pt idx="2814">
                  <c:v>1</c:v>
                </c:pt>
                <c:pt idx="2815">
                  <c:v>1</c:v>
                </c:pt>
                <c:pt idx="2816">
                  <c:v>1</c:v>
                </c:pt>
                <c:pt idx="2817">
                  <c:v>1</c:v>
                </c:pt>
                <c:pt idx="2818">
                  <c:v>1</c:v>
                </c:pt>
                <c:pt idx="2819">
                  <c:v>1</c:v>
                </c:pt>
                <c:pt idx="2820">
                  <c:v>1</c:v>
                </c:pt>
                <c:pt idx="2821">
                  <c:v>1</c:v>
                </c:pt>
                <c:pt idx="2822">
                  <c:v>1</c:v>
                </c:pt>
                <c:pt idx="2823">
                  <c:v>1</c:v>
                </c:pt>
                <c:pt idx="2824">
                  <c:v>1</c:v>
                </c:pt>
                <c:pt idx="2825">
                  <c:v>1</c:v>
                </c:pt>
                <c:pt idx="2826">
                  <c:v>1</c:v>
                </c:pt>
                <c:pt idx="2827">
                  <c:v>1</c:v>
                </c:pt>
                <c:pt idx="2828">
                  <c:v>1</c:v>
                </c:pt>
                <c:pt idx="2829">
                  <c:v>1</c:v>
                </c:pt>
                <c:pt idx="2830">
                  <c:v>1</c:v>
                </c:pt>
                <c:pt idx="2831">
                  <c:v>1</c:v>
                </c:pt>
                <c:pt idx="2832">
                  <c:v>1</c:v>
                </c:pt>
                <c:pt idx="2833">
                  <c:v>1</c:v>
                </c:pt>
                <c:pt idx="2834">
                  <c:v>1</c:v>
                </c:pt>
                <c:pt idx="2835">
                  <c:v>1</c:v>
                </c:pt>
                <c:pt idx="2836">
                  <c:v>1</c:v>
                </c:pt>
                <c:pt idx="2837">
                  <c:v>1</c:v>
                </c:pt>
                <c:pt idx="2838">
                  <c:v>1</c:v>
                </c:pt>
                <c:pt idx="2839">
                  <c:v>1</c:v>
                </c:pt>
                <c:pt idx="2840">
                  <c:v>1</c:v>
                </c:pt>
                <c:pt idx="2841">
                  <c:v>1</c:v>
                </c:pt>
                <c:pt idx="2842">
                  <c:v>1</c:v>
                </c:pt>
                <c:pt idx="2843">
                  <c:v>1</c:v>
                </c:pt>
                <c:pt idx="2844">
                  <c:v>1</c:v>
                </c:pt>
                <c:pt idx="2845">
                  <c:v>1</c:v>
                </c:pt>
                <c:pt idx="2846">
                  <c:v>1</c:v>
                </c:pt>
                <c:pt idx="2847">
                  <c:v>1</c:v>
                </c:pt>
                <c:pt idx="2848">
                  <c:v>1</c:v>
                </c:pt>
                <c:pt idx="2849">
                  <c:v>1</c:v>
                </c:pt>
                <c:pt idx="2850">
                  <c:v>1</c:v>
                </c:pt>
                <c:pt idx="2851">
                  <c:v>1</c:v>
                </c:pt>
                <c:pt idx="2852">
                  <c:v>1</c:v>
                </c:pt>
                <c:pt idx="2853">
                  <c:v>1</c:v>
                </c:pt>
                <c:pt idx="2854">
                  <c:v>1</c:v>
                </c:pt>
                <c:pt idx="2855">
                  <c:v>1</c:v>
                </c:pt>
                <c:pt idx="2856">
                  <c:v>1</c:v>
                </c:pt>
                <c:pt idx="2857">
                  <c:v>1</c:v>
                </c:pt>
                <c:pt idx="2858">
                  <c:v>1</c:v>
                </c:pt>
                <c:pt idx="2859">
                  <c:v>1</c:v>
                </c:pt>
                <c:pt idx="2860">
                  <c:v>1</c:v>
                </c:pt>
                <c:pt idx="2861">
                  <c:v>1</c:v>
                </c:pt>
                <c:pt idx="2862">
                  <c:v>1</c:v>
                </c:pt>
                <c:pt idx="2863">
                  <c:v>1</c:v>
                </c:pt>
                <c:pt idx="2864">
                  <c:v>1</c:v>
                </c:pt>
                <c:pt idx="2865">
                  <c:v>1</c:v>
                </c:pt>
                <c:pt idx="2866">
                  <c:v>1</c:v>
                </c:pt>
                <c:pt idx="2867">
                  <c:v>1</c:v>
                </c:pt>
                <c:pt idx="2868">
                  <c:v>1</c:v>
                </c:pt>
                <c:pt idx="2869">
                  <c:v>1</c:v>
                </c:pt>
                <c:pt idx="2870">
                  <c:v>1</c:v>
                </c:pt>
                <c:pt idx="2871">
                  <c:v>1</c:v>
                </c:pt>
                <c:pt idx="2872">
                  <c:v>1</c:v>
                </c:pt>
                <c:pt idx="2873">
                  <c:v>1</c:v>
                </c:pt>
                <c:pt idx="2874">
                  <c:v>1</c:v>
                </c:pt>
                <c:pt idx="2875">
                  <c:v>1</c:v>
                </c:pt>
                <c:pt idx="2876">
                  <c:v>1</c:v>
                </c:pt>
                <c:pt idx="2877">
                  <c:v>1</c:v>
                </c:pt>
                <c:pt idx="2878">
                  <c:v>1</c:v>
                </c:pt>
                <c:pt idx="2879">
                  <c:v>1</c:v>
                </c:pt>
                <c:pt idx="2880">
                  <c:v>1</c:v>
                </c:pt>
                <c:pt idx="2881">
                  <c:v>1</c:v>
                </c:pt>
                <c:pt idx="2882">
                  <c:v>1</c:v>
                </c:pt>
                <c:pt idx="2883">
                  <c:v>1</c:v>
                </c:pt>
                <c:pt idx="2884">
                  <c:v>1</c:v>
                </c:pt>
                <c:pt idx="2885">
                  <c:v>1</c:v>
                </c:pt>
                <c:pt idx="2886">
                  <c:v>1</c:v>
                </c:pt>
                <c:pt idx="2887">
                  <c:v>1</c:v>
                </c:pt>
                <c:pt idx="2888">
                  <c:v>1</c:v>
                </c:pt>
                <c:pt idx="2889">
                  <c:v>1</c:v>
                </c:pt>
                <c:pt idx="2890">
                  <c:v>1</c:v>
                </c:pt>
                <c:pt idx="2891">
                  <c:v>1</c:v>
                </c:pt>
                <c:pt idx="2892">
                  <c:v>1</c:v>
                </c:pt>
                <c:pt idx="2893">
                  <c:v>1</c:v>
                </c:pt>
                <c:pt idx="2894">
                  <c:v>1</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1</c:v>
                </c:pt>
                <c:pt idx="3222">
                  <c:v>1</c:v>
                </c:pt>
                <c:pt idx="3223">
                  <c:v>1</c:v>
                </c:pt>
                <c:pt idx="3224">
                  <c:v>1</c:v>
                </c:pt>
                <c:pt idx="3225">
                  <c:v>1</c:v>
                </c:pt>
                <c:pt idx="3226">
                  <c:v>1</c:v>
                </c:pt>
                <c:pt idx="3227">
                  <c:v>1</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1</c:v>
                </c:pt>
                <c:pt idx="3246">
                  <c:v>1</c:v>
                </c:pt>
                <c:pt idx="3247">
                  <c:v>1</c:v>
                </c:pt>
                <c:pt idx="3248">
                  <c:v>1</c:v>
                </c:pt>
                <c:pt idx="3249">
                  <c:v>1</c:v>
                </c:pt>
                <c:pt idx="3250">
                  <c:v>1</c:v>
                </c:pt>
                <c:pt idx="3251">
                  <c:v>1</c:v>
                </c:pt>
                <c:pt idx="3252">
                  <c:v>1</c:v>
                </c:pt>
                <c:pt idx="3253">
                  <c:v>1</c:v>
                </c:pt>
                <c:pt idx="3254">
                  <c:v>1</c:v>
                </c:pt>
                <c:pt idx="3255">
                  <c:v>1</c:v>
                </c:pt>
                <c:pt idx="3256">
                  <c:v>1</c:v>
                </c:pt>
                <c:pt idx="3257">
                  <c:v>1</c:v>
                </c:pt>
                <c:pt idx="3258">
                  <c:v>1</c:v>
                </c:pt>
                <c:pt idx="3259">
                  <c:v>1</c:v>
                </c:pt>
                <c:pt idx="3260">
                  <c:v>1</c:v>
                </c:pt>
                <c:pt idx="3261">
                  <c:v>1</c:v>
                </c:pt>
                <c:pt idx="3262">
                  <c:v>1</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1</c:v>
                </c:pt>
                <c:pt idx="3345">
                  <c:v>1</c:v>
                </c:pt>
                <c:pt idx="3346">
                  <c:v>1</c:v>
                </c:pt>
                <c:pt idx="3347">
                  <c:v>1</c:v>
                </c:pt>
                <c:pt idx="3348">
                  <c:v>1</c:v>
                </c:pt>
                <c:pt idx="3349">
                  <c:v>1</c:v>
                </c:pt>
                <c:pt idx="3350">
                  <c:v>1</c:v>
                </c:pt>
                <c:pt idx="3351">
                  <c:v>1</c:v>
                </c:pt>
                <c:pt idx="3352">
                  <c:v>1</c:v>
                </c:pt>
                <c:pt idx="3353">
                  <c:v>1</c:v>
                </c:pt>
                <c:pt idx="3354">
                  <c:v>1</c:v>
                </c:pt>
                <c:pt idx="3355">
                  <c:v>1</c:v>
                </c:pt>
                <c:pt idx="3356">
                  <c:v>1</c:v>
                </c:pt>
                <c:pt idx="3357">
                  <c:v>1</c:v>
                </c:pt>
                <c:pt idx="3358">
                  <c:v>1</c:v>
                </c:pt>
                <c:pt idx="3359">
                  <c:v>1</c:v>
                </c:pt>
                <c:pt idx="3360">
                  <c:v>1</c:v>
                </c:pt>
                <c:pt idx="3361">
                  <c:v>1</c:v>
                </c:pt>
                <c:pt idx="3362">
                  <c:v>1</c:v>
                </c:pt>
                <c:pt idx="3363">
                  <c:v>1</c:v>
                </c:pt>
                <c:pt idx="3364">
                  <c:v>1</c:v>
                </c:pt>
                <c:pt idx="3365">
                  <c:v>1</c:v>
                </c:pt>
                <c:pt idx="3366">
                  <c:v>1</c:v>
                </c:pt>
                <c:pt idx="3367">
                  <c:v>1</c:v>
                </c:pt>
                <c:pt idx="3368">
                  <c:v>1</c:v>
                </c:pt>
                <c:pt idx="3369">
                  <c:v>1</c:v>
                </c:pt>
                <c:pt idx="3370">
                  <c:v>1</c:v>
                </c:pt>
                <c:pt idx="3371">
                  <c:v>1</c:v>
                </c:pt>
                <c:pt idx="3372">
                  <c:v>1</c:v>
                </c:pt>
                <c:pt idx="3373">
                  <c:v>1</c:v>
                </c:pt>
                <c:pt idx="3374">
                  <c:v>1</c:v>
                </c:pt>
                <c:pt idx="3375">
                  <c:v>1</c:v>
                </c:pt>
                <c:pt idx="3376">
                  <c:v>1</c:v>
                </c:pt>
                <c:pt idx="3377">
                  <c:v>1</c:v>
                </c:pt>
                <c:pt idx="3378">
                  <c:v>1</c:v>
                </c:pt>
                <c:pt idx="3379">
                  <c:v>1</c:v>
                </c:pt>
                <c:pt idx="3380">
                  <c:v>1</c:v>
                </c:pt>
                <c:pt idx="3381">
                  <c:v>1</c:v>
                </c:pt>
                <c:pt idx="3382">
                  <c:v>1</c:v>
                </c:pt>
                <c:pt idx="3383">
                  <c:v>1</c:v>
                </c:pt>
                <c:pt idx="3384">
                  <c:v>1</c:v>
                </c:pt>
                <c:pt idx="3385">
                  <c:v>1</c:v>
                </c:pt>
                <c:pt idx="3386">
                  <c:v>1</c:v>
                </c:pt>
                <c:pt idx="3387">
                  <c:v>1</c:v>
                </c:pt>
                <c:pt idx="3388">
                  <c:v>1</c:v>
                </c:pt>
                <c:pt idx="3389">
                  <c:v>1</c:v>
                </c:pt>
                <c:pt idx="3390">
                  <c:v>1</c:v>
                </c:pt>
                <c:pt idx="3391">
                  <c:v>1</c:v>
                </c:pt>
                <c:pt idx="3392">
                  <c:v>1</c:v>
                </c:pt>
                <c:pt idx="3393">
                  <c:v>1</c:v>
                </c:pt>
                <c:pt idx="3394">
                  <c:v>1</c:v>
                </c:pt>
                <c:pt idx="3395">
                  <c:v>1</c:v>
                </c:pt>
                <c:pt idx="3396">
                  <c:v>1</c:v>
                </c:pt>
                <c:pt idx="3397">
                  <c:v>1</c:v>
                </c:pt>
                <c:pt idx="3398">
                  <c:v>1</c:v>
                </c:pt>
                <c:pt idx="3399">
                  <c:v>1</c:v>
                </c:pt>
                <c:pt idx="3400">
                  <c:v>1</c:v>
                </c:pt>
                <c:pt idx="3401">
                  <c:v>1</c:v>
                </c:pt>
                <c:pt idx="3402">
                  <c:v>1</c:v>
                </c:pt>
                <c:pt idx="3403">
                  <c:v>1</c:v>
                </c:pt>
                <c:pt idx="3404">
                  <c:v>1</c:v>
                </c:pt>
                <c:pt idx="3405">
                  <c:v>1</c:v>
                </c:pt>
                <c:pt idx="3406">
                  <c:v>1</c:v>
                </c:pt>
                <c:pt idx="3407">
                  <c:v>1</c:v>
                </c:pt>
                <c:pt idx="3408">
                  <c:v>1</c:v>
                </c:pt>
                <c:pt idx="3409">
                  <c:v>1</c:v>
                </c:pt>
                <c:pt idx="3410">
                  <c:v>1</c:v>
                </c:pt>
                <c:pt idx="3411">
                  <c:v>1</c:v>
                </c:pt>
                <c:pt idx="3412">
                  <c:v>1</c:v>
                </c:pt>
                <c:pt idx="3413">
                  <c:v>1</c:v>
                </c:pt>
                <c:pt idx="3414">
                  <c:v>1</c:v>
                </c:pt>
                <c:pt idx="3415">
                  <c:v>1</c:v>
                </c:pt>
                <c:pt idx="3416">
                  <c:v>1</c:v>
                </c:pt>
                <c:pt idx="3417">
                  <c:v>1</c:v>
                </c:pt>
                <c:pt idx="3418">
                  <c:v>1</c:v>
                </c:pt>
                <c:pt idx="3419">
                  <c:v>1</c:v>
                </c:pt>
                <c:pt idx="3420">
                  <c:v>1</c:v>
                </c:pt>
                <c:pt idx="3421">
                  <c:v>1</c:v>
                </c:pt>
                <c:pt idx="3422">
                  <c:v>1</c:v>
                </c:pt>
                <c:pt idx="3423">
                  <c:v>1</c:v>
                </c:pt>
                <c:pt idx="3424">
                  <c:v>1</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1</c:v>
                </c:pt>
                <c:pt idx="3638">
                  <c:v>1</c:v>
                </c:pt>
                <c:pt idx="3639">
                  <c:v>1</c:v>
                </c:pt>
                <c:pt idx="3640">
                  <c:v>1</c:v>
                </c:pt>
                <c:pt idx="3641">
                  <c:v>1</c:v>
                </c:pt>
                <c:pt idx="3642">
                  <c:v>1</c:v>
                </c:pt>
                <c:pt idx="3643">
                  <c:v>1</c:v>
                </c:pt>
                <c:pt idx="3644">
                  <c:v>1</c:v>
                </c:pt>
                <c:pt idx="3645">
                  <c:v>1</c:v>
                </c:pt>
                <c:pt idx="3646">
                  <c:v>1</c:v>
                </c:pt>
                <c:pt idx="3647">
                  <c:v>1</c:v>
                </c:pt>
                <c:pt idx="3648">
                  <c:v>1</c:v>
                </c:pt>
                <c:pt idx="3649">
                  <c:v>1</c:v>
                </c:pt>
                <c:pt idx="3650">
                  <c:v>1</c:v>
                </c:pt>
                <c:pt idx="3651">
                  <c:v>1</c:v>
                </c:pt>
                <c:pt idx="3652">
                  <c:v>1</c:v>
                </c:pt>
                <c:pt idx="3653">
                  <c:v>1</c:v>
                </c:pt>
                <c:pt idx="3654">
                  <c:v>1</c:v>
                </c:pt>
                <c:pt idx="3655">
                  <c:v>1</c:v>
                </c:pt>
                <c:pt idx="3656">
                  <c:v>1</c:v>
                </c:pt>
                <c:pt idx="3657">
                  <c:v>1</c:v>
                </c:pt>
                <c:pt idx="3658">
                  <c:v>1</c:v>
                </c:pt>
                <c:pt idx="3659">
                  <c:v>1</c:v>
                </c:pt>
                <c:pt idx="3660">
                  <c:v>1</c:v>
                </c:pt>
                <c:pt idx="3661">
                  <c:v>1</c:v>
                </c:pt>
                <c:pt idx="3662">
                  <c:v>1</c:v>
                </c:pt>
                <c:pt idx="3663">
                  <c:v>1</c:v>
                </c:pt>
                <c:pt idx="3664">
                  <c:v>1</c:v>
                </c:pt>
                <c:pt idx="3665">
                  <c:v>1</c:v>
                </c:pt>
                <c:pt idx="3666">
                  <c:v>1</c:v>
                </c:pt>
                <c:pt idx="3667">
                  <c:v>1</c:v>
                </c:pt>
                <c:pt idx="3668">
                  <c:v>1</c:v>
                </c:pt>
                <c:pt idx="3669">
                  <c:v>1</c:v>
                </c:pt>
                <c:pt idx="3670">
                  <c:v>1</c:v>
                </c:pt>
                <c:pt idx="3671">
                  <c:v>1</c:v>
                </c:pt>
                <c:pt idx="3672">
                  <c:v>1</c:v>
                </c:pt>
                <c:pt idx="3673">
                  <c:v>1</c:v>
                </c:pt>
                <c:pt idx="3674">
                  <c:v>1</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1</c:v>
                </c:pt>
                <c:pt idx="3760">
                  <c:v>1</c:v>
                </c:pt>
                <c:pt idx="3761">
                  <c:v>1</c:v>
                </c:pt>
                <c:pt idx="3762">
                  <c:v>1</c:v>
                </c:pt>
                <c:pt idx="3763">
                  <c:v>1</c:v>
                </c:pt>
                <c:pt idx="3764">
                  <c:v>1</c:v>
                </c:pt>
                <c:pt idx="3765">
                  <c:v>1</c:v>
                </c:pt>
                <c:pt idx="3766">
                  <c:v>1</c:v>
                </c:pt>
                <c:pt idx="3767">
                  <c:v>1</c:v>
                </c:pt>
                <c:pt idx="3768">
                  <c:v>1</c:v>
                </c:pt>
                <c:pt idx="3769">
                  <c:v>1</c:v>
                </c:pt>
                <c:pt idx="3770">
                  <c:v>1</c:v>
                </c:pt>
                <c:pt idx="3771">
                  <c:v>1</c:v>
                </c:pt>
                <c:pt idx="3772">
                  <c:v>1</c:v>
                </c:pt>
                <c:pt idx="3773">
                  <c:v>1</c:v>
                </c:pt>
                <c:pt idx="3774">
                  <c:v>1</c:v>
                </c:pt>
                <c:pt idx="3775">
                  <c:v>1</c:v>
                </c:pt>
                <c:pt idx="3776">
                  <c:v>1</c:v>
                </c:pt>
                <c:pt idx="3777">
                  <c:v>1</c:v>
                </c:pt>
                <c:pt idx="3778">
                  <c:v>1</c:v>
                </c:pt>
                <c:pt idx="3779">
                  <c:v>1</c:v>
                </c:pt>
                <c:pt idx="3780">
                  <c:v>1</c:v>
                </c:pt>
                <c:pt idx="3781">
                  <c:v>1</c:v>
                </c:pt>
                <c:pt idx="3782">
                  <c:v>1</c:v>
                </c:pt>
                <c:pt idx="3783">
                  <c:v>1</c:v>
                </c:pt>
                <c:pt idx="3784">
                  <c:v>1</c:v>
                </c:pt>
                <c:pt idx="3785">
                  <c:v>1</c:v>
                </c:pt>
                <c:pt idx="3786">
                  <c:v>1</c:v>
                </c:pt>
                <c:pt idx="3787">
                  <c:v>1</c:v>
                </c:pt>
                <c:pt idx="3788">
                  <c:v>1</c:v>
                </c:pt>
                <c:pt idx="3789">
                  <c:v>1</c:v>
                </c:pt>
                <c:pt idx="3790">
                  <c:v>1</c:v>
                </c:pt>
                <c:pt idx="3791">
                  <c:v>1</c:v>
                </c:pt>
                <c:pt idx="3792">
                  <c:v>1</c:v>
                </c:pt>
                <c:pt idx="3793">
                  <c:v>1</c:v>
                </c:pt>
                <c:pt idx="3794">
                  <c:v>1</c:v>
                </c:pt>
                <c:pt idx="3795">
                  <c:v>1</c:v>
                </c:pt>
                <c:pt idx="3796">
                  <c:v>1</c:v>
                </c:pt>
                <c:pt idx="3797">
                  <c:v>1</c:v>
                </c:pt>
                <c:pt idx="3798">
                  <c:v>1</c:v>
                </c:pt>
                <c:pt idx="3799">
                  <c:v>1</c:v>
                </c:pt>
                <c:pt idx="3800">
                  <c:v>1</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1</c:v>
                </c:pt>
                <c:pt idx="3843">
                  <c:v>1</c:v>
                </c:pt>
                <c:pt idx="3844">
                  <c:v>1</c:v>
                </c:pt>
                <c:pt idx="3845">
                  <c:v>1</c:v>
                </c:pt>
                <c:pt idx="3846">
                  <c:v>1</c:v>
                </c:pt>
                <c:pt idx="3847">
                  <c:v>1</c:v>
                </c:pt>
                <c:pt idx="3848">
                  <c:v>1</c:v>
                </c:pt>
                <c:pt idx="3849">
                  <c:v>1</c:v>
                </c:pt>
                <c:pt idx="3850">
                  <c:v>1</c:v>
                </c:pt>
                <c:pt idx="3851">
                  <c:v>1</c:v>
                </c:pt>
                <c:pt idx="3852">
                  <c:v>1</c:v>
                </c:pt>
                <c:pt idx="3853">
                  <c:v>1</c:v>
                </c:pt>
                <c:pt idx="3854">
                  <c:v>1</c:v>
                </c:pt>
                <c:pt idx="3855">
                  <c:v>1</c:v>
                </c:pt>
                <c:pt idx="3856">
                  <c:v>1</c:v>
                </c:pt>
                <c:pt idx="3857">
                  <c:v>1</c:v>
                </c:pt>
                <c:pt idx="3858">
                  <c:v>1</c:v>
                </c:pt>
                <c:pt idx="3859">
                  <c:v>1</c:v>
                </c:pt>
                <c:pt idx="3860">
                  <c:v>1</c:v>
                </c:pt>
                <c:pt idx="3861">
                  <c:v>1</c:v>
                </c:pt>
                <c:pt idx="3862">
                  <c:v>1</c:v>
                </c:pt>
                <c:pt idx="3863">
                  <c:v>1</c:v>
                </c:pt>
                <c:pt idx="3864">
                  <c:v>1</c:v>
                </c:pt>
                <c:pt idx="3865">
                  <c:v>1</c:v>
                </c:pt>
                <c:pt idx="3866">
                  <c:v>1</c:v>
                </c:pt>
                <c:pt idx="3867">
                  <c:v>1</c:v>
                </c:pt>
                <c:pt idx="3868">
                  <c:v>1</c:v>
                </c:pt>
                <c:pt idx="3869">
                  <c:v>1</c:v>
                </c:pt>
                <c:pt idx="3870">
                  <c:v>1</c:v>
                </c:pt>
                <c:pt idx="3871">
                  <c:v>1</c:v>
                </c:pt>
                <c:pt idx="3872">
                  <c:v>1</c:v>
                </c:pt>
                <c:pt idx="3873">
                  <c:v>1</c:v>
                </c:pt>
                <c:pt idx="3874">
                  <c:v>1</c:v>
                </c:pt>
                <c:pt idx="3875">
                  <c:v>1</c:v>
                </c:pt>
                <c:pt idx="3876">
                  <c:v>1</c:v>
                </c:pt>
                <c:pt idx="3877">
                  <c:v>1</c:v>
                </c:pt>
                <c:pt idx="3878">
                  <c:v>1</c:v>
                </c:pt>
                <c:pt idx="3879">
                  <c:v>1</c:v>
                </c:pt>
                <c:pt idx="3880">
                  <c:v>1</c:v>
                </c:pt>
                <c:pt idx="3881">
                  <c:v>1</c:v>
                </c:pt>
                <c:pt idx="3882">
                  <c:v>1</c:v>
                </c:pt>
                <c:pt idx="3883">
                  <c:v>1</c:v>
                </c:pt>
                <c:pt idx="3884">
                  <c:v>1</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numCache>
            </c:numRef>
          </c:val>
          <c:extLst>
            <c:ext xmlns:c16="http://schemas.microsoft.com/office/drawing/2014/chart" uri="{C3380CC4-5D6E-409C-BE32-E72D297353CC}">
              <c16:uniqueId val="{00000002-096C-41DC-9CD1-FDEB2947A11B}"/>
            </c:ext>
          </c:extLst>
        </c:ser>
        <c:dLbls>
          <c:showLegendKey val="0"/>
          <c:showVal val="0"/>
          <c:showCatName val="0"/>
          <c:showSerName val="0"/>
          <c:showPercent val="0"/>
          <c:showBubbleSize val="0"/>
        </c:dLbls>
        <c:axId val="2106000656"/>
        <c:axId val="1803169856"/>
      </c:areaChart>
      <c:dateAx>
        <c:axId val="210600065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1803169856"/>
        <c:crosses val="autoZero"/>
        <c:auto val="1"/>
        <c:lblOffset val="100"/>
        <c:baseTimeUnit val="days"/>
        <c:majorUnit val="1"/>
        <c:majorTimeUnit val="years"/>
      </c:dateAx>
      <c:valAx>
        <c:axId val="18031698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crossAx val="21060006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Roboto" panose="02000000000000000000" pitchFamily="2" charset="0"/>
              <a:ea typeface="Roboto" panose="02000000000000000000" pitchFamily="2" charset="0"/>
              <a:cs typeface="+mn-cs"/>
            </a:defRPr>
          </a:pPr>
          <a:endParaRPr lang="en-US"/>
        </a:p>
      </c:txPr>
    </c:legend>
    <c:plotVisOnly val="1"/>
    <c:dispBlanksAs val="zero"/>
    <c:showDLblsOverMax val="0"/>
  </c:chart>
  <c:spPr>
    <a:noFill/>
    <a:ln>
      <a:noFill/>
    </a:ln>
    <a:effectLst/>
  </c:spPr>
  <c:txPr>
    <a:bodyPr/>
    <a:lstStyle/>
    <a:p>
      <a:pPr>
        <a:defRPr sz="1200" b="1">
          <a:solidFill>
            <a:sysClr val="windowText" lastClr="000000"/>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Multi-Factor</c:v>
                </c:pt>
              </c:strCache>
            </c:strRef>
          </c:tx>
          <c:spPr>
            <a:ln w="31750">
              <a:solidFill>
                <a:schemeClr val="tx1"/>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Sheet1!$B$2:$B$4015</c:f>
              <c:numCache>
                <c:formatCode>0.00</c:formatCode>
                <c:ptCount val="4014"/>
                <c:pt idx="0">
                  <c:v>100</c:v>
                </c:pt>
                <c:pt idx="1">
                  <c:v>99.250146785087864</c:v>
                </c:pt>
                <c:pt idx="2">
                  <c:v>100.5248144326147</c:v>
                </c:pt>
                <c:pt idx="3">
                  <c:v>101.33243822795041</c:v>
                </c:pt>
                <c:pt idx="4">
                  <c:v>100.56017678595011</c:v>
                </c:pt>
                <c:pt idx="5">
                  <c:v>99.608175883105204</c:v>
                </c:pt>
                <c:pt idx="6">
                  <c:v>99.512005498073805</c:v>
                </c:pt>
                <c:pt idx="7">
                  <c:v>99.20435825965798</c:v>
                </c:pt>
                <c:pt idx="8">
                  <c:v>99.083683978334477</c:v>
                </c:pt>
                <c:pt idx="9">
                  <c:v>99.357580090125239</c:v>
                </c:pt>
                <c:pt idx="10">
                  <c:v>99.132204224064509</c:v>
                </c:pt>
                <c:pt idx="11">
                  <c:v>100.1822684689121</c:v>
                </c:pt>
                <c:pt idx="12">
                  <c:v>101.60014413069889</c:v>
                </c:pt>
                <c:pt idx="13">
                  <c:v>101.5392722463759</c:v>
                </c:pt>
                <c:pt idx="14">
                  <c:v>100.3799386548356</c:v>
                </c:pt>
                <c:pt idx="15">
                  <c:v>101.5161018740086</c:v>
                </c:pt>
                <c:pt idx="16">
                  <c:v>102.1725025935183</c:v>
                </c:pt>
                <c:pt idx="17">
                  <c:v>102.3157237655811</c:v>
                </c:pt>
                <c:pt idx="18">
                  <c:v>103.21048845316341</c:v>
                </c:pt>
                <c:pt idx="19">
                  <c:v>102.7090207307743</c:v>
                </c:pt>
                <c:pt idx="20">
                  <c:v>102.0390801164677</c:v>
                </c:pt>
                <c:pt idx="21">
                  <c:v>102.325138635312</c:v>
                </c:pt>
                <c:pt idx="22">
                  <c:v>103.49178588769161</c:v>
                </c:pt>
                <c:pt idx="23">
                  <c:v>105.2009414803892</c:v>
                </c:pt>
                <c:pt idx="24">
                  <c:v>104.9304817012205</c:v>
                </c:pt>
                <c:pt idx="25">
                  <c:v>105.2198086499243</c:v>
                </c:pt>
                <c:pt idx="26">
                  <c:v>106.4400238553913</c:v>
                </c:pt>
                <c:pt idx="27">
                  <c:v>105.1296171150526</c:v>
                </c:pt>
                <c:pt idx="28">
                  <c:v>104.6492794353971</c:v>
                </c:pt>
                <c:pt idx="29">
                  <c:v>105.35807656327</c:v>
                </c:pt>
                <c:pt idx="30">
                  <c:v>106.17243858097061</c:v>
                </c:pt>
                <c:pt idx="31">
                  <c:v>106.8612042407506</c:v>
                </c:pt>
                <c:pt idx="32">
                  <c:v>105.9645259765103</c:v>
                </c:pt>
                <c:pt idx="33">
                  <c:v>107.69683233381819</c:v>
                </c:pt>
                <c:pt idx="34">
                  <c:v>108.01358033040781</c:v>
                </c:pt>
                <c:pt idx="35">
                  <c:v>109.5181576323257</c:v>
                </c:pt>
                <c:pt idx="36">
                  <c:v>110.1523270403096</c:v>
                </c:pt>
                <c:pt idx="37">
                  <c:v>110.1609574516168</c:v>
                </c:pt>
                <c:pt idx="38">
                  <c:v>109.15764800362039</c:v>
                </c:pt>
                <c:pt idx="39">
                  <c:v>109.55680851349921</c:v>
                </c:pt>
                <c:pt idx="40">
                  <c:v>108.9742819330928</c:v>
                </c:pt>
                <c:pt idx="41">
                  <c:v>106.11411218555909</c:v>
                </c:pt>
                <c:pt idx="42">
                  <c:v>101.18143609847679</c:v>
                </c:pt>
                <c:pt idx="43">
                  <c:v>103.8461661344069</c:v>
                </c:pt>
                <c:pt idx="44">
                  <c:v>106.8050684452034</c:v>
                </c:pt>
                <c:pt idx="45">
                  <c:v>108.389579940875</c:v>
                </c:pt>
                <c:pt idx="46">
                  <c:v>108.4836406749032</c:v>
                </c:pt>
                <c:pt idx="47">
                  <c:v>106.216754183059</c:v>
                </c:pt>
                <c:pt idx="48">
                  <c:v>105.0199491916411</c:v>
                </c:pt>
                <c:pt idx="49">
                  <c:v>104.719445717621</c:v>
                </c:pt>
                <c:pt idx="50">
                  <c:v>105.9251437151687</c:v>
                </c:pt>
                <c:pt idx="51">
                  <c:v>108.40030733594431</c:v>
                </c:pt>
                <c:pt idx="52">
                  <c:v>109.9696769908205</c:v>
                </c:pt>
                <c:pt idx="53">
                  <c:v>109.9867450557356</c:v>
                </c:pt>
                <c:pt idx="54">
                  <c:v>110.5369492160321</c:v>
                </c:pt>
                <c:pt idx="55">
                  <c:v>112.59018113995469</c:v>
                </c:pt>
                <c:pt idx="56">
                  <c:v>113.4542341643627</c:v>
                </c:pt>
                <c:pt idx="57">
                  <c:v>113.6940802224435</c:v>
                </c:pt>
                <c:pt idx="58">
                  <c:v>113.4239054957919</c:v>
                </c:pt>
                <c:pt idx="59">
                  <c:v>112.43221935498551</c:v>
                </c:pt>
                <c:pt idx="60">
                  <c:v>111.8396303816926</c:v>
                </c:pt>
                <c:pt idx="61">
                  <c:v>110.5887314183144</c:v>
                </c:pt>
                <c:pt idx="62">
                  <c:v>112.4740589110105</c:v>
                </c:pt>
                <c:pt idx="63">
                  <c:v>114.49573788490351</c:v>
                </c:pt>
                <c:pt idx="64">
                  <c:v>116.32752162020419</c:v>
                </c:pt>
                <c:pt idx="65">
                  <c:v>117.03137799178489</c:v>
                </c:pt>
                <c:pt idx="66">
                  <c:v>117.7304225489796</c:v>
                </c:pt>
                <c:pt idx="67">
                  <c:v>117.7322680499845</c:v>
                </c:pt>
                <c:pt idx="68">
                  <c:v>117.1183717413077</c:v>
                </c:pt>
                <c:pt idx="69">
                  <c:v>117.2697812113673</c:v>
                </c:pt>
                <c:pt idx="70">
                  <c:v>114.8654498682105</c:v>
                </c:pt>
                <c:pt idx="71">
                  <c:v>115.4608142159323</c:v>
                </c:pt>
                <c:pt idx="72">
                  <c:v>116.2596424019051</c:v>
                </c:pt>
                <c:pt idx="73">
                  <c:v>116.1618194889938</c:v>
                </c:pt>
                <c:pt idx="74">
                  <c:v>115.07741496578871</c:v>
                </c:pt>
                <c:pt idx="75">
                  <c:v>116.33803111090251</c:v>
                </c:pt>
                <c:pt idx="76">
                  <c:v>117.095170066991</c:v>
                </c:pt>
                <c:pt idx="77">
                  <c:v>117.85172735981919</c:v>
                </c:pt>
                <c:pt idx="78">
                  <c:v>117.9697414563736</c:v>
                </c:pt>
                <c:pt idx="79">
                  <c:v>118.2085689211752</c:v>
                </c:pt>
                <c:pt idx="80">
                  <c:v>117.67046421703731</c:v>
                </c:pt>
                <c:pt idx="81">
                  <c:v>115.97367704120811</c:v>
                </c:pt>
                <c:pt idx="82">
                  <c:v>111.43094389920989</c:v>
                </c:pt>
                <c:pt idx="83">
                  <c:v>110.7804768886466</c:v>
                </c:pt>
                <c:pt idx="84">
                  <c:v>110.8665637453163</c:v>
                </c:pt>
                <c:pt idx="85">
                  <c:v>114.4127950029211</c:v>
                </c:pt>
                <c:pt idx="86">
                  <c:v>114.7941267783696</c:v>
                </c:pt>
                <c:pt idx="87">
                  <c:v>113.9069140307773</c:v>
                </c:pt>
                <c:pt idx="88">
                  <c:v>113.89530458742961</c:v>
                </c:pt>
                <c:pt idx="89">
                  <c:v>113.33536853109629</c:v>
                </c:pt>
                <c:pt idx="90">
                  <c:v>110.8419631025597</c:v>
                </c:pt>
                <c:pt idx="91">
                  <c:v>111.085975157638</c:v>
                </c:pt>
                <c:pt idx="92">
                  <c:v>110.57551915864521</c:v>
                </c:pt>
                <c:pt idx="93">
                  <c:v>105.9715552134962</c:v>
                </c:pt>
                <c:pt idx="94">
                  <c:v>106.5554045602276</c:v>
                </c:pt>
                <c:pt idx="95">
                  <c:v>105.3260074378795</c:v>
                </c:pt>
                <c:pt idx="96">
                  <c:v>99.758782417822246</c:v>
                </c:pt>
                <c:pt idx="97">
                  <c:v>101.2111571959355</c:v>
                </c:pt>
                <c:pt idx="98">
                  <c:v>99.12335350709256</c:v>
                </c:pt>
                <c:pt idx="99">
                  <c:v>103.3939224614566</c:v>
                </c:pt>
                <c:pt idx="100">
                  <c:v>103.8313848794143</c:v>
                </c:pt>
                <c:pt idx="101">
                  <c:v>104.78287173949541</c:v>
                </c:pt>
                <c:pt idx="102">
                  <c:v>105.5011457905463</c:v>
                </c:pt>
                <c:pt idx="103">
                  <c:v>102.83916915030581</c:v>
                </c:pt>
                <c:pt idx="104">
                  <c:v>103.430694129191</c:v>
                </c:pt>
                <c:pt idx="105">
                  <c:v>102.96994307463351</c:v>
                </c:pt>
                <c:pt idx="106">
                  <c:v>105.22430446957399</c:v>
                </c:pt>
                <c:pt idx="107">
                  <c:v>104.86133048117691</c:v>
                </c:pt>
                <c:pt idx="108">
                  <c:v>105.00931352845269</c:v>
                </c:pt>
                <c:pt idx="109">
                  <c:v>106.12634906887941</c:v>
                </c:pt>
                <c:pt idx="110">
                  <c:v>105.8537999804134</c:v>
                </c:pt>
                <c:pt idx="111">
                  <c:v>104.83759939674729</c:v>
                </c:pt>
                <c:pt idx="112">
                  <c:v>103.1216027144918</c:v>
                </c:pt>
                <c:pt idx="113">
                  <c:v>103.5788640685724</c:v>
                </c:pt>
                <c:pt idx="114">
                  <c:v>105.89132433703099</c:v>
                </c:pt>
                <c:pt idx="115">
                  <c:v>101.6324627172779</c:v>
                </c:pt>
                <c:pt idx="116">
                  <c:v>102.631794715959</c:v>
                </c:pt>
                <c:pt idx="117">
                  <c:v>104.4977768196491</c:v>
                </c:pt>
                <c:pt idx="118">
                  <c:v>104.4836185703596</c:v>
                </c:pt>
                <c:pt idx="119">
                  <c:v>106.8275576189521</c:v>
                </c:pt>
                <c:pt idx="120">
                  <c:v>107.6279668279509</c:v>
                </c:pt>
                <c:pt idx="121">
                  <c:v>109.2237340240098</c:v>
                </c:pt>
                <c:pt idx="122">
                  <c:v>108.43146902200969</c:v>
                </c:pt>
                <c:pt idx="123">
                  <c:v>110.39926770090079</c:v>
                </c:pt>
                <c:pt idx="124">
                  <c:v>113.4152046243811</c:v>
                </c:pt>
                <c:pt idx="125">
                  <c:v>112.0472972924517</c:v>
                </c:pt>
                <c:pt idx="126">
                  <c:v>112.0493340488573</c:v>
                </c:pt>
                <c:pt idx="127">
                  <c:v>111.3693632489678</c:v>
                </c:pt>
                <c:pt idx="128">
                  <c:v>112.1636502532877</c:v>
                </c:pt>
                <c:pt idx="129">
                  <c:v>111.80631704200469</c:v>
                </c:pt>
                <c:pt idx="130">
                  <c:v>112.4472222258223</c:v>
                </c:pt>
                <c:pt idx="131">
                  <c:v>112.9273141503712</c:v>
                </c:pt>
                <c:pt idx="132">
                  <c:v>113.0308923591944</c:v>
                </c:pt>
                <c:pt idx="133">
                  <c:v>112.63768318614839</c:v>
                </c:pt>
                <c:pt idx="134">
                  <c:v>114.09986373794931</c:v>
                </c:pt>
                <c:pt idx="135">
                  <c:v>114.55935180028619</c:v>
                </c:pt>
                <c:pt idx="136">
                  <c:v>114.09546397684871</c:v>
                </c:pt>
                <c:pt idx="137">
                  <c:v>113.8062800109462</c:v>
                </c:pt>
                <c:pt idx="138">
                  <c:v>112.9736857277737</c:v>
                </c:pt>
                <c:pt idx="139">
                  <c:v>112.961376247351</c:v>
                </c:pt>
                <c:pt idx="140">
                  <c:v>112.98830880392509</c:v>
                </c:pt>
                <c:pt idx="141">
                  <c:v>113.71138362766661</c:v>
                </c:pt>
                <c:pt idx="142">
                  <c:v>115.52125910553249</c:v>
                </c:pt>
                <c:pt idx="143">
                  <c:v>115.8010648880218</c:v>
                </c:pt>
                <c:pt idx="144">
                  <c:v>117.73211219382971</c:v>
                </c:pt>
                <c:pt idx="145">
                  <c:v>118.426763980399</c:v>
                </c:pt>
                <c:pt idx="146">
                  <c:v>118.34449285370761</c:v>
                </c:pt>
                <c:pt idx="147">
                  <c:v>120.5556780653404</c:v>
                </c:pt>
                <c:pt idx="148">
                  <c:v>120.7848844913333</c:v>
                </c:pt>
                <c:pt idx="149">
                  <c:v>120.4696901787277</c:v>
                </c:pt>
                <c:pt idx="150">
                  <c:v>120.0284330902539</c:v>
                </c:pt>
                <c:pt idx="151">
                  <c:v>120.4906464221349</c:v>
                </c:pt>
                <c:pt idx="152">
                  <c:v>120.6124095289327</c:v>
                </c:pt>
                <c:pt idx="153">
                  <c:v>121.4048553737163</c:v>
                </c:pt>
                <c:pt idx="154">
                  <c:v>119.4664121996303</c:v>
                </c:pt>
                <c:pt idx="155">
                  <c:v>120.4425083395052</c:v>
                </c:pt>
                <c:pt idx="156">
                  <c:v>121.6861372766344</c:v>
                </c:pt>
                <c:pt idx="157">
                  <c:v>121.148321673166</c:v>
                </c:pt>
                <c:pt idx="158">
                  <c:v>122.3107652411686</c:v>
                </c:pt>
                <c:pt idx="159">
                  <c:v>119.601303044411</c:v>
                </c:pt>
                <c:pt idx="160">
                  <c:v>119.9856461765601</c:v>
                </c:pt>
                <c:pt idx="161">
                  <c:v>118.04201507996569</c:v>
                </c:pt>
                <c:pt idx="162">
                  <c:v>117.9868494674557</c:v>
                </c:pt>
                <c:pt idx="163">
                  <c:v>117.5067464643061</c:v>
                </c:pt>
                <c:pt idx="164">
                  <c:v>116.92121466233149</c:v>
                </c:pt>
                <c:pt idx="165">
                  <c:v>119.20858856104419</c:v>
                </c:pt>
                <c:pt idx="166">
                  <c:v>120.0935334234827</c:v>
                </c:pt>
                <c:pt idx="167">
                  <c:v>119.6527996681078</c:v>
                </c:pt>
                <c:pt idx="168">
                  <c:v>122.3325150162029</c:v>
                </c:pt>
                <c:pt idx="169">
                  <c:v>122.4911575211032</c:v>
                </c:pt>
                <c:pt idx="170">
                  <c:v>123.033398705647</c:v>
                </c:pt>
                <c:pt idx="171">
                  <c:v>122.1735800325641</c:v>
                </c:pt>
                <c:pt idx="172">
                  <c:v>122.2318109214861</c:v>
                </c:pt>
                <c:pt idx="173">
                  <c:v>123.2383833191994</c:v>
                </c:pt>
                <c:pt idx="174">
                  <c:v>122.6640269611238</c:v>
                </c:pt>
                <c:pt idx="175">
                  <c:v>123.2237648570607</c:v>
                </c:pt>
                <c:pt idx="176">
                  <c:v>124.79592792029641</c:v>
                </c:pt>
                <c:pt idx="177">
                  <c:v>125.1445874260591</c:v>
                </c:pt>
                <c:pt idx="178">
                  <c:v>126.0160762822423</c:v>
                </c:pt>
                <c:pt idx="179">
                  <c:v>125.7867070093983</c:v>
                </c:pt>
                <c:pt idx="180">
                  <c:v>125.3537741748134</c:v>
                </c:pt>
                <c:pt idx="181">
                  <c:v>126.3792702444933</c:v>
                </c:pt>
                <c:pt idx="182">
                  <c:v>127.73438107101509</c:v>
                </c:pt>
                <c:pt idx="183">
                  <c:v>127.2991881977312</c:v>
                </c:pt>
                <c:pt idx="184">
                  <c:v>128.5230042531866</c:v>
                </c:pt>
                <c:pt idx="185">
                  <c:v>131.13841897858779</c:v>
                </c:pt>
                <c:pt idx="186">
                  <c:v>131.76911360724449</c:v>
                </c:pt>
                <c:pt idx="187">
                  <c:v>131.054734417839</c:v>
                </c:pt>
                <c:pt idx="188">
                  <c:v>129.66203417173719</c:v>
                </c:pt>
                <c:pt idx="189">
                  <c:v>130.10347635108519</c:v>
                </c:pt>
                <c:pt idx="190">
                  <c:v>131.91014134429119</c:v>
                </c:pt>
                <c:pt idx="191">
                  <c:v>130.44499360114119</c:v>
                </c:pt>
                <c:pt idx="192">
                  <c:v>127.6467722128593</c:v>
                </c:pt>
                <c:pt idx="193">
                  <c:v>127.8082245653224</c:v>
                </c:pt>
                <c:pt idx="194">
                  <c:v>123.1528650222192</c:v>
                </c:pt>
                <c:pt idx="195">
                  <c:v>124.2170480074662</c:v>
                </c:pt>
                <c:pt idx="196">
                  <c:v>127.2805128408221</c:v>
                </c:pt>
                <c:pt idx="197">
                  <c:v>121.73772391474709</c:v>
                </c:pt>
                <c:pt idx="198">
                  <c:v>123.04938799023481</c:v>
                </c:pt>
                <c:pt idx="199">
                  <c:v>125.3730904739293</c:v>
                </c:pt>
                <c:pt idx="200">
                  <c:v>124.26745858807899</c:v>
                </c:pt>
                <c:pt idx="201">
                  <c:v>125.3172983551609</c:v>
                </c:pt>
                <c:pt idx="202">
                  <c:v>127.07407060045659</c:v>
                </c:pt>
                <c:pt idx="203">
                  <c:v>125.24981583149091</c:v>
                </c:pt>
                <c:pt idx="204">
                  <c:v>123.2030079565228</c:v>
                </c:pt>
                <c:pt idx="205">
                  <c:v>124.15602640668131</c:v>
                </c:pt>
                <c:pt idx="206">
                  <c:v>123.4104954502631</c:v>
                </c:pt>
                <c:pt idx="207">
                  <c:v>118.2660179643221</c:v>
                </c:pt>
                <c:pt idx="208">
                  <c:v>116.09951401221539</c:v>
                </c:pt>
                <c:pt idx="209">
                  <c:v>116.2601722514918</c:v>
                </c:pt>
                <c:pt idx="210">
                  <c:v>114.83748402076699</c:v>
                </c:pt>
                <c:pt idx="211">
                  <c:v>115.8330970544428</c:v>
                </c:pt>
                <c:pt idx="212">
                  <c:v>115.48994504226231</c:v>
                </c:pt>
                <c:pt idx="213">
                  <c:v>118.0847966687638</c:v>
                </c:pt>
                <c:pt idx="214">
                  <c:v>121.6699879505248</c:v>
                </c:pt>
                <c:pt idx="215">
                  <c:v>122.656837915482</c:v>
                </c:pt>
                <c:pt idx="216">
                  <c:v>123.4093542117898</c:v>
                </c:pt>
                <c:pt idx="217">
                  <c:v>123.7625613283659</c:v>
                </c:pt>
                <c:pt idx="218">
                  <c:v>125.7108606679711</c:v>
                </c:pt>
                <c:pt idx="219">
                  <c:v>128.71105763459579</c:v>
                </c:pt>
                <c:pt idx="220">
                  <c:v>128.7640356535197</c:v>
                </c:pt>
                <c:pt idx="221">
                  <c:v>129.1518181429561</c:v>
                </c:pt>
                <c:pt idx="222">
                  <c:v>130.98083915032649</c:v>
                </c:pt>
                <c:pt idx="223">
                  <c:v>131.44787561552701</c:v>
                </c:pt>
                <c:pt idx="224">
                  <c:v>133.15555925982119</c:v>
                </c:pt>
                <c:pt idx="225">
                  <c:v>133.60019075635361</c:v>
                </c:pt>
                <c:pt idx="226">
                  <c:v>134.35054251064739</c:v>
                </c:pt>
                <c:pt idx="227">
                  <c:v>135.50552073893959</c:v>
                </c:pt>
                <c:pt idx="228">
                  <c:v>135.0878521519592</c:v>
                </c:pt>
                <c:pt idx="229">
                  <c:v>136.00199537090151</c:v>
                </c:pt>
                <c:pt idx="230">
                  <c:v>138.22374643424229</c:v>
                </c:pt>
                <c:pt idx="231">
                  <c:v>139.64032638509619</c:v>
                </c:pt>
                <c:pt idx="232">
                  <c:v>140.56012836036049</c:v>
                </c:pt>
                <c:pt idx="233">
                  <c:v>141.25952012627019</c:v>
                </c:pt>
                <c:pt idx="234">
                  <c:v>143.1429230569924</c:v>
                </c:pt>
                <c:pt idx="235">
                  <c:v>143.08363818914299</c:v>
                </c:pt>
                <c:pt idx="236">
                  <c:v>143.2103927335761</c:v>
                </c:pt>
                <c:pt idx="237">
                  <c:v>142.98105295142059</c:v>
                </c:pt>
                <c:pt idx="238">
                  <c:v>145.44290480338671</c:v>
                </c:pt>
                <c:pt idx="239">
                  <c:v>146.98560035178431</c:v>
                </c:pt>
                <c:pt idx="240">
                  <c:v>147.62057469165629</c:v>
                </c:pt>
                <c:pt idx="241">
                  <c:v>150.45223793144959</c:v>
                </c:pt>
                <c:pt idx="242">
                  <c:v>149.99469549136879</c:v>
                </c:pt>
                <c:pt idx="243">
                  <c:v>144.83443288365859</c:v>
                </c:pt>
                <c:pt idx="244">
                  <c:v>150.368507248322</c:v>
                </c:pt>
                <c:pt idx="245">
                  <c:v>153.32336301204981</c:v>
                </c:pt>
                <c:pt idx="246">
                  <c:v>155.86324334366759</c:v>
                </c:pt>
                <c:pt idx="247">
                  <c:v>153.80982257899029</c:v>
                </c:pt>
                <c:pt idx="248">
                  <c:v>159.99989654997941</c:v>
                </c:pt>
                <c:pt idx="249">
                  <c:v>161.07651097698181</c:v>
                </c:pt>
                <c:pt idx="250">
                  <c:v>156.8278836984712</c:v>
                </c:pt>
                <c:pt idx="251">
                  <c:v>152.8020406776354</c:v>
                </c:pt>
                <c:pt idx="252">
                  <c:v>149.30546230892179</c:v>
                </c:pt>
                <c:pt idx="253">
                  <c:v>150.021767359265</c:v>
                </c:pt>
                <c:pt idx="254">
                  <c:v>157.78533869301449</c:v>
                </c:pt>
                <c:pt idx="255">
                  <c:v>162.09099909490729</c:v>
                </c:pt>
                <c:pt idx="256">
                  <c:v>164.31902257176719</c:v>
                </c:pt>
                <c:pt idx="257">
                  <c:v>168.89760304655539</c:v>
                </c:pt>
                <c:pt idx="258">
                  <c:v>174.89180453426681</c:v>
                </c:pt>
                <c:pt idx="259">
                  <c:v>174.73178205460579</c:v>
                </c:pt>
                <c:pt idx="260">
                  <c:v>178.54762092425591</c:v>
                </c:pt>
                <c:pt idx="261">
                  <c:v>176.59851948255081</c:v>
                </c:pt>
                <c:pt idx="262">
                  <c:v>180.25028215540209</c:v>
                </c:pt>
                <c:pt idx="263">
                  <c:v>181.34481660437481</c:v>
                </c:pt>
                <c:pt idx="264">
                  <c:v>181.35405326371779</c:v>
                </c:pt>
                <c:pt idx="265">
                  <c:v>179.38890324272529</c:v>
                </c:pt>
                <c:pt idx="266">
                  <c:v>177.24623590022881</c:v>
                </c:pt>
                <c:pt idx="267">
                  <c:v>176.61201827174</c:v>
                </c:pt>
                <c:pt idx="268">
                  <c:v>174.2725923410438</c:v>
                </c:pt>
                <c:pt idx="269">
                  <c:v>179.30917223602711</c:v>
                </c:pt>
                <c:pt idx="270">
                  <c:v>182.40426914099979</c:v>
                </c:pt>
                <c:pt idx="271">
                  <c:v>182.24793049889229</c:v>
                </c:pt>
                <c:pt idx="272">
                  <c:v>181.30030963309949</c:v>
                </c:pt>
                <c:pt idx="273">
                  <c:v>185.35184467428749</c:v>
                </c:pt>
                <c:pt idx="274">
                  <c:v>178.64275154158651</c:v>
                </c:pt>
                <c:pt idx="275">
                  <c:v>184.16625011587001</c:v>
                </c:pt>
                <c:pt idx="276">
                  <c:v>189.00172006900519</c:v>
                </c:pt>
                <c:pt idx="277">
                  <c:v>189.0573446110582</c:v>
                </c:pt>
                <c:pt idx="278">
                  <c:v>186.94536546714119</c:v>
                </c:pt>
                <c:pt idx="279">
                  <c:v>185.22052290052901</c:v>
                </c:pt>
                <c:pt idx="280">
                  <c:v>192.35298352468311</c:v>
                </c:pt>
                <c:pt idx="281">
                  <c:v>199.5730425195303</c:v>
                </c:pt>
                <c:pt idx="282">
                  <c:v>202.46750102180491</c:v>
                </c:pt>
                <c:pt idx="283">
                  <c:v>205.08897990166011</c:v>
                </c:pt>
                <c:pt idx="284">
                  <c:v>204.23318808285489</c:v>
                </c:pt>
                <c:pt idx="285">
                  <c:v>202.33274322433061</c:v>
                </c:pt>
                <c:pt idx="286">
                  <c:v>203.7056158538187</c:v>
                </c:pt>
                <c:pt idx="287">
                  <c:v>204.2310647347733</c:v>
                </c:pt>
                <c:pt idx="288">
                  <c:v>206.29271210037129</c:v>
                </c:pt>
                <c:pt idx="289">
                  <c:v>205.0763058026449</c:v>
                </c:pt>
                <c:pt idx="290">
                  <c:v>206.31896681993501</c:v>
                </c:pt>
                <c:pt idx="291">
                  <c:v>197.24787909775159</c:v>
                </c:pt>
                <c:pt idx="292">
                  <c:v>193.30974795688169</c:v>
                </c:pt>
                <c:pt idx="293">
                  <c:v>198.29195121896399</c:v>
                </c:pt>
                <c:pt idx="294">
                  <c:v>202.84823631897311</c:v>
                </c:pt>
                <c:pt idx="295">
                  <c:v>202.2429071459639</c:v>
                </c:pt>
                <c:pt idx="296">
                  <c:v>205.39136212265629</c:v>
                </c:pt>
                <c:pt idx="297">
                  <c:v>208.72992596205791</c:v>
                </c:pt>
                <c:pt idx="298">
                  <c:v>211.2401752401521</c:v>
                </c:pt>
                <c:pt idx="299">
                  <c:v>215.5823084891318</c:v>
                </c:pt>
                <c:pt idx="300">
                  <c:v>213.17380116209159</c:v>
                </c:pt>
                <c:pt idx="301">
                  <c:v>214.47020622343749</c:v>
                </c:pt>
                <c:pt idx="302">
                  <c:v>213.95678523072689</c:v>
                </c:pt>
                <c:pt idx="303">
                  <c:v>210.48279108894781</c:v>
                </c:pt>
                <c:pt idx="304">
                  <c:v>210.0849559914227</c:v>
                </c:pt>
                <c:pt idx="305">
                  <c:v>204.80772270471201</c:v>
                </c:pt>
                <c:pt idx="306">
                  <c:v>205.29719822397561</c:v>
                </c:pt>
                <c:pt idx="307">
                  <c:v>208.09961788338421</c:v>
                </c:pt>
                <c:pt idx="308">
                  <c:v>206.48911318283069</c:v>
                </c:pt>
                <c:pt idx="309">
                  <c:v>203.26932123278641</c:v>
                </c:pt>
                <c:pt idx="310">
                  <c:v>205.4049783267163</c:v>
                </c:pt>
                <c:pt idx="311">
                  <c:v>197.66601237747699</c:v>
                </c:pt>
                <c:pt idx="312">
                  <c:v>185.5788328773543</c:v>
                </c:pt>
                <c:pt idx="313">
                  <c:v>177.67277099483749</c:v>
                </c:pt>
                <c:pt idx="314">
                  <c:v>193.58360773314891</c:v>
                </c:pt>
                <c:pt idx="315">
                  <c:v>185.19556918196969</c:v>
                </c:pt>
                <c:pt idx="316">
                  <c:v>198.36740135694581</c:v>
                </c:pt>
                <c:pt idx="317">
                  <c:v>199.3752479767036</c:v>
                </c:pt>
                <c:pt idx="318">
                  <c:v>199.03132471130459</c:v>
                </c:pt>
                <c:pt idx="319">
                  <c:v>193.31353582407871</c:v>
                </c:pt>
                <c:pt idx="320">
                  <c:v>191.12040871336461</c:v>
                </c:pt>
                <c:pt idx="321">
                  <c:v>193.30032872833959</c:v>
                </c:pt>
                <c:pt idx="322">
                  <c:v>198.17908732952051</c:v>
                </c:pt>
                <c:pt idx="323">
                  <c:v>202.25816551721951</c:v>
                </c:pt>
                <c:pt idx="324">
                  <c:v>199.2466391369245</c:v>
                </c:pt>
                <c:pt idx="325">
                  <c:v>192.57866093146851</c:v>
                </c:pt>
                <c:pt idx="326">
                  <c:v>188.72498016601361</c:v>
                </c:pt>
                <c:pt idx="327">
                  <c:v>177.68353411898889</c:v>
                </c:pt>
                <c:pt idx="328">
                  <c:v>175.4803771623227</c:v>
                </c:pt>
                <c:pt idx="329">
                  <c:v>176.35149251117659</c:v>
                </c:pt>
                <c:pt idx="330">
                  <c:v>188.52641175236579</c:v>
                </c:pt>
                <c:pt idx="331">
                  <c:v>191.63129753401799</c:v>
                </c:pt>
                <c:pt idx="332">
                  <c:v>193.27648876529679</c:v>
                </c:pt>
                <c:pt idx="333">
                  <c:v>193.1127646894337</c:v>
                </c:pt>
                <c:pt idx="334">
                  <c:v>190.44357265987841</c:v>
                </c:pt>
                <c:pt idx="335">
                  <c:v>190.56868609930299</c:v>
                </c:pt>
                <c:pt idx="336">
                  <c:v>189.5486659657883</c:v>
                </c:pt>
                <c:pt idx="337">
                  <c:v>190.00771060824499</c:v>
                </c:pt>
                <c:pt idx="338">
                  <c:v>193.01645889918191</c:v>
                </c:pt>
                <c:pt idx="339">
                  <c:v>193.06392110464651</c:v>
                </c:pt>
                <c:pt idx="340">
                  <c:v>192.3985714969624</c:v>
                </c:pt>
                <c:pt idx="341">
                  <c:v>192.1698578618921</c:v>
                </c:pt>
                <c:pt idx="342">
                  <c:v>181.10835134800379</c:v>
                </c:pt>
                <c:pt idx="343">
                  <c:v>176.7853743637759</c:v>
                </c:pt>
                <c:pt idx="344">
                  <c:v>176.4885443842272</c:v>
                </c:pt>
                <c:pt idx="345">
                  <c:v>169.3771416990017</c:v>
                </c:pt>
                <c:pt idx="346">
                  <c:v>166.9781597133946</c:v>
                </c:pt>
                <c:pt idx="347">
                  <c:v>171.75380526559721</c:v>
                </c:pt>
                <c:pt idx="348">
                  <c:v>172.0112879069161</c:v>
                </c:pt>
                <c:pt idx="349">
                  <c:v>160.57336968485271</c:v>
                </c:pt>
                <c:pt idx="350">
                  <c:v>164.21347907624599</c:v>
                </c:pt>
                <c:pt idx="351">
                  <c:v>150.34049073009641</c:v>
                </c:pt>
                <c:pt idx="352">
                  <c:v>148.66765513028139</c:v>
                </c:pt>
                <c:pt idx="353">
                  <c:v>148.04063052928359</c:v>
                </c:pt>
                <c:pt idx="354">
                  <c:v>145.4037605282146</c:v>
                </c:pt>
                <c:pt idx="355">
                  <c:v>152.63946505277241</c:v>
                </c:pt>
                <c:pt idx="356">
                  <c:v>153.9888598832228</c:v>
                </c:pt>
                <c:pt idx="357">
                  <c:v>153.6906258494202</c:v>
                </c:pt>
                <c:pt idx="358">
                  <c:v>159.40343227541669</c:v>
                </c:pt>
                <c:pt idx="359">
                  <c:v>157.04327751775949</c:v>
                </c:pt>
                <c:pt idx="360">
                  <c:v>156.4888794051657</c:v>
                </c:pt>
                <c:pt idx="361">
                  <c:v>156.40252236357719</c:v>
                </c:pt>
                <c:pt idx="362">
                  <c:v>156.4762156600718</c:v>
                </c:pt>
                <c:pt idx="363">
                  <c:v>153.87152440339821</c:v>
                </c:pt>
                <c:pt idx="364">
                  <c:v>157.854903968234</c:v>
                </c:pt>
                <c:pt idx="365">
                  <c:v>158.3197140446587</c:v>
                </c:pt>
                <c:pt idx="366">
                  <c:v>160.67062507890719</c:v>
                </c:pt>
                <c:pt idx="367">
                  <c:v>161.2883355360274</c:v>
                </c:pt>
                <c:pt idx="368">
                  <c:v>162.73939960289491</c:v>
                </c:pt>
                <c:pt idx="369">
                  <c:v>164.1830236985893</c:v>
                </c:pt>
                <c:pt idx="370">
                  <c:v>165.59816482296799</c:v>
                </c:pt>
                <c:pt idx="371">
                  <c:v>167.38532683807631</c:v>
                </c:pt>
                <c:pt idx="372">
                  <c:v>170.06559462560071</c:v>
                </c:pt>
                <c:pt idx="373">
                  <c:v>171.41723190290691</c:v>
                </c:pt>
                <c:pt idx="374">
                  <c:v>172.19517897881121</c:v>
                </c:pt>
                <c:pt idx="375">
                  <c:v>170.94657955563119</c:v>
                </c:pt>
                <c:pt idx="376">
                  <c:v>172.5710695532328</c:v>
                </c:pt>
                <c:pt idx="377">
                  <c:v>174.8411280310664</c:v>
                </c:pt>
                <c:pt idx="378">
                  <c:v>177.4944801183471</c:v>
                </c:pt>
                <c:pt idx="379">
                  <c:v>178.15376608055351</c:v>
                </c:pt>
                <c:pt idx="380">
                  <c:v>180.9933356394171</c:v>
                </c:pt>
                <c:pt idx="381">
                  <c:v>180.71117416142371</c:v>
                </c:pt>
                <c:pt idx="382">
                  <c:v>179.05250531644799</c:v>
                </c:pt>
                <c:pt idx="383">
                  <c:v>178.07801313678161</c:v>
                </c:pt>
                <c:pt idx="384">
                  <c:v>175.52923195515069</c:v>
                </c:pt>
                <c:pt idx="385">
                  <c:v>171.4477240989217</c:v>
                </c:pt>
                <c:pt idx="386">
                  <c:v>171.33106095535621</c:v>
                </c:pt>
                <c:pt idx="387">
                  <c:v>171.22303388581</c:v>
                </c:pt>
                <c:pt idx="388">
                  <c:v>172.41310873363551</c:v>
                </c:pt>
                <c:pt idx="389">
                  <c:v>175.01914647646171</c:v>
                </c:pt>
                <c:pt idx="390">
                  <c:v>178.05404342221451</c:v>
                </c:pt>
                <c:pt idx="391">
                  <c:v>176.26785869987791</c:v>
                </c:pt>
                <c:pt idx="392">
                  <c:v>176.68973288615911</c:v>
                </c:pt>
                <c:pt idx="393">
                  <c:v>175.67855289200489</c:v>
                </c:pt>
                <c:pt idx="394">
                  <c:v>173.29332195041721</c:v>
                </c:pt>
                <c:pt idx="395">
                  <c:v>169.2258542979707</c:v>
                </c:pt>
                <c:pt idx="396">
                  <c:v>167.89660438481951</c:v>
                </c:pt>
                <c:pt idx="397">
                  <c:v>171.06716774152861</c:v>
                </c:pt>
                <c:pt idx="398">
                  <c:v>170.93218727399079</c:v>
                </c:pt>
                <c:pt idx="399">
                  <c:v>171.33268416408299</c:v>
                </c:pt>
                <c:pt idx="400">
                  <c:v>167.79983644498279</c:v>
                </c:pt>
                <c:pt idx="401">
                  <c:v>167.2451136274187</c:v>
                </c:pt>
                <c:pt idx="402">
                  <c:v>161.2769977764483</c:v>
                </c:pt>
                <c:pt idx="403">
                  <c:v>164.50433008065289</c:v>
                </c:pt>
                <c:pt idx="404">
                  <c:v>163.725129429536</c:v>
                </c:pt>
                <c:pt idx="405">
                  <c:v>161.08748376785539</c:v>
                </c:pt>
                <c:pt idx="406">
                  <c:v>159.65796735832379</c:v>
                </c:pt>
                <c:pt idx="407">
                  <c:v>162.5229109156549</c:v>
                </c:pt>
                <c:pt idx="408">
                  <c:v>163.87171440361581</c:v>
                </c:pt>
                <c:pt idx="409">
                  <c:v>163.52939817535889</c:v>
                </c:pt>
                <c:pt idx="410">
                  <c:v>164.74120756900149</c:v>
                </c:pt>
                <c:pt idx="411">
                  <c:v>167.5311611409368</c:v>
                </c:pt>
                <c:pt idx="412">
                  <c:v>165.15230004931041</c:v>
                </c:pt>
                <c:pt idx="413">
                  <c:v>163.7033188178066</c:v>
                </c:pt>
                <c:pt idx="414">
                  <c:v>161.9280178012487</c:v>
                </c:pt>
                <c:pt idx="415">
                  <c:v>160.507904338201</c:v>
                </c:pt>
                <c:pt idx="416">
                  <c:v>157.62041225765071</c:v>
                </c:pt>
                <c:pt idx="417">
                  <c:v>157.99784322195401</c:v>
                </c:pt>
                <c:pt idx="418">
                  <c:v>159.9297546445776</c:v>
                </c:pt>
                <c:pt idx="419">
                  <c:v>155.35672549269691</c:v>
                </c:pt>
                <c:pt idx="420">
                  <c:v>151.83289998507809</c:v>
                </c:pt>
                <c:pt idx="421">
                  <c:v>145.8307622865656</c:v>
                </c:pt>
                <c:pt idx="422">
                  <c:v>150.68735254871109</c:v>
                </c:pt>
                <c:pt idx="423">
                  <c:v>144.50064036007669</c:v>
                </c:pt>
                <c:pt idx="424">
                  <c:v>144.73482127215181</c:v>
                </c:pt>
                <c:pt idx="425">
                  <c:v>146.22379839764099</c:v>
                </c:pt>
                <c:pt idx="426">
                  <c:v>145.74347145343509</c:v>
                </c:pt>
                <c:pt idx="427">
                  <c:v>149.97537235796449</c:v>
                </c:pt>
                <c:pt idx="428">
                  <c:v>151.53137207537219</c:v>
                </c:pt>
                <c:pt idx="429">
                  <c:v>150.163693655771</c:v>
                </c:pt>
                <c:pt idx="430">
                  <c:v>149.88131555471381</c:v>
                </c:pt>
                <c:pt idx="431">
                  <c:v>144.8869935071514</c:v>
                </c:pt>
                <c:pt idx="432">
                  <c:v>143.0375270245616</c:v>
                </c:pt>
                <c:pt idx="433">
                  <c:v>144.15931139061701</c:v>
                </c:pt>
                <c:pt idx="434">
                  <c:v>144.5211204145929</c:v>
                </c:pt>
                <c:pt idx="435">
                  <c:v>146.11951074705621</c:v>
                </c:pt>
                <c:pt idx="436">
                  <c:v>148.0180094982986</c:v>
                </c:pt>
                <c:pt idx="437">
                  <c:v>154.6557389780827</c:v>
                </c:pt>
                <c:pt idx="438">
                  <c:v>153.48568930075299</c:v>
                </c:pt>
                <c:pt idx="439">
                  <c:v>152.70186376333291</c:v>
                </c:pt>
                <c:pt idx="440">
                  <c:v>154.4631906854151</c:v>
                </c:pt>
                <c:pt idx="441">
                  <c:v>151.8994945931662</c:v>
                </c:pt>
                <c:pt idx="442">
                  <c:v>155.63502367474959</c:v>
                </c:pt>
                <c:pt idx="443">
                  <c:v>156.26238464402439</c:v>
                </c:pt>
                <c:pt idx="444">
                  <c:v>158.7575494136353</c:v>
                </c:pt>
                <c:pt idx="445">
                  <c:v>161.0828595482636</c:v>
                </c:pt>
                <c:pt idx="446">
                  <c:v>162.008335083265</c:v>
                </c:pt>
                <c:pt idx="447">
                  <c:v>161.35152766882371</c:v>
                </c:pt>
                <c:pt idx="448">
                  <c:v>161.65775860092239</c:v>
                </c:pt>
                <c:pt idx="449">
                  <c:v>162.92042526226231</c:v>
                </c:pt>
                <c:pt idx="450">
                  <c:v>163.98978851818859</c:v>
                </c:pt>
                <c:pt idx="451">
                  <c:v>161.85642692090019</c:v>
                </c:pt>
                <c:pt idx="452">
                  <c:v>160.81712122832499</c:v>
                </c:pt>
                <c:pt idx="453">
                  <c:v>160.4314262369665</c:v>
                </c:pt>
                <c:pt idx="454">
                  <c:v>159.17148954204691</c:v>
                </c:pt>
                <c:pt idx="455">
                  <c:v>158.4782302146433</c:v>
                </c:pt>
                <c:pt idx="456">
                  <c:v>158.5611377500546</c:v>
                </c:pt>
                <c:pt idx="457">
                  <c:v>156.63687756102351</c:v>
                </c:pt>
                <c:pt idx="458">
                  <c:v>156.92725882603659</c:v>
                </c:pt>
                <c:pt idx="459">
                  <c:v>157.21365843167561</c:v>
                </c:pt>
                <c:pt idx="460">
                  <c:v>157.33138798097389</c:v>
                </c:pt>
                <c:pt idx="461">
                  <c:v>156.68775499984099</c:v>
                </c:pt>
                <c:pt idx="462">
                  <c:v>155.4913915157893</c:v>
                </c:pt>
                <c:pt idx="463">
                  <c:v>157.67604141360351</c:v>
                </c:pt>
                <c:pt idx="464">
                  <c:v>157.9773009596434</c:v>
                </c:pt>
                <c:pt idx="465">
                  <c:v>160.65587453240391</c:v>
                </c:pt>
                <c:pt idx="466">
                  <c:v>160.7230423305287</c:v>
                </c:pt>
                <c:pt idx="467">
                  <c:v>158.70356479307151</c:v>
                </c:pt>
                <c:pt idx="468">
                  <c:v>159.5850786189217</c:v>
                </c:pt>
                <c:pt idx="469">
                  <c:v>158.7525359761209</c:v>
                </c:pt>
                <c:pt idx="470">
                  <c:v>157.80137279482199</c:v>
                </c:pt>
                <c:pt idx="471">
                  <c:v>154.63596318301461</c:v>
                </c:pt>
                <c:pt idx="472">
                  <c:v>152.55499947890371</c:v>
                </c:pt>
                <c:pt idx="473">
                  <c:v>147.73047923764179</c:v>
                </c:pt>
                <c:pt idx="474">
                  <c:v>146.82399326235949</c:v>
                </c:pt>
                <c:pt idx="475">
                  <c:v>145.2874159077287</c:v>
                </c:pt>
                <c:pt idx="476">
                  <c:v>144.99931940159951</c:v>
                </c:pt>
                <c:pt idx="477">
                  <c:v>147.59970125432449</c:v>
                </c:pt>
                <c:pt idx="478">
                  <c:v>147.59723215858349</c:v>
                </c:pt>
                <c:pt idx="479">
                  <c:v>145.40307418319099</c:v>
                </c:pt>
                <c:pt idx="480">
                  <c:v>146.05696225339139</c:v>
                </c:pt>
                <c:pt idx="481">
                  <c:v>145.08618553293351</c:v>
                </c:pt>
                <c:pt idx="482">
                  <c:v>142.26124910641579</c:v>
                </c:pt>
                <c:pt idx="483">
                  <c:v>138.9537632924613</c:v>
                </c:pt>
                <c:pt idx="484">
                  <c:v>142.36730463814149</c:v>
                </c:pt>
                <c:pt idx="485">
                  <c:v>143.95212077281579</c:v>
                </c:pt>
                <c:pt idx="486">
                  <c:v>140.0432339635862</c:v>
                </c:pt>
                <c:pt idx="487">
                  <c:v>133.62844756505521</c:v>
                </c:pt>
                <c:pt idx="488">
                  <c:v>132.92157582593441</c:v>
                </c:pt>
                <c:pt idx="489">
                  <c:v>128.4502304476776</c:v>
                </c:pt>
                <c:pt idx="490">
                  <c:v>120.84141037821151</c:v>
                </c:pt>
                <c:pt idx="491">
                  <c:v>127.82338396560461</c:v>
                </c:pt>
                <c:pt idx="492">
                  <c:v>129.9431335421161</c:v>
                </c:pt>
                <c:pt idx="493">
                  <c:v>126.30526541240999</c:v>
                </c:pt>
                <c:pt idx="494">
                  <c:v>124.3656313292463</c:v>
                </c:pt>
                <c:pt idx="495">
                  <c:v>120.7562109010519</c:v>
                </c:pt>
                <c:pt idx="496">
                  <c:v>120.4052054133348</c:v>
                </c:pt>
                <c:pt idx="497">
                  <c:v>122.4466595799627</c:v>
                </c:pt>
                <c:pt idx="498">
                  <c:v>119.2936904388978</c:v>
                </c:pt>
                <c:pt idx="499">
                  <c:v>114.7139568700657</c:v>
                </c:pt>
                <c:pt idx="500">
                  <c:v>104.8134161059578</c:v>
                </c:pt>
                <c:pt idx="501">
                  <c:v>100.58891742852239</c:v>
                </c:pt>
                <c:pt idx="502">
                  <c:v>105.5695557124014</c:v>
                </c:pt>
                <c:pt idx="503">
                  <c:v>104.5236119006199</c:v>
                </c:pt>
                <c:pt idx="504">
                  <c:v>109.4052770402848</c:v>
                </c:pt>
                <c:pt idx="505">
                  <c:v>114.0930500412997</c:v>
                </c:pt>
                <c:pt idx="506">
                  <c:v>117.9932762967708</c:v>
                </c:pt>
                <c:pt idx="507">
                  <c:v>116.00553739388781</c:v>
                </c:pt>
                <c:pt idx="508">
                  <c:v>114.13525916095681</c:v>
                </c:pt>
                <c:pt idx="509">
                  <c:v>115.98188176002159</c:v>
                </c:pt>
                <c:pt idx="510">
                  <c:v>119.588162972771</c:v>
                </c:pt>
                <c:pt idx="511">
                  <c:v>115.44830807433981</c:v>
                </c:pt>
                <c:pt idx="512">
                  <c:v>113.49788058039699</c:v>
                </c:pt>
                <c:pt idx="513">
                  <c:v>112.07987700489559</c:v>
                </c:pt>
                <c:pt idx="514">
                  <c:v>109.4112127514791</c:v>
                </c:pt>
                <c:pt idx="515">
                  <c:v>106.9422874970419</c:v>
                </c:pt>
                <c:pt idx="516">
                  <c:v>105.6140679131325</c:v>
                </c:pt>
                <c:pt idx="517">
                  <c:v>103.7657804142173</c:v>
                </c:pt>
                <c:pt idx="518">
                  <c:v>104.8939309012453</c:v>
                </c:pt>
                <c:pt idx="519">
                  <c:v>103.9222872437134</c:v>
                </c:pt>
                <c:pt idx="520">
                  <c:v>103.87416416377459</c:v>
                </c:pt>
                <c:pt idx="521">
                  <c:v>104.4932970609033</c:v>
                </c:pt>
                <c:pt idx="522">
                  <c:v>105.36508361258601</c:v>
                </c:pt>
                <c:pt idx="523">
                  <c:v>104.1187453185522</c:v>
                </c:pt>
                <c:pt idx="524">
                  <c:v>103.540946806888</c:v>
                </c:pt>
                <c:pt idx="525">
                  <c:v>105.0831950959636</c:v>
                </c:pt>
                <c:pt idx="526">
                  <c:v>108.1078694554846</c:v>
                </c:pt>
                <c:pt idx="527">
                  <c:v>107.050049294248</c:v>
                </c:pt>
                <c:pt idx="528">
                  <c:v>107.7673633041768</c:v>
                </c:pt>
                <c:pt idx="529">
                  <c:v>109.69110100709329</c:v>
                </c:pt>
                <c:pt idx="530">
                  <c:v>110.0047297376269</c:v>
                </c:pt>
                <c:pt idx="531">
                  <c:v>110.0573774630342</c:v>
                </c:pt>
                <c:pt idx="532">
                  <c:v>111.8850478040933</c:v>
                </c:pt>
                <c:pt idx="533">
                  <c:v>113.7376031619818</c:v>
                </c:pt>
                <c:pt idx="534">
                  <c:v>111.5631837628506</c:v>
                </c:pt>
                <c:pt idx="535">
                  <c:v>112.86166555182599</c:v>
                </c:pt>
                <c:pt idx="536">
                  <c:v>113.60751687969351</c:v>
                </c:pt>
                <c:pt idx="537">
                  <c:v>113.354447939198</c:v>
                </c:pt>
                <c:pt idx="538">
                  <c:v>110.6200667572209</c:v>
                </c:pt>
                <c:pt idx="539">
                  <c:v>110.3646315222547</c:v>
                </c:pt>
                <c:pt idx="540">
                  <c:v>108.93805710150519</c:v>
                </c:pt>
                <c:pt idx="541">
                  <c:v>111.2014719886543</c:v>
                </c:pt>
                <c:pt idx="542">
                  <c:v>113.245323758163</c:v>
                </c:pt>
                <c:pt idx="543">
                  <c:v>113.9477540341536</c:v>
                </c:pt>
                <c:pt idx="544">
                  <c:v>115.71833473754</c:v>
                </c:pt>
                <c:pt idx="545">
                  <c:v>117.66266415538129</c:v>
                </c:pt>
                <c:pt idx="546">
                  <c:v>119.46579813679941</c:v>
                </c:pt>
                <c:pt idx="547">
                  <c:v>119.7702573160787</c:v>
                </c:pt>
                <c:pt idx="548">
                  <c:v>112.6479398227653</c:v>
                </c:pt>
                <c:pt idx="549">
                  <c:v>110.8339929560795</c:v>
                </c:pt>
                <c:pt idx="550">
                  <c:v>108.06969291290881</c:v>
                </c:pt>
                <c:pt idx="551">
                  <c:v>106.9617754614204</c:v>
                </c:pt>
                <c:pt idx="552">
                  <c:v>109.57305282485891</c:v>
                </c:pt>
                <c:pt idx="553">
                  <c:v>107.5989700618227</c:v>
                </c:pt>
                <c:pt idx="554">
                  <c:v>109.74229331040431</c:v>
                </c:pt>
                <c:pt idx="555">
                  <c:v>109.76177230047961</c:v>
                </c:pt>
                <c:pt idx="556">
                  <c:v>108.40234328083631</c:v>
                </c:pt>
                <c:pt idx="557">
                  <c:v>106.8049308177193</c:v>
                </c:pt>
                <c:pt idx="558">
                  <c:v>107.2778083000442</c:v>
                </c:pt>
                <c:pt idx="559">
                  <c:v>105.3510819309559</c:v>
                </c:pt>
                <c:pt idx="560">
                  <c:v>106.26280656497261</c:v>
                </c:pt>
                <c:pt idx="561">
                  <c:v>107.9601477231509</c:v>
                </c:pt>
                <c:pt idx="562">
                  <c:v>107.5291919261343</c:v>
                </c:pt>
                <c:pt idx="563">
                  <c:v>107.90298452060181</c:v>
                </c:pt>
                <c:pt idx="564">
                  <c:v>105.8543025480698</c:v>
                </c:pt>
                <c:pt idx="565">
                  <c:v>105.6938157674355</c:v>
                </c:pt>
                <c:pt idx="566">
                  <c:v>106.095996414802</c:v>
                </c:pt>
                <c:pt idx="567">
                  <c:v>105.2976313624564</c:v>
                </c:pt>
                <c:pt idx="568">
                  <c:v>107.2808603172343</c:v>
                </c:pt>
                <c:pt idx="569">
                  <c:v>108.9793747559691</c:v>
                </c:pt>
                <c:pt idx="570">
                  <c:v>109.8783126295891</c:v>
                </c:pt>
                <c:pt idx="571">
                  <c:v>110.101875168242</c:v>
                </c:pt>
                <c:pt idx="572">
                  <c:v>109.8148785373501</c:v>
                </c:pt>
                <c:pt idx="573">
                  <c:v>110.67944563134699</c:v>
                </c:pt>
                <c:pt idx="574">
                  <c:v>108.2318251699857</c:v>
                </c:pt>
                <c:pt idx="575">
                  <c:v>105.8243622592514</c:v>
                </c:pt>
                <c:pt idx="576">
                  <c:v>104.9824100009437</c:v>
                </c:pt>
                <c:pt idx="577">
                  <c:v>104.8544780241855</c:v>
                </c:pt>
                <c:pt idx="578">
                  <c:v>104.2706054732495</c:v>
                </c:pt>
                <c:pt idx="579">
                  <c:v>103.49251920396139</c:v>
                </c:pt>
                <c:pt idx="580">
                  <c:v>104.0159944947775</c:v>
                </c:pt>
                <c:pt idx="581">
                  <c:v>104.5163606455079</c:v>
                </c:pt>
                <c:pt idx="582">
                  <c:v>104.1338855656637</c:v>
                </c:pt>
                <c:pt idx="583">
                  <c:v>101.955032447264</c:v>
                </c:pt>
                <c:pt idx="584">
                  <c:v>100.99108266160469</c:v>
                </c:pt>
                <c:pt idx="585">
                  <c:v>101.37156509038689</c:v>
                </c:pt>
                <c:pt idx="586">
                  <c:v>99.483570284281626</c:v>
                </c:pt>
                <c:pt idx="587">
                  <c:v>99.584060872014362</c:v>
                </c:pt>
                <c:pt idx="588">
                  <c:v>98.009477788835895</c:v>
                </c:pt>
                <c:pt idx="589">
                  <c:v>99.20102023906864</c:v>
                </c:pt>
                <c:pt idx="590">
                  <c:v>102.0690883843447</c:v>
                </c:pt>
                <c:pt idx="591">
                  <c:v>103.9847806427761</c:v>
                </c:pt>
                <c:pt idx="592">
                  <c:v>102.9643486003272</c:v>
                </c:pt>
                <c:pt idx="593">
                  <c:v>103.2479349392617</c:v>
                </c:pt>
                <c:pt idx="594">
                  <c:v>103.0587147074782</c:v>
                </c:pt>
                <c:pt idx="595">
                  <c:v>103.4196424200799</c:v>
                </c:pt>
                <c:pt idx="596">
                  <c:v>105.7891178302705</c:v>
                </c:pt>
                <c:pt idx="597">
                  <c:v>105.0834330286757</c:v>
                </c:pt>
                <c:pt idx="598">
                  <c:v>104.86938763613929</c:v>
                </c:pt>
                <c:pt idx="599">
                  <c:v>107.5644567901083</c:v>
                </c:pt>
                <c:pt idx="600">
                  <c:v>108.87574762968821</c:v>
                </c:pt>
                <c:pt idx="601">
                  <c:v>107.0010771610734</c:v>
                </c:pt>
                <c:pt idx="602">
                  <c:v>108.3779195084068</c:v>
                </c:pt>
                <c:pt idx="603">
                  <c:v>109.1744066304007</c:v>
                </c:pt>
                <c:pt idx="604">
                  <c:v>111.42722786234189</c:v>
                </c:pt>
                <c:pt idx="605">
                  <c:v>112.640219120005</c:v>
                </c:pt>
                <c:pt idx="606">
                  <c:v>115.2852323461577</c:v>
                </c:pt>
                <c:pt idx="607">
                  <c:v>115.58571633329809</c:v>
                </c:pt>
                <c:pt idx="608">
                  <c:v>117.6143488461568</c:v>
                </c:pt>
                <c:pt idx="609">
                  <c:v>120.6474712164095</c:v>
                </c:pt>
                <c:pt idx="610">
                  <c:v>118.0149062887449</c:v>
                </c:pt>
                <c:pt idx="611">
                  <c:v>118.51732688400971</c:v>
                </c:pt>
                <c:pt idx="612">
                  <c:v>118.3891289816674</c:v>
                </c:pt>
                <c:pt idx="613">
                  <c:v>118.021063833743</c:v>
                </c:pt>
                <c:pt idx="614">
                  <c:v>118.0959244399826</c:v>
                </c:pt>
                <c:pt idx="615">
                  <c:v>120.3863670016856</c:v>
                </c:pt>
                <c:pt idx="616">
                  <c:v>123.3228022147956</c:v>
                </c:pt>
                <c:pt idx="617">
                  <c:v>122.7390789270393</c:v>
                </c:pt>
                <c:pt idx="618">
                  <c:v>117.1786628838835</c:v>
                </c:pt>
                <c:pt idx="619">
                  <c:v>120.17281059838101</c:v>
                </c:pt>
                <c:pt idx="620">
                  <c:v>125.0273159541297</c:v>
                </c:pt>
                <c:pt idx="621">
                  <c:v>126.5276582147325</c:v>
                </c:pt>
                <c:pt idx="622">
                  <c:v>124.6875739091343</c:v>
                </c:pt>
                <c:pt idx="623">
                  <c:v>127.2087803632168</c:v>
                </c:pt>
                <c:pt idx="624">
                  <c:v>126.5140607461949</c:v>
                </c:pt>
                <c:pt idx="625">
                  <c:v>125.7038558149264</c:v>
                </c:pt>
                <c:pt idx="626">
                  <c:v>128.28641912600739</c:v>
                </c:pt>
                <c:pt idx="627">
                  <c:v>127.518343518077</c:v>
                </c:pt>
                <c:pt idx="628">
                  <c:v>127.7239774693643</c:v>
                </c:pt>
                <c:pt idx="629">
                  <c:v>129.3086080620358</c:v>
                </c:pt>
                <c:pt idx="630">
                  <c:v>141.24385607816629</c:v>
                </c:pt>
                <c:pt idx="631">
                  <c:v>151.3378314457571</c:v>
                </c:pt>
                <c:pt idx="632">
                  <c:v>152.47287616127119</c:v>
                </c:pt>
                <c:pt idx="633">
                  <c:v>151.40059810461571</c:v>
                </c:pt>
                <c:pt idx="634">
                  <c:v>151.22757744721011</c:v>
                </c:pt>
                <c:pt idx="635">
                  <c:v>152.43670362059839</c:v>
                </c:pt>
                <c:pt idx="636">
                  <c:v>149.4984962062922</c:v>
                </c:pt>
                <c:pt idx="637">
                  <c:v>154.6010395693794</c:v>
                </c:pt>
                <c:pt idx="638">
                  <c:v>154.79615729496561</c:v>
                </c:pt>
                <c:pt idx="639">
                  <c:v>156.72906431430579</c:v>
                </c:pt>
                <c:pt idx="640">
                  <c:v>158.69829618957741</c:v>
                </c:pt>
                <c:pt idx="641">
                  <c:v>160.0901245994234</c:v>
                </c:pt>
                <c:pt idx="642">
                  <c:v>160.81062350866981</c:v>
                </c:pt>
                <c:pt idx="643">
                  <c:v>162.49356330623129</c:v>
                </c:pt>
                <c:pt idx="644">
                  <c:v>163.36006257782981</c:v>
                </c:pt>
                <c:pt idx="645">
                  <c:v>158.30785574124519</c:v>
                </c:pt>
                <c:pt idx="646">
                  <c:v>164.09538134159851</c:v>
                </c:pt>
                <c:pt idx="647">
                  <c:v>168.12208518151479</c:v>
                </c:pt>
                <c:pt idx="648">
                  <c:v>168.6841462433251</c:v>
                </c:pt>
                <c:pt idx="649">
                  <c:v>166.99945049888771</c:v>
                </c:pt>
                <c:pt idx="650">
                  <c:v>164.54758821056291</c:v>
                </c:pt>
                <c:pt idx="651">
                  <c:v>168.88073770289381</c:v>
                </c:pt>
                <c:pt idx="652">
                  <c:v>163.89674645181569</c:v>
                </c:pt>
                <c:pt idx="653">
                  <c:v>162.7894420711535</c:v>
                </c:pt>
                <c:pt idx="654">
                  <c:v>163.91662698814639</c:v>
                </c:pt>
                <c:pt idx="655">
                  <c:v>163.16973174605951</c:v>
                </c:pt>
                <c:pt idx="656">
                  <c:v>163.53024077634609</c:v>
                </c:pt>
                <c:pt idx="657">
                  <c:v>168.24970270722631</c:v>
                </c:pt>
                <c:pt idx="658">
                  <c:v>167.26125101110779</c:v>
                </c:pt>
                <c:pt idx="659">
                  <c:v>170.64703310575689</c:v>
                </c:pt>
                <c:pt idx="660">
                  <c:v>173.71099815515041</c:v>
                </c:pt>
                <c:pt idx="661">
                  <c:v>168.18499765158811</c:v>
                </c:pt>
                <c:pt idx="662">
                  <c:v>168.60592929131241</c:v>
                </c:pt>
                <c:pt idx="663">
                  <c:v>169.97168540183631</c:v>
                </c:pt>
                <c:pt idx="664">
                  <c:v>171.86058492449641</c:v>
                </c:pt>
                <c:pt idx="665">
                  <c:v>160.80491359582049</c:v>
                </c:pt>
                <c:pt idx="666">
                  <c:v>165.96629680444499</c:v>
                </c:pt>
                <c:pt idx="667">
                  <c:v>161.78351655619429</c:v>
                </c:pt>
                <c:pt idx="668">
                  <c:v>161.04015728223649</c:v>
                </c:pt>
                <c:pt idx="669">
                  <c:v>156.74567429045379</c:v>
                </c:pt>
                <c:pt idx="670">
                  <c:v>151.68685110031541</c:v>
                </c:pt>
                <c:pt idx="671">
                  <c:v>158.58306797713581</c:v>
                </c:pt>
                <c:pt idx="672">
                  <c:v>165.70048537088431</c:v>
                </c:pt>
                <c:pt idx="673">
                  <c:v>165.33042705927119</c:v>
                </c:pt>
                <c:pt idx="674">
                  <c:v>171.16080526753501</c:v>
                </c:pt>
                <c:pt idx="675">
                  <c:v>173.1587293096039</c:v>
                </c:pt>
                <c:pt idx="676">
                  <c:v>173.67769054320789</c:v>
                </c:pt>
                <c:pt idx="677">
                  <c:v>171.79758520873071</c:v>
                </c:pt>
                <c:pt idx="678">
                  <c:v>176.39723797968631</c:v>
                </c:pt>
                <c:pt idx="679">
                  <c:v>178.48122132237981</c:v>
                </c:pt>
                <c:pt idx="680">
                  <c:v>181.07355037539881</c:v>
                </c:pt>
                <c:pt idx="681">
                  <c:v>181.61184476117799</c:v>
                </c:pt>
                <c:pt idx="682">
                  <c:v>180.0381217783231</c:v>
                </c:pt>
                <c:pt idx="683">
                  <c:v>180.70505233866649</c:v>
                </c:pt>
                <c:pt idx="684">
                  <c:v>182.5591666632929</c:v>
                </c:pt>
                <c:pt idx="685">
                  <c:v>185.3325857938064</c:v>
                </c:pt>
                <c:pt idx="686">
                  <c:v>184.9682960377111</c:v>
                </c:pt>
                <c:pt idx="687">
                  <c:v>186.3015712623787</c:v>
                </c:pt>
                <c:pt idx="688">
                  <c:v>181.20283467761021</c:v>
                </c:pt>
                <c:pt idx="689">
                  <c:v>176.20368894376381</c:v>
                </c:pt>
                <c:pt idx="690">
                  <c:v>173.00048559015869</c:v>
                </c:pt>
                <c:pt idx="691">
                  <c:v>173.53115386612441</c:v>
                </c:pt>
                <c:pt idx="692">
                  <c:v>172.48202471401191</c:v>
                </c:pt>
                <c:pt idx="693">
                  <c:v>178.42703898934971</c:v>
                </c:pt>
                <c:pt idx="694">
                  <c:v>177.12208661157439</c:v>
                </c:pt>
                <c:pt idx="695">
                  <c:v>169.571416511591</c:v>
                </c:pt>
                <c:pt idx="696">
                  <c:v>172.8235641734058</c:v>
                </c:pt>
                <c:pt idx="697">
                  <c:v>171.98071976530741</c:v>
                </c:pt>
                <c:pt idx="698">
                  <c:v>172.26294560340389</c:v>
                </c:pt>
                <c:pt idx="699">
                  <c:v>172.88267903247899</c:v>
                </c:pt>
                <c:pt idx="700">
                  <c:v>177.81514955847919</c:v>
                </c:pt>
                <c:pt idx="701">
                  <c:v>177.76958564691299</c:v>
                </c:pt>
                <c:pt idx="702">
                  <c:v>179.85797659086211</c:v>
                </c:pt>
                <c:pt idx="703">
                  <c:v>179.97119300506671</c:v>
                </c:pt>
                <c:pt idx="704">
                  <c:v>180.10286395106829</c:v>
                </c:pt>
                <c:pt idx="705">
                  <c:v>180.85746922971941</c:v>
                </c:pt>
                <c:pt idx="706">
                  <c:v>181.3298657436516</c:v>
                </c:pt>
                <c:pt idx="707">
                  <c:v>181.97347425471449</c:v>
                </c:pt>
                <c:pt idx="708">
                  <c:v>181.0457025005046</c:v>
                </c:pt>
                <c:pt idx="709">
                  <c:v>181.84220272817211</c:v>
                </c:pt>
                <c:pt idx="710">
                  <c:v>185.54021771884771</c:v>
                </c:pt>
                <c:pt idx="711">
                  <c:v>184.56419585661521</c:v>
                </c:pt>
                <c:pt idx="712">
                  <c:v>184.08416471430201</c:v>
                </c:pt>
                <c:pt idx="713">
                  <c:v>184.33194280774629</c:v>
                </c:pt>
                <c:pt idx="714">
                  <c:v>183.28436336242601</c:v>
                </c:pt>
                <c:pt idx="715">
                  <c:v>183.99667995737241</c:v>
                </c:pt>
                <c:pt idx="716">
                  <c:v>186.38049996815249</c:v>
                </c:pt>
                <c:pt idx="717">
                  <c:v>189.30813860746301</c:v>
                </c:pt>
                <c:pt idx="718">
                  <c:v>189.03452723119759</c:v>
                </c:pt>
                <c:pt idx="719">
                  <c:v>189.12466318912189</c:v>
                </c:pt>
                <c:pt idx="720">
                  <c:v>189.57937650998261</c:v>
                </c:pt>
                <c:pt idx="721">
                  <c:v>188.5586186787317</c:v>
                </c:pt>
                <c:pt idx="722">
                  <c:v>190.46939728289831</c:v>
                </c:pt>
                <c:pt idx="723">
                  <c:v>189.80974894651089</c:v>
                </c:pt>
                <c:pt idx="724">
                  <c:v>190.59485121669229</c:v>
                </c:pt>
                <c:pt idx="725">
                  <c:v>193.43829676021321</c:v>
                </c:pt>
                <c:pt idx="726">
                  <c:v>193.36287176986491</c:v>
                </c:pt>
                <c:pt idx="727">
                  <c:v>189.03499479914001</c:v>
                </c:pt>
                <c:pt idx="728">
                  <c:v>190.11284223684609</c:v>
                </c:pt>
                <c:pt idx="729">
                  <c:v>192.67520311486041</c:v>
                </c:pt>
                <c:pt idx="730">
                  <c:v>194.54532754714339</c:v>
                </c:pt>
                <c:pt idx="731">
                  <c:v>193.2033443811209</c:v>
                </c:pt>
                <c:pt idx="732">
                  <c:v>196.3074351560978</c:v>
                </c:pt>
                <c:pt idx="733">
                  <c:v>201.55612020178569</c:v>
                </c:pt>
                <c:pt idx="734">
                  <c:v>206.1610538747895</c:v>
                </c:pt>
                <c:pt idx="735">
                  <c:v>208.3192316806242</c:v>
                </c:pt>
                <c:pt idx="736">
                  <c:v>210.11990562718361</c:v>
                </c:pt>
                <c:pt idx="737">
                  <c:v>210.0922571009709</c:v>
                </c:pt>
                <c:pt idx="738">
                  <c:v>207.9757578905205</c:v>
                </c:pt>
                <c:pt idx="739">
                  <c:v>204.84195383547231</c:v>
                </c:pt>
                <c:pt idx="740">
                  <c:v>208.2389398137922</c:v>
                </c:pt>
                <c:pt idx="741">
                  <c:v>205.09258131792299</c:v>
                </c:pt>
                <c:pt idx="742">
                  <c:v>195.88030350709161</c:v>
                </c:pt>
                <c:pt idx="743">
                  <c:v>196.31826903015991</c:v>
                </c:pt>
                <c:pt idx="744">
                  <c:v>193.3256696786375</c:v>
                </c:pt>
                <c:pt idx="745">
                  <c:v>191.42254777332789</c:v>
                </c:pt>
                <c:pt idx="746">
                  <c:v>184.41933650080441</c:v>
                </c:pt>
                <c:pt idx="747">
                  <c:v>190.41139013999191</c:v>
                </c:pt>
                <c:pt idx="748">
                  <c:v>194.95889562443949</c:v>
                </c:pt>
                <c:pt idx="749">
                  <c:v>201.3600777297373</c:v>
                </c:pt>
                <c:pt idx="750">
                  <c:v>207.794877938604</c:v>
                </c:pt>
                <c:pt idx="751">
                  <c:v>208.12701362949639</c:v>
                </c:pt>
                <c:pt idx="752">
                  <c:v>211.77718648824001</c:v>
                </c:pt>
                <c:pt idx="753">
                  <c:v>208.06515226564699</c:v>
                </c:pt>
                <c:pt idx="754">
                  <c:v>209.52431509827221</c:v>
                </c:pt>
                <c:pt idx="755">
                  <c:v>211.94560393365529</c:v>
                </c:pt>
                <c:pt idx="756">
                  <c:v>211.55490329077929</c:v>
                </c:pt>
                <c:pt idx="757">
                  <c:v>211.7227594994188</c:v>
                </c:pt>
                <c:pt idx="758">
                  <c:v>209.90600880137919</c:v>
                </c:pt>
                <c:pt idx="759">
                  <c:v>209.83413994246291</c:v>
                </c:pt>
                <c:pt idx="760">
                  <c:v>210.19122650774449</c:v>
                </c:pt>
                <c:pt idx="761">
                  <c:v>211.38722281382559</c:v>
                </c:pt>
                <c:pt idx="762">
                  <c:v>212.0466251425382</c:v>
                </c:pt>
                <c:pt idx="763">
                  <c:v>209.4055709867053</c:v>
                </c:pt>
                <c:pt idx="764">
                  <c:v>206.81744548492219</c:v>
                </c:pt>
                <c:pt idx="765">
                  <c:v>211.00601402207749</c:v>
                </c:pt>
                <c:pt idx="766">
                  <c:v>214.52770458858831</c:v>
                </c:pt>
                <c:pt idx="767">
                  <c:v>215.41141020140859</c:v>
                </c:pt>
                <c:pt idx="768">
                  <c:v>216.15402262242549</c:v>
                </c:pt>
                <c:pt idx="769">
                  <c:v>213.83116948122509</c:v>
                </c:pt>
                <c:pt idx="770">
                  <c:v>212.31017980783619</c:v>
                </c:pt>
                <c:pt idx="771">
                  <c:v>215.01831022387881</c:v>
                </c:pt>
                <c:pt idx="772">
                  <c:v>215.31534241139789</c:v>
                </c:pt>
                <c:pt idx="773">
                  <c:v>214.60106766532039</c:v>
                </c:pt>
                <c:pt idx="774">
                  <c:v>213.4993492722131</c:v>
                </c:pt>
                <c:pt idx="775">
                  <c:v>213.10282658060211</c:v>
                </c:pt>
                <c:pt idx="776">
                  <c:v>209.49692571039239</c:v>
                </c:pt>
                <c:pt idx="777">
                  <c:v>210.48602581009919</c:v>
                </c:pt>
                <c:pt idx="778">
                  <c:v>212.52360148025721</c:v>
                </c:pt>
                <c:pt idx="779">
                  <c:v>212.15659403940731</c:v>
                </c:pt>
                <c:pt idx="780">
                  <c:v>211.12692520103701</c:v>
                </c:pt>
                <c:pt idx="781">
                  <c:v>211.8200409961529</c:v>
                </c:pt>
                <c:pt idx="782">
                  <c:v>214.96592238610651</c:v>
                </c:pt>
                <c:pt idx="783">
                  <c:v>215.60740329498589</c:v>
                </c:pt>
                <c:pt idx="784">
                  <c:v>215.69205812425031</c:v>
                </c:pt>
                <c:pt idx="785">
                  <c:v>216.52778698645801</c:v>
                </c:pt>
                <c:pt idx="786">
                  <c:v>217.06493513974411</c:v>
                </c:pt>
                <c:pt idx="787">
                  <c:v>219.14152403935739</c:v>
                </c:pt>
                <c:pt idx="788">
                  <c:v>221.30580333492011</c:v>
                </c:pt>
                <c:pt idx="789">
                  <c:v>222.4953071584342</c:v>
                </c:pt>
                <c:pt idx="790">
                  <c:v>222.92009423907061</c:v>
                </c:pt>
                <c:pt idx="791">
                  <c:v>220.9953154815413</c:v>
                </c:pt>
                <c:pt idx="792">
                  <c:v>222.55207194858889</c:v>
                </c:pt>
                <c:pt idx="793">
                  <c:v>221.60336548275939</c:v>
                </c:pt>
                <c:pt idx="794">
                  <c:v>224.5594048304888</c:v>
                </c:pt>
                <c:pt idx="795">
                  <c:v>228.38627962944301</c:v>
                </c:pt>
                <c:pt idx="796">
                  <c:v>229.19736078345591</c:v>
                </c:pt>
                <c:pt idx="797">
                  <c:v>229.70754510432769</c:v>
                </c:pt>
                <c:pt idx="798">
                  <c:v>227.37680857593261</c:v>
                </c:pt>
                <c:pt idx="799">
                  <c:v>226.16362557149051</c:v>
                </c:pt>
                <c:pt idx="800">
                  <c:v>222.81705362513881</c:v>
                </c:pt>
                <c:pt idx="801">
                  <c:v>221.3871015710809</c:v>
                </c:pt>
                <c:pt idx="802">
                  <c:v>216.7092826745494</c:v>
                </c:pt>
                <c:pt idx="803">
                  <c:v>206.13598817602451</c:v>
                </c:pt>
                <c:pt idx="804">
                  <c:v>206.64295551047371</c:v>
                </c:pt>
                <c:pt idx="805">
                  <c:v>209.1679817960844</c:v>
                </c:pt>
                <c:pt idx="806">
                  <c:v>213.26626950437321</c:v>
                </c:pt>
                <c:pt idx="807">
                  <c:v>212.51094622459269</c:v>
                </c:pt>
                <c:pt idx="808">
                  <c:v>215.87595703967091</c:v>
                </c:pt>
                <c:pt idx="809">
                  <c:v>211.57660359989649</c:v>
                </c:pt>
                <c:pt idx="810">
                  <c:v>204.8074258932493</c:v>
                </c:pt>
                <c:pt idx="811">
                  <c:v>207.98352736442419</c:v>
                </c:pt>
                <c:pt idx="812">
                  <c:v>207.66456733698439</c:v>
                </c:pt>
                <c:pt idx="813">
                  <c:v>210.90975536629091</c:v>
                </c:pt>
                <c:pt idx="814">
                  <c:v>211.24912483021751</c:v>
                </c:pt>
                <c:pt idx="815">
                  <c:v>212.65017167303151</c:v>
                </c:pt>
                <c:pt idx="816">
                  <c:v>211.7957146522613</c:v>
                </c:pt>
                <c:pt idx="817">
                  <c:v>213.33687228362521</c:v>
                </c:pt>
                <c:pt idx="818">
                  <c:v>215.626855667435</c:v>
                </c:pt>
                <c:pt idx="819">
                  <c:v>214.67145516559759</c:v>
                </c:pt>
                <c:pt idx="820">
                  <c:v>214.0115921169789</c:v>
                </c:pt>
                <c:pt idx="821">
                  <c:v>214.40230199099759</c:v>
                </c:pt>
                <c:pt idx="822">
                  <c:v>211.32885637646291</c:v>
                </c:pt>
                <c:pt idx="823">
                  <c:v>211.01710793870291</c:v>
                </c:pt>
                <c:pt idx="824">
                  <c:v>211.08742728653019</c:v>
                </c:pt>
                <c:pt idx="825">
                  <c:v>213.5473281874259</c:v>
                </c:pt>
                <c:pt idx="826">
                  <c:v>217.23204690058969</c:v>
                </c:pt>
                <c:pt idx="827">
                  <c:v>218.82863430322541</c:v>
                </c:pt>
                <c:pt idx="828">
                  <c:v>222.95003428186041</c:v>
                </c:pt>
                <c:pt idx="829">
                  <c:v>223.41836292577341</c:v>
                </c:pt>
                <c:pt idx="830">
                  <c:v>224.68967587394661</c:v>
                </c:pt>
                <c:pt idx="831">
                  <c:v>223.04169385924439</c:v>
                </c:pt>
                <c:pt idx="832">
                  <c:v>223.10479921719329</c:v>
                </c:pt>
                <c:pt idx="833">
                  <c:v>222.39836142712031</c:v>
                </c:pt>
                <c:pt idx="834">
                  <c:v>222.25766020074829</c:v>
                </c:pt>
                <c:pt idx="835">
                  <c:v>221.3074577938151</c:v>
                </c:pt>
                <c:pt idx="836">
                  <c:v>223.81775020228599</c:v>
                </c:pt>
                <c:pt idx="837">
                  <c:v>223.98964537717359</c:v>
                </c:pt>
                <c:pt idx="838">
                  <c:v>223.97463124735009</c:v>
                </c:pt>
                <c:pt idx="839">
                  <c:v>225.40376668450531</c:v>
                </c:pt>
                <c:pt idx="840">
                  <c:v>224.20173598343041</c:v>
                </c:pt>
                <c:pt idx="841">
                  <c:v>225.67819388594299</c:v>
                </c:pt>
                <c:pt idx="842">
                  <c:v>225.41600534751299</c:v>
                </c:pt>
                <c:pt idx="843">
                  <c:v>226.2018289478558</c:v>
                </c:pt>
                <c:pt idx="844">
                  <c:v>226.60802729643791</c:v>
                </c:pt>
                <c:pt idx="845">
                  <c:v>225.41457352061431</c:v>
                </c:pt>
                <c:pt idx="846">
                  <c:v>227.97619541329749</c:v>
                </c:pt>
                <c:pt idx="847">
                  <c:v>231.4525585764988</c:v>
                </c:pt>
                <c:pt idx="848">
                  <c:v>236.5420485656997</c:v>
                </c:pt>
                <c:pt idx="849">
                  <c:v>236.16558162919341</c:v>
                </c:pt>
                <c:pt idx="850">
                  <c:v>237.68510334907981</c:v>
                </c:pt>
                <c:pt idx="851">
                  <c:v>236.54898243025619</c:v>
                </c:pt>
                <c:pt idx="852">
                  <c:v>237.2716970134563</c:v>
                </c:pt>
                <c:pt idx="853">
                  <c:v>238.83725862720291</c:v>
                </c:pt>
                <c:pt idx="854">
                  <c:v>237.1924199683578</c:v>
                </c:pt>
                <c:pt idx="855">
                  <c:v>237.06520999385521</c:v>
                </c:pt>
                <c:pt idx="856">
                  <c:v>237.63205624753371</c:v>
                </c:pt>
                <c:pt idx="857">
                  <c:v>233.74694289712221</c:v>
                </c:pt>
                <c:pt idx="858">
                  <c:v>235.32688760840259</c:v>
                </c:pt>
                <c:pt idx="859">
                  <c:v>235.91563398444919</c:v>
                </c:pt>
                <c:pt idx="860">
                  <c:v>235.40326829291041</c:v>
                </c:pt>
                <c:pt idx="861">
                  <c:v>236.53165453506111</c:v>
                </c:pt>
                <c:pt idx="862">
                  <c:v>236.89178291851579</c:v>
                </c:pt>
                <c:pt idx="863">
                  <c:v>235.787177363902</c:v>
                </c:pt>
                <c:pt idx="864">
                  <c:v>233.7704599906036</c:v>
                </c:pt>
                <c:pt idx="865">
                  <c:v>236.8287640638257</c:v>
                </c:pt>
                <c:pt idx="866">
                  <c:v>238.24791952226849</c:v>
                </c:pt>
                <c:pt idx="867">
                  <c:v>237.1465960161465</c:v>
                </c:pt>
                <c:pt idx="868">
                  <c:v>234.4505615201299</c:v>
                </c:pt>
                <c:pt idx="869">
                  <c:v>235.41667901040981</c:v>
                </c:pt>
                <c:pt idx="870">
                  <c:v>235.3747311511348</c:v>
                </c:pt>
                <c:pt idx="871">
                  <c:v>228.48969428968229</c:v>
                </c:pt>
                <c:pt idx="872">
                  <c:v>235.38813407276089</c:v>
                </c:pt>
                <c:pt idx="873">
                  <c:v>233.2314555722173</c:v>
                </c:pt>
                <c:pt idx="874">
                  <c:v>233.16984968409099</c:v>
                </c:pt>
                <c:pt idx="875">
                  <c:v>236.5197802405406</c:v>
                </c:pt>
                <c:pt idx="876">
                  <c:v>232.8387159225438</c:v>
                </c:pt>
                <c:pt idx="877">
                  <c:v>231.82571668511969</c:v>
                </c:pt>
                <c:pt idx="878">
                  <c:v>232.75597278509829</c:v>
                </c:pt>
                <c:pt idx="879">
                  <c:v>229.1551902527807</c:v>
                </c:pt>
                <c:pt idx="880">
                  <c:v>229.88407481442761</c:v>
                </c:pt>
                <c:pt idx="881">
                  <c:v>227.34420242872301</c:v>
                </c:pt>
                <c:pt idx="882">
                  <c:v>226.08393887342629</c:v>
                </c:pt>
                <c:pt idx="883">
                  <c:v>220.41398127766391</c:v>
                </c:pt>
                <c:pt idx="884">
                  <c:v>223.48197679745519</c:v>
                </c:pt>
                <c:pt idx="885">
                  <c:v>225.3475439568997</c:v>
                </c:pt>
                <c:pt idx="886">
                  <c:v>228.0986560825979</c:v>
                </c:pt>
                <c:pt idx="887">
                  <c:v>230.7969248200626</c:v>
                </c:pt>
                <c:pt idx="888">
                  <c:v>228.53677787500641</c:v>
                </c:pt>
                <c:pt idx="889">
                  <c:v>230.5132938194306</c:v>
                </c:pt>
                <c:pt idx="890">
                  <c:v>233.3487245524295</c:v>
                </c:pt>
                <c:pt idx="891">
                  <c:v>233.9446159391911</c:v>
                </c:pt>
                <c:pt idx="892">
                  <c:v>232.13181283921119</c:v>
                </c:pt>
                <c:pt idx="893">
                  <c:v>231.83637011252</c:v>
                </c:pt>
                <c:pt idx="894">
                  <c:v>233.39753002006091</c:v>
                </c:pt>
                <c:pt idx="895">
                  <c:v>235.04115242061141</c:v>
                </c:pt>
                <c:pt idx="896">
                  <c:v>234.783240846426</c:v>
                </c:pt>
                <c:pt idx="897">
                  <c:v>236.11320859661399</c:v>
                </c:pt>
                <c:pt idx="898">
                  <c:v>236.7898915578705</c:v>
                </c:pt>
                <c:pt idx="899">
                  <c:v>237.68774153199811</c:v>
                </c:pt>
                <c:pt idx="900">
                  <c:v>239.43584708928131</c:v>
                </c:pt>
                <c:pt idx="901">
                  <c:v>237.92816912151221</c:v>
                </c:pt>
                <c:pt idx="902">
                  <c:v>238.9035799120818</c:v>
                </c:pt>
                <c:pt idx="903">
                  <c:v>239.42400089950669</c:v>
                </c:pt>
                <c:pt idx="904">
                  <c:v>240.3868733693684</c:v>
                </c:pt>
                <c:pt idx="905">
                  <c:v>241.46983966727711</c:v>
                </c:pt>
                <c:pt idx="906">
                  <c:v>238.38581144038929</c:v>
                </c:pt>
                <c:pt idx="907">
                  <c:v>240.1747415428278</c:v>
                </c:pt>
                <c:pt idx="908">
                  <c:v>240.2661946654182</c:v>
                </c:pt>
                <c:pt idx="909">
                  <c:v>241.84886514927589</c:v>
                </c:pt>
                <c:pt idx="910">
                  <c:v>240.62788250575019</c:v>
                </c:pt>
                <c:pt idx="911">
                  <c:v>240.76030151513569</c:v>
                </c:pt>
                <c:pt idx="912">
                  <c:v>241.95753504558289</c:v>
                </c:pt>
                <c:pt idx="913">
                  <c:v>243.93608384613111</c:v>
                </c:pt>
                <c:pt idx="914">
                  <c:v>244.57556147594971</c:v>
                </c:pt>
                <c:pt idx="915">
                  <c:v>247.3214191574929</c:v>
                </c:pt>
                <c:pt idx="916">
                  <c:v>248.2846498497486</c:v>
                </c:pt>
                <c:pt idx="917">
                  <c:v>248.8563407202499</c:v>
                </c:pt>
                <c:pt idx="918">
                  <c:v>249.28863827161061</c:v>
                </c:pt>
                <c:pt idx="919">
                  <c:v>249.08625600548169</c:v>
                </c:pt>
                <c:pt idx="920">
                  <c:v>249.9880354090555</c:v>
                </c:pt>
                <c:pt idx="921">
                  <c:v>250.7519653666038</c:v>
                </c:pt>
                <c:pt idx="922">
                  <c:v>250.8762079432357</c:v>
                </c:pt>
                <c:pt idx="923">
                  <c:v>250.29971229471391</c:v>
                </c:pt>
                <c:pt idx="924">
                  <c:v>251.27660995307139</c:v>
                </c:pt>
                <c:pt idx="925">
                  <c:v>253.1371128223025</c:v>
                </c:pt>
                <c:pt idx="926">
                  <c:v>252.51147777205099</c:v>
                </c:pt>
                <c:pt idx="927">
                  <c:v>251.5617911294103</c:v>
                </c:pt>
                <c:pt idx="928">
                  <c:v>252.3953599654505</c:v>
                </c:pt>
                <c:pt idx="929">
                  <c:v>252.7988860539042</c:v>
                </c:pt>
                <c:pt idx="930">
                  <c:v>252.7890235949223</c:v>
                </c:pt>
                <c:pt idx="931">
                  <c:v>253.30249521972709</c:v>
                </c:pt>
                <c:pt idx="932">
                  <c:v>255.0966088867427</c:v>
                </c:pt>
                <c:pt idx="933">
                  <c:v>254.7199493363596</c:v>
                </c:pt>
                <c:pt idx="934">
                  <c:v>256.6833462711723</c:v>
                </c:pt>
                <c:pt idx="935">
                  <c:v>259.67871479520602</c:v>
                </c:pt>
                <c:pt idx="936">
                  <c:v>260.7609807864024</c:v>
                </c:pt>
                <c:pt idx="937">
                  <c:v>263.93226787797119</c:v>
                </c:pt>
                <c:pt idx="938">
                  <c:v>262.72751399073718</c:v>
                </c:pt>
                <c:pt idx="939">
                  <c:v>262.7667475265672</c:v>
                </c:pt>
                <c:pt idx="940">
                  <c:v>262.37245629376139</c:v>
                </c:pt>
                <c:pt idx="941">
                  <c:v>263.67160831086039</c:v>
                </c:pt>
                <c:pt idx="942">
                  <c:v>263.69568671218292</c:v>
                </c:pt>
                <c:pt idx="943">
                  <c:v>265.14845366668271</c:v>
                </c:pt>
                <c:pt idx="944">
                  <c:v>269.05721127923778</c:v>
                </c:pt>
                <c:pt idx="945">
                  <c:v>268.76705933587942</c:v>
                </c:pt>
                <c:pt idx="946">
                  <c:v>267.9322016202525</c:v>
                </c:pt>
                <c:pt idx="947">
                  <c:v>268.69017378004412</c:v>
                </c:pt>
                <c:pt idx="948">
                  <c:v>266.48700241937888</c:v>
                </c:pt>
                <c:pt idx="949">
                  <c:v>262.87296504783347</c:v>
                </c:pt>
                <c:pt idx="950">
                  <c:v>264.14132052625303</c:v>
                </c:pt>
                <c:pt idx="951">
                  <c:v>261.71603149749012</c:v>
                </c:pt>
                <c:pt idx="952">
                  <c:v>260.84675842665018</c:v>
                </c:pt>
                <c:pt idx="953">
                  <c:v>258.89131347227811</c:v>
                </c:pt>
                <c:pt idx="954">
                  <c:v>262.99461203324267</c:v>
                </c:pt>
                <c:pt idx="955">
                  <c:v>265.87606657576708</c:v>
                </c:pt>
                <c:pt idx="956">
                  <c:v>267.78216961934862</c:v>
                </c:pt>
                <c:pt idx="957">
                  <c:v>271.46030087235403</c:v>
                </c:pt>
                <c:pt idx="958">
                  <c:v>270.10818925704177</c:v>
                </c:pt>
                <c:pt idx="959">
                  <c:v>271.14654896150171</c:v>
                </c:pt>
                <c:pt idx="960">
                  <c:v>274.16613729294261</c:v>
                </c:pt>
                <c:pt idx="961">
                  <c:v>279.62601564015108</c:v>
                </c:pt>
                <c:pt idx="962">
                  <c:v>279.20979863469228</c:v>
                </c:pt>
                <c:pt idx="963">
                  <c:v>279.84936291599831</c:v>
                </c:pt>
                <c:pt idx="964">
                  <c:v>278.30785841897978</c:v>
                </c:pt>
                <c:pt idx="965">
                  <c:v>280.76011415872421</c:v>
                </c:pt>
                <c:pt idx="966">
                  <c:v>281.3304153494953</c:v>
                </c:pt>
                <c:pt idx="967">
                  <c:v>278.19663858380011</c:v>
                </c:pt>
                <c:pt idx="968">
                  <c:v>277.79622820225109</c:v>
                </c:pt>
                <c:pt idx="969">
                  <c:v>277.21808024443868</c:v>
                </c:pt>
                <c:pt idx="970">
                  <c:v>280.59066400099351</c:v>
                </c:pt>
                <c:pt idx="971">
                  <c:v>281.12744204205808</c:v>
                </c:pt>
                <c:pt idx="972">
                  <c:v>281.64073807606638</c:v>
                </c:pt>
                <c:pt idx="973">
                  <c:v>282.16517481864821</c:v>
                </c:pt>
                <c:pt idx="974">
                  <c:v>281.26128945530837</c:v>
                </c:pt>
                <c:pt idx="975">
                  <c:v>286.23553030062232</c:v>
                </c:pt>
                <c:pt idx="976">
                  <c:v>289.52240506231112</c:v>
                </c:pt>
                <c:pt idx="977">
                  <c:v>291.17974176089632</c:v>
                </c:pt>
                <c:pt idx="978">
                  <c:v>290.27443302236759</c:v>
                </c:pt>
                <c:pt idx="979">
                  <c:v>289.3747492158667</c:v>
                </c:pt>
                <c:pt idx="980">
                  <c:v>287.61007034310751</c:v>
                </c:pt>
                <c:pt idx="981">
                  <c:v>290.86007294570561</c:v>
                </c:pt>
                <c:pt idx="982">
                  <c:v>289.46228039376598</c:v>
                </c:pt>
                <c:pt idx="983">
                  <c:v>292.9282020429356</c:v>
                </c:pt>
                <c:pt idx="984">
                  <c:v>295.19607271921888</c:v>
                </c:pt>
                <c:pt idx="985">
                  <c:v>290.15045212174368</c:v>
                </c:pt>
                <c:pt idx="986">
                  <c:v>287.59094943748079</c:v>
                </c:pt>
                <c:pt idx="987">
                  <c:v>287.63767709654729</c:v>
                </c:pt>
                <c:pt idx="988">
                  <c:v>286.83063405566992</c:v>
                </c:pt>
                <c:pt idx="989">
                  <c:v>288.86298815318202</c:v>
                </c:pt>
                <c:pt idx="990">
                  <c:v>289.45720608513801</c:v>
                </c:pt>
                <c:pt idx="991">
                  <c:v>291.94268589475519</c:v>
                </c:pt>
                <c:pt idx="992">
                  <c:v>292.72890656998601</c:v>
                </c:pt>
                <c:pt idx="993">
                  <c:v>292.82685843961389</c:v>
                </c:pt>
                <c:pt idx="994">
                  <c:v>290.46945494348478</c:v>
                </c:pt>
                <c:pt idx="995">
                  <c:v>288.76639868439759</c:v>
                </c:pt>
                <c:pt idx="996">
                  <c:v>292.92896983316069</c:v>
                </c:pt>
                <c:pt idx="997">
                  <c:v>293.34509176073891</c:v>
                </c:pt>
                <c:pt idx="998">
                  <c:v>296.24717657312971</c:v>
                </c:pt>
                <c:pt idx="999">
                  <c:v>300.28006993212642</c:v>
                </c:pt>
                <c:pt idx="1000">
                  <c:v>301.53384131721617</c:v>
                </c:pt>
                <c:pt idx="1001">
                  <c:v>301.12825654656228</c:v>
                </c:pt>
                <c:pt idx="1002">
                  <c:v>303.72688230701738</c:v>
                </c:pt>
                <c:pt idx="1003">
                  <c:v>305.89783187331841</c:v>
                </c:pt>
                <c:pt idx="1004">
                  <c:v>303.21585157812717</c:v>
                </c:pt>
                <c:pt idx="1005">
                  <c:v>294.88425720181459</c:v>
                </c:pt>
                <c:pt idx="1006">
                  <c:v>295.63045125882542</c:v>
                </c:pt>
                <c:pt idx="1007">
                  <c:v>289.53095934259449</c:v>
                </c:pt>
                <c:pt idx="1008">
                  <c:v>288.8695428253788</c:v>
                </c:pt>
                <c:pt idx="1009">
                  <c:v>285.98514841840017</c:v>
                </c:pt>
                <c:pt idx="1010">
                  <c:v>288.2492691009956</c:v>
                </c:pt>
                <c:pt idx="1011">
                  <c:v>285.64489696563481</c:v>
                </c:pt>
                <c:pt idx="1012">
                  <c:v>284.55874265652977</c:v>
                </c:pt>
                <c:pt idx="1013">
                  <c:v>280.07452972554</c:v>
                </c:pt>
                <c:pt idx="1014">
                  <c:v>272.7545363270213</c:v>
                </c:pt>
                <c:pt idx="1015">
                  <c:v>273.11495702152052</c:v>
                </c:pt>
                <c:pt idx="1016">
                  <c:v>276.4878373761361</c:v>
                </c:pt>
                <c:pt idx="1017">
                  <c:v>284.12796666020517</c:v>
                </c:pt>
                <c:pt idx="1018">
                  <c:v>287.78545396422709</c:v>
                </c:pt>
                <c:pt idx="1019">
                  <c:v>281.22724471213968</c:v>
                </c:pt>
                <c:pt idx="1020">
                  <c:v>279.08236654076251</c:v>
                </c:pt>
                <c:pt idx="1021">
                  <c:v>275.92208566677238</c:v>
                </c:pt>
                <c:pt idx="1022">
                  <c:v>270.21273469057371</c:v>
                </c:pt>
                <c:pt idx="1023">
                  <c:v>257.51775012270838</c:v>
                </c:pt>
                <c:pt idx="1024">
                  <c:v>262.44252565221927</c:v>
                </c:pt>
                <c:pt idx="1025">
                  <c:v>266.54067728866011</c:v>
                </c:pt>
                <c:pt idx="1026">
                  <c:v>270.98741100607168</c:v>
                </c:pt>
                <c:pt idx="1027">
                  <c:v>266.20745959385403</c:v>
                </c:pt>
                <c:pt idx="1028">
                  <c:v>268.17826766645521</c:v>
                </c:pt>
                <c:pt idx="1029">
                  <c:v>267.15271799138611</c:v>
                </c:pt>
                <c:pt idx="1030">
                  <c:v>268.24157052787058</c:v>
                </c:pt>
                <c:pt idx="1031">
                  <c:v>268.04296944620222</c:v>
                </c:pt>
                <c:pt idx="1032">
                  <c:v>267.60841818263691</c:v>
                </c:pt>
                <c:pt idx="1033">
                  <c:v>267.30141767411379</c:v>
                </c:pt>
                <c:pt idx="1034">
                  <c:v>267.59760040049542</c:v>
                </c:pt>
                <c:pt idx="1035">
                  <c:v>267.47371116975552</c:v>
                </c:pt>
                <c:pt idx="1036">
                  <c:v>270.83973843072431</c:v>
                </c:pt>
                <c:pt idx="1037">
                  <c:v>273.26329168737271</c:v>
                </c:pt>
                <c:pt idx="1038">
                  <c:v>274.77391582206178</c:v>
                </c:pt>
                <c:pt idx="1039">
                  <c:v>277.83652138790461</c:v>
                </c:pt>
                <c:pt idx="1040">
                  <c:v>278.04765329508132</c:v>
                </c:pt>
                <c:pt idx="1041">
                  <c:v>276.93462703387252</c:v>
                </c:pt>
                <c:pt idx="1042">
                  <c:v>275.45579351919332</c:v>
                </c:pt>
                <c:pt idx="1043">
                  <c:v>268.44678192229429</c:v>
                </c:pt>
                <c:pt idx="1044">
                  <c:v>262.28742212796232</c:v>
                </c:pt>
                <c:pt idx="1045">
                  <c:v>261.21927725740971</c:v>
                </c:pt>
                <c:pt idx="1046">
                  <c:v>266.20720850546428</c:v>
                </c:pt>
                <c:pt idx="1047">
                  <c:v>264.08827840682733</c:v>
                </c:pt>
                <c:pt idx="1048">
                  <c:v>261.30010328307162</c:v>
                </c:pt>
                <c:pt idx="1049">
                  <c:v>258.06144684029579</c:v>
                </c:pt>
                <c:pt idx="1050">
                  <c:v>257.62273172009287</c:v>
                </c:pt>
                <c:pt idx="1051">
                  <c:v>256.51605544812662</c:v>
                </c:pt>
                <c:pt idx="1052">
                  <c:v>255.1723942672262</c:v>
                </c:pt>
                <c:pt idx="1053">
                  <c:v>255.18888160333151</c:v>
                </c:pt>
                <c:pt idx="1054">
                  <c:v>258.24075510977917</c:v>
                </c:pt>
                <c:pt idx="1055">
                  <c:v>257.06193673608192</c:v>
                </c:pt>
                <c:pt idx="1056">
                  <c:v>252.7848425108624</c:v>
                </c:pt>
                <c:pt idx="1057">
                  <c:v>245.9507587939076</c:v>
                </c:pt>
                <c:pt idx="1058">
                  <c:v>246.161128544593</c:v>
                </c:pt>
                <c:pt idx="1059">
                  <c:v>241.60329493127111</c:v>
                </c:pt>
                <c:pt idx="1060">
                  <c:v>241.61555373845289</c:v>
                </c:pt>
                <c:pt idx="1061">
                  <c:v>243.40243981028601</c:v>
                </c:pt>
                <c:pt idx="1062">
                  <c:v>238.54362101349901</c:v>
                </c:pt>
                <c:pt idx="1063">
                  <c:v>237.1520507170124</c:v>
                </c:pt>
                <c:pt idx="1064">
                  <c:v>232.59172014762169</c:v>
                </c:pt>
                <c:pt idx="1065">
                  <c:v>227.6680191821581</c:v>
                </c:pt>
                <c:pt idx="1066">
                  <c:v>227.3976100502162</c:v>
                </c:pt>
                <c:pt idx="1067">
                  <c:v>232.39200374546661</c:v>
                </c:pt>
                <c:pt idx="1068">
                  <c:v>238.636457393039</c:v>
                </c:pt>
                <c:pt idx="1069">
                  <c:v>238.77192792900499</c:v>
                </c:pt>
                <c:pt idx="1070">
                  <c:v>240.6773824518246</c:v>
                </c:pt>
                <c:pt idx="1071">
                  <c:v>241.7670836836333</c:v>
                </c:pt>
                <c:pt idx="1072">
                  <c:v>239.363410392286</c:v>
                </c:pt>
                <c:pt idx="1073">
                  <c:v>239.98965451728711</c:v>
                </c:pt>
                <c:pt idx="1074">
                  <c:v>239.62945070360519</c:v>
                </c:pt>
                <c:pt idx="1075">
                  <c:v>237.51131045770919</c:v>
                </c:pt>
                <c:pt idx="1076">
                  <c:v>228.27555889885559</c:v>
                </c:pt>
                <c:pt idx="1077">
                  <c:v>228.98302663845681</c:v>
                </c:pt>
                <c:pt idx="1078">
                  <c:v>230.8390335703391</c:v>
                </c:pt>
                <c:pt idx="1079">
                  <c:v>240.72352956022411</c:v>
                </c:pt>
                <c:pt idx="1080">
                  <c:v>242.3604957934752</c:v>
                </c:pt>
                <c:pt idx="1081">
                  <c:v>241.52737232438281</c:v>
                </c:pt>
                <c:pt idx="1082">
                  <c:v>236.6074148706617</c:v>
                </c:pt>
                <c:pt idx="1083">
                  <c:v>239.88147978258121</c:v>
                </c:pt>
                <c:pt idx="1084">
                  <c:v>241.0868443269492</c:v>
                </c:pt>
                <c:pt idx="1085">
                  <c:v>240.37586686037261</c:v>
                </c:pt>
                <c:pt idx="1086">
                  <c:v>237.04113519502599</c:v>
                </c:pt>
                <c:pt idx="1087">
                  <c:v>239.5485113918873</c:v>
                </c:pt>
                <c:pt idx="1088">
                  <c:v>235.34438806764379</c:v>
                </c:pt>
                <c:pt idx="1089">
                  <c:v>239.92971139980159</c:v>
                </c:pt>
                <c:pt idx="1090">
                  <c:v>238.27597649112491</c:v>
                </c:pt>
                <c:pt idx="1091">
                  <c:v>236.01257202540751</c:v>
                </c:pt>
                <c:pt idx="1092">
                  <c:v>235.4242344397307</c:v>
                </c:pt>
                <c:pt idx="1093">
                  <c:v>235.77653599928789</c:v>
                </c:pt>
                <c:pt idx="1094">
                  <c:v>236.70489481240699</c:v>
                </c:pt>
                <c:pt idx="1095">
                  <c:v>237.29639404690789</c:v>
                </c:pt>
                <c:pt idx="1096">
                  <c:v>238.86184969031919</c:v>
                </c:pt>
                <c:pt idx="1097">
                  <c:v>241.20839706566619</c:v>
                </c:pt>
                <c:pt idx="1098">
                  <c:v>242.07719926814829</c:v>
                </c:pt>
                <c:pt idx="1099">
                  <c:v>245.38932928566879</c:v>
                </c:pt>
                <c:pt idx="1100">
                  <c:v>245.27490161263179</c:v>
                </c:pt>
                <c:pt idx="1101">
                  <c:v>247.02699485420621</c:v>
                </c:pt>
                <c:pt idx="1102">
                  <c:v>250.47350184064081</c:v>
                </c:pt>
                <c:pt idx="1103">
                  <c:v>251.65301833003659</c:v>
                </c:pt>
                <c:pt idx="1104">
                  <c:v>251.618504781333</c:v>
                </c:pt>
                <c:pt idx="1105">
                  <c:v>253.96674871246299</c:v>
                </c:pt>
                <c:pt idx="1106">
                  <c:v>250.27005102217831</c:v>
                </c:pt>
                <c:pt idx="1107">
                  <c:v>249.22655090402839</c:v>
                </c:pt>
                <c:pt idx="1108">
                  <c:v>252.65352741529099</c:v>
                </c:pt>
                <c:pt idx="1109">
                  <c:v>252.69273667165109</c:v>
                </c:pt>
                <c:pt idx="1110">
                  <c:v>249.2557296289263</c:v>
                </c:pt>
                <c:pt idx="1111">
                  <c:v>248.39930522240891</c:v>
                </c:pt>
                <c:pt idx="1112">
                  <c:v>249.7939468651324</c:v>
                </c:pt>
                <c:pt idx="1113">
                  <c:v>249.99722384464721</c:v>
                </c:pt>
                <c:pt idx="1114">
                  <c:v>252.36883659905101</c:v>
                </c:pt>
                <c:pt idx="1115">
                  <c:v>252.1780923208764</c:v>
                </c:pt>
                <c:pt idx="1116">
                  <c:v>253.39620496583919</c:v>
                </c:pt>
                <c:pt idx="1117">
                  <c:v>251.76098833730941</c:v>
                </c:pt>
                <c:pt idx="1118">
                  <c:v>248.67356317440041</c:v>
                </c:pt>
                <c:pt idx="1119">
                  <c:v>247.02199398029259</c:v>
                </c:pt>
                <c:pt idx="1120">
                  <c:v>241.42603079911461</c:v>
                </c:pt>
                <c:pt idx="1121">
                  <c:v>238.13575829129061</c:v>
                </c:pt>
                <c:pt idx="1122">
                  <c:v>236.85151418289371</c:v>
                </c:pt>
                <c:pt idx="1123">
                  <c:v>240.77740724868531</c:v>
                </c:pt>
                <c:pt idx="1124">
                  <c:v>242.24156584121729</c:v>
                </c:pt>
                <c:pt idx="1125">
                  <c:v>241.67658886133751</c:v>
                </c:pt>
                <c:pt idx="1126">
                  <c:v>242.5525854961929</c:v>
                </c:pt>
                <c:pt idx="1127">
                  <c:v>240.47361161141009</c:v>
                </c:pt>
                <c:pt idx="1128">
                  <c:v>243.14165986591391</c:v>
                </c:pt>
                <c:pt idx="1129">
                  <c:v>241.56031072066571</c:v>
                </c:pt>
                <c:pt idx="1130">
                  <c:v>240.79812700949901</c:v>
                </c:pt>
                <c:pt idx="1131">
                  <c:v>239.0323877490838</c:v>
                </c:pt>
                <c:pt idx="1132">
                  <c:v>238.19417063356451</c:v>
                </c:pt>
                <c:pt idx="1133">
                  <c:v>239.23135701547719</c:v>
                </c:pt>
                <c:pt idx="1134">
                  <c:v>238.79384600319409</c:v>
                </c:pt>
                <c:pt idx="1135">
                  <c:v>241.28547496750329</c:v>
                </c:pt>
                <c:pt idx="1136">
                  <c:v>242.39039104754849</c:v>
                </c:pt>
                <c:pt idx="1137">
                  <c:v>243.1427949587879</c:v>
                </c:pt>
                <c:pt idx="1138">
                  <c:v>243.72088711115001</c:v>
                </c:pt>
                <c:pt idx="1139">
                  <c:v>246.87591039196471</c:v>
                </c:pt>
                <c:pt idx="1140">
                  <c:v>250.84950328547691</c:v>
                </c:pt>
                <c:pt idx="1141">
                  <c:v>252.1748078734847</c:v>
                </c:pt>
                <c:pt idx="1142">
                  <c:v>252.18377904074421</c:v>
                </c:pt>
                <c:pt idx="1143">
                  <c:v>252.3679838372083</c:v>
                </c:pt>
                <c:pt idx="1144">
                  <c:v>255.38162882254841</c:v>
                </c:pt>
                <c:pt idx="1145">
                  <c:v>255.89561068018779</c:v>
                </c:pt>
                <c:pt idx="1146">
                  <c:v>255.95343071937131</c:v>
                </c:pt>
                <c:pt idx="1147">
                  <c:v>255.76063569930469</c:v>
                </c:pt>
                <c:pt idx="1148">
                  <c:v>255.27075390717101</c:v>
                </c:pt>
                <c:pt idx="1149">
                  <c:v>255.59936732515629</c:v>
                </c:pt>
                <c:pt idx="1150">
                  <c:v>258.96176274323818</c:v>
                </c:pt>
                <c:pt idx="1151">
                  <c:v>257.95755894202517</c:v>
                </c:pt>
                <c:pt idx="1152">
                  <c:v>257.36437233879718</c:v>
                </c:pt>
                <c:pt idx="1153">
                  <c:v>254.98372238167539</c:v>
                </c:pt>
                <c:pt idx="1154">
                  <c:v>251.1528479063077</c:v>
                </c:pt>
                <c:pt idx="1155">
                  <c:v>251.20863415631769</c:v>
                </c:pt>
                <c:pt idx="1156">
                  <c:v>249.34041490341741</c:v>
                </c:pt>
                <c:pt idx="1157">
                  <c:v>250.6404624931404</c:v>
                </c:pt>
                <c:pt idx="1158">
                  <c:v>255.01347933864889</c:v>
                </c:pt>
                <c:pt idx="1159">
                  <c:v>257.31429925781981</c:v>
                </c:pt>
                <c:pt idx="1160">
                  <c:v>258.93109094556092</c:v>
                </c:pt>
                <c:pt idx="1161">
                  <c:v>262.78319832190112</c:v>
                </c:pt>
                <c:pt idx="1162">
                  <c:v>264.81216435165788</c:v>
                </c:pt>
                <c:pt idx="1163">
                  <c:v>266.19858124865959</c:v>
                </c:pt>
                <c:pt idx="1164">
                  <c:v>268.79858252561371</c:v>
                </c:pt>
                <c:pt idx="1165">
                  <c:v>267.78307907696598</c:v>
                </c:pt>
                <c:pt idx="1166">
                  <c:v>268.27537045980091</c:v>
                </c:pt>
                <c:pt idx="1167">
                  <c:v>272.70157555575179</c:v>
                </c:pt>
                <c:pt idx="1168">
                  <c:v>269.80796050749848</c:v>
                </c:pt>
                <c:pt idx="1169">
                  <c:v>270.5515348143104</c:v>
                </c:pt>
                <c:pt idx="1170">
                  <c:v>268.65967076318242</c:v>
                </c:pt>
                <c:pt idx="1171">
                  <c:v>270.86922526776061</c:v>
                </c:pt>
                <c:pt idx="1172">
                  <c:v>271.84930671456817</c:v>
                </c:pt>
                <c:pt idx="1173">
                  <c:v>273.07828996117138</c:v>
                </c:pt>
                <c:pt idx="1174">
                  <c:v>274.99485607226433</c:v>
                </c:pt>
                <c:pt idx="1175">
                  <c:v>276.26701357556863</c:v>
                </c:pt>
                <c:pt idx="1176">
                  <c:v>273.54240612618941</c:v>
                </c:pt>
                <c:pt idx="1177">
                  <c:v>275.2210288011853</c:v>
                </c:pt>
                <c:pt idx="1178">
                  <c:v>277.41233100841771</c:v>
                </c:pt>
                <c:pt idx="1179">
                  <c:v>276.84144349386179</c:v>
                </c:pt>
                <c:pt idx="1180">
                  <c:v>274.08205357894468</c:v>
                </c:pt>
                <c:pt idx="1181">
                  <c:v>275.49170285960759</c:v>
                </c:pt>
                <c:pt idx="1182">
                  <c:v>273.13952334962647</c:v>
                </c:pt>
                <c:pt idx="1183">
                  <c:v>272.42769034294042</c:v>
                </c:pt>
                <c:pt idx="1184">
                  <c:v>272.79709927560498</c:v>
                </c:pt>
                <c:pt idx="1185">
                  <c:v>270.90222911272679</c:v>
                </c:pt>
                <c:pt idx="1186">
                  <c:v>268.62125622765132</c:v>
                </c:pt>
                <c:pt idx="1187">
                  <c:v>266.90529594079572</c:v>
                </c:pt>
                <c:pt idx="1188">
                  <c:v>264.09827718940738</c:v>
                </c:pt>
                <c:pt idx="1189">
                  <c:v>262.18592586090551</c:v>
                </c:pt>
                <c:pt idx="1190">
                  <c:v>261.33686442896169</c:v>
                </c:pt>
                <c:pt idx="1191">
                  <c:v>266.43629857951157</c:v>
                </c:pt>
                <c:pt idx="1192">
                  <c:v>267.10696110890268</c:v>
                </c:pt>
                <c:pt idx="1193">
                  <c:v>266.57719436113621</c:v>
                </c:pt>
                <c:pt idx="1194">
                  <c:v>265.59077880704109</c:v>
                </c:pt>
                <c:pt idx="1195">
                  <c:v>266.36176330505282</c:v>
                </c:pt>
                <c:pt idx="1196">
                  <c:v>263.48744789454258</c:v>
                </c:pt>
                <c:pt idx="1197">
                  <c:v>262.16287098740008</c:v>
                </c:pt>
                <c:pt idx="1198">
                  <c:v>264.43873835743102</c:v>
                </c:pt>
                <c:pt idx="1199">
                  <c:v>266.45149283391731</c:v>
                </c:pt>
                <c:pt idx="1200">
                  <c:v>265.30138252752272</c:v>
                </c:pt>
                <c:pt idx="1201">
                  <c:v>263.47233239916579</c:v>
                </c:pt>
                <c:pt idx="1202">
                  <c:v>258.99235542289188</c:v>
                </c:pt>
                <c:pt idx="1203">
                  <c:v>262.54924000847291</c:v>
                </c:pt>
                <c:pt idx="1204">
                  <c:v>264.8637303718827</c:v>
                </c:pt>
                <c:pt idx="1205">
                  <c:v>267.18430582412918</c:v>
                </c:pt>
                <c:pt idx="1206">
                  <c:v>270.4631186317269</c:v>
                </c:pt>
                <c:pt idx="1207">
                  <c:v>272.5288185441201</c:v>
                </c:pt>
                <c:pt idx="1208">
                  <c:v>272.84489313401758</c:v>
                </c:pt>
                <c:pt idx="1209">
                  <c:v>273.21424260182891</c:v>
                </c:pt>
                <c:pt idx="1210">
                  <c:v>272.55172793992392</c:v>
                </c:pt>
                <c:pt idx="1211">
                  <c:v>269.95442237116919</c:v>
                </c:pt>
                <c:pt idx="1212">
                  <c:v>269.60195865062099</c:v>
                </c:pt>
                <c:pt idx="1213">
                  <c:v>269.90759383275611</c:v>
                </c:pt>
                <c:pt idx="1214">
                  <c:v>269.85424305484418</c:v>
                </c:pt>
                <c:pt idx="1215">
                  <c:v>272.04507454232919</c:v>
                </c:pt>
                <c:pt idx="1216">
                  <c:v>271.49724157925169</c:v>
                </c:pt>
                <c:pt idx="1217">
                  <c:v>273.53626754153402</c:v>
                </c:pt>
                <c:pt idx="1218">
                  <c:v>273.78645081395712</c:v>
                </c:pt>
                <c:pt idx="1219">
                  <c:v>269.26209990090928</c:v>
                </c:pt>
                <c:pt idx="1220">
                  <c:v>268.31089156008801</c:v>
                </c:pt>
                <c:pt idx="1221">
                  <c:v>262.45322154533562</c:v>
                </c:pt>
                <c:pt idx="1222">
                  <c:v>266.94483094896799</c:v>
                </c:pt>
                <c:pt idx="1223">
                  <c:v>264.83298504683239</c:v>
                </c:pt>
                <c:pt idx="1224">
                  <c:v>265.79824860161318</c:v>
                </c:pt>
                <c:pt idx="1225">
                  <c:v>265.3540164042588</c:v>
                </c:pt>
                <c:pt idx="1226">
                  <c:v>262.3500637544127</c:v>
                </c:pt>
                <c:pt idx="1227">
                  <c:v>260.00420220007999</c:v>
                </c:pt>
                <c:pt idx="1228">
                  <c:v>257.66307252001332</c:v>
                </c:pt>
                <c:pt idx="1229">
                  <c:v>260.90258472648787</c:v>
                </c:pt>
                <c:pt idx="1230">
                  <c:v>265.03964338754429</c:v>
                </c:pt>
                <c:pt idx="1231">
                  <c:v>266.32761368683379</c:v>
                </c:pt>
                <c:pt idx="1232">
                  <c:v>269.77565765490112</c:v>
                </c:pt>
                <c:pt idx="1233">
                  <c:v>268.3076186934498</c:v>
                </c:pt>
                <c:pt idx="1234">
                  <c:v>270.17283919048788</c:v>
                </c:pt>
                <c:pt idx="1235">
                  <c:v>270.64909998383121</c:v>
                </c:pt>
                <c:pt idx="1236">
                  <c:v>268.67202309576771</c:v>
                </c:pt>
                <c:pt idx="1237">
                  <c:v>270.12565226741168</c:v>
                </c:pt>
                <c:pt idx="1238">
                  <c:v>268.92707409418318</c:v>
                </c:pt>
                <c:pt idx="1239">
                  <c:v>269.83367895055483</c:v>
                </c:pt>
                <c:pt idx="1240">
                  <c:v>271.5354208751736</c:v>
                </c:pt>
                <c:pt idx="1241">
                  <c:v>272.40978427105551</c:v>
                </c:pt>
                <c:pt idx="1242">
                  <c:v>273.74771249583881</c:v>
                </c:pt>
                <c:pt idx="1243">
                  <c:v>276.15693256108369</c:v>
                </c:pt>
                <c:pt idx="1244">
                  <c:v>276.43018802190579</c:v>
                </c:pt>
                <c:pt idx="1245">
                  <c:v>275.29665732292699</c:v>
                </c:pt>
                <c:pt idx="1246">
                  <c:v>275.08279873066061</c:v>
                </c:pt>
                <c:pt idx="1247">
                  <c:v>275.75643753979358</c:v>
                </c:pt>
                <c:pt idx="1248">
                  <c:v>277.72448992758399</c:v>
                </c:pt>
                <c:pt idx="1249">
                  <c:v>277.35935383691719</c:v>
                </c:pt>
                <c:pt idx="1250">
                  <c:v>275.87920354254652</c:v>
                </c:pt>
                <c:pt idx="1251">
                  <c:v>273.03099300634398</c:v>
                </c:pt>
                <c:pt idx="1252">
                  <c:v>270.97413599470582</c:v>
                </c:pt>
                <c:pt idx="1253">
                  <c:v>264.25992152072467</c:v>
                </c:pt>
                <c:pt idx="1254">
                  <c:v>262.32398230388219</c:v>
                </c:pt>
                <c:pt idx="1255">
                  <c:v>260.08680732304998</c:v>
                </c:pt>
                <c:pt idx="1256">
                  <c:v>258.73739321646451</c:v>
                </c:pt>
                <c:pt idx="1257">
                  <c:v>256.51528313548982</c:v>
                </c:pt>
                <c:pt idx="1258">
                  <c:v>255.73865946496991</c:v>
                </c:pt>
                <c:pt idx="1259">
                  <c:v>253.00357143518451</c:v>
                </c:pt>
                <c:pt idx="1260">
                  <c:v>254.7148107539397</c:v>
                </c:pt>
                <c:pt idx="1261">
                  <c:v>253.68486827553721</c:v>
                </c:pt>
                <c:pt idx="1262">
                  <c:v>257.46849389018661</c:v>
                </c:pt>
                <c:pt idx="1263">
                  <c:v>256.54926550914809</c:v>
                </c:pt>
                <c:pt idx="1264">
                  <c:v>257.21828120766219</c:v>
                </c:pt>
                <c:pt idx="1265">
                  <c:v>257.40975747013692</c:v>
                </c:pt>
                <c:pt idx="1266">
                  <c:v>262.12282056405542</c:v>
                </c:pt>
                <c:pt idx="1267">
                  <c:v>261.71444322276062</c:v>
                </c:pt>
                <c:pt idx="1268">
                  <c:v>261.61802793201082</c:v>
                </c:pt>
                <c:pt idx="1269">
                  <c:v>258.36060321355069</c:v>
                </c:pt>
                <c:pt idx="1270">
                  <c:v>256.74029557277947</c:v>
                </c:pt>
                <c:pt idx="1271">
                  <c:v>252.6190522348499</c:v>
                </c:pt>
                <c:pt idx="1272">
                  <c:v>251.7487903697465</c:v>
                </c:pt>
                <c:pt idx="1273">
                  <c:v>249.820412176704</c:v>
                </c:pt>
                <c:pt idx="1274">
                  <c:v>248.95723232628279</c:v>
                </c:pt>
                <c:pt idx="1275">
                  <c:v>246.63432023928669</c:v>
                </c:pt>
                <c:pt idx="1276">
                  <c:v>244.4667619296163</c:v>
                </c:pt>
                <c:pt idx="1277">
                  <c:v>241.76383094355961</c:v>
                </c:pt>
                <c:pt idx="1278">
                  <c:v>244.04188303784881</c:v>
                </c:pt>
                <c:pt idx="1279">
                  <c:v>244.96251545377231</c:v>
                </c:pt>
                <c:pt idx="1280">
                  <c:v>245.33990215394019</c:v>
                </c:pt>
                <c:pt idx="1281">
                  <c:v>247.17370399369781</c:v>
                </c:pt>
                <c:pt idx="1282">
                  <c:v>247.49825863674221</c:v>
                </c:pt>
                <c:pt idx="1283">
                  <c:v>246.7379364658749</c:v>
                </c:pt>
                <c:pt idx="1284">
                  <c:v>246.1025397778678</c:v>
                </c:pt>
                <c:pt idx="1285">
                  <c:v>246.05168697925129</c:v>
                </c:pt>
                <c:pt idx="1286">
                  <c:v>243.34738471767261</c:v>
                </c:pt>
                <c:pt idx="1287">
                  <c:v>245.86301784774739</c:v>
                </c:pt>
                <c:pt idx="1288">
                  <c:v>245.32594144460089</c:v>
                </c:pt>
                <c:pt idx="1289">
                  <c:v>245.96934120323681</c:v>
                </c:pt>
                <c:pt idx="1290">
                  <c:v>244.97082968488681</c:v>
                </c:pt>
                <c:pt idx="1291">
                  <c:v>245.20014062498441</c:v>
                </c:pt>
                <c:pt idx="1292">
                  <c:v>245.5176028258692</c:v>
                </c:pt>
                <c:pt idx="1293">
                  <c:v>247.84690886761689</c:v>
                </c:pt>
                <c:pt idx="1294">
                  <c:v>247.59843434829301</c:v>
                </c:pt>
                <c:pt idx="1295">
                  <c:v>247.0523956948077</c:v>
                </c:pt>
                <c:pt idx="1296">
                  <c:v>246.03586290829071</c:v>
                </c:pt>
                <c:pt idx="1297">
                  <c:v>246.1446263738128</c:v>
                </c:pt>
                <c:pt idx="1298">
                  <c:v>249.80057150900009</c:v>
                </c:pt>
                <c:pt idx="1299">
                  <c:v>248.55656259855701</c:v>
                </c:pt>
                <c:pt idx="1300">
                  <c:v>248.70591448702149</c:v>
                </c:pt>
                <c:pt idx="1301">
                  <c:v>248.3226990048523</c:v>
                </c:pt>
                <c:pt idx="1302">
                  <c:v>248.53646742652259</c:v>
                </c:pt>
                <c:pt idx="1303">
                  <c:v>252.68531436102859</c:v>
                </c:pt>
                <c:pt idx="1304">
                  <c:v>253.69660681809381</c:v>
                </c:pt>
                <c:pt idx="1305">
                  <c:v>255.77878756261879</c:v>
                </c:pt>
                <c:pt idx="1306">
                  <c:v>251.9979631696354</c:v>
                </c:pt>
                <c:pt idx="1307">
                  <c:v>257.00194789532941</c:v>
                </c:pt>
                <c:pt idx="1308">
                  <c:v>259.38616960815682</c:v>
                </c:pt>
                <c:pt idx="1309">
                  <c:v>263.49303279357048</c:v>
                </c:pt>
                <c:pt idx="1310">
                  <c:v>265.2963351581559</c:v>
                </c:pt>
                <c:pt idx="1311">
                  <c:v>269.78191788329002</c:v>
                </c:pt>
                <c:pt idx="1312">
                  <c:v>266.07545091575469</c:v>
                </c:pt>
                <c:pt idx="1313">
                  <c:v>268.88267270506242</c:v>
                </c:pt>
                <c:pt idx="1314">
                  <c:v>270.33577334730188</c:v>
                </c:pt>
                <c:pt idx="1315">
                  <c:v>270.65962053206232</c:v>
                </c:pt>
                <c:pt idx="1316">
                  <c:v>271.99375111830608</c:v>
                </c:pt>
                <c:pt idx="1317">
                  <c:v>272.69946508135052</c:v>
                </c:pt>
                <c:pt idx="1318">
                  <c:v>276.11647350493081</c:v>
                </c:pt>
                <c:pt idx="1319">
                  <c:v>276.08867421505369</c:v>
                </c:pt>
                <c:pt idx="1320">
                  <c:v>274.85589832026938</c:v>
                </c:pt>
                <c:pt idx="1321">
                  <c:v>275.09352140621149</c:v>
                </c:pt>
                <c:pt idx="1322">
                  <c:v>272.41291209553742</c:v>
                </c:pt>
                <c:pt idx="1323">
                  <c:v>271.55334719696998</c:v>
                </c:pt>
                <c:pt idx="1324">
                  <c:v>269.59051071671712</c:v>
                </c:pt>
                <c:pt idx="1325">
                  <c:v>264.10758648869461</c:v>
                </c:pt>
                <c:pt idx="1326">
                  <c:v>272.51961232096102</c:v>
                </c:pt>
                <c:pt idx="1327">
                  <c:v>274.39285361061872</c:v>
                </c:pt>
                <c:pt idx="1328">
                  <c:v>274.38071717672977</c:v>
                </c:pt>
                <c:pt idx="1329">
                  <c:v>275.33926364181121</c:v>
                </c:pt>
                <c:pt idx="1330">
                  <c:v>275.30666964545031</c:v>
                </c:pt>
                <c:pt idx="1331">
                  <c:v>270.62713808197401</c:v>
                </c:pt>
                <c:pt idx="1332">
                  <c:v>269.7726676482593</c:v>
                </c:pt>
                <c:pt idx="1333">
                  <c:v>269.44973047832622</c:v>
                </c:pt>
                <c:pt idx="1334">
                  <c:v>276.00062214570642</c:v>
                </c:pt>
                <c:pt idx="1335">
                  <c:v>276.57741445204772</c:v>
                </c:pt>
                <c:pt idx="1336">
                  <c:v>279.63346428601261</c:v>
                </c:pt>
                <c:pt idx="1337">
                  <c:v>279.97150871359241</c:v>
                </c:pt>
                <c:pt idx="1338">
                  <c:v>277.46737230078389</c:v>
                </c:pt>
                <c:pt idx="1339">
                  <c:v>277.11961534768301</c:v>
                </c:pt>
                <c:pt idx="1340">
                  <c:v>276.54008826281517</c:v>
                </c:pt>
                <c:pt idx="1341">
                  <c:v>276.90025320551757</c:v>
                </c:pt>
                <c:pt idx="1342">
                  <c:v>279.30421597299949</c:v>
                </c:pt>
                <c:pt idx="1343">
                  <c:v>276.48307948216132</c:v>
                </c:pt>
                <c:pt idx="1344">
                  <c:v>278.00989650170698</c:v>
                </c:pt>
                <c:pt idx="1345">
                  <c:v>275.20420521990047</c:v>
                </c:pt>
                <c:pt idx="1346">
                  <c:v>276.70977882580559</c:v>
                </c:pt>
                <c:pt idx="1347">
                  <c:v>276.00810714212122</c:v>
                </c:pt>
                <c:pt idx="1348">
                  <c:v>277.39823081287221</c:v>
                </c:pt>
                <c:pt idx="1349">
                  <c:v>283.05498470588191</c:v>
                </c:pt>
                <c:pt idx="1350">
                  <c:v>285.95402149801868</c:v>
                </c:pt>
                <c:pt idx="1351">
                  <c:v>288.00279559790772</c:v>
                </c:pt>
                <c:pt idx="1352">
                  <c:v>287.88851448099268</c:v>
                </c:pt>
                <c:pt idx="1353">
                  <c:v>285.29235524042582</c:v>
                </c:pt>
                <c:pt idx="1354">
                  <c:v>285.47969906939062</c:v>
                </c:pt>
                <c:pt idx="1355">
                  <c:v>284.22423959579572</c:v>
                </c:pt>
                <c:pt idx="1356">
                  <c:v>285.6280503241619</c:v>
                </c:pt>
                <c:pt idx="1357">
                  <c:v>284.84866124651239</c:v>
                </c:pt>
                <c:pt idx="1358">
                  <c:v>285.73825730410999</c:v>
                </c:pt>
                <c:pt idx="1359">
                  <c:v>288.10335144299569</c:v>
                </c:pt>
                <c:pt idx="1360">
                  <c:v>290.77282496714622</c:v>
                </c:pt>
                <c:pt idx="1361">
                  <c:v>290.30993168630931</c:v>
                </c:pt>
                <c:pt idx="1362">
                  <c:v>289.77966341801698</c:v>
                </c:pt>
                <c:pt idx="1363">
                  <c:v>289.1622052284572</c:v>
                </c:pt>
                <c:pt idx="1364">
                  <c:v>289.64455026749948</c:v>
                </c:pt>
                <c:pt idx="1365">
                  <c:v>290.83826567378912</c:v>
                </c:pt>
                <c:pt idx="1366">
                  <c:v>289.2726959922432</c:v>
                </c:pt>
                <c:pt idx="1367">
                  <c:v>289.00460080404491</c:v>
                </c:pt>
                <c:pt idx="1368">
                  <c:v>278.44646746411843</c:v>
                </c:pt>
                <c:pt idx="1369">
                  <c:v>291.33889984407159</c:v>
                </c:pt>
                <c:pt idx="1370">
                  <c:v>292.18796974027822</c:v>
                </c:pt>
                <c:pt idx="1371">
                  <c:v>289.11178002726109</c:v>
                </c:pt>
                <c:pt idx="1372">
                  <c:v>285.57204112762292</c:v>
                </c:pt>
                <c:pt idx="1373">
                  <c:v>284.86329183672723</c:v>
                </c:pt>
                <c:pt idx="1374">
                  <c:v>281.85872469734562</c:v>
                </c:pt>
                <c:pt idx="1375">
                  <c:v>282.78022697770251</c:v>
                </c:pt>
                <c:pt idx="1376">
                  <c:v>284.37952137475622</c:v>
                </c:pt>
                <c:pt idx="1377">
                  <c:v>281.28390409771902</c:v>
                </c:pt>
                <c:pt idx="1378">
                  <c:v>281.38621390871521</c:v>
                </c:pt>
                <c:pt idx="1379">
                  <c:v>282.05462149055228</c:v>
                </c:pt>
                <c:pt idx="1380">
                  <c:v>281.56391739980461</c:v>
                </c:pt>
                <c:pt idx="1381">
                  <c:v>283.20321778818459</c:v>
                </c:pt>
                <c:pt idx="1382">
                  <c:v>282.48649829204379</c:v>
                </c:pt>
                <c:pt idx="1383">
                  <c:v>282.54540694407461</c:v>
                </c:pt>
                <c:pt idx="1384">
                  <c:v>281.93532052839402</c:v>
                </c:pt>
                <c:pt idx="1385">
                  <c:v>281.57928322836869</c:v>
                </c:pt>
                <c:pt idx="1386">
                  <c:v>282.53077772625551</c:v>
                </c:pt>
                <c:pt idx="1387">
                  <c:v>283.93627827032537</c:v>
                </c:pt>
                <c:pt idx="1388">
                  <c:v>286.68416974059818</c:v>
                </c:pt>
                <c:pt idx="1389">
                  <c:v>286.05933432885399</c:v>
                </c:pt>
                <c:pt idx="1390">
                  <c:v>283.93723971189661</c:v>
                </c:pt>
                <c:pt idx="1391">
                  <c:v>288.10565708076939</c:v>
                </c:pt>
                <c:pt idx="1392">
                  <c:v>282.30731312302669</c:v>
                </c:pt>
                <c:pt idx="1393">
                  <c:v>280.50887229323718</c:v>
                </c:pt>
                <c:pt idx="1394">
                  <c:v>281.11453922726349</c:v>
                </c:pt>
                <c:pt idx="1395">
                  <c:v>284.28294857834248</c:v>
                </c:pt>
                <c:pt idx="1396">
                  <c:v>283.98792625704363</c:v>
                </c:pt>
                <c:pt idx="1397">
                  <c:v>283.75884628644548</c:v>
                </c:pt>
                <c:pt idx="1398">
                  <c:v>282.29653257994289</c:v>
                </c:pt>
                <c:pt idx="1399">
                  <c:v>284.05463456496938</c:v>
                </c:pt>
                <c:pt idx="1400">
                  <c:v>284.96219454015221</c:v>
                </c:pt>
                <c:pt idx="1401">
                  <c:v>283.59984461747803</c:v>
                </c:pt>
                <c:pt idx="1402">
                  <c:v>284.6567824198487</c:v>
                </c:pt>
                <c:pt idx="1403">
                  <c:v>282.38425651959051</c:v>
                </c:pt>
                <c:pt idx="1404">
                  <c:v>283.44640307451868</c:v>
                </c:pt>
                <c:pt idx="1405">
                  <c:v>282.94000510194962</c:v>
                </c:pt>
                <c:pt idx="1406">
                  <c:v>284.11576287507859</c:v>
                </c:pt>
                <c:pt idx="1407">
                  <c:v>284.06826835718471</c:v>
                </c:pt>
                <c:pt idx="1408">
                  <c:v>283.44548282803981</c:v>
                </c:pt>
                <c:pt idx="1409">
                  <c:v>284.2052357197378</c:v>
                </c:pt>
                <c:pt idx="1410">
                  <c:v>283.96074736512321</c:v>
                </c:pt>
                <c:pt idx="1411">
                  <c:v>284.19830947727331</c:v>
                </c:pt>
                <c:pt idx="1412">
                  <c:v>290.26446137965632</c:v>
                </c:pt>
                <c:pt idx="1413">
                  <c:v>290.00598009843128</c:v>
                </c:pt>
                <c:pt idx="1414">
                  <c:v>291.11449949038013</c:v>
                </c:pt>
                <c:pt idx="1415">
                  <c:v>293.27135066619547</c:v>
                </c:pt>
                <c:pt idx="1416">
                  <c:v>294.44485265475117</c:v>
                </c:pt>
                <c:pt idx="1417">
                  <c:v>292.72053125243809</c:v>
                </c:pt>
                <c:pt idx="1418">
                  <c:v>290.25627410218658</c:v>
                </c:pt>
                <c:pt idx="1419">
                  <c:v>291.96896401792458</c:v>
                </c:pt>
                <c:pt idx="1420">
                  <c:v>291.51079687471417</c:v>
                </c:pt>
                <c:pt idx="1421">
                  <c:v>290.77800846234828</c:v>
                </c:pt>
                <c:pt idx="1422">
                  <c:v>290.0407349995686</c:v>
                </c:pt>
                <c:pt idx="1423">
                  <c:v>290.09382167098153</c:v>
                </c:pt>
                <c:pt idx="1424">
                  <c:v>289.92712930454383</c:v>
                </c:pt>
                <c:pt idx="1425">
                  <c:v>290.5476080648429</c:v>
                </c:pt>
                <c:pt idx="1426">
                  <c:v>289.53791964180641</c:v>
                </c:pt>
                <c:pt idx="1427">
                  <c:v>290.23864214506438</c:v>
                </c:pt>
                <c:pt idx="1428">
                  <c:v>288.76669300137598</c:v>
                </c:pt>
                <c:pt idx="1429">
                  <c:v>291.91025022203132</c:v>
                </c:pt>
                <c:pt idx="1430">
                  <c:v>291.54286529502753</c:v>
                </c:pt>
                <c:pt idx="1431">
                  <c:v>288.97732538076912</c:v>
                </c:pt>
                <c:pt idx="1432">
                  <c:v>289.9742628602495</c:v>
                </c:pt>
                <c:pt idx="1433">
                  <c:v>293.84313979837759</c:v>
                </c:pt>
                <c:pt idx="1434">
                  <c:v>294.63583687527699</c:v>
                </c:pt>
                <c:pt idx="1435">
                  <c:v>297.23446158768871</c:v>
                </c:pt>
                <c:pt idx="1436">
                  <c:v>299.18723159020448</c:v>
                </c:pt>
                <c:pt idx="1437">
                  <c:v>301.22718240149442</c:v>
                </c:pt>
                <c:pt idx="1438">
                  <c:v>302.78093740406121</c:v>
                </c:pt>
                <c:pt idx="1439">
                  <c:v>304.50662695297558</c:v>
                </c:pt>
                <c:pt idx="1440">
                  <c:v>304.47542567899143</c:v>
                </c:pt>
                <c:pt idx="1441">
                  <c:v>306.04313469984999</c:v>
                </c:pt>
                <c:pt idx="1442">
                  <c:v>305.20998040867369</c:v>
                </c:pt>
                <c:pt idx="1443">
                  <c:v>306.46723675027789</c:v>
                </c:pt>
                <c:pt idx="1444">
                  <c:v>307.78598226778161</c:v>
                </c:pt>
                <c:pt idx="1445">
                  <c:v>305.92323711169342</c:v>
                </c:pt>
                <c:pt idx="1446">
                  <c:v>305.58170240920577</c:v>
                </c:pt>
                <c:pt idx="1447">
                  <c:v>306.85351544646011</c:v>
                </c:pt>
                <c:pt idx="1448">
                  <c:v>305.956588531926</c:v>
                </c:pt>
                <c:pt idx="1449">
                  <c:v>307.67757251709918</c:v>
                </c:pt>
                <c:pt idx="1450">
                  <c:v>309.90273892355611</c:v>
                </c:pt>
                <c:pt idx="1451">
                  <c:v>309.69828206728221</c:v>
                </c:pt>
                <c:pt idx="1452">
                  <c:v>307.85911657093891</c:v>
                </c:pt>
                <c:pt idx="1453">
                  <c:v>306.90740258391088</c:v>
                </c:pt>
                <c:pt idx="1454">
                  <c:v>308.0328180908366</c:v>
                </c:pt>
                <c:pt idx="1455">
                  <c:v>308.69496792074813</c:v>
                </c:pt>
                <c:pt idx="1456">
                  <c:v>309.00506529844381</c:v>
                </c:pt>
                <c:pt idx="1457">
                  <c:v>310.08272275402783</c:v>
                </c:pt>
                <c:pt idx="1458">
                  <c:v>309.12587969158659</c:v>
                </c:pt>
                <c:pt idx="1459">
                  <c:v>310.19147865591441</c:v>
                </c:pt>
                <c:pt idx="1460">
                  <c:v>312.86183991470853</c:v>
                </c:pt>
                <c:pt idx="1461">
                  <c:v>313.70279620459149</c:v>
                </c:pt>
                <c:pt idx="1462">
                  <c:v>316.17655904538219</c:v>
                </c:pt>
                <c:pt idx="1463">
                  <c:v>316.99548918403048</c:v>
                </c:pt>
                <c:pt idx="1464">
                  <c:v>317.46123635961112</c:v>
                </c:pt>
                <c:pt idx="1465">
                  <c:v>315.26868230634909</c:v>
                </c:pt>
                <c:pt idx="1466">
                  <c:v>313.78891916512919</c:v>
                </c:pt>
                <c:pt idx="1467">
                  <c:v>310.26140864480959</c:v>
                </c:pt>
                <c:pt idx="1468">
                  <c:v>310.01196475082043</c:v>
                </c:pt>
                <c:pt idx="1469">
                  <c:v>309.83345670362479</c:v>
                </c:pt>
                <c:pt idx="1470">
                  <c:v>309.55024697417502</c:v>
                </c:pt>
                <c:pt idx="1471">
                  <c:v>307.27789844188032</c:v>
                </c:pt>
                <c:pt idx="1472">
                  <c:v>307.89133958238028</c:v>
                </c:pt>
                <c:pt idx="1473">
                  <c:v>309.88757576744189</c:v>
                </c:pt>
                <c:pt idx="1474">
                  <c:v>311.47878050873351</c:v>
                </c:pt>
                <c:pt idx="1475">
                  <c:v>317.23523451532981</c:v>
                </c:pt>
                <c:pt idx="1476">
                  <c:v>321.47489441935238</c:v>
                </c:pt>
                <c:pt idx="1477">
                  <c:v>323.22711098498519</c:v>
                </c:pt>
                <c:pt idx="1478">
                  <c:v>320.15856429964748</c:v>
                </c:pt>
                <c:pt idx="1479">
                  <c:v>315.86714769909167</c:v>
                </c:pt>
                <c:pt idx="1480">
                  <c:v>313.51503916058118</c:v>
                </c:pt>
                <c:pt idx="1481">
                  <c:v>315.63461633657192</c:v>
                </c:pt>
                <c:pt idx="1482">
                  <c:v>313.70708639739843</c:v>
                </c:pt>
                <c:pt idx="1483">
                  <c:v>314.48347771488318</c:v>
                </c:pt>
                <c:pt idx="1484">
                  <c:v>316.77006676931171</c:v>
                </c:pt>
                <c:pt idx="1485">
                  <c:v>317.94179776735001</c:v>
                </c:pt>
                <c:pt idx="1486">
                  <c:v>315.78403745311738</c:v>
                </c:pt>
                <c:pt idx="1487">
                  <c:v>315.87294975538418</c:v>
                </c:pt>
                <c:pt idx="1488">
                  <c:v>317.34632748404562</c:v>
                </c:pt>
                <c:pt idx="1489">
                  <c:v>316.84231050943811</c:v>
                </c:pt>
                <c:pt idx="1490">
                  <c:v>317.53098587687509</c:v>
                </c:pt>
                <c:pt idx="1491">
                  <c:v>315.96221233653802</c:v>
                </c:pt>
                <c:pt idx="1492">
                  <c:v>315.73929009116699</c:v>
                </c:pt>
                <c:pt idx="1493">
                  <c:v>312.13065081809151</c:v>
                </c:pt>
                <c:pt idx="1494">
                  <c:v>314.58600708959619</c:v>
                </c:pt>
                <c:pt idx="1495">
                  <c:v>316.80198782913232</c:v>
                </c:pt>
                <c:pt idx="1496">
                  <c:v>317.71548522641882</c:v>
                </c:pt>
                <c:pt idx="1497">
                  <c:v>319.06070337187862</c:v>
                </c:pt>
                <c:pt idx="1498">
                  <c:v>323.8007040123295</c:v>
                </c:pt>
                <c:pt idx="1499">
                  <c:v>326.24065868524201</c:v>
                </c:pt>
                <c:pt idx="1500">
                  <c:v>327.32028193465129</c:v>
                </c:pt>
                <c:pt idx="1501">
                  <c:v>327.18640760164919</c:v>
                </c:pt>
                <c:pt idx="1502">
                  <c:v>328.01455855531373</c:v>
                </c:pt>
                <c:pt idx="1503">
                  <c:v>330.88471644678071</c:v>
                </c:pt>
                <c:pt idx="1504">
                  <c:v>328.13310674625518</c:v>
                </c:pt>
                <c:pt idx="1505">
                  <c:v>324.72874496732987</c:v>
                </c:pt>
                <c:pt idx="1506">
                  <c:v>322.45016218348502</c:v>
                </c:pt>
                <c:pt idx="1507">
                  <c:v>320.0789677026026</c:v>
                </c:pt>
                <c:pt idx="1508">
                  <c:v>320.37531284860057</c:v>
                </c:pt>
                <c:pt idx="1509">
                  <c:v>321.82167882822631</c:v>
                </c:pt>
                <c:pt idx="1510">
                  <c:v>322.94098348354862</c:v>
                </c:pt>
                <c:pt idx="1511">
                  <c:v>323.13133793430768</c:v>
                </c:pt>
                <c:pt idx="1512">
                  <c:v>327.31407594742831</c:v>
                </c:pt>
                <c:pt idx="1513">
                  <c:v>331.81235718475352</c:v>
                </c:pt>
                <c:pt idx="1514">
                  <c:v>334.91148930571859</c:v>
                </c:pt>
                <c:pt idx="1515">
                  <c:v>337.20472608233848</c:v>
                </c:pt>
                <c:pt idx="1516">
                  <c:v>339.25294167555802</c:v>
                </c:pt>
                <c:pt idx="1517">
                  <c:v>337.55705571179249</c:v>
                </c:pt>
                <c:pt idx="1518">
                  <c:v>339.43640031828568</c:v>
                </c:pt>
                <c:pt idx="1519">
                  <c:v>338.88847091324408</c:v>
                </c:pt>
                <c:pt idx="1520">
                  <c:v>341.96716202552778</c:v>
                </c:pt>
                <c:pt idx="1521">
                  <c:v>341.8418916347855</c:v>
                </c:pt>
                <c:pt idx="1522">
                  <c:v>341.37619253044522</c:v>
                </c:pt>
                <c:pt idx="1523">
                  <c:v>338.72704193903758</c:v>
                </c:pt>
                <c:pt idx="1524">
                  <c:v>341.77236583288101</c:v>
                </c:pt>
                <c:pt idx="1525">
                  <c:v>341.89249093529992</c:v>
                </c:pt>
                <c:pt idx="1526">
                  <c:v>346.30706051226917</c:v>
                </c:pt>
                <c:pt idx="1527">
                  <c:v>347.3576016830512</c:v>
                </c:pt>
                <c:pt idx="1528">
                  <c:v>347.41785305552452</c:v>
                </c:pt>
                <c:pt idx="1529">
                  <c:v>345.62236913554523</c:v>
                </c:pt>
                <c:pt idx="1530">
                  <c:v>347.91768204204152</c:v>
                </c:pt>
                <c:pt idx="1531">
                  <c:v>350.2398210794222</c:v>
                </c:pt>
                <c:pt idx="1532">
                  <c:v>348.91876931952771</c:v>
                </c:pt>
                <c:pt idx="1533">
                  <c:v>350.33750572494228</c:v>
                </c:pt>
                <c:pt idx="1534">
                  <c:v>350.63000469207452</c:v>
                </c:pt>
                <c:pt idx="1535">
                  <c:v>352.33283453993829</c:v>
                </c:pt>
                <c:pt idx="1536">
                  <c:v>355.89443882078137</c:v>
                </c:pt>
                <c:pt idx="1537">
                  <c:v>357.25562067914899</c:v>
                </c:pt>
                <c:pt idx="1538">
                  <c:v>357.79617576145819</c:v>
                </c:pt>
                <c:pt idx="1539">
                  <c:v>355.45936629927098</c:v>
                </c:pt>
                <c:pt idx="1540">
                  <c:v>353.34555704841449</c:v>
                </c:pt>
                <c:pt idx="1541">
                  <c:v>349.79104012453161</c:v>
                </c:pt>
                <c:pt idx="1542">
                  <c:v>347.76171541185403</c:v>
                </c:pt>
                <c:pt idx="1543">
                  <c:v>339.84047553921113</c:v>
                </c:pt>
                <c:pt idx="1544">
                  <c:v>343.26909530255222</c:v>
                </c:pt>
                <c:pt idx="1545">
                  <c:v>346.56039238538801</c:v>
                </c:pt>
                <c:pt idx="1546">
                  <c:v>342.90729015737662</c:v>
                </c:pt>
                <c:pt idx="1547">
                  <c:v>341.16738044153038</c:v>
                </c:pt>
                <c:pt idx="1548">
                  <c:v>339.53185945854767</c:v>
                </c:pt>
                <c:pt idx="1549">
                  <c:v>338.4472864563682</c:v>
                </c:pt>
                <c:pt idx="1550">
                  <c:v>337.57933128159817</c:v>
                </c:pt>
                <c:pt idx="1551">
                  <c:v>335.26682413317548</c:v>
                </c:pt>
                <c:pt idx="1552">
                  <c:v>331.96876054438229</c:v>
                </c:pt>
                <c:pt idx="1553">
                  <c:v>336.68418954099963</c:v>
                </c:pt>
                <c:pt idx="1554">
                  <c:v>337.28810558076748</c:v>
                </c:pt>
                <c:pt idx="1555">
                  <c:v>336.85119198937957</c:v>
                </c:pt>
                <c:pt idx="1556">
                  <c:v>336.66667930941242</c:v>
                </c:pt>
                <c:pt idx="1557">
                  <c:v>335.66224499569307</c:v>
                </c:pt>
                <c:pt idx="1558">
                  <c:v>337.42668149044772</c:v>
                </c:pt>
                <c:pt idx="1559">
                  <c:v>335.42409623507928</c:v>
                </c:pt>
                <c:pt idx="1560">
                  <c:v>333.52106078171039</c:v>
                </c:pt>
                <c:pt idx="1561">
                  <c:v>332.4700615385986</c:v>
                </c:pt>
                <c:pt idx="1562">
                  <c:v>330.82372579798488</c:v>
                </c:pt>
                <c:pt idx="1563">
                  <c:v>328.8887132236614</c:v>
                </c:pt>
                <c:pt idx="1564">
                  <c:v>329.50285893003809</c:v>
                </c:pt>
                <c:pt idx="1565">
                  <c:v>330.98730866614977</c:v>
                </c:pt>
                <c:pt idx="1566">
                  <c:v>332.27003360620711</c:v>
                </c:pt>
                <c:pt idx="1567">
                  <c:v>329.78712659679599</c:v>
                </c:pt>
                <c:pt idx="1568">
                  <c:v>327.25540735166533</c:v>
                </c:pt>
                <c:pt idx="1569">
                  <c:v>327.66613745701329</c:v>
                </c:pt>
                <c:pt idx="1570">
                  <c:v>331.11533574127219</c:v>
                </c:pt>
                <c:pt idx="1571">
                  <c:v>330.69710670283428</c:v>
                </c:pt>
                <c:pt idx="1572">
                  <c:v>328.03137893585142</c:v>
                </c:pt>
                <c:pt idx="1573">
                  <c:v>327.79841987645239</c:v>
                </c:pt>
                <c:pt idx="1574">
                  <c:v>325.94381726787469</c:v>
                </c:pt>
                <c:pt idx="1575">
                  <c:v>322.14801707419798</c:v>
                </c:pt>
                <c:pt idx="1576">
                  <c:v>323.1533702682251</c:v>
                </c:pt>
                <c:pt idx="1577">
                  <c:v>317.4154678786291</c:v>
                </c:pt>
                <c:pt idx="1578">
                  <c:v>319.68098124843527</c:v>
                </c:pt>
                <c:pt idx="1579">
                  <c:v>317.35114514337329</c:v>
                </c:pt>
                <c:pt idx="1580">
                  <c:v>321.98699239001837</c:v>
                </c:pt>
                <c:pt idx="1581">
                  <c:v>324.00407097491137</c:v>
                </c:pt>
                <c:pt idx="1582">
                  <c:v>327.03661151204318</c:v>
                </c:pt>
                <c:pt idx="1583">
                  <c:v>332.58784666831218</c:v>
                </c:pt>
                <c:pt idx="1584">
                  <c:v>332.93619877112508</c:v>
                </c:pt>
                <c:pt idx="1585">
                  <c:v>331.15337919798088</c:v>
                </c:pt>
                <c:pt idx="1586">
                  <c:v>328.00181130541449</c:v>
                </c:pt>
                <c:pt idx="1587">
                  <c:v>330.80114358791218</c:v>
                </c:pt>
                <c:pt idx="1588">
                  <c:v>329.67529631813278</c:v>
                </c:pt>
                <c:pt idx="1589">
                  <c:v>329.36618642908138</c:v>
                </c:pt>
                <c:pt idx="1590">
                  <c:v>326.03910074186069</c:v>
                </c:pt>
                <c:pt idx="1591">
                  <c:v>324.57845750766501</c:v>
                </c:pt>
                <c:pt idx="1592">
                  <c:v>322.02645029767518</c:v>
                </c:pt>
                <c:pt idx="1593">
                  <c:v>322.19588276899452</c:v>
                </c:pt>
                <c:pt idx="1594">
                  <c:v>322.35618320872908</c:v>
                </c:pt>
                <c:pt idx="1595">
                  <c:v>325.64092918304772</c:v>
                </c:pt>
                <c:pt idx="1596">
                  <c:v>327.95091206302772</c:v>
                </c:pt>
                <c:pt idx="1597">
                  <c:v>329.92563954998531</c:v>
                </c:pt>
                <c:pt idx="1598">
                  <c:v>332.33506698654139</c:v>
                </c:pt>
                <c:pt idx="1599">
                  <c:v>331.67615502217569</c:v>
                </c:pt>
                <c:pt idx="1600">
                  <c:v>327.83802227420102</c:v>
                </c:pt>
                <c:pt idx="1601">
                  <c:v>327.76241433350498</c:v>
                </c:pt>
                <c:pt idx="1602">
                  <c:v>328.64304400700559</c:v>
                </c:pt>
                <c:pt idx="1603">
                  <c:v>323.86461838085938</c:v>
                </c:pt>
                <c:pt idx="1604">
                  <c:v>325.73936701271037</c:v>
                </c:pt>
                <c:pt idx="1605">
                  <c:v>326.83451697429922</c:v>
                </c:pt>
                <c:pt idx="1606">
                  <c:v>327.64954811777619</c:v>
                </c:pt>
                <c:pt idx="1607">
                  <c:v>326.50362717210419</c:v>
                </c:pt>
                <c:pt idx="1608">
                  <c:v>330.03788972406397</c:v>
                </c:pt>
                <c:pt idx="1609">
                  <c:v>329.44362815609293</c:v>
                </c:pt>
                <c:pt idx="1610">
                  <c:v>329.78096778549752</c:v>
                </c:pt>
                <c:pt idx="1611">
                  <c:v>331.46850502239579</c:v>
                </c:pt>
                <c:pt idx="1612">
                  <c:v>330.15001660848088</c:v>
                </c:pt>
                <c:pt idx="1613">
                  <c:v>331.64088213858417</c:v>
                </c:pt>
                <c:pt idx="1614">
                  <c:v>329.66344951685699</c:v>
                </c:pt>
                <c:pt idx="1615">
                  <c:v>333.03166609741498</c:v>
                </c:pt>
                <c:pt idx="1616">
                  <c:v>338.20604206364459</c:v>
                </c:pt>
                <c:pt idx="1617">
                  <c:v>341.86075772232908</c:v>
                </c:pt>
                <c:pt idx="1618">
                  <c:v>344.55198424851608</c:v>
                </c:pt>
                <c:pt idx="1619">
                  <c:v>346.78290460504689</c:v>
                </c:pt>
                <c:pt idx="1620">
                  <c:v>349.96358929620033</c:v>
                </c:pt>
                <c:pt idx="1621">
                  <c:v>354.33089782928789</c:v>
                </c:pt>
                <c:pt idx="1622">
                  <c:v>352.65925982333471</c:v>
                </c:pt>
                <c:pt idx="1623">
                  <c:v>355.78127114362059</c:v>
                </c:pt>
                <c:pt idx="1624">
                  <c:v>357.86232865989348</c:v>
                </c:pt>
                <c:pt idx="1625">
                  <c:v>356.92696177254447</c:v>
                </c:pt>
                <c:pt idx="1626">
                  <c:v>356.32112781923098</c:v>
                </c:pt>
                <c:pt idx="1627">
                  <c:v>360.97251230470317</c:v>
                </c:pt>
                <c:pt idx="1628">
                  <c:v>363.82029000332528</c:v>
                </c:pt>
                <c:pt idx="1629">
                  <c:v>363.25932096777842</c:v>
                </c:pt>
                <c:pt idx="1630">
                  <c:v>361.08197054635542</c:v>
                </c:pt>
                <c:pt idx="1631">
                  <c:v>362.17380012525331</c:v>
                </c:pt>
                <c:pt idx="1632">
                  <c:v>362.79838641941728</c:v>
                </c:pt>
                <c:pt idx="1633">
                  <c:v>358.60146824803229</c:v>
                </c:pt>
                <c:pt idx="1634">
                  <c:v>360.17877383819462</c:v>
                </c:pt>
                <c:pt idx="1635">
                  <c:v>362.91446030870122</c:v>
                </c:pt>
                <c:pt idx="1636">
                  <c:v>363.07417372300011</c:v>
                </c:pt>
                <c:pt idx="1637">
                  <c:v>364.38189829416109</c:v>
                </c:pt>
                <c:pt idx="1638">
                  <c:v>366.03412084404221</c:v>
                </c:pt>
                <c:pt idx="1639">
                  <c:v>360.37656845196182</c:v>
                </c:pt>
                <c:pt idx="1640">
                  <c:v>360.44532834056878</c:v>
                </c:pt>
                <c:pt idx="1641">
                  <c:v>360.23271464961198</c:v>
                </c:pt>
                <c:pt idx="1642">
                  <c:v>361.07333688250827</c:v>
                </c:pt>
                <c:pt idx="1643">
                  <c:v>359.07702122352453</c:v>
                </c:pt>
                <c:pt idx="1644">
                  <c:v>357.78994318574979</c:v>
                </c:pt>
                <c:pt idx="1645">
                  <c:v>354.46543753052191</c:v>
                </c:pt>
                <c:pt idx="1646">
                  <c:v>349.95750300165281</c:v>
                </c:pt>
                <c:pt idx="1647">
                  <c:v>349.10651638222652</c:v>
                </c:pt>
                <c:pt idx="1648">
                  <c:v>344.92294273140573</c:v>
                </c:pt>
                <c:pt idx="1649">
                  <c:v>351.69585345603957</c:v>
                </c:pt>
                <c:pt idx="1650">
                  <c:v>356.27553734741139</c:v>
                </c:pt>
                <c:pt idx="1651">
                  <c:v>356.922762332189</c:v>
                </c:pt>
                <c:pt idx="1652">
                  <c:v>357.00549824439241</c:v>
                </c:pt>
                <c:pt idx="1653">
                  <c:v>353.34803688303941</c:v>
                </c:pt>
                <c:pt idx="1654">
                  <c:v>354.23903994925172</c:v>
                </c:pt>
                <c:pt idx="1655">
                  <c:v>347.26741399109812</c:v>
                </c:pt>
                <c:pt idx="1656">
                  <c:v>345.84941993008152</c:v>
                </c:pt>
                <c:pt idx="1657">
                  <c:v>344.57417049120562</c:v>
                </c:pt>
                <c:pt idx="1658">
                  <c:v>347.74852491785151</c:v>
                </c:pt>
                <c:pt idx="1659">
                  <c:v>353.8943047084158</c:v>
                </c:pt>
                <c:pt idx="1660">
                  <c:v>356.86580713596709</c:v>
                </c:pt>
                <c:pt idx="1661">
                  <c:v>357.77941049836812</c:v>
                </c:pt>
                <c:pt idx="1662">
                  <c:v>354.45502344722718</c:v>
                </c:pt>
                <c:pt idx="1663">
                  <c:v>358.50689776108732</c:v>
                </c:pt>
                <c:pt idx="1664">
                  <c:v>359.43205119687559</c:v>
                </c:pt>
                <c:pt idx="1665">
                  <c:v>359.04107645837098</c:v>
                </c:pt>
                <c:pt idx="1666">
                  <c:v>361.26158011177807</c:v>
                </c:pt>
                <c:pt idx="1667">
                  <c:v>362.08116569546382</c:v>
                </c:pt>
                <c:pt idx="1668">
                  <c:v>367.42828491608878</c:v>
                </c:pt>
                <c:pt idx="1669">
                  <c:v>368.21473249500781</c:v>
                </c:pt>
                <c:pt idx="1670">
                  <c:v>371.39690306539057</c:v>
                </c:pt>
                <c:pt idx="1671">
                  <c:v>368.22140254394719</c:v>
                </c:pt>
                <c:pt idx="1672">
                  <c:v>371.83668113223519</c:v>
                </c:pt>
                <c:pt idx="1673">
                  <c:v>374.07543055921877</c:v>
                </c:pt>
                <c:pt idx="1674">
                  <c:v>374.58283242877991</c:v>
                </c:pt>
                <c:pt idx="1675">
                  <c:v>374.48605071692123</c:v>
                </c:pt>
                <c:pt idx="1676">
                  <c:v>375.32835003419518</c:v>
                </c:pt>
                <c:pt idx="1677">
                  <c:v>373.47829197591102</c:v>
                </c:pt>
                <c:pt idx="1678">
                  <c:v>367.80388922496161</c:v>
                </c:pt>
                <c:pt idx="1679">
                  <c:v>364.37406066606621</c:v>
                </c:pt>
                <c:pt idx="1680">
                  <c:v>364.42412181757481</c:v>
                </c:pt>
                <c:pt idx="1681">
                  <c:v>357.32614387273833</c:v>
                </c:pt>
                <c:pt idx="1682">
                  <c:v>356.77434539072829</c:v>
                </c:pt>
                <c:pt idx="1683">
                  <c:v>354.39805728474681</c:v>
                </c:pt>
                <c:pt idx="1684">
                  <c:v>353.2114405955532</c:v>
                </c:pt>
                <c:pt idx="1685">
                  <c:v>355.22562227331429</c:v>
                </c:pt>
                <c:pt idx="1686">
                  <c:v>350.17471320864172</c:v>
                </c:pt>
                <c:pt idx="1687">
                  <c:v>348.2508960341375</c:v>
                </c:pt>
                <c:pt idx="1688">
                  <c:v>348.59092705432312</c:v>
                </c:pt>
                <c:pt idx="1689">
                  <c:v>353.62023610022749</c:v>
                </c:pt>
                <c:pt idx="1690">
                  <c:v>359.76294072900617</c:v>
                </c:pt>
                <c:pt idx="1691">
                  <c:v>360.39216359041433</c:v>
                </c:pt>
                <c:pt idx="1692">
                  <c:v>352.88179995190268</c:v>
                </c:pt>
                <c:pt idx="1693">
                  <c:v>346.86030879374442</c:v>
                </c:pt>
                <c:pt idx="1694">
                  <c:v>342.4162238544896</c:v>
                </c:pt>
                <c:pt idx="1695">
                  <c:v>340.47990057532479</c:v>
                </c:pt>
                <c:pt idx="1696">
                  <c:v>341.75683522968859</c:v>
                </c:pt>
                <c:pt idx="1697">
                  <c:v>345.64974752426463</c:v>
                </c:pt>
                <c:pt idx="1698">
                  <c:v>346.71093862442189</c:v>
                </c:pt>
                <c:pt idx="1699">
                  <c:v>341.31773034432189</c:v>
                </c:pt>
                <c:pt idx="1700">
                  <c:v>341.82720371980349</c:v>
                </c:pt>
                <c:pt idx="1701">
                  <c:v>347.63157083654602</c:v>
                </c:pt>
                <c:pt idx="1702">
                  <c:v>349.67250541810722</c:v>
                </c:pt>
                <c:pt idx="1703">
                  <c:v>354.68140095160538</c:v>
                </c:pt>
                <c:pt idx="1704">
                  <c:v>349.99237749401198</c:v>
                </c:pt>
                <c:pt idx="1705">
                  <c:v>353.90405451770931</c:v>
                </c:pt>
                <c:pt idx="1706">
                  <c:v>354.67422645993628</c:v>
                </c:pt>
                <c:pt idx="1707">
                  <c:v>354.6889696448585</c:v>
                </c:pt>
                <c:pt idx="1708">
                  <c:v>359.01209171592058</c:v>
                </c:pt>
                <c:pt idx="1709">
                  <c:v>360.32116140548447</c:v>
                </c:pt>
                <c:pt idx="1710">
                  <c:v>360.6406976023963</c:v>
                </c:pt>
                <c:pt idx="1711">
                  <c:v>358.10022201613282</c:v>
                </c:pt>
                <c:pt idx="1712">
                  <c:v>355.67238511791157</c:v>
                </c:pt>
                <c:pt idx="1713">
                  <c:v>356.34797028224648</c:v>
                </c:pt>
                <c:pt idx="1714">
                  <c:v>360.06050951696938</c:v>
                </c:pt>
                <c:pt idx="1715">
                  <c:v>357.44445355227151</c:v>
                </c:pt>
                <c:pt idx="1716">
                  <c:v>357.01214279852661</c:v>
                </c:pt>
                <c:pt idx="1717">
                  <c:v>356.88731480326987</c:v>
                </c:pt>
                <c:pt idx="1718">
                  <c:v>360.44830821347898</c:v>
                </c:pt>
                <c:pt idx="1719">
                  <c:v>362.12956066295538</c:v>
                </c:pt>
                <c:pt idx="1720">
                  <c:v>362.47238527107339</c:v>
                </c:pt>
                <c:pt idx="1721">
                  <c:v>362.79142858027768</c:v>
                </c:pt>
                <c:pt idx="1722">
                  <c:v>364.16535356793003</c:v>
                </c:pt>
                <c:pt idx="1723">
                  <c:v>368.9937911088324</c:v>
                </c:pt>
                <c:pt idx="1724">
                  <c:v>372.36296590637642</c:v>
                </c:pt>
                <c:pt idx="1725">
                  <c:v>374.31953681087612</c:v>
                </c:pt>
                <c:pt idx="1726">
                  <c:v>378.91163898859082</c:v>
                </c:pt>
                <c:pt idx="1727">
                  <c:v>379.07975450164832</c:v>
                </c:pt>
                <c:pt idx="1728">
                  <c:v>383.40500978381658</c:v>
                </c:pt>
                <c:pt idx="1729">
                  <c:v>388.00387534666618</c:v>
                </c:pt>
                <c:pt idx="1730">
                  <c:v>390.06676463939499</c:v>
                </c:pt>
                <c:pt idx="1731">
                  <c:v>390.32116535729932</c:v>
                </c:pt>
                <c:pt idx="1732">
                  <c:v>386.6499696938717</c:v>
                </c:pt>
                <c:pt idx="1733">
                  <c:v>381.42983284542697</c:v>
                </c:pt>
                <c:pt idx="1734">
                  <c:v>381.97552931261009</c:v>
                </c:pt>
                <c:pt idx="1735">
                  <c:v>382.27678012329062</c:v>
                </c:pt>
                <c:pt idx="1736">
                  <c:v>384.23586759382221</c:v>
                </c:pt>
                <c:pt idx="1737">
                  <c:v>382.51127147492548</c:v>
                </c:pt>
                <c:pt idx="1738">
                  <c:v>377.84992022899581</c:v>
                </c:pt>
                <c:pt idx="1739">
                  <c:v>378.94848875410958</c:v>
                </c:pt>
                <c:pt idx="1740">
                  <c:v>382.96055007868682</c:v>
                </c:pt>
                <c:pt idx="1741">
                  <c:v>385.4059609601702</c:v>
                </c:pt>
                <c:pt idx="1742">
                  <c:v>387.79376383835671</c:v>
                </c:pt>
                <c:pt idx="1743">
                  <c:v>390.87213045174451</c:v>
                </c:pt>
                <c:pt idx="1744">
                  <c:v>389.63407513950909</c:v>
                </c:pt>
                <c:pt idx="1745">
                  <c:v>393.92956188472078</c:v>
                </c:pt>
                <c:pt idx="1746">
                  <c:v>393.63706593388838</c:v>
                </c:pt>
                <c:pt idx="1747">
                  <c:v>397.6150608696019</c:v>
                </c:pt>
                <c:pt idx="1748">
                  <c:v>396.93064743877881</c:v>
                </c:pt>
                <c:pt idx="1749">
                  <c:v>399.14002624798439</c:v>
                </c:pt>
                <c:pt idx="1750">
                  <c:v>397.16207874935247</c:v>
                </c:pt>
                <c:pt idx="1751">
                  <c:v>398.72846971470312</c:v>
                </c:pt>
                <c:pt idx="1752">
                  <c:v>397.51309503771972</c:v>
                </c:pt>
                <c:pt idx="1753">
                  <c:v>403.16276499857889</c:v>
                </c:pt>
                <c:pt idx="1754">
                  <c:v>406.67971076554147</c:v>
                </c:pt>
                <c:pt idx="1755">
                  <c:v>406.63567761962452</c:v>
                </c:pt>
                <c:pt idx="1756">
                  <c:v>404.06779707714929</c:v>
                </c:pt>
                <c:pt idx="1757">
                  <c:v>403.06459843353349</c:v>
                </c:pt>
                <c:pt idx="1758">
                  <c:v>403.49196832316568</c:v>
                </c:pt>
                <c:pt idx="1759">
                  <c:v>408.72141718353822</c:v>
                </c:pt>
                <c:pt idx="1760">
                  <c:v>409.49741949001537</c:v>
                </c:pt>
                <c:pt idx="1761">
                  <c:v>410.22174635515398</c:v>
                </c:pt>
                <c:pt idx="1762">
                  <c:v>411.36641422315608</c:v>
                </c:pt>
                <c:pt idx="1763">
                  <c:v>413.07161856109241</c:v>
                </c:pt>
                <c:pt idx="1764">
                  <c:v>416.36178091794869</c:v>
                </c:pt>
                <c:pt idx="1765">
                  <c:v>415.92488816544159</c:v>
                </c:pt>
                <c:pt idx="1766">
                  <c:v>416.99062916005988</c:v>
                </c:pt>
                <c:pt idx="1767">
                  <c:v>409.01941007710519</c:v>
                </c:pt>
                <c:pt idx="1768">
                  <c:v>409.73637543529071</c:v>
                </c:pt>
                <c:pt idx="1769">
                  <c:v>408.12242747390388</c:v>
                </c:pt>
                <c:pt idx="1770">
                  <c:v>412.64873822757278</c:v>
                </c:pt>
                <c:pt idx="1771">
                  <c:v>415.85948569609633</c:v>
                </c:pt>
                <c:pt idx="1772">
                  <c:v>415.83245539267489</c:v>
                </c:pt>
                <c:pt idx="1773">
                  <c:v>412.51415289650032</c:v>
                </c:pt>
                <c:pt idx="1774">
                  <c:v>416.98373389787201</c:v>
                </c:pt>
                <c:pt idx="1775">
                  <c:v>417.08294792156869</c:v>
                </c:pt>
                <c:pt idx="1776">
                  <c:v>419.88015559416021</c:v>
                </c:pt>
                <c:pt idx="1777">
                  <c:v>420.81933119405642</c:v>
                </c:pt>
                <c:pt idx="1778">
                  <c:v>427.58054647982641</c:v>
                </c:pt>
                <c:pt idx="1779">
                  <c:v>429.00875121460211</c:v>
                </c:pt>
                <c:pt idx="1780">
                  <c:v>430.43667241289393</c:v>
                </c:pt>
                <c:pt idx="1781">
                  <c:v>427.88200945330931</c:v>
                </c:pt>
                <c:pt idx="1782">
                  <c:v>434.78445041289649</c:v>
                </c:pt>
                <c:pt idx="1783">
                  <c:v>436.77154324515197</c:v>
                </c:pt>
                <c:pt idx="1784">
                  <c:v>439.31452184483618</c:v>
                </c:pt>
                <c:pt idx="1785">
                  <c:v>439.63567809280539</c:v>
                </c:pt>
                <c:pt idx="1786">
                  <c:v>436.73723173584671</c:v>
                </c:pt>
                <c:pt idx="1787">
                  <c:v>442.06874194491638</c:v>
                </c:pt>
                <c:pt idx="1788">
                  <c:v>443.26714449189222</c:v>
                </c:pt>
                <c:pt idx="1789">
                  <c:v>441.3366804090324</c:v>
                </c:pt>
                <c:pt idx="1790">
                  <c:v>444.89717622460569</c:v>
                </c:pt>
                <c:pt idx="1791">
                  <c:v>442.25386240989269</c:v>
                </c:pt>
                <c:pt idx="1792">
                  <c:v>443.7852058150898</c:v>
                </c:pt>
                <c:pt idx="1793">
                  <c:v>446.72990113979608</c:v>
                </c:pt>
                <c:pt idx="1794">
                  <c:v>447.84541052110842</c:v>
                </c:pt>
                <c:pt idx="1795">
                  <c:v>444.4635562698042</c:v>
                </c:pt>
                <c:pt idx="1796">
                  <c:v>448.95345108996338</c:v>
                </c:pt>
                <c:pt idx="1797">
                  <c:v>439.90277924367012</c:v>
                </c:pt>
                <c:pt idx="1798">
                  <c:v>445.70009869787731</c:v>
                </c:pt>
                <c:pt idx="1799">
                  <c:v>447.00909590079289</c:v>
                </c:pt>
                <c:pt idx="1800">
                  <c:v>448.11244307339382</c:v>
                </c:pt>
                <c:pt idx="1801">
                  <c:v>446.05519935879062</c:v>
                </c:pt>
                <c:pt idx="1802">
                  <c:v>440.87995591729668</c:v>
                </c:pt>
                <c:pt idx="1803">
                  <c:v>431.74701514519671</c:v>
                </c:pt>
                <c:pt idx="1804">
                  <c:v>434.38589488416932</c:v>
                </c:pt>
                <c:pt idx="1805">
                  <c:v>431.81212817860728</c:v>
                </c:pt>
                <c:pt idx="1806">
                  <c:v>428.95566560055858</c:v>
                </c:pt>
                <c:pt idx="1807">
                  <c:v>435.14838801229803</c:v>
                </c:pt>
                <c:pt idx="1808">
                  <c:v>433.69933697617012</c:v>
                </c:pt>
                <c:pt idx="1809">
                  <c:v>432.80997710868672</c:v>
                </c:pt>
                <c:pt idx="1810">
                  <c:v>436.8630797559307</c:v>
                </c:pt>
                <c:pt idx="1811">
                  <c:v>434.13523308429677</c:v>
                </c:pt>
                <c:pt idx="1812">
                  <c:v>436.65000361362712</c:v>
                </c:pt>
                <c:pt idx="1813">
                  <c:v>438.83076116366658</c:v>
                </c:pt>
                <c:pt idx="1814">
                  <c:v>443.45031145010307</c:v>
                </c:pt>
                <c:pt idx="1815">
                  <c:v>445.66357559324791</c:v>
                </c:pt>
                <c:pt idx="1816">
                  <c:v>441.55476258927303</c:v>
                </c:pt>
                <c:pt idx="1817">
                  <c:v>445.11320038338482</c:v>
                </c:pt>
                <c:pt idx="1818">
                  <c:v>445.68888560869829</c:v>
                </c:pt>
                <c:pt idx="1819">
                  <c:v>447.25167573501898</c:v>
                </c:pt>
                <c:pt idx="1820">
                  <c:v>449.00222053979547</c:v>
                </c:pt>
                <c:pt idx="1821">
                  <c:v>450.68023715706931</c:v>
                </c:pt>
                <c:pt idx="1822">
                  <c:v>453.43887708820159</c:v>
                </c:pt>
                <c:pt idx="1823">
                  <c:v>453.37073565427272</c:v>
                </c:pt>
                <c:pt idx="1824">
                  <c:v>456.90527176895648</c:v>
                </c:pt>
                <c:pt idx="1825">
                  <c:v>456.86167312620529</c:v>
                </c:pt>
                <c:pt idx="1826">
                  <c:v>462.5251947679173</c:v>
                </c:pt>
                <c:pt idx="1827">
                  <c:v>462.74085281368042</c:v>
                </c:pt>
                <c:pt idx="1828">
                  <c:v>469.25488494646407</c:v>
                </c:pt>
                <c:pt idx="1829">
                  <c:v>470.40027230559588</c:v>
                </c:pt>
                <c:pt idx="1830">
                  <c:v>471.48049082842363</c:v>
                </c:pt>
                <c:pt idx="1831">
                  <c:v>459.8645187211269</c:v>
                </c:pt>
                <c:pt idx="1832">
                  <c:v>459.52218642743492</c:v>
                </c:pt>
                <c:pt idx="1833">
                  <c:v>461.57711951925529</c:v>
                </c:pt>
                <c:pt idx="1834">
                  <c:v>463.97630772935719</c:v>
                </c:pt>
                <c:pt idx="1835">
                  <c:v>458.26231810535057</c:v>
                </c:pt>
                <c:pt idx="1836">
                  <c:v>456.52443710482879</c:v>
                </c:pt>
                <c:pt idx="1837">
                  <c:v>459.15841058352993</c:v>
                </c:pt>
                <c:pt idx="1838">
                  <c:v>458.07780945644458</c:v>
                </c:pt>
                <c:pt idx="1839">
                  <c:v>456.8418055720598</c:v>
                </c:pt>
                <c:pt idx="1840">
                  <c:v>461.41899179345029</c:v>
                </c:pt>
                <c:pt idx="1841">
                  <c:v>462.48096369736851</c:v>
                </c:pt>
                <c:pt idx="1842">
                  <c:v>464.36824641276752</c:v>
                </c:pt>
                <c:pt idx="1843">
                  <c:v>469.78893442291559</c:v>
                </c:pt>
                <c:pt idx="1844">
                  <c:v>466.72944234664919</c:v>
                </c:pt>
                <c:pt idx="1845">
                  <c:v>467.2990273179085</c:v>
                </c:pt>
                <c:pt idx="1846">
                  <c:v>469.19095334470143</c:v>
                </c:pt>
                <c:pt idx="1847">
                  <c:v>474.50264227194879</c:v>
                </c:pt>
                <c:pt idx="1848">
                  <c:v>474.82129557368921</c:v>
                </c:pt>
                <c:pt idx="1849">
                  <c:v>480.42058857554201</c:v>
                </c:pt>
                <c:pt idx="1850">
                  <c:v>478.70806222606592</c:v>
                </c:pt>
                <c:pt idx="1851">
                  <c:v>476.21888141873018</c:v>
                </c:pt>
                <c:pt idx="1852">
                  <c:v>474.83194152942798</c:v>
                </c:pt>
                <c:pt idx="1853">
                  <c:v>481.40464474375472</c:v>
                </c:pt>
                <c:pt idx="1854">
                  <c:v>482.66660363506821</c:v>
                </c:pt>
                <c:pt idx="1855">
                  <c:v>483.17635043464912</c:v>
                </c:pt>
                <c:pt idx="1856">
                  <c:v>480.83779289810047</c:v>
                </c:pt>
                <c:pt idx="1857">
                  <c:v>476.15050174239411</c:v>
                </c:pt>
                <c:pt idx="1858">
                  <c:v>481.09229481766232</c:v>
                </c:pt>
                <c:pt idx="1859">
                  <c:v>482.61094924289711</c:v>
                </c:pt>
                <c:pt idx="1860">
                  <c:v>480.64803160823749</c:v>
                </c:pt>
                <c:pt idx="1861">
                  <c:v>480.96621425070322</c:v>
                </c:pt>
                <c:pt idx="1862">
                  <c:v>477.95587785140788</c:v>
                </c:pt>
                <c:pt idx="1863">
                  <c:v>481.75408102503502</c:v>
                </c:pt>
                <c:pt idx="1864">
                  <c:v>481.24506353332379</c:v>
                </c:pt>
                <c:pt idx="1865">
                  <c:v>477.37440302046548</c:v>
                </c:pt>
                <c:pt idx="1866">
                  <c:v>477.81314708519699</c:v>
                </c:pt>
                <c:pt idx="1867">
                  <c:v>478.75790524323622</c:v>
                </c:pt>
                <c:pt idx="1868">
                  <c:v>485.1397514349822</c:v>
                </c:pt>
                <c:pt idx="1869">
                  <c:v>483.67175473531802</c:v>
                </c:pt>
                <c:pt idx="1870">
                  <c:v>488.5208481712466</c:v>
                </c:pt>
                <c:pt idx="1871">
                  <c:v>494.30291887067602</c:v>
                </c:pt>
                <c:pt idx="1872">
                  <c:v>496.44367661104587</c:v>
                </c:pt>
                <c:pt idx="1873">
                  <c:v>500.80231897413847</c:v>
                </c:pt>
                <c:pt idx="1874">
                  <c:v>503.782003035559</c:v>
                </c:pt>
                <c:pt idx="1875">
                  <c:v>497.85783842841943</c:v>
                </c:pt>
                <c:pt idx="1876">
                  <c:v>502.24682879028308</c:v>
                </c:pt>
                <c:pt idx="1877">
                  <c:v>524.39296035788675</c:v>
                </c:pt>
                <c:pt idx="1878">
                  <c:v>527.44511818752915</c:v>
                </c:pt>
                <c:pt idx="1879">
                  <c:v>533.58592256820509</c:v>
                </c:pt>
                <c:pt idx="1880">
                  <c:v>536.81398084010709</c:v>
                </c:pt>
                <c:pt idx="1881">
                  <c:v>541.79496559270058</c:v>
                </c:pt>
                <c:pt idx="1882">
                  <c:v>536.00003924557222</c:v>
                </c:pt>
                <c:pt idx="1883">
                  <c:v>532.94902389361812</c:v>
                </c:pt>
                <c:pt idx="1884">
                  <c:v>535.69151532133435</c:v>
                </c:pt>
                <c:pt idx="1885">
                  <c:v>533.05025534874483</c:v>
                </c:pt>
                <c:pt idx="1886">
                  <c:v>534.77984795170266</c:v>
                </c:pt>
                <c:pt idx="1887">
                  <c:v>552.26510820700605</c:v>
                </c:pt>
                <c:pt idx="1888">
                  <c:v>561.6337422641044</c:v>
                </c:pt>
                <c:pt idx="1889">
                  <c:v>568.29017976054865</c:v>
                </c:pt>
                <c:pt idx="1890">
                  <c:v>576.30419530385552</c:v>
                </c:pt>
                <c:pt idx="1891">
                  <c:v>585.72714181962294</c:v>
                </c:pt>
                <c:pt idx="1892">
                  <c:v>591.35052296826802</c:v>
                </c:pt>
                <c:pt idx="1893">
                  <c:v>582.71670088740689</c:v>
                </c:pt>
                <c:pt idx="1894">
                  <c:v>577.1730206441822</c:v>
                </c:pt>
                <c:pt idx="1895">
                  <c:v>576.26384921632689</c:v>
                </c:pt>
                <c:pt idx="1896">
                  <c:v>565.11183379512784</c:v>
                </c:pt>
                <c:pt idx="1897">
                  <c:v>567.10950796892416</c:v>
                </c:pt>
                <c:pt idx="1898">
                  <c:v>579.8879471608152</c:v>
                </c:pt>
                <c:pt idx="1899">
                  <c:v>578.72359575565827</c:v>
                </c:pt>
                <c:pt idx="1900">
                  <c:v>575.18453296594771</c:v>
                </c:pt>
                <c:pt idx="1901">
                  <c:v>576.68549278753028</c:v>
                </c:pt>
                <c:pt idx="1902">
                  <c:v>581.09247273903384</c:v>
                </c:pt>
                <c:pt idx="1903">
                  <c:v>589.0455299468781</c:v>
                </c:pt>
                <c:pt idx="1904">
                  <c:v>593.61225543110174</c:v>
                </c:pt>
                <c:pt idx="1905">
                  <c:v>590.15891795818254</c:v>
                </c:pt>
                <c:pt idx="1906">
                  <c:v>591.49811380431527</c:v>
                </c:pt>
                <c:pt idx="1907">
                  <c:v>603.5499901875894</c:v>
                </c:pt>
                <c:pt idx="1908">
                  <c:v>614.71798340696603</c:v>
                </c:pt>
                <c:pt idx="1909">
                  <c:v>625.5703818539796</c:v>
                </c:pt>
                <c:pt idx="1910">
                  <c:v>626.23365939418352</c:v>
                </c:pt>
                <c:pt idx="1911">
                  <c:v>630.75268867723207</c:v>
                </c:pt>
                <c:pt idx="1912">
                  <c:v>634.37706326968816</c:v>
                </c:pt>
                <c:pt idx="1913">
                  <c:v>603.99902831857423</c:v>
                </c:pt>
                <c:pt idx="1914">
                  <c:v>590.45632051693758</c:v>
                </c:pt>
                <c:pt idx="1915">
                  <c:v>595.33334088683182</c:v>
                </c:pt>
                <c:pt idx="1916">
                  <c:v>577.09698767517716</c:v>
                </c:pt>
                <c:pt idx="1917">
                  <c:v>576.43246337268442</c:v>
                </c:pt>
                <c:pt idx="1918">
                  <c:v>588.79004955606956</c:v>
                </c:pt>
                <c:pt idx="1919">
                  <c:v>602.1815073273649</c:v>
                </c:pt>
                <c:pt idx="1920">
                  <c:v>613.28082674716211</c:v>
                </c:pt>
                <c:pt idx="1921">
                  <c:v>609.42881669034364</c:v>
                </c:pt>
                <c:pt idx="1922">
                  <c:v>612.33280374313392</c:v>
                </c:pt>
                <c:pt idx="1923">
                  <c:v>609.77227265340593</c:v>
                </c:pt>
                <c:pt idx="1924">
                  <c:v>611.50603341957321</c:v>
                </c:pt>
                <c:pt idx="1925">
                  <c:v>613.84380774151475</c:v>
                </c:pt>
                <c:pt idx="1926">
                  <c:v>600.54032302143207</c:v>
                </c:pt>
                <c:pt idx="1927">
                  <c:v>593.07891201575012</c:v>
                </c:pt>
                <c:pt idx="1928">
                  <c:v>593.05859158930855</c:v>
                </c:pt>
                <c:pt idx="1929">
                  <c:v>596.69207459812924</c:v>
                </c:pt>
                <c:pt idx="1930">
                  <c:v>587.89528993476063</c:v>
                </c:pt>
                <c:pt idx="1931">
                  <c:v>596.09504700826596</c:v>
                </c:pt>
                <c:pt idx="1932">
                  <c:v>604.29840584038959</c:v>
                </c:pt>
                <c:pt idx="1933">
                  <c:v>604.91235754410468</c:v>
                </c:pt>
                <c:pt idx="1934">
                  <c:v>603.59240962572517</c:v>
                </c:pt>
                <c:pt idx="1935">
                  <c:v>595.77908286845422</c:v>
                </c:pt>
                <c:pt idx="1936">
                  <c:v>602.16943905722053</c:v>
                </c:pt>
                <c:pt idx="1937">
                  <c:v>605.23521685203548</c:v>
                </c:pt>
                <c:pt idx="1938">
                  <c:v>597.08762351164864</c:v>
                </c:pt>
                <c:pt idx="1939">
                  <c:v>600.77854280660517</c:v>
                </c:pt>
                <c:pt idx="1940">
                  <c:v>610.87422916549224</c:v>
                </c:pt>
                <c:pt idx="1941">
                  <c:v>619.2433332666144</c:v>
                </c:pt>
                <c:pt idx="1942">
                  <c:v>620.78044574920318</c:v>
                </c:pt>
                <c:pt idx="1943">
                  <c:v>621.68801990956104</c:v>
                </c:pt>
                <c:pt idx="1944">
                  <c:v>620.39830323457693</c:v>
                </c:pt>
                <c:pt idx="1945">
                  <c:v>618.90966965063217</c:v>
                </c:pt>
                <c:pt idx="1946">
                  <c:v>626.02184535186166</c:v>
                </c:pt>
                <c:pt idx="1947">
                  <c:v>630.930584857756</c:v>
                </c:pt>
                <c:pt idx="1948">
                  <c:v>626.4363924219366</c:v>
                </c:pt>
                <c:pt idx="1949">
                  <c:v>632.848145000248</c:v>
                </c:pt>
                <c:pt idx="1950">
                  <c:v>635.71052248342642</c:v>
                </c:pt>
                <c:pt idx="1951">
                  <c:v>642.03603768007156</c:v>
                </c:pt>
                <c:pt idx="1952">
                  <c:v>642.24456350460503</c:v>
                </c:pt>
                <c:pt idx="1953">
                  <c:v>647.97272929431972</c:v>
                </c:pt>
                <c:pt idx="1954">
                  <c:v>657.36379539746372</c:v>
                </c:pt>
                <c:pt idx="1955">
                  <c:v>659.84500059053153</c:v>
                </c:pt>
                <c:pt idx="1956">
                  <c:v>662.97843653329403</c:v>
                </c:pt>
                <c:pt idx="1957">
                  <c:v>672.88946408007371</c:v>
                </c:pt>
                <c:pt idx="1958">
                  <c:v>678.91698219037573</c:v>
                </c:pt>
                <c:pt idx="1959">
                  <c:v>683.0572370776556</c:v>
                </c:pt>
                <c:pt idx="1960">
                  <c:v>655.64007834043889</c:v>
                </c:pt>
                <c:pt idx="1961">
                  <c:v>659.18957865444247</c:v>
                </c:pt>
                <c:pt idx="1962">
                  <c:v>664.13517606182245</c:v>
                </c:pt>
                <c:pt idx="1963">
                  <c:v>668.9996721042221</c:v>
                </c:pt>
                <c:pt idx="1964">
                  <c:v>670.41530909342509</c:v>
                </c:pt>
                <c:pt idx="1965">
                  <c:v>659.68646928004762</c:v>
                </c:pt>
                <c:pt idx="1966">
                  <c:v>650.74945591379526</c:v>
                </c:pt>
                <c:pt idx="1967">
                  <c:v>643.60217788790283</c:v>
                </c:pt>
                <c:pt idx="1968">
                  <c:v>646.09911393343191</c:v>
                </c:pt>
                <c:pt idx="1969">
                  <c:v>659.5548198598093</c:v>
                </c:pt>
                <c:pt idx="1970">
                  <c:v>668.44045986617823</c:v>
                </c:pt>
                <c:pt idx="1971">
                  <c:v>665.10131681356086</c:v>
                </c:pt>
                <c:pt idx="1972">
                  <c:v>663.53425832022469</c:v>
                </c:pt>
                <c:pt idx="1973">
                  <c:v>654.81539916629879</c:v>
                </c:pt>
                <c:pt idx="1974">
                  <c:v>660.75508793010124</c:v>
                </c:pt>
                <c:pt idx="1975">
                  <c:v>650.75011272829749</c:v>
                </c:pt>
                <c:pt idx="1976">
                  <c:v>647.5214489630855</c:v>
                </c:pt>
                <c:pt idx="1977">
                  <c:v>647.28109424319871</c:v>
                </c:pt>
                <c:pt idx="1978">
                  <c:v>628.10999142514436</c:v>
                </c:pt>
                <c:pt idx="1979">
                  <c:v>626.53427174489423</c:v>
                </c:pt>
                <c:pt idx="1980">
                  <c:v>629.70943529251963</c:v>
                </c:pt>
                <c:pt idx="1981">
                  <c:v>633.88625034077563</c:v>
                </c:pt>
                <c:pt idx="1982">
                  <c:v>637.07657399061168</c:v>
                </c:pt>
                <c:pt idx="1983">
                  <c:v>642.1567174144559</c:v>
                </c:pt>
                <c:pt idx="1984">
                  <c:v>640.83028812961743</c:v>
                </c:pt>
                <c:pt idx="1985">
                  <c:v>641.31240457405295</c:v>
                </c:pt>
                <c:pt idx="1986">
                  <c:v>644.71344937850188</c:v>
                </c:pt>
                <c:pt idx="1987">
                  <c:v>649.25869514962653</c:v>
                </c:pt>
                <c:pt idx="1988">
                  <c:v>660.00833630719876</c:v>
                </c:pt>
                <c:pt idx="1989">
                  <c:v>666.9185907910944</c:v>
                </c:pt>
                <c:pt idx="1990">
                  <c:v>670.79720013935889</c:v>
                </c:pt>
                <c:pt idx="1991">
                  <c:v>682.75686265712523</c:v>
                </c:pt>
                <c:pt idx="1992">
                  <c:v>687.2879132059519</c:v>
                </c:pt>
                <c:pt idx="1993">
                  <c:v>682.96273653061803</c:v>
                </c:pt>
                <c:pt idx="1994">
                  <c:v>682.72504384920035</c:v>
                </c:pt>
                <c:pt idx="1995">
                  <c:v>682.18636253569139</c:v>
                </c:pt>
                <c:pt idx="1996">
                  <c:v>685.30816114042227</c:v>
                </c:pt>
                <c:pt idx="1997">
                  <c:v>690.98226622826576</c:v>
                </c:pt>
                <c:pt idx="1998">
                  <c:v>696.19613339361081</c:v>
                </c:pt>
                <c:pt idx="1999">
                  <c:v>691.00644139559461</c:v>
                </c:pt>
                <c:pt idx="2000">
                  <c:v>692.23541240476573</c:v>
                </c:pt>
                <c:pt idx="2001">
                  <c:v>693.33366535440473</c:v>
                </c:pt>
                <c:pt idx="2002">
                  <c:v>695.43451242191304</c:v>
                </c:pt>
                <c:pt idx="2003">
                  <c:v>688.41068282683727</c:v>
                </c:pt>
                <c:pt idx="2004">
                  <c:v>694.94233888408758</c:v>
                </c:pt>
                <c:pt idx="2005">
                  <c:v>702.58597524150514</c:v>
                </c:pt>
                <c:pt idx="2006">
                  <c:v>705.62230644947056</c:v>
                </c:pt>
                <c:pt idx="2007">
                  <c:v>698.71782825760397</c:v>
                </c:pt>
                <c:pt idx="2008">
                  <c:v>702.57443252890107</c:v>
                </c:pt>
                <c:pt idx="2009">
                  <c:v>720.29235285407799</c:v>
                </c:pt>
                <c:pt idx="2010">
                  <c:v>723.49958121273812</c:v>
                </c:pt>
                <c:pt idx="2011">
                  <c:v>719.5055544716638</c:v>
                </c:pt>
                <c:pt idx="2012">
                  <c:v>710.61393911430957</c:v>
                </c:pt>
                <c:pt idx="2013">
                  <c:v>697.76106396425598</c:v>
                </c:pt>
                <c:pt idx="2014">
                  <c:v>701.56750771678696</c:v>
                </c:pt>
                <c:pt idx="2015">
                  <c:v>697.69074848856974</c:v>
                </c:pt>
                <c:pt idx="2016">
                  <c:v>694.66643978386583</c:v>
                </c:pt>
                <c:pt idx="2017">
                  <c:v>692.0272030945124</c:v>
                </c:pt>
                <c:pt idx="2018">
                  <c:v>674.00634788283139</c:v>
                </c:pt>
                <c:pt idx="2019">
                  <c:v>662.98368497234901</c:v>
                </c:pt>
                <c:pt idx="2020">
                  <c:v>677.37507158288736</c:v>
                </c:pt>
                <c:pt idx="2021">
                  <c:v>684.84187780985258</c:v>
                </c:pt>
                <c:pt idx="2022">
                  <c:v>686.05151189690969</c:v>
                </c:pt>
                <c:pt idx="2023">
                  <c:v>681.92453413394696</c:v>
                </c:pt>
                <c:pt idx="2024">
                  <c:v>681.80862069963314</c:v>
                </c:pt>
                <c:pt idx="2025">
                  <c:v>687.64409142865532</c:v>
                </c:pt>
                <c:pt idx="2026">
                  <c:v>694.77878020083983</c:v>
                </c:pt>
                <c:pt idx="2027">
                  <c:v>696.01492378671037</c:v>
                </c:pt>
                <c:pt idx="2028">
                  <c:v>699.86630395305531</c:v>
                </c:pt>
                <c:pt idx="2029">
                  <c:v>706.50459531489196</c:v>
                </c:pt>
                <c:pt idx="2030">
                  <c:v>715.56403920805587</c:v>
                </c:pt>
                <c:pt idx="2031">
                  <c:v>719.03032028070425</c:v>
                </c:pt>
                <c:pt idx="2032">
                  <c:v>702.49099195123176</c:v>
                </c:pt>
                <c:pt idx="2033">
                  <c:v>709.58838092717212</c:v>
                </c:pt>
                <c:pt idx="2034">
                  <c:v>727.01251689810761</c:v>
                </c:pt>
                <c:pt idx="2035">
                  <c:v>723.99770363525442</c:v>
                </c:pt>
                <c:pt idx="2036">
                  <c:v>726.1949101716076</c:v>
                </c:pt>
                <c:pt idx="2037">
                  <c:v>727.26065416298593</c:v>
                </c:pt>
                <c:pt idx="2038">
                  <c:v>726.10360024309455</c:v>
                </c:pt>
                <c:pt idx="2039">
                  <c:v>728.71323691418218</c:v>
                </c:pt>
                <c:pt idx="2040">
                  <c:v>732.87161517022412</c:v>
                </c:pt>
                <c:pt idx="2041">
                  <c:v>732.89684894971685</c:v>
                </c:pt>
                <c:pt idx="2042">
                  <c:v>731.26890301950323</c:v>
                </c:pt>
                <c:pt idx="2043">
                  <c:v>730.41484924291342</c:v>
                </c:pt>
                <c:pt idx="2044">
                  <c:v>731.24129595019906</c:v>
                </c:pt>
                <c:pt idx="2045">
                  <c:v>730.47703278711822</c:v>
                </c:pt>
                <c:pt idx="2046">
                  <c:v>735.52175855843689</c:v>
                </c:pt>
                <c:pt idx="2047">
                  <c:v>742.97532495644225</c:v>
                </c:pt>
                <c:pt idx="2048">
                  <c:v>738.82697425621996</c:v>
                </c:pt>
                <c:pt idx="2049">
                  <c:v>729.62452783238678</c:v>
                </c:pt>
                <c:pt idx="2050">
                  <c:v>735.00411545505608</c:v>
                </c:pt>
                <c:pt idx="2051">
                  <c:v>737.23025276274734</c:v>
                </c:pt>
                <c:pt idx="2052">
                  <c:v>728.25519424598906</c:v>
                </c:pt>
                <c:pt idx="2053">
                  <c:v>726.99414888360502</c:v>
                </c:pt>
                <c:pt idx="2054">
                  <c:v>718.74049704214235</c:v>
                </c:pt>
                <c:pt idx="2055">
                  <c:v>711.63614876051099</c:v>
                </c:pt>
                <c:pt idx="2056">
                  <c:v>719.72514847993364</c:v>
                </c:pt>
                <c:pt idx="2057">
                  <c:v>732.91626767133698</c:v>
                </c:pt>
                <c:pt idx="2058">
                  <c:v>741.62394456277866</c:v>
                </c:pt>
                <c:pt idx="2059">
                  <c:v>756.39869555041184</c:v>
                </c:pt>
                <c:pt idx="2060">
                  <c:v>755.28932881645892</c:v>
                </c:pt>
                <c:pt idx="2061">
                  <c:v>763.70762049343841</c:v>
                </c:pt>
                <c:pt idx="2062">
                  <c:v>757.76467524543398</c:v>
                </c:pt>
                <c:pt idx="2063">
                  <c:v>755.5122820596489</c:v>
                </c:pt>
                <c:pt idx="2064">
                  <c:v>752.60295409815217</c:v>
                </c:pt>
                <c:pt idx="2065">
                  <c:v>755.29406791212512</c:v>
                </c:pt>
                <c:pt idx="2066">
                  <c:v>759.68142477110803</c:v>
                </c:pt>
                <c:pt idx="2067">
                  <c:v>751.2613533374647</c:v>
                </c:pt>
                <c:pt idx="2068">
                  <c:v>762.37739063490801</c:v>
                </c:pt>
                <c:pt idx="2069">
                  <c:v>762.03147625908082</c:v>
                </c:pt>
                <c:pt idx="2070">
                  <c:v>776.59258458433612</c:v>
                </c:pt>
                <c:pt idx="2071">
                  <c:v>791.61563662580261</c:v>
                </c:pt>
                <c:pt idx="2072">
                  <c:v>788.70794867136522</c:v>
                </c:pt>
                <c:pt idx="2073">
                  <c:v>799.01087872266828</c:v>
                </c:pt>
                <c:pt idx="2074">
                  <c:v>796.16677939156955</c:v>
                </c:pt>
                <c:pt idx="2075">
                  <c:v>790.25359110942406</c:v>
                </c:pt>
                <c:pt idx="2076">
                  <c:v>786.41672231586085</c:v>
                </c:pt>
                <c:pt idx="2077">
                  <c:v>801.16209682124304</c:v>
                </c:pt>
                <c:pt idx="2078">
                  <c:v>787.79443674718493</c:v>
                </c:pt>
                <c:pt idx="2079">
                  <c:v>783.60276946151305</c:v>
                </c:pt>
                <c:pt idx="2080">
                  <c:v>793.02859131337243</c:v>
                </c:pt>
                <c:pt idx="2081">
                  <c:v>798.40141466547095</c:v>
                </c:pt>
                <c:pt idx="2082">
                  <c:v>794.41636416667234</c:v>
                </c:pt>
                <c:pt idx="2083">
                  <c:v>786.89524575286021</c:v>
                </c:pt>
                <c:pt idx="2084">
                  <c:v>785.16865591853389</c:v>
                </c:pt>
                <c:pt idx="2085">
                  <c:v>784.86743069023771</c:v>
                </c:pt>
                <c:pt idx="2086">
                  <c:v>780.77349158366746</c:v>
                </c:pt>
                <c:pt idx="2087">
                  <c:v>773.85186247832655</c:v>
                </c:pt>
                <c:pt idx="2088">
                  <c:v>772.22697477660472</c:v>
                </c:pt>
                <c:pt idx="2089">
                  <c:v>781.72700851279694</c:v>
                </c:pt>
                <c:pt idx="2090">
                  <c:v>785.21889932257056</c:v>
                </c:pt>
                <c:pt idx="2091">
                  <c:v>792.8518066562167</c:v>
                </c:pt>
                <c:pt idx="2092">
                  <c:v>803.85865857846068</c:v>
                </c:pt>
                <c:pt idx="2093">
                  <c:v>809.90464934265049</c:v>
                </c:pt>
                <c:pt idx="2094">
                  <c:v>822.22491040649857</c:v>
                </c:pt>
                <c:pt idx="2095">
                  <c:v>827.55976109435585</c:v>
                </c:pt>
                <c:pt idx="2096">
                  <c:v>829.37550480271614</c:v>
                </c:pt>
                <c:pt idx="2097">
                  <c:v>830.32040572746962</c:v>
                </c:pt>
                <c:pt idx="2098">
                  <c:v>821.89147224606052</c:v>
                </c:pt>
                <c:pt idx="2099">
                  <c:v>816.18734422764214</c:v>
                </c:pt>
                <c:pt idx="2100">
                  <c:v>805.22598356862488</c:v>
                </c:pt>
                <c:pt idx="2101">
                  <c:v>790.73787619921563</c:v>
                </c:pt>
                <c:pt idx="2102">
                  <c:v>789.80033038474414</c:v>
                </c:pt>
                <c:pt idx="2103">
                  <c:v>788.49615579487295</c:v>
                </c:pt>
                <c:pt idx="2104">
                  <c:v>794.35950435860047</c:v>
                </c:pt>
                <c:pt idx="2105">
                  <c:v>772.25687577253314</c:v>
                </c:pt>
                <c:pt idx="2106">
                  <c:v>748.14507323545763</c:v>
                </c:pt>
                <c:pt idx="2107">
                  <c:v>761.69968587524579</c:v>
                </c:pt>
                <c:pt idx="2108">
                  <c:v>772.41214744770878</c:v>
                </c:pt>
                <c:pt idx="2109">
                  <c:v>768.75751925338466</c:v>
                </c:pt>
                <c:pt idx="2110">
                  <c:v>786.42058981972718</c:v>
                </c:pt>
                <c:pt idx="2111">
                  <c:v>790.01821455644483</c:v>
                </c:pt>
                <c:pt idx="2112">
                  <c:v>768.8874171472836</c:v>
                </c:pt>
                <c:pt idx="2113">
                  <c:v>747.42709253831924</c:v>
                </c:pt>
                <c:pt idx="2114">
                  <c:v>756.71414197221225</c:v>
                </c:pt>
                <c:pt idx="2115">
                  <c:v>766.87116457975242</c:v>
                </c:pt>
                <c:pt idx="2116">
                  <c:v>751.04471588014303</c:v>
                </c:pt>
                <c:pt idx="2117">
                  <c:v>757.47304773841131</c:v>
                </c:pt>
                <c:pt idx="2118">
                  <c:v>764.83671237148542</c:v>
                </c:pt>
                <c:pt idx="2119">
                  <c:v>767.90687392534971</c:v>
                </c:pt>
                <c:pt idx="2120">
                  <c:v>778.0365251690572</c:v>
                </c:pt>
                <c:pt idx="2121">
                  <c:v>783.60549838895838</c:v>
                </c:pt>
                <c:pt idx="2122">
                  <c:v>783.44850611721324</c:v>
                </c:pt>
                <c:pt idx="2123">
                  <c:v>783.69758737621657</c:v>
                </c:pt>
                <c:pt idx="2124">
                  <c:v>785.82648577747398</c:v>
                </c:pt>
                <c:pt idx="2125">
                  <c:v>787.29450903010752</c:v>
                </c:pt>
                <c:pt idx="2126">
                  <c:v>787.97141196134965</c:v>
                </c:pt>
                <c:pt idx="2127">
                  <c:v>786.17359859956912</c:v>
                </c:pt>
                <c:pt idx="2128">
                  <c:v>786.28863398630961</c:v>
                </c:pt>
                <c:pt idx="2129">
                  <c:v>797.51574569656589</c:v>
                </c:pt>
                <c:pt idx="2130">
                  <c:v>796.2785169592546</c:v>
                </c:pt>
                <c:pt idx="2131">
                  <c:v>782.26427473903686</c:v>
                </c:pt>
                <c:pt idx="2132">
                  <c:v>771.33471252330924</c:v>
                </c:pt>
                <c:pt idx="2133">
                  <c:v>775.13437370071131</c:v>
                </c:pt>
                <c:pt idx="2134">
                  <c:v>776.40850151625045</c:v>
                </c:pt>
                <c:pt idx="2135">
                  <c:v>759.71359034990189</c:v>
                </c:pt>
                <c:pt idx="2136">
                  <c:v>757.12595287216891</c:v>
                </c:pt>
                <c:pt idx="2137">
                  <c:v>766.40098462759067</c:v>
                </c:pt>
                <c:pt idx="2138">
                  <c:v>753.01134882957501</c:v>
                </c:pt>
                <c:pt idx="2139">
                  <c:v>751.67329953184196</c:v>
                </c:pt>
                <c:pt idx="2140">
                  <c:v>748.42665720346383</c:v>
                </c:pt>
                <c:pt idx="2141">
                  <c:v>750.44812568121563</c:v>
                </c:pt>
                <c:pt idx="2142">
                  <c:v>765.13024606641977</c:v>
                </c:pt>
                <c:pt idx="2143">
                  <c:v>763.64293030418298</c:v>
                </c:pt>
                <c:pt idx="2144">
                  <c:v>763.9381837157888</c:v>
                </c:pt>
                <c:pt idx="2145">
                  <c:v>768.04348990602261</c:v>
                </c:pt>
                <c:pt idx="2146">
                  <c:v>773.30458330144609</c:v>
                </c:pt>
                <c:pt idx="2147">
                  <c:v>770.81108805267638</c:v>
                </c:pt>
                <c:pt idx="2148">
                  <c:v>770.64527949493197</c:v>
                </c:pt>
                <c:pt idx="2149">
                  <c:v>772.40635296530604</c:v>
                </c:pt>
                <c:pt idx="2150">
                  <c:v>764.7112174960364</c:v>
                </c:pt>
                <c:pt idx="2151">
                  <c:v>773.53981924905554</c:v>
                </c:pt>
                <c:pt idx="2152">
                  <c:v>777.2062145635681</c:v>
                </c:pt>
                <c:pt idx="2153">
                  <c:v>779.7139160758486</c:v>
                </c:pt>
                <c:pt idx="2154">
                  <c:v>782.44132640599605</c:v>
                </c:pt>
                <c:pt idx="2155">
                  <c:v>787.8244908738842</c:v>
                </c:pt>
                <c:pt idx="2156">
                  <c:v>792.67510255563866</c:v>
                </c:pt>
                <c:pt idx="2157">
                  <c:v>783.00709394680928</c:v>
                </c:pt>
                <c:pt idx="2158">
                  <c:v>775.74537492019169</c:v>
                </c:pt>
                <c:pt idx="2159">
                  <c:v>774.65084929501802</c:v>
                </c:pt>
                <c:pt idx="2160">
                  <c:v>782.7400209159573</c:v>
                </c:pt>
                <c:pt idx="2161">
                  <c:v>787.93763940594431</c:v>
                </c:pt>
                <c:pt idx="2162">
                  <c:v>788.88065416013728</c:v>
                </c:pt>
                <c:pt idx="2163">
                  <c:v>799.39886213045975</c:v>
                </c:pt>
                <c:pt idx="2164">
                  <c:v>802.99246860458288</c:v>
                </c:pt>
                <c:pt idx="2165">
                  <c:v>802.87261615803777</c:v>
                </c:pt>
                <c:pt idx="2166">
                  <c:v>799.46080810282717</c:v>
                </c:pt>
                <c:pt idx="2167">
                  <c:v>798.70626321497639</c:v>
                </c:pt>
                <c:pt idx="2168">
                  <c:v>796.35577825845917</c:v>
                </c:pt>
                <c:pt idx="2169">
                  <c:v>793.44203874395555</c:v>
                </c:pt>
                <c:pt idx="2170">
                  <c:v>783.5071428247843</c:v>
                </c:pt>
                <c:pt idx="2171">
                  <c:v>785.25085996134283</c:v>
                </c:pt>
                <c:pt idx="2172">
                  <c:v>794.46605147039554</c:v>
                </c:pt>
                <c:pt idx="2173">
                  <c:v>804.12219820947507</c:v>
                </c:pt>
                <c:pt idx="2174">
                  <c:v>810.62199935465958</c:v>
                </c:pt>
                <c:pt idx="2175">
                  <c:v>813.13641881962155</c:v>
                </c:pt>
                <c:pt idx="2176">
                  <c:v>826.78527962489682</c:v>
                </c:pt>
                <c:pt idx="2177">
                  <c:v>833.15887872012229</c:v>
                </c:pt>
                <c:pt idx="2178">
                  <c:v>828.67525173067713</c:v>
                </c:pt>
                <c:pt idx="2179">
                  <c:v>823.43685872475771</c:v>
                </c:pt>
                <c:pt idx="2180">
                  <c:v>833.31310564837156</c:v>
                </c:pt>
                <c:pt idx="2181">
                  <c:v>835.67464962970382</c:v>
                </c:pt>
                <c:pt idx="2182">
                  <c:v>814.52791729801982</c:v>
                </c:pt>
                <c:pt idx="2183">
                  <c:v>807.94787053042239</c:v>
                </c:pt>
                <c:pt idx="2184">
                  <c:v>824.38540449159132</c:v>
                </c:pt>
                <c:pt idx="2185">
                  <c:v>824.10902623231607</c:v>
                </c:pt>
                <c:pt idx="2186">
                  <c:v>831.73949092986118</c:v>
                </c:pt>
                <c:pt idx="2187">
                  <c:v>834.43151880650953</c:v>
                </c:pt>
                <c:pt idx="2188">
                  <c:v>830.00410669108146</c:v>
                </c:pt>
                <c:pt idx="2189">
                  <c:v>828.34716424313444</c:v>
                </c:pt>
                <c:pt idx="2190">
                  <c:v>749.12456082207882</c:v>
                </c:pt>
                <c:pt idx="2191">
                  <c:v>756.3571438375551</c:v>
                </c:pt>
                <c:pt idx="2192">
                  <c:v>756.57710862039119</c:v>
                </c:pt>
                <c:pt idx="2193">
                  <c:v>777.8162049771762</c:v>
                </c:pt>
                <c:pt idx="2194">
                  <c:v>780.47726343235797</c:v>
                </c:pt>
                <c:pt idx="2195">
                  <c:v>782.18131630175651</c:v>
                </c:pt>
                <c:pt idx="2196">
                  <c:v>769.24252122066491</c:v>
                </c:pt>
                <c:pt idx="2197">
                  <c:v>772.15854835420714</c:v>
                </c:pt>
                <c:pt idx="2198">
                  <c:v>780.64565896557633</c:v>
                </c:pt>
                <c:pt idx="2199">
                  <c:v>756.66784492379838</c:v>
                </c:pt>
                <c:pt idx="2200">
                  <c:v>735.69970735141408</c:v>
                </c:pt>
                <c:pt idx="2201">
                  <c:v>742.17811482879438</c:v>
                </c:pt>
                <c:pt idx="2202">
                  <c:v>758.66163764065038</c:v>
                </c:pt>
                <c:pt idx="2203">
                  <c:v>757.00713485266942</c:v>
                </c:pt>
                <c:pt idx="2204">
                  <c:v>762.81471863087211</c:v>
                </c:pt>
                <c:pt idx="2205">
                  <c:v>771.47497863045351</c:v>
                </c:pt>
                <c:pt idx="2206">
                  <c:v>766.85212485735963</c:v>
                </c:pt>
                <c:pt idx="2207">
                  <c:v>760.76215435709696</c:v>
                </c:pt>
                <c:pt idx="2208">
                  <c:v>760.8744404379803</c:v>
                </c:pt>
                <c:pt idx="2209">
                  <c:v>768.73845780252532</c:v>
                </c:pt>
                <c:pt idx="2210">
                  <c:v>760.43106942334271</c:v>
                </c:pt>
                <c:pt idx="2211">
                  <c:v>762.90714126037665</c:v>
                </c:pt>
                <c:pt idx="2212">
                  <c:v>767.88560550651516</c:v>
                </c:pt>
                <c:pt idx="2213">
                  <c:v>764.25808520913904</c:v>
                </c:pt>
                <c:pt idx="2214">
                  <c:v>761.9392154272781</c:v>
                </c:pt>
                <c:pt idx="2215">
                  <c:v>773.74531741984947</c:v>
                </c:pt>
                <c:pt idx="2216">
                  <c:v>774.87742055513115</c:v>
                </c:pt>
                <c:pt idx="2217">
                  <c:v>787.32115696878623</c:v>
                </c:pt>
                <c:pt idx="2218">
                  <c:v>798.47970215281543</c:v>
                </c:pt>
                <c:pt idx="2219">
                  <c:v>793.45711886466506</c:v>
                </c:pt>
                <c:pt idx="2220">
                  <c:v>786.23460200523198</c:v>
                </c:pt>
                <c:pt idx="2221">
                  <c:v>783.37899685725483</c:v>
                </c:pt>
                <c:pt idx="2222">
                  <c:v>784.01830627258335</c:v>
                </c:pt>
                <c:pt idx="2223">
                  <c:v>784.0987887461323</c:v>
                </c:pt>
                <c:pt idx="2224">
                  <c:v>785.26350505975404</c:v>
                </c:pt>
                <c:pt idx="2225">
                  <c:v>790.24912428630489</c:v>
                </c:pt>
                <c:pt idx="2226">
                  <c:v>790.43749876815616</c:v>
                </c:pt>
                <c:pt idx="2227">
                  <c:v>794.12601788115967</c:v>
                </c:pt>
                <c:pt idx="2228">
                  <c:v>794.65323961847196</c:v>
                </c:pt>
                <c:pt idx="2229">
                  <c:v>794.37354664210739</c:v>
                </c:pt>
                <c:pt idx="2230">
                  <c:v>788.18642904279227</c:v>
                </c:pt>
                <c:pt idx="2231">
                  <c:v>783.50818358180049</c:v>
                </c:pt>
                <c:pt idx="2232">
                  <c:v>785.89713960750657</c:v>
                </c:pt>
                <c:pt idx="2233">
                  <c:v>789.14612735840842</c:v>
                </c:pt>
                <c:pt idx="2234">
                  <c:v>780.65365250194236</c:v>
                </c:pt>
                <c:pt idx="2235">
                  <c:v>779.6356227528214</c:v>
                </c:pt>
                <c:pt idx="2236">
                  <c:v>783.19073266775183</c:v>
                </c:pt>
                <c:pt idx="2237">
                  <c:v>792.58129818279212</c:v>
                </c:pt>
                <c:pt idx="2238">
                  <c:v>783.61901117679156</c:v>
                </c:pt>
                <c:pt idx="2239">
                  <c:v>766.24798483947143</c:v>
                </c:pt>
                <c:pt idx="2240">
                  <c:v>760.43274050463788</c:v>
                </c:pt>
                <c:pt idx="2241">
                  <c:v>765.8125456394514</c:v>
                </c:pt>
                <c:pt idx="2242">
                  <c:v>753.11167203509899</c:v>
                </c:pt>
                <c:pt idx="2243">
                  <c:v>765.16388954103581</c:v>
                </c:pt>
                <c:pt idx="2244">
                  <c:v>756.92743072113899</c:v>
                </c:pt>
                <c:pt idx="2245">
                  <c:v>763.87705411285197</c:v>
                </c:pt>
                <c:pt idx="2246">
                  <c:v>758.19871616935006</c:v>
                </c:pt>
                <c:pt idx="2247">
                  <c:v>761.41329788588757</c:v>
                </c:pt>
                <c:pt idx="2248">
                  <c:v>764.67473873512631</c:v>
                </c:pt>
                <c:pt idx="2249">
                  <c:v>767.02125089707283</c:v>
                </c:pt>
                <c:pt idx="2250">
                  <c:v>770.88304463463703</c:v>
                </c:pt>
                <c:pt idx="2251">
                  <c:v>768.39810483098404</c:v>
                </c:pt>
                <c:pt idx="2252">
                  <c:v>767.49399388422614</c:v>
                </c:pt>
                <c:pt idx="2253">
                  <c:v>773.1069981056819</c:v>
                </c:pt>
                <c:pt idx="2254">
                  <c:v>776.60385966375725</c:v>
                </c:pt>
                <c:pt idx="2255">
                  <c:v>782.01588427652507</c:v>
                </c:pt>
                <c:pt idx="2256">
                  <c:v>780.55543262264257</c:v>
                </c:pt>
                <c:pt idx="2257">
                  <c:v>779.85456609025846</c:v>
                </c:pt>
                <c:pt idx="2258">
                  <c:v>774.05558153052414</c:v>
                </c:pt>
                <c:pt idx="2259">
                  <c:v>773.67907183099339</c:v>
                </c:pt>
                <c:pt idx="2260">
                  <c:v>762.41597987652654</c:v>
                </c:pt>
                <c:pt idx="2261">
                  <c:v>743.75984036945613</c:v>
                </c:pt>
                <c:pt idx="2262">
                  <c:v>748.45286527045016</c:v>
                </c:pt>
                <c:pt idx="2263">
                  <c:v>744.00468185571799</c:v>
                </c:pt>
                <c:pt idx="2264">
                  <c:v>752.75362327672633</c:v>
                </c:pt>
                <c:pt idx="2265">
                  <c:v>756.66663359357574</c:v>
                </c:pt>
                <c:pt idx="2266">
                  <c:v>759.75618928176891</c:v>
                </c:pt>
                <c:pt idx="2267">
                  <c:v>771.33374159761627</c:v>
                </c:pt>
                <c:pt idx="2268">
                  <c:v>767.40733370906253</c:v>
                </c:pt>
                <c:pt idx="2269">
                  <c:v>767.83470868512325</c:v>
                </c:pt>
                <c:pt idx="2270">
                  <c:v>768.69079851141464</c:v>
                </c:pt>
                <c:pt idx="2271">
                  <c:v>776.26460014156976</c:v>
                </c:pt>
                <c:pt idx="2272">
                  <c:v>777.61556774534802</c:v>
                </c:pt>
                <c:pt idx="2273">
                  <c:v>777.83385346135015</c:v>
                </c:pt>
                <c:pt idx="2274">
                  <c:v>778.23592147415911</c:v>
                </c:pt>
                <c:pt idx="2275">
                  <c:v>775.00088135288149</c:v>
                </c:pt>
                <c:pt idx="2276">
                  <c:v>779.82672796240399</c:v>
                </c:pt>
                <c:pt idx="2277">
                  <c:v>780.31434618171352</c:v>
                </c:pt>
                <c:pt idx="2278">
                  <c:v>770.13014805379237</c:v>
                </c:pt>
                <c:pt idx="2279">
                  <c:v>776.23943574683324</c:v>
                </c:pt>
                <c:pt idx="2280">
                  <c:v>774.4162777201044</c:v>
                </c:pt>
                <c:pt idx="2281">
                  <c:v>757.76251609396331</c:v>
                </c:pt>
                <c:pt idx="2282">
                  <c:v>765.45020943654026</c:v>
                </c:pt>
                <c:pt idx="2283">
                  <c:v>762.12613292429637</c:v>
                </c:pt>
                <c:pt idx="2284">
                  <c:v>757.27018849590695</c:v>
                </c:pt>
                <c:pt idx="2285">
                  <c:v>748.91889333319966</c:v>
                </c:pt>
                <c:pt idx="2286">
                  <c:v>747.51237042623688</c:v>
                </c:pt>
                <c:pt idx="2287">
                  <c:v>731.37878411634199</c:v>
                </c:pt>
                <c:pt idx="2288">
                  <c:v>705.621380185568</c:v>
                </c:pt>
                <c:pt idx="2289">
                  <c:v>720.9849878101528</c:v>
                </c:pt>
                <c:pt idx="2290">
                  <c:v>713.87117844535896</c:v>
                </c:pt>
                <c:pt idx="2291">
                  <c:v>713.52084357515912</c:v>
                </c:pt>
                <c:pt idx="2292">
                  <c:v>718.77887979959735</c:v>
                </c:pt>
                <c:pt idx="2293">
                  <c:v>724.04239805767349</c:v>
                </c:pt>
                <c:pt idx="2294">
                  <c:v>725.96227542768293</c:v>
                </c:pt>
                <c:pt idx="2295">
                  <c:v>727.72890324308742</c:v>
                </c:pt>
                <c:pt idx="2296">
                  <c:v>739.37595724357789</c:v>
                </c:pt>
                <c:pt idx="2297">
                  <c:v>747.30328868330355</c:v>
                </c:pt>
                <c:pt idx="2298">
                  <c:v>739.71713313018984</c:v>
                </c:pt>
                <c:pt idx="2299">
                  <c:v>729.09151323601122</c:v>
                </c:pt>
                <c:pt idx="2300">
                  <c:v>730.34822692053649</c:v>
                </c:pt>
                <c:pt idx="2301">
                  <c:v>738.87379174384171</c:v>
                </c:pt>
                <c:pt idx="2302">
                  <c:v>737.12059593440335</c:v>
                </c:pt>
                <c:pt idx="2303">
                  <c:v>727.02717578567353</c:v>
                </c:pt>
                <c:pt idx="2304">
                  <c:v>719.10392343871581</c:v>
                </c:pt>
                <c:pt idx="2305">
                  <c:v>696.88074436395038</c:v>
                </c:pt>
                <c:pt idx="2306">
                  <c:v>696.71880079509094</c:v>
                </c:pt>
                <c:pt idx="2307">
                  <c:v>714.08940546117014</c:v>
                </c:pt>
                <c:pt idx="2308">
                  <c:v>702.63279797084306</c:v>
                </c:pt>
                <c:pt idx="2309">
                  <c:v>709.00471728675518</c:v>
                </c:pt>
                <c:pt idx="2310">
                  <c:v>707.37837831097454</c:v>
                </c:pt>
                <c:pt idx="2311">
                  <c:v>707.08371940775896</c:v>
                </c:pt>
                <c:pt idx="2312">
                  <c:v>708.3268191681766</c:v>
                </c:pt>
                <c:pt idx="2313">
                  <c:v>701.16100037728609</c:v>
                </c:pt>
                <c:pt idx="2314">
                  <c:v>695.15550453548542</c:v>
                </c:pt>
                <c:pt idx="2315">
                  <c:v>691.52747137114284</c:v>
                </c:pt>
                <c:pt idx="2316">
                  <c:v>690.51815731977422</c:v>
                </c:pt>
                <c:pt idx="2317">
                  <c:v>689.98989887905509</c:v>
                </c:pt>
                <c:pt idx="2318">
                  <c:v>708.12627704781869</c:v>
                </c:pt>
                <c:pt idx="2319">
                  <c:v>715.83692321484693</c:v>
                </c:pt>
                <c:pt idx="2320">
                  <c:v>720.61806108794815</c:v>
                </c:pt>
                <c:pt idx="2321">
                  <c:v>723.19772471040199</c:v>
                </c:pt>
                <c:pt idx="2322">
                  <c:v>723.08160736779428</c:v>
                </c:pt>
                <c:pt idx="2323">
                  <c:v>722.16466436285077</c:v>
                </c:pt>
                <c:pt idx="2324">
                  <c:v>719.90795244490323</c:v>
                </c:pt>
                <c:pt idx="2325">
                  <c:v>720.66147124103247</c:v>
                </c:pt>
                <c:pt idx="2326">
                  <c:v>722.33028425210182</c:v>
                </c:pt>
                <c:pt idx="2327">
                  <c:v>712.98970365970547</c:v>
                </c:pt>
                <c:pt idx="2328">
                  <c:v>707.79750869581392</c:v>
                </c:pt>
                <c:pt idx="2329">
                  <c:v>707.17820359222151</c:v>
                </c:pt>
                <c:pt idx="2330">
                  <c:v>709.18283267464608</c:v>
                </c:pt>
                <c:pt idx="2331">
                  <c:v>710.41318205896016</c:v>
                </c:pt>
                <c:pt idx="2332">
                  <c:v>710.99156161326152</c:v>
                </c:pt>
                <c:pt idx="2333">
                  <c:v>706.28561467342013</c:v>
                </c:pt>
                <c:pt idx="2334">
                  <c:v>697.28385682146404</c:v>
                </c:pt>
                <c:pt idx="2335">
                  <c:v>698.06520072469289</c:v>
                </c:pt>
                <c:pt idx="2336">
                  <c:v>710.13538645322558</c:v>
                </c:pt>
                <c:pt idx="2337">
                  <c:v>715.31471978654452</c:v>
                </c:pt>
                <c:pt idx="2338">
                  <c:v>716.83559489145182</c:v>
                </c:pt>
                <c:pt idx="2339">
                  <c:v>718.1801269939225</c:v>
                </c:pt>
                <c:pt idx="2340">
                  <c:v>710.97193002768131</c:v>
                </c:pt>
                <c:pt idx="2341">
                  <c:v>718.74179531182756</c:v>
                </c:pt>
                <c:pt idx="2342">
                  <c:v>716.87048624690976</c:v>
                </c:pt>
                <c:pt idx="2343">
                  <c:v>724.82648160173505</c:v>
                </c:pt>
                <c:pt idx="2344">
                  <c:v>731.70918118413692</c:v>
                </c:pt>
                <c:pt idx="2345">
                  <c:v>738.14457924578699</c:v>
                </c:pt>
                <c:pt idx="2346">
                  <c:v>743.20686385659428</c:v>
                </c:pt>
                <c:pt idx="2347">
                  <c:v>755.90955594375475</c:v>
                </c:pt>
                <c:pt idx="2348">
                  <c:v>752.22216925047042</c:v>
                </c:pt>
                <c:pt idx="2349">
                  <c:v>747.95518480286876</c:v>
                </c:pt>
                <c:pt idx="2350">
                  <c:v>750.04708683789681</c:v>
                </c:pt>
                <c:pt idx="2351">
                  <c:v>746.93828156393045</c:v>
                </c:pt>
                <c:pt idx="2352">
                  <c:v>747.49696478159763</c:v>
                </c:pt>
                <c:pt idx="2353">
                  <c:v>748.68616528130826</c:v>
                </c:pt>
                <c:pt idx="2354">
                  <c:v>741.80471948750744</c:v>
                </c:pt>
                <c:pt idx="2355">
                  <c:v>742.58619365453967</c:v>
                </c:pt>
                <c:pt idx="2356">
                  <c:v>741.49493164718797</c:v>
                </c:pt>
                <c:pt idx="2357">
                  <c:v>736.01572500811437</c:v>
                </c:pt>
                <c:pt idx="2358">
                  <c:v>731.349959311931</c:v>
                </c:pt>
                <c:pt idx="2359">
                  <c:v>734.20491525685054</c:v>
                </c:pt>
                <c:pt idx="2360">
                  <c:v>734.96057307257502</c:v>
                </c:pt>
                <c:pt idx="2361">
                  <c:v>747.18084557112684</c:v>
                </c:pt>
                <c:pt idx="2362">
                  <c:v>751.78276417274321</c:v>
                </c:pt>
                <c:pt idx="2363">
                  <c:v>756.86847861176386</c:v>
                </c:pt>
                <c:pt idx="2364">
                  <c:v>760.43072664109877</c:v>
                </c:pt>
                <c:pt idx="2365">
                  <c:v>752.6683969066728</c:v>
                </c:pt>
                <c:pt idx="2366">
                  <c:v>749.47175336035434</c:v>
                </c:pt>
                <c:pt idx="2367">
                  <c:v>748.5607887592156</c:v>
                </c:pt>
                <c:pt idx="2368">
                  <c:v>748.36419111067778</c:v>
                </c:pt>
                <c:pt idx="2369">
                  <c:v>744.00753676265231</c:v>
                </c:pt>
                <c:pt idx="2370">
                  <c:v>742.88561196356352</c:v>
                </c:pt>
                <c:pt idx="2371">
                  <c:v>743.9286138804689</c:v>
                </c:pt>
                <c:pt idx="2372">
                  <c:v>744.48363915635559</c:v>
                </c:pt>
                <c:pt idx="2373">
                  <c:v>754.64571087912793</c:v>
                </c:pt>
                <c:pt idx="2374">
                  <c:v>763.31876479876405</c:v>
                </c:pt>
                <c:pt idx="2375">
                  <c:v>770.73307374268177</c:v>
                </c:pt>
                <c:pt idx="2376">
                  <c:v>775.7071893511536</c:v>
                </c:pt>
                <c:pt idx="2377">
                  <c:v>773.8950194193468</c:v>
                </c:pt>
                <c:pt idx="2378">
                  <c:v>775.94745026138844</c:v>
                </c:pt>
                <c:pt idx="2379">
                  <c:v>780.47425517018439</c:v>
                </c:pt>
                <c:pt idx="2380">
                  <c:v>777.24486316296748</c:v>
                </c:pt>
                <c:pt idx="2381">
                  <c:v>775.59619647243642</c:v>
                </c:pt>
                <c:pt idx="2382">
                  <c:v>787.39902733210693</c:v>
                </c:pt>
                <c:pt idx="2383">
                  <c:v>791.63496220827403</c:v>
                </c:pt>
                <c:pt idx="2384">
                  <c:v>787.27468796592154</c:v>
                </c:pt>
                <c:pt idx="2385">
                  <c:v>782.98881834850749</c:v>
                </c:pt>
                <c:pt idx="2386">
                  <c:v>778.10244302243063</c:v>
                </c:pt>
                <c:pt idx="2387">
                  <c:v>777.9694404316366</c:v>
                </c:pt>
                <c:pt idx="2388">
                  <c:v>778.85893681082996</c:v>
                </c:pt>
                <c:pt idx="2389">
                  <c:v>778.69802604165534</c:v>
                </c:pt>
                <c:pt idx="2390">
                  <c:v>785.41486772539906</c:v>
                </c:pt>
                <c:pt idx="2391">
                  <c:v>781.85286494035438</c:v>
                </c:pt>
                <c:pt idx="2392">
                  <c:v>779.47474015559021</c:v>
                </c:pt>
                <c:pt idx="2393">
                  <c:v>777.03414755678591</c:v>
                </c:pt>
                <c:pt idx="2394">
                  <c:v>773.63970724914952</c:v>
                </c:pt>
                <c:pt idx="2395">
                  <c:v>767.58778066048797</c:v>
                </c:pt>
                <c:pt idx="2396">
                  <c:v>779.55312636243309</c:v>
                </c:pt>
                <c:pt idx="2397">
                  <c:v>783.46943942255837</c:v>
                </c:pt>
                <c:pt idx="2398">
                  <c:v>793.77245880840496</c:v>
                </c:pt>
                <c:pt idx="2399">
                  <c:v>799.16951837412626</c:v>
                </c:pt>
                <c:pt idx="2400">
                  <c:v>805.68978400447088</c:v>
                </c:pt>
                <c:pt idx="2401">
                  <c:v>813.7082148213849</c:v>
                </c:pt>
                <c:pt idx="2402">
                  <c:v>808.88603768337953</c:v>
                </c:pt>
                <c:pt idx="2403">
                  <c:v>816.08582635199343</c:v>
                </c:pt>
                <c:pt idx="2404">
                  <c:v>816.97742515807499</c:v>
                </c:pt>
                <c:pt idx="2405">
                  <c:v>825.11769781041107</c:v>
                </c:pt>
                <c:pt idx="2406">
                  <c:v>828.75882327904321</c:v>
                </c:pt>
                <c:pt idx="2407">
                  <c:v>822.42227386292177</c:v>
                </c:pt>
                <c:pt idx="2408">
                  <c:v>828.00078570887285</c:v>
                </c:pt>
                <c:pt idx="2409">
                  <c:v>825.60873236064299</c:v>
                </c:pt>
                <c:pt idx="2410">
                  <c:v>824.79687945335286</c:v>
                </c:pt>
                <c:pt idx="2411">
                  <c:v>826.23057241781748</c:v>
                </c:pt>
                <c:pt idx="2412">
                  <c:v>830.00812957066546</c:v>
                </c:pt>
                <c:pt idx="2413">
                  <c:v>830.04667061677287</c:v>
                </c:pt>
                <c:pt idx="2414">
                  <c:v>830.36205857239213</c:v>
                </c:pt>
                <c:pt idx="2415">
                  <c:v>837.82637277181595</c:v>
                </c:pt>
                <c:pt idx="2416">
                  <c:v>834.79685039034644</c:v>
                </c:pt>
                <c:pt idx="2417">
                  <c:v>835.59738218400014</c:v>
                </c:pt>
                <c:pt idx="2418">
                  <c:v>848.08032340400473</c:v>
                </c:pt>
                <c:pt idx="2419">
                  <c:v>850.40999275915999</c:v>
                </c:pt>
                <c:pt idx="2420">
                  <c:v>858.95491374994867</c:v>
                </c:pt>
                <c:pt idx="2421">
                  <c:v>858.34086301071204</c:v>
                </c:pt>
                <c:pt idx="2422">
                  <c:v>843.98545230781178</c:v>
                </c:pt>
                <c:pt idx="2423">
                  <c:v>846.74334585088729</c:v>
                </c:pt>
                <c:pt idx="2424">
                  <c:v>866.17846087264445</c:v>
                </c:pt>
                <c:pt idx="2425">
                  <c:v>875.24515898069615</c:v>
                </c:pt>
                <c:pt idx="2426">
                  <c:v>868.30236487598495</c:v>
                </c:pt>
                <c:pt idx="2427">
                  <c:v>856.12543462911185</c:v>
                </c:pt>
                <c:pt idx="2428">
                  <c:v>853.70796187697829</c:v>
                </c:pt>
                <c:pt idx="2429">
                  <c:v>863.10030669620232</c:v>
                </c:pt>
                <c:pt idx="2430">
                  <c:v>870.41561385267642</c:v>
                </c:pt>
                <c:pt idx="2431">
                  <c:v>876.24508001566403</c:v>
                </c:pt>
                <c:pt idx="2432">
                  <c:v>874.04022526138851</c:v>
                </c:pt>
                <c:pt idx="2433">
                  <c:v>873.94834980532198</c:v>
                </c:pt>
                <c:pt idx="2434">
                  <c:v>873.80328551732043</c:v>
                </c:pt>
                <c:pt idx="2435">
                  <c:v>866.80644400226026</c:v>
                </c:pt>
                <c:pt idx="2436">
                  <c:v>871.95486917117057</c:v>
                </c:pt>
                <c:pt idx="2437">
                  <c:v>868.24706179335965</c:v>
                </c:pt>
                <c:pt idx="2438">
                  <c:v>873.85734361118489</c:v>
                </c:pt>
                <c:pt idx="2439">
                  <c:v>878.2455977645684</c:v>
                </c:pt>
                <c:pt idx="2440">
                  <c:v>892.18609010825639</c:v>
                </c:pt>
                <c:pt idx="2441">
                  <c:v>893.9585405678821</c:v>
                </c:pt>
                <c:pt idx="2442">
                  <c:v>889.66977818273585</c:v>
                </c:pt>
                <c:pt idx="2443">
                  <c:v>891.40525062824452</c:v>
                </c:pt>
                <c:pt idx="2444">
                  <c:v>903.6293477920633</c:v>
                </c:pt>
                <c:pt idx="2445">
                  <c:v>903.31881675096656</c:v>
                </c:pt>
                <c:pt idx="2446">
                  <c:v>905.0297475206836</c:v>
                </c:pt>
                <c:pt idx="2447">
                  <c:v>896.87489323009027</c:v>
                </c:pt>
                <c:pt idx="2448">
                  <c:v>870.68020876860055</c:v>
                </c:pt>
                <c:pt idx="2449">
                  <c:v>883.56346031273267</c:v>
                </c:pt>
                <c:pt idx="2450">
                  <c:v>889.02357851300837</c:v>
                </c:pt>
                <c:pt idx="2451">
                  <c:v>886.86404228261074</c:v>
                </c:pt>
                <c:pt idx="2452">
                  <c:v>890.71113710926011</c:v>
                </c:pt>
                <c:pt idx="2453">
                  <c:v>891.32837605019472</c:v>
                </c:pt>
                <c:pt idx="2454">
                  <c:v>895.69719191572688</c:v>
                </c:pt>
                <c:pt idx="2455">
                  <c:v>898.35081708383177</c:v>
                </c:pt>
                <c:pt idx="2456">
                  <c:v>901.8964047448693</c:v>
                </c:pt>
                <c:pt idx="2457">
                  <c:v>896.54609426214995</c:v>
                </c:pt>
                <c:pt idx="2458">
                  <c:v>899.28799622121926</c:v>
                </c:pt>
                <c:pt idx="2459">
                  <c:v>906.5965578997442</c:v>
                </c:pt>
                <c:pt idx="2460">
                  <c:v>881.3361754711807</c:v>
                </c:pt>
                <c:pt idx="2461">
                  <c:v>894.58253024117505</c:v>
                </c:pt>
                <c:pt idx="2462">
                  <c:v>921.32102808354705</c:v>
                </c:pt>
                <c:pt idx="2463">
                  <c:v>929.23057337863236</c:v>
                </c:pt>
                <c:pt idx="2464">
                  <c:v>934.14827144946116</c:v>
                </c:pt>
                <c:pt idx="2465">
                  <c:v>934.08285415757723</c:v>
                </c:pt>
                <c:pt idx="2466">
                  <c:v>931.99343929883366</c:v>
                </c:pt>
                <c:pt idx="2467">
                  <c:v>933.80353510933446</c:v>
                </c:pt>
                <c:pt idx="2468">
                  <c:v>929.3228320168073</c:v>
                </c:pt>
                <c:pt idx="2469">
                  <c:v>933.1446943406105</c:v>
                </c:pt>
                <c:pt idx="2470">
                  <c:v>926.71406397604517</c:v>
                </c:pt>
                <c:pt idx="2471">
                  <c:v>939.59851192614963</c:v>
                </c:pt>
                <c:pt idx="2472">
                  <c:v>939.04057071630268</c:v>
                </c:pt>
                <c:pt idx="2473">
                  <c:v>938.92579387370961</c:v>
                </c:pt>
                <c:pt idx="2474">
                  <c:v>937.15681688719178</c:v>
                </c:pt>
                <c:pt idx="2475">
                  <c:v>938.98909470731553</c:v>
                </c:pt>
                <c:pt idx="2476">
                  <c:v>940.95894341745895</c:v>
                </c:pt>
                <c:pt idx="2477">
                  <c:v>933.51062956050828</c:v>
                </c:pt>
                <c:pt idx="2478">
                  <c:v>921.78386950626179</c:v>
                </c:pt>
                <c:pt idx="2479">
                  <c:v>929.85975441785934</c:v>
                </c:pt>
                <c:pt idx="2480">
                  <c:v>936.90599333283922</c:v>
                </c:pt>
                <c:pt idx="2481">
                  <c:v>938.41461139099329</c:v>
                </c:pt>
                <c:pt idx="2482">
                  <c:v>922.1823974604398</c:v>
                </c:pt>
                <c:pt idx="2483">
                  <c:v>911.30223087682361</c:v>
                </c:pt>
                <c:pt idx="2484">
                  <c:v>897.26206186952049</c:v>
                </c:pt>
                <c:pt idx="2485">
                  <c:v>904.94396104808311</c:v>
                </c:pt>
                <c:pt idx="2486">
                  <c:v>908.3850152384905</c:v>
                </c:pt>
                <c:pt idx="2487">
                  <c:v>883.44192552222671</c:v>
                </c:pt>
                <c:pt idx="2488">
                  <c:v>888.36460443972283</c:v>
                </c:pt>
                <c:pt idx="2489">
                  <c:v>847.32967966705348</c:v>
                </c:pt>
                <c:pt idx="2490">
                  <c:v>798.84685547722472</c:v>
                </c:pt>
                <c:pt idx="2491">
                  <c:v>808.54010688719939</c:v>
                </c:pt>
                <c:pt idx="2492">
                  <c:v>804.6163830132466</c:v>
                </c:pt>
                <c:pt idx="2493">
                  <c:v>804.78249729615573</c:v>
                </c:pt>
                <c:pt idx="2494">
                  <c:v>796.49120039898287</c:v>
                </c:pt>
                <c:pt idx="2495">
                  <c:v>798.58238789492589</c:v>
                </c:pt>
                <c:pt idx="2496">
                  <c:v>804.01998678525001</c:v>
                </c:pt>
                <c:pt idx="2497">
                  <c:v>803.84974912201108</c:v>
                </c:pt>
                <c:pt idx="2498">
                  <c:v>818.44511425877897</c:v>
                </c:pt>
                <c:pt idx="2499">
                  <c:v>819.04059015572489</c:v>
                </c:pt>
                <c:pt idx="2500">
                  <c:v>815.60105320361163</c:v>
                </c:pt>
                <c:pt idx="2501">
                  <c:v>826.74798741285929</c:v>
                </c:pt>
                <c:pt idx="2502">
                  <c:v>821.55781129873424</c:v>
                </c:pt>
                <c:pt idx="2503">
                  <c:v>811.51495001980436</c:v>
                </c:pt>
                <c:pt idx="2504">
                  <c:v>812.47407049393598</c:v>
                </c:pt>
                <c:pt idx="2505">
                  <c:v>817.38602775109155</c:v>
                </c:pt>
                <c:pt idx="2506">
                  <c:v>818.40079888609353</c:v>
                </c:pt>
                <c:pt idx="2507">
                  <c:v>827.32135528149365</c:v>
                </c:pt>
                <c:pt idx="2508">
                  <c:v>824.46895818509859</c:v>
                </c:pt>
                <c:pt idx="2509">
                  <c:v>814.10583399196503</c:v>
                </c:pt>
                <c:pt idx="2510">
                  <c:v>813.14993426448916</c:v>
                </c:pt>
                <c:pt idx="2511">
                  <c:v>808.48174395937565</c:v>
                </c:pt>
                <c:pt idx="2512">
                  <c:v>808.05301582962056</c:v>
                </c:pt>
                <c:pt idx="2513">
                  <c:v>804.08570527424547</c:v>
                </c:pt>
                <c:pt idx="2514">
                  <c:v>803.59523410382485</c:v>
                </c:pt>
                <c:pt idx="2515">
                  <c:v>795.68091092105203</c:v>
                </c:pt>
                <c:pt idx="2516">
                  <c:v>794.57595467655392</c:v>
                </c:pt>
                <c:pt idx="2517">
                  <c:v>790.10629907870782</c:v>
                </c:pt>
                <c:pt idx="2518">
                  <c:v>791.78166565947436</c:v>
                </c:pt>
                <c:pt idx="2519">
                  <c:v>772.50115750952523</c:v>
                </c:pt>
                <c:pt idx="2520">
                  <c:v>786.20583438919994</c:v>
                </c:pt>
                <c:pt idx="2521">
                  <c:v>790.48610145546081</c:v>
                </c:pt>
                <c:pt idx="2522">
                  <c:v>798.48750301263726</c:v>
                </c:pt>
                <c:pt idx="2523">
                  <c:v>799.94523837459758</c:v>
                </c:pt>
                <c:pt idx="2524">
                  <c:v>805.1264126141092</c:v>
                </c:pt>
                <c:pt idx="2525">
                  <c:v>816.64517834562992</c:v>
                </c:pt>
                <c:pt idx="2526">
                  <c:v>815.30786548454876</c:v>
                </c:pt>
                <c:pt idx="2527">
                  <c:v>828.92094141813732</c:v>
                </c:pt>
                <c:pt idx="2528">
                  <c:v>825.07221509364592</c:v>
                </c:pt>
                <c:pt idx="2529">
                  <c:v>824.77076107579887</c:v>
                </c:pt>
                <c:pt idx="2530">
                  <c:v>829.31756261849739</c:v>
                </c:pt>
                <c:pt idx="2531">
                  <c:v>837.28560221773932</c:v>
                </c:pt>
                <c:pt idx="2532">
                  <c:v>834.99356216624994</c:v>
                </c:pt>
                <c:pt idx="2533">
                  <c:v>833.2529336740231</c:v>
                </c:pt>
                <c:pt idx="2534">
                  <c:v>832.02611945243564</c:v>
                </c:pt>
                <c:pt idx="2535">
                  <c:v>833.3080767696307</c:v>
                </c:pt>
                <c:pt idx="2536">
                  <c:v>839.26455916274244</c:v>
                </c:pt>
                <c:pt idx="2537">
                  <c:v>838.73412510438004</c:v>
                </c:pt>
                <c:pt idx="2538">
                  <c:v>829.84675276924736</c:v>
                </c:pt>
                <c:pt idx="2539">
                  <c:v>835.02619894468455</c:v>
                </c:pt>
                <c:pt idx="2540">
                  <c:v>845.27211811267784</c:v>
                </c:pt>
                <c:pt idx="2541">
                  <c:v>857.55970593400923</c:v>
                </c:pt>
                <c:pt idx="2542">
                  <c:v>862.70508173180133</c:v>
                </c:pt>
                <c:pt idx="2543">
                  <c:v>859.83181654977705</c:v>
                </c:pt>
                <c:pt idx="2544">
                  <c:v>850.20601047211017</c:v>
                </c:pt>
                <c:pt idx="2545">
                  <c:v>869.37580726728663</c:v>
                </c:pt>
                <c:pt idx="2546">
                  <c:v>875.57526783305559</c:v>
                </c:pt>
                <c:pt idx="2547">
                  <c:v>879.07581858803633</c:v>
                </c:pt>
                <c:pt idx="2548">
                  <c:v>884.51334214636029</c:v>
                </c:pt>
                <c:pt idx="2549">
                  <c:v>883.87963610279382</c:v>
                </c:pt>
                <c:pt idx="2550">
                  <c:v>884.84224208895034</c:v>
                </c:pt>
                <c:pt idx="2551">
                  <c:v>888.94552737454205</c:v>
                </c:pt>
                <c:pt idx="2552">
                  <c:v>887.00368604591233</c:v>
                </c:pt>
                <c:pt idx="2553">
                  <c:v>888.2900856571506</c:v>
                </c:pt>
                <c:pt idx="2554">
                  <c:v>880.80880752594021</c:v>
                </c:pt>
                <c:pt idx="2555">
                  <c:v>869.52523284873564</c:v>
                </c:pt>
                <c:pt idx="2556">
                  <c:v>880.34260278007162</c:v>
                </c:pt>
                <c:pt idx="2557">
                  <c:v>884.3696912136179</c:v>
                </c:pt>
                <c:pt idx="2558">
                  <c:v>882.8045655451923</c:v>
                </c:pt>
                <c:pt idx="2559">
                  <c:v>883.08815511059254</c:v>
                </c:pt>
                <c:pt idx="2560">
                  <c:v>880.76065707592159</c:v>
                </c:pt>
                <c:pt idx="2561">
                  <c:v>880.34087073472381</c:v>
                </c:pt>
                <c:pt idx="2562">
                  <c:v>883.09619757919404</c:v>
                </c:pt>
                <c:pt idx="2563">
                  <c:v>887.61720869601527</c:v>
                </c:pt>
                <c:pt idx="2564">
                  <c:v>888.02550925932167</c:v>
                </c:pt>
                <c:pt idx="2565">
                  <c:v>878.74692913581464</c:v>
                </c:pt>
                <c:pt idx="2566">
                  <c:v>885.67526587919474</c:v>
                </c:pt>
                <c:pt idx="2567">
                  <c:v>886.34779035529459</c:v>
                </c:pt>
                <c:pt idx="2568">
                  <c:v>883.41246787782291</c:v>
                </c:pt>
                <c:pt idx="2569">
                  <c:v>877.35176914801696</c:v>
                </c:pt>
                <c:pt idx="2570">
                  <c:v>876.32162065418436</c:v>
                </c:pt>
                <c:pt idx="2571">
                  <c:v>872.93689032218379</c:v>
                </c:pt>
                <c:pt idx="2572">
                  <c:v>888.65241995333054</c:v>
                </c:pt>
                <c:pt idx="2573">
                  <c:v>888.27758710527678</c:v>
                </c:pt>
                <c:pt idx="2574">
                  <c:v>898.93497758144213</c:v>
                </c:pt>
                <c:pt idx="2575">
                  <c:v>895.4253984698978</c:v>
                </c:pt>
                <c:pt idx="2576">
                  <c:v>892.66527009207334</c:v>
                </c:pt>
                <c:pt idx="2577">
                  <c:v>890.76490951000926</c:v>
                </c:pt>
                <c:pt idx="2578">
                  <c:v>889.11149766174481</c:v>
                </c:pt>
                <c:pt idx="2579">
                  <c:v>900.2176420971615</c:v>
                </c:pt>
                <c:pt idx="2580">
                  <c:v>902.87742713720218</c:v>
                </c:pt>
                <c:pt idx="2581">
                  <c:v>899.63911978842168</c:v>
                </c:pt>
                <c:pt idx="2582">
                  <c:v>903.67058921267846</c:v>
                </c:pt>
                <c:pt idx="2583">
                  <c:v>913.12653939814152</c:v>
                </c:pt>
                <c:pt idx="2584">
                  <c:v>918.01614024731464</c:v>
                </c:pt>
                <c:pt idx="2585">
                  <c:v>919.2934519788771</c:v>
                </c:pt>
                <c:pt idx="2586">
                  <c:v>927.94446740849889</c:v>
                </c:pt>
                <c:pt idx="2587">
                  <c:v>931.04247290031935</c:v>
                </c:pt>
                <c:pt idx="2588">
                  <c:v>933.52725023631751</c:v>
                </c:pt>
                <c:pt idx="2589">
                  <c:v>937.42279503366228</c:v>
                </c:pt>
                <c:pt idx="2590">
                  <c:v>945.49507351097213</c:v>
                </c:pt>
                <c:pt idx="2591">
                  <c:v>948.89114568445689</c:v>
                </c:pt>
                <c:pt idx="2592">
                  <c:v>942.18559563718247</c:v>
                </c:pt>
                <c:pt idx="2593">
                  <c:v>941.69963946099392</c:v>
                </c:pt>
                <c:pt idx="2594">
                  <c:v>944.152897804997</c:v>
                </c:pt>
                <c:pt idx="2595">
                  <c:v>939.40648491993852</c:v>
                </c:pt>
                <c:pt idx="2596">
                  <c:v>939.53785354834042</c:v>
                </c:pt>
                <c:pt idx="2597">
                  <c:v>939.1656636359819</c:v>
                </c:pt>
                <c:pt idx="2598">
                  <c:v>941.55302873485903</c:v>
                </c:pt>
                <c:pt idx="2599">
                  <c:v>952.90225147820729</c:v>
                </c:pt>
                <c:pt idx="2600">
                  <c:v>962.82628788046725</c:v>
                </c:pt>
                <c:pt idx="2601">
                  <c:v>950.53742904464934</c:v>
                </c:pt>
                <c:pt idx="2602">
                  <c:v>950.31255015660201</c:v>
                </c:pt>
                <c:pt idx="2603">
                  <c:v>953.59204435022468</c:v>
                </c:pt>
                <c:pt idx="2604">
                  <c:v>967.12240562249792</c:v>
                </c:pt>
                <c:pt idx="2605">
                  <c:v>973.34368494599323</c:v>
                </c:pt>
                <c:pt idx="2606">
                  <c:v>974.47163505572121</c:v>
                </c:pt>
                <c:pt idx="2607">
                  <c:v>964.54986415630322</c:v>
                </c:pt>
                <c:pt idx="2608">
                  <c:v>968.90922103619653</c:v>
                </c:pt>
                <c:pt idx="2609">
                  <c:v>971.48519906089155</c:v>
                </c:pt>
                <c:pt idx="2610">
                  <c:v>983.54086934333725</c:v>
                </c:pt>
                <c:pt idx="2611">
                  <c:v>976.57278800687072</c:v>
                </c:pt>
                <c:pt idx="2612">
                  <c:v>963.07754456129157</c:v>
                </c:pt>
                <c:pt idx="2613">
                  <c:v>977.83600352750545</c:v>
                </c:pt>
                <c:pt idx="2614">
                  <c:v>976.7823925197456</c:v>
                </c:pt>
                <c:pt idx="2615">
                  <c:v>981.5646107486001</c:v>
                </c:pt>
                <c:pt idx="2616">
                  <c:v>971.61243622306847</c:v>
                </c:pt>
                <c:pt idx="2617">
                  <c:v>968.2959261386768</c:v>
                </c:pt>
                <c:pt idx="2618">
                  <c:v>962.84476368127446</c:v>
                </c:pt>
                <c:pt idx="2619">
                  <c:v>953.67790219482242</c:v>
                </c:pt>
                <c:pt idx="2620">
                  <c:v>949.61948553983132</c:v>
                </c:pt>
                <c:pt idx="2621">
                  <c:v>970.86870138707491</c:v>
                </c:pt>
                <c:pt idx="2622">
                  <c:v>982.49729518834079</c:v>
                </c:pt>
                <c:pt idx="2623">
                  <c:v>971.95697563710246</c:v>
                </c:pt>
                <c:pt idx="2624">
                  <c:v>981.80873244800785</c:v>
                </c:pt>
                <c:pt idx="2625">
                  <c:v>994.46763074691069</c:v>
                </c:pt>
                <c:pt idx="2626">
                  <c:v>1002.783464982637</c:v>
                </c:pt>
                <c:pt idx="2627">
                  <c:v>1011.819486133692</c:v>
                </c:pt>
                <c:pt idx="2628">
                  <c:v>1021.882243488032</c:v>
                </c:pt>
                <c:pt idx="2629">
                  <c:v>1011.15708585932</c:v>
                </c:pt>
                <c:pt idx="2630">
                  <c:v>1014.759408755515</c:v>
                </c:pt>
                <c:pt idx="2631">
                  <c:v>1019.028001965931</c:v>
                </c:pt>
                <c:pt idx="2632">
                  <c:v>1023.238935151853</c:v>
                </c:pt>
                <c:pt idx="2633">
                  <c:v>1020.924270936056</c:v>
                </c:pt>
                <c:pt idx="2634">
                  <c:v>1027.144714760477</c:v>
                </c:pt>
                <c:pt idx="2635">
                  <c:v>1025.373770528789</c:v>
                </c:pt>
                <c:pt idx="2636">
                  <c:v>1026.958634653713</c:v>
                </c:pt>
                <c:pt idx="2637">
                  <c:v>1025.334092460932</c:v>
                </c:pt>
                <c:pt idx="2638">
                  <c:v>1025.838773909921</c:v>
                </c:pt>
                <c:pt idx="2639">
                  <c:v>1024.9542915398861</c:v>
                </c:pt>
                <c:pt idx="2640">
                  <c:v>1025.7110977047701</c:v>
                </c:pt>
                <c:pt idx="2641">
                  <c:v>1025.8391450062411</c:v>
                </c:pt>
                <c:pt idx="2642">
                  <c:v>1009.840979325749</c:v>
                </c:pt>
                <c:pt idx="2643">
                  <c:v>994.00764810385738</c:v>
                </c:pt>
                <c:pt idx="2644">
                  <c:v>996.92096161985444</c:v>
                </c:pt>
                <c:pt idx="2645">
                  <c:v>1004.3894355209831</c:v>
                </c:pt>
                <c:pt idx="2646">
                  <c:v>1010.1507993679151</c:v>
                </c:pt>
                <c:pt idx="2647">
                  <c:v>1015.0240627470311</c:v>
                </c:pt>
                <c:pt idx="2648">
                  <c:v>1011.126746093581</c:v>
                </c:pt>
                <c:pt idx="2649">
                  <c:v>1015.526722821009</c:v>
                </c:pt>
                <c:pt idx="2650">
                  <c:v>1017.694165755316</c:v>
                </c:pt>
                <c:pt idx="2651">
                  <c:v>1015.222578371519</c:v>
                </c:pt>
                <c:pt idx="2652">
                  <c:v>1017.92028401314</c:v>
                </c:pt>
                <c:pt idx="2653">
                  <c:v>1010.19060201462</c:v>
                </c:pt>
                <c:pt idx="2654">
                  <c:v>1014.865230775682</c:v>
                </c:pt>
                <c:pt idx="2655">
                  <c:v>1025.7201403549061</c:v>
                </c:pt>
                <c:pt idx="2656">
                  <c:v>1022.906081537222</c:v>
                </c:pt>
                <c:pt idx="2657">
                  <c:v>1024.4606924363291</c:v>
                </c:pt>
                <c:pt idx="2658">
                  <c:v>1019.728186461274</c:v>
                </c:pt>
                <c:pt idx="2659">
                  <c:v>1021.302830263907</c:v>
                </c:pt>
                <c:pt idx="2660">
                  <c:v>1028.6205761611129</c:v>
                </c:pt>
                <c:pt idx="2661">
                  <c:v>1027.4997795734239</c:v>
                </c:pt>
                <c:pt idx="2662">
                  <c:v>1029.653086266791</c:v>
                </c:pt>
                <c:pt idx="2663">
                  <c:v>1032.693846731361</c:v>
                </c:pt>
                <c:pt idx="2664">
                  <c:v>1041.2270308182331</c:v>
                </c:pt>
                <c:pt idx="2665">
                  <c:v>1037.525109833706</c:v>
                </c:pt>
                <c:pt idx="2666">
                  <c:v>1046.1456947378881</c:v>
                </c:pt>
                <c:pt idx="2667">
                  <c:v>1056.697569087544</c:v>
                </c:pt>
                <c:pt idx="2668">
                  <c:v>1060.839865428374</c:v>
                </c:pt>
                <c:pt idx="2669">
                  <c:v>1061.835565106873</c:v>
                </c:pt>
                <c:pt idx="2670">
                  <c:v>1050.0542830112181</c:v>
                </c:pt>
                <c:pt idx="2671">
                  <c:v>1054.2967402185391</c:v>
                </c:pt>
                <c:pt idx="2672">
                  <c:v>1069.5027767530769</c:v>
                </c:pt>
                <c:pt idx="2673">
                  <c:v>1059.644002451812</c:v>
                </c:pt>
                <c:pt idx="2674">
                  <c:v>1038.95530566262</c:v>
                </c:pt>
                <c:pt idx="2675">
                  <c:v>1006.566004780758</c:v>
                </c:pt>
                <c:pt idx="2676">
                  <c:v>1003.130639641759</c:v>
                </c:pt>
                <c:pt idx="2677">
                  <c:v>1035.8438270066281</c:v>
                </c:pt>
                <c:pt idx="2678">
                  <c:v>1049.457899701556</c:v>
                </c:pt>
                <c:pt idx="2679">
                  <c:v>1052.6300647341229</c:v>
                </c:pt>
                <c:pt idx="2680">
                  <c:v>1047.1685333598789</c:v>
                </c:pt>
                <c:pt idx="2681">
                  <c:v>1041.515670623867</c:v>
                </c:pt>
                <c:pt idx="2682">
                  <c:v>1040.80762922136</c:v>
                </c:pt>
                <c:pt idx="2683">
                  <c:v>1049.415110743209</c:v>
                </c:pt>
                <c:pt idx="2684">
                  <c:v>1047.682294420561</c:v>
                </c:pt>
                <c:pt idx="2685">
                  <c:v>1062.7752137874229</c:v>
                </c:pt>
                <c:pt idx="2686">
                  <c:v>1053.2149339592131</c:v>
                </c:pt>
                <c:pt idx="2687">
                  <c:v>1068.230803482327</c:v>
                </c:pt>
                <c:pt idx="2688">
                  <c:v>1075.1741178120919</c:v>
                </c:pt>
                <c:pt idx="2689">
                  <c:v>1083.3006030077629</c:v>
                </c:pt>
                <c:pt idx="2690">
                  <c:v>1078.5812437484631</c:v>
                </c:pt>
                <c:pt idx="2691">
                  <c:v>1087.2695069872859</c:v>
                </c:pt>
                <c:pt idx="2692">
                  <c:v>1089.608591529566</c:v>
                </c:pt>
                <c:pt idx="2693">
                  <c:v>1097.3643281861041</c:v>
                </c:pt>
                <c:pt idx="2694">
                  <c:v>1094.0625082273291</c:v>
                </c:pt>
                <c:pt idx="2695">
                  <c:v>1104.576255864509</c:v>
                </c:pt>
                <c:pt idx="2696">
                  <c:v>1113.98295832851</c:v>
                </c:pt>
                <c:pt idx="2697">
                  <c:v>1099.870531928666</c:v>
                </c:pt>
                <c:pt idx="2698">
                  <c:v>1105.2406537088591</c:v>
                </c:pt>
                <c:pt idx="2699">
                  <c:v>1116.7169950471159</c:v>
                </c:pt>
                <c:pt idx="2700">
                  <c:v>1146.040526967254</c:v>
                </c:pt>
                <c:pt idx="2701">
                  <c:v>1150.076630400685</c:v>
                </c:pt>
                <c:pt idx="2702">
                  <c:v>1144.2502160706431</c:v>
                </c:pt>
                <c:pt idx="2703">
                  <c:v>1143.1191003581939</c:v>
                </c:pt>
                <c:pt idx="2704">
                  <c:v>1116.7410215795639</c:v>
                </c:pt>
                <c:pt idx="2705">
                  <c:v>1089.042955766301</c:v>
                </c:pt>
                <c:pt idx="2706">
                  <c:v>1105.039755037539</c:v>
                </c:pt>
                <c:pt idx="2707">
                  <c:v>1082.164612890273</c:v>
                </c:pt>
                <c:pt idx="2708">
                  <c:v>1090.4625542935121</c:v>
                </c:pt>
                <c:pt idx="2709">
                  <c:v>1104.732702336798</c:v>
                </c:pt>
                <c:pt idx="2710">
                  <c:v>1128.538010662762</c:v>
                </c:pt>
                <c:pt idx="2711">
                  <c:v>1159.681452039724</c:v>
                </c:pt>
                <c:pt idx="2712">
                  <c:v>1173.9327965910229</c:v>
                </c:pt>
                <c:pt idx="2713">
                  <c:v>1188.976323894721</c:v>
                </c:pt>
                <c:pt idx="2714">
                  <c:v>1198.0437709656339</c:v>
                </c:pt>
                <c:pt idx="2715">
                  <c:v>1229.1228500329969</c:v>
                </c:pt>
                <c:pt idx="2716">
                  <c:v>1210.929835564802</c:v>
                </c:pt>
                <c:pt idx="2717">
                  <c:v>1233.5502477261739</c:v>
                </c:pt>
                <c:pt idx="2718">
                  <c:v>1241.5277403225609</c:v>
                </c:pt>
                <c:pt idx="2719">
                  <c:v>1248.836466286539</c:v>
                </c:pt>
                <c:pt idx="2720">
                  <c:v>1243.0124749596509</c:v>
                </c:pt>
                <c:pt idx="2721">
                  <c:v>1246.52477630561</c:v>
                </c:pt>
                <c:pt idx="2722">
                  <c:v>1248.1682024394249</c:v>
                </c:pt>
                <c:pt idx="2723">
                  <c:v>1254.3667493025259</c:v>
                </c:pt>
                <c:pt idx="2724">
                  <c:v>1263.2503643324219</c:v>
                </c:pt>
                <c:pt idx="2725">
                  <c:v>1246.870382243625</c:v>
                </c:pt>
                <c:pt idx="2726">
                  <c:v>1255.478323185617</c:v>
                </c:pt>
                <c:pt idx="2727">
                  <c:v>1266.915419894028</c:v>
                </c:pt>
                <c:pt idx="2728">
                  <c:v>1302.502019065794</c:v>
                </c:pt>
                <c:pt idx="2729">
                  <c:v>1311.557815821601</c:v>
                </c:pt>
                <c:pt idx="2730">
                  <c:v>1313.043295698807</c:v>
                </c:pt>
                <c:pt idx="2731">
                  <c:v>1316.3328010799009</c:v>
                </c:pt>
                <c:pt idx="2732">
                  <c:v>1324.1257605510821</c:v>
                </c:pt>
                <c:pt idx="2733">
                  <c:v>1342.7761830390989</c:v>
                </c:pt>
                <c:pt idx="2734">
                  <c:v>1331.9978018267871</c:v>
                </c:pt>
                <c:pt idx="2735">
                  <c:v>1308.667300523945</c:v>
                </c:pt>
                <c:pt idx="2736">
                  <c:v>1328.7928754903439</c:v>
                </c:pt>
                <c:pt idx="2737">
                  <c:v>1328.9347704562031</c:v>
                </c:pt>
                <c:pt idx="2738">
                  <c:v>1319.867233658548</c:v>
                </c:pt>
                <c:pt idx="2739">
                  <c:v>1340.850355239357</c:v>
                </c:pt>
                <c:pt idx="2740">
                  <c:v>1301.6126179693449</c:v>
                </c:pt>
                <c:pt idx="2741">
                  <c:v>1315.7409122531819</c:v>
                </c:pt>
                <c:pt idx="2742">
                  <c:v>1316.0079098478529</c:v>
                </c:pt>
                <c:pt idx="2743">
                  <c:v>1304.872130432444</c:v>
                </c:pt>
                <c:pt idx="2744">
                  <c:v>1307.5734096186329</c:v>
                </c:pt>
                <c:pt idx="2745">
                  <c:v>1317.891829048059</c:v>
                </c:pt>
                <c:pt idx="2746">
                  <c:v>1315.916216975171</c:v>
                </c:pt>
                <c:pt idx="2747">
                  <c:v>1319.4402281365869</c:v>
                </c:pt>
                <c:pt idx="2748">
                  <c:v>1322.2008824737891</c:v>
                </c:pt>
                <c:pt idx="2749">
                  <c:v>1333.165223909547</c:v>
                </c:pt>
                <c:pt idx="2750">
                  <c:v>1332.6668732192011</c:v>
                </c:pt>
                <c:pt idx="2751">
                  <c:v>1335.3913983494931</c:v>
                </c:pt>
                <c:pt idx="2752">
                  <c:v>1317.3695520912499</c:v>
                </c:pt>
                <c:pt idx="2753">
                  <c:v>1311.101268720191</c:v>
                </c:pt>
                <c:pt idx="2754">
                  <c:v>1317.097987957934</c:v>
                </c:pt>
                <c:pt idx="2755">
                  <c:v>1306.6251676527079</c:v>
                </c:pt>
                <c:pt idx="2756">
                  <c:v>1330.551834439033</c:v>
                </c:pt>
                <c:pt idx="2757">
                  <c:v>1342.8336577814839</c:v>
                </c:pt>
                <c:pt idx="2758">
                  <c:v>1332.4399915740159</c:v>
                </c:pt>
                <c:pt idx="2759">
                  <c:v>1328.808249478657</c:v>
                </c:pt>
                <c:pt idx="2760">
                  <c:v>1318.034111832437</c:v>
                </c:pt>
                <c:pt idx="2761">
                  <c:v>1318.35081875745</c:v>
                </c:pt>
                <c:pt idx="2762">
                  <c:v>1337.874235979604</c:v>
                </c:pt>
                <c:pt idx="2763">
                  <c:v>1354.657911639202</c:v>
                </c:pt>
                <c:pt idx="2764">
                  <c:v>1373.782433517506</c:v>
                </c:pt>
                <c:pt idx="2765">
                  <c:v>1364.256580404272</c:v>
                </c:pt>
                <c:pt idx="2766">
                  <c:v>1364.039938657849</c:v>
                </c:pt>
                <c:pt idx="2767">
                  <c:v>1363.3634389975859</c:v>
                </c:pt>
                <c:pt idx="2768">
                  <c:v>1374.387969558391</c:v>
                </c:pt>
                <c:pt idx="2769">
                  <c:v>1363.3492697641691</c:v>
                </c:pt>
                <c:pt idx="2770">
                  <c:v>1367.6922075663431</c:v>
                </c:pt>
                <c:pt idx="2771">
                  <c:v>1382.330152805114</c:v>
                </c:pt>
                <c:pt idx="2772">
                  <c:v>1380.154800263784</c:v>
                </c:pt>
                <c:pt idx="2773">
                  <c:v>1374.4203468300341</c:v>
                </c:pt>
                <c:pt idx="2774">
                  <c:v>1390.184844669905</c:v>
                </c:pt>
                <c:pt idx="2775">
                  <c:v>1412.6358918519909</c:v>
                </c:pt>
                <c:pt idx="2776">
                  <c:v>1433.238157526328</c:v>
                </c:pt>
                <c:pt idx="2777">
                  <c:v>1443.591362492298</c:v>
                </c:pt>
                <c:pt idx="2778">
                  <c:v>1452.177647504629</c:v>
                </c:pt>
                <c:pt idx="2779">
                  <c:v>1460.0365506908049</c:v>
                </c:pt>
                <c:pt idx="2780">
                  <c:v>1469.1065650324081</c:v>
                </c:pt>
                <c:pt idx="2781">
                  <c:v>1467.3859648892769</c:v>
                </c:pt>
                <c:pt idx="2782">
                  <c:v>1470.0051410511689</c:v>
                </c:pt>
                <c:pt idx="2783">
                  <c:v>1441.4922823713021</c:v>
                </c:pt>
                <c:pt idx="2784">
                  <c:v>1446.1078800847599</c:v>
                </c:pt>
                <c:pt idx="2785">
                  <c:v>1429.226099617495</c:v>
                </c:pt>
                <c:pt idx="2786">
                  <c:v>1436.8776700537439</c:v>
                </c:pt>
                <c:pt idx="2787">
                  <c:v>1441.471326039283</c:v>
                </c:pt>
                <c:pt idx="2788">
                  <c:v>1451.307501196246</c:v>
                </c:pt>
                <c:pt idx="2789">
                  <c:v>1432.974621503256</c:v>
                </c:pt>
                <c:pt idx="2790">
                  <c:v>1417.5573128364069</c:v>
                </c:pt>
                <c:pt idx="2791">
                  <c:v>1406.0961795629789</c:v>
                </c:pt>
                <c:pt idx="2792">
                  <c:v>1380.979375358758</c:v>
                </c:pt>
                <c:pt idx="2793">
                  <c:v>1357.3499470263801</c:v>
                </c:pt>
                <c:pt idx="2794">
                  <c:v>1353.9631246823949</c:v>
                </c:pt>
                <c:pt idx="2795">
                  <c:v>1270.1278765080531</c:v>
                </c:pt>
                <c:pt idx="2796">
                  <c:v>1268.7840225021489</c:v>
                </c:pt>
                <c:pt idx="2797">
                  <c:v>1230.418859207057</c:v>
                </c:pt>
                <c:pt idx="2798">
                  <c:v>1259.9487777187719</c:v>
                </c:pt>
                <c:pt idx="2799">
                  <c:v>1298.159595268372</c:v>
                </c:pt>
                <c:pt idx="2800">
                  <c:v>1312.3117178519301</c:v>
                </c:pt>
                <c:pt idx="2801">
                  <c:v>1331.828336854446</c:v>
                </c:pt>
                <c:pt idx="2802">
                  <c:v>1335.3510657282191</c:v>
                </c:pt>
                <c:pt idx="2803">
                  <c:v>1317.437577708881</c:v>
                </c:pt>
                <c:pt idx="2804">
                  <c:v>1304.2113746735979</c:v>
                </c:pt>
                <c:pt idx="2805">
                  <c:v>1288.534700821956</c:v>
                </c:pt>
                <c:pt idx="2806">
                  <c:v>1277.8534955236721</c:v>
                </c:pt>
                <c:pt idx="2807">
                  <c:v>1274.3435991245169</c:v>
                </c:pt>
                <c:pt idx="2808">
                  <c:v>1269.3296937879909</c:v>
                </c:pt>
                <c:pt idx="2809">
                  <c:v>1290.3707703927209</c:v>
                </c:pt>
                <c:pt idx="2810">
                  <c:v>1304.068482374603</c:v>
                </c:pt>
                <c:pt idx="2811">
                  <c:v>1300.987496246672</c:v>
                </c:pt>
                <c:pt idx="2812">
                  <c:v>1306.3834093914541</c:v>
                </c:pt>
                <c:pt idx="2813">
                  <c:v>1310.242619271522</c:v>
                </c:pt>
                <c:pt idx="2814">
                  <c:v>1286.122016888153</c:v>
                </c:pt>
                <c:pt idx="2815">
                  <c:v>1271.5827433313741</c:v>
                </c:pt>
                <c:pt idx="2816">
                  <c:v>1251.168995719022</c:v>
                </c:pt>
                <c:pt idx="2817">
                  <c:v>1252.8010440023399</c:v>
                </c:pt>
                <c:pt idx="2818">
                  <c:v>1254.254913035428</c:v>
                </c:pt>
                <c:pt idx="2819">
                  <c:v>1267.447218218055</c:v>
                </c:pt>
                <c:pt idx="2820">
                  <c:v>1283.1086951247671</c:v>
                </c:pt>
                <c:pt idx="2821">
                  <c:v>1279.4245643401559</c:v>
                </c:pt>
                <c:pt idx="2822">
                  <c:v>1286.060072572157</c:v>
                </c:pt>
                <c:pt idx="2823">
                  <c:v>1268.3645667205051</c:v>
                </c:pt>
                <c:pt idx="2824">
                  <c:v>1244.208144590855</c:v>
                </c:pt>
                <c:pt idx="2825">
                  <c:v>1240.9211179520521</c:v>
                </c:pt>
                <c:pt idx="2826">
                  <c:v>1246.101794344439</c:v>
                </c:pt>
                <c:pt idx="2827">
                  <c:v>1244.9777094593551</c:v>
                </c:pt>
                <c:pt idx="2828">
                  <c:v>1234.937444760985</c:v>
                </c:pt>
                <c:pt idx="2829">
                  <c:v>1250.563614075166</c:v>
                </c:pt>
                <c:pt idx="2830">
                  <c:v>1261.649677157319</c:v>
                </c:pt>
                <c:pt idx="2831">
                  <c:v>1253.130688676325</c:v>
                </c:pt>
                <c:pt idx="2832">
                  <c:v>1286.387517596173</c:v>
                </c:pt>
                <c:pt idx="2833">
                  <c:v>1287.2996891263881</c:v>
                </c:pt>
                <c:pt idx="2834">
                  <c:v>1264.0687986667949</c:v>
                </c:pt>
                <c:pt idx="2835">
                  <c:v>1285.1798172335371</c:v>
                </c:pt>
                <c:pt idx="2836">
                  <c:v>1294.584864372501</c:v>
                </c:pt>
                <c:pt idx="2837">
                  <c:v>1292.992855556236</c:v>
                </c:pt>
                <c:pt idx="2838">
                  <c:v>1292.523061865247</c:v>
                </c:pt>
                <c:pt idx="2839">
                  <c:v>1301.0839320150781</c:v>
                </c:pt>
                <c:pt idx="2840">
                  <c:v>1305.4906505398881</c:v>
                </c:pt>
                <c:pt idx="2841">
                  <c:v>1312.424677874174</c:v>
                </c:pt>
                <c:pt idx="2842">
                  <c:v>1312.5411712324351</c:v>
                </c:pt>
                <c:pt idx="2843">
                  <c:v>1323.1420036639099</c:v>
                </c:pt>
                <c:pt idx="2844">
                  <c:v>1312.559488735624</c:v>
                </c:pt>
                <c:pt idx="2845">
                  <c:v>1311.5113675609939</c:v>
                </c:pt>
                <c:pt idx="2846">
                  <c:v>1331.1162783771699</c:v>
                </c:pt>
                <c:pt idx="2847">
                  <c:v>1339.2683002459321</c:v>
                </c:pt>
                <c:pt idx="2848">
                  <c:v>1332.3474423291871</c:v>
                </c:pt>
                <c:pt idx="2849">
                  <c:v>1332.044632661554</c:v>
                </c:pt>
                <c:pt idx="2850">
                  <c:v>1345.0287964515251</c:v>
                </c:pt>
                <c:pt idx="2851">
                  <c:v>1344.800701328325</c:v>
                </c:pt>
                <c:pt idx="2852">
                  <c:v>1368.571876918319</c:v>
                </c:pt>
                <c:pt idx="2853">
                  <c:v>1352.2977664172549</c:v>
                </c:pt>
                <c:pt idx="2854">
                  <c:v>1333.3994573036771</c:v>
                </c:pt>
                <c:pt idx="2855">
                  <c:v>1320.7513252878121</c:v>
                </c:pt>
                <c:pt idx="2856">
                  <c:v>1334.0559908898449</c:v>
                </c:pt>
                <c:pt idx="2857">
                  <c:v>1343.406852221073</c:v>
                </c:pt>
                <c:pt idx="2858">
                  <c:v>1342.086588148562</c:v>
                </c:pt>
                <c:pt idx="2859">
                  <c:v>1324.5836959582921</c:v>
                </c:pt>
                <c:pt idx="2860">
                  <c:v>1329.5887113597159</c:v>
                </c:pt>
                <c:pt idx="2861">
                  <c:v>1312.868502866216</c:v>
                </c:pt>
                <c:pt idx="2862">
                  <c:v>1306.305723065984</c:v>
                </c:pt>
                <c:pt idx="2863">
                  <c:v>1316.205276597185</c:v>
                </c:pt>
                <c:pt idx="2864">
                  <c:v>1319.3526159064411</c:v>
                </c:pt>
                <c:pt idx="2865">
                  <c:v>1306.2707674777389</c:v>
                </c:pt>
                <c:pt idx="2866">
                  <c:v>1301.0398709807871</c:v>
                </c:pt>
                <c:pt idx="2867">
                  <c:v>1308.4183394871509</c:v>
                </c:pt>
                <c:pt idx="2868">
                  <c:v>1314.1978670662991</c:v>
                </c:pt>
                <c:pt idx="2869">
                  <c:v>1323.2862076664151</c:v>
                </c:pt>
                <c:pt idx="2870">
                  <c:v>1336.555777689854</c:v>
                </c:pt>
                <c:pt idx="2871">
                  <c:v>1336.3922495716081</c:v>
                </c:pt>
                <c:pt idx="2872">
                  <c:v>1336.1265870939201</c:v>
                </c:pt>
                <c:pt idx="2873">
                  <c:v>1336.6850650586109</c:v>
                </c:pt>
                <c:pt idx="2874">
                  <c:v>1343.885661449031</c:v>
                </c:pt>
                <c:pt idx="2875">
                  <c:v>1330.7569196121401</c:v>
                </c:pt>
                <c:pt idx="2876">
                  <c:v>1309.5190011597831</c:v>
                </c:pt>
                <c:pt idx="2877">
                  <c:v>1272.7835235514931</c:v>
                </c:pt>
                <c:pt idx="2878">
                  <c:v>1302.7016635031191</c:v>
                </c:pt>
                <c:pt idx="2879">
                  <c:v>1335.0824905399311</c:v>
                </c:pt>
                <c:pt idx="2880">
                  <c:v>1338.255881327527</c:v>
                </c:pt>
                <c:pt idx="2881">
                  <c:v>1342.8003809083309</c:v>
                </c:pt>
                <c:pt idx="2882">
                  <c:v>1352.564683169292</c:v>
                </c:pt>
                <c:pt idx="2883">
                  <c:v>1349.0995207078061</c:v>
                </c:pt>
                <c:pt idx="2884">
                  <c:v>1348.873544145991</c:v>
                </c:pt>
                <c:pt idx="2885">
                  <c:v>1351.5215931100211</c:v>
                </c:pt>
                <c:pt idx="2886">
                  <c:v>1345.781163409898</c:v>
                </c:pt>
                <c:pt idx="2887">
                  <c:v>1324.90053756014</c:v>
                </c:pt>
                <c:pt idx="2888">
                  <c:v>1326.1055952543311</c:v>
                </c:pt>
                <c:pt idx="2889">
                  <c:v>1324.3831852818171</c:v>
                </c:pt>
                <c:pt idx="2890">
                  <c:v>1326.722711127911</c:v>
                </c:pt>
                <c:pt idx="2891">
                  <c:v>1321.692548920222</c:v>
                </c:pt>
                <c:pt idx="2892">
                  <c:v>1321.5834665663699</c:v>
                </c:pt>
                <c:pt idx="2893">
                  <c:v>1309.128735311531</c:v>
                </c:pt>
                <c:pt idx="2894">
                  <c:v>1286.0899602474001</c:v>
                </c:pt>
                <c:pt idx="2895">
                  <c:v>1314.7834196092599</c:v>
                </c:pt>
                <c:pt idx="2896">
                  <c:v>1307.6384856946061</c:v>
                </c:pt>
                <c:pt idx="2897">
                  <c:v>1320.2956556828219</c:v>
                </c:pt>
                <c:pt idx="2898">
                  <c:v>1329.882882885327</c:v>
                </c:pt>
                <c:pt idx="2899">
                  <c:v>1325.5609105016929</c:v>
                </c:pt>
                <c:pt idx="2900">
                  <c:v>1329.0163028273021</c:v>
                </c:pt>
                <c:pt idx="2901">
                  <c:v>1352.406464700128</c:v>
                </c:pt>
                <c:pt idx="2902">
                  <c:v>1360.967848599397</c:v>
                </c:pt>
                <c:pt idx="2903">
                  <c:v>1359.7195622367201</c:v>
                </c:pt>
                <c:pt idx="2904">
                  <c:v>1353.968261568541</c:v>
                </c:pt>
                <c:pt idx="2905">
                  <c:v>1336.2855000361201</c:v>
                </c:pt>
                <c:pt idx="2906">
                  <c:v>1322.9546096005829</c:v>
                </c:pt>
                <c:pt idx="2907">
                  <c:v>1328.4391275538669</c:v>
                </c:pt>
                <c:pt idx="2908">
                  <c:v>1320.7547799318049</c:v>
                </c:pt>
                <c:pt idx="2909">
                  <c:v>1308.862868514339</c:v>
                </c:pt>
                <c:pt idx="2910">
                  <c:v>1313.7282614211099</c:v>
                </c:pt>
                <c:pt idx="2911">
                  <c:v>1321.6416893746871</c:v>
                </c:pt>
                <c:pt idx="2912">
                  <c:v>1333.390978242956</c:v>
                </c:pt>
                <c:pt idx="2913">
                  <c:v>1334.7421039965029</c:v>
                </c:pt>
                <c:pt idx="2914">
                  <c:v>1329.6968326632309</c:v>
                </c:pt>
                <c:pt idx="2915">
                  <c:v>1332.625768101846</c:v>
                </c:pt>
                <c:pt idx="2916">
                  <c:v>1331.5227092363559</c:v>
                </c:pt>
                <c:pt idx="2917">
                  <c:v>1344.005870536791</c:v>
                </c:pt>
                <c:pt idx="2918">
                  <c:v>1355.567234772456</c:v>
                </c:pt>
                <c:pt idx="2919">
                  <c:v>1351.74319495995</c:v>
                </c:pt>
                <c:pt idx="2920">
                  <c:v>1367.0118396677919</c:v>
                </c:pt>
                <c:pt idx="2921">
                  <c:v>1364.7912881035099</c:v>
                </c:pt>
                <c:pt idx="2922">
                  <c:v>1369.1595442468711</c:v>
                </c:pt>
                <c:pt idx="2923">
                  <c:v>1368.7246596325399</c:v>
                </c:pt>
                <c:pt idx="2924">
                  <c:v>1372.533988404741</c:v>
                </c:pt>
                <c:pt idx="2925">
                  <c:v>1374.594163084852</c:v>
                </c:pt>
                <c:pt idx="2926">
                  <c:v>1380.8884581718589</c:v>
                </c:pt>
                <c:pt idx="2927">
                  <c:v>1391.932152020383</c:v>
                </c:pt>
                <c:pt idx="2928">
                  <c:v>1399.222512978803</c:v>
                </c:pt>
                <c:pt idx="2929">
                  <c:v>1395.8155832111879</c:v>
                </c:pt>
                <c:pt idx="2930">
                  <c:v>1393.425127068761</c:v>
                </c:pt>
                <c:pt idx="2931">
                  <c:v>1398.151327818282</c:v>
                </c:pt>
                <c:pt idx="2932">
                  <c:v>1402.6664417633749</c:v>
                </c:pt>
                <c:pt idx="2933">
                  <c:v>1390.645027374004</c:v>
                </c:pt>
                <c:pt idx="2934">
                  <c:v>1406.8785430540299</c:v>
                </c:pt>
                <c:pt idx="2935">
                  <c:v>1415.8581362385989</c:v>
                </c:pt>
                <c:pt idx="2936">
                  <c:v>1411.8182925335379</c:v>
                </c:pt>
                <c:pt idx="2937">
                  <c:v>1414.964377235176</c:v>
                </c:pt>
                <c:pt idx="2938">
                  <c:v>1433.999757673532</c:v>
                </c:pt>
                <c:pt idx="2939">
                  <c:v>1421.2685842195831</c:v>
                </c:pt>
                <c:pt idx="2940">
                  <c:v>1393.2147800071091</c:v>
                </c:pt>
                <c:pt idx="2941">
                  <c:v>1388.7625389166569</c:v>
                </c:pt>
                <c:pt idx="2942">
                  <c:v>1392.3281564635661</c:v>
                </c:pt>
                <c:pt idx="2943">
                  <c:v>1401.146768130712</c:v>
                </c:pt>
                <c:pt idx="2944">
                  <c:v>1386.8907540925979</c:v>
                </c:pt>
                <c:pt idx="2945">
                  <c:v>1365.890458927759</c:v>
                </c:pt>
                <c:pt idx="2946">
                  <c:v>1365.640697835637</c:v>
                </c:pt>
                <c:pt idx="2947">
                  <c:v>1373.36404527683</c:v>
                </c:pt>
                <c:pt idx="2948">
                  <c:v>1366.757653308113</c:v>
                </c:pt>
                <c:pt idx="2949">
                  <c:v>1359.0555350207071</c:v>
                </c:pt>
                <c:pt idx="2950">
                  <c:v>1353.044416026873</c:v>
                </c:pt>
                <c:pt idx="2951">
                  <c:v>1350.12727068809</c:v>
                </c:pt>
                <c:pt idx="2952">
                  <c:v>1310.9477387587949</c:v>
                </c:pt>
                <c:pt idx="2953">
                  <c:v>1300.369799557594</c:v>
                </c:pt>
                <c:pt idx="2954">
                  <c:v>1295.240648755115</c:v>
                </c:pt>
                <c:pt idx="2955">
                  <c:v>1276.8596508676851</c:v>
                </c:pt>
                <c:pt idx="2956">
                  <c:v>1249.3752900530851</c:v>
                </c:pt>
                <c:pt idx="2957">
                  <c:v>1251.868070513244</c:v>
                </c:pt>
                <c:pt idx="2958">
                  <c:v>1243.6110078513029</c:v>
                </c:pt>
                <c:pt idx="2959">
                  <c:v>1200.2588341171599</c:v>
                </c:pt>
                <c:pt idx="2960">
                  <c:v>1177.756019438187</c:v>
                </c:pt>
                <c:pt idx="2961">
                  <c:v>1162.5088140810631</c:v>
                </c:pt>
                <c:pt idx="2962">
                  <c:v>1163.593592395722</c:v>
                </c:pt>
                <c:pt idx="2963">
                  <c:v>1214.3198247025471</c:v>
                </c:pt>
                <c:pt idx="2964">
                  <c:v>1205.662268571449</c:v>
                </c:pt>
                <c:pt idx="2965">
                  <c:v>1231.199906107187</c:v>
                </c:pt>
                <c:pt idx="2966">
                  <c:v>1251.210748443279</c:v>
                </c:pt>
                <c:pt idx="2967">
                  <c:v>1272.302280129453</c:v>
                </c:pt>
                <c:pt idx="2968">
                  <c:v>1257.6171681072019</c:v>
                </c:pt>
                <c:pt idx="2969">
                  <c:v>1252.141452107915</c:v>
                </c:pt>
                <c:pt idx="2970">
                  <c:v>1239.274821769719</c:v>
                </c:pt>
                <c:pt idx="2971">
                  <c:v>1216.6335800680979</c:v>
                </c:pt>
                <c:pt idx="2972">
                  <c:v>1219.1773387391511</c:v>
                </c:pt>
                <c:pt idx="2973">
                  <c:v>1208.77681837045</c:v>
                </c:pt>
                <c:pt idx="2974">
                  <c:v>1210.3095640711149</c:v>
                </c:pt>
                <c:pt idx="2975">
                  <c:v>1241.4664793684799</c:v>
                </c:pt>
                <c:pt idx="2976">
                  <c:v>1245.040196512196</c:v>
                </c:pt>
                <c:pt idx="2977">
                  <c:v>1265.496928895155</c:v>
                </c:pt>
                <c:pt idx="2978">
                  <c:v>1278.2601372548979</c:v>
                </c:pt>
                <c:pt idx="2979">
                  <c:v>1275.4112398290879</c:v>
                </c:pt>
                <c:pt idx="2980">
                  <c:v>1272.881259265343</c:v>
                </c:pt>
                <c:pt idx="2981">
                  <c:v>1269.179628182688</c:v>
                </c:pt>
                <c:pt idx="2982">
                  <c:v>1279.3891196249881</c:v>
                </c:pt>
                <c:pt idx="2983">
                  <c:v>1280.318746376603</c:v>
                </c:pt>
                <c:pt idx="2984">
                  <c:v>1273.8805679399859</c:v>
                </c:pt>
                <c:pt idx="2985">
                  <c:v>1271.3722134331599</c:v>
                </c:pt>
                <c:pt idx="2986">
                  <c:v>1268.0832926218111</c:v>
                </c:pt>
                <c:pt idx="2987">
                  <c:v>1277.8638193271131</c:v>
                </c:pt>
                <c:pt idx="2988">
                  <c:v>1269.6106713674931</c:v>
                </c:pt>
                <c:pt idx="2989">
                  <c:v>1266.8024680589481</c:v>
                </c:pt>
                <c:pt idx="2990">
                  <c:v>1261.547041570524</c:v>
                </c:pt>
                <c:pt idx="2991">
                  <c:v>1262.05520724333</c:v>
                </c:pt>
                <c:pt idx="2992">
                  <c:v>1258.8012142726541</c:v>
                </c:pt>
                <c:pt idx="2993">
                  <c:v>1260.7456626881881</c:v>
                </c:pt>
                <c:pt idx="2994">
                  <c:v>1271.300932284945</c:v>
                </c:pt>
                <c:pt idx="2995">
                  <c:v>1252.792017792118</c:v>
                </c:pt>
                <c:pt idx="2996">
                  <c:v>1262.2678350212441</c:v>
                </c:pt>
                <c:pt idx="2997">
                  <c:v>1281.400087817749</c:v>
                </c:pt>
                <c:pt idx="2998">
                  <c:v>1279.246260601577</c:v>
                </c:pt>
                <c:pt idx="2999">
                  <c:v>1276.059892622746</c:v>
                </c:pt>
                <c:pt idx="3000">
                  <c:v>1255.518450167275</c:v>
                </c:pt>
                <c:pt idx="3001">
                  <c:v>1234.136980019447</c:v>
                </c:pt>
                <c:pt idx="3002">
                  <c:v>1238.6505560853029</c:v>
                </c:pt>
                <c:pt idx="3003">
                  <c:v>1210.0556961473919</c:v>
                </c:pt>
                <c:pt idx="3004">
                  <c:v>1229.0540591316401</c:v>
                </c:pt>
                <c:pt idx="3005">
                  <c:v>1258.1767934136899</c:v>
                </c:pt>
                <c:pt idx="3006">
                  <c:v>1266.621045005362</c:v>
                </c:pt>
                <c:pt idx="3007">
                  <c:v>1264.597667293908</c:v>
                </c:pt>
                <c:pt idx="3008">
                  <c:v>1267.685225814628</c:v>
                </c:pt>
                <c:pt idx="3009">
                  <c:v>1275.953716218037</c:v>
                </c:pt>
                <c:pt idx="3010">
                  <c:v>1276.2270668773749</c:v>
                </c:pt>
                <c:pt idx="3011">
                  <c:v>1272.2599380007589</c:v>
                </c:pt>
                <c:pt idx="3012">
                  <c:v>1259.736308357237</c:v>
                </c:pt>
                <c:pt idx="3013">
                  <c:v>1239.2878173257479</c:v>
                </c:pt>
                <c:pt idx="3014">
                  <c:v>1239.504173991505</c:v>
                </c:pt>
                <c:pt idx="3015">
                  <c:v>1250.495341271466</c:v>
                </c:pt>
                <c:pt idx="3016">
                  <c:v>1260.8664776298581</c:v>
                </c:pt>
                <c:pt idx="3017">
                  <c:v>1262.774257661802</c:v>
                </c:pt>
                <c:pt idx="3018">
                  <c:v>1258.747529708942</c:v>
                </c:pt>
                <c:pt idx="3019">
                  <c:v>1247.7405037772919</c:v>
                </c:pt>
                <c:pt idx="3020">
                  <c:v>1247.9760416126251</c:v>
                </c:pt>
                <c:pt idx="3021">
                  <c:v>1245.571918314824</c:v>
                </c:pt>
                <c:pt idx="3022">
                  <c:v>1248.463753773055</c:v>
                </c:pt>
                <c:pt idx="3023">
                  <c:v>1250.898215895216</c:v>
                </c:pt>
                <c:pt idx="3024">
                  <c:v>1250.5103060538361</c:v>
                </c:pt>
                <c:pt idx="3025">
                  <c:v>1252.8451036846729</c:v>
                </c:pt>
                <c:pt idx="3026">
                  <c:v>1249.443418374716</c:v>
                </c:pt>
                <c:pt idx="3027">
                  <c:v>1243.1538585757339</c:v>
                </c:pt>
                <c:pt idx="3028">
                  <c:v>1253.800538262426</c:v>
                </c:pt>
                <c:pt idx="3029">
                  <c:v>1255.127668859529</c:v>
                </c:pt>
                <c:pt idx="3030">
                  <c:v>1255.288654422726</c:v>
                </c:pt>
                <c:pt idx="3031">
                  <c:v>1246.941579598292</c:v>
                </c:pt>
                <c:pt idx="3032">
                  <c:v>1247.1192182491741</c:v>
                </c:pt>
                <c:pt idx="3033">
                  <c:v>1246.625354377537</c:v>
                </c:pt>
                <c:pt idx="3034">
                  <c:v>1241.4864819786289</c:v>
                </c:pt>
                <c:pt idx="3035">
                  <c:v>1240.867389560515</c:v>
                </c:pt>
                <c:pt idx="3036">
                  <c:v>1208.3596355803829</c:v>
                </c:pt>
                <c:pt idx="3037">
                  <c:v>1181.9395272240979</c:v>
                </c:pt>
                <c:pt idx="3038">
                  <c:v>1179.613845924687</c:v>
                </c:pt>
                <c:pt idx="3039">
                  <c:v>1190.324710339358</c:v>
                </c:pt>
                <c:pt idx="3040">
                  <c:v>1197.5181482499449</c:v>
                </c:pt>
                <c:pt idx="3041">
                  <c:v>1205.7062015464271</c:v>
                </c:pt>
                <c:pt idx="3042">
                  <c:v>1201.24522847565</c:v>
                </c:pt>
                <c:pt idx="3043">
                  <c:v>1202.4009547099861</c:v>
                </c:pt>
                <c:pt idx="3044">
                  <c:v>1208.314787187991</c:v>
                </c:pt>
                <c:pt idx="3045">
                  <c:v>1209.4194530693051</c:v>
                </c:pt>
                <c:pt idx="3046">
                  <c:v>1192.7792983383961</c:v>
                </c:pt>
                <c:pt idx="3047">
                  <c:v>1168.661816657092</c:v>
                </c:pt>
                <c:pt idx="3048">
                  <c:v>1157.4134591086729</c:v>
                </c:pt>
                <c:pt idx="3049">
                  <c:v>1156.207747524918</c:v>
                </c:pt>
                <c:pt idx="3050">
                  <c:v>1159.1204211067291</c:v>
                </c:pt>
                <c:pt idx="3051">
                  <c:v>1146.6766291138181</c:v>
                </c:pt>
                <c:pt idx="3052">
                  <c:v>1133.3239053477121</c:v>
                </c:pt>
                <c:pt idx="3053">
                  <c:v>1139.1802056808931</c:v>
                </c:pt>
                <c:pt idx="3054">
                  <c:v>1134.476981298177</c:v>
                </c:pt>
                <c:pt idx="3055">
                  <c:v>1135.2522207612949</c:v>
                </c:pt>
                <c:pt idx="3056">
                  <c:v>1139.0402133559789</c:v>
                </c:pt>
                <c:pt idx="3057">
                  <c:v>1145.620566920546</c:v>
                </c:pt>
                <c:pt idx="3058">
                  <c:v>1144.2787834120761</c:v>
                </c:pt>
                <c:pt idx="3059">
                  <c:v>1143.969241712113</c:v>
                </c:pt>
                <c:pt idx="3060">
                  <c:v>1148.9402871615321</c:v>
                </c:pt>
                <c:pt idx="3061">
                  <c:v>1156.564527467812</c:v>
                </c:pt>
                <c:pt idx="3062">
                  <c:v>1164.2682166817351</c:v>
                </c:pt>
                <c:pt idx="3063">
                  <c:v>1165.3233765449941</c:v>
                </c:pt>
                <c:pt idx="3064">
                  <c:v>1161.477497606036</c:v>
                </c:pt>
                <c:pt idx="3065">
                  <c:v>1165.376576603431</c:v>
                </c:pt>
                <c:pt idx="3066">
                  <c:v>1179.851334105047</c:v>
                </c:pt>
                <c:pt idx="3067">
                  <c:v>1189.621098055487</c:v>
                </c:pt>
                <c:pt idx="3068">
                  <c:v>1181.522424082985</c:v>
                </c:pt>
                <c:pt idx="3069">
                  <c:v>1184.191949513186</c:v>
                </c:pt>
                <c:pt idx="3070">
                  <c:v>1184.5764077007409</c:v>
                </c:pt>
                <c:pt idx="3071">
                  <c:v>1184.226300945159</c:v>
                </c:pt>
                <c:pt idx="3072">
                  <c:v>1179.7470096019611</c:v>
                </c:pt>
                <c:pt idx="3073">
                  <c:v>1176.610852072055</c:v>
                </c:pt>
                <c:pt idx="3074">
                  <c:v>1176.7578747528789</c:v>
                </c:pt>
                <c:pt idx="3075">
                  <c:v>1168.6669337413241</c:v>
                </c:pt>
                <c:pt idx="3076">
                  <c:v>1182.1184372623461</c:v>
                </c:pt>
                <c:pt idx="3077">
                  <c:v>1194.1238610278051</c:v>
                </c:pt>
                <c:pt idx="3078">
                  <c:v>1208.0135758704389</c:v>
                </c:pt>
                <c:pt idx="3079">
                  <c:v>1211.1495095407249</c:v>
                </c:pt>
                <c:pt idx="3080">
                  <c:v>1210.93092177331</c:v>
                </c:pt>
                <c:pt idx="3081">
                  <c:v>1204.8995130649271</c:v>
                </c:pt>
                <c:pt idx="3082">
                  <c:v>1191.3832060993179</c:v>
                </c:pt>
                <c:pt idx="3083">
                  <c:v>1186.5523512294239</c:v>
                </c:pt>
                <c:pt idx="3084">
                  <c:v>1200.4283305432971</c:v>
                </c:pt>
                <c:pt idx="3085">
                  <c:v>1190.7906463766769</c:v>
                </c:pt>
                <c:pt idx="3086">
                  <c:v>1187.785337944277</c:v>
                </c:pt>
                <c:pt idx="3087">
                  <c:v>1193.3152183637269</c:v>
                </c:pt>
                <c:pt idx="3088">
                  <c:v>1194.3382640289351</c:v>
                </c:pt>
                <c:pt idx="3089">
                  <c:v>1199.2141868200049</c:v>
                </c:pt>
                <c:pt idx="3090">
                  <c:v>1207.2578896999889</c:v>
                </c:pt>
                <c:pt idx="3091">
                  <c:v>1206.828167052593</c:v>
                </c:pt>
                <c:pt idx="3092">
                  <c:v>1206.2991190165301</c:v>
                </c:pt>
                <c:pt idx="3093">
                  <c:v>1196.6361987132759</c:v>
                </c:pt>
                <c:pt idx="3094">
                  <c:v>1195.1596012591151</c:v>
                </c:pt>
                <c:pt idx="3095">
                  <c:v>1203.5445061594919</c:v>
                </c:pt>
                <c:pt idx="3096">
                  <c:v>1201.42623625279</c:v>
                </c:pt>
                <c:pt idx="3097">
                  <c:v>1204.4317705527351</c:v>
                </c:pt>
                <c:pt idx="3098">
                  <c:v>1204.9673713334309</c:v>
                </c:pt>
                <c:pt idx="3099">
                  <c:v>1203.36232076545</c:v>
                </c:pt>
                <c:pt idx="3100">
                  <c:v>1198.3781266498261</c:v>
                </c:pt>
                <c:pt idx="3101">
                  <c:v>1186.236978871154</c:v>
                </c:pt>
                <c:pt idx="3102">
                  <c:v>1175.2390672887061</c:v>
                </c:pt>
                <c:pt idx="3103">
                  <c:v>1156.5993940841711</c:v>
                </c:pt>
                <c:pt idx="3104">
                  <c:v>1154.591983435208</c:v>
                </c:pt>
                <c:pt idx="3105">
                  <c:v>1158.67262414181</c:v>
                </c:pt>
                <c:pt idx="3106">
                  <c:v>1140.1466061316289</c:v>
                </c:pt>
                <c:pt idx="3107">
                  <c:v>1150.115703103301</c:v>
                </c:pt>
                <c:pt idx="3108">
                  <c:v>1151.9638434115859</c:v>
                </c:pt>
                <c:pt idx="3109">
                  <c:v>1158.5848072526931</c:v>
                </c:pt>
                <c:pt idx="3110">
                  <c:v>1169.3176824921211</c:v>
                </c:pt>
                <c:pt idx="3111">
                  <c:v>1177.5564488047371</c:v>
                </c:pt>
                <c:pt idx="3112">
                  <c:v>1176.837440113246</c:v>
                </c:pt>
                <c:pt idx="3113">
                  <c:v>1173.7408790315581</c:v>
                </c:pt>
                <c:pt idx="3114">
                  <c:v>1164.709245513184</c:v>
                </c:pt>
                <c:pt idx="3115">
                  <c:v>1174.460947742853</c:v>
                </c:pt>
                <c:pt idx="3116">
                  <c:v>1185.3796663853341</c:v>
                </c:pt>
                <c:pt idx="3117">
                  <c:v>1190.0316483593181</c:v>
                </c:pt>
                <c:pt idx="3118">
                  <c:v>1185.3397329344091</c:v>
                </c:pt>
                <c:pt idx="3119">
                  <c:v>1191.057255415747</c:v>
                </c:pt>
                <c:pt idx="3120">
                  <c:v>1189.1248483440011</c:v>
                </c:pt>
                <c:pt idx="3121">
                  <c:v>1202.3223669749409</c:v>
                </c:pt>
                <c:pt idx="3122">
                  <c:v>1200.6392494423901</c:v>
                </c:pt>
                <c:pt idx="3123">
                  <c:v>1188.1519410966789</c:v>
                </c:pt>
                <c:pt idx="3124">
                  <c:v>1185.3229061950949</c:v>
                </c:pt>
                <c:pt idx="3125">
                  <c:v>1187.606029930155</c:v>
                </c:pt>
                <c:pt idx="3126">
                  <c:v>1187.6366984747219</c:v>
                </c:pt>
                <c:pt idx="3127">
                  <c:v>1183.222840757807</c:v>
                </c:pt>
                <c:pt idx="3128">
                  <c:v>1181.239264885274</c:v>
                </c:pt>
                <c:pt idx="3129">
                  <c:v>1172.4617376801609</c:v>
                </c:pt>
                <c:pt idx="3130">
                  <c:v>1160.909836929867</c:v>
                </c:pt>
                <c:pt idx="3131">
                  <c:v>1162.113997952453</c:v>
                </c:pt>
                <c:pt idx="3132">
                  <c:v>1154.813177914036</c:v>
                </c:pt>
                <c:pt idx="3133">
                  <c:v>1158.102134122091</c:v>
                </c:pt>
                <c:pt idx="3134">
                  <c:v>1155.558595773359</c:v>
                </c:pt>
                <c:pt idx="3135">
                  <c:v>1158.919127896977</c:v>
                </c:pt>
                <c:pt idx="3136">
                  <c:v>1163.6341939366989</c:v>
                </c:pt>
                <c:pt idx="3137">
                  <c:v>1169.5379295782491</c:v>
                </c:pt>
                <c:pt idx="3138">
                  <c:v>1175.8090525221501</c:v>
                </c:pt>
                <c:pt idx="3139">
                  <c:v>1176.126513550221</c:v>
                </c:pt>
                <c:pt idx="3140">
                  <c:v>1176.372160158274</c:v>
                </c:pt>
                <c:pt idx="3141">
                  <c:v>1182.3661775171911</c:v>
                </c:pt>
                <c:pt idx="3142">
                  <c:v>1180.5854964230659</c:v>
                </c:pt>
                <c:pt idx="3143">
                  <c:v>1183.2381233610611</c:v>
                </c:pt>
                <c:pt idx="3144">
                  <c:v>1166.5819222040971</c:v>
                </c:pt>
                <c:pt idx="3145">
                  <c:v>1143.9346949517569</c:v>
                </c:pt>
                <c:pt idx="3146">
                  <c:v>1146.430778654284</c:v>
                </c:pt>
                <c:pt idx="3147">
                  <c:v>1129.312702706585</c:v>
                </c:pt>
                <c:pt idx="3148">
                  <c:v>1133.2548587465869</c:v>
                </c:pt>
                <c:pt idx="3149">
                  <c:v>1135.4928621232209</c:v>
                </c:pt>
                <c:pt idx="3150">
                  <c:v>1135.299860240335</c:v>
                </c:pt>
                <c:pt idx="3151">
                  <c:v>1143.725931361879</c:v>
                </c:pt>
                <c:pt idx="3152">
                  <c:v>1146.9422365432611</c:v>
                </c:pt>
                <c:pt idx="3153">
                  <c:v>1137.8829872989429</c:v>
                </c:pt>
                <c:pt idx="3154">
                  <c:v>1130.0907616979639</c:v>
                </c:pt>
                <c:pt idx="3155">
                  <c:v>1120.990547827852</c:v>
                </c:pt>
                <c:pt idx="3156">
                  <c:v>1121.9978442449051</c:v>
                </c:pt>
                <c:pt idx="3157">
                  <c:v>1105.1819366649529</c:v>
                </c:pt>
                <c:pt idx="3158">
                  <c:v>1109.147627274584</c:v>
                </c:pt>
                <c:pt idx="3159">
                  <c:v>1110.848523373817</c:v>
                </c:pt>
                <c:pt idx="3160">
                  <c:v>1093.564337935228</c:v>
                </c:pt>
                <c:pt idx="3161">
                  <c:v>1083.9952668978631</c:v>
                </c:pt>
                <c:pt idx="3162">
                  <c:v>1087.116384928067</c:v>
                </c:pt>
                <c:pt idx="3163">
                  <c:v>1079.196079813808</c:v>
                </c:pt>
                <c:pt idx="3164">
                  <c:v>1081.9955219336971</c:v>
                </c:pt>
                <c:pt idx="3165">
                  <c:v>1068.607226131059</c:v>
                </c:pt>
                <c:pt idx="3166">
                  <c:v>1089.274955072972</c:v>
                </c:pt>
                <c:pt idx="3167">
                  <c:v>1089.496325688822</c:v>
                </c:pt>
                <c:pt idx="3168">
                  <c:v>1096.1393776186801</c:v>
                </c:pt>
                <c:pt idx="3169">
                  <c:v>1107.7104778567259</c:v>
                </c:pt>
                <c:pt idx="3170">
                  <c:v>1090.4150087505609</c:v>
                </c:pt>
                <c:pt idx="3171">
                  <c:v>1101.883696662891</c:v>
                </c:pt>
                <c:pt idx="3172">
                  <c:v>1109.211039505682</c:v>
                </c:pt>
                <c:pt idx="3173">
                  <c:v>1109.409089719444</c:v>
                </c:pt>
                <c:pt idx="3174">
                  <c:v>1105.5401360904871</c:v>
                </c:pt>
                <c:pt idx="3175">
                  <c:v>1098.9617159453171</c:v>
                </c:pt>
                <c:pt idx="3176">
                  <c:v>1096.232280386241</c:v>
                </c:pt>
                <c:pt idx="3177">
                  <c:v>1102.577524126413</c:v>
                </c:pt>
                <c:pt idx="3178">
                  <c:v>1116.4620489295589</c:v>
                </c:pt>
                <c:pt idx="3179">
                  <c:v>1130.6233925022391</c:v>
                </c:pt>
                <c:pt idx="3180">
                  <c:v>1130.9739529308899</c:v>
                </c:pt>
                <c:pt idx="3181">
                  <c:v>1131.580565792832</c:v>
                </c:pt>
                <c:pt idx="3182">
                  <c:v>1137.9246117697551</c:v>
                </c:pt>
                <c:pt idx="3183">
                  <c:v>1121.8560342170761</c:v>
                </c:pt>
                <c:pt idx="3184">
                  <c:v>1120.874429539517</c:v>
                </c:pt>
                <c:pt idx="3185">
                  <c:v>1124.120489092453</c:v>
                </c:pt>
                <c:pt idx="3186">
                  <c:v>1127.072805170716</c:v>
                </c:pt>
                <c:pt idx="3187">
                  <c:v>1143.620982690107</c:v>
                </c:pt>
                <c:pt idx="3188">
                  <c:v>1147.0488353706301</c:v>
                </c:pt>
                <c:pt idx="3189">
                  <c:v>1146.0525422695659</c:v>
                </c:pt>
                <c:pt idx="3190">
                  <c:v>1149.479341313518</c:v>
                </c:pt>
                <c:pt idx="3191">
                  <c:v>1148.3715935401931</c:v>
                </c:pt>
                <c:pt idx="3192">
                  <c:v>1134.9652465866741</c:v>
                </c:pt>
                <c:pt idx="3193">
                  <c:v>1140.043734745133</c:v>
                </c:pt>
                <c:pt idx="3194">
                  <c:v>1129.2367940091301</c:v>
                </c:pt>
                <c:pt idx="3195">
                  <c:v>1160.8643030691981</c:v>
                </c:pt>
                <c:pt idx="3196">
                  <c:v>1187.3984119997699</c:v>
                </c:pt>
                <c:pt idx="3197">
                  <c:v>1188.5982146316001</c:v>
                </c:pt>
                <c:pt idx="3198">
                  <c:v>1178.916234290715</c:v>
                </c:pt>
                <c:pt idx="3199">
                  <c:v>1185.631454641247</c:v>
                </c:pt>
                <c:pt idx="3200">
                  <c:v>1184.451805071526</c:v>
                </c:pt>
                <c:pt idx="3201">
                  <c:v>1182.6824067110099</c:v>
                </c:pt>
                <c:pt idx="3202">
                  <c:v>1173.497250180428</c:v>
                </c:pt>
                <c:pt idx="3203">
                  <c:v>1161.406340003098</c:v>
                </c:pt>
                <c:pt idx="3204">
                  <c:v>1147.7948896591679</c:v>
                </c:pt>
                <c:pt idx="3205">
                  <c:v>1146.4281718851139</c:v>
                </c:pt>
                <c:pt idx="3206">
                  <c:v>1157.393552604733</c:v>
                </c:pt>
                <c:pt idx="3207">
                  <c:v>1155.3823977260829</c:v>
                </c:pt>
                <c:pt idx="3208">
                  <c:v>1165.962576494607</c:v>
                </c:pt>
                <c:pt idx="3209">
                  <c:v>1171.7419026995569</c:v>
                </c:pt>
                <c:pt idx="3210">
                  <c:v>1168.604043982737</c:v>
                </c:pt>
                <c:pt idx="3211">
                  <c:v>1169.5434945700149</c:v>
                </c:pt>
                <c:pt idx="3212">
                  <c:v>1174.456732745276</c:v>
                </c:pt>
                <c:pt idx="3213">
                  <c:v>1179.7825996524141</c:v>
                </c:pt>
                <c:pt idx="3214">
                  <c:v>1178.909635447734</c:v>
                </c:pt>
                <c:pt idx="3215">
                  <c:v>1181.298277166303</c:v>
                </c:pt>
                <c:pt idx="3216">
                  <c:v>1180.111467544456</c:v>
                </c:pt>
                <c:pt idx="3217">
                  <c:v>1175.4157220723339</c:v>
                </c:pt>
                <c:pt idx="3218">
                  <c:v>1183.6431525915491</c:v>
                </c:pt>
                <c:pt idx="3219">
                  <c:v>1181.807110861223</c:v>
                </c:pt>
                <c:pt idx="3220">
                  <c:v>1189.2309160974501</c:v>
                </c:pt>
                <c:pt idx="3221">
                  <c:v>1197.8185959058419</c:v>
                </c:pt>
                <c:pt idx="3222">
                  <c:v>1192.83217615178</c:v>
                </c:pt>
                <c:pt idx="3223">
                  <c:v>1189.139033102449</c:v>
                </c:pt>
                <c:pt idx="3224">
                  <c:v>1189.8795527510929</c:v>
                </c:pt>
                <c:pt idx="3225">
                  <c:v>1187.443112739938</c:v>
                </c:pt>
                <c:pt idx="3226">
                  <c:v>1196.015238235932</c:v>
                </c:pt>
                <c:pt idx="3227">
                  <c:v>1187.688238718081</c:v>
                </c:pt>
                <c:pt idx="3228">
                  <c:v>1186.444645120054</c:v>
                </c:pt>
                <c:pt idx="3229">
                  <c:v>1183.1859399528239</c:v>
                </c:pt>
                <c:pt idx="3230">
                  <c:v>1190.933905480465</c:v>
                </c:pt>
                <c:pt idx="3231">
                  <c:v>1187.066913888586</c:v>
                </c:pt>
                <c:pt idx="3232">
                  <c:v>1182.6287346031861</c:v>
                </c:pt>
                <c:pt idx="3233">
                  <c:v>1183.111141310977</c:v>
                </c:pt>
                <c:pt idx="3234">
                  <c:v>1173.532045047953</c:v>
                </c:pt>
                <c:pt idx="3235">
                  <c:v>1170.2494924184571</c:v>
                </c:pt>
                <c:pt idx="3236">
                  <c:v>1165.713776340747</c:v>
                </c:pt>
                <c:pt idx="3237">
                  <c:v>1175.3256355653059</c:v>
                </c:pt>
                <c:pt idx="3238">
                  <c:v>1178.618469849363</c:v>
                </c:pt>
                <c:pt idx="3239">
                  <c:v>1184.2416087747849</c:v>
                </c:pt>
                <c:pt idx="3240">
                  <c:v>1187.229943904015</c:v>
                </c:pt>
                <c:pt idx="3241">
                  <c:v>1186.208123972599</c:v>
                </c:pt>
                <c:pt idx="3242">
                  <c:v>1189.9293323363211</c:v>
                </c:pt>
                <c:pt idx="3243">
                  <c:v>1193.138028408508</c:v>
                </c:pt>
                <c:pt idx="3244">
                  <c:v>1193.8874222290281</c:v>
                </c:pt>
                <c:pt idx="3245">
                  <c:v>1191.816152777998</c:v>
                </c:pt>
                <c:pt idx="3246">
                  <c:v>1180.524347506609</c:v>
                </c:pt>
                <c:pt idx="3247">
                  <c:v>1181.352058675689</c:v>
                </c:pt>
                <c:pt idx="3248">
                  <c:v>1171.7959753871789</c:v>
                </c:pt>
                <c:pt idx="3249">
                  <c:v>1175.516756813412</c:v>
                </c:pt>
                <c:pt idx="3250">
                  <c:v>1183.183657514694</c:v>
                </c:pt>
                <c:pt idx="3251">
                  <c:v>1191.153484031571</c:v>
                </c:pt>
                <c:pt idx="3252">
                  <c:v>1189.7756487085369</c:v>
                </c:pt>
                <c:pt idx="3253">
                  <c:v>1194.8424306764391</c:v>
                </c:pt>
                <c:pt idx="3254">
                  <c:v>1198.9302627197251</c:v>
                </c:pt>
                <c:pt idx="3255">
                  <c:v>1200.605923664868</c:v>
                </c:pt>
                <c:pt idx="3256">
                  <c:v>1196.3251968291861</c:v>
                </c:pt>
                <c:pt idx="3257">
                  <c:v>1196.330835226107</c:v>
                </c:pt>
                <c:pt idx="3258">
                  <c:v>1194.949225114497</c:v>
                </c:pt>
                <c:pt idx="3259">
                  <c:v>1193.183710635366</c:v>
                </c:pt>
                <c:pt idx="3260">
                  <c:v>1201.332464194842</c:v>
                </c:pt>
                <c:pt idx="3261">
                  <c:v>1203.411031656457</c:v>
                </c:pt>
                <c:pt idx="3262">
                  <c:v>1201.7274611159501</c:v>
                </c:pt>
                <c:pt idx="3263">
                  <c:v>1212.4700673049249</c:v>
                </c:pt>
                <c:pt idx="3264">
                  <c:v>1217.603255186375</c:v>
                </c:pt>
                <c:pt idx="3265">
                  <c:v>1216.2542289923369</c:v>
                </c:pt>
                <c:pt idx="3266">
                  <c:v>1191.720694147406</c:v>
                </c:pt>
                <c:pt idx="3267">
                  <c:v>1205.08635355503</c:v>
                </c:pt>
                <c:pt idx="3268">
                  <c:v>1215.667031989582</c:v>
                </c:pt>
                <c:pt idx="3269">
                  <c:v>1230.10034667632</c:v>
                </c:pt>
                <c:pt idx="3270">
                  <c:v>1231.2081281127989</c:v>
                </c:pt>
                <c:pt idx="3271">
                  <c:v>1234.1116706345661</c:v>
                </c:pt>
                <c:pt idx="3272">
                  <c:v>1244.9316193516561</c:v>
                </c:pt>
                <c:pt idx="3273">
                  <c:v>1266.609721200402</c:v>
                </c:pt>
                <c:pt idx="3274">
                  <c:v>1281.030323067482</c:v>
                </c:pt>
                <c:pt idx="3275">
                  <c:v>1286.7985757475999</c:v>
                </c:pt>
                <c:pt idx="3276">
                  <c:v>1284.252337760809</c:v>
                </c:pt>
                <c:pt idx="3277">
                  <c:v>1282.0457300931901</c:v>
                </c:pt>
                <c:pt idx="3278">
                  <c:v>1279.17597078422</c:v>
                </c:pt>
                <c:pt idx="3279">
                  <c:v>1293.529195545673</c:v>
                </c:pt>
                <c:pt idx="3280">
                  <c:v>1305.966540943753</c:v>
                </c:pt>
                <c:pt idx="3281">
                  <c:v>1320.1078793303129</c:v>
                </c:pt>
                <c:pt idx="3282">
                  <c:v>1322.862095002446</c:v>
                </c:pt>
                <c:pt idx="3283">
                  <c:v>1326.7453619835831</c:v>
                </c:pt>
                <c:pt idx="3284">
                  <c:v>1311.797661640695</c:v>
                </c:pt>
                <c:pt idx="3285">
                  <c:v>1309.3685457643451</c:v>
                </c:pt>
                <c:pt idx="3286">
                  <c:v>1273.5224472135519</c:v>
                </c:pt>
                <c:pt idx="3287">
                  <c:v>1286.297738428344</c:v>
                </c:pt>
                <c:pt idx="3288">
                  <c:v>1317.5401591454231</c:v>
                </c:pt>
                <c:pt idx="3289">
                  <c:v>1323.8991559975079</c:v>
                </c:pt>
                <c:pt idx="3290">
                  <c:v>1318.467291598409</c:v>
                </c:pt>
                <c:pt idx="3291">
                  <c:v>1312.2563045804829</c:v>
                </c:pt>
                <c:pt idx="3292">
                  <c:v>1313.265889588087</c:v>
                </c:pt>
                <c:pt idx="3293">
                  <c:v>1321.470628722418</c:v>
                </c:pt>
                <c:pt idx="3294">
                  <c:v>1325.429992977168</c:v>
                </c:pt>
                <c:pt idx="3295">
                  <c:v>1318.5740888624109</c:v>
                </c:pt>
                <c:pt idx="3296">
                  <c:v>1323.616747934911</c:v>
                </c:pt>
                <c:pt idx="3297">
                  <c:v>1310.382139710943</c:v>
                </c:pt>
                <c:pt idx="3298">
                  <c:v>1310.9683595314939</c:v>
                </c:pt>
                <c:pt idx="3299">
                  <c:v>1313.579172988512</c:v>
                </c:pt>
                <c:pt idx="3300">
                  <c:v>1312.308955342879</c:v>
                </c:pt>
                <c:pt idx="3301">
                  <c:v>1296.5662151875761</c:v>
                </c:pt>
                <c:pt idx="3302">
                  <c:v>1292.1661424283691</c:v>
                </c:pt>
                <c:pt idx="3303">
                  <c:v>1281.451702539463</c:v>
                </c:pt>
                <c:pt idx="3304">
                  <c:v>1274.794683622916</c:v>
                </c:pt>
                <c:pt idx="3305">
                  <c:v>1238.669990568972</c:v>
                </c:pt>
                <c:pt idx="3306">
                  <c:v>1230.1539510582691</c:v>
                </c:pt>
                <c:pt idx="3307">
                  <c:v>1257.2838787811411</c:v>
                </c:pt>
                <c:pt idx="3308">
                  <c:v>1245.919303672445</c:v>
                </c:pt>
                <c:pt idx="3309">
                  <c:v>1256.1445302828729</c:v>
                </c:pt>
                <c:pt idx="3310">
                  <c:v>1247.5878074628531</c:v>
                </c:pt>
                <c:pt idx="3311">
                  <c:v>1203.5330973942571</c:v>
                </c:pt>
                <c:pt idx="3312">
                  <c:v>1200.136910886237</c:v>
                </c:pt>
                <c:pt idx="3313">
                  <c:v>1121.760913640828</c:v>
                </c:pt>
                <c:pt idx="3314">
                  <c:v>1137.26017593711</c:v>
                </c:pt>
                <c:pt idx="3315">
                  <c:v>1083.469782290447</c:v>
                </c:pt>
                <c:pt idx="3316">
                  <c:v>1073.8492405982499</c:v>
                </c:pt>
                <c:pt idx="3317">
                  <c:v>1004.380786515468</c:v>
                </c:pt>
                <c:pt idx="3318">
                  <c:v>974.7817552797128</c:v>
                </c:pt>
                <c:pt idx="3319">
                  <c:v>1011.1182344727659</c:v>
                </c:pt>
                <c:pt idx="3320">
                  <c:v>947.82394011935924</c:v>
                </c:pt>
                <c:pt idx="3321">
                  <c:v>971.67560765736243</c:v>
                </c:pt>
                <c:pt idx="3322">
                  <c:v>1009.967994324697</c:v>
                </c:pt>
                <c:pt idx="3323">
                  <c:v>1042.8432461378941</c:v>
                </c:pt>
                <c:pt idx="3324">
                  <c:v>1042.3818795062471</c:v>
                </c:pt>
                <c:pt idx="3325">
                  <c:v>1032.6299564032829</c:v>
                </c:pt>
                <c:pt idx="3326">
                  <c:v>1072.6699502030251</c:v>
                </c:pt>
                <c:pt idx="3327">
                  <c:v>1059.9734456858239</c:v>
                </c:pt>
                <c:pt idx="3328">
                  <c:v>1046.5173919606059</c:v>
                </c:pt>
                <c:pt idx="3329">
                  <c:v>1113.469245675733</c:v>
                </c:pt>
                <c:pt idx="3330">
                  <c:v>1148.8954147204479</c:v>
                </c:pt>
                <c:pt idx="3331">
                  <c:v>1166.7895110626901</c:v>
                </c:pt>
                <c:pt idx="3332">
                  <c:v>1162.9204015544681</c:v>
                </c:pt>
                <c:pt idx="3333">
                  <c:v>1171.815656241477</c:v>
                </c:pt>
                <c:pt idx="3334">
                  <c:v>1182.6145780251641</c:v>
                </c:pt>
                <c:pt idx="3335">
                  <c:v>1183.4065365861329</c:v>
                </c:pt>
                <c:pt idx="3336">
                  <c:v>1177.561104295178</c:v>
                </c:pt>
                <c:pt idx="3337">
                  <c:v>1187.483937046534</c:v>
                </c:pt>
                <c:pt idx="3338">
                  <c:v>1200.2872947314179</c:v>
                </c:pt>
                <c:pt idx="3339">
                  <c:v>1223.8191381147969</c:v>
                </c:pt>
                <c:pt idx="3340">
                  <c:v>1216.2027375202681</c:v>
                </c:pt>
                <c:pt idx="3341">
                  <c:v>1222.798681722546</c:v>
                </c:pt>
                <c:pt idx="3342">
                  <c:v>1225.086302290604</c:v>
                </c:pt>
                <c:pt idx="3343">
                  <c:v>1210.7138040630921</c:v>
                </c:pt>
                <c:pt idx="3344">
                  <c:v>1204.903470666274</c:v>
                </c:pt>
                <c:pt idx="3345">
                  <c:v>1212.1136869379891</c:v>
                </c:pt>
                <c:pt idx="3346">
                  <c:v>1212.560741286527</c:v>
                </c:pt>
                <c:pt idx="3347">
                  <c:v>1217.655928855603</c:v>
                </c:pt>
                <c:pt idx="3348">
                  <c:v>1224.502446124098</c:v>
                </c:pt>
                <c:pt idx="3349">
                  <c:v>1212.3681238086431</c:v>
                </c:pt>
                <c:pt idx="3350">
                  <c:v>1206.91055594506</c:v>
                </c:pt>
                <c:pt idx="3351">
                  <c:v>1212.105261608169</c:v>
                </c:pt>
                <c:pt idx="3352">
                  <c:v>1208.633183404396</c:v>
                </c:pt>
                <c:pt idx="3353">
                  <c:v>1184.7854275114801</c:v>
                </c:pt>
                <c:pt idx="3354">
                  <c:v>1189.955173524711</c:v>
                </c:pt>
                <c:pt idx="3355">
                  <c:v>1199.041658771451</c:v>
                </c:pt>
                <c:pt idx="3356">
                  <c:v>1206.3782614408899</c:v>
                </c:pt>
                <c:pt idx="3357">
                  <c:v>1205.56152538735</c:v>
                </c:pt>
                <c:pt idx="3358">
                  <c:v>1224.4951901257079</c:v>
                </c:pt>
                <c:pt idx="3359">
                  <c:v>1214.3400443587091</c:v>
                </c:pt>
                <c:pt idx="3360">
                  <c:v>1218.731065394921</c:v>
                </c:pt>
                <c:pt idx="3361">
                  <c:v>1222.973682556652</c:v>
                </c:pt>
                <c:pt idx="3362">
                  <c:v>1224.7024325576031</c:v>
                </c:pt>
                <c:pt idx="3363">
                  <c:v>1232.2435125230991</c:v>
                </c:pt>
                <c:pt idx="3364">
                  <c:v>1232.6303092610881</c:v>
                </c:pt>
                <c:pt idx="3365">
                  <c:v>1238.7268831597489</c:v>
                </c:pt>
                <c:pt idx="3366">
                  <c:v>1251.2515769848469</c:v>
                </c:pt>
                <c:pt idx="3367">
                  <c:v>1243.438202779326</c:v>
                </c:pt>
                <c:pt idx="3368">
                  <c:v>1233.548726625799</c:v>
                </c:pt>
                <c:pt idx="3369">
                  <c:v>1260.273748334811</c:v>
                </c:pt>
                <c:pt idx="3370">
                  <c:v>1243.436320988845</c:v>
                </c:pt>
                <c:pt idx="3371">
                  <c:v>1260.609499354179</c:v>
                </c:pt>
                <c:pt idx="3372">
                  <c:v>1263.2190127280851</c:v>
                </c:pt>
                <c:pt idx="3373">
                  <c:v>1275.1661115317941</c:v>
                </c:pt>
                <c:pt idx="3374">
                  <c:v>1277.191216058736</c:v>
                </c:pt>
                <c:pt idx="3375">
                  <c:v>1270.2071264145791</c:v>
                </c:pt>
                <c:pt idx="3376">
                  <c:v>1273.275167185039</c:v>
                </c:pt>
                <c:pt idx="3377">
                  <c:v>1295.570502197588</c:v>
                </c:pt>
                <c:pt idx="3378">
                  <c:v>1299.353005830191</c:v>
                </c:pt>
                <c:pt idx="3379">
                  <c:v>1276.7730011286139</c:v>
                </c:pt>
                <c:pt idx="3380">
                  <c:v>1276.7964714022901</c:v>
                </c:pt>
                <c:pt idx="3381">
                  <c:v>1276.275543617832</c:v>
                </c:pt>
                <c:pt idx="3382">
                  <c:v>1270.4572797731571</c:v>
                </c:pt>
                <c:pt idx="3383">
                  <c:v>1271.5750764616539</c:v>
                </c:pt>
                <c:pt idx="3384">
                  <c:v>1275.0869611773669</c:v>
                </c:pt>
                <c:pt idx="3385">
                  <c:v>1275.7639387129229</c:v>
                </c:pt>
                <c:pt idx="3386">
                  <c:v>1280.176125339794</c:v>
                </c:pt>
                <c:pt idx="3387">
                  <c:v>1282.409844787762</c:v>
                </c:pt>
                <c:pt idx="3388">
                  <c:v>1273.76725880247</c:v>
                </c:pt>
                <c:pt idx="3389">
                  <c:v>1277.097716559711</c:v>
                </c:pt>
                <c:pt idx="3390">
                  <c:v>1290.5544006258131</c:v>
                </c:pt>
                <c:pt idx="3391">
                  <c:v>1293.322237176149</c:v>
                </c:pt>
                <c:pt idx="3392">
                  <c:v>1299.240852509736</c:v>
                </c:pt>
                <c:pt idx="3393">
                  <c:v>1298.032425794373</c:v>
                </c:pt>
                <c:pt idx="3394">
                  <c:v>1299.949647759908</c:v>
                </c:pt>
                <c:pt idx="3395">
                  <c:v>1316.803895099119</c:v>
                </c:pt>
                <c:pt idx="3396">
                  <c:v>1333.7754763099319</c:v>
                </c:pt>
                <c:pt idx="3397">
                  <c:v>1332.970181602238</c:v>
                </c:pt>
                <c:pt idx="3398">
                  <c:v>1327.7479146448029</c:v>
                </c:pt>
                <c:pt idx="3399">
                  <c:v>1335.3762330172599</c:v>
                </c:pt>
                <c:pt idx="3400">
                  <c:v>1337.6856599719249</c:v>
                </c:pt>
                <c:pt idx="3401">
                  <c:v>1362.7714856684929</c:v>
                </c:pt>
                <c:pt idx="3402">
                  <c:v>1372.11159422226</c:v>
                </c:pt>
                <c:pt idx="3403">
                  <c:v>1389.936534592983</c:v>
                </c:pt>
                <c:pt idx="3404">
                  <c:v>1398.0344767858339</c:v>
                </c:pt>
                <c:pt idx="3405">
                  <c:v>1410.61212851766</c:v>
                </c:pt>
                <c:pt idx="3406">
                  <c:v>1437.658176216376</c:v>
                </c:pt>
                <c:pt idx="3407">
                  <c:v>1467.1299641229</c:v>
                </c:pt>
                <c:pt idx="3408">
                  <c:v>1487.4575227989631</c:v>
                </c:pt>
                <c:pt idx="3409">
                  <c:v>1494.2429546523961</c:v>
                </c:pt>
                <c:pt idx="3410">
                  <c:v>1520.010457771514</c:v>
                </c:pt>
                <c:pt idx="3411">
                  <c:v>1517.324065655034</c:v>
                </c:pt>
                <c:pt idx="3412">
                  <c:v>1546.157612331843</c:v>
                </c:pt>
                <c:pt idx="3413">
                  <c:v>1520.471399239538</c:v>
                </c:pt>
                <c:pt idx="3414">
                  <c:v>1511.960241707121</c:v>
                </c:pt>
                <c:pt idx="3415">
                  <c:v>1520.6323345154799</c:v>
                </c:pt>
                <c:pt idx="3416">
                  <c:v>1502.6921885908071</c:v>
                </c:pt>
                <c:pt idx="3417">
                  <c:v>1505.6619606070051</c:v>
                </c:pt>
                <c:pt idx="3418">
                  <c:v>1516.5044196133049</c:v>
                </c:pt>
                <c:pt idx="3419">
                  <c:v>1508.7267014587919</c:v>
                </c:pt>
                <c:pt idx="3420">
                  <c:v>1509.25074807738</c:v>
                </c:pt>
                <c:pt idx="3421">
                  <c:v>1509.3924066620491</c:v>
                </c:pt>
                <c:pt idx="3422">
                  <c:v>1511.241214508666</c:v>
                </c:pt>
                <c:pt idx="3423">
                  <c:v>1505.544140492015</c:v>
                </c:pt>
                <c:pt idx="3424">
                  <c:v>1510.1210462408731</c:v>
                </c:pt>
                <c:pt idx="3425">
                  <c:v>1513.5771802040699</c:v>
                </c:pt>
                <c:pt idx="3426">
                  <c:v>1507.021421610571</c:v>
                </c:pt>
                <c:pt idx="3427">
                  <c:v>1451.628520653248</c:v>
                </c:pt>
                <c:pt idx="3428">
                  <c:v>1468.9641033384489</c:v>
                </c:pt>
                <c:pt idx="3429">
                  <c:v>1494.1159825941129</c:v>
                </c:pt>
                <c:pt idx="3430">
                  <c:v>1513.409326041261</c:v>
                </c:pt>
                <c:pt idx="3431">
                  <c:v>1490.7984920451561</c:v>
                </c:pt>
                <c:pt idx="3432">
                  <c:v>1490.3712578361769</c:v>
                </c:pt>
                <c:pt idx="3433">
                  <c:v>1490.2639078514039</c:v>
                </c:pt>
                <c:pt idx="3434">
                  <c:v>1485.785437600287</c:v>
                </c:pt>
                <c:pt idx="3435">
                  <c:v>1494.87417761608</c:v>
                </c:pt>
                <c:pt idx="3436">
                  <c:v>1502.916086259042</c:v>
                </c:pt>
                <c:pt idx="3437">
                  <c:v>1567.244915459911</c:v>
                </c:pt>
                <c:pt idx="3438">
                  <c:v>1583.5721036440279</c:v>
                </c:pt>
                <c:pt idx="3439">
                  <c:v>1607.326001287495</c:v>
                </c:pt>
                <c:pt idx="3440">
                  <c:v>1618.61248004</c:v>
                </c:pt>
                <c:pt idx="3441">
                  <c:v>1631.736931814638</c:v>
                </c:pt>
                <c:pt idx="3442">
                  <c:v>1601.0687670162499</c:v>
                </c:pt>
                <c:pt idx="3443">
                  <c:v>1592.7152004564221</c:v>
                </c:pt>
                <c:pt idx="3444">
                  <c:v>1590.006428591204</c:v>
                </c:pt>
                <c:pt idx="3445">
                  <c:v>1543.8476053147399</c:v>
                </c:pt>
                <c:pt idx="3446">
                  <c:v>1590.741317744697</c:v>
                </c:pt>
                <c:pt idx="3447">
                  <c:v>1632.5070173077349</c:v>
                </c:pt>
                <c:pt idx="3448">
                  <c:v>1626.1205379371379</c:v>
                </c:pt>
                <c:pt idx="3449">
                  <c:v>1629.6889818586051</c:v>
                </c:pt>
                <c:pt idx="3450">
                  <c:v>1628.5205857805661</c:v>
                </c:pt>
                <c:pt idx="3451">
                  <c:v>1651.2749397120369</c:v>
                </c:pt>
                <c:pt idx="3452">
                  <c:v>1666.0192944455789</c:v>
                </c:pt>
                <c:pt idx="3453">
                  <c:v>1656.858831350469</c:v>
                </c:pt>
                <c:pt idx="3454">
                  <c:v>1690.1960005003291</c:v>
                </c:pt>
                <c:pt idx="3455">
                  <c:v>1689.347442284067</c:v>
                </c:pt>
                <c:pt idx="3456">
                  <c:v>1715.416369156741</c:v>
                </c:pt>
                <c:pt idx="3457">
                  <c:v>1731.677221978832</c:v>
                </c:pt>
                <c:pt idx="3458">
                  <c:v>1720.4897927238769</c:v>
                </c:pt>
                <c:pt idx="3459">
                  <c:v>1687.323553379988</c:v>
                </c:pt>
                <c:pt idx="3460">
                  <c:v>1692.2653975543089</c:v>
                </c:pt>
                <c:pt idx="3461">
                  <c:v>1683.7336488953131</c:v>
                </c:pt>
                <c:pt idx="3462">
                  <c:v>1686.732701993398</c:v>
                </c:pt>
                <c:pt idx="3463">
                  <c:v>1682.7889586516819</c:v>
                </c:pt>
                <c:pt idx="3464">
                  <c:v>1687.136566716588</c:v>
                </c:pt>
                <c:pt idx="3465">
                  <c:v>1686.473326180321</c:v>
                </c:pt>
                <c:pt idx="3466">
                  <c:v>1664.6077001829999</c:v>
                </c:pt>
                <c:pt idx="3467">
                  <c:v>1675.5522569358629</c:v>
                </c:pt>
                <c:pt idx="3468">
                  <c:v>1652.727162909337</c:v>
                </c:pt>
                <c:pt idx="3469">
                  <c:v>1638.210086473644</c:v>
                </c:pt>
                <c:pt idx="3470">
                  <c:v>1638.088292475994</c:v>
                </c:pt>
                <c:pt idx="3471">
                  <c:v>1617.510081863833</c:v>
                </c:pt>
                <c:pt idx="3472">
                  <c:v>1625.110285878513</c:v>
                </c:pt>
                <c:pt idx="3473">
                  <c:v>1641.342137288475</c:v>
                </c:pt>
                <c:pt idx="3474">
                  <c:v>1655.905348976303</c:v>
                </c:pt>
                <c:pt idx="3475">
                  <c:v>1648.8024856122099</c:v>
                </c:pt>
                <c:pt idx="3476">
                  <c:v>1660.05613966488</c:v>
                </c:pt>
                <c:pt idx="3477">
                  <c:v>1605.623906112618</c:v>
                </c:pt>
                <c:pt idx="3478">
                  <c:v>1628.5996173559381</c:v>
                </c:pt>
                <c:pt idx="3479">
                  <c:v>1642.1138604637911</c:v>
                </c:pt>
                <c:pt idx="3480">
                  <c:v>1645.2808193648691</c:v>
                </c:pt>
                <c:pt idx="3481">
                  <c:v>1656.990549491421</c:v>
                </c:pt>
                <c:pt idx="3482">
                  <c:v>1650.5569243491759</c:v>
                </c:pt>
                <c:pt idx="3483">
                  <c:v>1644.4605841574671</c:v>
                </c:pt>
                <c:pt idx="3484">
                  <c:v>1633.882331183062</c:v>
                </c:pt>
                <c:pt idx="3485">
                  <c:v>1637.1221549894281</c:v>
                </c:pt>
                <c:pt idx="3486">
                  <c:v>1640.924603792324</c:v>
                </c:pt>
                <c:pt idx="3487">
                  <c:v>1645.0544927663691</c:v>
                </c:pt>
                <c:pt idx="3488">
                  <c:v>1613.176397544378</c:v>
                </c:pt>
                <c:pt idx="3489">
                  <c:v>1619.806670295834</c:v>
                </c:pt>
                <c:pt idx="3490">
                  <c:v>1650.858581728701</c:v>
                </c:pt>
                <c:pt idx="3491">
                  <c:v>1665.862545458175</c:v>
                </c:pt>
                <c:pt idx="3492">
                  <c:v>1678.034088908289</c:v>
                </c:pt>
                <c:pt idx="3493">
                  <c:v>1684.724923065143</c:v>
                </c:pt>
                <c:pt idx="3494">
                  <c:v>1695.8095308358761</c:v>
                </c:pt>
                <c:pt idx="3495">
                  <c:v>1691.436211619729</c:v>
                </c:pt>
                <c:pt idx="3496">
                  <c:v>1682.6619585763181</c:v>
                </c:pt>
                <c:pt idx="3497">
                  <c:v>1674.7759241858651</c:v>
                </c:pt>
                <c:pt idx="3498">
                  <c:v>1655.3494280469861</c:v>
                </c:pt>
                <c:pt idx="3499">
                  <c:v>1658.4198943988929</c:v>
                </c:pt>
                <c:pt idx="3500">
                  <c:v>1657.036495342604</c:v>
                </c:pt>
                <c:pt idx="3501">
                  <c:v>1663.9828779731561</c:v>
                </c:pt>
                <c:pt idx="3502">
                  <c:v>1676.0164594157759</c:v>
                </c:pt>
                <c:pt idx="3503">
                  <c:v>1672.2445343050961</c:v>
                </c:pt>
                <c:pt idx="3504">
                  <c:v>1665.987953912856</c:v>
                </c:pt>
                <c:pt idx="3505">
                  <c:v>1647.615545673096</c:v>
                </c:pt>
                <c:pt idx="3506">
                  <c:v>1662.146168000806</c:v>
                </c:pt>
                <c:pt idx="3507">
                  <c:v>1648.3031345186289</c:v>
                </c:pt>
                <c:pt idx="3508">
                  <c:v>1655.813961250735</c:v>
                </c:pt>
                <c:pt idx="3509">
                  <c:v>1691.2327374077579</c:v>
                </c:pt>
                <c:pt idx="3510">
                  <c:v>1688.4266435358891</c:v>
                </c:pt>
                <c:pt idx="3511">
                  <c:v>1699.9260247953439</c:v>
                </c:pt>
                <c:pt idx="3512">
                  <c:v>1700.8152289408399</c:v>
                </c:pt>
                <c:pt idx="3513">
                  <c:v>1706.007564305381</c:v>
                </c:pt>
                <c:pt idx="3514">
                  <c:v>1743.6729352889879</c:v>
                </c:pt>
                <c:pt idx="3515">
                  <c:v>1774.77848637278</c:v>
                </c:pt>
                <c:pt idx="3516">
                  <c:v>1769.7126153608881</c:v>
                </c:pt>
                <c:pt idx="3517">
                  <c:v>1787.608955601168</c:v>
                </c:pt>
                <c:pt idx="3518">
                  <c:v>1804.4750469404721</c:v>
                </c:pt>
                <c:pt idx="3519">
                  <c:v>1813.7355698721881</c:v>
                </c:pt>
                <c:pt idx="3520">
                  <c:v>1811.893962799028</c:v>
                </c:pt>
                <c:pt idx="3521">
                  <c:v>1814.2362911581999</c:v>
                </c:pt>
                <c:pt idx="3522">
                  <c:v>1815.55047305172</c:v>
                </c:pt>
                <c:pt idx="3523">
                  <c:v>1784.38640787087</c:v>
                </c:pt>
                <c:pt idx="3524">
                  <c:v>1758.442667509313</c:v>
                </c:pt>
                <c:pt idx="3525">
                  <c:v>1790.685787708657</c:v>
                </c:pt>
                <c:pt idx="3526">
                  <c:v>1801.452315344508</c:v>
                </c:pt>
                <c:pt idx="3527">
                  <c:v>1798.028734498105</c:v>
                </c:pt>
                <c:pt idx="3528">
                  <c:v>1783.076953052095</c:v>
                </c:pt>
                <c:pt idx="3529">
                  <c:v>1750.970420693289</c:v>
                </c:pt>
                <c:pt idx="3530">
                  <c:v>1747.728465424688</c:v>
                </c:pt>
                <c:pt idx="3531">
                  <c:v>1735.2647794751699</c:v>
                </c:pt>
                <c:pt idx="3532">
                  <c:v>1705.758470991668</c:v>
                </c:pt>
                <c:pt idx="3533">
                  <c:v>1732.5562596602999</c:v>
                </c:pt>
                <c:pt idx="3534">
                  <c:v>1754.652338229655</c:v>
                </c:pt>
                <c:pt idx="3535">
                  <c:v>1776.1266192340081</c:v>
                </c:pt>
                <c:pt idx="3536">
                  <c:v>1790.893224385271</c:v>
                </c:pt>
                <c:pt idx="3537">
                  <c:v>1785.194948251333</c:v>
                </c:pt>
                <c:pt idx="3538">
                  <c:v>1816.831760517156</c:v>
                </c:pt>
                <c:pt idx="3539">
                  <c:v>1819.1663322757661</c:v>
                </c:pt>
                <c:pt idx="3540">
                  <c:v>1827.596068757116</c:v>
                </c:pt>
                <c:pt idx="3541">
                  <c:v>1840.7346116919241</c:v>
                </c:pt>
                <c:pt idx="3542">
                  <c:v>1826.270418741183</c:v>
                </c:pt>
                <c:pt idx="3543">
                  <c:v>1818.247000724605</c:v>
                </c:pt>
                <c:pt idx="3544">
                  <c:v>1819.704992734821</c:v>
                </c:pt>
                <c:pt idx="3545">
                  <c:v>1806.2725601425891</c:v>
                </c:pt>
                <c:pt idx="3546">
                  <c:v>1801.6377658011629</c:v>
                </c:pt>
                <c:pt idx="3547">
                  <c:v>1799.6351604767631</c:v>
                </c:pt>
                <c:pt idx="3548">
                  <c:v>1793.526625555452</c:v>
                </c:pt>
                <c:pt idx="3549">
                  <c:v>1814.496681128971</c:v>
                </c:pt>
                <c:pt idx="3550">
                  <c:v>1827.1700451504621</c:v>
                </c:pt>
                <c:pt idx="3551">
                  <c:v>1846.0119991604749</c:v>
                </c:pt>
                <c:pt idx="3552">
                  <c:v>1821.1190919616149</c:v>
                </c:pt>
                <c:pt idx="3553">
                  <c:v>1845.8204062250591</c:v>
                </c:pt>
                <c:pt idx="3554">
                  <c:v>1854.0218552396061</c:v>
                </c:pt>
                <c:pt idx="3555">
                  <c:v>1884.230629655236</c:v>
                </c:pt>
                <c:pt idx="3556">
                  <c:v>1906.254213351951</c:v>
                </c:pt>
                <c:pt idx="3557">
                  <c:v>1877.0375807858941</c:v>
                </c:pt>
                <c:pt idx="3558">
                  <c:v>1876.6385280795821</c:v>
                </c:pt>
                <c:pt idx="3559">
                  <c:v>1872.082145163432</c:v>
                </c:pt>
                <c:pt idx="3560">
                  <c:v>1888.6555182435491</c:v>
                </c:pt>
                <c:pt idx="3561">
                  <c:v>1890.346333820527</c:v>
                </c:pt>
                <c:pt idx="3562">
                  <c:v>1892.124999345049</c:v>
                </c:pt>
                <c:pt idx="3563">
                  <c:v>1903.205093128686</c:v>
                </c:pt>
                <c:pt idx="3564">
                  <c:v>1851.761434903347</c:v>
                </c:pt>
                <c:pt idx="3565">
                  <c:v>1845.5500056022829</c:v>
                </c:pt>
                <c:pt idx="3566">
                  <c:v>1846.783092184033</c:v>
                </c:pt>
                <c:pt idx="3567">
                  <c:v>1840.9624473800691</c:v>
                </c:pt>
                <c:pt idx="3568">
                  <c:v>1844.9553632168941</c:v>
                </c:pt>
                <c:pt idx="3569">
                  <c:v>1807.887341350719</c:v>
                </c:pt>
                <c:pt idx="3570">
                  <c:v>1780.335085279964</c:v>
                </c:pt>
                <c:pt idx="3571">
                  <c:v>1804.9560804667819</c:v>
                </c:pt>
                <c:pt idx="3572">
                  <c:v>1847.8917011898509</c:v>
                </c:pt>
                <c:pt idx="3573">
                  <c:v>1850.9291127834931</c:v>
                </c:pt>
                <c:pt idx="3574">
                  <c:v>1881.714554568799</c:v>
                </c:pt>
                <c:pt idx="3575">
                  <c:v>1878.5899136794219</c:v>
                </c:pt>
                <c:pt idx="3576">
                  <c:v>1881.402762805619</c:v>
                </c:pt>
                <c:pt idx="3577">
                  <c:v>1909.7747135583379</c:v>
                </c:pt>
                <c:pt idx="3578">
                  <c:v>1930.3878131070469</c:v>
                </c:pt>
                <c:pt idx="3579">
                  <c:v>1940.030752151225</c:v>
                </c:pt>
                <c:pt idx="3580">
                  <c:v>1849.2547566747689</c:v>
                </c:pt>
                <c:pt idx="3581">
                  <c:v>1850.421382312783</c:v>
                </c:pt>
                <c:pt idx="3582">
                  <c:v>1856.2910408709349</c:v>
                </c:pt>
                <c:pt idx="3583">
                  <c:v>1889.77388742167</c:v>
                </c:pt>
                <c:pt idx="3584">
                  <c:v>1877.3121841205229</c:v>
                </c:pt>
                <c:pt idx="3585">
                  <c:v>1866.655110805885</c:v>
                </c:pt>
                <c:pt idx="3586">
                  <c:v>1863.483179534401</c:v>
                </c:pt>
                <c:pt idx="3587">
                  <c:v>1867.042605802355</c:v>
                </c:pt>
                <c:pt idx="3588">
                  <c:v>1902.899094737681</c:v>
                </c:pt>
                <c:pt idx="3589">
                  <c:v>1956.2500071812281</c:v>
                </c:pt>
                <c:pt idx="3590">
                  <c:v>1953.745647744983</c:v>
                </c:pt>
                <c:pt idx="3591">
                  <c:v>1994.034894907787</c:v>
                </c:pt>
                <c:pt idx="3592">
                  <c:v>2005.663649929357</c:v>
                </c:pt>
                <c:pt idx="3593">
                  <c:v>2035.327365628973</c:v>
                </c:pt>
                <c:pt idx="3594">
                  <c:v>2014.464665442458</c:v>
                </c:pt>
                <c:pt idx="3595">
                  <c:v>2033.8968164671569</c:v>
                </c:pt>
                <c:pt idx="3596">
                  <c:v>2067.7413101947459</c:v>
                </c:pt>
                <c:pt idx="3597">
                  <c:v>2091.0815854768439</c:v>
                </c:pt>
                <c:pt idx="3598">
                  <c:v>2096.160981250383</c:v>
                </c:pt>
                <c:pt idx="3599">
                  <c:v>2102.6612279317819</c:v>
                </c:pt>
                <c:pt idx="3600">
                  <c:v>2087.8511407493529</c:v>
                </c:pt>
                <c:pt idx="3601">
                  <c:v>2056.064538090247</c:v>
                </c:pt>
                <c:pt idx="3602">
                  <c:v>2086.63888912024</c:v>
                </c:pt>
                <c:pt idx="3603">
                  <c:v>2132.8160484144692</c:v>
                </c:pt>
                <c:pt idx="3604">
                  <c:v>2129.884554318387</c:v>
                </c:pt>
                <c:pt idx="3605">
                  <c:v>2110.556404298552</c:v>
                </c:pt>
                <c:pt idx="3606">
                  <c:v>2114.8523637316971</c:v>
                </c:pt>
                <c:pt idx="3607">
                  <c:v>2110.7032172563941</c:v>
                </c:pt>
                <c:pt idx="3608">
                  <c:v>2114.486177390932</c:v>
                </c:pt>
                <c:pt idx="3609">
                  <c:v>2113.8795065557979</c:v>
                </c:pt>
                <c:pt idx="3610">
                  <c:v>2128.1952487052181</c:v>
                </c:pt>
                <c:pt idx="3611">
                  <c:v>2121.7381423437319</c:v>
                </c:pt>
                <c:pt idx="3612">
                  <c:v>2127.446308027037</c:v>
                </c:pt>
                <c:pt idx="3613">
                  <c:v>2096.1885631164619</c:v>
                </c:pt>
                <c:pt idx="3614">
                  <c:v>2114.0594913067989</c:v>
                </c:pt>
                <c:pt idx="3615">
                  <c:v>2126.6097627593449</c:v>
                </c:pt>
                <c:pt idx="3616">
                  <c:v>2137.2270854119711</c:v>
                </c:pt>
                <c:pt idx="3617">
                  <c:v>2147.8142381378648</c:v>
                </c:pt>
                <c:pt idx="3618">
                  <c:v>2156.909023572382</c:v>
                </c:pt>
                <c:pt idx="3619">
                  <c:v>2137.6070653410629</c:v>
                </c:pt>
                <c:pt idx="3620">
                  <c:v>2169.8960611072189</c:v>
                </c:pt>
                <c:pt idx="3621">
                  <c:v>2179.5346625027892</c:v>
                </c:pt>
                <c:pt idx="3622">
                  <c:v>2179.193437935166</c:v>
                </c:pt>
                <c:pt idx="3623">
                  <c:v>2174.3659162516442</c:v>
                </c:pt>
                <c:pt idx="3624">
                  <c:v>2160.686174131853</c:v>
                </c:pt>
                <c:pt idx="3625">
                  <c:v>2143.0102539736959</c:v>
                </c:pt>
                <c:pt idx="3626">
                  <c:v>2124.2037712555598</c:v>
                </c:pt>
                <c:pt idx="3627">
                  <c:v>2126.2021817881018</c:v>
                </c:pt>
                <c:pt idx="3628">
                  <c:v>2133.940645114385</c:v>
                </c:pt>
                <c:pt idx="3629">
                  <c:v>2135.9119596298042</c:v>
                </c:pt>
                <c:pt idx="3630">
                  <c:v>2141.4648608071579</c:v>
                </c:pt>
                <c:pt idx="3631">
                  <c:v>2148.5378553785672</c:v>
                </c:pt>
                <c:pt idx="3632">
                  <c:v>2170.8015281182979</c:v>
                </c:pt>
                <c:pt idx="3633">
                  <c:v>2175.8739292931082</c:v>
                </c:pt>
                <c:pt idx="3634">
                  <c:v>2200.4612756375409</c:v>
                </c:pt>
                <c:pt idx="3635">
                  <c:v>2205.587987776305</c:v>
                </c:pt>
                <c:pt idx="3636">
                  <c:v>2221.270573926528</c:v>
                </c:pt>
                <c:pt idx="3637">
                  <c:v>2239.197884312211</c:v>
                </c:pt>
                <c:pt idx="3638">
                  <c:v>2229.1723732962209</c:v>
                </c:pt>
                <c:pt idx="3639">
                  <c:v>2223.6186583574681</c:v>
                </c:pt>
                <c:pt idx="3640">
                  <c:v>2216.5155705387501</c:v>
                </c:pt>
                <c:pt idx="3641">
                  <c:v>2241.2108508329738</c:v>
                </c:pt>
                <c:pt idx="3642">
                  <c:v>2245.301791255326</c:v>
                </c:pt>
                <c:pt idx="3643">
                  <c:v>2236.6682740431629</c:v>
                </c:pt>
                <c:pt idx="3644">
                  <c:v>2257.1389776430228</c:v>
                </c:pt>
                <c:pt idx="3645">
                  <c:v>2282.570059704899</c:v>
                </c:pt>
                <c:pt idx="3646">
                  <c:v>2306.1188060232348</c:v>
                </c:pt>
                <c:pt idx="3647">
                  <c:v>2293.181273800918</c:v>
                </c:pt>
                <c:pt idx="3648">
                  <c:v>2277.8076922256469</c:v>
                </c:pt>
                <c:pt idx="3649">
                  <c:v>2294.908732225254</c:v>
                </c:pt>
                <c:pt idx="3650">
                  <c:v>2285.5584911292449</c:v>
                </c:pt>
                <c:pt idx="3651">
                  <c:v>2309.3866280821012</c:v>
                </c:pt>
                <c:pt idx="3652">
                  <c:v>2331.2968753698269</c:v>
                </c:pt>
                <c:pt idx="3653">
                  <c:v>2330.9913390942052</c:v>
                </c:pt>
                <c:pt idx="3654">
                  <c:v>2363.0302450115901</c:v>
                </c:pt>
                <c:pt idx="3655">
                  <c:v>2364.805005852108</c:v>
                </c:pt>
                <c:pt idx="3656">
                  <c:v>2385.022620720089</c:v>
                </c:pt>
                <c:pt idx="3657">
                  <c:v>2400.063950268594</c:v>
                </c:pt>
                <c:pt idx="3658">
                  <c:v>2378.8972716377921</c:v>
                </c:pt>
                <c:pt idx="3659">
                  <c:v>2385.2079246526159</c:v>
                </c:pt>
                <c:pt idx="3660">
                  <c:v>2369.2433995066231</c:v>
                </c:pt>
                <c:pt idx="3661">
                  <c:v>2347.217269289717</c:v>
                </c:pt>
                <c:pt idx="3662">
                  <c:v>2271.4969720188978</c:v>
                </c:pt>
                <c:pt idx="3663">
                  <c:v>2285.266356121741</c:v>
                </c:pt>
                <c:pt idx="3664">
                  <c:v>2332.6466661004611</c:v>
                </c:pt>
                <c:pt idx="3665">
                  <c:v>2336.325399008364</c:v>
                </c:pt>
                <c:pt idx="3666">
                  <c:v>2321.8760622459249</c:v>
                </c:pt>
                <c:pt idx="3667">
                  <c:v>2321.072423067646</c:v>
                </c:pt>
                <c:pt idx="3668">
                  <c:v>2318.7915970978638</c:v>
                </c:pt>
                <c:pt idx="3669">
                  <c:v>2306.515182057276</c:v>
                </c:pt>
                <c:pt idx="3670">
                  <c:v>2300.8319307364932</c:v>
                </c:pt>
                <c:pt idx="3671">
                  <c:v>2315.9799866749559</c:v>
                </c:pt>
                <c:pt idx="3672">
                  <c:v>2324.3988389111259</c:v>
                </c:pt>
                <c:pt idx="3673">
                  <c:v>2341.3995787564509</c:v>
                </c:pt>
                <c:pt idx="3674">
                  <c:v>2379.3889014481551</c:v>
                </c:pt>
                <c:pt idx="3675">
                  <c:v>2397.168900983836</c:v>
                </c:pt>
                <c:pt idx="3676">
                  <c:v>2422.4524781588689</c:v>
                </c:pt>
                <c:pt idx="3677">
                  <c:v>2415.9443902604899</c:v>
                </c:pt>
                <c:pt idx="3678">
                  <c:v>2449.6555587878011</c:v>
                </c:pt>
                <c:pt idx="3679">
                  <c:v>2471.337442520588</c:v>
                </c:pt>
                <c:pt idx="3680">
                  <c:v>2478.68732951732</c:v>
                </c:pt>
                <c:pt idx="3681">
                  <c:v>2472.786549917304</c:v>
                </c:pt>
                <c:pt idx="3682">
                  <c:v>2479.0609253400721</c:v>
                </c:pt>
                <c:pt idx="3683">
                  <c:v>2513.3782976917651</c:v>
                </c:pt>
                <c:pt idx="3684">
                  <c:v>2554.458484087163</c:v>
                </c:pt>
                <c:pt idx="3685">
                  <c:v>2572.6193278282249</c:v>
                </c:pt>
                <c:pt idx="3686">
                  <c:v>2597.5234020024482</c:v>
                </c:pt>
                <c:pt idx="3687">
                  <c:v>2608.193496305787</c:v>
                </c:pt>
                <c:pt idx="3688">
                  <c:v>2582.3444227679538</c:v>
                </c:pt>
                <c:pt idx="3689">
                  <c:v>2545.5382878584001</c:v>
                </c:pt>
                <c:pt idx="3690">
                  <c:v>2561.2278785651961</c:v>
                </c:pt>
                <c:pt idx="3691">
                  <c:v>2588.4667245418268</c:v>
                </c:pt>
                <c:pt idx="3692">
                  <c:v>2618.0831862034461</c:v>
                </c:pt>
                <c:pt idx="3693">
                  <c:v>2619.1245077846988</c:v>
                </c:pt>
                <c:pt idx="3694">
                  <c:v>2575.3393170559302</c:v>
                </c:pt>
                <c:pt idx="3695">
                  <c:v>2542.6983431787039</c:v>
                </c:pt>
                <c:pt idx="3696">
                  <c:v>2561.3548246582141</c:v>
                </c:pt>
                <c:pt idx="3697">
                  <c:v>2562.132097658055</c:v>
                </c:pt>
                <c:pt idx="3698">
                  <c:v>2582.1516299660821</c:v>
                </c:pt>
                <c:pt idx="3699">
                  <c:v>2641.9004594718499</c:v>
                </c:pt>
                <c:pt idx="3700">
                  <c:v>2653.153602832298</c:v>
                </c:pt>
                <c:pt idx="3701">
                  <c:v>2651.182171967343</c:v>
                </c:pt>
                <c:pt idx="3702">
                  <c:v>2683.3803518806449</c:v>
                </c:pt>
                <c:pt idx="3703">
                  <c:v>2711.3734323587501</c:v>
                </c:pt>
                <c:pt idx="3704">
                  <c:v>2705.9632899666399</c:v>
                </c:pt>
                <c:pt idx="3705">
                  <c:v>2709.4522644130552</c:v>
                </c:pt>
                <c:pt idx="3706">
                  <c:v>2732.7726951246091</c:v>
                </c:pt>
                <c:pt idx="3707">
                  <c:v>2771.2562616985979</c:v>
                </c:pt>
                <c:pt idx="3708">
                  <c:v>2803.2132431361401</c:v>
                </c:pt>
                <c:pt idx="3709">
                  <c:v>2827.264210214239</c:v>
                </c:pt>
                <c:pt idx="3710">
                  <c:v>2788.4426097270039</c:v>
                </c:pt>
                <c:pt idx="3711">
                  <c:v>2762.464327287144</c:v>
                </c:pt>
                <c:pt idx="3712">
                  <c:v>2748.2030604665651</c:v>
                </c:pt>
                <c:pt idx="3713">
                  <c:v>2710.3721510691012</c:v>
                </c:pt>
                <c:pt idx="3714">
                  <c:v>2778.0961410689351</c:v>
                </c:pt>
                <c:pt idx="3715">
                  <c:v>2780.1448526857489</c:v>
                </c:pt>
                <c:pt idx="3716">
                  <c:v>2727.2532818167469</c:v>
                </c:pt>
                <c:pt idx="3717">
                  <c:v>2719.4733622958279</c:v>
                </c:pt>
                <c:pt idx="3718">
                  <c:v>2767.483586503105</c:v>
                </c:pt>
                <c:pt idx="3719">
                  <c:v>2767.3428212350759</c:v>
                </c:pt>
                <c:pt idx="3720">
                  <c:v>2756.617983439925</c:v>
                </c:pt>
                <c:pt idx="3721">
                  <c:v>2796.7768964778538</c:v>
                </c:pt>
                <c:pt idx="3722">
                  <c:v>2834.3875615506672</c:v>
                </c:pt>
                <c:pt idx="3723">
                  <c:v>2847.873288331773</c:v>
                </c:pt>
                <c:pt idx="3724">
                  <c:v>2840.8799653890401</c:v>
                </c:pt>
                <c:pt idx="3725">
                  <c:v>2846.3475676005869</c:v>
                </c:pt>
                <c:pt idx="3726">
                  <c:v>2857.0735833104932</c:v>
                </c:pt>
                <c:pt idx="3727">
                  <c:v>2875.407889186783</c:v>
                </c:pt>
                <c:pt idx="3728">
                  <c:v>2878.0193749796381</c:v>
                </c:pt>
                <c:pt idx="3729">
                  <c:v>2877.2669640496511</c:v>
                </c:pt>
                <c:pt idx="3730">
                  <c:v>2865.2880148626109</c:v>
                </c:pt>
                <c:pt idx="3731">
                  <c:v>2836.3923913135768</c:v>
                </c:pt>
                <c:pt idx="3732">
                  <c:v>2898.4323284064048</c:v>
                </c:pt>
                <c:pt idx="3733">
                  <c:v>2883.9879014922858</c:v>
                </c:pt>
                <c:pt idx="3734">
                  <c:v>2922.1001600479299</c:v>
                </c:pt>
                <c:pt idx="3735">
                  <c:v>2824.838483594247</c:v>
                </c:pt>
                <c:pt idx="3736">
                  <c:v>2746.7586533829622</c:v>
                </c:pt>
                <c:pt idx="3737">
                  <c:v>2805.5911135338861</c:v>
                </c:pt>
                <c:pt idx="3738">
                  <c:v>2814.3056813411572</c:v>
                </c:pt>
                <c:pt idx="3739">
                  <c:v>2845.2256731414609</c:v>
                </c:pt>
                <c:pt idx="3740">
                  <c:v>2834.7541559709571</c:v>
                </c:pt>
                <c:pt idx="3741">
                  <c:v>2793.866069594992</c:v>
                </c:pt>
                <c:pt idx="3742">
                  <c:v>2838.1585196312558</c:v>
                </c:pt>
                <c:pt idx="3743">
                  <c:v>2907.8625559252591</c:v>
                </c:pt>
                <c:pt idx="3744">
                  <c:v>2917.8329238725</c:v>
                </c:pt>
                <c:pt idx="3745">
                  <c:v>2914.0322759475712</c:v>
                </c:pt>
                <c:pt idx="3746">
                  <c:v>2938.022434508528</c:v>
                </c:pt>
                <c:pt idx="3747">
                  <c:v>2950.2736428210928</c:v>
                </c:pt>
                <c:pt idx="3748">
                  <c:v>2959.5950722348121</c:v>
                </c:pt>
                <c:pt idx="3749">
                  <c:v>2982.912549861278</c:v>
                </c:pt>
                <c:pt idx="3750">
                  <c:v>2941.87921806132</c:v>
                </c:pt>
                <c:pt idx="3751">
                  <c:v>2884.963652288237</c:v>
                </c:pt>
                <c:pt idx="3752">
                  <c:v>2900.5603145474361</c:v>
                </c:pt>
                <c:pt idx="3753">
                  <c:v>2912.5267394284829</c:v>
                </c:pt>
                <c:pt idx="3754">
                  <c:v>2930.359384589703</c:v>
                </c:pt>
                <c:pt idx="3755">
                  <c:v>2916.1503707653692</c:v>
                </c:pt>
                <c:pt idx="3756">
                  <c:v>2920.299344853071</c:v>
                </c:pt>
                <c:pt idx="3757">
                  <c:v>2982.983336701569</c:v>
                </c:pt>
                <c:pt idx="3758">
                  <c:v>2999.622285203046</c:v>
                </c:pt>
                <c:pt idx="3759">
                  <c:v>2992.788720925023</c:v>
                </c:pt>
                <c:pt idx="3760">
                  <c:v>3025.3924288035432</c:v>
                </c:pt>
                <c:pt idx="3761">
                  <c:v>3086.9923243690109</c:v>
                </c:pt>
                <c:pt idx="3762">
                  <c:v>3104.525980247613</c:v>
                </c:pt>
                <c:pt idx="3763">
                  <c:v>3080.371105252344</c:v>
                </c:pt>
                <c:pt idx="3764">
                  <c:v>3078.9362030213729</c:v>
                </c:pt>
                <c:pt idx="3765">
                  <c:v>3108.407430627874</c:v>
                </c:pt>
                <c:pt idx="3766">
                  <c:v>3121.8046500287692</c:v>
                </c:pt>
                <c:pt idx="3767">
                  <c:v>3118.6908771980379</c:v>
                </c:pt>
                <c:pt idx="3768">
                  <c:v>3144.9165139152769</c:v>
                </c:pt>
                <c:pt idx="3769">
                  <c:v>3177.1567798668812</c:v>
                </c:pt>
                <c:pt idx="3770">
                  <c:v>3186.6903395621789</c:v>
                </c:pt>
                <c:pt idx="3771">
                  <c:v>3179.2400352553268</c:v>
                </c:pt>
                <c:pt idx="3772">
                  <c:v>3106.8937497623428</c:v>
                </c:pt>
                <c:pt idx="3773">
                  <c:v>3122.1224758316148</c:v>
                </c:pt>
                <c:pt idx="3774">
                  <c:v>3142.8860093647399</c:v>
                </c:pt>
                <c:pt idx="3775">
                  <c:v>3098.2896072503008</c:v>
                </c:pt>
                <c:pt idx="3776">
                  <c:v>2914.776174224271</c:v>
                </c:pt>
                <c:pt idx="3777">
                  <c:v>2946.8896901354542</c:v>
                </c:pt>
                <c:pt idx="3778">
                  <c:v>2940.7911903280951</c:v>
                </c:pt>
                <c:pt idx="3779">
                  <c:v>2962.1500894668889</c:v>
                </c:pt>
                <c:pt idx="3780">
                  <c:v>3011.8583557829611</c:v>
                </c:pt>
                <c:pt idx="3781">
                  <c:v>3037.5466147349871</c:v>
                </c:pt>
                <c:pt idx="3782">
                  <c:v>3084.4417996087809</c:v>
                </c:pt>
                <c:pt idx="3783">
                  <c:v>3092.5522413272452</c:v>
                </c:pt>
                <c:pt idx="3784">
                  <c:v>3087.998682084537</c:v>
                </c:pt>
                <c:pt idx="3785">
                  <c:v>3083.2731553237732</c:v>
                </c:pt>
                <c:pt idx="3786">
                  <c:v>3033.2643363033808</c:v>
                </c:pt>
                <c:pt idx="3787">
                  <c:v>3077.2036335121552</c:v>
                </c:pt>
                <c:pt idx="3788">
                  <c:v>3067.4326636486858</c:v>
                </c:pt>
                <c:pt idx="3789">
                  <c:v>3013.017855381403</c:v>
                </c:pt>
                <c:pt idx="3790">
                  <c:v>2883.2085217464692</c:v>
                </c:pt>
                <c:pt idx="3791">
                  <c:v>2969.6363208927191</c:v>
                </c:pt>
                <c:pt idx="3792">
                  <c:v>2972.0659351987651</c:v>
                </c:pt>
                <c:pt idx="3793">
                  <c:v>2947.9652374555212</c:v>
                </c:pt>
                <c:pt idx="3794">
                  <c:v>2923.2319226334671</c:v>
                </c:pt>
                <c:pt idx="3795">
                  <c:v>2881.204756150586</c:v>
                </c:pt>
                <c:pt idx="3796">
                  <c:v>2860.2912026696849</c:v>
                </c:pt>
                <c:pt idx="3797">
                  <c:v>2892.7532647837552</c:v>
                </c:pt>
                <c:pt idx="3798">
                  <c:v>2742.4120757751562</c:v>
                </c:pt>
                <c:pt idx="3799">
                  <c:v>2871.7672506980948</c:v>
                </c:pt>
                <c:pt idx="3800">
                  <c:v>2937.5069044681368</c:v>
                </c:pt>
                <c:pt idx="3801">
                  <c:v>3013.101727726938</c:v>
                </c:pt>
                <c:pt idx="3802">
                  <c:v>3042.175209321927</c:v>
                </c:pt>
                <c:pt idx="3803">
                  <c:v>3004.851115187404</c:v>
                </c:pt>
                <c:pt idx="3804">
                  <c:v>3003.2552810669649</c:v>
                </c:pt>
                <c:pt idx="3805">
                  <c:v>3022.8469230368678</c:v>
                </c:pt>
                <c:pt idx="3806">
                  <c:v>3043.100613222337</c:v>
                </c:pt>
                <c:pt idx="3807">
                  <c:v>3094.965732123334</c:v>
                </c:pt>
                <c:pt idx="3808">
                  <c:v>3117.1125781157948</c:v>
                </c:pt>
                <c:pt idx="3809">
                  <c:v>3047.8678221441792</c:v>
                </c:pt>
                <c:pt idx="3810">
                  <c:v>3097.8747385580318</c:v>
                </c:pt>
                <c:pt idx="3811">
                  <c:v>3103.117228064446</c:v>
                </c:pt>
                <c:pt idx="3812">
                  <c:v>3127.100045638867</c:v>
                </c:pt>
                <c:pt idx="3813">
                  <c:v>3142.9753212967162</c:v>
                </c:pt>
                <c:pt idx="3814">
                  <c:v>3130.8563144398049</c:v>
                </c:pt>
                <c:pt idx="3815">
                  <c:v>3133.450513685566</c:v>
                </c:pt>
                <c:pt idx="3816">
                  <c:v>3100.533312744335</c:v>
                </c:pt>
                <c:pt idx="3817">
                  <c:v>3139.7965587566341</c:v>
                </c:pt>
                <c:pt idx="3818">
                  <c:v>3163.5616763764519</c:v>
                </c:pt>
                <c:pt idx="3819">
                  <c:v>3162.955273153314</c:v>
                </c:pt>
                <c:pt idx="3820">
                  <c:v>3196.2683185880301</c:v>
                </c:pt>
                <c:pt idx="3821">
                  <c:v>3232.9921089673239</c:v>
                </c:pt>
                <c:pt idx="3822">
                  <c:v>3276.8698728865452</c:v>
                </c:pt>
                <c:pt idx="3823">
                  <c:v>3281.7396836892431</c:v>
                </c:pt>
                <c:pt idx="3824">
                  <c:v>3296.430054347542</c:v>
                </c:pt>
                <c:pt idx="3825">
                  <c:v>3264.9988934625931</c:v>
                </c:pt>
                <c:pt idx="3826">
                  <c:v>3333.727334657588</c:v>
                </c:pt>
                <c:pt idx="3827">
                  <c:v>3354.971882211481</c:v>
                </c:pt>
                <c:pt idx="3828">
                  <c:v>3292.1790632981301</c:v>
                </c:pt>
                <c:pt idx="3829">
                  <c:v>3321.9264560983129</c:v>
                </c:pt>
                <c:pt idx="3830">
                  <c:v>3349.2722870194302</c:v>
                </c:pt>
                <c:pt idx="3831">
                  <c:v>3290.3801402818099</c:v>
                </c:pt>
                <c:pt idx="3832">
                  <c:v>3279.8029143615181</c:v>
                </c:pt>
                <c:pt idx="3833">
                  <c:v>3288.5969058458259</c:v>
                </c:pt>
                <c:pt idx="3834">
                  <c:v>3286.9277826441971</c:v>
                </c:pt>
                <c:pt idx="3835">
                  <c:v>3195.3385868339101</c:v>
                </c:pt>
                <c:pt idx="3836">
                  <c:v>3242.7625868699929</c:v>
                </c:pt>
                <c:pt idx="3837">
                  <c:v>3195.465138483451</c:v>
                </c:pt>
                <c:pt idx="3838">
                  <c:v>3208.6042320829588</c:v>
                </c:pt>
                <c:pt idx="3839">
                  <c:v>3179.1234251118908</c:v>
                </c:pt>
                <c:pt idx="3840">
                  <c:v>3184.7073248536699</c:v>
                </c:pt>
                <c:pt idx="3841">
                  <c:v>3126.663759352266</c:v>
                </c:pt>
                <c:pt idx="3842">
                  <c:v>3113.935903190516</c:v>
                </c:pt>
                <c:pt idx="3843">
                  <c:v>3010.0242940784001</c:v>
                </c:pt>
                <c:pt idx="3844">
                  <c:v>2926.2239077644481</c:v>
                </c:pt>
                <c:pt idx="3845">
                  <c:v>2868.7600500001199</c:v>
                </c:pt>
                <c:pt idx="3846">
                  <c:v>2805.9331349611798</c:v>
                </c:pt>
                <c:pt idx="3847">
                  <c:v>2744.9627061126121</c:v>
                </c:pt>
                <c:pt idx="3848">
                  <c:v>2768.062103827579</c:v>
                </c:pt>
                <c:pt idx="3849">
                  <c:v>2841.651794163035</c:v>
                </c:pt>
                <c:pt idx="3850">
                  <c:v>2938.5891992167371</c:v>
                </c:pt>
                <c:pt idx="3851">
                  <c:v>2981.2569383144191</c:v>
                </c:pt>
                <c:pt idx="3852">
                  <c:v>2938.9675720817208</c:v>
                </c:pt>
                <c:pt idx="3853">
                  <c:v>2992.420504147779</c:v>
                </c:pt>
                <c:pt idx="3854">
                  <c:v>2971.6701831944079</c:v>
                </c:pt>
                <c:pt idx="3855">
                  <c:v>2938.3540028398161</c:v>
                </c:pt>
                <c:pt idx="3856">
                  <c:v>2841.5864495514079</c:v>
                </c:pt>
                <c:pt idx="3857">
                  <c:v>2883.4299484401408</c:v>
                </c:pt>
                <c:pt idx="3858">
                  <c:v>2905.843759452629</c:v>
                </c:pt>
                <c:pt idx="3859">
                  <c:v>2975.3932505167959</c:v>
                </c:pt>
                <c:pt idx="3860">
                  <c:v>3036.8231424766618</c:v>
                </c:pt>
                <c:pt idx="3861">
                  <c:v>3089.7648408194409</c:v>
                </c:pt>
                <c:pt idx="3862">
                  <c:v>3140.7364091194891</c:v>
                </c:pt>
                <c:pt idx="3863">
                  <c:v>3077.956730393314</c:v>
                </c:pt>
                <c:pt idx="3864">
                  <c:v>3088.776707277259</c:v>
                </c:pt>
                <c:pt idx="3865">
                  <c:v>3085.3993098058472</c:v>
                </c:pt>
                <c:pt idx="3866">
                  <c:v>3040.3903137293219</c:v>
                </c:pt>
                <c:pt idx="3867">
                  <c:v>3063.724476132003</c:v>
                </c:pt>
                <c:pt idx="3868">
                  <c:v>3042.6262302054051</c:v>
                </c:pt>
                <c:pt idx="3869">
                  <c:v>2937.9858677719758</c:v>
                </c:pt>
                <c:pt idx="3870">
                  <c:v>2913.9228910645888</c:v>
                </c:pt>
                <c:pt idx="3871">
                  <c:v>2927.8688189930931</c:v>
                </c:pt>
                <c:pt idx="3872">
                  <c:v>2834.3424761373608</c:v>
                </c:pt>
                <c:pt idx="3873">
                  <c:v>2797.9004279486899</c:v>
                </c:pt>
                <c:pt idx="3874">
                  <c:v>2728.1991386144568</c:v>
                </c:pt>
                <c:pt idx="3875">
                  <c:v>2757.404778044101</c:v>
                </c:pt>
                <c:pt idx="3876">
                  <c:v>2743.3633079558849</c:v>
                </c:pt>
                <c:pt idx="3877">
                  <c:v>2787.0978027000028</c:v>
                </c:pt>
                <c:pt idx="3878">
                  <c:v>2822.936830778945</c:v>
                </c:pt>
                <c:pt idx="3879">
                  <c:v>2858.0807985778069</c:v>
                </c:pt>
                <c:pt idx="3880">
                  <c:v>2892.2076396130551</c:v>
                </c:pt>
                <c:pt idx="3881">
                  <c:v>2886.7592810746701</c:v>
                </c:pt>
                <c:pt idx="3882">
                  <c:v>2849.114165506056</c:v>
                </c:pt>
                <c:pt idx="3883">
                  <c:v>2841.631124487194</c:v>
                </c:pt>
                <c:pt idx="3884">
                  <c:v>2849.2494034991701</c:v>
                </c:pt>
                <c:pt idx="3885">
                  <c:v>2850.9505583007499</c:v>
                </c:pt>
                <c:pt idx="3886">
                  <c:v>2876.361680934207</c:v>
                </c:pt>
                <c:pt idx="3887">
                  <c:v>2897.6358587158552</c:v>
                </c:pt>
                <c:pt idx="3888">
                  <c:v>2915.2222879384071</c:v>
                </c:pt>
                <c:pt idx="3889">
                  <c:v>2955.735335733174</c:v>
                </c:pt>
                <c:pt idx="3890">
                  <c:v>2928.231282477268</c:v>
                </c:pt>
                <c:pt idx="3891">
                  <c:v>2926.1565432621242</c:v>
                </c:pt>
                <c:pt idx="3892">
                  <c:v>2935.778420157611</c:v>
                </c:pt>
                <c:pt idx="3893">
                  <c:v>2976.885785095255</c:v>
                </c:pt>
                <c:pt idx="3894">
                  <c:v>2995.21230138484</c:v>
                </c:pt>
                <c:pt idx="3895">
                  <c:v>3022.0017588461001</c:v>
                </c:pt>
                <c:pt idx="3896">
                  <c:v>3010.805930233229</c:v>
                </c:pt>
                <c:pt idx="3897">
                  <c:v>3036.7477281030292</c:v>
                </c:pt>
                <c:pt idx="3898">
                  <c:v>3041.511549557426</c:v>
                </c:pt>
                <c:pt idx="3899">
                  <c:v>3046.727408447879</c:v>
                </c:pt>
                <c:pt idx="3900">
                  <c:v>3001.9073596247372</c:v>
                </c:pt>
                <c:pt idx="3901">
                  <c:v>3025.8454590919059</c:v>
                </c:pt>
                <c:pt idx="3902">
                  <c:v>3055.613536724527</c:v>
                </c:pt>
                <c:pt idx="3903">
                  <c:v>3080.769846615704</c:v>
                </c:pt>
                <c:pt idx="3904">
                  <c:v>3129.9987656067001</c:v>
                </c:pt>
                <c:pt idx="3905">
                  <c:v>3161.8285689912609</c:v>
                </c:pt>
                <c:pt idx="3906">
                  <c:v>3139.822413804739</c:v>
                </c:pt>
                <c:pt idx="3907">
                  <c:v>3134.9329461388602</c:v>
                </c:pt>
                <c:pt idx="3908">
                  <c:v>3133.0392653747958</c:v>
                </c:pt>
                <c:pt idx="3909">
                  <c:v>3154.225384376397</c:v>
                </c:pt>
                <c:pt idx="3910">
                  <c:v>3172.1969325814562</c:v>
                </c:pt>
                <c:pt idx="3911">
                  <c:v>3177.308758483689</c:v>
                </c:pt>
                <c:pt idx="3912">
                  <c:v>3169.974484148825</c:v>
                </c:pt>
                <c:pt idx="3913">
                  <c:v>3208.0657387775791</c:v>
                </c:pt>
                <c:pt idx="3914">
                  <c:v>3216.8573750505429</c:v>
                </c:pt>
                <c:pt idx="3915">
                  <c:v>3201.7478327016188</c:v>
                </c:pt>
                <c:pt idx="3916">
                  <c:v>3176.4541448889108</c:v>
                </c:pt>
                <c:pt idx="3917">
                  <c:v>3154.4625673935998</c:v>
                </c:pt>
                <c:pt idx="3918">
                  <c:v>3206.113416890903</c:v>
                </c:pt>
                <c:pt idx="3919">
                  <c:v>3218.924135451135</c:v>
                </c:pt>
                <c:pt idx="3920">
                  <c:v>3208.2282491243541</c:v>
                </c:pt>
                <c:pt idx="3921">
                  <c:v>3232.7112036084982</c:v>
                </c:pt>
                <c:pt idx="3922">
                  <c:v>3233.765371936352</c:v>
                </c:pt>
                <c:pt idx="3923">
                  <c:v>3280.9470873660898</c:v>
                </c:pt>
                <c:pt idx="3924">
                  <c:v>3289.8267739529169</c:v>
                </c:pt>
                <c:pt idx="3925">
                  <c:v>3290.8861832508969</c:v>
                </c:pt>
                <c:pt idx="3926">
                  <c:v>3296.6015555100139</c:v>
                </c:pt>
                <c:pt idx="3927">
                  <c:v>3300.3258783807069</c:v>
                </c:pt>
                <c:pt idx="3928">
                  <c:v>3324.8988255628719</c:v>
                </c:pt>
                <c:pt idx="3929">
                  <c:v>3342.369033047682</c:v>
                </c:pt>
                <c:pt idx="3930">
                  <c:v>3341.1051755208719</c:v>
                </c:pt>
                <c:pt idx="3931">
                  <c:v>3372.9689257440059</c:v>
                </c:pt>
                <c:pt idx="3932">
                  <c:v>3350.917225855173</c:v>
                </c:pt>
                <c:pt idx="3933">
                  <c:v>3360.81071199589</c:v>
                </c:pt>
                <c:pt idx="3934">
                  <c:v>3365.374893072435</c:v>
                </c:pt>
                <c:pt idx="3935">
                  <c:v>3271.2411441003369</c:v>
                </c:pt>
                <c:pt idx="3936">
                  <c:v>3253.227211363575</c:v>
                </c:pt>
                <c:pt idx="3937">
                  <c:v>3277.137690712138</c:v>
                </c:pt>
                <c:pt idx="3938">
                  <c:v>3259.6775475025752</c:v>
                </c:pt>
                <c:pt idx="3939">
                  <c:v>3267.253608081282</c:v>
                </c:pt>
                <c:pt idx="3940">
                  <c:v>3201.5315633258192</c:v>
                </c:pt>
                <c:pt idx="3941">
                  <c:v>3095.688388505801</c:v>
                </c:pt>
                <c:pt idx="3942">
                  <c:v>3107.587820484644</c:v>
                </c:pt>
                <c:pt idx="3943">
                  <c:v>3081.64259421408</c:v>
                </c:pt>
                <c:pt idx="3944">
                  <c:v>3094.0535283479412</c:v>
                </c:pt>
                <c:pt idx="3945">
                  <c:v>3145.0414237481509</c:v>
                </c:pt>
                <c:pt idx="3946">
                  <c:v>3094.1767431524349</c:v>
                </c:pt>
                <c:pt idx="3947">
                  <c:v>3144.3069102512718</c:v>
                </c:pt>
                <c:pt idx="3948">
                  <c:v>3188.5073175638918</c:v>
                </c:pt>
                <c:pt idx="3949">
                  <c:v>3193.4435579316951</c:v>
                </c:pt>
                <c:pt idx="3950">
                  <c:v>3166.2043433939189</c:v>
                </c:pt>
                <c:pt idx="3951">
                  <c:v>3132.9935481440848</c:v>
                </c:pt>
                <c:pt idx="3952">
                  <c:v>3126.8025276097301</c:v>
                </c:pt>
                <c:pt idx="3953">
                  <c:v>3121.7470285635741</c:v>
                </c:pt>
                <c:pt idx="3954">
                  <c:v>3129.1359115226192</c:v>
                </c:pt>
                <c:pt idx="3955">
                  <c:v>3141.7411945358781</c:v>
                </c:pt>
                <c:pt idx="3956">
                  <c:v>3182.7841757681399</c:v>
                </c:pt>
                <c:pt idx="3957">
                  <c:v>3173.9755046986029</c:v>
                </c:pt>
                <c:pt idx="3958">
                  <c:v>3162.80410716811</c:v>
                </c:pt>
                <c:pt idx="3959">
                  <c:v>3154.9544248116472</c:v>
                </c:pt>
                <c:pt idx="3960">
                  <c:v>3172.356215059835</c:v>
                </c:pt>
                <c:pt idx="3961">
                  <c:v>3200.7976968561152</c:v>
                </c:pt>
                <c:pt idx="3962">
                  <c:v>3195.5184902253718</c:v>
                </c:pt>
                <c:pt idx="3963">
                  <c:v>3180.2760740062772</c:v>
                </c:pt>
                <c:pt idx="3964">
                  <c:v>3180.1568213751971</c:v>
                </c:pt>
                <c:pt idx="3965">
                  <c:v>3177.4088722907281</c:v>
                </c:pt>
                <c:pt idx="3966">
                  <c:v>3186.90757348742</c:v>
                </c:pt>
                <c:pt idx="3967">
                  <c:v>3204.3240432897778</c:v>
                </c:pt>
                <c:pt idx="3968">
                  <c:v>3206.103234927069</c:v>
                </c:pt>
                <c:pt idx="3969">
                  <c:v>3212.2363169398418</c:v>
                </c:pt>
                <c:pt idx="3970">
                  <c:v>3210.0606217234758</c:v>
                </c:pt>
                <c:pt idx="3971">
                  <c:v>3157.2027929323758</c:v>
                </c:pt>
                <c:pt idx="3972">
                  <c:v>3169.4125576689462</c:v>
                </c:pt>
                <c:pt idx="3973">
                  <c:v>3201.4214956654009</c:v>
                </c:pt>
                <c:pt idx="3974">
                  <c:v>3214.05090084839</c:v>
                </c:pt>
                <c:pt idx="3975">
                  <c:v>3211.9026945203318</c:v>
                </c:pt>
                <c:pt idx="3976">
                  <c:v>3241.529613610589</c:v>
                </c:pt>
                <c:pt idx="3977">
                  <c:v>3230.3883705577668</c:v>
                </c:pt>
                <c:pt idx="3978">
                  <c:v>3208.2591099552028</c:v>
                </c:pt>
                <c:pt idx="3979">
                  <c:v>3214.029570051307</c:v>
                </c:pt>
                <c:pt idx="3980">
                  <c:v>3205.2962956090519</c:v>
                </c:pt>
                <c:pt idx="3981">
                  <c:v>3224.3276348966051</c:v>
                </c:pt>
                <c:pt idx="3982">
                  <c:v>3226.6431753219749</c:v>
                </c:pt>
                <c:pt idx="3983">
                  <c:v>3243.854569994845</c:v>
                </c:pt>
                <c:pt idx="3984">
                  <c:v>3215.4146939511802</c:v>
                </c:pt>
                <c:pt idx="3985">
                  <c:v>3239.6911372800232</c:v>
                </c:pt>
                <c:pt idx="3986">
                  <c:v>3275.638552652671</c:v>
                </c:pt>
                <c:pt idx="3987">
                  <c:v>3307.9915486464579</c:v>
                </c:pt>
                <c:pt idx="3988">
                  <c:v>3317.2493345410371</c:v>
                </c:pt>
                <c:pt idx="3989">
                  <c:v>3331.788566573206</c:v>
                </c:pt>
                <c:pt idx="3990">
                  <c:v>3340.023639233169</c:v>
                </c:pt>
                <c:pt idx="3991">
                  <c:v>3366.0136282264211</c:v>
                </c:pt>
                <c:pt idx="3992">
                  <c:v>3320.5615232439832</c:v>
                </c:pt>
                <c:pt idx="3993">
                  <c:v>3359.523289034631</c:v>
                </c:pt>
                <c:pt idx="3994">
                  <c:v>3407.3238642640399</c:v>
                </c:pt>
                <c:pt idx="3995">
                  <c:v>3405.699366713573</c:v>
                </c:pt>
                <c:pt idx="3996">
                  <c:v>3373.8683132904462</c:v>
                </c:pt>
                <c:pt idx="3997">
                  <c:v>3349.810669579243</c:v>
                </c:pt>
                <c:pt idx="3998">
                  <c:v>3371.6196194232648</c:v>
                </c:pt>
                <c:pt idx="3999">
                  <c:v>3376.7043640413158</c:v>
                </c:pt>
                <c:pt idx="4000">
                  <c:v>3324.2939766242389</c:v>
                </c:pt>
                <c:pt idx="4001">
                  <c:v>3292.51611622582</c:v>
                </c:pt>
                <c:pt idx="4002">
                  <c:v>3128.9905440162679</c:v>
                </c:pt>
                <c:pt idx="4003">
                  <c:v>3252.9686716205169</c:v>
                </c:pt>
                <c:pt idx="4004">
                  <c:v>3298.969558181625</c:v>
                </c:pt>
                <c:pt idx="4005">
                  <c:v>3345.31705388306</c:v>
                </c:pt>
                <c:pt idx="4006">
                  <c:v>3370.0123269205569</c:v>
                </c:pt>
                <c:pt idx="4007">
                  <c:v>3410.9172343917162</c:v>
                </c:pt>
                <c:pt idx="4008">
                  <c:v>3425.539184655373</c:v>
                </c:pt>
                <c:pt idx="4009">
                  <c:v>3414.2569849534011</c:v>
                </c:pt>
                <c:pt idx="4010">
                  <c:v>3407.2141229365761</c:v>
                </c:pt>
                <c:pt idx="4011">
                  <c:v>3422.3409842305909</c:v>
                </c:pt>
                <c:pt idx="4012">
                  <c:v>3397.67317105449</c:v>
                </c:pt>
                <c:pt idx="4013">
                  <c:v>3415.3992741466391</c:v>
                </c:pt>
              </c:numCache>
            </c:numRef>
          </c:val>
          <c:smooth val="0"/>
          <c:extLst>
            <c:ext xmlns:c16="http://schemas.microsoft.com/office/drawing/2014/chart" uri="{C3380CC4-5D6E-409C-BE32-E72D297353CC}">
              <c16:uniqueId val="{00000000-5784-4E02-99DA-F46F6890B581}"/>
            </c:ext>
          </c:extLst>
        </c:ser>
        <c:ser>
          <c:idx val="1"/>
          <c:order val="1"/>
          <c:tx>
            <c:strRef>
              <c:f>Sheet1!$C$1</c:f>
              <c:strCache>
                <c:ptCount val="1"/>
                <c:pt idx="0">
                  <c:v>Growth</c:v>
                </c:pt>
              </c:strCache>
            </c:strRef>
          </c:tx>
          <c:spPr>
            <a:ln>
              <a:solidFill>
                <a:srgbClr val="92CFA2"/>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Sheet1!$C$2:$C$4015</c:f>
              <c:numCache>
                <c:formatCode>0.00</c:formatCode>
                <c:ptCount val="4014"/>
                <c:pt idx="0">
                  <c:v>100</c:v>
                </c:pt>
                <c:pt idx="1">
                  <c:v>99.187518669881129</c:v>
                </c:pt>
                <c:pt idx="2">
                  <c:v>100.03647305100991</c:v>
                </c:pt>
                <c:pt idx="3">
                  <c:v>100.2522335563277</c:v>
                </c:pt>
                <c:pt idx="4">
                  <c:v>99.749909502408144</c:v>
                </c:pt>
                <c:pt idx="5">
                  <c:v>99.277845393312845</c:v>
                </c:pt>
                <c:pt idx="6">
                  <c:v>99.913289674499765</c:v>
                </c:pt>
                <c:pt idx="7">
                  <c:v>99.522830172512414</c:v>
                </c:pt>
                <c:pt idx="8">
                  <c:v>100.1427949638651</c:v>
                </c:pt>
                <c:pt idx="9">
                  <c:v>101.39367076221249</c:v>
                </c:pt>
                <c:pt idx="10">
                  <c:v>101.0800112068567</c:v>
                </c:pt>
                <c:pt idx="11">
                  <c:v>102.14264471351041</c:v>
                </c:pt>
                <c:pt idx="12">
                  <c:v>102.5748042939925</c:v>
                </c:pt>
                <c:pt idx="13">
                  <c:v>103.2867250406388</c:v>
                </c:pt>
                <c:pt idx="14">
                  <c:v>102.3875742538598</c:v>
                </c:pt>
                <c:pt idx="15">
                  <c:v>104.6346458346884</c:v>
                </c:pt>
                <c:pt idx="16">
                  <c:v>104.55117510269319</c:v>
                </c:pt>
                <c:pt idx="17">
                  <c:v>104.3266536162257</c:v>
                </c:pt>
                <c:pt idx="18">
                  <c:v>104.72315207968001</c:v>
                </c:pt>
                <c:pt idx="19">
                  <c:v>103.8525829354013</c:v>
                </c:pt>
                <c:pt idx="20">
                  <c:v>102.4911131959248</c:v>
                </c:pt>
                <c:pt idx="21">
                  <c:v>102.5149507400926</c:v>
                </c:pt>
                <c:pt idx="22">
                  <c:v>102.86239053544671</c:v>
                </c:pt>
                <c:pt idx="23">
                  <c:v>104.33123518864529</c:v>
                </c:pt>
                <c:pt idx="24">
                  <c:v>103.3993817550771</c:v>
                </c:pt>
                <c:pt idx="25">
                  <c:v>102.9835973723623</c:v>
                </c:pt>
                <c:pt idx="26">
                  <c:v>102.4717973621663</c:v>
                </c:pt>
                <c:pt idx="27">
                  <c:v>101.19995333572339</c:v>
                </c:pt>
                <c:pt idx="28">
                  <c:v>101.1355716544966</c:v>
                </c:pt>
                <c:pt idx="29">
                  <c:v>101.9518123503893</c:v>
                </c:pt>
                <c:pt idx="30">
                  <c:v>103.1274176754583</c:v>
                </c:pt>
                <c:pt idx="31">
                  <c:v>102.4269542090553</c:v>
                </c:pt>
                <c:pt idx="32">
                  <c:v>101.259815972693</c:v>
                </c:pt>
                <c:pt idx="33">
                  <c:v>102.5273715197292</c:v>
                </c:pt>
                <c:pt idx="34">
                  <c:v>101.8843017408963</c:v>
                </c:pt>
                <c:pt idx="35">
                  <c:v>103.5697379356148</c:v>
                </c:pt>
                <c:pt idx="36">
                  <c:v>103.748977239361</c:v>
                </c:pt>
                <c:pt idx="37">
                  <c:v>103.8827577972107</c:v>
                </c:pt>
                <c:pt idx="38">
                  <c:v>102.9351877857159</c:v>
                </c:pt>
                <c:pt idx="39">
                  <c:v>103.112482003053</c:v>
                </c:pt>
                <c:pt idx="40">
                  <c:v>103.00975176201391</c:v>
                </c:pt>
                <c:pt idx="41">
                  <c:v>100.17583947310931</c:v>
                </c:pt>
                <c:pt idx="42">
                  <c:v>96.055189455375398</c:v>
                </c:pt>
                <c:pt idx="43">
                  <c:v>99.03584683573547</c:v>
                </c:pt>
                <c:pt idx="44">
                  <c:v>101.5837577543018</c:v>
                </c:pt>
                <c:pt idx="45">
                  <c:v>102.554486335492</c:v>
                </c:pt>
                <c:pt idx="46">
                  <c:v>102.36059314820091</c:v>
                </c:pt>
                <c:pt idx="47">
                  <c:v>101.2511099673757</c:v>
                </c:pt>
                <c:pt idx="48">
                  <c:v>100.6619474221782</c:v>
                </c:pt>
                <c:pt idx="49">
                  <c:v>100.678031804212</c:v>
                </c:pt>
                <c:pt idx="50">
                  <c:v>101.9831616936669</c:v>
                </c:pt>
                <c:pt idx="51">
                  <c:v>104.1064536531612</c:v>
                </c:pt>
                <c:pt idx="52">
                  <c:v>105.3343055233545</c:v>
                </c:pt>
                <c:pt idx="53">
                  <c:v>104.9928058235418</c:v>
                </c:pt>
                <c:pt idx="54">
                  <c:v>105.8045194935292</c:v>
                </c:pt>
                <c:pt idx="55">
                  <c:v>107.69284698844029</c:v>
                </c:pt>
                <c:pt idx="56">
                  <c:v>108.3439243072638</c:v>
                </c:pt>
                <c:pt idx="57">
                  <c:v>108.5137226937176</c:v>
                </c:pt>
                <c:pt idx="58">
                  <c:v>109.08193994297881</c:v>
                </c:pt>
                <c:pt idx="59">
                  <c:v>108.45421133450949</c:v>
                </c:pt>
                <c:pt idx="60">
                  <c:v>107.4313363633923</c:v>
                </c:pt>
                <c:pt idx="61">
                  <c:v>105.5654078580323</c:v>
                </c:pt>
                <c:pt idx="62">
                  <c:v>107.6698199204547</c:v>
                </c:pt>
                <c:pt idx="63">
                  <c:v>109.49313124131071</c:v>
                </c:pt>
                <c:pt idx="64">
                  <c:v>110.88344012697419</c:v>
                </c:pt>
                <c:pt idx="65">
                  <c:v>112.1351241728804</c:v>
                </c:pt>
                <c:pt idx="66">
                  <c:v>112.91510702428521</c:v>
                </c:pt>
                <c:pt idx="67">
                  <c:v>112.6990431810562</c:v>
                </c:pt>
                <c:pt idx="68">
                  <c:v>112.1247196127112</c:v>
                </c:pt>
                <c:pt idx="69">
                  <c:v>112.4676631240326</c:v>
                </c:pt>
                <c:pt idx="70">
                  <c:v>109.4821546536874</c:v>
                </c:pt>
                <c:pt idx="71">
                  <c:v>109.97166427737071</c:v>
                </c:pt>
                <c:pt idx="72">
                  <c:v>111.165918784555</c:v>
                </c:pt>
                <c:pt idx="73">
                  <c:v>111.5382488106855</c:v>
                </c:pt>
                <c:pt idx="74">
                  <c:v>110.1324995676177</c:v>
                </c:pt>
                <c:pt idx="75">
                  <c:v>112.3056015288455</c:v>
                </c:pt>
                <c:pt idx="76">
                  <c:v>113.4267756793016</c:v>
                </c:pt>
                <c:pt idx="77">
                  <c:v>114.0856703960886</c:v>
                </c:pt>
                <c:pt idx="78">
                  <c:v>114.0952726596782</c:v>
                </c:pt>
                <c:pt idx="79">
                  <c:v>113.4454307132871</c:v>
                </c:pt>
                <c:pt idx="80">
                  <c:v>113.1459743020562</c:v>
                </c:pt>
                <c:pt idx="81">
                  <c:v>111.0003258519302</c:v>
                </c:pt>
                <c:pt idx="82">
                  <c:v>105.80952601096131</c:v>
                </c:pt>
                <c:pt idx="83">
                  <c:v>105.60835452829279</c:v>
                </c:pt>
                <c:pt idx="84">
                  <c:v>106.6894372527544</c:v>
                </c:pt>
                <c:pt idx="85">
                  <c:v>110.2900075407655</c:v>
                </c:pt>
                <c:pt idx="86">
                  <c:v>110.2704404308209</c:v>
                </c:pt>
                <c:pt idx="87">
                  <c:v>108.4793819908615</c:v>
                </c:pt>
                <c:pt idx="88">
                  <c:v>108.2990568225357</c:v>
                </c:pt>
                <c:pt idx="89">
                  <c:v>106.8035383206694</c:v>
                </c:pt>
                <c:pt idx="90">
                  <c:v>102.5666134698692</c:v>
                </c:pt>
                <c:pt idx="91">
                  <c:v>103.35747606429619</c:v>
                </c:pt>
                <c:pt idx="92">
                  <c:v>103.2764889375451</c:v>
                </c:pt>
                <c:pt idx="93">
                  <c:v>98.935089431662689</c:v>
                </c:pt>
                <c:pt idx="94">
                  <c:v>98.048047488072726</c:v>
                </c:pt>
                <c:pt idx="95">
                  <c:v>96.837246898562512</c:v>
                </c:pt>
                <c:pt idx="96">
                  <c:v>91.013152295982366</c:v>
                </c:pt>
                <c:pt idx="97">
                  <c:v>91.856732852478672</c:v>
                </c:pt>
                <c:pt idx="98">
                  <c:v>88.476586857473123</c:v>
                </c:pt>
                <c:pt idx="99">
                  <c:v>92.770151211633191</c:v>
                </c:pt>
                <c:pt idx="100">
                  <c:v>90.894103572627657</c:v>
                </c:pt>
                <c:pt idx="101">
                  <c:v>90.927244202904689</c:v>
                </c:pt>
                <c:pt idx="102">
                  <c:v>92.434746034591114</c:v>
                </c:pt>
                <c:pt idx="103">
                  <c:v>90.818216939486277</c:v>
                </c:pt>
                <c:pt idx="104">
                  <c:v>91.704726775246499</c:v>
                </c:pt>
                <c:pt idx="105">
                  <c:v>90.4883153995724</c:v>
                </c:pt>
                <c:pt idx="106">
                  <c:v>91.359514019986847</c:v>
                </c:pt>
                <c:pt idx="107">
                  <c:v>92.497112378361265</c:v>
                </c:pt>
                <c:pt idx="108">
                  <c:v>92.219979739368895</c:v>
                </c:pt>
                <c:pt idx="109">
                  <c:v>93.136133067154844</c:v>
                </c:pt>
                <c:pt idx="110">
                  <c:v>93.60710087213269</c:v>
                </c:pt>
                <c:pt idx="111">
                  <c:v>92.542159179132597</c:v>
                </c:pt>
                <c:pt idx="112">
                  <c:v>90.839095615974628</c:v>
                </c:pt>
                <c:pt idx="113">
                  <c:v>91.025887762833577</c:v>
                </c:pt>
                <c:pt idx="114">
                  <c:v>92.417939965500778</c:v>
                </c:pt>
                <c:pt idx="115">
                  <c:v>88.851303555845575</c:v>
                </c:pt>
                <c:pt idx="116">
                  <c:v>89.209174501741998</c:v>
                </c:pt>
                <c:pt idx="117">
                  <c:v>89.743449588797816</c:v>
                </c:pt>
                <c:pt idx="118">
                  <c:v>91.122602258251746</c:v>
                </c:pt>
                <c:pt idx="119">
                  <c:v>94.698426141190367</c:v>
                </c:pt>
                <c:pt idx="120">
                  <c:v>96.001801681823423</c:v>
                </c:pt>
                <c:pt idx="121">
                  <c:v>96.520033847248001</c:v>
                </c:pt>
                <c:pt idx="122">
                  <c:v>95.868937273753758</c:v>
                </c:pt>
                <c:pt idx="123">
                  <c:v>97.504683664429052</c:v>
                </c:pt>
                <c:pt idx="124">
                  <c:v>100.4286755437912</c:v>
                </c:pt>
                <c:pt idx="125">
                  <c:v>100.2255857072365</c:v>
                </c:pt>
                <c:pt idx="126">
                  <c:v>101.0182573470761</c:v>
                </c:pt>
                <c:pt idx="127">
                  <c:v>100.9247938853638</c:v>
                </c:pt>
                <c:pt idx="128">
                  <c:v>102.3284010647218</c:v>
                </c:pt>
                <c:pt idx="129">
                  <c:v>101.8932249295548</c:v>
                </c:pt>
                <c:pt idx="130">
                  <c:v>102.82735437583661</c:v>
                </c:pt>
                <c:pt idx="131">
                  <c:v>105.23881078364511</c:v>
                </c:pt>
                <c:pt idx="132">
                  <c:v>104.6783691273036</c:v>
                </c:pt>
                <c:pt idx="133">
                  <c:v>103.3283615400135</c:v>
                </c:pt>
                <c:pt idx="134">
                  <c:v>104.70368068199291</c:v>
                </c:pt>
                <c:pt idx="135">
                  <c:v>106.19398229663329</c:v>
                </c:pt>
                <c:pt idx="136">
                  <c:v>106.47175148988271</c:v>
                </c:pt>
                <c:pt idx="137">
                  <c:v>105.4949097764098</c:v>
                </c:pt>
                <c:pt idx="138">
                  <c:v>103.667789880401</c:v>
                </c:pt>
                <c:pt idx="139">
                  <c:v>103.69420106120261</c:v>
                </c:pt>
                <c:pt idx="140">
                  <c:v>104.5294985191684</c:v>
                </c:pt>
                <c:pt idx="141">
                  <c:v>104.8568625421802</c:v>
                </c:pt>
                <c:pt idx="142">
                  <c:v>105.3019980239312</c:v>
                </c:pt>
                <c:pt idx="143">
                  <c:v>104.9487548089288</c:v>
                </c:pt>
                <c:pt idx="144">
                  <c:v>108.1940701113313</c:v>
                </c:pt>
                <c:pt idx="145">
                  <c:v>110.1356956043002</c:v>
                </c:pt>
                <c:pt idx="146">
                  <c:v>110.1163820997204</c:v>
                </c:pt>
                <c:pt idx="147">
                  <c:v>111.4493800618463</c:v>
                </c:pt>
                <c:pt idx="148">
                  <c:v>111.8364464617385</c:v>
                </c:pt>
                <c:pt idx="149">
                  <c:v>111.1553291498374</c:v>
                </c:pt>
                <c:pt idx="150">
                  <c:v>110.3292381068723</c:v>
                </c:pt>
                <c:pt idx="151">
                  <c:v>110.74161944840471</c:v>
                </c:pt>
                <c:pt idx="152">
                  <c:v>111.4937858955625</c:v>
                </c:pt>
                <c:pt idx="153">
                  <c:v>111.71118866083209</c:v>
                </c:pt>
                <c:pt idx="154">
                  <c:v>110.4365837817199</c:v>
                </c:pt>
                <c:pt idx="155">
                  <c:v>110.44952147453699</c:v>
                </c:pt>
                <c:pt idx="156">
                  <c:v>112.1654137930483</c:v>
                </c:pt>
                <c:pt idx="157">
                  <c:v>111.23142172775231</c:v>
                </c:pt>
                <c:pt idx="158">
                  <c:v>111.2260329691636</c:v>
                </c:pt>
                <c:pt idx="159">
                  <c:v>109.54866434494789</c:v>
                </c:pt>
                <c:pt idx="160">
                  <c:v>109.3910361527853</c:v>
                </c:pt>
                <c:pt idx="161">
                  <c:v>107.0851252879326</c:v>
                </c:pt>
                <c:pt idx="162">
                  <c:v>105.801859507236</c:v>
                </c:pt>
                <c:pt idx="163">
                  <c:v>105.7095572451712</c:v>
                </c:pt>
                <c:pt idx="164">
                  <c:v>104.9006191116618</c:v>
                </c:pt>
                <c:pt idx="165">
                  <c:v>107.65601893365751</c:v>
                </c:pt>
                <c:pt idx="166">
                  <c:v>108.2286900192077</c:v>
                </c:pt>
                <c:pt idx="167">
                  <c:v>107.3245749647736</c:v>
                </c:pt>
                <c:pt idx="168">
                  <c:v>110.30369035988021</c:v>
                </c:pt>
                <c:pt idx="169">
                  <c:v>111.80463927452961</c:v>
                </c:pt>
                <c:pt idx="170">
                  <c:v>112.9897132523316</c:v>
                </c:pt>
                <c:pt idx="171">
                  <c:v>112.71545106071081</c:v>
                </c:pt>
                <c:pt idx="172">
                  <c:v>113.76099232981861</c:v>
                </c:pt>
                <c:pt idx="173">
                  <c:v>115.4687504675387</c:v>
                </c:pt>
                <c:pt idx="174">
                  <c:v>115.7196083453555</c:v>
                </c:pt>
                <c:pt idx="175">
                  <c:v>118.6857146192643</c:v>
                </c:pt>
                <c:pt idx="176">
                  <c:v>120.08637854183461</c:v>
                </c:pt>
                <c:pt idx="177">
                  <c:v>120.42805788710341</c:v>
                </c:pt>
                <c:pt idx="178">
                  <c:v>121.4673403414895</c:v>
                </c:pt>
                <c:pt idx="179">
                  <c:v>123.80548711887469</c:v>
                </c:pt>
                <c:pt idx="180">
                  <c:v>122.75267519718</c:v>
                </c:pt>
                <c:pt idx="181">
                  <c:v>123.99447386587779</c:v>
                </c:pt>
                <c:pt idx="182">
                  <c:v>124.3679012099058</c:v>
                </c:pt>
                <c:pt idx="183">
                  <c:v>123.6510059433807</c:v>
                </c:pt>
                <c:pt idx="184">
                  <c:v>125.08226997476891</c:v>
                </c:pt>
                <c:pt idx="185">
                  <c:v>126.7200979679494</c:v>
                </c:pt>
                <c:pt idx="186">
                  <c:v>126.96494757014121</c:v>
                </c:pt>
                <c:pt idx="187">
                  <c:v>128.05537356639911</c:v>
                </c:pt>
                <c:pt idx="188">
                  <c:v>126.6764190846222</c:v>
                </c:pt>
                <c:pt idx="189">
                  <c:v>126.5833052340712</c:v>
                </c:pt>
                <c:pt idx="190">
                  <c:v>128.51372839007971</c:v>
                </c:pt>
                <c:pt idx="191">
                  <c:v>126.5160747972475</c:v>
                </c:pt>
                <c:pt idx="192">
                  <c:v>122.5898851410864</c:v>
                </c:pt>
                <c:pt idx="193">
                  <c:v>122.5993100737919</c:v>
                </c:pt>
                <c:pt idx="194">
                  <c:v>117.87382827651651</c:v>
                </c:pt>
                <c:pt idx="195">
                  <c:v>119.4161843501755</c:v>
                </c:pt>
                <c:pt idx="196">
                  <c:v>123.3726061399023</c:v>
                </c:pt>
                <c:pt idx="197">
                  <c:v>117.85913785776199</c:v>
                </c:pt>
                <c:pt idx="198">
                  <c:v>119.6429251988403</c:v>
                </c:pt>
                <c:pt idx="199">
                  <c:v>122.5381812724295</c:v>
                </c:pt>
                <c:pt idx="200">
                  <c:v>122.01885523181549</c:v>
                </c:pt>
                <c:pt idx="201">
                  <c:v>123.4117984456045</c:v>
                </c:pt>
                <c:pt idx="202">
                  <c:v>124.3735502849556</c:v>
                </c:pt>
                <c:pt idx="203">
                  <c:v>121.6919940527535</c:v>
                </c:pt>
                <c:pt idx="204">
                  <c:v>121.08946347490379</c:v>
                </c:pt>
                <c:pt idx="205">
                  <c:v>121.76688998382571</c:v>
                </c:pt>
                <c:pt idx="206">
                  <c:v>120.63285958512419</c:v>
                </c:pt>
                <c:pt idx="207">
                  <c:v>116.1541614928976</c:v>
                </c:pt>
                <c:pt idx="208">
                  <c:v>114.6761024520365</c:v>
                </c:pt>
                <c:pt idx="209">
                  <c:v>113.9101274821773</c:v>
                </c:pt>
                <c:pt idx="210">
                  <c:v>112.54240340451589</c:v>
                </c:pt>
                <c:pt idx="211">
                  <c:v>112.6615489706586</c:v>
                </c:pt>
                <c:pt idx="212">
                  <c:v>112.21790058084289</c:v>
                </c:pt>
                <c:pt idx="213">
                  <c:v>114.1953037309268</c:v>
                </c:pt>
                <c:pt idx="214">
                  <c:v>118.0205471206968</c:v>
                </c:pt>
                <c:pt idx="215">
                  <c:v>118.9472772133209</c:v>
                </c:pt>
                <c:pt idx="216">
                  <c:v>119.49511286493581</c:v>
                </c:pt>
                <c:pt idx="217">
                  <c:v>119.68077954154261</c:v>
                </c:pt>
                <c:pt idx="218">
                  <c:v>121.22306262933751</c:v>
                </c:pt>
                <c:pt idx="219">
                  <c:v>123.2650675371363</c:v>
                </c:pt>
                <c:pt idx="220">
                  <c:v>125.0219669175157</c:v>
                </c:pt>
                <c:pt idx="221">
                  <c:v>126.05795944707739</c:v>
                </c:pt>
                <c:pt idx="222">
                  <c:v>127.72309998188049</c:v>
                </c:pt>
                <c:pt idx="223">
                  <c:v>127.9473051079212</c:v>
                </c:pt>
                <c:pt idx="224">
                  <c:v>129.47000142474951</c:v>
                </c:pt>
                <c:pt idx="225">
                  <c:v>128.93080471954619</c:v>
                </c:pt>
                <c:pt idx="226">
                  <c:v>129.07187065742181</c:v>
                </c:pt>
                <c:pt idx="227">
                  <c:v>129.78008875666211</c:v>
                </c:pt>
                <c:pt idx="228">
                  <c:v>129.03640146426389</c:v>
                </c:pt>
                <c:pt idx="229">
                  <c:v>129.25560001905919</c:v>
                </c:pt>
                <c:pt idx="230">
                  <c:v>130.56530514208561</c:v>
                </c:pt>
                <c:pt idx="231">
                  <c:v>132.63467289015679</c:v>
                </c:pt>
                <c:pt idx="232">
                  <c:v>133.06704886754059</c:v>
                </c:pt>
                <c:pt idx="233">
                  <c:v>133.60000336987801</c:v>
                </c:pt>
                <c:pt idx="234">
                  <c:v>133.92866994946741</c:v>
                </c:pt>
                <c:pt idx="235">
                  <c:v>135.81035036957911</c:v>
                </c:pt>
                <c:pt idx="236">
                  <c:v>136.680008781797</c:v>
                </c:pt>
                <c:pt idx="237">
                  <c:v>136.68040359855601</c:v>
                </c:pt>
                <c:pt idx="238">
                  <c:v>136.8894151449889</c:v>
                </c:pt>
                <c:pt idx="239">
                  <c:v>139.30963204345531</c:v>
                </c:pt>
                <c:pt idx="240">
                  <c:v>138.1661077311916</c:v>
                </c:pt>
                <c:pt idx="241">
                  <c:v>139.00692307349391</c:v>
                </c:pt>
                <c:pt idx="242">
                  <c:v>137.59843995007881</c:v>
                </c:pt>
                <c:pt idx="243">
                  <c:v>132.91003739776269</c:v>
                </c:pt>
                <c:pt idx="244">
                  <c:v>137.24040522401029</c:v>
                </c:pt>
                <c:pt idx="245">
                  <c:v>139.15412865251369</c:v>
                </c:pt>
                <c:pt idx="246">
                  <c:v>142.21538032625961</c:v>
                </c:pt>
                <c:pt idx="247">
                  <c:v>139.97750944715261</c:v>
                </c:pt>
                <c:pt idx="248">
                  <c:v>143.83489933275399</c:v>
                </c:pt>
                <c:pt idx="249">
                  <c:v>144.42822202690331</c:v>
                </c:pt>
                <c:pt idx="250">
                  <c:v>141.2865277881117</c:v>
                </c:pt>
                <c:pt idx="251">
                  <c:v>137.4095619116741</c:v>
                </c:pt>
                <c:pt idx="252">
                  <c:v>134.87220721696801</c:v>
                </c:pt>
                <c:pt idx="253">
                  <c:v>135.61524083648911</c:v>
                </c:pt>
                <c:pt idx="254">
                  <c:v>141.22434910579531</c:v>
                </c:pt>
                <c:pt idx="255">
                  <c:v>142.9264788490228</c:v>
                </c:pt>
                <c:pt idx="256">
                  <c:v>144.09837480574839</c:v>
                </c:pt>
                <c:pt idx="257">
                  <c:v>147.11256997048369</c:v>
                </c:pt>
                <c:pt idx="258">
                  <c:v>151.40432451464989</c:v>
                </c:pt>
                <c:pt idx="259">
                  <c:v>151.51777609513519</c:v>
                </c:pt>
                <c:pt idx="260">
                  <c:v>152.68288874024009</c:v>
                </c:pt>
                <c:pt idx="261">
                  <c:v>150.54511511880071</c:v>
                </c:pt>
                <c:pt idx="262">
                  <c:v>151.9122201491576</c:v>
                </c:pt>
                <c:pt idx="263">
                  <c:v>152.9776660016004</c:v>
                </c:pt>
                <c:pt idx="264">
                  <c:v>150.34154376279329</c:v>
                </c:pt>
                <c:pt idx="265">
                  <c:v>149.70963175151689</c:v>
                </c:pt>
                <c:pt idx="266">
                  <c:v>150.12431618354219</c:v>
                </c:pt>
                <c:pt idx="267">
                  <c:v>151.25141751666911</c:v>
                </c:pt>
                <c:pt idx="268">
                  <c:v>150.15631468706169</c:v>
                </c:pt>
                <c:pt idx="269">
                  <c:v>154.3260179635671</c:v>
                </c:pt>
                <c:pt idx="270">
                  <c:v>156.68953664920321</c:v>
                </c:pt>
                <c:pt idx="271">
                  <c:v>156.88416321685531</c:v>
                </c:pt>
                <c:pt idx="272">
                  <c:v>156.90193008249091</c:v>
                </c:pt>
                <c:pt idx="273">
                  <c:v>161.3467260210335</c:v>
                </c:pt>
                <c:pt idx="274">
                  <c:v>158.00526306326739</c:v>
                </c:pt>
                <c:pt idx="275">
                  <c:v>160.66324810821439</c:v>
                </c:pt>
                <c:pt idx="276">
                  <c:v>163.91002880299521</c:v>
                </c:pt>
                <c:pt idx="277">
                  <c:v>165.46919947031509</c:v>
                </c:pt>
                <c:pt idx="278">
                  <c:v>164.02623860263469</c:v>
                </c:pt>
                <c:pt idx="279">
                  <c:v>162.84689821936061</c:v>
                </c:pt>
                <c:pt idx="280">
                  <c:v>165.5030603659844</c:v>
                </c:pt>
                <c:pt idx="281">
                  <c:v>170.831964717331</c:v>
                </c:pt>
                <c:pt idx="282">
                  <c:v>172.65961610018269</c:v>
                </c:pt>
                <c:pt idx="283">
                  <c:v>175.2748504749791</c:v>
                </c:pt>
                <c:pt idx="284">
                  <c:v>174.27388953855581</c:v>
                </c:pt>
                <c:pt idx="285">
                  <c:v>172.69415633268119</c:v>
                </c:pt>
                <c:pt idx="286">
                  <c:v>174.000867808203</c:v>
                </c:pt>
                <c:pt idx="287">
                  <c:v>174.94913312590009</c:v>
                </c:pt>
                <c:pt idx="288">
                  <c:v>177.46138179120621</c:v>
                </c:pt>
                <c:pt idx="289">
                  <c:v>178.43470124604971</c:v>
                </c:pt>
                <c:pt idx="290">
                  <c:v>182.87193234404211</c:v>
                </c:pt>
                <c:pt idx="291">
                  <c:v>177.67312302026119</c:v>
                </c:pt>
                <c:pt idx="292">
                  <c:v>174.52933700742531</c:v>
                </c:pt>
                <c:pt idx="293">
                  <c:v>177.57900942927921</c:v>
                </c:pt>
                <c:pt idx="294">
                  <c:v>181.7401092771843</c:v>
                </c:pt>
                <c:pt idx="295">
                  <c:v>181.18789403744731</c:v>
                </c:pt>
                <c:pt idx="296">
                  <c:v>183.9628472560766</c:v>
                </c:pt>
                <c:pt idx="297">
                  <c:v>186.89979886616069</c:v>
                </c:pt>
                <c:pt idx="298">
                  <c:v>190.00419814075491</c:v>
                </c:pt>
                <c:pt idx="299">
                  <c:v>189.55183996838639</c:v>
                </c:pt>
                <c:pt idx="300">
                  <c:v>188.0338386526532</c:v>
                </c:pt>
                <c:pt idx="301">
                  <c:v>188.83746754265161</c:v>
                </c:pt>
                <c:pt idx="302">
                  <c:v>190.2247649853941</c:v>
                </c:pt>
                <c:pt idx="303">
                  <c:v>186.67747833929911</c:v>
                </c:pt>
                <c:pt idx="304">
                  <c:v>186.2872898421422</c:v>
                </c:pt>
                <c:pt idx="305">
                  <c:v>180.70526605783829</c:v>
                </c:pt>
                <c:pt idx="306">
                  <c:v>179.49541030909219</c:v>
                </c:pt>
                <c:pt idx="307">
                  <c:v>181.78537329223099</c:v>
                </c:pt>
                <c:pt idx="308">
                  <c:v>180.77489463105289</c:v>
                </c:pt>
                <c:pt idx="309">
                  <c:v>178.50486365046461</c:v>
                </c:pt>
                <c:pt idx="310">
                  <c:v>180.7005854859427</c:v>
                </c:pt>
                <c:pt idx="311">
                  <c:v>170.99660547974619</c:v>
                </c:pt>
                <c:pt idx="312">
                  <c:v>149.15426907594059</c:v>
                </c:pt>
                <c:pt idx="313">
                  <c:v>134.1202082702375</c:v>
                </c:pt>
                <c:pt idx="314">
                  <c:v>144.9406974194535</c:v>
                </c:pt>
                <c:pt idx="315">
                  <c:v>139.81908996173749</c:v>
                </c:pt>
                <c:pt idx="316">
                  <c:v>149.6238397592123</c:v>
                </c:pt>
                <c:pt idx="317">
                  <c:v>150.6415004113185</c:v>
                </c:pt>
                <c:pt idx="318">
                  <c:v>152.0073641755439</c:v>
                </c:pt>
                <c:pt idx="319">
                  <c:v>147.79990630875929</c:v>
                </c:pt>
                <c:pt idx="320">
                  <c:v>148.28637286003789</c:v>
                </c:pt>
                <c:pt idx="321">
                  <c:v>148.87018148315329</c:v>
                </c:pt>
                <c:pt idx="322">
                  <c:v>152.81338379105841</c:v>
                </c:pt>
                <c:pt idx="323">
                  <c:v>153.68023211442491</c:v>
                </c:pt>
                <c:pt idx="324">
                  <c:v>151.8488799251906</c:v>
                </c:pt>
                <c:pt idx="325">
                  <c:v>147.48095332834981</c:v>
                </c:pt>
                <c:pt idx="326">
                  <c:v>145.55162497948459</c:v>
                </c:pt>
                <c:pt idx="327">
                  <c:v>138.13394575154669</c:v>
                </c:pt>
                <c:pt idx="328">
                  <c:v>135.58992293986651</c:v>
                </c:pt>
                <c:pt idx="329">
                  <c:v>134.81753888552009</c:v>
                </c:pt>
                <c:pt idx="330">
                  <c:v>141.85882992800421</c:v>
                </c:pt>
                <c:pt idx="331">
                  <c:v>145.1565221683297</c:v>
                </c:pt>
                <c:pt idx="332">
                  <c:v>146.76375820589459</c:v>
                </c:pt>
                <c:pt idx="333">
                  <c:v>148.76081995642289</c:v>
                </c:pt>
                <c:pt idx="334">
                  <c:v>147.22896686996739</c:v>
                </c:pt>
                <c:pt idx="335">
                  <c:v>148.52689050178171</c:v>
                </c:pt>
                <c:pt idx="336">
                  <c:v>147.5214801393378</c:v>
                </c:pt>
                <c:pt idx="337">
                  <c:v>148.61492546197971</c:v>
                </c:pt>
                <c:pt idx="338">
                  <c:v>150.55612639634339</c:v>
                </c:pt>
                <c:pt idx="339">
                  <c:v>150.20994134403529</c:v>
                </c:pt>
                <c:pt idx="340">
                  <c:v>149.72324251788459</c:v>
                </c:pt>
                <c:pt idx="341">
                  <c:v>149.40954429856259</c:v>
                </c:pt>
                <c:pt idx="342">
                  <c:v>143.69721903555151</c:v>
                </c:pt>
                <c:pt idx="343">
                  <c:v>140.80974493008301</c:v>
                </c:pt>
                <c:pt idx="344">
                  <c:v>140.68592848798829</c:v>
                </c:pt>
                <c:pt idx="345">
                  <c:v>135.00523368837531</c:v>
                </c:pt>
                <c:pt idx="346">
                  <c:v>134.24391169249131</c:v>
                </c:pt>
                <c:pt idx="347">
                  <c:v>137.55402196388499</c:v>
                </c:pt>
                <c:pt idx="348">
                  <c:v>137.62755352877869</c:v>
                </c:pt>
                <c:pt idx="349">
                  <c:v>128.58412349900951</c:v>
                </c:pt>
                <c:pt idx="350">
                  <c:v>131.77368902079141</c:v>
                </c:pt>
                <c:pt idx="351">
                  <c:v>121.7329813766424</c:v>
                </c:pt>
                <c:pt idx="352">
                  <c:v>119.5208797803498</c:v>
                </c:pt>
                <c:pt idx="353">
                  <c:v>119.2162906452605</c:v>
                </c:pt>
                <c:pt idx="354">
                  <c:v>117.0518857511091</c:v>
                </c:pt>
                <c:pt idx="355">
                  <c:v>124.57692561403741</c:v>
                </c:pt>
                <c:pt idx="356">
                  <c:v>125.6358713218325</c:v>
                </c:pt>
                <c:pt idx="357">
                  <c:v>126.0579703526784</c:v>
                </c:pt>
                <c:pt idx="358">
                  <c:v>129.7749627084921</c:v>
                </c:pt>
                <c:pt idx="359">
                  <c:v>127.5151127532242</c:v>
                </c:pt>
                <c:pt idx="360">
                  <c:v>126.6218405961815</c:v>
                </c:pt>
                <c:pt idx="361">
                  <c:v>127.87425125360321</c:v>
                </c:pt>
                <c:pt idx="362">
                  <c:v>127.78742722667791</c:v>
                </c:pt>
                <c:pt idx="363">
                  <c:v>125.9133000552067</c:v>
                </c:pt>
                <c:pt idx="364">
                  <c:v>129.8398642224499</c:v>
                </c:pt>
                <c:pt idx="365">
                  <c:v>131.4703965439877</c:v>
                </c:pt>
                <c:pt idx="366">
                  <c:v>133.8220630880945</c:v>
                </c:pt>
                <c:pt idx="367">
                  <c:v>134.2391794785654</c:v>
                </c:pt>
                <c:pt idx="368">
                  <c:v>134.5802231665613</c:v>
                </c:pt>
                <c:pt idx="369">
                  <c:v>135.4247265924329</c:v>
                </c:pt>
                <c:pt idx="370">
                  <c:v>136.69452636263011</c:v>
                </c:pt>
                <c:pt idx="371">
                  <c:v>139.60822210847181</c:v>
                </c:pt>
                <c:pt idx="372">
                  <c:v>142.86797044886109</c:v>
                </c:pt>
                <c:pt idx="373">
                  <c:v>145.24790392196789</c:v>
                </c:pt>
                <c:pt idx="374">
                  <c:v>146.2263840664198</c:v>
                </c:pt>
                <c:pt idx="375">
                  <c:v>145.2168590349786</c:v>
                </c:pt>
                <c:pt idx="376">
                  <c:v>145.72884785847501</c:v>
                </c:pt>
                <c:pt idx="377">
                  <c:v>146.70634682424841</c:v>
                </c:pt>
                <c:pt idx="378">
                  <c:v>148.77469505777449</c:v>
                </c:pt>
                <c:pt idx="379">
                  <c:v>148.57395193850289</c:v>
                </c:pt>
                <c:pt idx="380">
                  <c:v>150.97442863284891</c:v>
                </c:pt>
                <c:pt idx="381">
                  <c:v>152.184746089485</c:v>
                </c:pt>
                <c:pt idx="382">
                  <c:v>150.5484712991873</c:v>
                </c:pt>
                <c:pt idx="383">
                  <c:v>148.7931806391841</c:v>
                </c:pt>
                <c:pt idx="384">
                  <c:v>146.92922499084</c:v>
                </c:pt>
                <c:pt idx="385">
                  <c:v>143.24823151536199</c:v>
                </c:pt>
                <c:pt idx="386">
                  <c:v>143.16598420291041</c:v>
                </c:pt>
                <c:pt idx="387">
                  <c:v>143.0333531488549</c:v>
                </c:pt>
                <c:pt idx="388">
                  <c:v>143.79289484972131</c:v>
                </c:pt>
                <c:pt idx="389">
                  <c:v>147.88625542971769</c:v>
                </c:pt>
                <c:pt idx="390">
                  <c:v>150.77231241646271</c:v>
                </c:pt>
                <c:pt idx="391">
                  <c:v>147.2121483841718</c:v>
                </c:pt>
                <c:pt idx="392">
                  <c:v>148.04690316814441</c:v>
                </c:pt>
                <c:pt idx="393">
                  <c:v>145.60035401648869</c:v>
                </c:pt>
                <c:pt idx="394">
                  <c:v>143.1994370354715</c:v>
                </c:pt>
                <c:pt idx="395">
                  <c:v>139.70029637794971</c:v>
                </c:pt>
                <c:pt idx="396">
                  <c:v>138.3206836069366</c:v>
                </c:pt>
                <c:pt idx="397">
                  <c:v>141.95694703822591</c:v>
                </c:pt>
                <c:pt idx="398">
                  <c:v>140.04240346819969</c:v>
                </c:pt>
                <c:pt idx="399">
                  <c:v>139.9166873835469</c:v>
                </c:pt>
                <c:pt idx="400">
                  <c:v>136.16194375461799</c:v>
                </c:pt>
                <c:pt idx="401">
                  <c:v>136.71368763231581</c:v>
                </c:pt>
                <c:pt idx="402">
                  <c:v>131.43674329190441</c:v>
                </c:pt>
                <c:pt idx="403">
                  <c:v>132.1402751908098</c:v>
                </c:pt>
                <c:pt idx="404">
                  <c:v>131.47613541830609</c:v>
                </c:pt>
                <c:pt idx="405">
                  <c:v>129.0112196575254</c:v>
                </c:pt>
                <c:pt idx="406">
                  <c:v>129.05771866796701</c:v>
                </c:pt>
                <c:pt idx="407">
                  <c:v>131.16297551665531</c:v>
                </c:pt>
                <c:pt idx="408">
                  <c:v>132.8332692968404</c:v>
                </c:pt>
                <c:pt idx="409">
                  <c:v>134.5838602101843</c:v>
                </c:pt>
                <c:pt idx="410">
                  <c:v>136.29368788197991</c:v>
                </c:pt>
                <c:pt idx="411">
                  <c:v>138.30958521698861</c:v>
                </c:pt>
                <c:pt idx="412">
                  <c:v>136.54387103590761</c:v>
                </c:pt>
                <c:pt idx="413">
                  <c:v>133.5961424374301</c:v>
                </c:pt>
                <c:pt idx="414">
                  <c:v>128.53282069961571</c:v>
                </c:pt>
                <c:pt idx="415">
                  <c:v>123.9066760630606</c:v>
                </c:pt>
                <c:pt idx="416">
                  <c:v>119.7063648018502</c:v>
                </c:pt>
                <c:pt idx="417">
                  <c:v>121.5992600078588</c:v>
                </c:pt>
                <c:pt idx="418">
                  <c:v>121.4429121671232</c:v>
                </c:pt>
                <c:pt idx="419">
                  <c:v>117.04646389518039</c:v>
                </c:pt>
                <c:pt idx="420">
                  <c:v>113.35909929138469</c:v>
                </c:pt>
                <c:pt idx="421">
                  <c:v>107.3591720331807</c:v>
                </c:pt>
                <c:pt idx="422">
                  <c:v>113.2082998536214</c:v>
                </c:pt>
                <c:pt idx="423">
                  <c:v>108.39346239459969</c:v>
                </c:pt>
                <c:pt idx="424">
                  <c:v>110.7453299794014</c:v>
                </c:pt>
                <c:pt idx="425">
                  <c:v>111.7794815276216</c:v>
                </c:pt>
                <c:pt idx="426">
                  <c:v>111.36066739345119</c:v>
                </c:pt>
                <c:pt idx="427">
                  <c:v>114.9853105860422</c:v>
                </c:pt>
                <c:pt idx="428">
                  <c:v>115.9357722009352</c:v>
                </c:pt>
                <c:pt idx="429">
                  <c:v>114.4009579257483</c:v>
                </c:pt>
                <c:pt idx="430">
                  <c:v>113.70223399623529</c:v>
                </c:pt>
                <c:pt idx="431">
                  <c:v>109.4929446711529</c:v>
                </c:pt>
                <c:pt idx="432">
                  <c:v>107.5331632345235</c:v>
                </c:pt>
                <c:pt idx="433">
                  <c:v>109.40143476224679</c:v>
                </c:pt>
                <c:pt idx="434">
                  <c:v>112.1119784257918</c:v>
                </c:pt>
                <c:pt idx="435">
                  <c:v>113.6939534625006</c:v>
                </c:pt>
                <c:pt idx="436">
                  <c:v>116.4159206769372</c:v>
                </c:pt>
                <c:pt idx="437">
                  <c:v>123.1353246289972</c:v>
                </c:pt>
                <c:pt idx="438">
                  <c:v>122.1954084657838</c:v>
                </c:pt>
                <c:pt idx="439">
                  <c:v>122.3287026303675</c:v>
                </c:pt>
                <c:pt idx="440">
                  <c:v>123.9450830815488</c:v>
                </c:pt>
                <c:pt idx="441">
                  <c:v>120.1233795375131</c:v>
                </c:pt>
                <c:pt idx="442">
                  <c:v>122.76130553501071</c:v>
                </c:pt>
                <c:pt idx="443">
                  <c:v>122.2759144353611</c:v>
                </c:pt>
                <c:pt idx="444">
                  <c:v>124.7725375776478</c:v>
                </c:pt>
                <c:pt idx="445">
                  <c:v>127.398833317689</c:v>
                </c:pt>
                <c:pt idx="446">
                  <c:v>128.95480080713611</c:v>
                </c:pt>
                <c:pt idx="447">
                  <c:v>127.72144480867409</c:v>
                </c:pt>
                <c:pt idx="448">
                  <c:v>128.41627438561531</c:v>
                </c:pt>
                <c:pt idx="449">
                  <c:v>128.62731589038319</c:v>
                </c:pt>
                <c:pt idx="450">
                  <c:v>130.37167372999519</c:v>
                </c:pt>
                <c:pt idx="451">
                  <c:v>128.50808699303391</c:v>
                </c:pt>
                <c:pt idx="452">
                  <c:v>128.4376880890033</c:v>
                </c:pt>
                <c:pt idx="453">
                  <c:v>126.5128516668871</c:v>
                </c:pt>
                <c:pt idx="454">
                  <c:v>124.88182602453411</c:v>
                </c:pt>
                <c:pt idx="455">
                  <c:v>124.6432749266267</c:v>
                </c:pt>
                <c:pt idx="456">
                  <c:v>123.6589450617282</c:v>
                </c:pt>
                <c:pt idx="457">
                  <c:v>122.8779683504099</c:v>
                </c:pt>
                <c:pt idx="458">
                  <c:v>122.83398852315359</c:v>
                </c:pt>
                <c:pt idx="459">
                  <c:v>122.84612008965139</c:v>
                </c:pt>
                <c:pt idx="460">
                  <c:v>122.8038280727425</c:v>
                </c:pt>
                <c:pt idx="461">
                  <c:v>121.8517420922112</c:v>
                </c:pt>
                <c:pt idx="462">
                  <c:v>120.2520153254145</c:v>
                </c:pt>
                <c:pt idx="463">
                  <c:v>122.5230883542293</c:v>
                </c:pt>
                <c:pt idx="464">
                  <c:v>122.4028692116833</c:v>
                </c:pt>
                <c:pt idx="465">
                  <c:v>123.9369212858622</c:v>
                </c:pt>
                <c:pt idx="466">
                  <c:v>124.27009343672709</c:v>
                </c:pt>
                <c:pt idx="467">
                  <c:v>122.6292186154145</c:v>
                </c:pt>
                <c:pt idx="468">
                  <c:v>123.52353402802309</c:v>
                </c:pt>
                <c:pt idx="469">
                  <c:v>123.36119639352211</c:v>
                </c:pt>
                <c:pt idx="470">
                  <c:v>122.8198501299227</c:v>
                </c:pt>
                <c:pt idx="471">
                  <c:v>121.11405224816809</c:v>
                </c:pt>
                <c:pt idx="472">
                  <c:v>119.530773827487</c:v>
                </c:pt>
                <c:pt idx="473">
                  <c:v>114.26200275488</c:v>
                </c:pt>
                <c:pt idx="474">
                  <c:v>113.4383608776449</c:v>
                </c:pt>
                <c:pt idx="475">
                  <c:v>112.40299883198659</c:v>
                </c:pt>
                <c:pt idx="476">
                  <c:v>110.99942487526199</c:v>
                </c:pt>
                <c:pt idx="477">
                  <c:v>113.6619085319933</c:v>
                </c:pt>
                <c:pt idx="478">
                  <c:v>113.4996730776779</c:v>
                </c:pt>
                <c:pt idx="479">
                  <c:v>111.50297568482981</c:v>
                </c:pt>
                <c:pt idx="480">
                  <c:v>111.3281740289807</c:v>
                </c:pt>
                <c:pt idx="481">
                  <c:v>109.6711822975675</c:v>
                </c:pt>
                <c:pt idx="482">
                  <c:v>106.54132020430011</c:v>
                </c:pt>
                <c:pt idx="483">
                  <c:v>101.5837596075728</c:v>
                </c:pt>
                <c:pt idx="484">
                  <c:v>102.1269492630453</c:v>
                </c:pt>
                <c:pt idx="485">
                  <c:v>102.8624163100349</c:v>
                </c:pt>
                <c:pt idx="486">
                  <c:v>98.587473191908202</c:v>
                </c:pt>
                <c:pt idx="487">
                  <c:v>91.435982235860024</c:v>
                </c:pt>
                <c:pt idx="488">
                  <c:v>88.518315551934222</c:v>
                </c:pt>
                <c:pt idx="489">
                  <c:v>82.930183333976075</c:v>
                </c:pt>
                <c:pt idx="490">
                  <c:v>76.912453884031962</c:v>
                </c:pt>
                <c:pt idx="491">
                  <c:v>82.07955731994528</c:v>
                </c:pt>
                <c:pt idx="492">
                  <c:v>83.504881422804559</c:v>
                </c:pt>
                <c:pt idx="493">
                  <c:v>79.369989893633814</c:v>
                </c:pt>
                <c:pt idx="494">
                  <c:v>78.242033964071126</c:v>
                </c:pt>
                <c:pt idx="495">
                  <c:v>76.226454842744701</c:v>
                </c:pt>
                <c:pt idx="496">
                  <c:v>76.141368370805651</c:v>
                </c:pt>
                <c:pt idx="497">
                  <c:v>78.353333925781214</c:v>
                </c:pt>
                <c:pt idx="498">
                  <c:v>76.913612830800048</c:v>
                </c:pt>
                <c:pt idx="499">
                  <c:v>74.724451172353213</c:v>
                </c:pt>
                <c:pt idx="500">
                  <c:v>69.037111810608479</c:v>
                </c:pt>
                <c:pt idx="501">
                  <c:v>67.27274634824181</c:v>
                </c:pt>
                <c:pt idx="502">
                  <c:v>70.888535373153019</c:v>
                </c:pt>
                <c:pt idx="503">
                  <c:v>70.648505865964822</c:v>
                </c:pt>
                <c:pt idx="504">
                  <c:v>72.982743588845779</c:v>
                </c:pt>
                <c:pt idx="505">
                  <c:v>76.431167568449212</c:v>
                </c:pt>
                <c:pt idx="506">
                  <c:v>78.21334531745309</c:v>
                </c:pt>
                <c:pt idx="507">
                  <c:v>77.01359848572298</c:v>
                </c:pt>
                <c:pt idx="508">
                  <c:v>75.800603507248113</c:v>
                </c:pt>
                <c:pt idx="509">
                  <c:v>75.850441801590591</c:v>
                </c:pt>
                <c:pt idx="510">
                  <c:v>78.76272153143276</c:v>
                </c:pt>
                <c:pt idx="511">
                  <c:v>75.626739047837674</c:v>
                </c:pt>
                <c:pt idx="512">
                  <c:v>73.866300498248322</c:v>
                </c:pt>
                <c:pt idx="513">
                  <c:v>72.624310188082731</c:v>
                </c:pt>
                <c:pt idx="514">
                  <c:v>70.337806185334188</c:v>
                </c:pt>
                <c:pt idx="515">
                  <c:v>67.978277167465009</c:v>
                </c:pt>
                <c:pt idx="516">
                  <c:v>67.072326859460446</c:v>
                </c:pt>
                <c:pt idx="517">
                  <c:v>66.319843062842281</c:v>
                </c:pt>
                <c:pt idx="518">
                  <c:v>66.595035928507372</c:v>
                </c:pt>
                <c:pt idx="519">
                  <c:v>66.162900816626987</c:v>
                </c:pt>
                <c:pt idx="520">
                  <c:v>65.291393020935473</c:v>
                </c:pt>
                <c:pt idx="521">
                  <c:v>66.225181349532704</c:v>
                </c:pt>
                <c:pt idx="522">
                  <c:v>66.644403007777939</c:v>
                </c:pt>
                <c:pt idx="523">
                  <c:v>65.77511089365629</c:v>
                </c:pt>
                <c:pt idx="524">
                  <c:v>64.966375655163731</c:v>
                </c:pt>
                <c:pt idx="525">
                  <c:v>65.724800744778662</c:v>
                </c:pt>
                <c:pt idx="526">
                  <c:v>68.178199933497282</c:v>
                </c:pt>
                <c:pt idx="527">
                  <c:v>67.256923712071227</c:v>
                </c:pt>
                <c:pt idx="528">
                  <c:v>67.667493242174316</c:v>
                </c:pt>
                <c:pt idx="529">
                  <c:v>70.073337398019206</c:v>
                </c:pt>
                <c:pt idx="530">
                  <c:v>70.83107809131883</c:v>
                </c:pt>
                <c:pt idx="531">
                  <c:v>71.701281952364894</c:v>
                </c:pt>
                <c:pt idx="532">
                  <c:v>75.725743269557441</c:v>
                </c:pt>
                <c:pt idx="533">
                  <c:v>78.000211927714176</c:v>
                </c:pt>
                <c:pt idx="534">
                  <c:v>74.840732058177721</c:v>
                </c:pt>
                <c:pt idx="535">
                  <c:v>76.465974889671671</c:v>
                </c:pt>
                <c:pt idx="536">
                  <c:v>76.682410976982055</c:v>
                </c:pt>
                <c:pt idx="537">
                  <c:v>76.145341391154219</c:v>
                </c:pt>
                <c:pt idx="538">
                  <c:v>73.591303800814046</c:v>
                </c:pt>
                <c:pt idx="539">
                  <c:v>72.79942483346008</c:v>
                </c:pt>
                <c:pt idx="540">
                  <c:v>71.318998932908357</c:v>
                </c:pt>
                <c:pt idx="541">
                  <c:v>72.231080473308822</c:v>
                </c:pt>
                <c:pt idx="542">
                  <c:v>74.065759385738843</c:v>
                </c:pt>
                <c:pt idx="543">
                  <c:v>75.529724821095044</c:v>
                </c:pt>
                <c:pt idx="544">
                  <c:v>78.502604689507237</c:v>
                </c:pt>
                <c:pt idx="545">
                  <c:v>79.858448213060441</c:v>
                </c:pt>
                <c:pt idx="546">
                  <c:v>81.509559490234125</c:v>
                </c:pt>
                <c:pt idx="547">
                  <c:v>81.895330433112264</c:v>
                </c:pt>
                <c:pt idx="548">
                  <c:v>74.883999021454756</c:v>
                </c:pt>
                <c:pt idx="549">
                  <c:v>72.525109011229574</c:v>
                </c:pt>
                <c:pt idx="550">
                  <c:v>70.585901020292525</c:v>
                </c:pt>
                <c:pt idx="551">
                  <c:v>69.249157567449217</c:v>
                </c:pt>
                <c:pt idx="552">
                  <c:v>71.549422951505122</c:v>
                </c:pt>
                <c:pt idx="553">
                  <c:v>70.211154870632114</c:v>
                </c:pt>
                <c:pt idx="554">
                  <c:v>71.329852600156812</c:v>
                </c:pt>
                <c:pt idx="555">
                  <c:v>71.788829890605371</c:v>
                </c:pt>
                <c:pt idx="556">
                  <c:v>71.769602123698348</c:v>
                </c:pt>
                <c:pt idx="557">
                  <c:v>69.474962340007579</c:v>
                </c:pt>
                <c:pt idx="558">
                  <c:v>68.204759210438397</c:v>
                </c:pt>
                <c:pt idx="559">
                  <c:v>67.042086987555123</c:v>
                </c:pt>
                <c:pt idx="560">
                  <c:v>67.863736658690883</c:v>
                </c:pt>
                <c:pt idx="561">
                  <c:v>69.40420633932635</c:v>
                </c:pt>
                <c:pt idx="562">
                  <c:v>69.718410860859521</c:v>
                </c:pt>
                <c:pt idx="563">
                  <c:v>71.300280257875485</c:v>
                </c:pt>
                <c:pt idx="564">
                  <c:v>69.713369082593744</c:v>
                </c:pt>
                <c:pt idx="565">
                  <c:v>69.96105085827557</c:v>
                </c:pt>
                <c:pt idx="566">
                  <c:v>69.218120746637695</c:v>
                </c:pt>
                <c:pt idx="567">
                  <c:v>68.318853688296656</c:v>
                </c:pt>
                <c:pt idx="568">
                  <c:v>70.014047097896693</c:v>
                </c:pt>
                <c:pt idx="569">
                  <c:v>72.275690253229158</c:v>
                </c:pt>
                <c:pt idx="570">
                  <c:v>72.934405974911826</c:v>
                </c:pt>
                <c:pt idx="571">
                  <c:v>73.906420775236498</c:v>
                </c:pt>
                <c:pt idx="572">
                  <c:v>74.199237666435877</c:v>
                </c:pt>
                <c:pt idx="573">
                  <c:v>74.619147321768949</c:v>
                </c:pt>
                <c:pt idx="574">
                  <c:v>71.230268215401821</c:v>
                </c:pt>
                <c:pt idx="575">
                  <c:v>68.701734050370106</c:v>
                </c:pt>
                <c:pt idx="576">
                  <c:v>67.957171766716868</c:v>
                </c:pt>
                <c:pt idx="577">
                  <c:v>67.863770442323599</c:v>
                </c:pt>
                <c:pt idx="578">
                  <c:v>67.664473939373934</c:v>
                </c:pt>
                <c:pt idx="579">
                  <c:v>66.008898017784503</c:v>
                </c:pt>
                <c:pt idx="580">
                  <c:v>66.066963525299755</c:v>
                </c:pt>
                <c:pt idx="581">
                  <c:v>65.396063323917559</c:v>
                </c:pt>
                <c:pt idx="582">
                  <c:v>66.182457167547199</c:v>
                </c:pt>
                <c:pt idx="583">
                  <c:v>64.504785654807677</c:v>
                </c:pt>
                <c:pt idx="584">
                  <c:v>63.748383057610347</c:v>
                </c:pt>
                <c:pt idx="585">
                  <c:v>63.719550478087193</c:v>
                </c:pt>
                <c:pt idx="586">
                  <c:v>62.12584639283132</c:v>
                </c:pt>
                <c:pt idx="587">
                  <c:v>62.20298207236663</c:v>
                </c:pt>
                <c:pt idx="588">
                  <c:v>60.615447457645629</c:v>
                </c:pt>
                <c:pt idx="589">
                  <c:v>61.133709096940933</c:v>
                </c:pt>
                <c:pt idx="590">
                  <c:v>63.314426504546667</c:v>
                </c:pt>
                <c:pt idx="591">
                  <c:v>64.392107786760405</c:v>
                </c:pt>
                <c:pt idx="592">
                  <c:v>63.958426952308912</c:v>
                </c:pt>
                <c:pt idx="593">
                  <c:v>65.076961219911624</c:v>
                </c:pt>
                <c:pt idx="594">
                  <c:v>65.965477963211157</c:v>
                </c:pt>
                <c:pt idx="595">
                  <c:v>66.052803026289752</c:v>
                </c:pt>
                <c:pt idx="596">
                  <c:v>68.283482101563848</c:v>
                </c:pt>
                <c:pt idx="597">
                  <c:v>68.074712748766387</c:v>
                </c:pt>
                <c:pt idx="598">
                  <c:v>68.957478876318419</c:v>
                </c:pt>
                <c:pt idx="599">
                  <c:v>70.720549175283651</c:v>
                </c:pt>
                <c:pt idx="600">
                  <c:v>72.055481009747112</c:v>
                </c:pt>
                <c:pt idx="601">
                  <c:v>70.036136079876613</c:v>
                </c:pt>
                <c:pt idx="602">
                  <c:v>71.37281564876919</c:v>
                </c:pt>
                <c:pt idx="603">
                  <c:v>72.691942091806126</c:v>
                </c:pt>
                <c:pt idx="604">
                  <c:v>74.793681340028968</c:v>
                </c:pt>
                <c:pt idx="605">
                  <c:v>76.393882201738379</c:v>
                </c:pt>
                <c:pt idx="606">
                  <c:v>78.166694555155942</c:v>
                </c:pt>
                <c:pt idx="607">
                  <c:v>80.738801648993345</c:v>
                </c:pt>
                <c:pt idx="608">
                  <c:v>83.885345896716316</c:v>
                </c:pt>
                <c:pt idx="609">
                  <c:v>87.532008507990383</c:v>
                </c:pt>
                <c:pt idx="610">
                  <c:v>84.687825029680283</c:v>
                </c:pt>
                <c:pt idx="611">
                  <c:v>87.147617882504505</c:v>
                </c:pt>
                <c:pt idx="612">
                  <c:v>88.578270228088172</c:v>
                </c:pt>
                <c:pt idx="613">
                  <c:v>88.523027771992048</c:v>
                </c:pt>
                <c:pt idx="614">
                  <c:v>87.118905357027927</c:v>
                </c:pt>
                <c:pt idx="615">
                  <c:v>88.277321835176082</c:v>
                </c:pt>
                <c:pt idx="616">
                  <c:v>89.805923651945236</c:v>
                </c:pt>
                <c:pt idx="617">
                  <c:v>89.227935169665656</c:v>
                </c:pt>
                <c:pt idx="618">
                  <c:v>85.877251138233632</c:v>
                </c:pt>
                <c:pt idx="619">
                  <c:v>87.666002758115383</c:v>
                </c:pt>
                <c:pt idx="620">
                  <c:v>91.444684518721502</c:v>
                </c:pt>
                <c:pt idx="621">
                  <c:v>91.88452791432023</c:v>
                </c:pt>
                <c:pt idx="622">
                  <c:v>90.985740757144669</c:v>
                </c:pt>
                <c:pt idx="623">
                  <c:v>92.408803354951147</c:v>
                </c:pt>
                <c:pt idx="624">
                  <c:v>92.213982484895226</c:v>
                </c:pt>
                <c:pt idx="625">
                  <c:v>90.515762983981034</c:v>
                </c:pt>
                <c:pt idx="626">
                  <c:v>93.376934336093399</c:v>
                </c:pt>
                <c:pt idx="627">
                  <c:v>93.289271644322554</c:v>
                </c:pt>
                <c:pt idx="628">
                  <c:v>94.033280734805416</c:v>
                </c:pt>
                <c:pt idx="629">
                  <c:v>95.080189613158183</c:v>
                </c:pt>
                <c:pt idx="630">
                  <c:v>100.88904538976971</c:v>
                </c:pt>
                <c:pt idx="631">
                  <c:v>108.43992127462749</c:v>
                </c:pt>
                <c:pt idx="632">
                  <c:v>111.9226182457838</c:v>
                </c:pt>
                <c:pt idx="633">
                  <c:v>111.2588397396508</c:v>
                </c:pt>
                <c:pt idx="634">
                  <c:v>111.84395552927531</c:v>
                </c:pt>
                <c:pt idx="635">
                  <c:v>114.40910068099279</c:v>
                </c:pt>
                <c:pt idx="636">
                  <c:v>111.52779194858461</c:v>
                </c:pt>
                <c:pt idx="637">
                  <c:v>115.66227197327559</c:v>
                </c:pt>
                <c:pt idx="638">
                  <c:v>114.8241734574369</c:v>
                </c:pt>
                <c:pt idx="639">
                  <c:v>116.9036891914685</c:v>
                </c:pt>
                <c:pt idx="640">
                  <c:v>120.0740836103937</c:v>
                </c:pt>
                <c:pt idx="641">
                  <c:v>120.6561857534515</c:v>
                </c:pt>
                <c:pt idx="642">
                  <c:v>121.6047838412474</c:v>
                </c:pt>
                <c:pt idx="643">
                  <c:v>123.2049776050638</c:v>
                </c:pt>
                <c:pt idx="644">
                  <c:v>123.18459047999291</c:v>
                </c:pt>
                <c:pt idx="645">
                  <c:v>118.03921291312869</c:v>
                </c:pt>
                <c:pt idx="646">
                  <c:v>122.4403904854596</c:v>
                </c:pt>
                <c:pt idx="647">
                  <c:v>125.0864105882257</c:v>
                </c:pt>
                <c:pt idx="648">
                  <c:v>122.84830265379441</c:v>
                </c:pt>
                <c:pt idx="649">
                  <c:v>120.6981315444809</c:v>
                </c:pt>
                <c:pt idx="650">
                  <c:v>119.6652828670244</c:v>
                </c:pt>
                <c:pt idx="651">
                  <c:v>122.9529653471082</c:v>
                </c:pt>
                <c:pt idx="652">
                  <c:v>118.7158180679636</c:v>
                </c:pt>
                <c:pt idx="653">
                  <c:v>116.1025132890618</c:v>
                </c:pt>
                <c:pt idx="654">
                  <c:v>118.2136261202922</c:v>
                </c:pt>
                <c:pt idx="655">
                  <c:v>117.3612657830915</c:v>
                </c:pt>
                <c:pt idx="656">
                  <c:v>118.4913937378759</c:v>
                </c:pt>
                <c:pt idx="657">
                  <c:v>121.4177551825844</c:v>
                </c:pt>
                <c:pt idx="658">
                  <c:v>120.64830632942861</c:v>
                </c:pt>
                <c:pt idx="659">
                  <c:v>123.54801259367041</c:v>
                </c:pt>
                <c:pt idx="660">
                  <c:v>125.4070188182959</c:v>
                </c:pt>
                <c:pt idx="661">
                  <c:v>122.3523715521049</c:v>
                </c:pt>
                <c:pt idx="662">
                  <c:v>122.8516011781458</c:v>
                </c:pt>
                <c:pt idx="663">
                  <c:v>122.81602521601449</c:v>
                </c:pt>
                <c:pt idx="664">
                  <c:v>123.94322387947091</c:v>
                </c:pt>
                <c:pt idx="665">
                  <c:v>117.80008101114809</c:v>
                </c:pt>
                <c:pt idx="666">
                  <c:v>117.4807160010438</c:v>
                </c:pt>
                <c:pt idx="667">
                  <c:v>114.3072167443581</c:v>
                </c:pt>
                <c:pt idx="668">
                  <c:v>114.8282591994311</c:v>
                </c:pt>
                <c:pt idx="669">
                  <c:v>113.4909788704345</c:v>
                </c:pt>
                <c:pt idx="670">
                  <c:v>110.6338800847912</c:v>
                </c:pt>
                <c:pt idx="671">
                  <c:v>115.2373785566388</c:v>
                </c:pt>
                <c:pt idx="672">
                  <c:v>119.554715663322</c:v>
                </c:pt>
                <c:pt idx="673">
                  <c:v>119.8510934799383</c:v>
                </c:pt>
                <c:pt idx="674">
                  <c:v>123.4616659432496</c:v>
                </c:pt>
                <c:pt idx="675">
                  <c:v>127.7055755589107</c:v>
                </c:pt>
                <c:pt idx="676">
                  <c:v>126.3377838916678</c:v>
                </c:pt>
                <c:pt idx="677">
                  <c:v>123.83418510094999</c:v>
                </c:pt>
                <c:pt idx="678">
                  <c:v>125.4458041998776</c:v>
                </c:pt>
                <c:pt idx="679">
                  <c:v>126.47763658835549</c:v>
                </c:pt>
                <c:pt idx="680">
                  <c:v>127.9574992511283</c:v>
                </c:pt>
                <c:pt idx="681">
                  <c:v>128.06583809001691</c:v>
                </c:pt>
                <c:pt idx="682">
                  <c:v>127.60079925965719</c:v>
                </c:pt>
                <c:pt idx="683">
                  <c:v>129.59869840229689</c:v>
                </c:pt>
                <c:pt idx="684">
                  <c:v>129.91805857904549</c:v>
                </c:pt>
                <c:pt idx="685">
                  <c:v>131.79239074665281</c:v>
                </c:pt>
                <c:pt idx="686">
                  <c:v>130.71629149107571</c:v>
                </c:pt>
                <c:pt idx="687">
                  <c:v>132.27207775615469</c:v>
                </c:pt>
                <c:pt idx="688">
                  <c:v>130.2098909564491</c:v>
                </c:pt>
                <c:pt idx="689">
                  <c:v>128.3534406903002</c:v>
                </c:pt>
                <c:pt idx="690">
                  <c:v>126.9386953810496</c:v>
                </c:pt>
                <c:pt idx="691">
                  <c:v>128.29587831560079</c:v>
                </c:pt>
                <c:pt idx="692">
                  <c:v>127.9185018673807</c:v>
                </c:pt>
                <c:pt idx="693">
                  <c:v>132.6703904957991</c:v>
                </c:pt>
                <c:pt idx="694">
                  <c:v>132.99966806132571</c:v>
                </c:pt>
                <c:pt idx="695">
                  <c:v>129.0829171984991</c:v>
                </c:pt>
                <c:pt idx="696">
                  <c:v>131.61689972477171</c:v>
                </c:pt>
                <c:pt idx="697">
                  <c:v>130.09921460538331</c:v>
                </c:pt>
                <c:pt idx="698">
                  <c:v>129.85587405001689</c:v>
                </c:pt>
                <c:pt idx="699">
                  <c:v>130.61536359671791</c:v>
                </c:pt>
                <c:pt idx="700">
                  <c:v>133.81118482863411</c:v>
                </c:pt>
                <c:pt idx="701">
                  <c:v>133.29186730718581</c:v>
                </c:pt>
                <c:pt idx="702">
                  <c:v>135.7164849648675</c:v>
                </c:pt>
                <c:pt idx="703">
                  <c:v>136.08283367222589</c:v>
                </c:pt>
                <c:pt idx="704">
                  <c:v>136.60644611954939</c:v>
                </c:pt>
                <c:pt idx="705">
                  <c:v>137.47124274416359</c:v>
                </c:pt>
                <c:pt idx="706">
                  <c:v>136.4360392494529</c:v>
                </c:pt>
                <c:pt idx="707">
                  <c:v>136.43591838131229</c:v>
                </c:pt>
                <c:pt idx="708">
                  <c:v>136.06302697731189</c:v>
                </c:pt>
                <c:pt idx="709">
                  <c:v>137.80754354222111</c:v>
                </c:pt>
                <c:pt idx="710">
                  <c:v>140.58612152962809</c:v>
                </c:pt>
                <c:pt idx="711">
                  <c:v>139.74275430688439</c:v>
                </c:pt>
                <c:pt idx="712">
                  <c:v>140.2237644012271</c:v>
                </c:pt>
                <c:pt idx="713">
                  <c:v>140.43763744598101</c:v>
                </c:pt>
                <c:pt idx="714">
                  <c:v>139.35868770572881</c:v>
                </c:pt>
                <c:pt idx="715">
                  <c:v>139.63500071839269</c:v>
                </c:pt>
                <c:pt idx="716">
                  <c:v>140.81904493694299</c:v>
                </c:pt>
                <c:pt idx="717">
                  <c:v>142.6368716661469</c:v>
                </c:pt>
                <c:pt idx="718">
                  <c:v>143.39276202615989</c:v>
                </c:pt>
                <c:pt idx="719">
                  <c:v>145.85920018259989</c:v>
                </c:pt>
                <c:pt idx="720">
                  <c:v>146.57373082126679</c:v>
                </c:pt>
                <c:pt idx="721">
                  <c:v>144.17665457222429</c:v>
                </c:pt>
                <c:pt idx="722">
                  <c:v>145.307525107755</c:v>
                </c:pt>
                <c:pt idx="723">
                  <c:v>146.3854734087694</c:v>
                </c:pt>
                <c:pt idx="724">
                  <c:v>147.21324460478601</c:v>
                </c:pt>
                <c:pt idx="725">
                  <c:v>150.2278284404855</c:v>
                </c:pt>
                <c:pt idx="726">
                  <c:v>150.17407287511989</c:v>
                </c:pt>
                <c:pt idx="727">
                  <c:v>146.84059826327169</c:v>
                </c:pt>
                <c:pt idx="728">
                  <c:v>147.20910682821301</c:v>
                </c:pt>
                <c:pt idx="729">
                  <c:v>147.6647195248527</c:v>
                </c:pt>
                <c:pt idx="730">
                  <c:v>149.06434037849871</c:v>
                </c:pt>
                <c:pt idx="731">
                  <c:v>147.89171397026001</c:v>
                </c:pt>
                <c:pt idx="732">
                  <c:v>149.8339650414232</c:v>
                </c:pt>
                <c:pt idx="733">
                  <c:v>152.16976486525411</c:v>
                </c:pt>
                <c:pt idx="734">
                  <c:v>153.75617395524671</c:v>
                </c:pt>
                <c:pt idx="735">
                  <c:v>153.83379256482971</c:v>
                </c:pt>
                <c:pt idx="736">
                  <c:v>155.9845703448641</c:v>
                </c:pt>
                <c:pt idx="737">
                  <c:v>156.8329609656333</c:v>
                </c:pt>
                <c:pt idx="738">
                  <c:v>153.4197215466283</c:v>
                </c:pt>
                <c:pt idx="739">
                  <c:v>150.16493957552339</c:v>
                </c:pt>
                <c:pt idx="740">
                  <c:v>151.58736329093031</c:v>
                </c:pt>
                <c:pt idx="741">
                  <c:v>151.01530865546741</c:v>
                </c:pt>
                <c:pt idx="742">
                  <c:v>146.115826724709</c:v>
                </c:pt>
                <c:pt idx="743">
                  <c:v>147.3219352506583</c:v>
                </c:pt>
                <c:pt idx="744">
                  <c:v>145.3840247398642</c:v>
                </c:pt>
                <c:pt idx="745">
                  <c:v>143.3169865336252</c:v>
                </c:pt>
                <c:pt idx="746">
                  <c:v>137.12885758864601</c:v>
                </c:pt>
                <c:pt idx="747">
                  <c:v>141.60814065888761</c:v>
                </c:pt>
                <c:pt idx="748">
                  <c:v>144.04487047490801</c:v>
                </c:pt>
                <c:pt idx="749">
                  <c:v>146.6433111260136</c:v>
                </c:pt>
                <c:pt idx="750">
                  <c:v>148.55408233265979</c:v>
                </c:pt>
                <c:pt idx="751">
                  <c:v>147.43074010856179</c:v>
                </c:pt>
                <c:pt idx="752">
                  <c:v>150.8223256383213</c:v>
                </c:pt>
                <c:pt idx="753">
                  <c:v>149.50345346397279</c:v>
                </c:pt>
                <c:pt idx="754">
                  <c:v>150.21046044197379</c:v>
                </c:pt>
                <c:pt idx="755">
                  <c:v>151.69978019265369</c:v>
                </c:pt>
                <c:pt idx="756">
                  <c:v>151.6789600449458</c:v>
                </c:pt>
                <c:pt idx="757">
                  <c:v>152.88630783932601</c:v>
                </c:pt>
                <c:pt idx="758">
                  <c:v>150.241405467812</c:v>
                </c:pt>
                <c:pt idx="759">
                  <c:v>150.74241471446021</c:v>
                </c:pt>
                <c:pt idx="760">
                  <c:v>151.18315860595911</c:v>
                </c:pt>
                <c:pt idx="761">
                  <c:v>152.11386741220511</c:v>
                </c:pt>
                <c:pt idx="762">
                  <c:v>153.10021951788809</c:v>
                </c:pt>
                <c:pt idx="763">
                  <c:v>151.87349058301419</c:v>
                </c:pt>
                <c:pt idx="764">
                  <c:v>149.95081112289321</c:v>
                </c:pt>
                <c:pt idx="765">
                  <c:v>152.72324800016449</c:v>
                </c:pt>
                <c:pt idx="766">
                  <c:v>155.57226702458331</c:v>
                </c:pt>
                <c:pt idx="767">
                  <c:v>155.78289903609871</c:v>
                </c:pt>
                <c:pt idx="768">
                  <c:v>156.4284860847954</c:v>
                </c:pt>
                <c:pt idx="769">
                  <c:v>156.46973801712659</c:v>
                </c:pt>
                <c:pt idx="770">
                  <c:v>154.6411594067516</c:v>
                </c:pt>
                <c:pt idx="771">
                  <c:v>156.31571741933979</c:v>
                </c:pt>
                <c:pt idx="772">
                  <c:v>156.0951291777809</c:v>
                </c:pt>
                <c:pt idx="773">
                  <c:v>156.19839200130261</c:v>
                </c:pt>
                <c:pt idx="774">
                  <c:v>155.04449052403891</c:v>
                </c:pt>
                <c:pt idx="775">
                  <c:v>155.315626792866</c:v>
                </c:pt>
                <c:pt idx="776">
                  <c:v>153.2933262039947</c:v>
                </c:pt>
                <c:pt idx="777">
                  <c:v>154.06577840369241</c:v>
                </c:pt>
                <c:pt idx="778">
                  <c:v>156.0916053246369</c:v>
                </c:pt>
                <c:pt idx="779">
                  <c:v>155.65107536101519</c:v>
                </c:pt>
                <c:pt idx="780">
                  <c:v>154.15500560492671</c:v>
                </c:pt>
                <c:pt idx="781">
                  <c:v>154.54940976571191</c:v>
                </c:pt>
                <c:pt idx="782">
                  <c:v>157.23554509601391</c:v>
                </c:pt>
                <c:pt idx="783">
                  <c:v>158.58589951761121</c:v>
                </c:pt>
                <c:pt idx="784">
                  <c:v>159.17465752480791</c:v>
                </c:pt>
                <c:pt idx="785">
                  <c:v>160.47315115970929</c:v>
                </c:pt>
                <c:pt idx="786">
                  <c:v>160.7314068391909</c:v>
                </c:pt>
                <c:pt idx="787">
                  <c:v>164.85913035589479</c:v>
                </c:pt>
                <c:pt idx="788">
                  <c:v>167.23605976395859</c:v>
                </c:pt>
                <c:pt idx="789">
                  <c:v>168.8070376131077</c:v>
                </c:pt>
                <c:pt idx="790">
                  <c:v>169.18937715919341</c:v>
                </c:pt>
                <c:pt idx="791">
                  <c:v>168.5741101507088</c:v>
                </c:pt>
                <c:pt idx="792">
                  <c:v>170.46387812778721</c:v>
                </c:pt>
                <c:pt idx="793">
                  <c:v>168.58842792692079</c:v>
                </c:pt>
                <c:pt idx="794">
                  <c:v>170.21901269806409</c:v>
                </c:pt>
                <c:pt idx="795">
                  <c:v>172.74937512373191</c:v>
                </c:pt>
                <c:pt idx="796">
                  <c:v>172.63003944223041</c:v>
                </c:pt>
                <c:pt idx="797">
                  <c:v>173.15953546856039</c:v>
                </c:pt>
                <c:pt idx="798">
                  <c:v>170.7282016706009</c:v>
                </c:pt>
                <c:pt idx="799">
                  <c:v>169.89997123632821</c:v>
                </c:pt>
                <c:pt idx="800">
                  <c:v>165.40437657243959</c:v>
                </c:pt>
                <c:pt idx="801">
                  <c:v>163.71821868885061</c:v>
                </c:pt>
                <c:pt idx="802">
                  <c:v>161.0003703452046</c:v>
                </c:pt>
                <c:pt idx="803">
                  <c:v>154.76929384342449</c:v>
                </c:pt>
                <c:pt idx="804">
                  <c:v>155.33572750356501</c:v>
                </c:pt>
                <c:pt idx="805">
                  <c:v>156.50750879309169</c:v>
                </c:pt>
                <c:pt idx="806">
                  <c:v>158.97130276101089</c:v>
                </c:pt>
                <c:pt idx="807">
                  <c:v>158.19210221345719</c:v>
                </c:pt>
                <c:pt idx="808">
                  <c:v>161.43513983269639</c:v>
                </c:pt>
                <c:pt idx="809">
                  <c:v>157.62055108178359</c:v>
                </c:pt>
                <c:pt idx="810">
                  <c:v>153.88414875210239</c:v>
                </c:pt>
                <c:pt idx="811">
                  <c:v>156.3108225334359</c:v>
                </c:pt>
                <c:pt idx="812">
                  <c:v>155.82788142366081</c:v>
                </c:pt>
                <c:pt idx="813">
                  <c:v>157.58721814380331</c:v>
                </c:pt>
                <c:pt idx="814">
                  <c:v>157.20391026143241</c:v>
                </c:pt>
                <c:pt idx="815">
                  <c:v>158.87364542505489</c:v>
                </c:pt>
                <c:pt idx="816">
                  <c:v>157.8186890318907</c:v>
                </c:pt>
                <c:pt idx="817">
                  <c:v>159.48482941539919</c:v>
                </c:pt>
                <c:pt idx="818">
                  <c:v>160.73182529721419</c:v>
                </c:pt>
                <c:pt idx="819">
                  <c:v>158.30502206045571</c:v>
                </c:pt>
                <c:pt idx="820">
                  <c:v>157.8473195119295</c:v>
                </c:pt>
                <c:pt idx="821">
                  <c:v>157.82515064922291</c:v>
                </c:pt>
                <c:pt idx="822">
                  <c:v>156.3502822791738</c:v>
                </c:pt>
                <c:pt idx="823">
                  <c:v>155.41729810939569</c:v>
                </c:pt>
                <c:pt idx="824">
                  <c:v>155.08211921771601</c:v>
                </c:pt>
                <c:pt idx="825">
                  <c:v>157.52892185594439</c:v>
                </c:pt>
                <c:pt idx="826">
                  <c:v>160.3529654233291</c:v>
                </c:pt>
                <c:pt idx="827">
                  <c:v>163.86820881447841</c:v>
                </c:pt>
                <c:pt idx="828">
                  <c:v>166.41998037665169</c:v>
                </c:pt>
                <c:pt idx="829">
                  <c:v>166.70920755330789</c:v>
                </c:pt>
                <c:pt idx="830">
                  <c:v>169.15685660128531</c:v>
                </c:pt>
                <c:pt idx="831">
                  <c:v>167.7335438323644</c:v>
                </c:pt>
                <c:pt idx="832">
                  <c:v>167.12675496876651</c:v>
                </c:pt>
                <c:pt idx="833">
                  <c:v>166.5062451835596</c:v>
                </c:pt>
                <c:pt idx="834">
                  <c:v>165.4997170536019</c:v>
                </c:pt>
                <c:pt idx="835">
                  <c:v>164.3106846271989</c:v>
                </c:pt>
                <c:pt idx="836">
                  <c:v>167.6601056096226</c:v>
                </c:pt>
                <c:pt idx="837">
                  <c:v>168.96526284497801</c:v>
                </c:pt>
                <c:pt idx="838">
                  <c:v>169.64449846272959</c:v>
                </c:pt>
                <c:pt idx="839">
                  <c:v>170.15349013121121</c:v>
                </c:pt>
                <c:pt idx="840">
                  <c:v>167.55822551188169</c:v>
                </c:pt>
                <c:pt idx="841">
                  <c:v>168.0602761347354</c:v>
                </c:pt>
                <c:pt idx="842">
                  <c:v>168.19540313628229</c:v>
                </c:pt>
                <c:pt idx="843">
                  <c:v>169.06422707583181</c:v>
                </c:pt>
                <c:pt idx="844">
                  <c:v>168.82069616215631</c:v>
                </c:pt>
                <c:pt idx="845">
                  <c:v>168.33442377561849</c:v>
                </c:pt>
                <c:pt idx="846">
                  <c:v>169.482641321687</c:v>
                </c:pt>
                <c:pt idx="847">
                  <c:v>171.29213229575109</c:v>
                </c:pt>
                <c:pt idx="848">
                  <c:v>173.91981909164659</c:v>
                </c:pt>
                <c:pt idx="849">
                  <c:v>172.88661220835601</c:v>
                </c:pt>
                <c:pt idx="850">
                  <c:v>174.17823736238171</c:v>
                </c:pt>
                <c:pt idx="851">
                  <c:v>173.24626723839751</c:v>
                </c:pt>
                <c:pt idx="852">
                  <c:v>174.39609462906529</c:v>
                </c:pt>
                <c:pt idx="853">
                  <c:v>174.4921664767964</c:v>
                </c:pt>
                <c:pt idx="854">
                  <c:v>173.85659234402311</c:v>
                </c:pt>
                <c:pt idx="855">
                  <c:v>172.9043454212684</c:v>
                </c:pt>
                <c:pt idx="856">
                  <c:v>171.7485023931095</c:v>
                </c:pt>
                <c:pt idx="857">
                  <c:v>169.4906919280497</c:v>
                </c:pt>
                <c:pt idx="858">
                  <c:v>171.8576015662353</c:v>
                </c:pt>
                <c:pt idx="859">
                  <c:v>173.91496917419931</c:v>
                </c:pt>
                <c:pt idx="860">
                  <c:v>173.6584658659601</c:v>
                </c:pt>
                <c:pt idx="861">
                  <c:v>174.2488526270962</c:v>
                </c:pt>
                <c:pt idx="862">
                  <c:v>174.16924302724911</c:v>
                </c:pt>
                <c:pt idx="863">
                  <c:v>172.68485539707751</c:v>
                </c:pt>
                <c:pt idx="864">
                  <c:v>170.13122929913541</c:v>
                </c:pt>
                <c:pt idx="865">
                  <c:v>171.70772584650209</c:v>
                </c:pt>
                <c:pt idx="866">
                  <c:v>172.88283658289731</c:v>
                </c:pt>
                <c:pt idx="867">
                  <c:v>172.2138561217786</c:v>
                </c:pt>
                <c:pt idx="868">
                  <c:v>168.83677683933979</c:v>
                </c:pt>
                <c:pt idx="869">
                  <c:v>169.1082740821501</c:v>
                </c:pt>
                <c:pt idx="870">
                  <c:v>169.54033735010859</c:v>
                </c:pt>
                <c:pt idx="871">
                  <c:v>164.31158974912699</c:v>
                </c:pt>
                <c:pt idx="872">
                  <c:v>169.89830986528091</c:v>
                </c:pt>
                <c:pt idx="873">
                  <c:v>168.22791377149829</c:v>
                </c:pt>
                <c:pt idx="874">
                  <c:v>168.36259280506189</c:v>
                </c:pt>
                <c:pt idx="875">
                  <c:v>170.59410256276101</c:v>
                </c:pt>
                <c:pt idx="876">
                  <c:v>168.25433834865879</c:v>
                </c:pt>
                <c:pt idx="877">
                  <c:v>167.78836397947359</c:v>
                </c:pt>
                <c:pt idx="878">
                  <c:v>168.37126088415349</c:v>
                </c:pt>
                <c:pt idx="879">
                  <c:v>163.1614117776227</c:v>
                </c:pt>
                <c:pt idx="880">
                  <c:v>162.5327837937609</c:v>
                </c:pt>
                <c:pt idx="881">
                  <c:v>161.55449177882261</c:v>
                </c:pt>
                <c:pt idx="882">
                  <c:v>161.45923353645031</c:v>
                </c:pt>
                <c:pt idx="883">
                  <c:v>156.12681822056911</c:v>
                </c:pt>
                <c:pt idx="884">
                  <c:v>157.6080915628655</c:v>
                </c:pt>
                <c:pt idx="885">
                  <c:v>158.52940609986541</c:v>
                </c:pt>
                <c:pt idx="886">
                  <c:v>163.6690028479164</c:v>
                </c:pt>
                <c:pt idx="887">
                  <c:v>164.71496622607111</c:v>
                </c:pt>
                <c:pt idx="888">
                  <c:v>160.94969729516569</c:v>
                </c:pt>
                <c:pt idx="889">
                  <c:v>162.3175552967225</c:v>
                </c:pt>
                <c:pt idx="890">
                  <c:v>165.46090896278139</c:v>
                </c:pt>
                <c:pt idx="891">
                  <c:v>165.2957746876034</c:v>
                </c:pt>
                <c:pt idx="892">
                  <c:v>162.69040562627899</c:v>
                </c:pt>
                <c:pt idx="893">
                  <c:v>161.28192113196349</c:v>
                </c:pt>
                <c:pt idx="894">
                  <c:v>162.0757299850662</c:v>
                </c:pt>
                <c:pt idx="895">
                  <c:v>164.40335646590859</c:v>
                </c:pt>
                <c:pt idx="896">
                  <c:v>165.3510933998752</c:v>
                </c:pt>
                <c:pt idx="897">
                  <c:v>165.4163142643562</c:v>
                </c:pt>
                <c:pt idx="898">
                  <c:v>166.41797379658891</c:v>
                </c:pt>
                <c:pt idx="899">
                  <c:v>167.3156146100348</c:v>
                </c:pt>
                <c:pt idx="900">
                  <c:v>167.66945457269719</c:v>
                </c:pt>
                <c:pt idx="901">
                  <c:v>165.7760738063314</c:v>
                </c:pt>
                <c:pt idx="902">
                  <c:v>167.8855837065552</c:v>
                </c:pt>
                <c:pt idx="903">
                  <c:v>168.0763936384501</c:v>
                </c:pt>
                <c:pt idx="904">
                  <c:v>170.1814486450649</c:v>
                </c:pt>
                <c:pt idx="905">
                  <c:v>169.4555544497762</c:v>
                </c:pt>
                <c:pt idx="906">
                  <c:v>168.81458919671641</c:v>
                </c:pt>
                <c:pt idx="907">
                  <c:v>171.90329104547291</c:v>
                </c:pt>
                <c:pt idx="908">
                  <c:v>172.710823624608</c:v>
                </c:pt>
                <c:pt idx="909">
                  <c:v>172.66652267635081</c:v>
                </c:pt>
                <c:pt idx="910">
                  <c:v>172.38938592393961</c:v>
                </c:pt>
                <c:pt idx="911">
                  <c:v>172.58171926599161</c:v>
                </c:pt>
                <c:pt idx="912">
                  <c:v>173.49710741163679</c:v>
                </c:pt>
                <c:pt idx="913">
                  <c:v>173.6530791639419</c:v>
                </c:pt>
                <c:pt idx="914">
                  <c:v>172.47492029313671</c:v>
                </c:pt>
                <c:pt idx="915">
                  <c:v>173.0180830085487</c:v>
                </c:pt>
                <c:pt idx="916">
                  <c:v>174.41237671268249</c:v>
                </c:pt>
                <c:pt idx="917">
                  <c:v>174.200399773458</c:v>
                </c:pt>
                <c:pt idx="918">
                  <c:v>175.0763959209431</c:v>
                </c:pt>
                <c:pt idx="919">
                  <c:v>174.94146168258459</c:v>
                </c:pt>
                <c:pt idx="920">
                  <c:v>174.81026283377491</c:v>
                </c:pt>
                <c:pt idx="921">
                  <c:v>175.5832909123769</c:v>
                </c:pt>
                <c:pt idx="922">
                  <c:v>174.86431644707679</c:v>
                </c:pt>
                <c:pt idx="923">
                  <c:v>174.05407159500689</c:v>
                </c:pt>
                <c:pt idx="924">
                  <c:v>174.65345253946981</c:v>
                </c:pt>
                <c:pt idx="925">
                  <c:v>174.5955366117756</c:v>
                </c:pt>
                <c:pt idx="926">
                  <c:v>174.1719531220869</c:v>
                </c:pt>
                <c:pt idx="927">
                  <c:v>173.17715777148649</c:v>
                </c:pt>
                <c:pt idx="928">
                  <c:v>173.25872609083251</c:v>
                </c:pt>
                <c:pt idx="929">
                  <c:v>170.949506218549</c:v>
                </c:pt>
                <c:pt idx="930">
                  <c:v>170.32838619753119</c:v>
                </c:pt>
                <c:pt idx="931">
                  <c:v>170.16411798481889</c:v>
                </c:pt>
                <c:pt idx="932">
                  <c:v>171.5510049200264</c:v>
                </c:pt>
                <c:pt idx="933">
                  <c:v>172.9028557112506</c:v>
                </c:pt>
                <c:pt idx="934">
                  <c:v>173.41045283562829</c:v>
                </c:pt>
                <c:pt idx="935">
                  <c:v>172.90054027567911</c:v>
                </c:pt>
                <c:pt idx="936">
                  <c:v>174.89734786300059</c:v>
                </c:pt>
                <c:pt idx="937">
                  <c:v>176.90047513864269</c:v>
                </c:pt>
                <c:pt idx="938">
                  <c:v>176.99095125332909</c:v>
                </c:pt>
                <c:pt idx="939">
                  <c:v>176.1642319296802</c:v>
                </c:pt>
                <c:pt idx="940">
                  <c:v>174.7024091069438</c:v>
                </c:pt>
                <c:pt idx="941">
                  <c:v>175.88714752746881</c:v>
                </c:pt>
                <c:pt idx="942">
                  <c:v>175.33569733577411</c:v>
                </c:pt>
                <c:pt idx="943">
                  <c:v>175.93163542865329</c:v>
                </c:pt>
                <c:pt idx="944">
                  <c:v>176.87772685434021</c:v>
                </c:pt>
                <c:pt idx="945">
                  <c:v>175.22925997258139</c:v>
                </c:pt>
                <c:pt idx="946">
                  <c:v>175.21852813373661</c:v>
                </c:pt>
                <c:pt idx="947">
                  <c:v>175.11204510738011</c:v>
                </c:pt>
                <c:pt idx="948">
                  <c:v>173.52926104215439</c:v>
                </c:pt>
                <c:pt idx="949">
                  <c:v>170.6115809122351</c:v>
                </c:pt>
                <c:pt idx="950">
                  <c:v>170.77299464365319</c:v>
                </c:pt>
                <c:pt idx="951">
                  <c:v>168.93104626654809</c:v>
                </c:pt>
                <c:pt idx="952">
                  <c:v>168.34375988934471</c:v>
                </c:pt>
                <c:pt idx="953">
                  <c:v>167.03407816742339</c:v>
                </c:pt>
                <c:pt idx="954">
                  <c:v>169.82223983487921</c:v>
                </c:pt>
                <c:pt idx="955">
                  <c:v>170.91440875485259</c:v>
                </c:pt>
                <c:pt idx="956">
                  <c:v>172.2658287202504</c:v>
                </c:pt>
                <c:pt idx="957">
                  <c:v>175.23088911908181</c:v>
                </c:pt>
                <c:pt idx="958">
                  <c:v>175.72640405002539</c:v>
                </c:pt>
                <c:pt idx="959">
                  <c:v>176.00948491294329</c:v>
                </c:pt>
                <c:pt idx="960">
                  <c:v>176.0227083912049</c:v>
                </c:pt>
                <c:pt idx="961">
                  <c:v>177.25309390563751</c:v>
                </c:pt>
                <c:pt idx="962">
                  <c:v>176.34171119459151</c:v>
                </c:pt>
                <c:pt idx="963">
                  <c:v>177.50549216265171</c:v>
                </c:pt>
                <c:pt idx="964">
                  <c:v>176.5841282155053</c:v>
                </c:pt>
                <c:pt idx="965">
                  <c:v>178.33847252757749</c:v>
                </c:pt>
                <c:pt idx="966">
                  <c:v>179.661694492381</c:v>
                </c:pt>
                <c:pt idx="967">
                  <c:v>176.62312942499591</c:v>
                </c:pt>
                <c:pt idx="968">
                  <c:v>175.88777349925451</c:v>
                </c:pt>
                <c:pt idx="969">
                  <c:v>175.28997866156109</c:v>
                </c:pt>
                <c:pt idx="970">
                  <c:v>177.4622577464238</c:v>
                </c:pt>
                <c:pt idx="971">
                  <c:v>177.91031753057001</c:v>
                </c:pt>
                <c:pt idx="972">
                  <c:v>178.354019544658</c:v>
                </c:pt>
                <c:pt idx="973">
                  <c:v>176.67191770589071</c:v>
                </c:pt>
                <c:pt idx="974">
                  <c:v>176.10159002444209</c:v>
                </c:pt>
                <c:pt idx="975">
                  <c:v>180.20136713922099</c:v>
                </c:pt>
                <c:pt idx="976">
                  <c:v>180.84017275579581</c:v>
                </c:pt>
                <c:pt idx="977">
                  <c:v>181.97941375893251</c:v>
                </c:pt>
                <c:pt idx="978">
                  <c:v>183.313809679287</c:v>
                </c:pt>
                <c:pt idx="979">
                  <c:v>181.2502341742678</c:v>
                </c:pt>
                <c:pt idx="980">
                  <c:v>180.81330289415749</c:v>
                </c:pt>
                <c:pt idx="981">
                  <c:v>183.62903829987121</c:v>
                </c:pt>
                <c:pt idx="982">
                  <c:v>182.38982610976981</c:v>
                </c:pt>
                <c:pt idx="983">
                  <c:v>184.96661509662391</c:v>
                </c:pt>
                <c:pt idx="984">
                  <c:v>184.71482903967171</c:v>
                </c:pt>
                <c:pt idx="985">
                  <c:v>183.402413528431</c:v>
                </c:pt>
                <c:pt idx="986">
                  <c:v>182.3072918709743</c:v>
                </c:pt>
                <c:pt idx="987">
                  <c:v>182.81884515082649</c:v>
                </c:pt>
                <c:pt idx="988">
                  <c:v>181.70280733947149</c:v>
                </c:pt>
                <c:pt idx="989">
                  <c:v>184.4215695544805</c:v>
                </c:pt>
                <c:pt idx="990">
                  <c:v>183.93143142130981</c:v>
                </c:pt>
                <c:pt idx="991">
                  <c:v>183.43006499928401</c:v>
                </c:pt>
                <c:pt idx="992">
                  <c:v>183.6429800839382</c:v>
                </c:pt>
                <c:pt idx="993">
                  <c:v>183.4975869683818</c:v>
                </c:pt>
                <c:pt idx="994">
                  <c:v>181.15305414122861</c:v>
                </c:pt>
                <c:pt idx="995">
                  <c:v>179.47291155015549</c:v>
                </c:pt>
                <c:pt idx="996">
                  <c:v>182.05891725043071</c:v>
                </c:pt>
                <c:pt idx="997">
                  <c:v>182.2506672110448</c:v>
                </c:pt>
                <c:pt idx="998">
                  <c:v>182.29642216140039</c:v>
                </c:pt>
                <c:pt idx="999">
                  <c:v>183.49484630215451</c:v>
                </c:pt>
                <c:pt idx="1000">
                  <c:v>184.91697924872841</c:v>
                </c:pt>
                <c:pt idx="1001">
                  <c:v>184.9275643124617</c:v>
                </c:pt>
                <c:pt idx="1002">
                  <c:v>185.74584898327581</c:v>
                </c:pt>
                <c:pt idx="1003">
                  <c:v>186.19944760690191</c:v>
                </c:pt>
                <c:pt idx="1004">
                  <c:v>184.5111278001097</c:v>
                </c:pt>
                <c:pt idx="1005">
                  <c:v>178.46273812446589</c:v>
                </c:pt>
                <c:pt idx="1006">
                  <c:v>177.56387719292641</c:v>
                </c:pt>
                <c:pt idx="1007">
                  <c:v>173.784361307018</c:v>
                </c:pt>
                <c:pt idx="1008">
                  <c:v>172.3797381005833</c:v>
                </c:pt>
                <c:pt idx="1009">
                  <c:v>169.6327157829098</c:v>
                </c:pt>
                <c:pt idx="1010">
                  <c:v>172.1838229419819</c:v>
                </c:pt>
                <c:pt idx="1011">
                  <c:v>168.65582491885101</c:v>
                </c:pt>
                <c:pt idx="1012">
                  <c:v>167.95534890002449</c:v>
                </c:pt>
                <c:pt idx="1013">
                  <c:v>164.47035568662139</c:v>
                </c:pt>
                <c:pt idx="1014">
                  <c:v>159.1375741131821</c:v>
                </c:pt>
                <c:pt idx="1015">
                  <c:v>159.98663896884381</c:v>
                </c:pt>
                <c:pt idx="1016">
                  <c:v>162.31610607152999</c:v>
                </c:pt>
                <c:pt idx="1017">
                  <c:v>167.313469736184</c:v>
                </c:pt>
                <c:pt idx="1018">
                  <c:v>169.19909671267811</c:v>
                </c:pt>
                <c:pt idx="1019">
                  <c:v>165.69941499724609</c:v>
                </c:pt>
                <c:pt idx="1020">
                  <c:v>165.97450499205189</c:v>
                </c:pt>
                <c:pt idx="1021">
                  <c:v>164.74808365489139</c:v>
                </c:pt>
                <c:pt idx="1022">
                  <c:v>161.6292754586419</c:v>
                </c:pt>
                <c:pt idx="1023">
                  <c:v>153.6307599394078</c:v>
                </c:pt>
                <c:pt idx="1024">
                  <c:v>156.37922224412961</c:v>
                </c:pt>
                <c:pt idx="1025">
                  <c:v>158.76972682903849</c:v>
                </c:pt>
                <c:pt idx="1026">
                  <c:v>160.91133289551721</c:v>
                </c:pt>
                <c:pt idx="1027">
                  <c:v>158.0640791084378</c:v>
                </c:pt>
                <c:pt idx="1028">
                  <c:v>158.73443463892701</c:v>
                </c:pt>
                <c:pt idx="1029">
                  <c:v>158.28004868160099</c:v>
                </c:pt>
                <c:pt idx="1030">
                  <c:v>161.4184414635281</c:v>
                </c:pt>
                <c:pt idx="1031">
                  <c:v>160.89615994364331</c:v>
                </c:pt>
                <c:pt idx="1032">
                  <c:v>160.85067141694671</c:v>
                </c:pt>
                <c:pt idx="1033">
                  <c:v>162.38997327083021</c:v>
                </c:pt>
                <c:pt idx="1034">
                  <c:v>162.3050280756961</c:v>
                </c:pt>
                <c:pt idx="1035">
                  <c:v>163.02609110399291</c:v>
                </c:pt>
                <c:pt idx="1036">
                  <c:v>163.9877839768254</c:v>
                </c:pt>
                <c:pt idx="1037">
                  <c:v>164.87201759413131</c:v>
                </c:pt>
                <c:pt idx="1038">
                  <c:v>166.70908991361529</c:v>
                </c:pt>
                <c:pt idx="1039">
                  <c:v>170.57185463865241</c:v>
                </c:pt>
                <c:pt idx="1040">
                  <c:v>170.60044830827491</c:v>
                </c:pt>
                <c:pt idx="1041">
                  <c:v>168.3938675261918</c:v>
                </c:pt>
                <c:pt idx="1042">
                  <c:v>167.37681648817539</c:v>
                </c:pt>
                <c:pt idx="1043">
                  <c:v>162.29060999407909</c:v>
                </c:pt>
                <c:pt idx="1044">
                  <c:v>157.39452767721019</c:v>
                </c:pt>
                <c:pt idx="1045">
                  <c:v>156.45562821635389</c:v>
                </c:pt>
                <c:pt idx="1046">
                  <c:v>160.592512854582</c:v>
                </c:pt>
                <c:pt idx="1047">
                  <c:v>159.00765268379249</c:v>
                </c:pt>
                <c:pt idx="1048">
                  <c:v>156.5483145366195</c:v>
                </c:pt>
                <c:pt idx="1049">
                  <c:v>153.10358518964071</c:v>
                </c:pt>
                <c:pt idx="1050">
                  <c:v>153.86795089567801</c:v>
                </c:pt>
                <c:pt idx="1051">
                  <c:v>154.9634555906224</c:v>
                </c:pt>
                <c:pt idx="1052">
                  <c:v>154.85667879777719</c:v>
                </c:pt>
                <c:pt idx="1053">
                  <c:v>154.55552616711529</c:v>
                </c:pt>
                <c:pt idx="1054">
                  <c:v>154.7973627997323</c:v>
                </c:pt>
                <c:pt idx="1055">
                  <c:v>153.55189054961991</c:v>
                </c:pt>
                <c:pt idx="1056">
                  <c:v>151.27232843770969</c:v>
                </c:pt>
                <c:pt idx="1057">
                  <c:v>147.22924335664391</c:v>
                </c:pt>
                <c:pt idx="1058">
                  <c:v>147.06385539558079</c:v>
                </c:pt>
                <c:pt idx="1059">
                  <c:v>144.40493681548239</c:v>
                </c:pt>
                <c:pt idx="1060">
                  <c:v>143.82028699973989</c:v>
                </c:pt>
                <c:pt idx="1061">
                  <c:v>144.56378531067659</c:v>
                </c:pt>
                <c:pt idx="1062">
                  <c:v>142.18673476552809</c:v>
                </c:pt>
                <c:pt idx="1063">
                  <c:v>141.7722298672517</c:v>
                </c:pt>
                <c:pt idx="1064">
                  <c:v>138.28038539254501</c:v>
                </c:pt>
                <c:pt idx="1065">
                  <c:v>133.34117848276969</c:v>
                </c:pt>
                <c:pt idx="1066">
                  <c:v>133.39690630564959</c:v>
                </c:pt>
                <c:pt idx="1067">
                  <c:v>136.91462081758689</c:v>
                </c:pt>
                <c:pt idx="1068">
                  <c:v>142.90695933147771</c:v>
                </c:pt>
                <c:pt idx="1069">
                  <c:v>143.2511293933544</c:v>
                </c:pt>
                <c:pt idx="1070">
                  <c:v>143.33510038085399</c:v>
                </c:pt>
                <c:pt idx="1071">
                  <c:v>144.03858136691699</c:v>
                </c:pt>
                <c:pt idx="1072">
                  <c:v>142.52419889816909</c:v>
                </c:pt>
                <c:pt idx="1073">
                  <c:v>142.58477741235549</c:v>
                </c:pt>
                <c:pt idx="1074">
                  <c:v>142.48678275705399</c:v>
                </c:pt>
                <c:pt idx="1075">
                  <c:v>141.52844999160459</c:v>
                </c:pt>
                <c:pt idx="1076">
                  <c:v>136.71511341347369</c:v>
                </c:pt>
                <c:pt idx="1077">
                  <c:v>137.09921267443181</c:v>
                </c:pt>
                <c:pt idx="1078">
                  <c:v>137.9286618531122</c:v>
                </c:pt>
                <c:pt idx="1079">
                  <c:v>143.2611735883651</c:v>
                </c:pt>
                <c:pt idx="1080">
                  <c:v>144.12837846927471</c:v>
                </c:pt>
                <c:pt idx="1081">
                  <c:v>143.7685179128469</c:v>
                </c:pt>
                <c:pt idx="1082">
                  <c:v>141.633740400204</c:v>
                </c:pt>
                <c:pt idx="1083">
                  <c:v>142.89550976356799</c:v>
                </c:pt>
                <c:pt idx="1084">
                  <c:v>143.39238564179129</c:v>
                </c:pt>
                <c:pt idx="1085">
                  <c:v>142.66384173331971</c:v>
                </c:pt>
                <c:pt idx="1086">
                  <c:v>141.03898340536199</c:v>
                </c:pt>
                <c:pt idx="1087">
                  <c:v>142.3686271139868</c:v>
                </c:pt>
                <c:pt idx="1088">
                  <c:v>139.35557303364621</c:v>
                </c:pt>
                <c:pt idx="1089">
                  <c:v>141.3291731195003</c:v>
                </c:pt>
                <c:pt idx="1090">
                  <c:v>141.51256503357459</c:v>
                </c:pt>
                <c:pt idx="1091">
                  <c:v>139.8903523787956</c:v>
                </c:pt>
                <c:pt idx="1092">
                  <c:v>139.40961208317461</c:v>
                </c:pt>
                <c:pt idx="1093">
                  <c:v>140.43143034901499</c:v>
                </c:pt>
                <c:pt idx="1094">
                  <c:v>142.65940240366299</c:v>
                </c:pt>
                <c:pt idx="1095">
                  <c:v>144.3910835624481</c:v>
                </c:pt>
                <c:pt idx="1096">
                  <c:v>145.73748180270559</c:v>
                </c:pt>
                <c:pt idx="1097">
                  <c:v>146.75328502222979</c:v>
                </c:pt>
                <c:pt idx="1098">
                  <c:v>148.01720088047369</c:v>
                </c:pt>
                <c:pt idx="1099">
                  <c:v>150.84143713722949</c:v>
                </c:pt>
                <c:pt idx="1100">
                  <c:v>150.83168716768961</c:v>
                </c:pt>
                <c:pt idx="1101">
                  <c:v>153.19535595858781</c:v>
                </c:pt>
                <c:pt idx="1102">
                  <c:v>157.28259534770979</c:v>
                </c:pt>
                <c:pt idx="1103">
                  <c:v>158.2507561337373</c:v>
                </c:pt>
                <c:pt idx="1104">
                  <c:v>158.90357702590521</c:v>
                </c:pt>
                <c:pt idx="1105">
                  <c:v>160.77287349510189</c:v>
                </c:pt>
                <c:pt idx="1106">
                  <c:v>157.9017335880134</c:v>
                </c:pt>
                <c:pt idx="1107">
                  <c:v>156.27715231651879</c:v>
                </c:pt>
                <c:pt idx="1108">
                  <c:v>158.67147584404191</c:v>
                </c:pt>
                <c:pt idx="1109">
                  <c:v>159.05220147266149</c:v>
                </c:pt>
                <c:pt idx="1110">
                  <c:v>156.5508746360691</c:v>
                </c:pt>
                <c:pt idx="1111">
                  <c:v>157.41462943466951</c:v>
                </c:pt>
                <c:pt idx="1112">
                  <c:v>160.2245377191785</c:v>
                </c:pt>
                <c:pt idx="1113">
                  <c:v>159.53209392941389</c:v>
                </c:pt>
                <c:pt idx="1114">
                  <c:v>159.82164568986451</c:v>
                </c:pt>
                <c:pt idx="1115">
                  <c:v>160.6404851126378</c:v>
                </c:pt>
                <c:pt idx="1116">
                  <c:v>160.9318568413527</c:v>
                </c:pt>
                <c:pt idx="1117">
                  <c:v>160.1870314876698</c:v>
                </c:pt>
                <c:pt idx="1118">
                  <c:v>157.30029090148801</c:v>
                </c:pt>
                <c:pt idx="1119">
                  <c:v>156.36782725702</c:v>
                </c:pt>
                <c:pt idx="1120">
                  <c:v>152.90820603784479</c:v>
                </c:pt>
                <c:pt idx="1121">
                  <c:v>152.115129659476</c:v>
                </c:pt>
                <c:pt idx="1122">
                  <c:v>151.00200386102719</c:v>
                </c:pt>
                <c:pt idx="1123">
                  <c:v>152.20377706603929</c:v>
                </c:pt>
                <c:pt idx="1124">
                  <c:v>152.1292559634955</c:v>
                </c:pt>
                <c:pt idx="1125">
                  <c:v>152.51380644487961</c:v>
                </c:pt>
                <c:pt idx="1126">
                  <c:v>153.5450400896456</c:v>
                </c:pt>
                <c:pt idx="1127">
                  <c:v>152.7083312089031</c:v>
                </c:pt>
                <c:pt idx="1128">
                  <c:v>153.66706265449631</c:v>
                </c:pt>
                <c:pt idx="1129">
                  <c:v>151.77501086928791</c:v>
                </c:pt>
                <c:pt idx="1130">
                  <c:v>150.01154355455591</c:v>
                </c:pt>
                <c:pt idx="1131">
                  <c:v>148.5272617285801</c:v>
                </c:pt>
                <c:pt idx="1132">
                  <c:v>146.46241403536831</c:v>
                </c:pt>
                <c:pt idx="1133">
                  <c:v>147.609531198572</c:v>
                </c:pt>
                <c:pt idx="1134">
                  <c:v>145.28438274124599</c:v>
                </c:pt>
                <c:pt idx="1135">
                  <c:v>145.9216976887123</c:v>
                </c:pt>
                <c:pt idx="1136">
                  <c:v>145.6712348034836</c:v>
                </c:pt>
                <c:pt idx="1137">
                  <c:v>145.77582390641351</c:v>
                </c:pt>
                <c:pt idx="1138">
                  <c:v>148.0190850819055</c:v>
                </c:pt>
                <c:pt idx="1139">
                  <c:v>148.9232383387893</c:v>
                </c:pt>
                <c:pt idx="1140">
                  <c:v>151.95928810456499</c:v>
                </c:pt>
                <c:pt idx="1141">
                  <c:v>153.03266377471951</c:v>
                </c:pt>
                <c:pt idx="1142">
                  <c:v>151.33523264748791</c:v>
                </c:pt>
                <c:pt idx="1143">
                  <c:v>151.20794196667441</c:v>
                </c:pt>
                <c:pt idx="1144">
                  <c:v>152.71777695649411</c:v>
                </c:pt>
                <c:pt idx="1145">
                  <c:v>152.723317589115</c:v>
                </c:pt>
                <c:pt idx="1146">
                  <c:v>152.21193673879341</c:v>
                </c:pt>
                <c:pt idx="1147">
                  <c:v>151.68321607292589</c:v>
                </c:pt>
                <c:pt idx="1148">
                  <c:v>150.85108537792689</c:v>
                </c:pt>
                <c:pt idx="1149">
                  <c:v>151.65134557911631</c:v>
                </c:pt>
                <c:pt idx="1150">
                  <c:v>152.90255436510401</c:v>
                </c:pt>
                <c:pt idx="1151">
                  <c:v>151.78161460631921</c:v>
                </c:pt>
                <c:pt idx="1152">
                  <c:v>150.65912206143631</c:v>
                </c:pt>
                <c:pt idx="1153">
                  <c:v>149.83229293993369</c:v>
                </c:pt>
                <c:pt idx="1154">
                  <c:v>145.0346026936964</c:v>
                </c:pt>
                <c:pt idx="1155">
                  <c:v>144.30644439284421</c:v>
                </c:pt>
                <c:pt idx="1156">
                  <c:v>143.20079213098401</c:v>
                </c:pt>
                <c:pt idx="1157">
                  <c:v>144.12444115077921</c:v>
                </c:pt>
                <c:pt idx="1158">
                  <c:v>148.09117330315709</c:v>
                </c:pt>
                <c:pt idx="1159">
                  <c:v>149.56402359344219</c:v>
                </c:pt>
                <c:pt idx="1160">
                  <c:v>149.77358563832831</c:v>
                </c:pt>
                <c:pt idx="1161">
                  <c:v>150.0137715898052</c:v>
                </c:pt>
                <c:pt idx="1162">
                  <c:v>149.8287793185541</c:v>
                </c:pt>
                <c:pt idx="1163">
                  <c:v>151.51651508584339</c:v>
                </c:pt>
                <c:pt idx="1164">
                  <c:v>152.65877848374501</c:v>
                </c:pt>
                <c:pt idx="1165">
                  <c:v>151.9306219441556</c:v>
                </c:pt>
                <c:pt idx="1166">
                  <c:v>152.6854742043576</c:v>
                </c:pt>
                <c:pt idx="1167">
                  <c:v>155.1075329862648</c:v>
                </c:pt>
                <c:pt idx="1168">
                  <c:v>153.5575174840645</c:v>
                </c:pt>
                <c:pt idx="1169">
                  <c:v>153.25260446412369</c:v>
                </c:pt>
                <c:pt idx="1170">
                  <c:v>151.74357945324829</c:v>
                </c:pt>
                <c:pt idx="1171">
                  <c:v>153.82360729187471</c:v>
                </c:pt>
                <c:pt idx="1172">
                  <c:v>154.56839000947849</c:v>
                </c:pt>
                <c:pt idx="1173">
                  <c:v>154.78616120044691</c:v>
                </c:pt>
                <c:pt idx="1174">
                  <c:v>155.8883308408187</c:v>
                </c:pt>
                <c:pt idx="1175">
                  <c:v>156.16232113244109</c:v>
                </c:pt>
                <c:pt idx="1176">
                  <c:v>155.39493045780841</c:v>
                </c:pt>
                <c:pt idx="1177">
                  <c:v>154.800051997287</c:v>
                </c:pt>
                <c:pt idx="1178">
                  <c:v>156.9810228439728</c:v>
                </c:pt>
                <c:pt idx="1179">
                  <c:v>157.57987449718499</c:v>
                </c:pt>
                <c:pt idx="1180">
                  <c:v>154.83097393169399</c:v>
                </c:pt>
                <c:pt idx="1181">
                  <c:v>154.72580128625779</c:v>
                </c:pt>
                <c:pt idx="1182">
                  <c:v>153.66459406395319</c:v>
                </c:pt>
                <c:pt idx="1183">
                  <c:v>151.804015916423</c:v>
                </c:pt>
                <c:pt idx="1184">
                  <c:v>151.32038513364</c:v>
                </c:pt>
                <c:pt idx="1185">
                  <c:v>149.00102944674489</c:v>
                </c:pt>
                <c:pt idx="1186">
                  <c:v>149.00597290471009</c:v>
                </c:pt>
                <c:pt idx="1187">
                  <c:v>148.52945623111049</c:v>
                </c:pt>
                <c:pt idx="1188">
                  <c:v>145.2326116586361</c:v>
                </c:pt>
                <c:pt idx="1189">
                  <c:v>143.945797482469</c:v>
                </c:pt>
                <c:pt idx="1190">
                  <c:v>142.68562064028731</c:v>
                </c:pt>
                <c:pt idx="1191">
                  <c:v>145.76117967945859</c:v>
                </c:pt>
                <c:pt idx="1192">
                  <c:v>145.11363011854701</c:v>
                </c:pt>
                <c:pt idx="1193">
                  <c:v>144.3690693516937</c:v>
                </c:pt>
                <c:pt idx="1194">
                  <c:v>141.3149255065272</c:v>
                </c:pt>
                <c:pt idx="1195">
                  <c:v>139.29254982972881</c:v>
                </c:pt>
                <c:pt idx="1196">
                  <c:v>137.14000070870799</c:v>
                </c:pt>
                <c:pt idx="1197">
                  <c:v>137.53166705885181</c:v>
                </c:pt>
                <c:pt idx="1198">
                  <c:v>137.8510896466795</c:v>
                </c:pt>
                <c:pt idx="1199">
                  <c:v>139.92919889729939</c:v>
                </c:pt>
                <c:pt idx="1200">
                  <c:v>139.21395827817511</c:v>
                </c:pt>
                <c:pt idx="1201">
                  <c:v>137.21480615901149</c:v>
                </c:pt>
                <c:pt idx="1202">
                  <c:v>133.49425667527731</c:v>
                </c:pt>
                <c:pt idx="1203">
                  <c:v>137.5848825753578</c:v>
                </c:pt>
                <c:pt idx="1204">
                  <c:v>139.83728754403421</c:v>
                </c:pt>
                <c:pt idx="1205">
                  <c:v>140.85804578325761</c:v>
                </c:pt>
                <c:pt idx="1206">
                  <c:v>143.22710621717039</c:v>
                </c:pt>
                <c:pt idx="1207">
                  <c:v>144.9806735397847</c:v>
                </c:pt>
                <c:pt idx="1208">
                  <c:v>147.03294693091291</c:v>
                </c:pt>
                <c:pt idx="1209">
                  <c:v>147.96435156456769</c:v>
                </c:pt>
                <c:pt idx="1210">
                  <c:v>146.48311627192641</c:v>
                </c:pt>
                <c:pt idx="1211">
                  <c:v>143.71287639322179</c:v>
                </c:pt>
                <c:pt idx="1212">
                  <c:v>144.13216267569601</c:v>
                </c:pt>
                <c:pt idx="1213">
                  <c:v>145.2720013668883</c:v>
                </c:pt>
                <c:pt idx="1214">
                  <c:v>146.51394887685331</c:v>
                </c:pt>
                <c:pt idx="1215">
                  <c:v>146.4714342520615</c:v>
                </c:pt>
                <c:pt idx="1216">
                  <c:v>146.3759715163022</c:v>
                </c:pt>
                <c:pt idx="1217">
                  <c:v>149.27989661795621</c:v>
                </c:pt>
                <c:pt idx="1218">
                  <c:v>150.32995176749921</c:v>
                </c:pt>
                <c:pt idx="1219">
                  <c:v>144.35925422043289</c:v>
                </c:pt>
                <c:pt idx="1220">
                  <c:v>143.74071532792379</c:v>
                </c:pt>
                <c:pt idx="1221">
                  <c:v>141.29515442121939</c:v>
                </c:pt>
                <c:pt idx="1222">
                  <c:v>143.75418161562081</c:v>
                </c:pt>
                <c:pt idx="1223">
                  <c:v>141.62750818929791</c:v>
                </c:pt>
                <c:pt idx="1224">
                  <c:v>141.44930004079649</c:v>
                </c:pt>
                <c:pt idx="1225">
                  <c:v>140.18362255899609</c:v>
                </c:pt>
                <c:pt idx="1226">
                  <c:v>138.31557985767569</c:v>
                </c:pt>
                <c:pt idx="1227">
                  <c:v>136.36562330648911</c:v>
                </c:pt>
                <c:pt idx="1228">
                  <c:v>134.96766629640649</c:v>
                </c:pt>
                <c:pt idx="1229">
                  <c:v>137.09553919703899</c:v>
                </c:pt>
                <c:pt idx="1230">
                  <c:v>140.45985055541021</c:v>
                </c:pt>
                <c:pt idx="1231">
                  <c:v>141.25125184561401</c:v>
                </c:pt>
                <c:pt idx="1232">
                  <c:v>143.84242017234399</c:v>
                </c:pt>
                <c:pt idx="1233">
                  <c:v>143.26956174243369</c:v>
                </c:pt>
                <c:pt idx="1234">
                  <c:v>144.45899026231891</c:v>
                </c:pt>
                <c:pt idx="1235">
                  <c:v>145.16539639231681</c:v>
                </c:pt>
                <c:pt idx="1236">
                  <c:v>142.98180446952341</c:v>
                </c:pt>
                <c:pt idx="1237">
                  <c:v>145.11921206120101</c:v>
                </c:pt>
                <c:pt idx="1238">
                  <c:v>144.65376684406189</c:v>
                </c:pt>
                <c:pt idx="1239">
                  <c:v>144.3776685611985</c:v>
                </c:pt>
                <c:pt idx="1240">
                  <c:v>144.07915233326511</c:v>
                </c:pt>
                <c:pt idx="1241">
                  <c:v>145.40440346807279</c:v>
                </c:pt>
                <c:pt idx="1242">
                  <c:v>146.27249373327311</c:v>
                </c:pt>
                <c:pt idx="1243">
                  <c:v>149.2413999105479</c:v>
                </c:pt>
                <c:pt idx="1244">
                  <c:v>149.2330016883667</c:v>
                </c:pt>
                <c:pt idx="1245">
                  <c:v>147.8324754075044</c:v>
                </c:pt>
                <c:pt idx="1246">
                  <c:v>147.8578107228916</c:v>
                </c:pt>
                <c:pt idx="1247">
                  <c:v>147.8947505388841</c:v>
                </c:pt>
                <c:pt idx="1248">
                  <c:v>148.460425222201</c:v>
                </c:pt>
                <c:pt idx="1249">
                  <c:v>148.78066627901151</c:v>
                </c:pt>
                <c:pt idx="1250">
                  <c:v>145.794667986322</c:v>
                </c:pt>
                <c:pt idx="1251">
                  <c:v>144.48352307998201</c:v>
                </c:pt>
                <c:pt idx="1252">
                  <c:v>142.3959678834519</c:v>
                </c:pt>
                <c:pt idx="1253">
                  <c:v>137.73996958610209</c:v>
                </c:pt>
                <c:pt idx="1254">
                  <c:v>136.2359984674504</c:v>
                </c:pt>
                <c:pt idx="1255">
                  <c:v>134.2970324736734</c:v>
                </c:pt>
                <c:pt idx="1256">
                  <c:v>132.69369057472429</c:v>
                </c:pt>
                <c:pt idx="1257">
                  <c:v>131.5406412348716</c:v>
                </c:pt>
                <c:pt idx="1258">
                  <c:v>131.73496048727341</c:v>
                </c:pt>
                <c:pt idx="1259">
                  <c:v>127.7910174947537</c:v>
                </c:pt>
                <c:pt idx="1260">
                  <c:v>129.94390534695279</c:v>
                </c:pt>
                <c:pt idx="1261">
                  <c:v>131.0378781634426</c:v>
                </c:pt>
                <c:pt idx="1262">
                  <c:v>134.34785328765241</c:v>
                </c:pt>
                <c:pt idx="1263">
                  <c:v>133.39370206459461</c:v>
                </c:pt>
                <c:pt idx="1264">
                  <c:v>132.59390013256251</c:v>
                </c:pt>
                <c:pt idx="1265">
                  <c:v>134.23429414219899</c:v>
                </c:pt>
                <c:pt idx="1266">
                  <c:v>136.94942079059689</c:v>
                </c:pt>
                <c:pt idx="1267">
                  <c:v>137.23566039031661</c:v>
                </c:pt>
                <c:pt idx="1268">
                  <c:v>137.6631880693794</c:v>
                </c:pt>
                <c:pt idx="1269">
                  <c:v>134.7154616989867</c:v>
                </c:pt>
                <c:pt idx="1270">
                  <c:v>133.55329165793731</c:v>
                </c:pt>
                <c:pt idx="1271">
                  <c:v>130.79522713253249</c:v>
                </c:pt>
                <c:pt idx="1272">
                  <c:v>131.02899072234251</c:v>
                </c:pt>
                <c:pt idx="1273">
                  <c:v>129.51183086924169</c:v>
                </c:pt>
                <c:pt idx="1274">
                  <c:v>128.38562223929009</c:v>
                </c:pt>
                <c:pt idx="1275">
                  <c:v>125.2943930768881</c:v>
                </c:pt>
                <c:pt idx="1276">
                  <c:v>123.1239814805088</c:v>
                </c:pt>
                <c:pt idx="1277">
                  <c:v>120.8048683701978</c:v>
                </c:pt>
                <c:pt idx="1278">
                  <c:v>123.3006038924771</c:v>
                </c:pt>
                <c:pt idx="1279">
                  <c:v>124.1801311322097</c:v>
                </c:pt>
                <c:pt idx="1280">
                  <c:v>125.617615125943</c:v>
                </c:pt>
                <c:pt idx="1281">
                  <c:v>127.918697699991</c:v>
                </c:pt>
                <c:pt idx="1282">
                  <c:v>127.2384143003116</c:v>
                </c:pt>
                <c:pt idx="1283">
                  <c:v>125.2150245139118</c:v>
                </c:pt>
                <c:pt idx="1284">
                  <c:v>123.8793683365155</c:v>
                </c:pt>
                <c:pt idx="1285">
                  <c:v>123.7192133535419</c:v>
                </c:pt>
                <c:pt idx="1286">
                  <c:v>123.8803974735283</c:v>
                </c:pt>
                <c:pt idx="1287">
                  <c:v>127.9050472003224</c:v>
                </c:pt>
                <c:pt idx="1288">
                  <c:v>128.5327524156757</c:v>
                </c:pt>
                <c:pt idx="1289">
                  <c:v>128.53829101004641</c:v>
                </c:pt>
                <c:pt idx="1290">
                  <c:v>127.7193393905434</c:v>
                </c:pt>
                <c:pt idx="1291">
                  <c:v>128.36552130123971</c:v>
                </c:pt>
                <c:pt idx="1292">
                  <c:v>130.5247888796732</c:v>
                </c:pt>
                <c:pt idx="1293">
                  <c:v>133.87642981181119</c:v>
                </c:pt>
                <c:pt idx="1294">
                  <c:v>134.43813913386231</c:v>
                </c:pt>
                <c:pt idx="1295">
                  <c:v>135.49072319977631</c:v>
                </c:pt>
                <c:pt idx="1296">
                  <c:v>137.8091843388132</c:v>
                </c:pt>
                <c:pt idx="1297">
                  <c:v>138.58706934803291</c:v>
                </c:pt>
                <c:pt idx="1298">
                  <c:v>140.97048801513489</c:v>
                </c:pt>
                <c:pt idx="1299">
                  <c:v>139.45630485214531</c:v>
                </c:pt>
                <c:pt idx="1300">
                  <c:v>142.0627593957885</c:v>
                </c:pt>
                <c:pt idx="1301">
                  <c:v>141.07468550713759</c:v>
                </c:pt>
                <c:pt idx="1302">
                  <c:v>141.25515353712569</c:v>
                </c:pt>
                <c:pt idx="1303">
                  <c:v>144.39204884264359</c:v>
                </c:pt>
                <c:pt idx="1304">
                  <c:v>148.15238873128629</c:v>
                </c:pt>
                <c:pt idx="1305">
                  <c:v>149.8549163560028</c:v>
                </c:pt>
                <c:pt idx="1306">
                  <c:v>147.99280160171449</c:v>
                </c:pt>
                <c:pt idx="1307">
                  <c:v>150.9235384450767</c:v>
                </c:pt>
                <c:pt idx="1308">
                  <c:v>152.9597883856369</c:v>
                </c:pt>
                <c:pt idx="1309">
                  <c:v>155.677046307795</c:v>
                </c:pt>
                <c:pt idx="1310">
                  <c:v>158.1654015516643</c:v>
                </c:pt>
                <c:pt idx="1311">
                  <c:v>161.13802998525711</c:v>
                </c:pt>
                <c:pt idx="1312">
                  <c:v>160.27102530039079</c:v>
                </c:pt>
                <c:pt idx="1313">
                  <c:v>165.4379205949127</c:v>
                </c:pt>
                <c:pt idx="1314">
                  <c:v>167.3871190801249</c:v>
                </c:pt>
                <c:pt idx="1315">
                  <c:v>165.8290174921147</c:v>
                </c:pt>
                <c:pt idx="1316">
                  <c:v>165.92801678257379</c:v>
                </c:pt>
                <c:pt idx="1317">
                  <c:v>169.33763325732531</c:v>
                </c:pt>
                <c:pt idx="1318">
                  <c:v>172.5530622905319</c:v>
                </c:pt>
                <c:pt idx="1319">
                  <c:v>172.7600318296723</c:v>
                </c:pt>
                <c:pt idx="1320">
                  <c:v>171.49579954830219</c:v>
                </c:pt>
                <c:pt idx="1321">
                  <c:v>172.08186302786109</c:v>
                </c:pt>
                <c:pt idx="1322">
                  <c:v>166.5308497189119</c:v>
                </c:pt>
                <c:pt idx="1323">
                  <c:v>165.3228901876133</c:v>
                </c:pt>
                <c:pt idx="1324">
                  <c:v>164.07990345462139</c:v>
                </c:pt>
                <c:pt idx="1325">
                  <c:v>158.73460123198669</c:v>
                </c:pt>
                <c:pt idx="1326">
                  <c:v>163.40017947021769</c:v>
                </c:pt>
                <c:pt idx="1327">
                  <c:v>164.509804789545</c:v>
                </c:pt>
                <c:pt idx="1328">
                  <c:v>163.6990571972203</c:v>
                </c:pt>
                <c:pt idx="1329">
                  <c:v>163.16421322966951</c:v>
                </c:pt>
                <c:pt idx="1330">
                  <c:v>162.85557065147881</c:v>
                </c:pt>
                <c:pt idx="1331">
                  <c:v>160.76733100675031</c:v>
                </c:pt>
                <c:pt idx="1332">
                  <c:v>158.2528372359223</c:v>
                </c:pt>
                <c:pt idx="1333">
                  <c:v>158.0877333765516</c:v>
                </c:pt>
                <c:pt idx="1334">
                  <c:v>161.95371177281609</c:v>
                </c:pt>
                <c:pt idx="1335">
                  <c:v>163.34501959825411</c:v>
                </c:pt>
                <c:pt idx="1336">
                  <c:v>166.8393753383815</c:v>
                </c:pt>
                <c:pt idx="1337">
                  <c:v>166.41651321946861</c:v>
                </c:pt>
                <c:pt idx="1338">
                  <c:v>164.07303646061311</c:v>
                </c:pt>
                <c:pt idx="1339">
                  <c:v>162.38064583192681</c:v>
                </c:pt>
                <c:pt idx="1340">
                  <c:v>159.93659484051639</c:v>
                </c:pt>
                <c:pt idx="1341">
                  <c:v>161.09086012458519</c:v>
                </c:pt>
                <c:pt idx="1342">
                  <c:v>164.86581909497639</c:v>
                </c:pt>
                <c:pt idx="1343">
                  <c:v>160.3794111523097</c:v>
                </c:pt>
                <c:pt idx="1344">
                  <c:v>161.79118613683289</c:v>
                </c:pt>
                <c:pt idx="1345">
                  <c:v>159.59058163817039</c:v>
                </c:pt>
                <c:pt idx="1346">
                  <c:v>159.87928776580719</c:v>
                </c:pt>
                <c:pt idx="1347">
                  <c:v>159.26891814815329</c:v>
                </c:pt>
                <c:pt idx="1348">
                  <c:v>159.60415241740671</c:v>
                </c:pt>
                <c:pt idx="1349">
                  <c:v>162.8434153510695</c:v>
                </c:pt>
                <c:pt idx="1350">
                  <c:v>166.1222233242344</c:v>
                </c:pt>
                <c:pt idx="1351">
                  <c:v>166.66125600046061</c:v>
                </c:pt>
                <c:pt idx="1352">
                  <c:v>166.28654741567399</c:v>
                </c:pt>
                <c:pt idx="1353">
                  <c:v>163.5798498725666</c:v>
                </c:pt>
                <c:pt idx="1354">
                  <c:v>164.52259141705281</c:v>
                </c:pt>
                <c:pt idx="1355">
                  <c:v>163.25291593377159</c:v>
                </c:pt>
                <c:pt idx="1356">
                  <c:v>163.829661544364</c:v>
                </c:pt>
                <c:pt idx="1357">
                  <c:v>162.1015075007623</c:v>
                </c:pt>
                <c:pt idx="1358">
                  <c:v>163.3388578948998</c:v>
                </c:pt>
                <c:pt idx="1359">
                  <c:v>164.67857533429159</c:v>
                </c:pt>
                <c:pt idx="1360">
                  <c:v>165.17614608152991</c:v>
                </c:pt>
                <c:pt idx="1361">
                  <c:v>165.3402993187531</c:v>
                </c:pt>
                <c:pt idx="1362">
                  <c:v>164.14784703305409</c:v>
                </c:pt>
                <c:pt idx="1363">
                  <c:v>160.52840841639289</c:v>
                </c:pt>
                <c:pt idx="1364">
                  <c:v>159.85032974593079</c:v>
                </c:pt>
                <c:pt idx="1365">
                  <c:v>160.48684598813119</c:v>
                </c:pt>
                <c:pt idx="1366">
                  <c:v>160.38133499115699</c:v>
                </c:pt>
                <c:pt idx="1367">
                  <c:v>160.51616566281569</c:v>
                </c:pt>
                <c:pt idx="1368">
                  <c:v>160.7807703324639</c:v>
                </c:pt>
                <c:pt idx="1369">
                  <c:v>162.47503733054981</c:v>
                </c:pt>
                <c:pt idx="1370">
                  <c:v>162.52946376635509</c:v>
                </c:pt>
                <c:pt idx="1371">
                  <c:v>160.46359401781029</c:v>
                </c:pt>
                <c:pt idx="1372">
                  <c:v>157.0119605915211</c:v>
                </c:pt>
                <c:pt idx="1373">
                  <c:v>158.79086320987281</c:v>
                </c:pt>
                <c:pt idx="1374">
                  <c:v>154.9250691648451</c:v>
                </c:pt>
                <c:pt idx="1375">
                  <c:v>152.79855568181509</c:v>
                </c:pt>
                <c:pt idx="1376">
                  <c:v>151.7104094716278</c:v>
                </c:pt>
                <c:pt idx="1377">
                  <c:v>150.45673800044011</c:v>
                </c:pt>
                <c:pt idx="1378">
                  <c:v>149.4102508658352</c:v>
                </c:pt>
                <c:pt idx="1379">
                  <c:v>151.1117007396484</c:v>
                </c:pt>
                <c:pt idx="1380">
                  <c:v>148.80693311816361</c:v>
                </c:pt>
                <c:pt idx="1381">
                  <c:v>148.90877937235069</c:v>
                </c:pt>
                <c:pt idx="1382">
                  <c:v>147.4541965807538</c:v>
                </c:pt>
                <c:pt idx="1383">
                  <c:v>147.68603941919551</c:v>
                </c:pt>
                <c:pt idx="1384">
                  <c:v>147.43683601162951</c:v>
                </c:pt>
                <c:pt idx="1385">
                  <c:v>148.0598205656018</c:v>
                </c:pt>
                <c:pt idx="1386">
                  <c:v>148.7029140193431</c:v>
                </c:pt>
                <c:pt idx="1387">
                  <c:v>149.7947226971672</c:v>
                </c:pt>
                <c:pt idx="1388">
                  <c:v>150.77054769790871</c:v>
                </c:pt>
                <c:pt idx="1389">
                  <c:v>150.69591567455149</c:v>
                </c:pt>
                <c:pt idx="1390">
                  <c:v>149.27728369135741</c:v>
                </c:pt>
                <c:pt idx="1391">
                  <c:v>148.36008906404601</c:v>
                </c:pt>
                <c:pt idx="1392">
                  <c:v>146.01253762867151</c:v>
                </c:pt>
                <c:pt idx="1393">
                  <c:v>146.817772208321</c:v>
                </c:pt>
                <c:pt idx="1394">
                  <c:v>147.13913033401309</c:v>
                </c:pt>
                <c:pt idx="1395">
                  <c:v>150.59388347849799</c:v>
                </c:pt>
                <c:pt idx="1396">
                  <c:v>150.6901391795621</c:v>
                </c:pt>
                <c:pt idx="1397">
                  <c:v>151.20249837104501</c:v>
                </c:pt>
                <c:pt idx="1398">
                  <c:v>151.51459124817239</c:v>
                </c:pt>
                <c:pt idx="1399">
                  <c:v>153.1358448904036</c:v>
                </c:pt>
                <c:pt idx="1400">
                  <c:v>153.17492151386409</c:v>
                </c:pt>
                <c:pt idx="1401">
                  <c:v>151.2994063969316</c:v>
                </c:pt>
                <c:pt idx="1402">
                  <c:v>153.06195035111779</c:v>
                </c:pt>
                <c:pt idx="1403">
                  <c:v>151.44271127720339</c:v>
                </c:pt>
                <c:pt idx="1404">
                  <c:v>152.9144288138684</c:v>
                </c:pt>
                <c:pt idx="1405">
                  <c:v>154.15408952964799</c:v>
                </c:pt>
                <c:pt idx="1406">
                  <c:v>156.09864343433199</c:v>
                </c:pt>
                <c:pt idx="1407">
                  <c:v>156.29395215059949</c:v>
                </c:pt>
                <c:pt idx="1408">
                  <c:v>155.68668751911329</c:v>
                </c:pt>
                <c:pt idx="1409">
                  <c:v>156.63723366094391</c:v>
                </c:pt>
                <c:pt idx="1410">
                  <c:v>158.38463400176079</c:v>
                </c:pt>
                <c:pt idx="1411">
                  <c:v>157.9707213021002</c:v>
                </c:pt>
                <c:pt idx="1412">
                  <c:v>161.0990622175421</c:v>
                </c:pt>
                <c:pt idx="1413">
                  <c:v>162.4781450390692</c:v>
                </c:pt>
                <c:pt idx="1414">
                  <c:v>164.68822838857761</c:v>
                </c:pt>
                <c:pt idx="1415">
                  <c:v>165.72646002835731</c:v>
                </c:pt>
                <c:pt idx="1416">
                  <c:v>167.01789576506081</c:v>
                </c:pt>
                <c:pt idx="1417">
                  <c:v>164.84268657797259</c:v>
                </c:pt>
                <c:pt idx="1418">
                  <c:v>162.70735127647239</c:v>
                </c:pt>
                <c:pt idx="1419">
                  <c:v>164.64225545706839</c:v>
                </c:pt>
                <c:pt idx="1420">
                  <c:v>163.32735231981391</c:v>
                </c:pt>
                <c:pt idx="1421">
                  <c:v>161.96144876697409</c:v>
                </c:pt>
                <c:pt idx="1422">
                  <c:v>161.77859910069509</c:v>
                </c:pt>
                <c:pt idx="1423">
                  <c:v>160.178975293929</c:v>
                </c:pt>
                <c:pt idx="1424">
                  <c:v>158.82456178057109</c:v>
                </c:pt>
                <c:pt idx="1425">
                  <c:v>159.70905841752119</c:v>
                </c:pt>
                <c:pt idx="1426">
                  <c:v>159.9635478950797</c:v>
                </c:pt>
                <c:pt idx="1427">
                  <c:v>159.155519914368</c:v>
                </c:pt>
                <c:pt idx="1428">
                  <c:v>157.12161331373429</c:v>
                </c:pt>
                <c:pt idx="1429">
                  <c:v>158.11820808606441</c:v>
                </c:pt>
                <c:pt idx="1430">
                  <c:v>157.6700922528463</c:v>
                </c:pt>
                <c:pt idx="1431">
                  <c:v>154.5266060679225</c:v>
                </c:pt>
                <c:pt idx="1432">
                  <c:v>153.92156302034201</c:v>
                </c:pt>
                <c:pt idx="1433">
                  <c:v>156.40459699953871</c:v>
                </c:pt>
                <c:pt idx="1434">
                  <c:v>156.9663953788577</c:v>
                </c:pt>
                <c:pt idx="1435">
                  <c:v>158.83464889794229</c:v>
                </c:pt>
                <c:pt idx="1436">
                  <c:v>159.55906265384559</c:v>
                </c:pt>
                <c:pt idx="1437">
                  <c:v>158.3242214830739</c:v>
                </c:pt>
                <c:pt idx="1438">
                  <c:v>160.1921825483922</c:v>
                </c:pt>
                <c:pt idx="1439">
                  <c:v>160.637715577075</c:v>
                </c:pt>
                <c:pt idx="1440">
                  <c:v>160.9866540015334</c:v>
                </c:pt>
                <c:pt idx="1441">
                  <c:v>160.4310948400354</c:v>
                </c:pt>
                <c:pt idx="1442">
                  <c:v>160.7347641991087</c:v>
                </c:pt>
                <c:pt idx="1443">
                  <c:v>162.03207850123721</c:v>
                </c:pt>
                <c:pt idx="1444">
                  <c:v>163.3156549057116</c:v>
                </c:pt>
                <c:pt idx="1445">
                  <c:v>163.35918558111331</c:v>
                </c:pt>
                <c:pt idx="1446">
                  <c:v>161.50336889811391</c:v>
                </c:pt>
                <c:pt idx="1447">
                  <c:v>161.84757900049979</c:v>
                </c:pt>
                <c:pt idx="1448">
                  <c:v>162.3492030585515</c:v>
                </c:pt>
                <c:pt idx="1449">
                  <c:v>162.5121906182959</c:v>
                </c:pt>
                <c:pt idx="1450">
                  <c:v>161.56622600631181</c:v>
                </c:pt>
                <c:pt idx="1451">
                  <c:v>160.19861933353059</c:v>
                </c:pt>
                <c:pt idx="1452">
                  <c:v>158.27653011901671</c:v>
                </c:pt>
                <c:pt idx="1453">
                  <c:v>156.95417720663571</c:v>
                </c:pt>
                <c:pt idx="1454">
                  <c:v>156.99179270373301</c:v>
                </c:pt>
                <c:pt idx="1455">
                  <c:v>156.86557284291609</c:v>
                </c:pt>
                <c:pt idx="1456">
                  <c:v>157.0273815481421</c:v>
                </c:pt>
                <c:pt idx="1457">
                  <c:v>157.80490157101701</c:v>
                </c:pt>
                <c:pt idx="1458">
                  <c:v>156.98999467671209</c:v>
                </c:pt>
                <c:pt idx="1459">
                  <c:v>157.562206138547</c:v>
                </c:pt>
                <c:pt idx="1460">
                  <c:v>159.35621553179871</c:v>
                </c:pt>
                <c:pt idx="1461">
                  <c:v>160.15904752630959</c:v>
                </c:pt>
                <c:pt idx="1462">
                  <c:v>160.46558001884981</c:v>
                </c:pt>
                <c:pt idx="1463">
                  <c:v>162.04216055192251</c:v>
                </c:pt>
                <c:pt idx="1464">
                  <c:v>162.02678479812269</c:v>
                </c:pt>
                <c:pt idx="1465">
                  <c:v>161.43955790832709</c:v>
                </c:pt>
                <c:pt idx="1466">
                  <c:v>161.77013482050489</c:v>
                </c:pt>
                <c:pt idx="1467">
                  <c:v>162.68178360847699</c:v>
                </c:pt>
                <c:pt idx="1468">
                  <c:v>164.42003408337149</c:v>
                </c:pt>
                <c:pt idx="1469">
                  <c:v>163.50044968472019</c:v>
                </c:pt>
                <c:pt idx="1470">
                  <c:v>166.14455895440759</c:v>
                </c:pt>
                <c:pt idx="1471">
                  <c:v>167.56412368390451</c:v>
                </c:pt>
                <c:pt idx="1472">
                  <c:v>167.7804491982246</c:v>
                </c:pt>
                <c:pt idx="1473">
                  <c:v>168.7738470878032</c:v>
                </c:pt>
                <c:pt idx="1474">
                  <c:v>169.33523344659801</c:v>
                </c:pt>
                <c:pt idx="1475">
                  <c:v>170.5657457160311</c:v>
                </c:pt>
                <c:pt idx="1476">
                  <c:v>171.6339725246045</c:v>
                </c:pt>
                <c:pt idx="1477">
                  <c:v>172.07295927836839</c:v>
                </c:pt>
                <c:pt idx="1478">
                  <c:v>174.3395922068259</c:v>
                </c:pt>
                <c:pt idx="1479">
                  <c:v>173.1405553530133</c:v>
                </c:pt>
                <c:pt idx="1480">
                  <c:v>173.806710802434</c:v>
                </c:pt>
                <c:pt idx="1481">
                  <c:v>175.1495093159858</c:v>
                </c:pt>
                <c:pt idx="1482">
                  <c:v>173.12985089445289</c:v>
                </c:pt>
                <c:pt idx="1483">
                  <c:v>176.3712604901163</c:v>
                </c:pt>
                <c:pt idx="1484">
                  <c:v>176.17068575238829</c:v>
                </c:pt>
                <c:pt idx="1485">
                  <c:v>176.26689955196849</c:v>
                </c:pt>
                <c:pt idx="1486">
                  <c:v>173.72775869223909</c:v>
                </c:pt>
                <c:pt idx="1487">
                  <c:v>173.41431980467371</c:v>
                </c:pt>
                <c:pt idx="1488">
                  <c:v>173.39989575344171</c:v>
                </c:pt>
                <c:pt idx="1489">
                  <c:v>173.28111018275851</c:v>
                </c:pt>
                <c:pt idx="1490">
                  <c:v>172.80224989193141</c:v>
                </c:pt>
                <c:pt idx="1491">
                  <c:v>171.18447095109809</c:v>
                </c:pt>
                <c:pt idx="1492">
                  <c:v>169.9384185473653</c:v>
                </c:pt>
                <c:pt idx="1493">
                  <c:v>168.16240054373679</c:v>
                </c:pt>
                <c:pt idx="1494">
                  <c:v>169.6412367143169</c:v>
                </c:pt>
                <c:pt idx="1495">
                  <c:v>172.14423210891479</c:v>
                </c:pt>
                <c:pt idx="1496">
                  <c:v>172.6356081683395</c:v>
                </c:pt>
                <c:pt idx="1497">
                  <c:v>173.56939385911559</c:v>
                </c:pt>
                <c:pt idx="1498">
                  <c:v>174.64121797836819</c:v>
                </c:pt>
                <c:pt idx="1499">
                  <c:v>176.41225198410029</c:v>
                </c:pt>
                <c:pt idx="1500">
                  <c:v>176.03518442294899</c:v>
                </c:pt>
                <c:pt idx="1501">
                  <c:v>174.12387482431939</c:v>
                </c:pt>
                <c:pt idx="1502">
                  <c:v>174.42954133081071</c:v>
                </c:pt>
                <c:pt idx="1503">
                  <c:v>174.98817782586929</c:v>
                </c:pt>
                <c:pt idx="1504">
                  <c:v>175.72055124597551</c:v>
                </c:pt>
                <c:pt idx="1505">
                  <c:v>174.30130225346321</c:v>
                </c:pt>
                <c:pt idx="1506">
                  <c:v>172.14361599407491</c:v>
                </c:pt>
                <c:pt idx="1507">
                  <c:v>170.25525562063669</c:v>
                </c:pt>
                <c:pt idx="1508">
                  <c:v>170.21232338139751</c:v>
                </c:pt>
                <c:pt idx="1509">
                  <c:v>170.68526974523149</c:v>
                </c:pt>
                <c:pt idx="1510">
                  <c:v>171.176133231916</c:v>
                </c:pt>
                <c:pt idx="1511">
                  <c:v>172.259209731776</c:v>
                </c:pt>
                <c:pt idx="1512">
                  <c:v>173.53143676193801</c:v>
                </c:pt>
                <c:pt idx="1513">
                  <c:v>175.3455957659819</c:v>
                </c:pt>
                <c:pt idx="1514">
                  <c:v>176.60265105064411</c:v>
                </c:pt>
                <c:pt idx="1515">
                  <c:v>179.02643264629501</c:v>
                </c:pt>
                <c:pt idx="1516">
                  <c:v>178.54721765520611</c:v>
                </c:pt>
                <c:pt idx="1517">
                  <c:v>179.03134740942261</c:v>
                </c:pt>
                <c:pt idx="1518">
                  <c:v>181.4678702081512</c:v>
                </c:pt>
                <c:pt idx="1519">
                  <c:v>181.1977462752632</c:v>
                </c:pt>
                <c:pt idx="1520">
                  <c:v>182.61678735783121</c:v>
                </c:pt>
                <c:pt idx="1521">
                  <c:v>181.42863926023361</c:v>
                </c:pt>
                <c:pt idx="1522">
                  <c:v>181.19116489358959</c:v>
                </c:pt>
                <c:pt idx="1523">
                  <c:v>180.14351328092661</c:v>
                </c:pt>
                <c:pt idx="1524">
                  <c:v>181.45641489751051</c:v>
                </c:pt>
                <c:pt idx="1525">
                  <c:v>183.5297440050509</c:v>
                </c:pt>
                <c:pt idx="1526">
                  <c:v>186.095519991451</c:v>
                </c:pt>
                <c:pt idx="1527">
                  <c:v>187.52067655313471</c:v>
                </c:pt>
                <c:pt idx="1528">
                  <c:v>187.02680990626601</c:v>
                </c:pt>
                <c:pt idx="1529">
                  <c:v>185.35469520486029</c:v>
                </c:pt>
                <c:pt idx="1530">
                  <c:v>186.41210725103099</c:v>
                </c:pt>
                <c:pt idx="1531">
                  <c:v>186.83431195692319</c:v>
                </c:pt>
                <c:pt idx="1532">
                  <c:v>185.3266399264175</c:v>
                </c:pt>
                <c:pt idx="1533">
                  <c:v>185.90591484644449</c:v>
                </c:pt>
                <c:pt idx="1534">
                  <c:v>188.35131354892391</c:v>
                </c:pt>
                <c:pt idx="1535">
                  <c:v>189.22759684828219</c:v>
                </c:pt>
                <c:pt idx="1536">
                  <c:v>190.57111718868819</c:v>
                </c:pt>
                <c:pt idx="1537">
                  <c:v>190.67273812505101</c:v>
                </c:pt>
                <c:pt idx="1538">
                  <c:v>191.2765100940149</c:v>
                </c:pt>
                <c:pt idx="1539">
                  <c:v>191.6480099926907</c:v>
                </c:pt>
                <c:pt idx="1540">
                  <c:v>190.80631384605911</c:v>
                </c:pt>
                <c:pt idx="1541">
                  <c:v>190.75531767186769</c:v>
                </c:pt>
                <c:pt idx="1542">
                  <c:v>189.8586815487327</c:v>
                </c:pt>
                <c:pt idx="1543">
                  <c:v>186.7564539131678</c:v>
                </c:pt>
                <c:pt idx="1544">
                  <c:v>188.74148289226801</c:v>
                </c:pt>
                <c:pt idx="1545">
                  <c:v>190.12782388437739</c:v>
                </c:pt>
                <c:pt idx="1546">
                  <c:v>188.01042777540869</c:v>
                </c:pt>
                <c:pt idx="1547">
                  <c:v>189.14143429009681</c:v>
                </c:pt>
                <c:pt idx="1548">
                  <c:v>187.3171179945349</c:v>
                </c:pt>
                <c:pt idx="1549">
                  <c:v>187.65794860365509</c:v>
                </c:pt>
                <c:pt idx="1550">
                  <c:v>185.39784442264749</c:v>
                </c:pt>
                <c:pt idx="1551">
                  <c:v>183.20562879901519</c:v>
                </c:pt>
                <c:pt idx="1552">
                  <c:v>178.26895979650749</c:v>
                </c:pt>
                <c:pt idx="1553">
                  <c:v>181.64942479873631</c:v>
                </c:pt>
                <c:pt idx="1554">
                  <c:v>181.93558725138951</c:v>
                </c:pt>
                <c:pt idx="1555">
                  <c:v>180.54372427810449</c:v>
                </c:pt>
                <c:pt idx="1556">
                  <c:v>180.10722532444379</c:v>
                </c:pt>
                <c:pt idx="1557">
                  <c:v>181.62608476268389</c:v>
                </c:pt>
                <c:pt idx="1558">
                  <c:v>180.48399484157261</c:v>
                </c:pt>
                <c:pt idx="1559">
                  <c:v>180.14383695706621</c:v>
                </c:pt>
                <c:pt idx="1560">
                  <c:v>178.31174234977669</c:v>
                </c:pt>
                <c:pt idx="1561">
                  <c:v>179.06627043419061</c:v>
                </c:pt>
                <c:pt idx="1562">
                  <c:v>176.56117549671649</c:v>
                </c:pt>
                <c:pt idx="1563">
                  <c:v>175.69941333498949</c:v>
                </c:pt>
                <c:pt idx="1564">
                  <c:v>175.7075170529412</c:v>
                </c:pt>
                <c:pt idx="1565">
                  <c:v>175.90117523420179</c:v>
                </c:pt>
                <c:pt idx="1566">
                  <c:v>176.42621946955151</c:v>
                </c:pt>
                <c:pt idx="1567">
                  <c:v>173.12409212545029</c:v>
                </c:pt>
                <c:pt idx="1568">
                  <c:v>172.91718528925981</c:v>
                </c:pt>
                <c:pt idx="1569">
                  <c:v>173.765835854149</c:v>
                </c:pt>
                <c:pt idx="1570">
                  <c:v>177.39946755768551</c:v>
                </c:pt>
                <c:pt idx="1571">
                  <c:v>176.27062260554189</c:v>
                </c:pt>
                <c:pt idx="1572">
                  <c:v>175.51404661445221</c:v>
                </c:pt>
                <c:pt idx="1573">
                  <c:v>175.89839165113901</c:v>
                </c:pt>
                <c:pt idx="1574">
                  <c:v>174.02646370581701</c:v>
                </c:pt>
                <c:pt idx="1575">
                  <c:v>170.40964805718431</c:v>
                </c:pt>
                <c:pt idx="1576">
                  <c:v>171.50381383643199</c:v>
                </c:pt>
                <c:pt idx="1577">
                  <c:v>164.42102935625061</c:v>
                </c:pt>
                <c:pt idx="1578">
                  <c:v>166.61454434067619</c:v>
                </c:pt>
                <c:pt idx="1579">
                  <c:v>163.83447223472979</c:v>
                </c:pt>
                <c:pt idx="1580">
                  <c:v>166.46206282899431</c:v>
                </c:pt>
                <c:pt idx="1581">
                  <c:v>168.21833180914109</c:v>
                </c:pt>
                <c:pt idx="1582">
                  <c:v>168.84225374384789</c:v>
                </c:pt>
                <c:pt idx="1583">
                  <c:v>170.05189069466579</c:v>
                </c:pt>
                <c:pt idx="1584">
                  <c:v>170.03219095471269</c:v>
                </c:pt>
                <c:pt idx="1585">
                  <c:v>168.71254071975449</c:v>
                </c:pt>
                <c:pt idx="1586">
                  <c:v>167.14882381261009</c:v>
                </c:pt>
                <c:pt idx="1587">
                  <c:v>168.58986218239349</c:v>
                </c:pt>
                <c:pt idx="1588">
                  <c:v>166.92096748393689</c:v>
                </c:pt>
                <c:pt idx="1589">
                  <c:v>166.0309646613139</c:v>
                </c:pt>
                <c:pt idx="1590">
                  <c:v>163.91997127764611</c:v>
                </c:pt>
                <c:pt idx="1591">
                  <c:v>160.38893418370631</c:v>
                </c:pt>
                <c:pt idx="1592">
                  <c:v>158.50560385135299</c:v>
                </c:pt>
                <c:pt idx="1593">
                  <c:v>157.57509123862641</c:v>
                </c:pt>
                <c:pt idx="1594">
                  <c:v>157.7060761708062</c:v>
                </c:pt>
                <c:pt idx="1595">
                  <c:v>156.90839320172441</c:v>
                </c:pt>
                <c:pt idx="1596">
                  <c:v>159.38280361643501</c:v>
                </c:pt>
                <c:pt idx="1597">
                  <c:v>160.90100660242871</c:v>
                </c:pt>
                <c:pt idx="1598">
                  <c:v>163.53422036524049</c:v>
                </c:pt>
                <c:pt idx="1599">
                  <c:v>162.95620596573039</c:v>
                </c:pt>
                <c:pt idx="1600">
                  <c:v>161.1625082406766</c:v>
                </c:pt>
                <c:pt idx="1601">
                  <c:v>161.0767070323646</c:v>
                </c:pt>
                <c:pt idx="1602">
                  <c:v>161.89589927018531</c:v>
                </c:pt>
                <c:pt idx="1603">
                  <c:v>160.08094190051341</c:v>
                </c:pt>
                <c:pt idx="1604">
                  <c:v>160.9265295586045</c:v>
                </c:pt>
                <c:pt idx="1605">
                  <c:v>162.594143147593</c:v>
                </c:pt>
                <c:pt idx="1606">
                  <c:v>162.6146754984714</c:v>
                </c:pt>
                <c:pt idx="1607">
                  <c:v>162.76439461010369</c:v>
                </c:pt>
                <c:pt idx="1608">
                  <c:v>165.41832388124021</c:v>
                </c:pt>
                <c:pt idx="1609">
                  <c:v>166.39378054160599</c:v>
                </c:pt>
                <c:pt idx="1610">
                  <c:v>166.85335943491859</c:v>
                </c:pt>
                <c:pt idx="1611">
                  <c:v>168.61684954094571</c:v>
                </c:pt>
                <c:pt idx="1612">
                  <c:v>168.0894417042926</c:v>
                </c:pt>
                <c:pt idx="1613">
                  <c:v>169.19005848379561</c:v>
                </c:pt>
                <c:pt idx="1614">
                  <c:v>168.4396158808072</c:v>
                </c:pt>
                <c:pt idx="1615">
                  <c:v>169.79721335276881</c:v>
                </c:pt>
                <c:pt idx="1616">
                  <c:v>171.26440251404699</c:v>
                </c:pt>
                <c:pt idx="1617">
                  <c:v>172.71168766199719</c:v>
                </c:pt>
                <c:pt idx="1618">
                  <c:v>172.91967802662981</c:v>
                </c:pt>
                <c:pt idx="1619">
                  <c:v>174.5398965527763</c:v>
                </c:pt>
                <c:pt idx="1620">
                  <c:v>177.14782895283531</c:v>
                </c:pt>
                <c:pt idx="1621">
                  <c:v>178.1141009361865</c:v>
                </c:pt>
                <c:pt idx="1622">
                  <c:v>177.51934968172179</c:v>
                </c:pt>
                <c:pt idx="1623">
                  <c:v>178.9633111205531</c:v>
                </c:pt>
                <c:pt idx="1624">
                  <c:v>180.1505358412966</c:v>
                </c:pt>
                <c:pt idx="1625">
                  <c:v>177.55094099243399</c:v>
                </c:pt>
                <c:pt idx="1626">
                  <c:v>177.7965908591967</c:v>
                </c:pt>
                <c:pt idx="1627">
                  <c:v>180.5709705760402</c:v>
                </c:pt>
                <c:pt idx="1628">
                  <c:v>180.6338253103886</c:v>
                </c:pt>
                <c:pt idx="1629">
                  <c:v>179.53683579407269</c:v>
                </c:pt>
                <c:pt idx="1630">
                  <c:v>177.05565013623169</c:v>
                </c:pt>
                <c:pt idx="1631">
                  <c:v>175.52445320146441</c:v>
                </c:pt>
                <c:pt idx="1632">
                  <c:v>174.74943395778499</c:v>
                </c:pt>
                <c:pt idx="1633">
                  <c:v>171.04946931750661</c:v>
                </c:pt>
                <c:pt idx="1634">
                  <c:v>171.63918956554329</c:v>
                </c:pt>
                <c:pt idx="1635">
                  <c:v>173.73419999431661</c:v>
                </c:pt>
                <c:pt idx="1636">
                  <c:v>174.85841074286361</c:v>
                </c:pt>
                <c:pt idx="1637">
                  <c:v>175.03123859541441</c:v>
                </c:pt>
                <c:pt idx="1638">
                  <c:v>174.46074789940451</c:v>
                </c:pt>
                <c:pt idx="1639">
                  <c:v>171.22150432057529</c:v>
                </c:pt>
                <c:pt idx="1640">
                  <c:v>169.91954188451891</c:v>
                </c:pt>
                <c:pt idx="1641">
                  <c:v>170.4048928133453</c:v>
                </c:pt>
                <c:pt idx="1642">
                  <c:v>171.18564978322519</c:v>
                </c:pt>
                <c:pt idx="1643">
                  <c:v>170.46051608866131</c:v>
                </c:pt>
                <c:pt idx="1644">
                  <c:v>170.0597831263791</c:v>
                </c:pt>
                <c:pt idx="1645">
                  <c:v>168.0158848711535</c:v>
                </c:pt>
                <c:pt idx="1646">
                  <c:v>165.2386032391878</c:v>
                </c:pt>
                <c:pt idx="1647">
                  <c:v>163.37715686747541</c:v>
                </c:pt>
                <c:pt idx="1648">
                  <c:v>160.30849916309089</c:v>
                </c:pt>
                <c:pt idx="1649">
                  <c:v>162.69742848209259</c:v>
                </c:pt>
                <c:pt idx="1650">
                  <c:v>163.6100182042583</c:v>
                </c:pt>
                <c:pt idx="1651">
                  <c:v>163.71272974921899</c:v>
                </c:pt>
                <c:pt idx="1652">
                  <c:v>164.32186840447369</c:v>
                </c:pt>
                <c:pt idx="1653">
                  <c:v>160.492322541725</c:v>
                </c:pt>
                <c:pt idx="1654">
                  <c:v>158.94528044953461</c:v>
                </c:pt>
                <c:pt idx="1655">
                  <c:v>155.84677604020811</c:v>
                </c:pt>
                <c:pt idx="1656">
                  <c:v>155.6429643840124</c:v>
                </c:pt>
                <c:pt idx="1657">
                  <c:v>154.60576928844469</c:v>
                </c:pt>
                <c:pt idx="1658">
                  <c:v>156.05321818546381</c:v>
                </c:pt>
                <c:pt idx="1659">
                  <c:v>159.50668823713801</c:v>
                </c:pt>
                <c:pt idx="1660">
                  <c:v>161.88792238796481</c:v>
                </c:pt>
                <c:pt idx="1661">
                  <c:v>161.31023329242041</c:v>
                </c:pt>
                <c:pt idx="1662">
                  <c:v>159.13238880215459</c:v>
                </c:pt>
                <c:pt idx="1663">
                  <c:v>160.22109301793199</c:v>
                </c:pt>
                <c:pt idx="1664">
                  <c:v>160.60304444871389</c:v>
                </c:pt>
                <c:pt idx="1665">
                  <c:v>160.6877764590387</c:v>
                </c:pt>
                <c:pt idx="1666">
                  <c:v>161.76871800943891</c:v>
                </c:pt>
                <c:pt idx="1667">
                  <c:v>162.2529076413509</c:v>
                </c:pt>
                <c:pt idx="1668">
                  <c:v>163.86893856897589</c:v>
                </c:pt>
                <c:pt idx="1669">
                  <c:v>164.50662025349831</c:v>
                </c:pt>
                <c:pt idx="1670">
                  <c:v>166.2607901773182</c:v>
                </c:pt>
                <c:pt idx="1671">
                  <c:v>163.77657127028499</c:v>
                </c:pt>
                <c:pt idx="1672">
                  <c:v>162.9435382325625</c:v>
                </c:pt>
                <c:pt idx="1673">
                  <c:v>164.40762001812229</c:v>
                </c:pt>
                <c:pt idx="1674">
                  <c:v>164.97979012953871</c:v>
                </c:pt>
                <c:pt idx="1675">
                  <c:v>165.37513461528201</c:v>
                </c:pt>
                <c:pt idx="1676">
                  <c:v>165.30678970930069</c:v>
                </c:pt>
                <c:pt idx="1677">
                  <c:v>163.2330009403687</c:v>
                </c:pt>
                <c:pt idx="1678">
                  <c:v>161.21166792839091</c:v>
                </c:pt>
                <c:pt idx="1679">
                  <c:v>160.763233054388</c:v>
                </c:pt>
                <c:pt idx="1680">
                  <c:v>158.30870354503429</c:v>
                </c:pt>
                <c:pt idx="1681">
                  <c:v>155.84992094629951</c:v>
                </c:pt>
                <c:pt idx="1682">
                  <c:v>155.70662286044879</c:v>
                </c:pt>
                <c:pt idx="1683">
                  <c:v>154.90560030644099</c:v>
                </c:pt>
                <c:pt idx="1684">
                  <c:v>153.64886799538269</c:v>
                </c:pt>
                <c:pt idx="1685">
                  <c:v>152.766774456273</c:v>
                </c:pt>
                <c:pt idx="1686">
                  <c:v>149.69847149332409</c:v>
                </c:pt>
                <c:pt idx="1687">
                  <c:v>149.6405391417168</c:v>
                </c:pt>
                <c:pt idx="1688">
                  <c:v>151.263173885778</c:v>
                </c:pt>
                <c:pt idx="1689">
                  <c:v>154.54907259322849</c:v>
                </c:pt>
                <c:pt idx="1690">
                  <c:v>157.88335085880479</c:v>
                </c:pt>
                <c:pt idx="1691">
                  <c:v>158.1687160589349</c:v>
                </c:pt>
                <c:pt idx="1692">
                  <c:v>153.61319053747621</c:v>
                </c:pt>
                <c:pt idx="1693">
                  <c:v>150.8869192363199</c:v>
                </c:pt>
                <c:pt idx="1694">
                  <c:v>148.80572098268621</c:v>
                </c:pt>
                <c:pt idx="1695">
                  <c:v>148.4981269193151</c:v>
                </c:pt>
                <c:pt idx="1696">
                  <c:v>148.7447628593645</c:v>
                </c:pt>
                <c:pt idx="1697">
                  <c:v>151.08474259316719</c:v>
                </c:pt>
                <c:pt idx="1698">
                  <c:v>151.9774083801116</c:v>
                </c:pt>
                <c:pt idx="1699">
                  <c:v>148.30663373678519</c:v>
                </c:pt>
                <c:pt idx="1700">
                  <c:v>148.48293416034321</c:v>
                </c:pt>
                <c:pt idx="1701">
                  <c:v>151.06625449026629</c:v>
                </c:pt>
                <c:pt idx="1702">
                  <c:v>151.54862575858189</c:v>
                </c:pt>
                <c:pt idx="1703">
                  <c:v>154.17999969760959</c:v>
                </c:pt>
                <c:pt idx="1704">
                  <c:v>151.20976902042341</c:v>
                </c:pt>
                <c:pt idx="1705">
                  <c:v>153.91140341774539</c:v>
                </c:pt>
                <c:pt idx="1706">
                  <c:v>154.79666021123549</c:v>
                </c:pt>
                <c:pt idx="1707">
                  <c:v>154.94838293725431</c:v>
                </c:pt>
                <c:pt idx="1708">
                  <c:v>157.29712271990039</c:v>
                </c:pt>
                <c:pt idx="1709">
                  <c:v>158.63495960349039</c:v>
                </c:pt>
                <c:pt idx="1710">
                  <c:v>158.1980004438459</c:v>
                </c:pt>
                <c:pt idx="1711">
                  <c:v>157.65162932189929</c:v>
                </c:pt>
                <c:pt idx="1712">
                  <c:v>156.75842566420971</c:v>
                </c:pt>
                <c:pt idx="1713">
                  <c:v>156.33553608681771</c:v>
                </c:pt>
                <c:pt idx="1714">
                  <c:v>157.5554737367859</c:v>
                </c:pt>
                <c:pt idx="1715">
                  <c:v>159.29892055916579</c:v>
                </c:pt>
                <c:pt idx="1716">
                  <c:v>157.47780975706661</c:v>
                </c:pt>
                <c:pt idx="1717">
                  <c:v>156.3409417060773</c:v>
                </c:pt>
                <c:pt idx="1718">
                  <c:v>157.38857356468179</c:v>
                </c:pt>
                <c:pt idx="1719">
                  <c:v>158.34611394369489</c:v>
                </c:pt>
                <c:pt idx="1720">
                  <c:v>159.2778801762073</c:v>
                </c:pt>
                <c:pt idx="1721">
                  <c:v>158.79215214317841</c:v>
                </c:pt>
                <c:pt idx="1722">
                  <c:v>158.3956325638415</c:v>
                </c:pt>
                <c:pt idx="1723">
                  <c:v>159.87316844744129</c:v>
                </c:pt>
                <c:pt idx="1724">
                  <c:v>162.61888655732841</c:v>
                </c:pt>
                <c:pt idx="1725">
                  <c:v>164.01317233451289</c:v>
                </c:pt>
                <c:pt idx="1726">
                  <c:v>165.86456597247559</c:v>
                </c:pt>
                <c:pt idx="1727">
                  <c:v>166.84775293879861</c:v>
                </c:pt>
                <c:pt idx="1728">
                  <c:v>168.5613790711179</c:v>
                </c:pt>
                <c:pt idx="1729">
                  <c:v>170.6292956249446</c:v>
                </c:pt>
                <c:pt idx="1730">
                  <c:v>171.31737483323809</c:v>
                </c:pt>
                <c:pt idx="1731">
                  <c:v>172.8691551367105</c:v>
                </c:pt>
                <c:pt idx="1732">
                  <c:v>170.44566649845049</c:v>
                </c:pt>
                <c:pt idx="1733">
                  <c:v>168.88971896165111</c:v>
                </c:pt>
                <c:pt idx="1734">
                  <c:v>171.08942864865901</c:v>
                </c:pt>
                <c:pt idx="1735">
                  <c:v>173.50786933806171</c:v>
                </c:pt>
                <c:pt idx="1736">
                  <c:v>174.54995697703831</c:v>
                </c:pt>
                <c:pt idx="1737">
                  <c:v>174.0463422729822</c:v>
                </c:pt>
                <c:pt idx="1738">
                  <c:v>172.70905309772741</c:v>
                </c:pt>
                <c:pt idx="1739">
                  <c:v>172.85220946987729</c:v>
                </c:pt>
                <c:pt idx="1740">
                  <c:v>172.50620343614631</c:v>
                </c:pt>
                <c:pt idx="1741">
                  <c:v>175.98948469621519</c:v>
                </c:pt>
                <c:pt idx="1742">
                  <c:v>176.39815544325191</c:v>
                </c:pt>
                <c:pt idx="1743">
                  <c:v>177.59605037708059</c:v>
                </c:pt>
                <c:pt idx="1744">
                  <c:v>177.02479807587909</c:v>
                </c:pt>
                <c:pt idx="1745">
                  <c:v>179.08268304271439</c:v>
                </c:pt>
                <c:pt idx="1746">
                  <c:v>178.93016051195639</c:v>
                </c:pt>
                <c:pt idx="1747">
                  <c:v>178.33855688200569</c:v>
                </c:pt>
                <c:pt idx="1748">
                  <c:v>177.80903265883251</c:v>
                </c:pt>
                <c:pt idx="1749">
                  <c:v>179.5281914666908</c:v>
                </c:pt>
                <c:pt idx="1750">
                  <c:v>177.98599208277409</c:v>
                </c:pt>
                <c:pt idx="1751">
                  <c:v>177.75786789841001</c:v>
                </c:pt>
                <c:pt idx="1752">
                  <c:v>177.7230653824756</c:v>
                </c:pt>
                <c:pt idx="1753">
                  <c:v>179.5550028538309</c:v>
                </c:pt>
                <c:pt idx="1754">
                  <c:v>181.8503629112185</c:v>
                </c:pt>
                <c:pt idx="1755">
                  <c:v>182.67299579527869</c:v>
                </c:pt>
                <c:pt idx="1756">
                  <c:v>180.47893269155711</c:v>
                </c:pt>
                <c:pt idx="1757">
                  <c:v>179.93022305653059</c:v>
                </c:pt>
                <c:pt idx="1758">
                  <c:v>180.2354652863574</c:v>
                </c:pt>
                <c:pt idx="1759">
                  <c:v>181.8949975960951</c:v>
                </c:pt>
                <c:pt idx="1760">
                  <c:v>181.56494817034539</c:v>
                </c:pt>
                <c:pt idx="1761">
                  <c:v>182.29657971369781</c:v>
                </c:pt>
                <c:pt idx="1762">
                  <c:v>183.54777857546759</c:v>
                </c:pt>
                <c:pt idx="1763">
                  <c:v>184.7304618987707</c:v>
                </c:pt>
                <c:pt idx="1764">
                  <c:v>186.509081260974</c:v>
                </c:pt>
                <c:pt idx="1765">
                  <c:v>186.36060827547999</c:v>
                </c:pt>
                <c:pt idx="1766">
                  <c:v>187.3145104014516</c:v>
                </c:pt>
                <c:pt idx="1767">
                  <c:v>186.15871271573121</c:v>
                </c:pt>
                <c:pt idx="1768">
                  <c:v>187.2805670122697</c:v>
                </c:pt>
                <c:pt idx="1769">
                  <c:v>187.95952085830541</c:v>
                </c:pt>
                <c:pt idx="1770">
                  <c:v>188.94852685481561</c:v>
                </c:pt>
                <c:pt idx="1771">
                  <c:v>190.08778261022829</c:v>
                </c:pt>
                <c:pt idx="1772">
                  <c:v>190.36645668535371</c:v>
                </c:pt>
                <c:pt idx="1773">
                  <c:v>190.00807344454549</c:v>
                </c:pt>
                <c:pt idx="1774">
                  <c:v>192.8215733232488</c:v>
                </c:pt>
                <c:pt idx="1775">
                  <c:v>192.51961969920839</c:v>
                </c:pt>
                <c:pt idx="1776">
                  <c:v>194.43063373054619</c:v>
                </c:pt>
                <c:pt idx="1777">
                  <c:v>195.316304868619</c:v>
                </c:pt>
                <c:pt idx="1778">
                  <c:v>198.0434904480513</c:v>
                </c:pt>
                <c:pt idx="1779">
                  <c:v>198.80173028285211</c:v>
                </c:pt>
                <c:pt idx="1780">
                  <c:v>199.43549280401379</c:v>
                </c:pt>
                <c:pt idx="1781">
                  <c:v>198.74792570247331</c:v>
                </c:pt>
                <c:pt idx="1782">
                  <c:v>200.6068364468305</c:v>
                </c:pt>
                <c:pt idx="1783">
                  <c:v>201.17537164854949</c:v>
                </c:pt>
                <c:pt idx="1784">
                  <c:v>201.32736527331161</c:v>
                </c:pt>
                <c:pt idx="1785">
                  <c:v>203.6194869022238</c:v>
                </c:pt>
                <c:pt idx="1786">
                  <c:v>200.82730338316779</c:v>
                </c:pt>
                <c:pt idx="1787">
                  <c:v>204.98066319672759</c:v>
                </c:pt>
                <c:pt idx="1788">
                  <c:v>206.6887431899321</c:v>
                </c:pt>
                <c:pt idx="1789">
                  <c:v>205.651884113275</c:v>
                </c:pt>
                <c:pt idx="1790">
                  <c:v>205.5709944539033</c:v>
                </c:pt>
                <c:pt idx="1791">
                  <c:v>204.53580564096441</c:v>
                </c:pt>
                <c:pt idx="1792">
                  <c:v>205.74483691158201</c:v>
                </c:pt>
                <c:pt idx="1793">
                  <c:v>206.2376651172512</c:v>
                </c:pt>
                <c:pt idx="1794">
                  <c:v>206.1358904341069</c:v>
                </c:pt>
                <c:pt idx="1795">
                  <c:v>207.38648720707701</c:v>
                </c:pt>
                <c:pt idx="1796">
                  <c:v>207.24760195243459</c:v>
                </c:pt>
                <c:pt idx="1797">
                  <c:v>202.77846873618</c:v>
                </c:pt>
                <c:pt idx="1798">
                  <c:v>205.57191858247251</c:v>
                </c:pt>
                <c:pt idx="1799">
                  <c:v>206.19978066623281</c:v>
                </c:pt>
                <c:pt idx="1800">
                  <c:v>207.2064697111843</c:v>
                </c:pt>
                <c:pt idx="1801">
                  <c:v>206.4977800138949</c:v>
                </c:pt>
                <c:pt idx="1802">
                  <c:v>203.5298564662545</c:v>
                </c:pt>
                <c:pt idx="1803">
                  <c:v>198.74816082793191</c:v>
                </c:pt>
                <c:pt idx="1804">
                  <c:v>199.04204292164289</c:v>
                </c:pt>
                <c:pt idx="1805">
                  <c:v>199.2042403207742</c:v>
                </c:pt>
                <c:pt idx="1806">
                  <c:v>197.4798727542765</c:v>
                </c:pt>
                <c:pt idx="1807">
                  <c:v>201.45410167890009</c:v>
                </c:pt>
                <c:pt idx="1808">
                  <c:v>200.70901272693939</c:v>
                </c:pt>
                <c:pt idx="1809">
                  <c:v>202.07636301604029</c:v>
                </c:pt>
                <c:pt idx="1810">
                  <c:v>202.14505060071761</c:v>
                </c:pt>
                <c:pt idx="1811">
                  <c:v>201.0313841795531</c:v>
                </c:pt>
                <c:pt idx="1812">
                  <c:v>201.83490962920419</c:v>
                </c:pt>
                <c:pt idx="1813">
                  <c:v>201.96604968846941</c:v>
                </c:pt>
                <c:pt idx="1814">
                  <c:v>203.81541464792099</c:v>
                </c:pt>
                <c:pt idx="1815">
                  <c:v>204.13918597308111</c:v>
                </c:pt>
                <c:pt idx="1816">
                  <c:v>201.90586625464871</c:v>
                </c:pt>
                <c:pt idx="1817">
                  <c:v>203.86169836450719</c:v>
                </c:pt>
                <c:pt idx="1818">
                  <c:v>203.8116764682978</c:v>
                </c:pt>
                <c:pt idx="1819">
                  <c:v>206.76943984541319</c:v>
                </c:pt>
                <c:pt idx="1820">
                  <c:v>205.5231489780171</c:v>
                </c:pt>
                <c:pt idx="1821">
                  <c:v>205.14003819941431</c:v>
                </c:pt>
                <c:pt idx="1822">
                  <c:v>205.10898859548419</c:v>
                </c:pt>
                <c:pt idx="1823">
                  <c:v>205.27233378407271</c:v>
                </c:pt>
                <c:pt idx="1824">
                  <c:v>208.08046250966919</c:v>
                </c:pt>
                <c:pt idx="1825">
                  <c:v>207.89000852132611</c:v>
                </c:pt>
                <c:pt idx="1826">
                  <c:v>211.18787112556129</c:v>
                </c:pt>
                <c:pt idx="1827">
                  <c:v>212.41806010411139</c:v>
                </c:pt>
                <c:pt idx="1828">
                  <c:v>215.891442453275</c:v>
                </c:pt>
                <c:pt idx="1829">
                  <c:v>217.50719322529369</c:v>
                </c:pt>
                <c:pt idx="1830">
                  <c:v>218.10817869050251</c:v>
                </c:pt>
                <c:pt idx="1831">
                  <c:v>214.99179111353001</c:v>
                </c:pt>
                <c:pt idx="1832">
                  <c:v>217.1528215730188</c:v>
                </c:pt>
                <c:pt idx="1833">
                  <c:v>216.3529315983649</c:v>
                </c:pt>
                <c:pt idx="1834">
                  <c:v>217.83502445651871</c:v>
                </c:pt>
                <c:pt idx="1835">
                  <c:v>216.0030998041475</c:v>
                </c:pt>
                <c:pt idx="1836">
                  <c:v>215.2049505891417</c:v>
                </c:pt>
                <c:pt idx="1837">
                  <c:v>217.96901272849951</c:v>
                </c:pt>
                <c:pt idx="1838">
                  <c:v>218.40598368388709</c:v>
                </c:pt>
                <c:pt idx="1839">
                  <c:v>218.07900454475251</c:v>
                </c:pt>
                <c:pt idx="1840">
                  <c:v>221.2082843601795</c:v>
                </c:pt>
                <c:pt idx="1841">
                  <c:v>222.23415943469561</c:v>
                </c:pt>
                <c:pt idx="1842">
                  <c:v>221.67561779662839</c:v>
                </c:pt>
                <c:pt idx="1843">
                  <c:v>224.6679814256326</c:v>
                </c:pt>
                <c:pt idx="1844">
                  <c:v>224.39303637327691</c:v>
                </c:pt>
                <c:pt idx="1845">
                  <c:v>225.79311984197321</c:v>
                </c:pt>
                <c:pt idx="1846">
                  <c:v>229.274172681403</c:v>
                </c:pt>
                <c:pt idx="1847">
                  <c:v>231.42972384614299</c:v>
                </c:pt>
                <c:pt idx="1848">
                  <c:v>231.27733571296861</c:v>
                </c:pt>
                <c:pt idx="1849">
                  <c:v>235.1599586393306</c:v>
                </c:pt>
                <c:pt idx="1850">
                  <c:v>233.5012694765866</c:v>
                </c:pt>
                <c:pt idx="1851">
                  <c:v>232.61572507882971</c:v>
                </c:pt>
                <c:pt idx="1852">
                  <c:v>232.41567693246441</c:v>
                </c:pt>
                <c:pt idx="1853">
                  <c:v>236.61318940165921</c:v>
                </c:pt>
                <c:pt idx="1854">
                  <c:v>236.54008367463919</c:v>
                </c:pt>
                <c:pt idx="1855">
                  <c:v>238.72794840691151</c:v>
                </c:pt>
                <c:pt idx="1856">
                  <c:v>237.33885559631389</c:v>
                </c:pt>
                <c:pt idx="1857">
                  <c:v>235.73547817169739</c:v>
                </c:pt>
                <c:pt idx="1858">
                  <c:v>239.77536551968839</c:v>
                </c:pt>
                <c:pt idx="1859">
                  <c:v>243.58326544922559</c:v>
                </c:pt>
                <c:pt idx="1860">
                  <c:v>243.53231903145439</c:v>
                </c:pt>
                <c:pt idx="1861">
                  <c:v>244.60397207626659</c:v>
                </c:pt>
                <c:pt idx="1862">
                  <c:v>245.4607930657854</c:v>
                </c:pt>
                <c:pt idx="1863">
                  <c:v>248.0241974441839</c:v>
                </c:pt>
                <c:pt idx="1864">
                  <c:v>247.0690465875069</c:v>
                </c:pt>
                <c:pt idx="1865">
                  <c:v>244.25840533230851</c:v>
                </c:pt>
                <c:pt idx="1866">
                  <c:v>244.71689420751969</c:v>
                </c:pt>
                <c:pt idx="1867">
                  <c:v>246.90061807328769</c:v>
                </c:pt>
                <c:pt idx="1868">
                  <c:v>251.13644696565899</c:v>
                </c:pt>
                <c:pt idx="1869">
                  <c:v>249.8987410183538</c:v>
                </c:pt>
                <c:pt idx="1870">
                  <c:v>251.85522526463569</c:v>
                </c:pt>
                <c:pt idx="1871">
                  <c:v>252.4736707836455</c:v>
                </c:pt>
                <c:pt idx="1872">
                  <c:v>253.0164697267939</c:v>
                </c:pt>
                <c:pt idx="1873">
                  <c:v>255.04810935507331</c:v>
                </c:pt>
                <c:pt idx="1874">
                  <c:v>257.56731247483162</c:v>
                </c:pt>
                <c:pt idx="1875">
                  <c:v>256.09278804657441</c:v>
                </c:pt>
                <c:pt idx="1876">
                  <c:v>256.74027649501619</c:v>
                </c:pt>
                <c:pt idx="1877">
                  <c:v>265.90385584537148</c:v>
                </c:pt>
                <c:pt idx="1878">
                  <c:v>266.78614911305891</c:v>
                </c:pt>
                <c:pt idx="1879">
                  <c:v>272.0806316479318</c:v>
                </c:pt>
                <c:pt idx="1880">
                  <c:v>277.71291237166491</c:v>
                </c:pt>
                <c:pt idx="1881">
                  <c:v>281.25946156418468</c:v>
                </c:pt>
                <c:pt idx="1882">
                  <c:v>275.3963409127482</c:v>
                </c:pt>
                <c:pt idx="1883">
                  <c:v>274.60969621905781</c:v>
                </c:pt>
                <c:pt idx="1884">
                  <c:v>274.64804620828971</c:v>
                </c:pt>
                <c:pt idx="1885">
                  <c:v>270.34402561195418</c:v>
                </c:pt>
                <c:pt idx="1886">
                  <c:v>273.17356026043478</c:v>
                </c:pt>
                <c:pt idx="1887">
                  <c:v>278.2210801923685</c:v>
                </c:pt>
                <c:pt idx="1888">
                  <c:v>281.44998248474201</c:v>
                </c:pt>
                <c:pt idx="1889">
                  <c:v>284.19061995459322</c:v>
                </c:pt>
                <c:pt idx="1890">
                  <c:v>288.05965567455269</c:v>
                </c:pt>
                <c:pt idx="1891">
                  <c:v>291.59049813108578</c:v>
                </c:pt>
                <c:pt idx="1892">
                  <c:v>297.34064034641239</c:v>
                </c:pt>
                <c:pt idx="1893">
                  <c:v>297.86257963514947</c:v>
                </c:pt>
                <c:pt idx="1894">
                  <c:v>297.45469076639648</c:v>
                </c:pt>
                <c:pt idx="1895">
                  <c:v>299.2727957844765</c:v>
                </c:pt>
                <c:pt idx="1896">
                  <c:v>292.14049853522221</c:v>
                </c:pt>
                <c:pt idx="1897">
                  <c:v>295.04390460029452</c:v>
                </c:pt>
                <c:pt idx="1898">
                  <c:v>301.0861524277779</c:v>
                </c:pt>
                <c:pt idx="1899">
                  <c:v>299.11362905006138</c:v>
                </c:pt>
                <c:pt idx="1900">
                  <c:v>298.33886176276428</c:v>
                </c:pt>
                <c:pt idx="1901">
                  <c:v>299.73648846988573</c:v>
                </c:pt>
                <c:pt idx="1902">
                  <c:v>300.47533652593091</c:v>
                </c:pt>
                <c:pt idx="1903">
                  <c:v>305.11578633732842</c:v>
                </c:pt>
                <c:pt idx="1904">
                  <c:v>306.27539279443567</c:v>
                </c:pt>
                <c:pt idx="1905">
                  <c:v>306.36723250333017</c:v>
                </c:pt>
                <c:pt idx="1906">
                  <c:v>307.43468925795042</c:v>
                </c:pt>
                <c:pt idx="1907">
                  <c:v>312.82260362297899</c:v>
                </c:pt>
                <c:pt idx="1908">
                  <c:v>314.22757887957852</c:v>
                </c:pt>
                <c:pt idx="1909">
                  <c:v>318.4362279142386</c:v>
                </c:pt>
                <c:pt idx="1910">
                  <c:v>320.48723943351172</c:v>
                </c:pt>
                <c:pt idx="1911">
                  <c:v>322.72570171749351</c:v>
                </c:pt>
                <c:pt idx="1912">
                  <c:v>322.29436694981138</c:v>
                </c:pt>
                <c:pt idx="1913">
                  <c:v>311.22290662160322</c:v>
                </c:pt>
                <c:pt idx="1914">
                  <c:v>304.94910125175312</c:v>
                </c:pt>
                <c:pt idx="1915">
                  <c:v>305.89693034055921</c:v>
                </c:pt>
                <c:pt idx="1916">
                  <c:v>301.25138601956343</c:v>
                </c:pt>
                <c:pt idx="1917">
                  <c:v>300.02536708801722</c:v>
                </c:pt>
                <c:pt idx="1918">
                  <c:v>305.75558702176937</c:v>
                </c:pt>
                <c:pt idx="1919">
                  <c:v>313.05231839086582</c:v>
                </c:pt>
                <c:pt idx="1920">
                  <c:v>320.22497297745753</c:v>
                </c:pt>
                <c:pt idx="1921">
                  <c:v>318.44181179915358</c:v>
                </c:pt>
                <c:pt idx="1922">
                  <c:v>320.49086222500148</c:v>
                </c:pt>
                <c:pt idx="1923">
                  <c:v>322.49015429405421</c:v>
                </c:pt>
                <c:pt idx="1924">
                  <c:v>320.41641237261109</c:v>
                </c:pt>
                <c:pt idx="1925">
                  <c:v>323.19196995682933</c:v>
                </c:pt>
                <c:pt idx="1926">
                  <c:v>317.66154815185791</c:v>
                </c:pt>
                <c:pt idx="1927">
                  <c:v>316.0008629252751</c:v>
                </c:pt>
                <c:pt idx="1928">
                  <c:v>314.86797961592782</c:v>
                </c:pt>
                <c:pt idx="1929">
                  <c:v>313.82736564922459</c:v>
                </c:pt>
                <c:pt idx="1930">
                  <c:v>309.44346252724557</c:v>
                </c:pt>
                <c:pt idx="1931">
                  <c:v>313.63897744196072</c:v>
                </c:pt>
                <c:pt idx="1932">
                  <c:v>315.23900231769488</c:v>
                </c:pt>
                <c:pt idx="1933">
                  <c:v>316.92119447258091</c:v>
                </c:pt>
                <c:pt idx="1934">
                  <c:v>315.32227315915662</c:v>
                </c:pt>
                <c:pt idx="1935">
                  <c:v>309.9582669481353</c:v>
                </c:pt>
                <c:pt idx="1936">
                  <c:v>311.95346229364048</c:v>
                </c:pt>
                <c:pt idx="1937">
                  <c:v>314.32014783899211</c:v>
                </c:pt>
                <c:pt idx="1938">
                  <c:v>311.73177608926608</c:v>
                </c:pt>
                <c:pt idx="1939">
                  <c:v>314.07821387163671</c:v>
                </c:pt>
                <c:pt idx="1940">
                  <c:v>319.13655490636279</c:v>
                </c:pt>
                <c:pt idx="1941">
                  <c:v>324.72087458815992</c:v>
                </c:pt>
                <c:pt idx="1942">
                  <c:v>321.91213849149199</c:v>
                </c:pt>
                <c:pt idx="1943">
                  <c:v>322.88337477043439</c:v>
                </c:pt>
                <c:pt idx="1944">
                  <c:v>322.33968680301018</c:v>
                </c:pt>
                <c:pt idx="1945">
                  <c:v>322.63053528061329</c:v>
                </c:pt>
                <c:pt idx="1946">
                  <c:v>322.91334042640511</c:v>
                </c:pt>
                <c:pt idx="1947">
                  <c:v>323.46214174524567</c:v>
                </c:pt>
                <c:pt idx="1948">
                  <c:v>322.56994592805938</c:v>
                </c:pt>
                <c:pt idx="1949">
                  <c:v>326.17616290461967</c:v>
                </c:pt>
                <c:pt idx="1950">
                  <c:v>327.28057960989128</c:v>
                </c:pt>
                <c:pt idx="1951">
                  <c:v>330.61997456900917</c:v>
                </c:pt>
                <c:pt idx="1952">
                  <c:v>328.9803826213714</c:v>
                </c:pt>
                <c:pt idx="1953">
                  <c:v>334.97847943154221</c:v>
                </c:pt>
                <c:pt idx="1954">
                  <c:v>341.76146936001692</c:v>
                </c:pt>
                <c:pt idx="1955">
                  <c:v>342.81236188965079</c:v>
                </c:pt>
                <c:pt idx="1956">
                  <c:v>343.01305774679253</c:v>
                </c:pt>
                <c:pt idx="1957">
                  <c:v>347.95861491850548</c:v>
                </c:pt>
                <c:pt idx="1958">
                  <c:v>352.77711668873548</c:v>
                </c:pt>
                <c:pt idx="1959">
                  <c:v>356.30506099032527</c:v>
                </c:pt>
                <c:pt idx="1960">
                  <c:v>339.23556658673482</c:v>
                </c:pt>
                <c:pt idx="1961">
                  <c:v>341.77378169712199</c:v>
                </c:pt>
                <c:pt idx="1962">
                  <c:v>350.86305440941078</c:v>
                </c:pt>
                <c:pt idx="1963">
                  <c:v>352.53649627468519</c:v>
                </c:pt>
                <c:pt idx="1964">
                  <c:v>355.45823684318191</c:v>
                </c:pt>
                <c:pt idx="1965">
                  <c:v>346.0959320437554</c:v>
                </c:pt>
                <c:pt idx="1966">
                  <c:v>340.65496494724891</c:v>
                </c:pt>
                <c:pt idx="1967">
                  <c:v>333.52264550732713</c:v>
                </c:pt>
                <c:pt idx="1968">
                  <c:v>337.95325431491239</c:v>
                </c:pt>
                <c:pt idx="1969">
                  <c:v>346.56675223182708</c:v>
                </c:pt>
                <c:pt idx="1970">
                  <c:v>350.95676271468551</c:v>
                </c:pt>
                <c:pt idx="1971">
                  <c:v>348.76238073743087</c:v>
                </c:pt>
                <c:pt idx="1972">
                  <c:v>344.7201306097503</c:v>
                </c:pt>
                <c:pt idx="1973">
                  <c:v>346.17760725262229</c:v>
                </c:pt>
                <c:pt idx="1974">
                  <c:v>349.21289901321239</c:v>
                </c:pt>
                <c:pt idx="1975">
                  <c:v>344.99436104151869</c:v>
                </c:pt>
                <c:pt idx="1976">
                  <c:v>346.97248329960149</c:v>
                </c:pt>
                <c:pt idx="1977">
                  <c:v>346.54097280783299</c:v>
                </c:pt>
                <c:pt idx="1978">
                  <c:v>331.49403280526082</c:v>
                </c:pt>
                <c:pt idx="1979">
                  <c:v>333.89542992857457</c:v>
                </c:pt>
                <c:pt idx="1980">
                  <c:v>337.10441789222767</c:v>
                </c:pt>
                <c:pt idx="1981">
                  <c:v>338.58344980400312</c:v>
                </c:pt>
                <c:pt idx="1982">
                  <c:v>342.21056656325771</c:v>
                </c:pt>
                <c:pt idx="1983">
                  <c:v>345.09947842945212</c:v>
                </c:pt>
                <c:pt idx="1984">
                  <c:v>346.24994346160281</c:v>
                </c:pt>
                <c:pt idx="1985">
                  <c:v>347.79490591794831</c:v>
                </c:pt>
                <c:pt idx="1986">
                  <c:v>353.33761408483599</c:v>
                </c:pt>
                <c:pt idx="1987">
                  <c:v>356.99331045541408</c:v>
                </c:pt>
                <c:pt idx="1988">
                  <c:v>361.96132560367971</c:v>
                </c:pt>
                <c:pt idx="1989">
                  <c:v>367.60159133036422</c:v>
                </c:pt>
                <c:pt idx="1990">
                  <c:v>368.98114957955539</c:v>
                </c:pt>
                <c:pt idx="1991">
                  <c:v>370.86354320041511</c:v>
                </c:pt>
                <c:pt idx="1992">
                  <c:v>372.42715393443279</c:v>
                </c:pt>
                <c:pt idx="1993">
                  <c:v>373.65937750211668</c:v>
                </c:pt>
                <c:pt idx="1994">
                  <c:v>372.49430815919118</c:v>
                </c:pt>
                <c:pt idx="1995">
                  <c:v>371.55649739833649</c:v>
                </c:pt>
                <c:pt idx="1996">
                  <c:v>376.29792934870932</c:v>
                </c:pt>
                <c:pt idx="1997">
                  <c:v>381.79881933792473</c:v>
                </c:pt>
                <c:pt idx="1998">
                  <c:v>382.05302439020937</c:v>
                </c:pt>
                <c:pt idx="1999">
                  <c:v>378.08645156544691</c:v>
                </c:pt>
                <c:pt idx="2000">
                  <c:v>378.81285744343319</c:v>
                </c:pt>
                <c:pt idx="2001">
                  <c:v>378.6952969785234</c:v>
                </c:pt>
                <c:pt idx="2002">
                  <c:v>377.38306987229208</c:v>
                </c:pt>
                <c:pt idx="2003">
                  <c:v>371.81706585452599</c:v>
                </c:pt>
                <c:pt idx="2004">
                  <c:v>374.19920839078219</c:v>
                </c:pt>
                <c:pt idx="2005">
                  <c:v>374.32891707324723</c:v>
                </c:pt>
                <c:pt idx="2006">
                  <c:v>375.39159482607431</c:v>
                </c:pt>
                <c:pt idx="2007">
                  <c:v>371.33274234020939</c:v>
                </c:pt>
                <c:pt idx="2008">
                  <c:v>375.00694312497848</c:v>
                </c:pt>
                <c:pt idx="2009">
                  <c:v>380.96665319300052</c:v>
                </c:pt>
                <c:pt idx="2010">
                  <c:v>383.34440929279629</c:v>
                </c:pt>
                <c:pt idx="2011">
                  <c:v>384.03511068735031</c:v>
                </c:pt>
                <c:pt idx="2012">
                  <c:v>378.06148173510019</c:v>
                </c:pt>
                <c:pt idx="2013">
                  <c:v>372.22326327253859</c:v>
                </c:pt>
                <c:pt idx="2014">
                  <c:v>375.48833320591831</c:v>
                </c:pt>
                <c:pt idx="2015">
                  <c:v>372.19669120254957</c:v>
                </c:pt>
                <c:pt idx="2016">
                  <c:v>370.38452374428903</c:v>
                </c:pt>
                <c:pt idx="2017">
                  <c:v>366.76659003629209</c:v>
                </c:pt>
                <c:pt idx="2018">
                  <c:v>355.91519051122702</c:v>
                </c:pt>
                <c:pt idx="2019">
                  <c:v>351.4576128985891</c:v>
                </c:pt>
                <c:pt idx="2020">
                  <c:v>364.98571088731831</c:v>
                </c:pt>
                <c:pt idx="2021">
                  <c:v>368.50665855220171</c:v>
                </c:pt>
                <c:pt idx="2022">
                  <c:v>371.75352711734342</c:v>
                </c:pt>
                <c:pt idx="2023">
                  <c:v>367.64016348225891</c:v>
                </c:pt>
                <c:pt idx="2024">
                  <c:v>366.70608276059221</c:v>
                </c:pt>
                <c:pt idx="2025">
                  <c:v>365.97807387862508</c:v>
                </c:pt>
                <c:pt idx="2026">
                  <c:v>371.61765149297679</c:v>
                </c:pt>
                <c:pt idx="2027">
                  <c:v>373.80376246853149</c:v>
                </c:pt>
                <c:pt idx="2028">
                  <c:v>375.86247148296212</c:v>
                </c:pt>
                <c:pt idx="2029">
                  <c:v>380.40751981039602</c:v>
                </c:pt>
                <c:pt idx="2030">
                  <c:v>383.3878970797283</c:v>
                </c:pt>
                <c:pt idx="2031">
                  <c:v>381.93804305000867</c:v>
                </c:pt>
                <c:pt idx="2032">
                  <c:v>370.27992968635789</c:v>
                </c:pt>
                <c:pt idx="2033">
                  <c:v>370.66875897277532</c:v>
                </c:pt>
                <c:pt idx="2034">
                  <c:v>375.619120124598</c:v>
                </c:pt>
                <c:pt idx="2035">
                  <c:v>373.58380412022478</c:v>
                </c:pt>
                <c:pt idx="2036">
                  <c:v>376.22275229676029</c:v>
                </c:pt>
                <c:pt idx="2037">
                  <c:v>374.75665460092642</c:v>
                </c:pt>
                <c:pt idx="2038">
                  <c:v>371.52862577157998</c:v>
                </c:pt>
                <c:pt idx="2039">
                  <c:v>374.66056484753523</c:v>
                </c:pt>
                <c:pt idx="2040">
                  <c:v>373.57753190190698</c:v>
                </c:pt>
                <c:pt idx="2041">
                  <c:v>376.44671145239857</c:v>
                </c:pt>
                <c:pt idx="2042">
                  <c:v>379.27346155633518</c:v>
                </c:pt>
                <c:pt idx="2043">
                  <c:v>378.37297449170808</c:v>
                </c:pt>
                <c:pt idx="2044">
                  <c:v>381.19011431488912</c:v>
                </c:pt>
                <c:pt idx="2045">
                  <c:v>379.2703763349071</c:v>
                </c:pt>
                <c:pt idx="2046">
                  <c:v>381.41379246073262</c:v>
                </c:pt>
                <c:pt idx="2047">
                  <c:v>382.93746072842498</c:v>
                </c:pt>
                <c:pt idx="2048">
                  <c:v>383.31602954845539</c:v>
                </c:pt>
                <c:pt idx="2049">
                  <c:v>379.96619307283783</c:v>
                </c:pt>
                <c:pt idx="2050">
                  <c:v>384.49995091344891</c:v>
                </c:pt>
                <c:pt idx="2051">
                  <c:v>383.21122914623692</c:v>
                </c:pt>
                <c:pt idx="2052">
                  <c:v>385.04021685843338</c:v>
                </c:pt>
                <c:pt idx="2053">
                  <c:v>380.29057144087727</c:v>
                </c:pt>
                <c:pt idx="2054">
                  <c:v>377.62043015078308</c:v>
                </c:pt>
                <c:pt idx="2055">
                  <c:v>369.33980470726368</c:v>
                </c:pt>
                <c:pt idx="2056">
                  <c:v>371.87428887621093</c:v>
                </c:pt>
                <c:pt idx="2057">
                  <c:v>381.23391923394797</c:v>
                </c:pt>
                <c:pt idx="2058">
                  <c:v>387.78203023320913</c:v>
                </c:pt>
                <c:pt idx="2059">
                  <c:v>389.77459340464429</c:v>
                </c:pt>
                <c:pt idx="2060">
                  <c:v>388.73737193198849</c:v>
                </c:pt>
                <c:pt idx="2061">
                  <c:v>390.3795445834611</c:v>
                </c:pt>
                <c:pt idx="2062">
                  <c:v>386.98143053137352</c:v>
                </c:pt>
                <c:pt idx="2063">
                  <c:v>387.34728438529493</c:v>
                </c:pt>
                <c:pt idx="2064">
                  <c:v>387.42542570481743</c:v>
                </c:pt>
                <c:pt idx="2065">
                  <c:v>385.00911940904768</c:v>
                </c:pt>
                <c:pt idx="2066">
                  <c:v>388.03718963716608</c:v>
                </c:pt>
                <c:pt idx="2067">
                  <c:v>382.9731322512514</c:v>
                </c:pt>
                <c:pt idx="2068">
                  <c:v>389.01948873841587</c:v>
                </c:pt>
                <c:pt idx="2069">
                  <c:v>388.6551154184931</c:v>
                </c:pt>
                <c:pt idx="2070">
                  <c:v>396.50383232468158</c:v>
                </c:pt>
                <c:pt idx="2071">
                  <c:v>401.18819581566947</c:v>
                </c:pt>
                <c:pt idx="2072">
                  <c:v>399.71459608126833</c:v>
                </c:pt>
                <c:pt idx="2073">
                  <c:v>403.82371396468182</c:v>
                </c:pt>
                <c:pt idx="2074">
                  <c:v>399.00416854905018</c:v>
                </c:pt>
                <c:pt idx="2075">
                  <c:v>400.25969250303558</c:v>
                </c:pt>
                <c:pt idx="2076">
                  <c:v>402.35765567245772</c:v>
                </c:pt>
                <c:pt idx="2077">
                  <c:v>410.29614360788008</c:v>
                </c:pt>
                <c:pt idx="2078">
                  <c:v>404.67397274957779</c:v>
                </c:pt>
                <c:pt idx="2079">
                  <c:v>401.56449102739163</c:v>
                </c:pt>
                <c:pt idx="2080">
                  <c:v>406.62519668926001</c:v>
                </c:pt>
                <c:pt idx="2081">
                  <c:v>411.34273041823673</c:v>
                </c:pt>
                <c:pt idx="2082">
                  <c:v>409.23606882020601</c:v>
                </c:pt>
                <c:pt idx="2083">
                  <c:v>403.64992965844601</c:v>
                </c:pt>
                <c:pt idx="2084">
                  <c:v>400.20275152589443</c:v>
                </c:pt>
                <c:pt idx="2085">
                  <c:v>401.40189253452797</c:v>
                </c:pt>
                <c:pt idx="2086">
                  <c:v>399.89296949497941</c:v>
                </c:pt>
                <c:pt idx="2087">
                  <c:v>393.32027343581291</c:v>
                </c:pt>
                <c:pt idx="2088">
                  <c:v>393.00835039220982</c:v>
                </c:pt>
                <c:pt idx="2089">
                  <c:v>407.03964817739518</c:v>
                </c:pt>
                <c:pt idx="2090">
                  <c:v>407.66750496522309</c:v>
                </c:pt>
                <c:pt idx="2091">
                  <c:v>416.6058168846946</c:v>
                </c:pt>
                <c:pt idx="2092">
                  <c:v>423.52701549176811</c:v>
                </c:pt>
                <c:pt idx="2093">
                  <c:v>425.00577159855101</c:v>
                </c:pt>
                <c:pt idx="2094">
                  <c:v>430.63611737155088</c:v>
                </c:pt>
                <c:pt idx="2095">
                  <c:v>430.71968655073618</c:v>
                </c:pt>
                <c:pt idx="2096">
                  <c:v>434.74718898464909</c:v>
                </c:pt>
                <c:pt idx="2097">
                  <c:v>437.66774537760767</c:v>
                </c:pt>
                <c:pt idx="2098">
                  <c:v>434.63342814889609</c:v>
                </c:pt>
                <c:pt idx="2099">
                  <c:v>429.15368625090429</c:v>
                </c:pt>
                <c:pt idx="2100">
                  <c:v>422.190264809952</c:v>
                </c:pt>
                <c:pt idx="2101">
                  <c:v>413.30114343939448</c:v>
                </c:pt>
                <c:pt idx="2102">
                  <c:v>414.68881484653502</c:v>
                </c:pt>
                <c:pt idx="2103">
                  <c:v>412.79628118003308</c:v>
                </c:pt>
                <c:pt idx="2104">
                  <c:v>414.44410375197702</c:v>
                </c:pt>
                <c:pt idx="2105">
                  <c:v>401.53607019873772</c:v>
                </c:pt>
                <c:pt idx="2106">
                  <c:v>391.27032630238853</c:v>
                </c:pt>
                <c:pt idx="2107">
                  <c:v>397.59283343932458</c:v>
                </c:pt>
                <c:pt idx="2108">
                  <c:v>399.51502809582632</c:v>
                </c:pt>
                <c:pt idx="2109">
                  <c:v>399.43747658874952</c:v>
                </c:pt>
                <c:pt idx="2110">
                  <c:v>408.804332428468</c:v>
                </c:pt>
                <c:pt idx="2111">
                  <c:v>409.20413118180687</c:v>
                </c:pt>
                <c:pt idx="2112">
                  <c:v>397.2603580442065</c:v>
                </c:pt>
                <c:pt idx="2113">
                  <c:v>385.78536584059913</c:v>
                </c:pt>
                <c:pt idx="2114">
                  <c:v>395.35543774607982</c:v>
                </c:pt>
                <c:pt idx="2115">
                  <c:v>401.22405763113392</c:v>
                </c:pt>
                <c:pt idx="2116">
                  <c:v>391.8760482809098</c:v>
                </c:pt>
                <c:pt idx="2117">
                  <c:v>394.53055664559469</c:v>
                </c:pt>
                <c:pt idx="2118">
                  <c:v>398.73759891858208</c:v>
                </c:pt>
                <c:pt idx="2119">
                  <c:v>400.81530610444639</c:v>
                </c:pt>
                <c:pt idx="2120">
                  <c:v>407.05083614892249</c:v>
                </c:pt>
                <c:pt idx="2121">
                  <c:v>411.02891831921522</c:v>
                </c:pt>
                <c:pt idx="2122">
                  <c:v>408.03296222862491</c:v>
                </c:pt>
                <c:pt idx="2123">
                  <c:v>406.48269220785699</c:v>
                </c:pt>
                <c:pt idx="2124">
                  <c:v>408.81139283236507</c:v>
                </c:pt>
                <c:pt idx="2125">
                  <c:v>407.31327941922387</c:v>
                </c:pt>
                <c:pt idx="2126">
                  <c:v>408.56399651594973</c:v>
                </c:pt>
                <c:pt idx="2127">
                  <c:v>407.45790913807161</c:v>
                </c:pt>
                <c:pt idx="2128">
                  <c:v>408.18534086892879</c:v>
                </c:pt>
                <c:pt idx="2129">
                  <c:v>413.34714002431508</c:v>
                </c:pt>
                <c:pt idx="2130">
                  <c:v>409.9613338865143</c:v>
                </c:pt>
                <c:pt idx="2131">
                  <c:v>401.21617251828388</c:v>
                </c:pt>
                <c:pt idx="2132">
                  <c:v>393.16701461474719</c:v>
                </c:pt>
                <c:pt idx="2133">
                  <c:v>393.13673640551309</c:v>
                </c:pt>
                <c:pt idx="2134">
                  <c:v>396.09440568710397</c:v>
                </c:pt>
                <c:pt idx="2135">
                  <c:v>389.49834570813658</c:v>
                </c:pt>
                <c:pt idx="2136">
                  <c:v>386.35299455866112</c:v>
                </c:pt>
                <c:pt idx="2137">
                  <c:v>390.73877119557181</c:v>
                </c:pt>
                <c:pt idx="2138">
                  <c:v>380.885673975163</c:v>
                </c:pt>
                <c:pt idx="2139">
                  <c:v>377.66118766857181</c:v>
                </c:pt>
                <c:pt idx="2140">
                  <c:v>380.24440071893758</c:v>
                </c:pt>
                <c:pt idx="2141">
                  <c:v>384.457730780318</c:v>
                </c:pt>
                <c:pt idx="2142">
                  <c:v>390.27362214556342</c:v>
                </c:pt>
                <c:pt idx="2143">
                  <c:v>395.54325146209271</c:v>
                </c:pt>
                <c:pt idx="2144">
                  <c:v>396.71058138140688</c:v>
                </c:pt>
                <c:pt idx="2145">
                  <c:v>401.0911824224375</c:v>
                </c:pt>
                <c:pt idx="2146">
                  <c:v>403.26720886708381</c:v>
                </c:pt>
                <c:pt idx="2147">
                  <c:v>398.10527037361982</c:v>
                </c:pt>
                <c:pt idx="2148">
                  <c:v>398.38873683231208</c:v>
                </c:pt>
                <c:pt idx="2149">
                  <c:v>395.43906905070497</c:v>
                </c:pt>
                <c:pt idx="2150">
                  <c:v>388.52588013011638</c:v>
                </c:pt>
                <c:pt idx="2151">
                  <c:v>391.79857754793142</c:v>
                </c:pt>
                <c:pt idx="2152">
                  <c:v>397.08087870850761</c:v>
                </c:pt>
                <c:pt idx="2153">
                  <c:v>398.47027180405092</c:v>
                </c:pt>
                <c:pt idx="2154">
                  <c:v>398.02436392384629</c:v>
                </c:pt>
                <c:pt idx="2155">
                  <c:v>400.22665899421969</c:v>
                </c:pt>
                <c:pt idx="2156">
                  <c:v>400.63348545429761</c:v>
                </c:pt>
                <c:pt idx="2157">
                  <c:v>398.19278344956479</c:v>
                </c:pt>
                <c:pt idx="2158">
                  <c:v>398.27739887325612</c:v>
                </c:pt>
                <c:pt idx="2159">
                  <c:v>401.28617176396301</c:v>
                </c:pt>
                <c:pt idx="2160">
                  <c:v>408.35028504204951</c:v>
                </c:pt>
                <c:pt idx="2161">
                  <c:v>408.70370867465692</c:v>
                </c:pt>
                <c:pt idx="2162">
                  <c:v>411.50591577535971</c:v>
                </c:pt>
                <c:pt idx="2163">
                  <c:v>413.05653352802011</c:v>
                </c:pt>
                <c:pt idx="2164">
                  <c:v>416.46922331859622</c:v>
                </c:pt>
                <c:pt idx="2165">
                  <c:v>418.56966436991371</c:v>
                </c:pt>
                <c:pt idx="2166">
                  <c:v>410.92617450691102</c:v>
                </c:pt>
                <c:pt idx="2167">
                  <c:v>411.49409515481449</c:v>
                </c:pt>
                <c:pt idx="2168">
                  <c:v>410.4667317253427</c:v>
                </c:pt>
                <c:pt idx="2169">
                  <c:v>407.57930217963229</c:v>
                </c:pt>
                <c:pt idx="2170">
                  <c:v>401.64196312113393</c:v>
                </c:pt>
                <c:pt idx="2171">
                  <c:v>398.87107309820772</c:v>
                </c:pt>
                <c:pt idx="2172">
                  <c:v>402.64354841944618</c:v>
                </c:pt>
                <c:pt idx="2173">
                  <c:v>402.95169419557777</c:v>
                </c:pt>
                <c:pt idx="2174">
                  <c:v>405.16279105446858</c:v>
                </c:pt>
                <c:pt idx="2175">
                  <c:v>407.94202044106152</c:v>
                </c:pt>
                <c:pt idx="2176">
                  <c:v>412.37917670373508</c:v>
                </c:pt>
                <c:pt idx="2177">
                  <c:v>419.18853149279158</c:v>
                </c:pt>
                <c:pt idx="2178">
                  <c:v>417.70181833343793</c:v>
                </c:pt>
                <c:pt idx="2179">
                  <c:v>414.97845535308511</c:v>
                </c:pt>
                <c:pt idx="2180">
                  <c:v>413.61719836992808</c:v>
                </c:pt>
                <c:pt idx="2181">
                  <c:v>409.36329363330071</c:v>
                </c:pt>
                <c:pt idx="2182">
                  <c:v>401.87721565725622</c:v>
                </c:pt>
                <c:pt idx="2183">
                  <c:v>397.95223698633168</c:v>
                </c:pt>
                <c:pt idx="2184">
                  <c:v>406.23640800898067</c:v>
                </c:pt>
                <c:pt idx="2185">
                  <c:v>406.66455058970467</c:v>
                </c:pt>
                <c:pt idx="2186">
                  <c:v>407.44636688409111</c:v>
                </c:pt>
                <c:pt idx="2187">
                  <c:v>404.55369009208749</c:v>
                </c:pt>
                <c:pt idx="2188">
                  <c:v>403.11133447460628</c:v>
                </c:pt>
                <c:pt idx="2189">
                  <c:v>401.92824392270933</c:v>
                </c:pt>
                <c:pt idx="2190">
                  <c:v>362.20247805125979</c:v>
                </c:pt>
                <c:pt idx="2191">
                  <c:v>365.86054597667851</c:v>
                </c:pt>
                <c:pt idx="2192">
                  <c:v>366.6330011658394</c:v>
                </c:pt>
                <c:pt idx="2193">
                  <c:v>377.64278119795802</c:v>
                </c:pt>
                <c:pt idx="2194">
                  <c:v>379.99427854736018</c:v>
                </c:pt>
                <c:pt idx="2195">
                  <c:v>382.4474831600138</c:v>
                </c:pt>
                <c:pt idx="2196">
                  <c:v>373.65140178412719</c:v>
                </c:pt>
                <c:pt idx="2197">
                  <c:v>372.0996304594521</c:v>
                </c:pt>
                <c:pt idx="2198">
                  <c:v>377.43928446341062</c:v>
                </c:pt>
                <c:pt idx="2199">
                  <c:v>366.44032996859301</c:v>
                </c:pt>
                <c:pt idx="2200">
                  <c:v>357.82988011937249</c:v>
                </c:pt>
                <c:pt idx="2201">
                  <c:v>361.57375251325811</c:v>
                </c:pt>
                <c:pt idx="2202">
                  <c:v>368.83461098510651</c:v>
                </c:pt>
                <c:pt idx="2203">
                  <c:v>368.41793768966318</c:v>
                </c:pt>
                <c:pt idx="2204">
                  <c:v>372.56067974465611</c:v>
                </c:pt>
                <c:pt idx="2205">
                  <c:v>378.22227673254031</c:v>
                </c:pt>
                <c:pt idx="2206">
                  <c:v>375.32036882784041</c:v>
                </c:pt>
                <c:pt idx="2207">
                  <c:v>373.71103581413172</c:v>
                </c:pt>
                <c:pt idx="2208">
                  <c:v>376.03715797223782</c:v>
                </c:pt>
                <c:pt idx="2209">
                  <c:v>380.773608455204</c:v>
                </c:pt>
                <c:pt idx="2210">
                  <c:v>376.09089566988501</c:v>
                </c:pt>
                <c:pt idx="2211">
                  <c:v>378.61709223909611</c:v>
                </c:pt>
                <c:pt idx="2212">
                  <c:v>381.83499028295262</c:v>
                </c:pt>
                <c:pt idx="2213">
                  <c:v>379.40219330815103</c:v>
                </c:pt>
                <c:pt idx="2214">
                  <c:v>378.08069039970519</c:v>
                </c:pt>
                <c:pt idx="2215">
                  <c:v>383.64562371363968</c:v>
                </c:pt>
                <c:pt idx="2216">
                  <c:v>384.83080305189202</c:v>
                </c:pt>
                <c:pt idx="2217">
                  <c:v>390.24466649423789</c:v>
                </c:pt>
                <c:pt idx="2218">
                  <c:v>392.72026962339862</c:v>
                </c:pt>
                <c:pt idx="2219">
                  <c:v>391.38588480009861</c:v>
                </c:pt>
                <c:pt idx="2220">
                  <c:v>390.51353073846832</c:v>
                </c:pt>
                <c:pt idx="2221">
                  <c:v>387.35594273234602</c:v>
                </c:pt>
                <c:pt idx="2222">
                  <c:v>389.02742096834152</c:v>
                </c:pt>
                <c:pt idx="2223">
                  <c:v>390.40058449937351</c:v>
                </c:pt>
                <c:pt idx="2224">
                  <c:v>388.51705392828558</c:v>
                </c:pt>
                <c:pt idx="2225">
                  <c:v>389.35453571926269</c:v>
                </c:pt>
                <c:pt idx="2226">
                  <c:v>391.25359187593688</c:v>
                </c:pt>
                <c:pt idx="2227">
                  <c:v>396.47876722228028</c:v>
                </c:pt>
                <c:pt idx="2228">
                  <c:v>396.04368418830819</c:v>
                </c:pt>
                <c:pt idx="2229">
                  <c:v>393.70761020315223</c:v>
                </c:pt>
                <c:pt idx="2230">
                  <c:v>391.31739904265612</c:v>
                </c:pt>
                <c:pt idx="2231">
                  <c:v>389.63268305563821</c:v>
                </c:pt>
                <c:pt idx="2232">
                  <c:v>392.24001856175659</c:v>
                </c:pt>
                <c:pt idx="2233">
                  <c:v>391.49034684969371</c:v>
                </c:pt>
                <c:pt idx="2234">
                  <c:v>388.43320965656358</c:v>
                </c:pt>
                <c:pt idx="2235">
                  <c:v>386.64100211202361</c:v>
                </c:pt>
                <c:pt idx="2236">
                  <c:v>387.2024321951136</c:v>
                </c:pt>
                <c:pt idx="2237">
                  <c:v>389.38308795997222</c:v>
                </c:pt>
                <c:pt idx="2238">
                  <c:v>387.21473061514382</c:v>
                </c:pt>
                <c:pt idx="2239">
                  <c:v>383.23084912278551</c:v>
                </c:pt>
                <c:pt idx="2240">
                  <c:v>380.10151288544682</c:v>
                </c:pt>
                <c:pt idx="2241">
                  <c:v>380.98715564097398</c:v>
                </c:pt>
                <c:pt idx="2242">
                  <c:v>374.00349647860071</c:v>
                </c:pt>
                <c:pt idx="2243">
                  <c:v>379.88486317693872</c:v>
                </c:pt>
                <c:pt idx="2244">
                  <c:v>377.41620583694572</c:v>
                </c:pt>
                <c:pt idx="2245">
                  <c:v>378.95478297449102</c:v>
                </c:pt>
                <c:pt idx="2246">
                  <c:v>381.45721178574712</c:v>
                </c:pt>
                <c:pt idx="2247">
                  <c:v>378.17697087358408</c:v>
                </c:pt>
                <c:pt idx="2248">
                  <c:v>377.01240171856438</c:v>
                </c:pt>
                <c:pt idx="2249">
                  <c:v>377.08811078006448</c:v>
                </c:pt>
                <c:pt idx="2250">
                  <c:v>377.30543294473051</c:v>
                </c:pt>
                <c:pt idx="2251">
                  <c:v>376.80297281411958</c:v>
                </c:pt>
                <c:pt idx="2252">
                  <c:v>377.41359090312079</c:v>
                </c:pt>
                <c:pt idx="2253">
                  <c:v>378.09183612463698</c:v>
                </c:pt>
                <c:pt idx="2254">
                  <c:v>379.84555334460867</c:v>
                </c:pt>
                <c:pt idx="2255">
                  <c:v>382.84802050823589</c:v>
                </c:pt>
                <c:pt idx="2256">
                  <c:v>383.31478280048663</c:v>
                </c:pt>
                <c:pt idx="2257">
                  <c:v>379.698381371138</c:v>
                </c:pt>
                <c:pt idx="2258">
                  <c:v>377.8309269860236</c:v>
                </c:pt>
                <c:pt idx="2259">
                  <c:v>378.45710988854421</c:v>
                </c:pt>
                <c:pt idx="2260">
                  <c:v>371.94715981893557</c:v>
                </c:pt>
                <c:pt idx="2261">
                  <c:v>362.82104006705981</c:v>
                </c:pt>
                <c:pt idx="2262">
                  <c:v>365.89127106000183</c:v>
                </c:pt>
                <c:pt idx="2263">
                  <c:v>362.92773488648538</c:v>
                </c:pt>
                <c:pt idx="2264">
                  <c:v>364.51721931525009</c:v>
                </c:pt>
                <c:pt idx="2265">
                  <c:v>367.5964348730094</c:v>
                </c:pt>
                <c:pt idx="2266">
                  <c:v>369.87588906959058</c:v>
                </c:pt>
                <c:pt idx="2267">
                  <c:v>375.36515159852769</c:v>
                </c:pt>
                <c:pt idx="2268">
                  <c:v>376.10340644149602</c:v>
                </c:pt>
                <c:pt idx="2269">
                  <c:v>381.45385595316128</c:v>
                </c:pt>
                <c:pt idx="2270">
                  <c:v>378.22170188539019</c:v>
                </c:pt>
                <c:pt idx="2271">
                  <c:v>379.42666459245339</c:v>
                </c:pt>
                <c:pt idx="2272">
                  <c:v>379.1068851079487</c:v>
                </c:pt>
                <c:pt idx="2273">
                  <c:v>381.12637063233262</c:v>
                </c:pt>
                <c:pt idx="2274">
                  <c:v>381.11680063812389</c:v>
                </c:pt>
                <c:pt idx="2275">
                  <c:v>381.30664517227098</c:v>
                </c:pt>
                <c:pt idx="2276">
                  <c:v>381.85047341576092</c:v>
                </c:pt>
                <c:pt idx="2277">
                  <c:v>385.36119243905432</c:v>
                </c:pt>
                <c:pt idx="2278">
                  <c:v>382.24453369159693</c:v>
                </c:pt>
                <c:pt idx="2279">
                  <c:v>387.27932356331138</c:v>
                </c:pt>
                <c:pt idx="2280">
                  <c:v>388.09701834053323</c:v>
                </c:pt>
                <c:pt idx="2281">
                  <c:v>379.1400953966783</c:v>
                </c:pt>
                <c:pt idx="2282">
                  <c:v>384.5756759848789</c:v>
                </c:pt>
                <c:pt idx="2283">
                  <c:v>383.80865057312212</c:v>
                </c:pt>
                <c:pt idx="2284">
                  <c:v>381.68134307110938</c:v>
                </c:pt>
                <c:pt idx="2285">
                  <c:v>375.90243385910918</c:v>
                </c:pt>
                <c:pt idx="2286">
                  <c:v>370.19623096346697</c:v>
                </c:pt>
                <c:pt idx="2287">
                  <c:v>358.92719759201361</c:v>
                </c:pt>
                <c:pt idx="2288">
                  <c:v>339.09411561586188</c:v>
                </c:pt>
                <c:pt idx="2289">
                  <c:v>347.31152570223549</c:v>
                </c:pt>
                <c:pt idx="2290">
                  <c:v>339.52078218264461</c:v>
                </c:pt>
                <c:pt idx="2291">
                  <c:v>342.23658197182112</c:v>
                </c:pt>
                <c:pt idx="2292">
                  <c:v>349.65153826348308</c:v>
                </c:pt>
                <c:pt idx="2293">
                  <c:v>352.80225144440419</c:v>
                </c:pt>
                <c:pt idx="2294">
                  <c:v>350.99654901987151</c:v>
                </c:pt>
                <c:pt idx="2295">
                  <c:v>352.42229531080608</c:v>
                </c:pt>
                <c:pt idx="2296">
                  <c:v>358.69060719019149</c:v>
                </c:pt>
                <c:pt idx="2297">
                  <c:v>360.5284524733209</c:v>
                </c:pt>
                <c:pt idx="2298">
                  <c:v>353.99000333316849</c:v>
                </c:pt>
                <c:pt idx="2299">
                  <c:v>347.55446375954642</c:v>
                </c:pt>
                <c:pt idx="2300">
                  <c:v>346.78395139403767</c:v>
                </c:pt>
                <c:pt idx="2301">
                  <c:v>347.63206597818129</c:v>
                </c:pt>
                <c:pt idx="2302">
                  <c:v>346.77845070976451</c:v>
                </c:pt>
                <c:pt idx="2303">
                  <c:v>342.68412549297761</c:v>
                </c:pt>
                <c:pt idx="2304">
                  <c:v>334.93489410345938</c:v>
                </c:pt>
                <c:pt idx="2305">
                  <c:v>317.61797022105219</c:v>
                </c:pt>
                <c:pt idx="2306">
                  <c:v>311.08119215164919</c:v>
                </c:pt>
                <c:pt idx="2307">
                  <c:v>326.56358449641789</c:v>
                </c:pt>
                <c:pt idx="2308">
                  <c:v>319.19552589873109</c:v>
                </c:pt>
                <c:pt idx="2309">
                  <c:v>324.93048949412707</c:v>
                </c:pt>
                <c:pt idx="2310">
                  <c:v>322.85273863256469</c:v>
                </c:pt>
                <c:pt idx="2311">
                  <c:v>323.13967916981301</c:v>
                </c:pt>
                <c:pt idx="2312">
                  <c:v>323.91138665667228</c:v>
                </c:pt>
                <c:pt idx="2313">
                  <c:v>319.55995404238098</c:v>
                </c:pt>
                <c:pt idx="2314">
                  <c:v>317.14119464923442</c:v>
                </c:pt>
                <c:pt idx="2315">
                  <c:v>313.7085563487081</c:v>
                </c:pt>
                <c:pt idx="2316">
                  <c:v>313.25990343349611</c:v>
                </c:pt>
                <c:pt idx="2317">
                  <c:v>313.59099694237602</c:v>
                </c:pt>
                <c:pt idx="2318">
                  <c:v>322.62282336036361</c:v>
                </c:pt>
                <c:pt idx="2319">
                  <c:v>326.98684005604849</c:v>
                </c:pt>
                <c:pt idx="2320">
                  <c:v>332.71037045202172</c:v>
                </c:pt>
                <c:pt idx="2321">
                  <c:v>334.31480707533552</c:v>
                </c:pt>
                <c:pt idx="2322">
                  <c:v>335.99341195029052</c:v>
                </c:pt>
                <c:pt idx="2323">
                  <c:v>337.93347287731859</c:v>
                </c:pt>
                <c:pt idx="2324">
                  <c:v>337.61032539072011</c:v>
                </c:pt>
                <c:pt idx="2325">
                  <c:v>338.43331130999161</c:v>
                </c:pt>
                <c:pt idx="2326">
                  <c:v>339.02306425961632</c:v>
                </c:pt>
                <c:pt idx="2327">
                  <c:v>335.28666327866631</c:v>
                </c:pt>
                <c:pt idx="2328">
                  <c:v>334.86831090912852</c:v>
                </c:pt>
                <c:pt idx="2329">
                  <c:v>335.15848177703327</c:v>
                </c:pt>
                <c:pt idx="2330">
                  <c:v>338.010636849246</c:v>
                </c:pt>
                <c:pt idx="2331">
                  <c:v>344.49586647554179</c:v>
                </c:pt>
                <c:pt idx="2332">
                  <c:v>347.2754568227831</c:v>
                </c:pt>
                <c:pt idx="2333">
                  <c:v>347.26541242775897</c:v>
                </c:pt>
                <c:pt idx="2334">
                  <c:v>341.36540425531388</c:v>
                </c:pt>
                <c:pt idx="2335">
                  <c:v>340.35911051177112</c:v>
                </c:pt>
                <c:pt idx="2336">
                  <c:v>345.41061686744172</c:v>
                </c:pt>
                <c:pt idx="2337">
                  <c:v>347.0103880107078</c:v>
                </c:pt>
                <c:pt idx="2338">
                  <c:v>348.79872335979161</c:v>
                </c:pt>
                <c:pt idx="2339">
                  <c:v>351.45551089712359</c:v>
                </c:pt>
                <c:pt idx="2340">
                  <c:v>347.72108126585482</c:v>
                </c:pt>
                <c:pt idx="2341">
                  <c:v>350.20340146356818</c:v>
                </c:pt>
                <c:pt idx="2342">
                  <c:v>348.81408921879432</c:v>
                </c:pt>
                <c:pt idx="2343">
                  <c:v>352.70165053961261</c:v>
                </c:pt>
                <c:pt idx="2344">
                  <c:v>356.42933812157548</c:v>
                </c:pt>
                <c:pt idx="2345">
                  <c:v>360.45894151960402</c:v>
                </c:pt>
                <c:pt idx="2346">
                  <c:v>362.81598813136219</c:v>
                </c:pt>
                <c:pt idx="2347">
                  <c:v>366.41113601212697</c:v>
                </c:pt>
                <c:pt idx="2348">
                  <c:v>367.79213870905733</c:v>
                </c:pt>
                <c:pt idx="2349">
                  <c:v>366.46366750235319</c:v>
                </c:pt>
                <c:pt idx="2350">
                  <c:v>366.35619032568349</c:v>
                </c:pt>
                <c:pt idx="2351">
                  <c:v>364.34876232925183</c:v>
                </c:pt>
                <c:pt idx="2352">
                  <c:v>367.36486695995711</c:v>
                </c:pt>
                <c:pt idx="2353">
                  <c:v>369.36124782424469</c:v>
                </c:pt>
                <c:pt idx="2354">
                  <c:v>365.3935401143807</c:v>
                </c:pt>
                <c:pt idx="2355">
                  <c:v>365.39112529947272</c:v>
                </c:pt>
                <c:pt idx="2356">
                  <c:v>367.33155277280878</c:v>
                </c:pt>
                <c:pt idx="2357">
                  <c:v>366.24016644367089</c:v>
                </c:pt>
                <c:pt idx="2358">
                  <c:v>360.5810311272968</c:v>
                </c:pt>
                <c:pt idx="2359">
                  <c:v>360.5034379264481</c:v>
                </c:pt>
                <c:pt idx="2360">
                  <c:v>360.3064319390856</c:v>
                </c:pt>
                <c:pt idx="2361">
                  <c:v>365.16072662481491</c:v>
                </c:pt>
                <c:pt idx="2362">
                  <c:v>365.99724874187268</c:v>
                </c:pt>
                <c:pt idx="2363">
                  <c:v>365.62059988135582</c:v>
                </c:pt>
                <c:pt idx="2364">
                  <c:v>367.62221385987812</c:v>
                </c:pt>
                <c:pt idx="2365">
                  <c:v>364.12872838064669</c:v>
                </c:pt>
                <c:pt idx="2366">
                  <c:v>364.1154990595125</c:v>
                </c:pt>
                <c:pt idx="2367">
                  <c:v>363.10515162668599</c:v>
                </c:pt>
                <c:pt idx="2368">
                  <c:v>364.14758466539558</c:v>
                </c:pt>
                <c:pt idx="2369">
                  <c:v>357.40936172263918</c:v>
                </c:pt>
                <c:pt idx="2370">
                  <c:v>356.09997296275873</c:v>
                </c:pt>
                <c:pt idx="2371">
                  <c:v>353.14653028784232</c:v>
                </c:pt>
                <c:pt idx="2372">
                  <c:v>351.82939920662068</c:v>
                </c:pt>
                <c:pt idx="2373">
                  <c:v>354.72137038070122</c:v>
                </c:pt>
                <c:pt idx="2374">
                  <c:v>359.02458050465032</c:v>
                </c:pt>
                <c:pt idx="2375">
                  <c:v>364.02964494823868</c:v>
                </c:pt>
                <c:pt idx="2376">
                  <c:v>365.42226057947693</c:v>
                </c:pt>
                <c:pt idx="2377">
                  <c:v>365.18899749005351</c:v>
                </c:pt>
                <c:pt idx="2378">
                  <c:v>365.10374681980068</c:v>
                </c:pt>
                <c:pt idx="2379">
                  <c:v>365.3830685879729</c:v>
                </c:pt>
                <c:pt idx="2380">
                  <c:v>364.28165566277158</c:v>
                </c:pt>
                <c:pt idx="2381">
                  <c:v>362.78211542304228</c:v>
                </c:pt>
                <c:pt idx="2382">
                  <c:v>367.68320182656379</c:v>
                </c:pt>
                <c:pt idx="2383">
                  <c:v>368.91620823634003</c:v>
                </c:pt>
                <c:pt idx="2384">
                  <c:v>368.42967778914732</c:v>
                </c:pt>
                <c:pt idx="2385">
                  <c:v>368.12362311208062</c:v>
                </c:pt>
                <c:pt idx="2386">
                  <c:v>366.43808024384612</c:v>
                </c:pt>
                <c:pt idx="2387">
                  <c:v>366.15217876369451</c:v>
                </c:pt>
                <c:pt idx="2388">
                  <c:v>366.40005770698963</c:v>
                </c:pt>
                <c:pt idx="2389">
                  <c:v>365.4766913335007</c:v>
                </c:pt>
                <c:pt idx="2390">
                  <c:v>365.0650739870992</c:v>
                </c:pt>
                <c:pt idx="2391">
                  <c:v>365.87222371989822</c:v>
                </c:pt>
                <c:pt idx="2392">
                  <c:v>365.80752964264451</c:v>
                </c:pt>
                <c:pt idx="2393">
                  <c:v>363.54614263599069</c:v>
                </c:pt>
                <c:pt idx="2394">
                  <c:v>363.27686080185862</c:v>
                </c:pt>
                <c:pt idx="2395">
                  <c:v>356.12547880374899</c:v>
                </c:pt>
                <c:pt idx="2396">
                  <c:v>361.93811444571691</c:v>
                </c:pt>
                <c:pt idx="2397">
                  <c:v>365.92749153446653</c:v>
                </c:pt>
                <c:pt idx="2398">
                  <c:v>370.95979757317502</c:v>
                </c:pt>
                <c:pt idx="2399">
                  <c:v>376.79216892082252</c:v>
                </c:pt>
                <c:pt idx="2400">
                  <c:v>376.7573068415694</c:v>
                </c:pt>
                <c:pt idx="2401">
                  <c:v>378.68879585267132</c:v>
                </c:pt>
                <c:pt idx="2402">
                  <c:v>377.26739891043849</c:v>
                </c:pt>
                <c:pt idx="2403">
                  <c:v>378.26955885887241</c:v>
                </c:pt>
                <c:pt idx="2404">
                  <c:v>377.91287925979037</c:v>
                </c:pt>
                <c:pt idx="2405">
                  <c:v>382.49891868094579</c:v>
                </c:pt>
                <c:pt idx="2406">
                  <c:v>383.4455922855829</c:v>
                </c:pt>
                <c:pt idx="2407">
                  <c:v>380.84289168413312</c:v>
                </c:pt>
                <c:pt idx="2408">
                  <c:v>382.99972479132009</c:v>
                </c:pt>
                <c:pt idx="2409">
                  <c:v>381.32623933039122</c:v>
                </c:pt>
                <c:pt idx="2410">
                  <c:v>379.47957573220373</c:v>
                </c:pt>
                <c:pt idx="2411">
                  <c:v>380.01965588425082</c:v>
                </c:pt>
                <c:pt idx="2412">
                  <c:v>385.00459758766618</c:v>
                </c:pt>
                <c:pt idx="2413">
                  <c:v>382.83929509631793</c:v>
                </c:pt>
                <c:pt idx="2414">
                  <c:v>385.34263383088631</c:v>
                </c:pt>
                <c:pt idx="2415">
                  <c:v>384.95969561377967</c:v>
                </c:pt>
                <c:pt idx="2416">
                  <c:v>382.87741022423882</c:v>
                </c:pt>
                <c:pt idx="2417">
                  <c:v>383.6750810448309</c:v>
                </c:pt>
                <c:pt idx="2418">
                  <c:v>386.49377409896772</c:v>
                </c:pt>
                <c:pt idx="2419">
                  <c:v>385.8398465650742</c:v>
                </c:pt>
                <c:pt idx="2420">
                  <c:v>385.91070472546011</c:v>
                </c:pt>
                <c:pt idx="2421">
                  <c:v>380.23718671747298</c:v>
                </c:pt>
                <c:pt idx="2422">
                  <c:v>375.7108880322296</c:v>
                </c:pt>
                <c:pt idx="2423">
                  <c:v>376.54363138045841</c:v>
                </c:pt>
                <c:pt idx="2424">
                  <c:v>384.82910259495992</c:v>
                </c:pt>
                <c:pt idx="2425">
                  <c:v>389.25283608625989</c:v>
                </c:pt>
                <c:pt idx="2426">
                  <c:v>386.87842976979181</c:v>
                </c:pt>
                <c:pt idx="2427">
                  <c:v>380.87454963270739</c:v>
                </c:pt>
                <c:pt idx="2428">
                  <c:v>379.16710484532348</c:v>
                </c:pt>
                <c:pt idx="2429">
                  <c:v>378.77219692626721</c:v>
                </c:pt>
                <c:pt idx="2430">
                  <c:v>380.05391495419627</c:v>
                </c:pt>
                <c:pt idx="2431">
                  <c:v>381.27658840331128</c:v>
                </c:pt>
                <c:pt idx="2432">
                  <c:v>377.9484137906154</c:v>
                </c:pt>
                <c:pt idx="2433">
                  <c:v>377.59230667873311</c:v>
                </c:pt>
                <c:pt idx="2434">
                  <c:v>376.99806014502309</c:v>
                </c:pt>
                <c:pt idx="2435">
                  <c:v>374.99104476295378</c:v>
                </c:pt>
                <c:pt idx="2436">
                  <c:v>378.98898999952343</c:v>
                </c:pt>
                <c:pt idx="2437">
                  <c:v>377.27880616543098</c:v>
                </c:pt>
                <c:pt idx="2438">
                  <c:v>376.61212004242361</c:v>
                </c:pt>
                <c:pt idx="2439">
                  <c:v>377.07657366979782</c:v>
                </c:pt>
                <c:pt idx="2440">
                  <c:v>381.0287860280871</c:v>
                </c:pt>
                <c:pt idx="2441">
                  <c:v>381.18160241767089</c:v>
                </c:pt>
                <c:pt idx="2442">
                  <c:v>379.88036670784749</c:v>
                </c:pt>
                <c:pt idx="2443">
                  <c:v>381.94807092919632</c:v>
                </c:pt>
                <c:pt idx="2444">
                  <c:v>387.07879074341662</c:v>
                </c:pt>
                <c:pt idx="2445">
                  <c:v>386.29910040739418</c:v>
                </c:pt>
                <c:pt idx="2446">
                  <c:v>390.90412815278199</c:v>
                </c:pt>
                <c:pt idx="2447">
                  <c:v>386.86062562040291</c:v>
                </c:pt>
                <c:pt idx="2448">
                  <c:v>375.96625606812108</c:v>
                </c:pt>
                <c:pt idx="2449">
                  <c:v>381.56581097891979</c:v>
                </c:pt>
                <c:pt idx="2450">
                  <c:v>384.03930089444799</c:v>
                </c:pt>
                <c:pt idx="2451">
                  <c:v>384.47884757603339</c:v>
                </c:pt>
                <c:pt idx="2452">
                  <c:v>386.79129611282821</c:v>
                </c:pt>
                <c:pt idx="2453">
                  <c:v>386.68615358562118</c:v>
                </c:pt>
                <c:pt idx="2454">
                  <c:v>388.52053880930953</c:v>
                </c:pt>
                <c:pt idx="2455">
                  <c:v>393.85731964976492</c:v>
                </c:pt>
                <c:pt idx="2456">
                  <c:v>393.02102955670517</c:v>
                </c:pt>
                <c:pt idx="2457">
                  <c:v>390.46660855744449</c:v>
                </c:pt>
                <c:pt idx="2458">
                  <c:v>391.11130054164812</c:v>
                </c:pt>
                <c:pt idx="2459">
                  <c:v>396.28875143628238</c:v>
                </c:pt>
                <c:pt idx="2460">
                  <c:v>384.80717753840958</c:v>
                </c:pt>
                <c:pt idx="2461">
                  <c:v>389.58684054809368</c:v>
                </c:pt>
                <c:pt idx="2462">
                  <c:v>399.0253270872816</c:v>
                </c:pt>
                <c:pt idx="2463">
                  <c:v>402.64987729051859</c:v>
                </c:pt>
                <c:pt idx="2464">
                  <c:v>404.85605004771372</c:v>
                </c:pt>
                <c:pt idx="2465">
                  <c:v>405.46908032236718</c:v>
                </c:pt>
                <c:pt idx="2466">
                  <c:v>404.42839018750823</c:v>
                </c:pt>
                <c:pt idx="2467">
                  <c:v>405.08066017547452</c:v>
                </c:pt>
                <c:pt idx="2468">
                  <c:v>401.39116340634678</c:v>
                </c:pt>
                <c:pt idx="2469">
                  <c:v>403.86531206638023</c:v>
                </c:pt>
                <c:pt idx="2470">
                  <c:v>400.83659188993329</c:v>
                </c:pt>
                <c:pt idx="2471">
                  <c:v>406.98837088345317</c:v>
                </c:pt>
                <c:pt idx="2472">
                  <c:v>407.16513148428379</c:v>
                </c:pt>
                <c:pt idx="2473">
                  <c:v>408.36384537841752</c:v>
                </c:pt>
                <c:pt idx="2474">
                  <c:v>408.73786660956932</c:v>
                </c:pt>
                <c:pt idx="2475">
                  <c:v>410.10160688202649</c:v>
                </c:pt>
                <c:pt idx="2476">
                  <c:v>411.46562188853852</c:v>
                </c:pt>
                <c:pt idx="2477">
                  <c:v>408.12008323926688</c:v>
                </c:pt>
                <c:pt idx="2478">
                  <c:v>404.03136452414623</c:v>
                </c:pt>
                <c:pt idx="2479">
                  <c:v>405.71743841007748</c:v>
                </c:pt>
                <c:pt idx="2480">
                  <c:v>408.7453463837532</c:v>
                </c:pt>
                <c:pt idx="2481">
                  <c:v>409.88860081559341</c:v>
                </c:pt>
                <c:pt idx="2482">
                  <c:v>403.29255522364258</c:v>
                </c:pt>
                <c:pt idx="2483">
                  <c:v>398.57867982227498</c:v>
                </c:pt>
                <c:pt idx="2484">
                  <c:v>391.25774807494651</c:v>
                </c:pt>
                <c:pt idx="2485">
                  <c:v>394.93285678686527</c:v>
                </c:pt>
                <c:pt idx="2486">
                  <c:v>397.99761537439662</c:v>
                </c:pt>
                <c:pt idx="2487">
                  <c:v>392.29745115176001</c:v>
                </c:pt>
                <c:pt idx="2488">
                  <c:v>399.65426537422837</c:v>
                </c:pt>
                <c:pt idx="2489">
                  <c:v>383.25859801919478</c:v>
                </c:pt>
                <c:pt idx="2490">
                  <c:v>364.35750649561402</c:v>
                </c:pt>
                <c:pt idx="2491">
                  <c:v>364.01422677636617</c:v>
                </c:pt>
                <c:pt idx="2492">
                  <c:v>362.50484541772272</c:v>
                </c:pt>
                <c:pt idx="2493">
                  <c:v>360.503146164827</c:v>
                </c:pt>
                <c:pt idx="2494">
                  <c:v>354.57785101509972</c:v>
                </c:pt>
                <c:pt idx="2495">
                  <c:v>358.08630195876208</c:v>
                </c:pt>
                <c:pt idx="2496">
                  <c:v>364.34598411714597</c:v>
                </c:pt>
                <c:pt idx="2497">
                  <c:v>366.44993803595912</c:v>
                </c:pt>
                <c:pt idx="2498">
                  <c:v>372.34309884595081</c:v>
                </c:pt>
                <c:pt idx="2499">
                  <c:v>375.98043485382681</c:v>
                </c:pt>
                <c:pt idx="2500">
                  <c:v>380.71657224568031</c:v>
                </c:pt>
                <c:pt idx="2501">
                  <c:v>386.71889589936711</c:v>
                </c:pt>
                <c:pt idx="2502">
                  <c:v>382.23868569024978</c:v>
                </c:pt>
                <c:pt idx="2503">
                  <c:v>376.85048441058348</c:v>
                </c:pt>
                <c:pt idx="2504">
                  <c:v>377.85124376251639</c:v>
                </c:pt>
                <c:pt idx="2505">
                  <c:v>382.61369930418488</c:v>
                </c:pt>
                <c:pt idx="2506">
                  <c:v>381.67230184897141</c:v>
                </c:pt>
                <c:pt idx="2507">
                  <c:v>385.93558568544898</c:v>
                </c:pt>
                <c:pt idx="2508">
                  <c:v>386.00861430342673</c:v>
                </c:pt>
                <c:pt idx="2509">
                  <c:v>382.0680086617333</c:v>
                </c:pt>
                <c:pt idx="2510">
                  <c:v>385.0836792977525</c:v>
                </c:pt>
                <c:pt idx="2511">
                  <c:v>377.65351297302982</c:v>
                </c:pt>
                <c:pt idx="2512">
                  <c:v>379.68476661487978</c:v>
                </c:pt>
                <c:pt idx="2513">
                  <c:v>379.47201006581912</c:v>
                </c:pt>
                <c:pt idx="2514">
                  <c:v>374.64285017246482</c:v>
                </c:pt>
                <c:pt idx="2515">
                  <c:v>371.1745830469053</c:v>
                </c:pt>
                <c:pt idx="2516">
                  <c:v>373.00992238039453</c:v>
                </c:pt>
                <c:pt idx="2517">
                  <c:v>365.71167612938308</c:v>
                </c:pt>
                <c:pt idx="2518">
                  <c:v>363.44976304119518</c:v>
                </c:pt>
                <c:pt idx="2519">
                  <c:v>353.17225267901682</c:v>
                </c:pt>
                <c:pt idx="2520">
                  <c:v>358.21900829271198</c:v>
                </c:pt>
                <c:pt idx="2521">
                  <c:v>362.10217987802042</c:v>
                </c:pt>
                <c:pt idx="2522">
                  <c:v>366.48640467034329</c:v>
                </c:pt>
                <c:pt idx="2523">
                  <c:v>371.23639185936901</c:v>
                </c:pt>
                <c:pt idx="2524">
                  <c:v>377.23755589444482</c:v>
                </c:pt>
                <c:pt idx="2525">
                  <c:v>381.39791067918401</c:v>
                </c:pt>
                <c:pt idx="2526">
                  <c:v>381.02044488930761</c:v>
                </c:pt>
                <c:pt idx="2527">
                  <c:v>387.00282261104189</c:v>
                </c:pt>
                <c:pt idx="2528">
                  <c:v>387.44472007374941</c:v>
                </c:pt>
                <c:pt idx="2529">
                  <c:v>388.47829958017729</c:v>
                </c:pt>
                <c:pt idx="2530">
                  <c:v>389.92307068401777</c:v>
                </c:pt>
                <c:pt idx="2531">
                  <c:v>396.91747094364808</c:v>
                </c:pt>
                <c:pt idx="2532">
                  <c:v>395.54778287113561</c:v>
                </c:pt>
                <c:pt idx="2533">
                  <c:v>396.1552940888235</c:v>
                </c:pt>
                <c:pt idx="2534">
                  <c:v>396.82990278471863</c:v>
                </c:pt>
                <c:pt idx="2535">
                  <c:v>397.27683751455612</c:v>
                </c:pt>
                <c:pt idx="2536">
                  <c:v>399.5868129412313</c:v>
                </c:pt>
                <c:pt idx="2537">
                  <c:v>400.87352109239492</c:v>
                </c:pt>
                <c:pt idx="2538">
                  <c:v>395.0416492770899</c:v>
                </c:pt>
                <c:pt idx="2539">
                  <c:v>399.11839401549003</c:v>
                </c:pt>
                <c:pt idx="2540">
                  <c:v>404.66040750281007</c:v>
                </c:pt>
                <c:pt idx="2541">
                  <c:v>409.49078169094599</c:v>
                </c:pt>
                <c:pt idx="2542">
                  <c:v>410.84219722193728</c:v>
                </c:pt>
                <c:pt idx="2543">
                  <c:v>408.73511685357931</c:v>
                </c:pt>
                <c:pt idx="2544">
                  <c:v>403.30725373266</c:v>
                </c:pt>
                <c:pt idx="2545">
                  <c:v>413.95995301877417</c:v>
                </c:pt>
                <c:pt idx="2546">
                  <c:v>415.57857686252743</c:v>
                </c:pt>
                <c:pt idx="2547">
                  <c:v>417.6854298651815</c:v>
                </c:pt>
                <c:pt idx="2548">
                  <c:v>421.24298313270219</c:v>
                </c:pt>
                <c:pt idx="2549">
                  <c:v>418.71831051176179</c:v>
                </c:pt>
                <c:pt idx="2550">
                  <c:v>419.72050152029573</c:v>
                </c:pt>
                <c:pt idx="2551">
                  <c:v>420.71359758136111</c:v>
                </c:pt>
                <c:pt idx="2552">
                  <c:v>419.05791334120119</c:v>
                </c:pt>
                <c:pt idx="2553">
                  <c:v>417.21534209238439</c:v>
                </c:pt>
                <c:pt idx="2554">
                  <c:v>415.8643134899088</c:v>
                </c:pt>
                <c:pt idx="2555">
                  <c:v>413.1271139072764</c:v>
                </c:pt>
                <c:pt idx="2556">
                  <c:v>419.18060025127778</c:v>
                </c:pt>
                <c:pt idx="2557">
                  <c:v>421.87702125740572</c:v>
                </c:pt>
                <c:pt idx="2558">
                  <c:v>417.96299233161022</c:v>
                </c:pt>
                <c:pt idx="2559">
                  <c:v>418.78589440778552</c:v>
                </c:pt>
                <c:pt idx="2560">
                  <c:v>418.45508862215547</c:v>
                </c:pt>
                <c:pt idx="2561">
                  <c:v>418.00460287414478</c:v>
                </c:pt>
                <c:pt idx="2562">
                  <c:v>417.89667898842242</c:v>
                </c:pt>
                <c:pt idx="2563">
                  <c:v>420.22705350570612</c:v>
                </c:pt>
                <c:pt idx="2564">
                  <c:v>422.9006225095082</c:v>
                </c:pt>
                <c:pt idx="2565">
                  <c:v>416.50130614675402</c:v>
                </c:pt>
                <c:pt idx="2566">
                  <c:v>420.14290525890601</c:v>
                </c:pt>
                <c:pt idx="2567">
                  <c:v>419.7282490809431</c:v>
                </c:pt>
                <c:pt idx="2568">
                  <c:v>417.96904299684098</c:v>
                </c:pt>
                <c:pt idx="2569">
                  <c:v>415.69317441123923</c:v>
                </c:pt>
                <c:pt idx="2570">
                  <c:v>413.62620490746741</c:v>
                </c:pt>
                <c:pt idx="2571">
                  <c:v>412.60958881330089</c:v>
                </c:pt>
                <c:pt idx="2572">
                  <c:v>419.67316976481368</c:v>
                </c:pt>
                <c:pt idx="2573">
                  <c:v>425.01071771877832</c:v>
                </c:pt>
                <c:pt idx="2574">
                  <c:v>430.35319370731793</c:v>
                </c:pt>
                <c:pt idx="2575">
                  <c:v>430.52823007630087</c:v>
                </c:pt>
                <c:pt idx="2576">
                  <c:v>431.24978540880659</c:v>
                </c:pt>
                <c:pt idx="2577">
                  <c:v>429.2178481841413</c:v>
                </c:pt>
                <c:pt idx="2578">
                  <c:v>424.52204933869598</c:v>
                </c:pt>
                <c:pt idx="2579">
                  <c:v>428.36932828595121</c:v>
                </c:pt>
                <c:pt idx="2580">
                  <c:v>430.13118996405962</c:v>
                </c:pt>
                <c:pt idx="2581">
                  <c:v>425.17605349267018</c:v>
                </c:pt>
                <c:pt idx="2582">
                  <c:v>426.96716142982939</c:v>
                </c:pt>
                <c:pt idx="2583">
                  <c:v>430.20250234889551</c:v>
                </c:pt>
                <c:pt idx="2584">
                  <c:v>433.1447856013998</c:v>
                </c:pt>
                <c:pt idx="2585">
                  <c:v>434.66297865253159</c:v>
                </c:pt>
                <c:pt idx="2586">
                  <c:v>441.26588940253998</c:v>
                </c:pt>
                <c:pt idx="2587">
                  <c:v>444.33614227863637</c:v>
                </c:pt>
                <c:pt idx="2588">
                  <c:v>443.23342817287602</c:v>
                </c:pt>
                <c:pt idx="2589">
                  <c:v>440.96516524398447</c:v>
                </c:pt>
                <c:pt idx="2590">
                  <c:v>442.34559841465148</c:v>
                </c:pt>
                <c:pt idx="2591">
                  <c:v>446.02575011539511</c:v>
                </c:pt>
                <c:pt idx="2592">
                  <c:v>447.94143414577059</c:v>
                </c:pt>
                <c:pt idx="2593">
                  <c:v>446.11801752738938</c:v>
                </c:pt>
                <c:pt idx="2594">
                  <c:v>449.10652634199658</c:v>
                </c:pt>
                <c:pt idx="2595">
                  <c:v>444.19966617401008</c:v>
                </c:pt>
                <c:pt idx="2596">
                  <c:v>448.46866298321743</c:v>
                </c:pt>
                <c:pt idx="2597">
                  <c:v>453.76540223793319</c:v>
                </c:pt>
                <c:pt idx="2598">
                  <c:v>453.68733687377329</c:v>
                </c:pt>
                <c:pt idx="2599">
                  <c:v>457.38136915327942</c:v>
                </c:pt>
                <c:pt idx="2600">
                  <c:v>462.37375401214359</c:v>
                </c:pt>
                <c:pt idx="2601">
                  <c:v>458.59177271241458</c:v>
                </c:pt>
                <c:pt idx="2602">
                  <c:v>459.77635041112228</c:v>
                </c:pt>
                <c:pt idx="2603">
                  <c:v>464.82951235201739</c:v>
                </c:pt>
                <c:pt idx="2604">
                  <c:v>470.64334207856251</c:v>
                </c:pt>
                <c:pt idx="2605">
                  <c:v>471.91602108675357</c:v>
                </c:pt>
                <c:pt idx="2606">
                  <c:v>472.06277343090949</c:v>
                </c:pt>
                <c:pt idx="2607">
                  <c:v>467.88679168251741</c:v>
                </c:pt>
                <c:pt idx="2608">
                  <c:v>472.60840688293922</c:v>
                </c:pt>
                <c:pt idx="2609">
                  <c:v>471.52419034725261</c:v>
                </c:pt>
                <c:pt idx="2610">
                  <c:v>477.50216131846389</c:v>
                </c:pt>
                <c:pt idx="2611">
                  <c:v>480.91033053447808</c:v>
                </c:pt>
                <c:pt idx="2612">
                  <c:v>473.63703462421353</c:v>
                </c:pt>
                <c:pt idx="2613">
                  <c:v>480.99582975570422</c:v>
                </c:pt>
                <c:pt idx="2614">
                  <c:v>480.23363269404251</c:v>
                </c:pt>
                <c:pt idx="2615">
                  <c:v>484.69268893443092</c:v>
                </c:pt>
                <c:pt idx="2616">
                  <c:v>472.41039261764189</c:v>
                </c:pt>
                <c:pt idx="2617">
                  <c:v>470.9567532106733</c:v>
                </c:pt>
                <c:pt idx="2618">
                  <c:v>465.77203847309198</c:v>
                </c:pt>
                <c:pt idx="2619">
                  <c:v>457.16996203088149</c:v>
                </c:pt>
                <c:pt idx="2620">
                  <c:v>450.56717211430657</c:v>
                </c:pt>
                <c:pt idx="2621">
                  <c:v>460.19423042412228</c:v>
                </c:pt>
                <c:pt idx="2622">
                  <c:v>469.04304838281098</c:v>
                </c:pt>
                <c:pt idx="2623">
                  <c:v>461.6060963524065</c:v>
                </c:pt>
                <c:pt idx="2624">
                  <c:v>467.73218303398079</c:v>
                </c:pt>
                <c:pt idx="2625">
                  <c:v>471.49658991956062</c:v>
                </c:pt>
                <c:pt idx="2626">
                  <c:v>476.22894986500307</c:v>
                </c:pt>
                <c:pt idx="2627">
                  <c:v>481.43382033334558</c:v>
                </c:pt>
                <c:pt idx="2628">
                  <c:v>483.55230774686112</c:v>
                </c:pt>
                <c:pt idx="2629">
                  <c:v>479.73557678527811</c:v>
                </c:pt>
                <c:pt idx="2630">
                  <c:v>481.48370596319279</c:v>
                </c:pt>
                <c:pt idx="2631">
                  <c:v>482.4864045995734</c:v>
                </c:pt>
                <c:pt idx="2632">
                  <c:v>485.6904709238014</c:v>
                </c:pt>
                <c:pt idx="2633">
                  <c:v>483.59512523369318</c:v>
                </c:pt>
                <c:pt idx="2634">
                  <c:v>486.25276506539859</c:v>
                </c:pt>
                <c:pt idx="2635">
                  <c:v>487.0694846328048</c:v>
                </c:pt>
                <c:pt idx="2636">
                  <c:v>487.30781029959849</c:v>
                </c:pt>
                <c:pt idx="2637">
                  <c:v>487.21075736460858</c:v>
                </c:pt>
                <c:pt idx="2638">
                  <c:v>487.89312010622598</c:v>
                </c:pt>
                <c:pt idx="2639">
                  <c:v>488.12791007922038</c:v>
                </c:pt>
                <c:pt idx="2640">
                  <c:v>487.48643146074102</c:v>
                </c:pt>
                <c:pt idx="2641">
                  <c:v>485.61836265509351</c:v>
                </c:pt>
                <c:pt idx="2642">
                  <c:v>475.59087550547139</c:v>
                </c:pt>
                <c:pt idx="2643">
                  <c:v>467.04735610851299</c:v>
                </c:pt>
                <c:pt idx="2644">
                  <c:v>467.44182198686201</c:v>
                </c:pt>
                <c:pt idx="2645">
                  <c:v>472.09937688830843</c:v>
                </c:pt>
                <c:pt idx="2646">
                  <c:v>477.36468954862607</c:v>
                </c:pt>
                <c:pt idx="2647">
                  <c:v>483.22286569632928</c:v>
                </c:pt>
                <c:pt idx="2648">
                  <c:v>481.62303148705792</c:v>
                </c:pt>
                <c:pt idx="2649">
                  <c:v>488.02609726382877</c:v>
                </c:pt>
                <c:pt idx="2650">
                  <c:v>487.54979249185823</c:v>
                </c:pt>
                <c:pt idx="2651">
                  <c:v>489.09980635978849</c:v>
                </c:pt>
                <c:pt idx="2652">
                  <c:v>491.73171020020419</c:v>
                </c:pt>
                <c:pt idx="2653">
                  <c:v>489.9189338281422</c:v>
                </c:pt>
                <c:pt idx="2654">
                  <c:v>496.00204881553759</c:v>
                </c:pt>
                <c:pt idx="2655">
                  <c:v>499.06817453333991</c:v>
                </c:pt>
                <c:pt idx="2656">
                  <c:v>498.84642790012902</c:v>
                </c:pt>
                <c:pt idx="2657">
                  <c:v>499.1564031380795</c:v>
                </c:pt>
                <c:pt idx="2658">
                  <c:v>493.38485898143318</c:v>
                </c:pt>
                <c:pt idx="2659">
                  <c:v>500.24531224171449</c:v>
                </c:pt>
                <c:pt idx="2660">
                  <c:v>497.06424812470527</c:v>
                </c:pt>
                <c:pt idx="2661">
                  <c:v>499.40498533622889</c:v>
                </c:pt>
                <c:pt idx="2662">
                  <c:v>495.92078172076242</c:v>
                </c:pt>
                <c:pt idx="2663">
                  <c:v>498.47803002714562</c:v>
                </c:pt>
                <c:pt idx="2664">
                  <c:v>499.65226875720828</c:v>
                </c:pt>
                <c:pt idx="2665">
                  <c:v>498.20189510499279</c:v>
                </c:pt>
                <c:pt idx="2666">
                  <c:v>495.86208865545058</c:v>
                </c:pt>
                <c:pt idx="2667">
                  <c:v>496.62529323316153</c:v>
                </c:pt>
                <c:pt idx="2668">
                  <c:v>503.73127983868892</c:v>
                </c:pt>
                <c:pt idx="2669">
                  <c:v>500.39366504783908</c:v>
                </c:pt>
                <c:pt idx="2670">
                  <c:v>493.1917438003025</c:v>
                </c:pt>
                <c:pt idx="2671">
                  <c:v>493.64054981356679</c:v>
                </c:pt>
                <c:pt idx="2672">
                  <c:v>496.09024713900328</c:v>
                </c:pt>
                <c:pt idx="2673">
                  <c:v>490.44693037244889</c:v>
                </c:pt>
                <c:pt idx="2674">
                  <c:v>479.10638309225402</c:v>
                </c:pt>
                <c:pt idx="2675">
                  <c:v>460.20113619336541</c:v>
                </c:pt>
                <c:pt idx="2676">
                  <c:v>460.10812722979131</c:v>
                </c:pt>
                <c:pt idx="2677">
                  <c:v>476.81093081673862</c:v>
                </c:pt>
                <c:pt idx="2678">
                  <c:v>484.12380859955061</c:v>
                </c:pt>
                <c:pt idx="2679">
                  <c:v>485.28981472759261</c:v>
                </c:pt>
                <c:pt idx="2680">
                  <c:v>480.53454217295717</c:v>
                </c:pt>
                <c:pt idx="2681">
                  <c:v>479.93495695844518</c:v>
                </c:pt>
                <c:pt idx="2682">
                  <c:v>479.80040687579401</c:v>
                </c:pt>
                <c:pt idx="2683">
                  <c:v>484.84233962457722</c:v>
                </c:pt>
                <c:pt idx="2684">
                  <c:v>483.55355437121301</c:v>
                </c:pt>
                <c:pt idx="2685">
                  <c:v>487.99663464731242</c:v>
                </c:pt>
                <c:pt idx="2686">
                  <c:v>482.6509265032642</c:v>
                </c:pt>
                <c:pt idx="2687">
                  <c:v>489.1609234366814</c:v>
                </c:pt>
                <c:pt idx="2688">
                  <c:v>493.43594546516448</c:v>
                </c:pt>
                <c:pt idx="2689">
                  <c:v>498.51858029021628</c:v>
                </c:pt>
                <c:pt idx="2690">
                  <c:v>496.15171500850772</c:v>
                </c:pt>
                <c:pt idx="2691">
                  <c:v>502.82734566373341</c:v>
                </c:pt>
                <c:pt idx="2692">
                  <c:v>502.80167174334503</c:v>
                </c:pt>
                <c:pt idx="2693">
                  <c:v>504.83829483689289</c:v>
                </c:pt>
                <c:pt idx="2694">
                  <c:v>500.81319329985217</c:v>
                </c:pt>
                <c:pt idx="2695">
                  <c:v>505.60033276705673</c:v>
                </c:pt>
                <c:pt idx="2696">
                  <c:v>509.90549188338832</c:v>
                </c:pt>
                <c:pt idx="2697">
                  <c:v>505.62804787462437</c:v>
                </c:pt>
                <c:pt idx="2698">
                  <c:v>513.78684473505029</c:v>
                </c:pt>
                <c:pt idx="2699">
                  <c:v>520.09590941773592</c:v>
                </c:pt>
                <c:pt idx="2700">
                  <c:v>530.6624741851989</c:v>
                </c:pt>
                <c:pt idx="2701">
                  <c:v>534.46076752210172</c:v>
                </c:pt>
                <c:pt idx="2702">
                  <c:v>533.87688754409112</c:v>
                </c:pt>
                <c:pt idx="2703">
                  <c:v>534.19462107106142</c:v>
                </c:pt>
                <c:pt idx="2704">
                  <c:v>514.05886121608489</c:v>
                </c:pt>
                <c:pt idx="2705">
                  <c:v>500.93238822998228</c:v>
                </c:pt>
                <c:pt idx="2706">
                  <c:v>510.10339282567872</c:v>
                </c:pt>
                <c:pt idx="2707">
                  <c:v>502.81033485299861</c:v>
                </c:pt>
                <c:pt idx="2708">
                  <c:v>510.35254841581337</c:v>
                </c:pt>
                <c:pt idx="2709">
                  <c:v>515.18352385839137</c:v>
                </c:pt>
                <c:pt idx="2710">
                  <c:v>522.52501476207578</c:v>
                </c:pt>
                <c:pt idx="2711">
                  <c:v>538.25093331642245</c:v>
                </c:pt>
                <c:pt idx="2712">
                  <c:v>553.8587972184032</c:v>
                </c:pt>
                <c:pt idx="2713">
                  <c:v>555.73865360836044</c:v>
                </c:pt>
                <c:pt idx="2714">
                  <c:v>555.86372764062492</c:v>
                </c:pt>
                <c:pt idx="2715">
                  <c:v>561.13510100500378</c:v>
                </c:pt>
                <c:pt idx="2716">
                  <c:v>553.70665832756015</c:v>
                </c:pt>
                <c:pt idx="2717">
                  <c:v>563.03814221898961</c:v>
                </c:pt>
                <c:pt idx="2718">
                  <c:v>562.65081193754338</c:v>
                </c:pt>
                <c:pt idx="2719">
                  <c:v>561.81278642581503</c:v>
                </c:pt>
                <c:pt idx="2720">
                  <c:v>562.95679147812359</c:v>
                </c:pt>
                <c:pt idx="2721">
                  <c:v>563.90209439827265</c:v>
                </c:pt>
                <c:pt idx="2722">
                  <c:v>565.04210288416675</c:v>
                </c:pt>
                <c:pt idx="2723">
                  <c:v>570.89103584545114</c:v>
                </c:pt>
                <c:pt idx="2724">
                  <c:v>573.99683736251563</c:v>
                </c:pt>
                <c:pt idx="2725">
                  <c:v>570.08736826076699</c:v>
                </c:pt>
                <c:pt idx="2726">
                  <c:v>580.43641299785611</c:v>
                </c:pt>
                <c:pt idx="2727">
                  <c:v>585.34999970562251</c:v>
                </c:pt>
                <c:pt idx="2728">
                  <c:v>597.40703681477737</c:v>
                </c:pt>
                <c:pt idx="2729">
                  <c:v>600.5227217405693</c:v>
                </c:pt>
                <c:pt idx="2730">
                  <c:v>600.63660001166704</c:v>
                </c:pt>
                <c:pt idx="2731">
                  <c:v>604.73616307194936</c:v>
                </c:pt>
                <c:pt idx="2732">
                  <c:v>604.62738461649042</c:v>
                </c:pt>
                <c:pt idx="2733">
                  <c:v>607.47660432316536</c:v>
                </c:pt>
                <c:pt idx="2734">
                  <c:v>600.8932721882702</c:v>
                </c:pt>
                <c:pt idx="2735">
                  <c:v>590.39823705916206</c:v>
                </c:pt>
                <c:pt idx="2736">
                  <c:v>596.45235661661479</c:v>
                </c:pt>
                <c:pt idx="2737">
                  <c:v>593.33932353812452</c:v>
                </c:pt>
                <c:pt idx="2738">
                  <c:v>589.73508337203907</c:v>
                </c:pt>
                <c:pt idx="2739">
                  <c:v>593.54119713071395</c:v>
                </c:pt>
                <c:pt idx="2740">
                  <c:v>583.23874484930536</c:v>
                </c:pt>
                <c:pt idx="2741">
                  <c:v>588.44096386294609</c:v>
                </c:pt>
                <c:pt idx="2742">
                  <c:v>590.05381425726387</c:v>
                </c:pt>
                <c:pt idx="2743">
                  <c:v>582.6144957587079</c:v>
                </c:pt>
                <c:pt idx="2744">
                  <c:v>582.45252223854118</c:v>
                </c:pt>
                <c:pt idx="2745">
                  <c:v>585.1489568160689</c:v>
                </c:pt>
                <c:pt idx="2746">
                  <c:v>586.18967821534363</c:v>
                </c:pt>
                <c:pt idx="2747">
                  <c:v>587.20531551649992</c:v>
                </c:pt>
                <c:pt idx="2748">
                  <c:v>590.2361897380049</c:v>
                </c:pt>
                <c:pt idx="2749">
                  <c:v>589.64184705797948</c:v>
                </c:pt>
                <c:pt idx="2750">
                  <c:v>589.79614393944598</c:v>
                </c:pt>
                <c:pt idx="2751">
                  <c:v>589.68439292033304</c:v>
                </c:pt>
                <c:pt idx="2752">
                  <c:v>581.40302898710775</c:v>
                </c:pt>
                <c:pt idx="2753">
                  <c:v>577.79245114428613</c:v>
                </c:pt>
                <c:pt idx="2754">
                  <c:v>576.99569239985976</c:v>
                </c:pt>
                <c:pt idx="2755">
                  <c:v>571.08899934461897</c:v>
                </c:pt>
                <c:pt idx="2756">
                  <c:v>579.16703186670907</c:v>
                </c:pt>
                <c:pt idx="2757">
                  <c:v>585.23682742154688</c:v>
                </c:pt>
                <c:pt idx="2758">
                  <c:v>586.42246593326104</c:v>
                </c:pt>
                <c:pt idx="2759">
                  <c:v>580.45131372926107</c:v>
                </c:pt>
                <c:pt idx="2760">
                  <c:v>576.23207410060718</c:v>
                </c:pt>
                <c:pt idx="2761">
                  <c:v>579.79933979915961</c:v>
                </c:pt>
                <c:pt idx="2762">
                  <c:v>587.5066427041387</c:v>
                </c:pt>
                <c:pt idx="2763">
                  <c:v>589.18989329818896</c:v>
                </c:pt>
                <c:pt idx="2764">
                  <c:v>595.60729083392573</c:v>
                </c:pt>
                <c:pt idx="2765">
                  <c:v>596.84762231089599</c:v>
                </c:pt>
                <c:pt idx="2766">
                  <c:v>598.36647050214151</c:v>
                </c:pt>
                <c:pt idx="2767">
                  <c:v>601.46500958357785</c:v>
                </c:pt>
                <c:pt idx="2768">
                  <c:v>603.56283881246225</c:v>
                </c:pt>
                <c:pt idx="2769">
                  <c:v>603.04799398364662</c:v>
                </c:pt>
                <c:pt idx="2770">
                  <c:v>603.96394739532809</c:v>
                </c:pt>
                <c:pt idx="2771">
                  <c:v>610.6804996073937</c:v>
                </c:pt>
                <c:pt idx="2772">
                  <c:v>615.54647376221908</c:v>
                </c:pt>
                <c:pt idx="2773">
                  <c:v>614.25383693996889</c:v>
                </c:pt>
                <c:pt idx="2774">
                  <c:v>624.55534135909875</c:v>
                </c:pt>
                <c:pt idx="2775">
                  <c:v>632.99866775116072</c:v>
                </c:pt>
                <c:pt idx="2776">
                  <c:v>639.4167427845814</c:v>
                </c:pt>
                <c:pt idx="2777">
                  <c:v>652.63738115158412</c:v>
                </c:pt>
                <c:pt idx="2778">
                  <c:v>649.01573869200786</c:v>
                </c:pt>
                <c:pt idx="2779">
                  <c:v>646.1525652592652</c:v>
                </c:pt>
                <c:pt idx="2780">
                  <c:v>653.6908782657697</c:v>
                </c:pt>
                <c:pt idx="2781">
                  <c:v>652.55453364829475</c:v>
                </c:pt>
                <c:pt idx="2782">
                  <c:v>651.26323696599343</c:v>
                </c:pt>
                <c:pt idx="2783">
                  <c:v>634.87857013624</c:v>
                </c:pt>
                <c:pt idx="2784">
                  <c:v>638.10103605271809</c:v>
                </c:pt>
                <c:pt idx="2785">
                  <c:v>624.90659682506248</c:v>
                </c:pt>
                <c:pt idx="2786">
                  <c:v>625.41553365609741</c:v>
                </c:pt>
                <c:pt idx="2787">
                  <c:v>630.09235229636658</c:v>
                </c:pt>
                <c:pt idx="2788">
                  <c:v>637.25796581606926</c:v>
                </c:pt>
                <c:pt idx="2789">
                  <c:v>631.95299117529601</c:v>
                </c:pt>
                <c:pt idx="2790">
                  <c:v>629.23271545535124</c:v>
                </c:pt>
                <c:pt idx="2791">
                  <c:v>627.80200184606122</c:v>
                </c:pt>
                <c:pt idx="2792">
                  <c:v>621.1393497758927</c:v>
                </c:pt>
                <c:pt idx="2793">
                  <c:v>610.3113128270279</c:v>
                </c:pt>
                <c:pt idx="2794">
                  <c:v>609.51776005724821</c:v>
                </c:pt>
                <c:pt idx="2795">
                  <c:v>583.72281813053985</c:v>
                </c:pt>
                <c:pt idx="2796">
                  <c:v>580.21794366731524</c:v>
                </c:pt>
                <c:pt idx="2797">
                  <c:v>564.95442546143954</c:v>
                </c:pt>
                <c:pt idx="2798">
                  <c:v>577.87389440419099</c:v>
                </c:pt>
                <c:pt idx="2799">
                  <c:v>590.53027009291679</c:v>
                </c:pt>
                <c:pt idx="2800">
                  <c:v>595.42289787734728</c:v>
                </c:pt>
                <c:pt idx="2801">
                  <c:v>607.55835111935926</c:v>
                </c:pt>
                <c:pt idx="2802">
                  <c:v>605.85241756076834</c:v>
                </c:pt>
                <c:pt idx="2803">
                  <c:v>599.42006323074747</c:v>
                </c:pt>
                <c:pt idx="2804">
                  <c:v>593.62553771547107</c:v>
                </c:pt>
                <c:pt idx="2805">
                  <c:v>585.84580856257401</c:v>
                </c:pt>
                <c:pt idx="2806">
                  <c:v>578.51950108922256</c:v>
                </c:pt>
                <c:pt idx="2807">
                  <c:v>578.00148942319947</c:v>
                </c:pt>
                <c:pt idx="2808">
                  <c:v>575.86439107294711</c:v>
                </c:pt>
                <c:pt idx="2809">
                  <c:v>590.21447177065602</c:v>
                </c:pt>
                <c:pt idx="2810">
                  <c:v>594.2944260433602</c:v>
                </c:pt>
                <c:pt idx="2811">
                  <c:v>591.67139462696548</c:v>
                </c:pt>
                <c:pt idx="2812">
                  <c:v>591.15004570085773</c:v>
                </c:pt>
                <c:pt idx="2813">
                  <c:v>590.52737626983753</c:v>
                </c:pt>
                <c:pt idx="2814">
                  <c:v>580.15264979818357</c:v>
                </c:pt>
                <c:pt idx="2815">
                  <c:v>573.87488766998968</c:v>
                </c:pt>
                <c:pt idx="2816">
                  <c:v>562.43815506394162</c:v>
                </c:pt>
                <c:pt idx="2817">
                  <c:v>563.15979978499684</c:v>
                </c:pt>
                <c:pt idx="2818">
                  <c:v>559.90892848356486</c:v>
                </c:pt>
                <c:pt idx="2819">
                  <c:v>564.64249241855077</c:v>
                </c:pt>
                <c:pt idx="2820">
                  <c:v>576.45822310012068</c:v>
                </c:pt>
                <c:pt idx="2821">
                  <c:v>577.19641098009515</c:v>
                </c:pt>
                <c:pt idx="2822">
                  <c:v>580.45890276093803</c:v>
                </c:pt>
                <c:pt idx="2823">
                  <c:v>575.60372221153295</c:v>
                </c:pt>
                <c:pt idx="2824">
                  <c:v>564.81210269774658</c:v>
                </c:pt>
                <c:pt idx="2825">
                  <c:v>561.13151024413469</c:v>
                </c:pt>
                <c:pt idx="2826">
                  <c:v>561.11458043148184</c:v>
                </c:pt>
                <c:pt idx="2827">
                  <c:v>556.4628785479274</c:v>
                </c:pt>
                <c:pt idx="2828">
                  <c:v>551.17489474575495</c:v>
                </c:pt>
                <c:pt idx="2829">
                  <c:v>554.89465637990816</c:v>
                </c:pt>
                <c:pt idx="2830">
                  <c:v>561.16132894869565</c:v>
                </c:pt>
                <c:pt idx="2831">
                  <c:v>555.58765789715846</c:v>
                </c:pt>
                <c:pt idx="2832">
                  <c:v>570.92468604311114</c:v>
                </c:pt>
                <c:pt idx="2833">
                  <c:v>577.72086762485696</c:v>
                </c:pt>
                <c:pt idx="2834">
                  <c:v>568.29185951226168</c:v>
                </c:pt>
                <c:pt idx="2835">
                  <c:v>578.23767081666779</c:v>
                </c:pt>
                <c:pt idx="2836">
                  <c:v>581.12516304194764</c:v>
                </c:pt>
                <c:pt idx="2837">
                  <c:v>583.11067726347915</c:v>
                </c:pt>
                <c:pt idx="2838">
                  <c:v>583.41967020501284</c:v>
                </c:pt>
                <c:pt idx="2839">
                  <c:v>584.75087723062677</c:v>
                </c:pt>
                <c:pt idx="2840">
                  <c:v>582.74686825963215</c:v>
                </c:pt>
                <c:pt idx="2841">
                  <c:v>586.22975003430781</c:v>
                </c:pt>
                <c:pt idx="2842">
                  <c:v>588.3454573431917</c:v>
                </c:pt>
                <c:pt idx="2843">
                  <c:v>588.40320724393587</c:v>
                </c:pt>
                <c:pt idx="2844">
                  <c:v>587.94467807986803</c:v>
                </c:pt>
                <c:pt idx="2845">
                  <c:v>592.48586525125666</c:v>
                </c:pt>
                <c:pt idx="2846">
                  <c:v>596.90453905749189</c:v>
                </c:pt>
                <c:pt idx="2847">
                  <c:v>597.11468792203539</c:v>
                </c:pt>
                <c:pt idx="2848">
                  <c:v>596.23237278351746</c:v>
                </c:pt>
                <c:pt idx="2849">
                  <c:v>593.23586300082184</c:v>
                </c:pt>
                <c:pt idx="2850">
                  <c:v>595.63222064163131</c:v>
                </c:pt>
                <c:pt idx="2851">
                  <c:v>599.26643364986614</c:v>
                </c:pt>
                <c:pt idx="2852">
                  <c:v>606.43447940811234</c:v>
                </c:pt>
                <c:pt idx="2853">
                  <c:v>595.1223053798816</c:v>
                </c:pt>
                <c:pt idx="2854">
                  <c:v>588.8338080977378</c:v>
                </c:pt>
                <c:pt idx="2855">
                  <c:v>586.75554999222288</c:v>
                </c:pt>
                <c:pt idx="2856">
                  <c:v>588.95037656183968</c:v>
                </c:pt>
                <c:pt idx="2857">
                  <c:v>590.08500109502756</c:v>
                </c:pt>
                <c:pt idx="2858">
                  <c:v>588.43418744885355</c:v>
                </c:pt>
                <c:pt idx="2859">
                  <c:v>578.9665121425495</c:v>
                </c:pt>
                <c:pt idx="2860">
                  <c:v>579.95203051409453</c:v>
                </c:pt>
                <c:pt idx="2861">
                  <c:v>567.78399191990582</c:v>
                </c:pt>
                <c:pt idx="2862">
                  <c:v>560.09101659643329</c:v>
                </c:pt>
                <c:pt idx="2863">
                  <c:v>564.46554607812004</c:v>
                </c:pt>
                <c:pt idx="2864">
                  <c:v>568.57739975743357</c:v>
                </c:pt>
                <c:pt idx="2865">
                  <c:v>555.19517037400533</c:v>
                </c:pt>
                <c:pt idx="2866">
                  <c:v>544.56948134313393</c:v>
                </c:pt>
                <c:pt idx="2867">
                  <c:v>550.20049159236964</c:v>
                </c:pt>
                <c:pt idx="2868">
                  <c:v>545.24856412515123</c:v>
                </c:pt>
                <c:pt idx="2869">
                  <c:v>546.90123904005407</c:v>
                </c:pt>
                <c:pt idx="2870">
                  <c:v>554.35887368959641</c:v>
                </c:pt>
                <c:pt idx="2871">
                  <c:v>564.19947723234657</c:v>
                </c:pt>
                <c:pt idx="2872">
                  <c:v>561.60795766605327</c:v>
                </c:pt>
                <c:pt idx="2873">
                  <c:v>560.09881703506539</c:v>
                </c:pt>
                <c:pt idx="2874">
                  <c:v>558.07596690092248</c:v>
                </c:pt>
                <c:pt idx="2875">
                  <c:v>547.18785178093026</c:v>
                </c:pt>
                <c:pt idx="2876">
                  <c:v>531.542736560717</c:v>
                </c:pt>
                <c:pt idx="2877">
                  <c:v>520.29537437671081</c:v>
                </c:pt>
                <c:pt idx="2878">
                  <c:v>535.15305534202673</c:v>
                </c:pt>
                <c:pt idx="2879">
                  <c:v>549.28758800852142</c:v>
                </c:pt>
                <c:pt idx="2880">
                  <c:v>551.88307297332153</c:v>
                </c:pt>
                <c:pt idx="2881">
                  <c:v>551.66787144458999</c:v>
                </c:pt>
                <c:pt idx="2882">
                  <c:v>560.27172840418075</c:v>
                </c:pt>
                <c:pt idx="2883">
                  <c:v>559.14712768330196</c:v>
                </c:pt>
                <c:pt idx="2884">
                  <c:v>559.47623836984735</c:v>
                </c:pt>
                <c:pt idx="2885">
                  <c:v>558.229991420597</c:v>
                </c:pt>
                <c:pt idx="2886">
                  <c:v>555.3044201811739</c:v>
                </c:pt>
                <c:pt idx="2887">
                  <c:v>542.19606824043001</c:v>
                </c:pt>
                <c:pt idx="2888">
                  <c:v>541.19712798503167</c:v>
                </c:pt>
                <c:pt idx="2889">
                  <c:v>534.11602911668433</c:v>
                </c:pt>
                <c:pt idx="2890">
                  <c:v>536.64107838341965</c:v>
                </c:pt>
                <c:pt idx="2891">
                  <c:v>531.65871780722557</c:v>
                </c:pt>
                <c:pt idx="2892">
                  <c:v>530.69676517120695</c:v>
                </c:pt>
                <c:pt idx="2893">
                  <c:v>517.2808847662144</c:v>
                </c:pt>
                <c:pt idx="2894">
                  <c:v>506.7610035310251</c:v>
                </c:pt>
                <c:pt idx="2895">
                  <c:v>519.45596282545216</c:v>
                </c:pt>
                <c:pt idx="2896">
                  <c:v>514.55959652002173</c:v>
                </c:pt>
                <c:pt idx="2897">
                  <c:v>523.00473890017156</c:v>
                </c:pt>
                <c:pt idx="2898">
                  <c:v>528.35827388900805</c:v>
                </c:pt>
                <c:pt idx="2899">
                  <c:v>526.81173546837977</c:v>
                </c:pt>
                <c:pt idx="2900">
                  <c:v>530.06802603430742</c:v>
                </c:pt>
                <c:pt idx="2901">
                  <c:v>540.21106669102551</c:v>
                </c:pt>
                <c:pt idx="2902">
                  <c:v>546.82904611428307</c:v>
                </c:pt>
                <c:pt idx="2903">
                  <c:v>540.39547118919654</c:v>
                </c:pt>
                <c:pt idx="2904">
                  <c:v>535.9286689532421</c:v>
                </c:pt>
                <c:pt idx="2905">
                  <c:v>524.71025777463103</c:v>
                </c:pt>
                <c:pt idx="2906">
                  <c:v>507.99960775701709</c:v>
                </c:pt>
                <c:pt idx="2907">
                  <c:v>517.52647648515028</c:v>
                </c:pt>
                <c:pt idx="2908">
                  <c:v>511.14750222934202</c:v>
                </c:pt>
                <c:pt idx="2909">
                  <c:v>505.58765640931381</c:v>
                </c:pt>
                <c:pt idx="2910">
                  <c:v>505.6491786924887</c:v>
                </c:pt>
                <c:pt idx="2911">
                  <c:v>507.39615029253252</c:v>
                </c:pt>
                <c:pt idx="2912">
                  <c:v>523.95127348546919</c:v>
                </c:pt>
                <c:pt idx="2913">
                  <c:v>524.4850569120897</c:v>
                </c:pt>
                <c:pt idx="2914">
                  <c:v>526.05177337120381</c:v>
                </c:pt>
                <c:pt idx="2915">
                  <c:v>530.46435306705803</c:v>
                </c:pt>
                <c:pt idx="2916">
                  <c:v>533.16696365582288</c:v>
                </c:pt>
                <c:pt idx="2917">
                  <c:v>536.73494321692078</c:v>
                </c:pt>
                <c:pt idx="2918">
                  <c:v>536.33863068775497</c:v>
                </c:pt>
                <c:pt idx="2919">
                  <c:v>537.40824550638126</c:v>
                </c:pt>
                <c:pt idx="2920">
                  <c:v>545.2482481541947</c:v>
                </c:pt>
                <c:pt idx="2921">
                  <c:v>549.2426032160281</c:v>
                </c:pt>
                <c:pt idx="2922">
                  <c:v>546.37921594884187</c:v>
                </c:pt>
                <c:pt idx="2923">
                  <c:v>546.89845065186034</c:v>
                </c:pt>
                <c:pt idx="2924">
                  <c:v>555.38301333176469</c:v>
                </c:pt>
                <c:pt idx="2925">
                  <c:v>551.9458007559939</c:v>
                </c:pt>
                <c:pt idx="2926">
                  <c:v>546.49781294648517</c:v>
                </c:pt>
                <c:pt idx="2927">
                  <c:v>548.26906813550988</c:v>
                </c:pt>
                <c:pt idx="2928">
                  <c:v>546.69971809177184</c:v>
                </c:pt>
                <c:pt idx="2929">
                  <c:v>542.20272961868898</c:v>
                </c:pt>
                <c:pt idx="2930">
                  <c:v>541.29412525259318</c:v>
                </c:pt>
                <c:pt idx="2931">
                  <c:v>542.52707938509627</c:v>
                </c:pt>
                <c:pt idx="2932">
                  <c:v>538.77070382481782</c:v>
                </c:pt>
                <c:pt idx="2933">
                  <c:v>539.75313928709306</c:v>
                </c:pt>
                <c:pt idx="2934">
                  <c:v>546.95177354018995</c:v>
                </c:pt>
                <c:pt idx="2935">
                  <c:v>548.86228869935815</c:v>
                </c:pt>
                <c:pt idx="2936">
                  <c:v>550.66123964881376</c:v>
                </c:pt>
                <c:pt idx="2937">
                  <c:v>551.06757573080438</c:v>
                </c:pt>
                <c:pt idx="2938">
                  <c:v>557.85981645366996</c:v>
                </c:pt>
                <c:pt idx="2939">
                  <c:v>557.84318624165519</c:v>
                </c:pt>
                <c:pt idx="2940">
                  <c:v>545.10138552814146</c:v>
                </c:pt>
                <c:pt idx="2941">
                  <c:v>544.00312934024487</c:v>
                </c:pt>
                <c:pt idx="2942">
                  <c:v>549.16097058307344</c:v>
                </c:pt>
                <c:pt idx="2943">
                  <c:v>552.44845248583636</c:v>
                </c:pt>
                <c:pt idx="2944">
                  <c:v>548.18437194887667</c:v>
                </c:pt>
                <c:pt idx="2945">
                  <c:v>539.67621962109695</c:v>
                </c:pt>
                <c:pt idx="2946">
                  <c:v>539.34764420454451</c:v>
                </c:pt>
                <c:pt idx="2947">
                  <c:v>544.25733787060983</c:v>
                </c:pt>
                <c:pt idx="2948">
                  <c:v>543.07836033945455</c:v>
                </c:pt>
                <c:pt idx="2949">
                  <c:v>536.42161959902432</c:v>
                </c:pt>
                <c:pt idx="2950">
                  <c:v>534.07570306069636</c:v>
                </c:pt>
                <c:pt idx="2951">
                  <c:v>523.34640474829246</c:v>
                </c:pt>
                <c:pt idx="2952">
                  <c:v>508.01176603776503</c:v>
                </c:pt>
                <c:pt idx="2953">
                  <c:v>510.08517577234142</c:v>
                </c:pt>
                <c:pt idx="2954">
                  <c:v>517.13787024608075</c:v>
                </c:pt>
                <c:pt idx="2955">
                  <c:v>506.27755857162907</c:v>
                </c:pt>
                <c:pt idx="2956">
                  <c:v>492.52556893306422</c:v>
                </c:pt>
                <c:pt idx="2957">
                  <c:v>491.54068175208641</c:v>
                </c:pt>
                <c:pt idx="2958">
                  <c:v>493.88419954949211</c:v>
                </c:pt>
                <c:pt idx="2959">
                  <c:v>483.26274075437152</c:v>
                </c:pt>
                <c:pt idx="2960">
                  <c:v>474.06084665559979</c:v>
                </c:pt>
                <c:pt idx="2961">
                  <c:v>464.42640649040533</c:v>
                </c:pt>
                <c:pt idx="2962">
                  <c:v>465.3415030795544</c:v>
                </c:pt>
                <c:pt idx="2963">
                  <c:v>482.15222540380341</c:v>
                </c:pt>
                <c:pt idx="2964">
                  <c:v>472.88630035699032</c:v>
                </c:pt>
                <c:pt idx="2965">
                  <c:v>483.52780115928027</c:v>
                </c:pt>
                <c:pt idx="2966">
                  <c:v>493.0910689013902</c:v>
                </c:pt>
                <c:pt idx="2967">
                  <c:v>501.59756862412178</c:v>
                </c:pt>
                <c:pt idx="2968">
                  <c:v>494.54378403979968</c:v>
                </c:pt>
                <c:pt idx="2969">
                  <c:v>487.2330753905195</c:v>
                </c:pt>
                <c:pt idx="2970">
                  <c:v>479.62494609700951</c:v>
                </c:pt>
                <c:pt idx="2971">
                  <c:v>472.3687131856492</c:v>
                </c:pt>
                <c:pt idx="2972">
                  <c:v>474.41046981654648</c:v>
                </c:pt>
                <c:pt idx="2973">
                  <c:v>466.14376112267678</c:v>
                </c:pt>
                <c:pt idx="2974">
                  <c:v>465.23891634799048</c:v>
                </c:pt>
                <c:pt idx="2975">
                  <c:v>478.20986063594722</c:v>
                </c:pt>
                <c:pt idx="2976">
                  <c:v>483.21053838923831</c:v>
                </c:pt>
                <c:pt idx="2977">
                  <c:v>491.64328080323611</c:v>
                </c:pt>
                <c:pt idx="2978">
                  <c:v>497.9466283545604</c:v>
                </c:pt>
                <c:pt idx="2979">
                  <c:v>502.53953517379188</c:v>
                </c:pt>
                <c:pt idx="2980">
                  <c:v>497.71281771502288</c:v>
                </c:pt>
                <c:pt idx="2981">
                  <c:v>495.17286515995443</c:v>
                </c:pt>
                <c:pt idx="2982">
                  <c:v>498.55678506878002</c:v>
                </c:pt>
                <c:pt idx="2983">
                  <c:v>498.58849105509302</c:v>
                </c:pt>
                <c:pt idx="2984">
                  <c:v>496.23257663948169</c:v>
                </c:pt>
                <c:pt idx="2985">
                  <c:v>496.49701565548338</c:v>
                </c:pt>
                <c:pt idx="2986">
                  <c:v>493.7026455803254</c:v>
                </c:pt>
                <c:pt idx="2987">
                  <c:v>495.1943979186625</c:v>
                </c:pt>
                <c:pt idx="2988">
                  <c:v>492.42161565668198</c:v>
                </c:pt>
                <c:pt idx="2989">
                  <c:v>495.36984872489887</c:v>
                </c:pt>
                <c:pt idx="2990">
                  <c:v>489.6947098602663</c:v>
                </c:pt>
                <c:pt idx="2991">
                  <c:v>491.05690594094409</c:v>
                </c:pt>
                <c:pt idx="2992">
                  <c:v>488.30774461650492</c:v>
                </c:pt>
                <c:pt idx="2993">
                  <c:v>486.48618188061351</c:v>
                </c:pt>
                <c:pt idx="2994">
                  <c:v>487.56392441003351</c:v>
                </c:pt>
                <c:pt idx="2995">
                  <c:v>483.45297860052091</c:v>
                </c:pt>
                <c:pt idx="2996">
                  <c:v>489.63868499130552</c:v>
                </c:pt>
                <c:pt idx="2997">
                  <c:v>495.53045941937091</c:v>
                </c:pt>
                <c:pt idx="2998">
                  <c:v>492.49194929485873</c:v>
                </c:pt>
                <c:pt idx="2999">
                  <c:v>491.33837769546147</c:v>
                </c:pt>
                <c:pt idx="3000">
                  <c:v>482.10120286971028</c:v>
                </c:pt>
                <c:pt idx="3001">
                  <c:v>472.79737999461122</c:v>
                </c:pt>
                <c:pt idx="3002">
                  <c:v>476.500548906304</c:v>
                </c:pt>
                <c:pt idx="3003">
                  <c:v>467.69694293062997</c:v>
                </c:pt>
                <c:pt idx="3004">
                  <c:v>476.06407892110627</c:v>
                </c:pt>
                <c:pt idx="3005">
                  <c:v>485.98162972045412</c:v>
                </c:pt>
                <c:pt idx="3006">
                  <c:v>490.4345101153753</c:v>
                </c:pt>
                <c:pt idx="3007">
                  <c:v>486.94927797015328</c:v>
                </c:pt>
                <c:pt idx="3008">
                  <c:v>489.6430687665644</c:v>
                </c:pt>
                <c:pt idx="3009">
                  <c:v>492.64313586217492</c:v>
                </c:pt>
                <c:pt idx="3010">
                  <c:v>497.50534206630448</c:v>
                </c:pt>
                <c:pt idx="3011">
                  <c:v>496.91956894587543</c:v>
                </c:pt>
                <c:pt idx="3012">
                  <c:v>489.49531360199018</c:v>
                </c:pt>
                <c:pt idx="3013">
                  <c:v>481.66315937279938</c:v>
                </c:pt>
                <c:pt idx="3014">
                  <c:v>481.57759874422322</c:v>
                </c:pt>
                <c:pt idx="3015">
                  <c:v>482.74383944324558</c:v>
                </c:pt>
                <c:pt idx="3016">
                  <c:v>489.47335777358222</c:v>
                </c:pt>
                <c:pt idx="3017">
                  <c:v>494.26188737916971</c:v>
                </c:pt>
                <c:pt idx="3018">
                  <c:v>493.32712173950381</c:v>
                </c:pt>
                <c:pt idx="3019">
                  <c:v>485.26204548986249</c:v>
                </c:pt>
                <c:pt idx="3020">
                  <c:v>479.64842762924292</c:v>
                </c:pt>
                <c:pt idx="3021">
                  <c:v>483.92748962568112</c:v>
                </c:pt>
                <c:pt idx="3022">
                  <c:v>484.47180834068638</c:v>
                </c:pt>
                <c:pt idx="3023">
                  <c:v>483.78182311113193</c:v>
                </c:pt>
                <c:pt idx="3024">
                  <c:v>482.52481214166647</c:v>
                </c:pt>
                <c:pt idx="3025">
                  <c:v>483.90868976459842</c:v>
                </c:pt>
                <c:pt idx="3026">
                  <c:v>483.48551641610101</c:v>
                </c:pt>
                <c:pt idx="3027">
                  <c:v>478.27360490386559</c:v>
                </c:pt>
                <c:pt idx="3028">
                  <c:v>481.95356079727162</c:v>
                </c:pt>
                <c:pt idx="3029">
                  <c:v>482.25344724906392</c:v>
                </c:pt>
                <c:pt idx="3030">
                  <c:v>478.67136375667178</c:v>
                </c:pt>
                <c:pt idx="3031">
                  <c:v>473.99672975976569</c:v>
                </c:pt>
                <c:pt idx="3032">
                  <c:v>471.92843284205139</c:v>
                </c:pt>
                <c:pt idx="3033">
                  <c:v>469.99065810026622</c:v>
                </c:pt>
                <c:pt idx="3034">
                  <c:v>470.16876156579502</c:v>
                </c:pt>
                <c:pt idx="3035">
                  <c:v>457.61181204993437</c:v>
                </c:pt>
                <c:pt idx="3036">
                  <c:v>440.33830914344298</c:v>
                </c:pt>
                <c:pt idx="3037">
                  <c:v>426.43943042140961</c:v>
                </c:pt>
                <c:pt idx="3038">
                  <c:v>425.72189614679507</c:v>
                </c:pt>
                <c:pt idx="3039">
                  <c:v>430.83107972876451</c:v>
                </c:pt>
                <c:pt idx="3040">
                  <c:v>433.21332753408018</c:v>
                </c:pt>
                <c:pt idx="3041">
                  <c:v>432.42296543585343</c:v>
                </c:pt>
                <c:pt idx="3042">
                  <c:v>425.04310275924053</c:v>
                </c:pt>
                <c:pt idx="3043">
                  <c:v>422.09029827436632</c:v>
                </c:pt>
                <c:pt idx="3044">
                  <c:v>429.33001994351969</c:v>
                </c:pt>
                <c:pt idx="3045">
                  <c:v>433.26504944250888</c:v>
                </c:pt>
                <c:pt idx="3046">
                  <c:v>426.90200110361491</c:v>
                </c:pt>
                <c:pt idx="3047">
                  <c:v>417.04123834242017</c:v>
                </c:pt>
                <c:pt idx="3048">
                  <c:v>419.29039792470888</c:v>
                </c:pt>
                <c:pt idx="3049">
                  <c:v>412.80685046971553</c:v>
                </c:pt>
                <c:pt idx="3050">
                  <c:v>417.16530217852818</c:v>
                </c:pt>
                <c:pt idx="3051">
                  <c:v>409.96498016995417</c:v>
                </c:pt>
                <c:pt idx="3052">
                  <c:v>406.45326097286568</c:v>
                </c:pt>
                <c:pt idx="3053">
                  <c:v>407.51965818369717</c:v>
                </c:pt>
                <c:pt idx="3054">
                  <c:v>404.24537092999242</c:v>
                </c:pt>
                <c:pt idx="3055">
                  <c:v>405.0909877956492</c:v>
                </c:pt>
                <c:pt idx="3056">
                  <c:v>405.0168081747392</c:v>
                </c:pt>
                <c:pt idx="3057">
                  <c:v>407.48861317934859</c:v>
                </c:pt>
                <c:pt idx="3058">
                  <c:v>404.45484432756149</c:v>
                </c:pt>
                <c:pt idx="3059">
                  <c:v>403.85666604623009</c:v>
                </c:pt>
                <c:pt idx="3060">
                  <c:v>408.76386383010117</c:v>
                </c:pt>
                <c:pt idx="3061">
                  <c:v>418.20818204637237</c:v>
                </c:pt>
                <c:pt idx="3062">
                  <c:v>431.97885760139201</c:v>
                </c:pt>
                <c:pt idx="3063">
                  <c:v>438.34743908209708</c:v>
                </c:pt>
                <c:pt idx="3064">
                  <c:v>435.88925619475953</c:v>
                </c:pt>
                <c:pt idx="3065">
                  <c:v>437.12422059186281</c:v>
                </c:pt>
                <c:pt idx="3066">
                  <c:v>443.18666537189421</c:v>
                </c:pt>
                <c:pt idx="3067">
                  <c:v>449.05862568712303</c:v>
                </c:pt>
                <c:pt idx="3068">
                  <c:v>447.73365334067063</c:v>
                </c:pt>
                <c:pt idx="3069">
                  <c:v>450.11099019036777</c:v>
                </c:pt>
                <c:pt idx="3070">
                  <c:v>446.82327314024189</c:v>
                </c:pt>
                <c:pt idx="3071">
                  <c:v>450.38792454896338</c:v>
                </c:pt>
                <c:pt idx="3072">
                  <c:v>449.04270344202752</c:v>
                </c:pt>
                <c:pt idx="3073">
                  <c:v>445.34704828686898</c:v>
                </c:pt>
                <c:pt idx="3074">
                  <c:v>440.9913868195768</c:v>
                </c:pt>
                <c:pt idx="3075">
                  <c:v>436.10102693074242</c:v>
                </c:pt>
                <c:pt idx="3076">
                  <c:v>439.02940220417202</c:v>
                </c:pt>
                <c:pt idx="3077">
                  <c:v>442.78222494737201</c:v>
                </c:pt>
                <c:pt idx="3078">
                  <c:v>445.81750896285138</c:v>
                </c:pt>
                <c:pt idx="3079">
                  <c:v>449.77835633637079</c:v>
                </c:pt>
                <c:pt idx="3080">
                  <c:v>452.51843379816091</c:v>
                </c:pt>
                <c:pt idx="3081">
                  <c:v>452.20664198091418</c:v>
                </c:pt>
                <c:pt idx="3082">
                  <c:v>447.47000932660592</c:v>
                </c:pt>
                <c:pt idx="3083">
                  <c:v>445.73924495869028</c:v>
                </c:pt>
                <c:pt idx="3084">
                  <c:v>451.14293019962372</c:v>
                </c:pt>
                <c:pt idx="3085">
                  <c:v>445.97648810725138</c:v>
                </c:pt>
                <c:pt idx="3086">
                  <c:v>446.24756042078928</c:v>
                </c:pt>
                <c:pt idx="3087">
                  <c:v>445.84275232065812</c:v>
                </c:pt>
                <c:pt idx="3088">
                  <c:v>445.11987001152579</c:v>
                </c:pt>
                <c:pt idx="3089">
                  <c:v>447.29141168958517</c:v>
                </c:pt>
                <c:pt idx="3090">
                  <c:v>450.27432802501221</c:v>
                </c:pt>
                <c:pt idx="3091">
                  <c:v>449.84445220449169</c:v>
                </c:pt>
                <c:pt idx="3092">
                  <c:v>445.71422799918031</c:v>
                </c:pt>
                <c:pt idx="3093">
                  <c:v>438.11859554692052</c:v>
                </c:pt>
                <c:pt idx="3094">
                  <c:v>435.84844208088202</c:v>
                </c:pt>
                <c:pt idx="3095">
                  <c:v>438.24393347620997</c:v>
                </c:pt>
                <c:pt idx="3096">
                  <c:v>436.80024898727021</c:v>
                </c:pt>
                <c:pt idx="3097">
                  <c:v>436.62598932432161</c:v>
                </c:pt>
                <c:pt idx="3098">
                  <c:v>433.61033107717321</c:v>
                </c:pt>
                <c:pt idx="3099">
                  <c:v>434.73545150732963</c:v>
                </c:pt>
                <c:pt idx="3100">
                  <c:v>435.42760623515602</c:v>
                </c:pt>
                <c:pt idx="3101">
                  <c:v>432.87895732730641</c:v>
                </c:pt>
                <c:pt idx="3102">
                  <c:v>426.10653439026493</c:v>
                </c:pt>
                <c:pt idx="3103">
                  <c:v>420.19844234284398</c:v>
                </c:pt>
                <c:pt idx="3104">
                  <c:v>417.80698247279122</c:v>
                </c:pt>
                <c:pt idx="3105">
                  <c:v>417.30256469331619</c:v>
                </c:pt>
                <c:pt idx="3106">
                  <c:v>408.54730219388023</c:v>
                </c:pt>
                <c:pt idx="3107">
                  <c:v>411.19329135476119</c:v>
                </c:pt>
                <c:pt idx="3108">
                  <c:v>410.00126845373057</c:v>
                </c:pt>
                <c:pt idx="3109">
                  <c:v>415.16643653333398</c:v>
                </c:pt>
                <c:pt idx="3110">
                  <c:v>416.76326441090151</c:v>
                </c:pt>
                <c:pt idx="3111">
                  <c:v>427.32538010686449</c:v>
                </c:pt>
                <c:pt idx="3112">
                  <c:v>426.59653154692398</c:v>
                </c:pt>
                <c:pt idx="3113">
                  <c:v>429.33348632517442</c:v>
                </c:pt>
                <c:pt idx="3114">
                  <c:v>428.73842885362558</c:v>
                </c:pt>
                <c:pt idx="3115">
                  <c:v>441.98662212480968</c:v>
                </c:pt>
                <c:pt idx="3116">
                  <c:v>450.38069036088689</c:v>
                </c:pt>
                <c:pt idx="3117">
                  <c:v>452.48868117957261</c:v>
                </c:pt>
                <c:pt idx="3118">
                  <c:v>449.9115629856135</c:v>
                </c:pt>
                <c:pt idx="3119">
                  <c:v>452.88503155432221</c:v>
                </c:pt>
                <c:pt idx="3120">
                  <c:v>449.71314147467189</c:v>
                </c:pt>
                <c:pt idx="3121">
                  <c:v>451.52796451261742</c:v>
                </c:pt>
                <c:pt idx="3122">
                  <c:v>452.53927084973452</c:v>
                </c:pt>
                <c:pt idx="3123">
                  <c:v>443.95886816934711</c:v>
                </c:pt>
                <c:pt idx="3124">
                  <c:v>441.83835064328139</c:v>
                </c:pt>
                <c:pt idx="3125">
                  <c:v>438.37733944141468</c:v>
                </c:pt>
                <c:pt idx="3126">
                  <c:v>441.15128564505949</c:v>
                </c:pt>
                <c:pt idx="3127">
                  <c:v>437.33700197963469</c:v>
                </c:pt>
                <c:pt idx="3128">
                  <c:v>436.16415048172553</c:v>
                </c:pt>
                <c:pt idx="3129">
                  <c:v>433.25020422733172</c:v>
                </c:pt>
                <c:pt idx="3130">
                  <c:v>423.68255722275143</c:v>
                </c:pt>
                <c:pt idx="3131">
                  <c:v>424.88021899476672</c:v>
                </c:pt>
                <c:pt idx="3132">
                  <c:v>419.01329920434279</c:v>
                </c:pt>
                <c:pt idx="3133">
                  <c:v>423.82141408050069</c:v>
                </c:pt>
                <c:pt idx="3134">
                  <c:v>423.9584963848219</c:v>
                </c:pt>
                <c:pt idx="3135">
                  <c:v>424.83337150288258</c:v>
                </c:pt>
                <c:pt idx="3136">
                  <c:v>427.1262257684416</c:v>
                </c:pt>
                <c:pt idx="3137">
                  <c:v>431.25125617288973</c:v>
                </c:pt>
                <c:pt idx="3138">
                  <c:v>434.00400053425699</c:v>
                </c:pt>
                <c:pt idx="3139">
                  <c:v>431.60542110671332</c:v>
                </c:pt>
                <c:pt idx="3140">
                  <c:v>434.61762821244082</c:v>
                </c:pt>
                <c:pt idx="3141">
                  <c:v>435.2764857966755</c:v>
                </c:pt>
                <c:pt idx="3142">
                  <c:v>438.5786729822222</c:v>
                </c:pt>
                <c:pt idx="3143">
                  <c:v>439.30922016374768</c:v>
                </c:pt>
                <c:pt idx="3144">
                  <c:v>431.53336733949078</c:v>
                </c:pt>
                <c:pt idx="3145">
                  <c:v>419.44715953842638</c:v>
                </c:pt>
                <c:pt idx="3146">
                  <c:v>423.52410689431332</c:v>
                </c:pt>
                <c:pt idx="3147">
                  <c:v>421.83421585222669</c:v>
                </c:pt>
                <c:pt idx="3148">
                  <c:v>420.7822970365732</c:v>
                </c:pt>
                <c:pt idx="3149">
                  <c:v>424.90223398250788</c:v>
                </c:pt>
                <c:pt idx="3150">
                  <c:v>419.76163910507609</c:v>
                </c:pt>
                <c:pt idx="3151">
                  <c:v>422.24532199255111</c:v>
                </c:pt>
                <c:pt idx="3152">
                  <c:v>423.44793838108171</c:v>
                </c:pt>
                <c:pt idx="3153">
                  <c:v>417.08192899092199</c:v>
                </c:pt>
                <c:pt idx="3154">
                  <c:v>410.63072247589309</c:v>
                </c:pt>
                <c:pt idx="3155">
                  <c:v>404.98853688261892</c:v>
                </c:pt>
                <c:pt idx="3156">
                  <c:v>404.87086580587697</c:v>
                </c:pt>
                <c:pt idx="3157">
                  <c:v>398.96696898476102</c:v>
                </c:pt>
                <c:pt idx="3158">
                  <c:v>394.45011105480057</c:v>
                </c:pt>
                <c:pt idx="3159">
                  <c:v>396.7760032305531</c:v>
                </c:pt>
                <c:pt idx="3160">
                  <c:v>393.35020725398959</c:v>
                </c:pt>
                <c:pt idx="3161">
                  <c:v>383.47218397811889</c:v>
                </c:pt>
                <c:pt idx="3162">
                  <c:v>383.73489134143381</c:v>
                </c:pt>
                <c:pt idx="3163">
                  <c:v>380.96118798699598</c:v>
                </c:pt>
                <c:pt idx="3164">
                  <c:v>378.07401590882017</c:v>
                </c:pt>
                <c:pt idx="3165">
                  <c:v>371.26451566226581</c:v>
                </c:pt>
                <c:pt idx="3166">
                  <c:v>378.52921032810389</c:v>
                </c:pt>
                <c:pt idx="3167">
                  <c:v>377.04477446351319</c:v>
                </c:pt>
                <c:pt idx="3168">
                  <c:v>377.55227290800542</c:v>
                </c:pt>
                <c:pt idx="3169">
                  <c:v>381.83551697603099</c:v>
                </c:pt>
                <c:pt idx="3170">
                  <c:v>369.00517951035113</c:v>
                </c:pt>
                <c:pt idx="3171">
                  <c:v>375.29767616748779</c:v>
                </c:pt>
                <c:pt idx="3172">
                  <c:v>374.58013454380358</c:v>
                </c:pt>
                <c:pt idx="3173">
                  <c:v>375.97809900962642</c:v>
                </c:pt>
                <c:pt idx="3174">
                  <c:v>372.71754859181362</c:v>
                </c:pt>
                <c:pt idx="3175">
                  <c:v>372.06303895248982</c:v>
                </c:pt>
                <c:pt idx="3176">
                  <c:v>370.49675434501592</c:v>
                </c:pt>
                <c:pt idx="3177">
                  <c:v>373.90379295239393</c:v>
                </c:pt>
                <c:pt idx="3178">
                  <c:v>380.66929573739537</c:v>
                </c:pt>
                <c:pt idx="3179">
                  <c:v>385.16821719806791</c:v>
                </c:pt>
                <c:pt idx="3180">
                  <c:v>382.54209607410343</c:v>
                </c:pt>
                <c:pt idx="3181">
                  <c:v>382.27135617493173</c:v>
                </c:pt>
                <c:pt idx="3182">
                  <c:v>384.16771536536339</c:v>
                </c:pt>
                <c:pt idx="3183">
                  <c:v>379.27734118643258</c:v>
                </c:pt>
                <c:pt idx="3184">
                  <c:v>379.4349540114066</c:v>
                </c:pt>
                <c:pt idx="3185">
                  <c:v>381.39558369235681</c:v>
                </c:pt>
                <c:pt idx="3186">
                  <c:v>381.81080971020111</c:v>
                </c:pt>
                <c:pt idx="3187">
                  <c:v>383.49330621558198</c:v>
                </c:pt>
                <c:pt idx="3188">
                  <c:v>386.23979651246867</c:v>
                </c:pt>
                <c:pt idx="3189">
                  <c:v>388.02392082116728</c:v>
                </c:pt>
                <c:pt idx="3190">
                  <c:v>390.15175833647339</c:v>
                </c:pt>
                <c:pt idx="3191">
                  <c:v>388.69724042613228</c:v>
                </c:pt>
                <c:pt idx="3192">
                  <c:v>375.09929844391189</c:v>
                </c:pt>
                <c:pt idx="3193">
                  <c:v>378.74681322263763</c:v>
                </c:pt>
                <c:pt idx="3194">
                  <c:v>375.45494669492729</c:v>
                </c:pt>
                <c:pt idx="3195">
                  <c:v>390.45173058098811</c:v>
                </c:pt>
                <c:pt idx="3196">
                  <c:v>400.40369420250909</c:v>
                </c:pt>
                <c:pt idx="3197">
                  <c:v>399.90448554632633</c:v>
                </c:pt>
                <c:pt idx="3198">
                  <c:v>394.34309849840952</c:v>
                </c:pt>
                <c:pt idx="3199">
                  <c:v>398.23401821065909</c:v>
                </c:pt>
                <c:pt idx="3200">
                  <c:v>393.04826638971201</c:v>
                </c:pt>
                <c:pt idx="3201">
                  <c:v>386.10524283352049</c:v>
                </c:pt>
                <c:pt idx="3202">
                  <c:v>382.21162412251869</c:v>
                </c:pt>
                <c:pt idx="3203">
                  <c:v>379.73608461876779</c:v>
                </c:pt>
                <c:pt idx="3204">
                  <c:v>375.75384959604747</c:v>
                </c:pt>
                <c:pt idx="3205">
                  <c:v>371.17802221049419</c:v>
                </c:pt>
                <c:pt idx="3206">
                  <c:v>375.04118583514901</c:v>
                </c:pt>
                <c:pt idx="3207">
                  <c:v>373.72231736439448</c:v>
                </c:pt>
                <c:pt idx="3208">
                  <c:v>375.87641828201748</c:v>
                </c:pt>
                <c:pt idx="3209">
                  <c:v>378.50229898686308</c:v>
                </c:pt>
                <c:pt idx="3210">
                  <c:v>377.80998138763829</c:v>
                </c:pt>
                <c:pt idx="3211">
                  <c:v>379.47933853308018</c:v>
                </c:pt>
                <c:pt idx="3212">
                  <c:v>385.07604299417949</c:v>
                </c:pt>
                <c:pt idx="3213">
                  <c:v>390.49809173408858</c:v>
                </c:pt>
                <c:pt idx="3214">
                  <c:v>393.28889129680272</c:v>
                </c:pt>
                <c:pt idx="3215">
                  <c:v>394.59881408959092</c:v>
                </c:pt>
                <c:pt idx="3216">
                  <c:v>392.93671391644767</c:v>
                </c:pt>
                <c:pt idx="3217">
                  <c:v>393.42388652111362</c:v>
                </c:pt>
                <c:pt idx="3218">
                  <c:v>398.39239824567483</c:v>
                </c:pt>
                <c:pt idx="3219">
                  <c:v>397.81265073858918</c:v>
                </c:pt>
                <c:pt idx="3220">
                  <c:v>402.92315004333341</c:v>
                </c:pt>
                <c:pt idx="3221">
                  <c:v>403.46713792589293</c:v>
                </c:pt>
                <c:pt idx="3222">
                  <c:v>405.22996127824479</c:v>
                </c:pt>
                <c:pt idx="3223">
                  <c:v>409.3192414152341</c:v>
                </c:pt>
                <c:pt idx="3224">
                  <c:v>408.9713764834529</c:v>
                </c:pt>
                <c:pt idx="3225">
                  <c:v>408.19088655980232</c:v>
                </c:pt>
                <c:pt idx="3226">
                  <c:v>413.37372360417311</c:v>
                </c:pt>
                <c:pt idx="3227">
                  <c:v>411.79361478636082</c:v>
                </c:pt>
                <c:pt idx="3228">
                  <c:v>413.44910687463363</c:v>
                </c:pt>
                <c:pt idx="3229">
                  <c:v>415.22829870650418</c:v>
                </c:pt>
                <c:pt idx="3230">
                  <c:v>417.45862047661541</c:v>
                </c:pt>
                <c:pt idx="3231">
                  <c:v>416.21579082355902</c:v>
                </c:pt>
                <c:pt idx="3232">
                  <c:v>417.6206440933484</c:v>
                </c:pt>
                <c:pt idx="3233">
                  <c:v>416.77203386536439</c:v>
                </c:pt>
                <c:pt idx="3234">
                  <c:v>412.42159617729192</c:v>
                </c:pt>
                <c:pt idx="3235">
                  <c:v>412.12551303946742</c:v>
                </c:pt>
                <c:pt idx="3236">
                  <c:v>410.85391389782052</c:v>
                </c:pt>
                <c:pt idx="3237">
                  <c:v>414.95403874625703</c:v>
                </c:pt>
                <c:pt idx="3238">
                  <c:v>413.13018972151667</c:v>
                </c:pt>
                <c:pt idx="3239">
                  <c:v>413.24969357171238</c:v>
                </c:pt>
                <c:pt idx="3240">
                  <c:v>413.41931891455943</c:v>
                </c:pt>
                <c:pt idx="3241">
                  <c:v>413.96779287180658</c:v>
                </c:pt>
                <c:pt idx="3242">
                  <c:v>412.30034181931052</c:v>
                </c:pt>
                <c:pt idx="3243">
                  <c:v>409.0384052918086</c:v>
                </c:pt>
                <c:pt idx="3244">
                  <c:v>411.78555458484288</c:v>
                </c:pt>
                <c:pt idx="3245">
                  <c:v>411.72250595866171</c:v>
                </c:pt>
                <c:pt idx="3246">
                  <c:v>406.65197474811839</c:v>
                </c:pt>
                <c:pt idx="3247">
                  <c:v>405.66210423225311</c:v>
                </c:pt>
                <c:pt idx="3248">
                  <c:v>402.71341546810618</c:v>
                </c:pt>
                <c:pt idx="3249">
                  <c:v>403.90898310164522</c:v>
                </c:pt>
                <c:pt idx="3250">
                  <c:v>409.41717131218542</c:v>
                </c:pt>
                <c:pt idx="3251">
                  <c:v>413.8434075242568</c:v>
                </c:pt>
                <c:pt idx="3252">
                  <c:v>413.58604852297469</c:v>
                </c:pt>
                <c:pt idx="3253">
                  <c:v>416.19164249771109</c:v>
                </c:pt>
                <c:pt idx="3254">
                  <c:v>415.36986176124702</c:v>
                </c:pt>
                <c:pt idx="3255">
                  <c:v>415.54120901265372</c:v>
                </c:pt>
                <c:pt idx="3256">
                  <c:v>413.19128660436297</c:v>
                </c:pt>
                <c:pt idx="3257">
                  <c:v>412.0286573784033</c:v>
                </c:pt>
                <c:pt idx="3258">
                  <c:v>412.04649824932329</c:v>
                </c:pt>
                <c:pt idx="3259">
                  <c:v>410.89331227327028</c:v>
                </c:pt>
                <c:pt idx="3260">
                  <c:v>413.45376515630687</c:v>
                </c:pt>
                <c:pt idx="3261">
                  <c:v>417.21486097202597</c:v>
                </c:pt>
                <c:pt idx="3262">
                  <c:v>416.84611237470489</c:v>
                </c:pt>
                <c:pt idx="3263">
                  <c:v>422.191339647257</c:v>
                </c:pt>
                <c:pt idx="3264">
                  <c:v>428.06095563249181</c:v>
                </c:pt>
                <c:pt idx="3265">
                  <c:v>427.37922769365508</c:v>
                </c:pt>
                <c:pt idx="3266">
                  <c:v>419.21118271200169</c:v>
                </c:pt>
                <c:pt idx="3267">
                  <c:v>427.46106784644138</c:v>
                </c:pt>
                <c:pt idx="3268">
                  <c:v>432.71324271916922</c:v>
                </c:pt>
                <c:pt idx="3269">
                  <c:v>439.16625880852843</c:v>
                </c:pt>
                <c:pt idx="3270">
                  <c:v>441.4071702142034</c:v>
                </c:pt>
                <c:pt idx="3271">
                  <c:v>446.4510338405841</c:v>
                </c:pt>
                <c:pt idx="3272">
                  <c:v>452.3400978264861</c:v>
                </c:pt>
                <c:pt idx="3273">
                  <c:v>458.65049025263232</c:v>
                </c:pt>
                <c:pt idx="3274">
                  <c:v>463.47839673113532</c:v>
                </c:pt>
                <c:pt idx="3275">
                  <c:v>460.17107374207222</c:v>
                </c:pt>
                <c:pt idx="3276">
                  <c:v>458.25403438466878</c:v>
                </c:pt>
                <c:pt idx="3277">
                  <c:v>443.61968742289912</c:v>
                </c:pt>
                <c:pt idx="3278">
                  <c:v>443.10025297917389</c:v>
                </c:pt>
                <c:pt idx="3279">
                  <c:v>448.9758115646078</c:v>
                </c:pt>
                <c:pt idx="3280">
                  <c:v>450.67628642982697</c:v>
                </c:pt>
                <c:pt idx="3281">
                  <c:v>451.02015997487717</c:v>
                </c:pt>
                <c:pt idx="3282">
                  <c:v>447.45252508436101</c:v>
                </c:pt>
                <c:pt idx="3283">
                  <c:v>449.20125089105778</c:v>
                </c:pt>
                <c:pt idx="3284">
                  <c:v>445.23073314159052</c:v>
                </c:pt>
                <c:pt idx="3285">
                  <c:v>444.20355781949962</c:v>
                </c:pt>
                <c:pt idx="3286">
                  <c:v>429.33197853182912</c:v>
                </c:pt>
                <c:pt idx="3287">
                  <c:v>433.14978026089773</c:v>
                </c:pt>
                <c:pt idx="3288">
                  <c:v>439.46922982244689</c:v>
                </c:pt>
                <c:pt idx="3289">
                  <c:v>440.30152024924217</c:v>
                </c:pt>
                <c:pt idx="3290">
                  <c:v>441.06293559979213</c:v>
                </c:pt>
                <c:pt idx="3291">
                  <c:v>444.93831346570443</c:v>
                </c:pt>
                <c:pt idx="3292">
                  <c:v>443.21760650217868</c:v>
                </c:pt>
                <c:pt idx="3293">
                  <c:v>442.23026311970051</c:v>
                </c:pt>
                <c:pt idx="3294">
                  <c:v>440.79719187242563</c:v>
                </c:pt>
                <c:pt idx="3295">
                  <c:v>444.23154542311732</c:v>
                </c:pt>
                <c:pt idx="3296">
                  <c:v>444.11376201860242</c:v>
                </c:pt>
                <c:pt idx="3297">
                  <c:v>438.14539689880229</c:v>
                </c:pt>
                <c:pt idx="3298">
                  <c:v>432.49680616819381</c:v>
                </c:pt>
                <c:pt idx="3299">
                  <c:v>441.09439364306752</c:v>
                </c:pt>
                <c:pt idx="3300">
                  <c:v>442.01990363038152</c:v>
                </c:pt>
                <c:pt idx="3301">
                  <c:v>430.72736445193868</c:v>
                </c:pt>
                <c:pt idx="3302">
                  <c:v>431.01956979070752</c:v>
                </c:pt>
                <c:pt idx="3303">
                  <c:v>426.56861007556188</c:v>
                </c:pt>
                <c:pt idx="3304">
                  <c:v>423.0694540537429</c:v>
                </c:pt>
                <c:pt idx="3305">
                  <c:v>404.8451648410433</c:v>
                </c:pt>
                <c:pt idx="3306">
                  <c:v>400.36497362650272</c:v>
                </c:pt>
                <c:pt idx="3307">
                  <c:v>409.88978506635948</c:v>
                </c:pt>
                <c:pt idx="3308">
                  <c:v>405.7465240533806</c:v>
                </c:pt>
                <c:pt idx="3309">
                  <c:v>406.56166804080709</c:v>
                </c:pt>
                <c:pt idx="3310">
                  <c:v>396.20505234291318</c:v>
                </c:pt>
                <c:pt idx="3311">
                  <c:v>383.50658053180501</c:v>
                </c:pt>
                <c:pt idx="3312">
                  <c:v>383.25393984361273</c:v>
                </c:pt>
                <c:pt idx="3313">
                  <c:v>348.11407550118838</c:v>
                </c:pt>
                <c:pt idx="3314">
                  <c:v>362.42018396813529</c:v>
                </c:pt>
                <c:pt idx="3315">
                  <c:v>349.05935746133451</c:v>
                </c:pt>
                <c:pt idx="3316">
                  <c:v>337.11419881830852</c:v>
                </c:pt>
                <c:pt idx="3317">
                  <c:v>309.33583526027178</c:v>
                </c:pt>
                <c:pt idx="3318">
                  <c:v>299.08627697511372</c:v>
                </c:pt>
                <c:pt idx="3319">
                  <c:v>319.55591890857278</c:v>
                </c:pt>
                <c:pt idx="3320">
                  <c:v>281.48898920426188</c:v>
                </c:pt>
                <c:pt idx="3321">
                  <c:v>283.97050397182119</c:v>
                </c:pt>
                <c:pt idx="3322">
                  <c:v>293.95769996579128</c:v>
                </c:pt>
                <c:pt idx="3323">
                  <c:v>301.0487816690121</c:v>
                </c:pt>
                <c:pt idx="3324">
                  <c:v>300.88305741003228</c:v>
                </c:pt>
                <c:pt idx="3325">
                  <c:v>293.71750357781292</c:v>
                </c:pt>
                <c:pt idx="3326">
                  <c:v>304.63200560650648</c:v>
                </c:pt>
                <c:pt idx="3327">
                  <c:v>299.2769569283314</c:v>
                </c:pt>
                <c:pt idx="3328">
                  <c:v>296.97320583022821</c:v>
                </c:pt>
                <c:pt idx="3329">
                  <c:v>315.02760737361962</c:v>
                </c:pt>
                <c:pt idx="3330">
                  <c:v>322.914039352982</c:v>
                </c:pt>
                <c:pt idx="3331">
                  <c:v>332.74895476773969</c:v>
                </c:pt>
                <c:pt idx="3332">
                  <c:v>337.27372185259901</c:v>
                </c:pt>
                <c:pt idx="3333">
                  <c:v>341.0271726445896</c:v>
                </c:pt>
                <c:pt idx="3334">
                  <c:v>347.37111727087358</c:v>
                </c:pt>
                <c:pt idx="3335">
                  <c:v>352.04118148081147</c:v>
                </c:pt>
                <c:pt idx="3336">
                  <c:v>342.51234257218692</c:v>
                </c:pt>
                <c:pt idx="3337">
                  <c:v>346.33381726577443</c:v>
                </c:pt>
                <c:pt idx="3338">
                  <c:v>343.49931399929801</c:v>
                </c:pt>
                <c:pt idx="3339">
                  <c:v>348.97875041463982</c:v>
                </c:pt>
                <c:pt idx="3340">
                  <c:v>349.8661291170767</c:v>
                </c:pt>
                <c:pt idx="3341">
                  <c:v>353.27963130046601</c:v>
                </c:pt>
                <c:pt idx="3342">
                  <c:v>356.05506302866252</c:v>
                </c:pt>
                <c:pt idx="3343">
                  <c:v>347.43734641429887</c:v>
                </c:pt>
                <c:pt idx="3344">
                  <c:v>342.65088707074079</c:v>
                </c:pt>
                <c:pt idx="3345">
                  <c:v>344.15824775574941</c:v>
                </c:pt>
                <c:pt idx="3346">
                  <c:v>344.1011169702885</c:v>
                </c:pt>
                <c:pt idx="3347">
                  <c:v>343.76173315684662</c:v>
                </c:pt>
                <c:pt idx="3348">
                  <c:v>345.06849520025992</c:v>
                </c:pt>
                <c:pt idx="3349">
                  <c:v>346.65562042929702</c:v>
                </c:pt>
                <c:pt idx="3350">
                  <c:v>351.20158135209829</c:v>
                </c:pt>
                <c:pt idx="3351">
                  <c:v>350.87336263553851</c:v>
                </c:pt>
                <c:pt idx="3352">
                  <c:v>352.04386993144232</c:v>
                </c:pt>
                <c:pt idx="3353">
                  <c:v>340.05078847827878</c:v>
                </c:pt>
                <c:pt idx="3354">
                  <c:v>345.27157789290732</c:v>
                </c:pt>
                <c:pt idx="3355">
                  <c:v>343.13479801314548</c:v>
                </c:pt>
                <c:pt idx="3356">
                  <c:v>344.64541327392823</c:v>
                </c:pt>
                <c:pt idx="3357">
                  <c:v>343.48809557343998</c:v>
                </c:pt>
                <c:pt idx="3358">
                  <c:v>349.212001949902</c:v>
                </c:pt>
                <c:pt idx="3359">
                  <c:v>356.0232174889619</c:v>
                </c:pt>
                <c:pt idx="3360">
                  <c:v>358.45447165780053</c:v>
                </c:pt>
                <c:pt idx="3361">
                  <c:v>360.18849395406522</c:v>
                </c:pt>
                <c:pt idx="3362">
                  <c:v>364.99579549101247</c:v>
                </c:pt>
                <c:pt idx="3363">
                  <c:v>368.2330046966664</c:v>
                </c:pt>
                <c:pt idx="3364">
                  <c:v>371.19317364587062</c:v>
                </c:pt>
                <c:pt idx="3365">
                  <c:v>372.84334920830742</c:v>
                </c:pt>
                <c:pt idx="3366">
                  <c:v>382.00090838882409</c:v>
                </c:pt>
                <c:pt idx="3367">
                  <c:v>381.68641753784561</c:v>
                </c:pt>
                <c:pt idx="3368">
                  <c:v>377.36780260223208</c:v>
                </c:pt>
                <c:pt idx="3369">
                  <c:v>380.88915772576502</c:v>
                </c:pt>
                <c:pt idx="3370">
                  <c:v>378.01273303812161</c:v>
                </c:pt>
                <c:pt idx="3371">
                  <c:v>379.34181832246151</c:v>
                </c:pt>
                <c:pt idx="3372">
                  <c:v>379.03298777667959</c:v>
                </c:pt>
                <c:pt idx="3373">
                  <c:v>382.01558012650543</c:v>
                </c:pt>
                <c:pt idx="3374">
                  <c:v>387.20712282931203</c:v>
                </c:pt>
                <c:pt idx="3375">
                  <c:v>391.48525056370698</c:v>
                </c:pt>
                <c:pt idx="3376">
                  <c:v>398.54743267266952</c:v>
                </c:pt>
                <c:pt idx="3377">
                  <c:v>405.62105606777197</c:v>
                </c:pt>
                <c:pt idx="3378">
                  <c:v>409.61343624452837</c:v>
                </c:pt>
                <c:pt idx="3379">
                  <c:v>402.20161547455041</c:v>
                </c:pt>
                <c:pt idx="3380">
                  <c:v>403.98966551889072</c:v>
                </c:pt>
                <c:pt idx="3381">
                  <c:v>406.53609487530792</c:v>
                </c:pt>
                <c:pt idx="3382">
                  <c:v>399.01669749387281</c:v>
                </c:pt>
                <c:pt idx="3383">
                  <c:v>398.23072330598688</c:v>
                </c:pt>
                <c:pt idx="3384">
                  <c:v>402.02949811750949</c:v>
                </c:pt>
                <c:pt idx="3385">
                  <c:v>404.47062576455988</c:v>
                </c:pt>
                <c:pt idx="3386">
                  <c:v>407.49276912399893</c:v>
                </c:pt>
                <c:pt idx="3387">
                  <c:v>415.55047108425498</c:v>
                </c:pt>
                <c:pt idx="3388">
                  <c:v>413.37364330069602</c:v>
                </c:pt>
                <c:pt idx="3389">
                  <c:v>410.71984103419152</c:v>
                </c:pt>
                <c:pt idx="3390">
                  <c:v>414.84446327005702</c:v>
                </c:pt>
                <c:pt idx="3391">
                  <c:v>414.60064853626199</c:v>
                </c:pt>
                <c:pt idx="3392">
                  <c:v>421.1818322166481</c:v>
                </c:pt>
                <c:pt idx="3393">
                  <c:v>415.29513177230422</c:v>
                </c:pt>
                <c:pt idx="3394">
                  <c:v>415.0976900904692</c:v>
                </c:pt>
                <c:pt idx="3395">
                  <c:v>415.96102489062218</c:v>
                </c:pt>
                <c:pt idx="3396">
                  <c:v>421.90618887128528</c:v>
                </c:pt>
                <c:pt idx="3397">
                  <c:v>424.41601120902942</c:v>
                </c:pt>
                <c:pt idx="3398">
                  <c:v>425.0224624206304</c:v>
                </c:pt>
                <c:pt idx="3399">
                  <c:v>424.69715142173447</c:v>
                </c:pt>
                <c:pt idx="3400">
                  <c:v>431.44526073815319</c:v>
                </c:pt>
                <c:pt idx="3401">
                  <c:v>435.49677265210431</c:v>
                </c:pt>
                <c:pt idx="3402">
                  <c:v>432.48317356172038</c:v>
                </c:pt>
                <c:pt idx="3403">
                  <c:v>437.46894786741058</c:v>
                </c:pt>
                <c:pt idx="3404">
                  <c:v>439.44577482637948</c:v>
                </c:pt>
                <c:pt idx="3405">
                  <c:v>436.24217936586888</c:v>
                </c:pt>
                <c:pt idx="3406">
                  <c:v>444.30258751747152</c:v>
                </c:pt>
                <c:pt idx="3407">
                  <c:v>450.99635856110223</c:v>
                </c:pt>
                <c:pt idx="3408">
                  <c:v>456.38481637681491</c:v>
                </c:pt>
                <c:pt idx="3409">
                  <c:v>458.59507915623311</c:v>
                </c:pt>
                <c:pt idx="3410">
                  <c:v>462.0513351757628</c:v>
                </c:pt>
                <c:pt idx="3411">
                  <c:v>466.34377199901832</c:v>
                </c:pt>
                <c:pt idx="3412">
                  <c:v>472.12163526318369</c:v>
                </c:pt>
                <c:pt idx="3413">
                  <c:v>466.42119272716468</c:v>
                </c:pt>
                <c:pt idx="3414">
                  <c:v>465.54307297257111</c:v>
                </c:pt>
                <c:pt idx="3415">
                  <c:v>470.42564509600379</c:v>
                </c:pt>
                <c:pt idx="3416">
                  <c:v>462.82130291136832</c:v>
                </c:pt>
                <c:pt idx="3417">
                  <c:v>467.0387287031092</c:v>
                </c:pt>
                <c:pt idx="3418">
                  <c:v>468.30598236352768</c:v>
                </c:pt>
                <c:pt idx="3419">
                  <c:v>464.34425315402717</c:v>
                </c:pt>
                <c:pt idx="3420">
                  <c:v>464.65220256262802</c:v>
                </c:pt>
                <c:pt idx="3421">
                  <c:v>466.14768496052722</c:v>
                </c:pt>
                <c:pt idx="3422">
                  <c:v>475.96916356837158</c:v>
                </c:pt>
                <c:pt idx="3423">
                  <c:v>473.93660461129878</c:v>
                </c:pt>
                <c:pt idx="3424">
                  <c:v>473.19770002382631</c:v>
                </c:pt>
                <c:pt idx="3425">
                  <c:v>473.6299692968081</c:v>
                </c:pt>
                <c:pt idx="3426">
                  <c:v>473.42178554023502</c:v>
                </c:pt>
                <c:pt idx="3427">
                  <c:v>453.26089281428858</c:v>
                </c:pt>
                <c:pt idx="3428">
                  <c:v>450.81935868618672</c:v>
                </c:pt>
                <c:pt idx="3429">
                  <c:v>463.18518806534752</c:v>
                </c:pt>
                <c:pt idx="3430">
                  <c:v>471.64818353177498</c:v>
                </c:pt>
                <c:pt idx="3431">
                  <c:v>465.59660106100142</c:v>
                </c:pt>
                <c:pt idx="3432">
                  <c:v>466.54516275003482</c:v>
                </c:pt>
                <c:pt idx="3433">
                  <c:v>458.96071213740407</c:v>
                </c:pt>
                <c:pt idx="3434">
                  <c:v>456.56561122715152</c:v>
                </c:pt>
                <c:pt idx="3435">
                  <c:v>461.92460982872109</c:v>
                </c:pt>
                <c:pt idx="3436">
                  <c:v>464.19213358654258</c:v>
                </c:pt>
                <c:pt idx="3437">
                  <c:v>478.68920754555091</c:v>
                </c:pt>
                <c:pt idx="3438">
                  <c:v>484.98668908082033</c:v>
                </c:pt>
                <c:pt idx="3439">
                  <c:v>489.85789620878472</c:v>
                </c:pt>
                <c:pt idx="3440">
                  <c:v>491.55358968973258</c:v>
                </c:pt>
                <c:pt idx="3441">
                  <c:v>497.78295333336678</c:v>
                </c:pt>
                <c:pt idx="3442">
                  <c:v>478.02436374875111</c:v>
                </c:pt>
                <c:pt idx="3443">
                  <c:v>471.89685174661429</c:v>
                </c:pt>
                <c:pt idx="3444">
                  <c:v>466.8015114774015</c:v>
                </c:pt>
                <c:pt idx="3445">
                  <c:v>455.61799287086671</c:v>
                </c:pt>
                <c:pt idx="3446">
                  <c:v>468.48052410124518</c:v>
                </c:pt>
                <c:pt idx="3447">
                  <c:v>482.81974206531891</c:v>
                </c:pt>
                <c:pt idx="3448">
                  <c:v>478.41057548618369</c:v>
                </c:pt>
                <c:pt idx="3449">
                  <c:v>478.45523839481581</c:v>
                </c:pt>
                <c:pt idx="3450">
                  <c:v>481.76788513542101</c:v>
                </c:pt>
                <c:pt idx="3451">
                  <c:v>484.13022278223292</c:v>
                </c:pt>
                <c:pt idx="3452">
                  <c:v>487.48230981601449</c:v>
                </c:pt>
                <c:pt idx="3453">
                  <c:v>487.10987337309808</c:v>
                </c:pt>
                <c:pt idx="3454">
                  <c:v>489.41230926469899</c:v>
                </c:pt>
                <c:pt idx="3455">
                  <c:v>485.38032596707012</c:v>
                </c:pt>
                <c:pt idx="3456">
                  <c:v>480.52422098025983</c:v>
                </c:pt>
                <c:pt idx="3457">
                  <c:v>478.37897451443081</c:v>
                </c:pt>
                <c:pt idx="3458">
                  <c:v>479.76296129530692</c:v>
                </c:pt>
                <c:pt idx="3459">
                  <c:v>469.4733958861101</c:v>
                </c:pt>
                <c:pt idx="3460">
                  <c:v>470.82021386863329</c:v>
                </c:pt>
                <c:pt idx="3461">
                  <c:v>470.07609462302821</c:v>
                </c:pt>
                <c:pt idx="3462">
                  <c:v>469.93865727806519</c:v>
                </c:pt>
                <c:pt idx="3463">
                  <c:v>466.72389500843042</c:v>
                </c:pt>
                <c:pt idx="3464">
                  <c:v>468.32517135536142</c:v>
                </c:pt>
                <c:pt idx="3465">
                  <c:v>469.74402678781502</c:v>
                </c:pt>
                <c:pt idx="3466">
                  <c:v>462.35699354346332</c:v>
                </c:pt>
                <c:pt idx="3467">
                  <c:v>465.50462033470438</c:v>
                </c:pt>
                <c:pt idx="3468">
                  <c:v>461.52195585760688</c:v>
                </c:pt>
                <c:pt idx="3469">
                  <c:v>458.5055309204958</c:v>
                </c:pt>
                <c:pt idx="3470">
                  <c:v>460.25182906510781</c:v>
                </c:pt>
                <c:pt idx="3471">
                  <c:v>451.80130606084123</c:v>
                </c:pt>
                <c:pt idx="3472">
                  <c:v>450.48011545632909</c:v>
                </c:pt>
                <c:pt idx="3473">
                  <c:v>449.62209832299322</c:v>
                </c:pt>
                <c:pt idx="3474">
                  <c:v>458.1819936120188</c:v>
                </c:pt>
                <c:pt idx="3475">
                  <c:v>459.90504930385691</c:v>
                </c:pt>
                <c:pt idx="3476">
                  <c:v>461.01792591690958</c:v>
                </c:pt>
                <c:pt idx="3477">
                  <c:v>449.01184418166042</c:v>
                </c:pt>
                <c:pt idx="3478">
                  <c:v>454.12863948170889</c:v>
                </c:pt>
                <c:pt idx="3479">
                  <c:v>458.74601629966782</c:v>
                </c:pt>
                <c:pt idx="3480">
                  <c:v>461.32353176747853</c:v>
                </c:pt>
                <c:pt idx="3481">
                  <c:v>466.25031216301562</c:v>
                </c:pt>
                <c:pt idx="3482">
                  <c:v>465.90902476671079</c:v>
                </c:pt>
                <c:pt idx="3483">
                  <c:v>468.23992991982408</c:v>
                </c:pt>
                <c:pt idx="3484">
                  <c:v>463.90061594129202</c:v>
                </c:pt>
                <c:pt idx="3485">
                  <c:v>464.64023572468409</c:v>
                </c:pt>
                <c:pt idx="3486">
                  <c:v>466.81612465271388</c:v>
                </c:pt>
                <c:pt idx="3487">
                  <c:v>471.96862462256013</c:v>
                </c:pt>
                <c:pt idx="3488">
                  <c:v>465.07256710775653</c:v>
                </c:pt>
                <c:pt idx="3489">
                  <c:v>468.22240281092161</c:v>
                </c:pt>
                <c:pt idx="3490">
                  <c:v>475.48808693946671</c:v>
                </c:pt>
                <c:pt idx="3491">
                  <c:v>479.50014152512318</c:v>
                </c:pt>
                <c:pt idx="3492">
                  <c:v>481.47996211281179</c:v>
                </c:pt>
                <c:pt idx="3493">
                  <c:v>484.49012642870201</c:v>
                </c:pt>
                <c:pt idx="3494">
                  <c:v>487.70724458778039</c:v>
                </c:pt>
                <c:pt idx="3495">
                  <c:v>489.31318587384328</c:v>
                </c:pt>
                <c:pt idx="3496">
                  <c:v>484.15928077301322</c:v>
                </c:pt>
                <c:pt idx="3497">
                  <c:v>483.11618075710828</c:v>
                </c:pt>
                <c:pt idx="3498">
                  <c:v>480.51156659959429</c:v>
                </c:pt>
                <c:pt idx="3499">
                  <c:v>481.14621295782388</c:v>
                </c:pt>
                <c:pt idx="3500">
                  <c:v>481.20411804692623</c:v>
                </c:pt>
                <c:pt idx="3501">
                  <c:v>483.48069361401059</c:v>
                </c:pt>
                <c:pt idx="3502">
                  <c:v>486.48606038081118</c:v>
                </c:pt>
                <c:pt idx="3503">
                  <c:v>483.69258992374063</c:v>
                </c:pt>
                <c:pt idx="3504">
                  <c:v>478.81891619362739</c:v>
                </c:pt>
                <c:pt idx="3505">
                  <c:v>455.17203106713032</c:v>
                </c:pt>
                <c:pt idx="3506">
                  <c:v>461.72038002247677</c:v>
                </c:pt>
                <c:pt idx="3507">
                  <c:v>470.73383717772811</c:v>
                </c:pt>
                <c:pt idx="3508">
                  <c:v>474.82732089760702</c:v>
                </c:pt>
                <c:pt idx="3509">
                  <c:v>482.07228138648202</c:v>
                </c:pt>
                <c:pt idx="3510">
                  <c:v>482.26465006951071</c:v>
                </c:pt>
                <c:pt idx="3511">
                  <c:v>482.69391358918858</c:v>
                </c:pt>
                <c:pt idx="3512">
                  <c:v>482.12661246667562</c:v>
                </c:pt>
                <c:pt idx="3513">
                  <c:v>485.23504733157131</c:v>
                </c:pt>
                <c:pt idx="3514">
                  <c:v>490.88481377958732</c:v>
                </c:pt>
                <c:pt idx="3515">
                  <c:v>493.53033310795712</c:v>
                </c:pt>
                <c:pt idx="3516">
                  <c:v>494.48720528618293</c:v>
                </c:pt>
                <c:pt idx="3517">
                  <c:v>500.37211450819319</c:v>
                </c:pt>
                <c:pt idx="3518">
                  <c:v>503.69541382666779</c:v>
                </c:pt>
                <c:pt idx="3519">
                  <c:v>503.65671127677098</c:v>
                </c:pt>
                <c:pt idx="3520">
                  <c:v>504.43478728591009</c:v>
                </c:pt>
                <c:pt idx="3521">
                  <c:v>501.13237907911241</c:v>
                </c:pt>
                <c:pt idx="3522">
                  <c:v>501.05780102400593</c:v>
                </c:pt>
                <c:pt idx="3523">
                  <c:v>494.343686482625</c:v>
                </c:pt>
                <c:pt idx="3524">
                  <c:v>485.7036504341134</c:v>
                </c:pt>
                <c:pt idx="3525">
                  <c:v>494.42196952289129</c:v>
                </c:pt>
                <c:pt idx="3526">
                  <c:v>498.14104133398808</c:v>
                </c:pt>
                <c:pt idx="3527">
                  <c:v>500.56982915341592</c:v>
                </c:pt>
                <c:pt idx="3528">
                  <c:v>497.52527473620222</c:v>
                </c:pt>
                <c:pt idx="3529">
                  <c:v>495.87764313215507</c:v>
                </c:pt>
                <c:pt idx="3530">
                  <c:v>491.51016082397172</c:v>
                </c:pt>
                <c:pt idx="3531">
                  <c:v>491.56209783588582</c:v>
                </c:pt>
                <c:pt idx="3532">
                  <c:v>481.93452260766651</c:v>
                </c:pt>
                <c:pt idx="3533">
                  <c:v>490.45890724782919</c:v>
                </c:pt>
                <c:pt idx="3534">
                  <c:v>498.59109287149357</c:v>
                </c:pt>
                <c:pt idx="3535">
                  <c:v>508.26992856379042</c:v>
                </c:pt>
                <c:pt idx="3536">
                  <c:v>518.17855902554686</c:v>
                </c:pt>
                <c:pt idx="3537">
                  <c:v>514.70173946816465</c:v>
                </c:pt>
                <c:pt idx="3538">
                  <c:v>522.27745859121899</c:v>
                </c:pt>
                <c:pt idx="3539">
                  <c:v>518.63297176143078</c:v>
                </c:pt>
                <c:pt idx="3540">
                  <c:v>524.58801703448171</c:v>
                </c:pt>
                <c:pt idx="3541">
                  <c:v>530.14750834545646</c:v>
                </c:pt>
                <c:pt idx="3542">
                  <c:v>532.2883105561009</c:v>
                </c:pt>
                <c:pt idx="3543">
                  <c:v>531.5570793798189</c:v>
                </c:pt>
                <c:pt idx="3544">
                  <c:v>534.65639501211547</c:v>
                </c:pt>
                <c:pt idx="3545">
                  <c:v>530.37637695742308</c:v>
                </c:pt>
                <c:pt idx="3546">
                  <c:v>524.27507531007859</c:v>
                </c:pt>
                <c:pt idx="3547">
                  <c:v>522.98974896931702</c:v>
                </c:pt>
                <c:pt idx="3548">
                  <c:v>521.79679551675724</c:v>
                </c:pt>
                <c:pt idx="3549">
                  <c:v>530.98290769766061</c:v>
                </c:pt>
                <c:pt idx="3550">
                  <c:v>534.64862972927779</c:v>
                </c:pt>
                <c:pt idx="3551">
                  <c:v>545.48655445376585</c:v>
                </c:pt>
                <c:pt idx="3552">
                  <c:v>534.44643924815796</c:v>
                </c:pt>
                <c:pt idx="3553">
                  <c:v>547.1096121603407</c:v>
                </c:pt>
                <c:pt idx="3554">
                  <c:v>554.02714329814899</c:v>
                </c:pt>
                <c:pt idx="3555">
                  <c:v>560.47534257267296</c:v>
                </c:pt>
                <c:pt idx="3556">
                  <c:v>562.73539728379956</c:v>
                </c:pt>
                <c:pt idx="3557">
                  <c:v>553.22676030185687</c:v>
                </c:pt>
                <c:pt idx="3558">
                  <c:v>553.39782460983679</c:v>
                </c:pt>
                <c:pt idx="3559">
                  <c:v>546.07437720173073</c:v>
                </c:pt>
                <c:pt idx="3560">
                  <c:v>550.89147993575841</c:v>
                </c:pt>
                <c:pt idx="3561">
                  <c:v>549.10450878053928</c:v>
                </c:pt>
                <c:pt idx="3562">
                  <c:v>546.26076528712986</c:v>
                </c:pt>
                <c:pt idx="3563">
                  <c:v>550.87921212287472</c:v>
                </c:pt>
                <c:pt idx="3564">
                  <c:v>538.66837302047634</c:v>
                </c:pt>
                <c:pt idx="3565">
                  <c:v>527.39025221081079</c:v>
                </c:pt>
                <c:pt idx="3566">
                  <c:v>532.82977762252119</c:v>
                </c:pt>
                <c:pt idx="3567">
                  <c:v>538.53121469007567</c:v>
                </c:pt>
                <c:pt idx="3568">
                  <c:v>547.18649832778704</c:v>
                </c:pt>
                <c:pt idx="3569">
                  <c:v>543.38726532137832</c:v>
                </c:pt>
                <c:pt idx="3570">
                  <c:v>533.74162718053651</c:v>
                </c:pt>
                <c:pt idx="3571">
                  <c:v>540.27877842117209</c:v>
                </c:pt>
                <c:pt idx="3572">
                  <c:v>550.43035251365518</c:v>
                </c:pt>
                <c:pt idx="3573">
                  <c:v>553.29979132764061</c:v>
                </c:pt>
                <c:pt idx="3574">
                  <c:v>565.78121804156922</c:v>
                </c:pt>
                <c:pt idx="3575">
                  <c:v>559.00084434618714</c:v>
                </c:pt>
                <c:pt idx="3576">
                  <c:v>567.99603710738222</c:v>
                </c:pt>
                <c:pt idx="3577">
                  <c:v>579.09436037902105</c:v>
                </c:pt>
                <c:pt idx="3578">
                  <c:v>588.28465802813241</c:v>
                </c:pt>
                <c:pt idx="3579">
                  <c:v>588.65487328022675</c:v>
                </c:pt>
                <c:pt idx="3580">
                  <c:v>558.29296343839883</c:v>
                </c:pt>
                <c:pt idx="3581">
                  <c:v>568.55000094042077</c:v>
                </c:pt>
                <c:pt idx="3582">
                  <c:v>569.33620964239469</c:v>
                </c:pt>
                <c:pt idx="3583">
                  <c:v>577.27888346366331</c:v>
                </c:pt>
                <c:pt idx="3584">
                  <c:v>568.49433692157697</c:v>
                </c:pt>
                <c:pt idx="3585">
                  <c:v>572.00482634409605</c:v>
                </c:pt>
                <c:pt idx="3586">
                  <c:v>575.49412070123799</c:v>
                </c:pt>
                <c:pt idx="3587">
                  <c:v>575.28026090210483</c:v>
                </c:pt>
                <c:pt idx="3588">
                  <c:v>584.80055743434025</c:v>
                </c:pt>
                <c:pt idx="3589">
                  <c:v>602.41639216872363</c:v>
                </c:pt>
                <c:pt idx="3590">
                  <c:v>605.15602286193837</c:v>
                </c:pt>
                <c:pt idx="3591">
                  <c:v>613.8937718114156</c:v>
                </c:pt>
                <c:pt idx="3592">
                  <c:v>617.05540132663077</c:v>
                </c:pt>
                <c:pt idx="3593">
                  <c:v>624.97973270087732</c:v>
                </c:pt>
                <c:pt idx="3594">
                  <c:v>618.16623577751272</c:v>
                </c:pt>
                <c:pt idx="3595">
                  <c:v>624.40115021644749</c:v>
                </c:pt>
                <c:pt idx="3596">
                  <c:v>633.50521887351306</c:v>
                </c:pt>
                <c:pt idx="3597">
                  <c:v>641.33523136325414</c:v>
                </c:pt>
                <c:pt idx="3598">
                  <c:v>640.42284857650031</c:v>
                </c:pt>
                <c:pt idx="3599">
                  <c:v>642.8582227698198</c:v>
                </c:pt>
                <c:pt idx="3600">
                  <c:v>635.35869355333932</c:v>
                </c:pt>
                <c:pt idx="3601">
                  <c:v>627.59445511708338</c:v>
                </c:pt>
                <c:pt idx="3602">
                  <c:v>635.10774261178938</c:v>
                </c:pt>
                <c:pt idx="3603">
                  <c:v>643.65236197281547</c:v>
                </c:pt>
                <c:pt idx="3604">
                  <c:v>642.4367195559347</c:v>
                </c:pt>
                <c:pt idx="3605">
                  <c:v>638.97995570373962</c:v>
                </c:pt>
                <c:pt idx="3606">
                  <c:v>642.5567204413976</c:v>
                </c:pt>
                <c:pt idx="3607">
                  <c:v>648.59573969503504</c:v>
                </c:pt>
                <c:pt idx="3608">
                  <c:v>644.92575183351005</c:v>
                </c:pt>
                <c:pt idx="3609">
                  <c:v>644.8702609697101</c:v>
                </c:pt>
                <c:pt idx="3610">
                  <c:v>650.39880006176622</c:v>
                </c:pt>
                <c:pt idx="3611">
                  <c:v>647.7453854849656</c:v>
                </c:pt>
                <c:pt idx="3612">
                  <c:v>651.27377114727767</c:v>
                </c:pt>
                <c:pt idx="3613">
                  <c:v>642.23720942610089</c:v>
                </c:pt>
                <c:pt idx="3614">
                  <c:v>652.23099309869269</c:v>
                </c:pt>
                <c:pt idx="3615">
                  <c:v>659.319584104608</c:v>
                </c:pt>
                <c:pt idx="3616">
                  <c:v>660.654532685135</c:v>
                </c:pt>
                <c:pt idx="3617">
                  <c:v>673.09615682625008</c:v>
                </c:pt>
                <c:pt idx="3618">
                  <c:v>672.60892161937636</c:v>
                </c:pt>
                <c:pt idx="3619">
                  <c:v>666.33392178772272</c:v>
                </c:pt>
                <c:pt idx="3620">
                  <c:v>673.35731991951911</c:v>
                </c:pt>
                <c:pt idx="3621">
                  <c:v>675.67493847111484</c:v>
                </c:pt>
                <c:pt idx="3622">
                  <c:v>672.92009544129132</c:v>
                </c:pt>
                <c:pt idx="3623">
                  <c:v>676.27139854787129</c:v>
                </c:pt>
                <c:pt idx="3624">
                  <c:v>670.19149161647715</c:v>
                </c:pt>
                <c:pt idx="3625">
                  <c:v>664.76521789349124</c:v>
                </c:pt>
                <c:pt idx="3626">
                  <c:v>658.58275877723611</c:v>
                </c:pt>
                <c:pt idx="3627">
                  <c:v>659.42433225061848</c:v>
                </c:pt>
                <c:pt idx="3628">
                  <c:v>663.66312022455406</c:v>
                </c:pt>
                <c:pt idx="3629">
                  <c:v>660.04390896975508</c:v>
                </c:pt>
                <c:pt idx="3630">
                  <c:v>658.50560799336347</c:v>
                </c:pt>
                <c:pt idx="3631">
                  <c:v>665.35984430272879</c:v>
                </c:pt>
                <c:pt idx="3632">
                  <c:v>675.50257372435465</c:v>
                </c:pt>
                <c:pt idx="3633">
                  <c:v>678.72966960986093</c:v>
                </c:pt>
                <c:pt idx="3634">
                  <c:v>677.00532241828569</c:v>
                </c:pt>
                <c:pt idx="3635">
                  <c:v>679.46183662255862</c:v>
                </c:pt>
                <c:pt idx="3636">
                  <c:v>687.20965774069339</c:v>
                </c:pt>
                <c:pt idx="3637">
                  <c:v>694.29343059650864</c:v>
                </c:pt>
                <c:pt idx="3638">
                  <c:v>686.2788472613571</c:v>
                </c:pt>
                <c:pt idx="3639">
                  <c:v>689.42103190910245</c:v>
                </c:pt>
                <c:pt idx="3640">
                  <c:v>686.64799294806357</c:v>
                </c:pt>
                <c:pt idx="3641">
                  <c:v>690.33129865241938</c:v>
                </c:pt>
                <c:pt idx="3642">
                  <c:v>695.92914238491176</c:v>
                </c:pt>
                <c:pt idx="3643">
                  <c:v>703.1385299015185</c:v>
                </c:pt>
                <c:pt idx="3644">
                  <c:v>704.87648707956339</c:v>
                </c:pt>
                <c:pt idx="3645">
                  <c:v>711.61981225530872</c:v>
                </c:pt>
                <c:pt idx="3646">
                  <c:v>727.79752775000577</c:v>
                </c:pt>
                <c:pt idx="3647">
                  <c:v>729.42438376786947</c:v>
                </c:pt>
                <c:pt idx="3648">
                  <c:v>718.75255069368325</c:v>
                </c:pt>
                <c:pt idx="3649">
                  <c:v>729.44751017796966</c:v>
                </c:pt>
                <c:pt idx="3650">
                  <c:v>727.47015904760303</c:v>
                </c:pt>
                <c:pt idx="3651">
                  <c:v>731.0533829123948</c:v>
                </c:pt>
                <c:pt idx="3652">
                  <c:v>725.46285653447285</c:v>
                </c:pt>
                <c:pt idx="3653">
                  <c:v>722.80187197433224</c:v>
                </c:pt>
                <c:pt idx="3654">
                  <c:v>725.46310161545819</c:v>
                </c:pt>
                <c:pt idx="3655">
                  <c:v>724.9926038415432</c:v>
                </c:pt>
                <c:pt idx="3656">
                  <c:v>733.29229938851734</c:v>
                </c:pt>
                <c:pt idx="3657">
                  <c:v>737.14430117263441</c:v>
                </c:pt>
                <c:pt idx="3658">
                  <c:v>730.80443435353459</c:v>
                </c:pt>
                <c:pt idx="3659">
                  <c:v>733.10850996074214</c:v>
                </c:pt>
                <c:pt idx="3660">
                  <c:v>728.63495171815066</c:v>
                </c:pt>
                <c:pt idx="3661">
                  <c:v>722.42504131157716</c:v>
                </c:pt>
                <c:pt idx="3662">
                  <c:v>704.34901152840553</c:v>
                </c:pt>
                <c:pt idx="3663">
                  <c:v>699.70968619022301</c:v>
                </c:pt>
                <c:pt idx="3664">
                  <c:v>719.51734810846813</c:v>
                </c:pt>
                <c:pt idx="3665">
                  <c:v>715.62929899605945</c:v>
                </c:pt>
                <c:pt idx="3666">
                  <c:v>710.82132819266712</c:v>
                </c:pt>
                <c:pt idx="3667">
                  <c:v>705.83916252689437</c:v>
                </c:pt>
                <c:pt idx="3668">
                  <c:v>697.66278517672333</c:v>
                </c:pt>
                <c:pt idx="3669">
                  <c:v>694.48182889465841</c:v>
                </c:pt>
                <c:pt idx="3670">
                  <c:v>691.83636835020604</c:v>
                </c:pt>
                <c:pt idx="3671">
                  <c:v>712.96886126655272</c:v>
                </c:pt>
                <c:pt idx="3672">
                  <c:v>711.14816232065448</c:v>
                </c:pt>
                <c:pt idx="3673">
                  <c:v>711.64071605130721</c:v>
                </c:pt>
                <c:pt idx="3674">
                  <c:v>713.98638468408376</c:v>
                </c:pt>
                <c:pt idx="3675">
                  <c:v>725.68058603913619</c:v>
                </c:pt>
                <c:pt idx="3676">
                  <c:v>731.35605473392968</c:v>
                </c:pt>
                <c:pt idx="3677">
                  <c:v>731.08770814825914</c:v>
                </c:pt>
                <c:pt idx="3678">
                  <c:v>734.09024036698725</c:v>
                </c:pt>
                <c:pt idx="3679">
                  <c:v>740.73941418943207</c:v>
                </c:pt>
                <c:pt idx="3680">
                  <c:v>746.27964820276839</c:v>
                </c:pt>
                <c:pt idx="3681">
                  <c:v>743.85178472048517</c:v>
                </c:pt>
                <c:pt idx="3682">
                  <c:v>745.74942703419276</c:v>
                </c:pt>
                <c:pt idx="3683">
                  <c:v>755.0637633372022</c:v>
                </c:pt>
                <c:pt idx="3684">
                  <c:v>758.38304785618402</c:v>
                </c:pt>
                <c:pt idx="3685">
                  <c:v>774.2046497271848</c:v>
                </c:pt>
                <c:pt idx="3686">
                  <c:v>773.12102910741748</c:v>
                </c:pt>
                <c:pt idx="3687">
                  <c:v>769.94820844850358</c:v>
                </c:pt>
                <c:pt idx="3688">
                  <c:v>761.66869774781992</c:v>
                </c:pt>
                <c:pt idx="3689">
                  <c:v>745.02897566218269</c:v>
                </c:pt>
                <c:pt idx="3690">
                  <c:v>747.60267890639579</c:v>
                </c:pt>
                <c:pt idx="3691">
                  <c:v>768.54757431595829</c:v>
                </c:pt>
                <c:pt idx="3692">
                  <c:v>773.13887702659326</c:v>
                </c:pt>
                <c:pt idx="3693">
                  <c:v>773.35442264547657</c:v>
                </c:pt>
                <c:pt idx="3694">
                  <c:v>779.92419992232487</c:v>
                </c:pt>
                <c:pt idx="3695">
                  <c:v>778.22331649719433</c:v>
                </c:pt>
                <c:pt idx="3696">
                  <c:v>780.08050431674724</c:v>
                </c:pt>
                <c:pt idx="3697">
                  <c:v>784.71794204295509</c:v>
                </c:pt>
                <c:pt idx="3698">
                  <c:v>786.05470815946228</c:v>
                </c:pt>
                <c:pt idx="3699">
                  <c:v>801.62634984655665</c:v>
                </c:pt>
                <c:pt idx="3700">
                  <c:v>806.60833103560935</c:v>
                </c:pt>
                <c:pt idx="3701">
                  <c:v>801.11728326651712</c:v>
                </c:pt>
                <c:pt idx="3702">
                  <c:v>802.90114273679535</c:v>
                </c:pt>
                <c:pt idx="3703">
                  <c:v>804.91541141054745</c:v>
                </c:pt>
                <c:pt idx="3704">
                  <c:v>816.58542182196743</c:v>
                </c:pt>
                <c:pt idx="3705">
                  <c:v>817.34675643186097</c:v>
                </c:pt>
                <c:pt idx="3706">
                  <c:v>831.42240609764212</c:v>
                </c:pt>
                <c:pt idx="3707">
                  <c:v>829.41702094363518</c:v>
                </c:pt>
                <c:pt idx="3708">
                  <c:v>839.26959208986159</c:v>
                </c:pt>
                <c:pt idx="3709">
                  <c:v>825.40165906703623</c:v>
                </c:pt>
                <c:pt idx="3710">
                  <c:v>805.93759173679371</c:v>
                </c:pt>
                <c:pt idx="3711">
                  <c:v>800.41222352798411</c:v>
                </c:pt>
                <c:pt idx="3712">
                  <c:v>790.9321939052719</c:v>
                </c:pt>
                <c:pt idx="3713">
                  <c:v>781.16946787959466</c:v>
                </c:pt>
                <c:pt idx="3714">
                  <c:v>801.67466313778505</c:v>
                </c:pt>
                <c:pt idx="3715">
                  <c:v>794.84420767579002</c:v>
                </c:pt>
                <c:pt idx="3716">
                  <c:v>778.88631369359643</c:v>
                </c:pt>
                <c:pt idx="3717">
                  <c:v>781.75319218086076</c:v>
                </c:pt>
                <c:pt idx="3718">
                  <c:v>795.33200807848743</c:v>
                </c:pt>
                <c:pt idx="3719">
                  <c:v>796.18574169783506</c:v>
                </c:pt>
                <c:pt idx="3720">
                  <c:v>789.59896703346851</c:v>
                </c:pt>
                <c:pt idx="3721">
                  <c:v>801.78690541930632</c:v>
                </c:pt>
                <c:pt idx="3722">
                  <c:v>804.67913439701636</c:v>
                </c:pt>
                <c:pt idx="3723">
                  <c:v>809.211159624228</c:v>
                </c:pt>
                <c:pt idx="3724">
                  <c:v>810.8443798299428</c:v>
                </c:pt>
                <c:pt idx="3725">
                  <c:v>807.71639019592294</c:v>
                </c:pt>
                <c:pt idx="3726">
                  <c:v>809.83160493050491</c:v>
                </c:pt>
                <c:pt idx="3727">
                  <c:v>806.50462019191048</c:v>
                </c:pt>
                <c:pt idx="3728">
                  <c:v>806.75925681997251</c:v>
                </c:pt>
                <c:pt idx="3729">
                  <c:v>795.32006588903027</c:v>
                </c:pt>
                <c:pt idx="3730">
                  <c:v>788.96452765046115</c:v>
                </c:pt>
                <c:pt idx="3731">
                  <c:v>779.42093318103412</c:v>
                </c:pt>
                <c:pt idx="3732">
                  <c:v>794.74485622806708</c:v>
                </c:pt>
                <c:pt idx="3733">
                  <c:v>795.54672325188506</c:v>
                </c:pt>
                <c:pt idx="3734">
                  <c:v>801.82925377400306</c:v>
                </c:pt>
                <c:pt idx="3735">
                  <c:v>785.78249299726008</c:v>
                </c:pt>
                <c:pt idx="3736">
                  <c:v>774.8197166041432</c:v>
                </c:pt>
                <c:pt idx="3737">
                  <c:v>774.8356053553922</c:v>
                </c:pt>
                <c:pt idx="3738">
                  <c:v>778.5800478879554</c:v>
                </c:pt>
                <c:pt idx="3739">
                  <c:v>787.31113769402339</c:v>
                </c:pt>
                <c:pt idx="3740">
                  <c:v>784.73399036638307</c:v>
                </c:pt>
                <c:pt idx="3741">
                  <c:v>775.77960580921899</c:v>
                </c:pt>
                <c:pt idx="3742">
                  <c:v>784.93875153392753</c:v>
                </c:pt>
                <c:pt idx="3743">
                  <c:v>798.66681375998519</c:v>
                </c:pt>
                <c:pt idx="3744">
                  <c:v>806.30303623017744</c:v>
                </c:pt>
                <c:pt idx="3745">
                  <c:v>813.26401929435099</c:v>
                </c:pt>
                <c:pt idx="3746">
                  <c:v>809.45522768551848</c:v>
                </c:pt>
                <c:pt idx="3747">
                  <c:v>812.54079862560093</c:v>
                </c:pt>
                <c:pt idx="3748">
                  <c:v>810.08051519120704</c:v>
                </c:pt>
                <c:pt idx="3749">
                  <c:v>813.11076242870536</c:v>
                </c:pt>
                <c:pt idx="3750">
                  <c:v>795.42942003321264</c:v>
                </c:pt>
                <c:pt idx="3751">
                  <c:v>769.25135629180795</c:v>
                </c:pt>
                <c:pt idx="3752">
                  <c:v>784.54892891501436</c:v>
                </c:pt>
                <c:pt idx="3753">
                  <c:v>795.69493531191779</c:v>
                </c:pt>
                <c:pt idx="3754">
                  <c:v>796.83009893447638</c:v>
                </c:pt>
                <c:pt idx="3755">
                  <c:v>785.72619873845417</c:v>
                </c:pt>
                <c:pt idx="3756">
                  <c:v>783.24064354736163</c:v>
                </c:pt>
                <c:pt idx="3757">
                  <c:v>796.05587078560791</c:v>
                </c:pt>
                <c:pt idx="3758">
                  <c:v>797.63173308695934</c:v>
                </c:pt>
                <c:pt idx="3759">
                  <c:v>798.98818996589864</c:v>
                </c:pt>
                <c:pt idx="3760">
                  <c:v>806.32303563777566</c:v>
                </c:pt>
                <c:pt idx="3761">
                  <c:v>815.52359827309363</c:v>
                </c:pt>
                <c:pt idx="3762">
                  <c:v>818.45950176279791</c:v>
                </c:pt>
                <c:pt idx="3763">
                  <c:v>826.89569276714462</c:v>
                </c:pt>
                <c:pt idx="3764">
                  <c:v>830.47042204505942</c:v>
                </c:pt>
                <c:pt idx="3765">
                  <c:v>838.11615494505406</c:v>
                </c:pt>
                <c:pt idx="3766">
                  <c:v>845.54707746912209</c:v>
                </c:pt>
                <c:pt idx="3767">
                  <c:v>839.98921967619481</c:v>
                </c:pt>
                <c:pt idx="3768">
                  <c:v>852.88921696424325</c:v>
                </c:pt>
                <c:pt idx="3769">
                  <c:v>866.44925242138379</c:v>
                </c:pt>
                <c:pt idx="3770">
                  <c:v>869.54641742363333</c:v>
                </c:pt>
                <c:pt idx="3771">
                  <c:v>872.25631983769927</c:v>
                </c:pt>
                <c:pt idx="3772">
                  <c:v>850.89224581342012</c:v>
                </c:pt>
                <c:pt idx="3773">
                  <c:v>852.2674123168722</c:v>
                </c:pt>
                <c:pt idx="3774">
                  <c:v>853.94145708015014</c:v>
                </c:pt>
                <c:pt idx="3775">
                  <c:v>834.12852636470257</c:v>
                </c:pt>
                <c:pt idx="3776">
                  <c:v>794.99631131718797</c:v>
                </c:pt>
                <c:pt idx="3777">
                  <c:v>803.02894362376071</c:v>
                </c:pt>
                <c:pt idx="3778">
                  <c:v>793.10190966672963</c:v>
                </c:pt>
                <c:pt idx="3779">
                  <c:v>794.85695325174572</c:v>
                </c:pt>
                <c:pt idx="3780">
                  <c:v>805.90376822560006</c:v>
                </c:pt>
                <c:pt idx="3781">
                  <c:v>816.49183732518895</c:v>
                </c:pt>
                <c:pt idx="3782">
                  <c:v>828.50109176712829</c:v>
                </c:pt>
                <c:pt idx="3783">
                  <c:v>825.05175449037756</c:v>
                </c:pt>
                <c:pt idx="3784">
                  <c:v>820.47246955378273</c:v>
                </c:pt>
                <c:pt idx="3785">
                  <c:v>817.37686139297489</c:v>
                </c:pt>
                <c:pt idx="3786">
                  <c:v>810.80482429480514</c:v>
                </c:pt>
                <c:pt idx="3787">
                  <c:v>813.64401714045835</c:v>
                </c:pt>
                <c:pt idx="3788">
                  <c:v>819.16819450135097</c:v>
                </c:pt>
                <c:pt idx="3789">
                  <c:v>810.86357158340297</c:v>
                </c:pt>
                <c:pt idx="3790">
                  <c:v>778.91840039199121</c:v>
                </c:pt>
                <c:pt idx="3791">
                  <c:v>800.35240330284068</c:v>
                </c:pt>
                <c:pt idx="3792">
                  <c:v>801.05250666322968</c:v>
                </c:pt>
                <c:pt idx="3793">
                  <c:v>792.19369325673017</c:v>
                </c:pt>
                <c:pt idx="3794">
                  <c:v>783.22949887493121</c:v>
                </c:pt>
                <c:pt idx="3795">
                  <c:v>781.57871971177019</c:v>
                </c:pt>
                <c:pt idx="3796">
                  <c:v>778.80922354733286</c:v>
                </c:pt>
                <c:pt idx="3797">
                  <c:v>789.18842774923007</c:v>
                </c:pt>
                <c:pt idx="3798">
                  <c:v>737.60523721144432</c:v>
                </c:pt>
                <c:pt idx="3799">
                  <c:v>775.89533885263006</c:v>
                </c:pt>
                <c:pt idx="3800">
                  <c:v>795.30625834361354</c:v>
                </c:pt>
                <c:pt idx="3801">
                  <c:v>806.29173243270134</c:v>
                </c:pt>
                <c:pt idx="3802">
                  <c:v>812.08474782879887</c:v>
                </c:pt>
                <c:pt idx="3803">
                  <c:v>794.46117137679062</c:v>
                </c:pt>
                <c:pt idx="3804">
                  <c:v>791.86894144562848</c:v>
                </c:pt>
                <c:pt idx="3805">
                  <c:v>800.73973642640408</c:v>
                </c:pt>
                <c:pt idx="3806">
                  <c:v>806.79175576116734</c:v>
                </c:pt>
                <c:pt idx="3807">
                  <c:v>815.16484325119552</c:v>
                </c:pt>
                <c:pt idx="3808">
                  <c:v>817.62376493216425</c:v>
                </c:pt>
                <c:pt idx="3809">
                  <c:v>798.24112103830669</c:v>
                </c:pt>
                <c:pt idx="3810">
                  <c:v>813.02394882439035</c:v>
                </c:pt>
                <c:pt idx="3811">
                  <c:v>824.65516371497426</c:v>
                </c:pt>
                <c:pt idx="3812">
                  <c:v>830.87583681750937</c:v>
                </c:pt>
                <c:pt idx="3813">
                  <c:v>845.93266190433451</c:v>
                </c:pt>
                <c:pt idx="3814">
                  <c:v>845.21501571803788</c:v>
                </c:pt>
                <c:pt idx="3815">
                  <c:v>851.98900518694245</c:v>
                </c:pt>
                <c:pt idx="3816">
                  <c:v>845.28163898601781</c:v>
                </c:pt>
                <c:pt idx="3817">
                  <c:v>844.27260314036459</c:v>
                </c:pt>
                <c:pt idx="3818">
                  <c:v>849.06303649009499</c:v>
                </c:pt>
                <c:pt idx="3819">
                  <c:v>852.33891050672582</c:v>
                </c:pt>
                <c:pt idx="3820">
                  <c:v>856.49455213678743</c:v>
                </c:pt>
                <c:pt idx="3821">
                  <c:v>865.42502962099411</c:v>
                </c:pt>
                <c:pt idx="3822">
                  <c:v>878.8540726656596</c:v>
                </c:pt>
                <c:pt idx="3823">
                  <c:v>888.0999837190634</c:v>
                </c:pt>
                <c:pt idx="3824">
                  <c:v>895.67344769746228</c:v>
                </c:pt>
                <c:pt idx="3825">
                  <c:v>891.50135291950505</c:v>
                </c:pt>
                <c:pt idx="3826">
                  <c:v>904.87286173765392</c:v>
                </c:pt>
                <c:pt idx="3827">
                  <c:v>905.79825934591156</c:v>
                </c:pt>
                <c:pt idx="3828">
                  <c:v>883.89272479233739</c:v>
                </c:pt>
                <c:pt idx="3829">
                  <c:v>886.47125691634335</c:v>
                </c:pt>
                <c:pt idx="3830">
                  <c:v>890.2407056568054</c:v>
                </c:pt>
                <c:pt idx="3831">
                  <c:v>880.78627792494331</c:v>
                </c:pt>
                <c:pt idx="3832">
                  <c:v>881.7014870016061</c:v>
                </c:pt>
                <c:pt idx="3833">
                  <c:v>890.80876626398128</c:v>
                </c:pt>
                <c:pt idx="3834">
                  <c:v>892.60127185399961</c:v>
                </c:pt>
                <c:pt idx="3835">
                  <c:v>865.36971373258655</c:v>
                </c:pt>
                <c:pt idx="3836">
                  <c:v>876.97085776342635</c:v>
                </c:pt>
                <c:pt idx="3837">
                  <c:v>867.76799247681231</c:v>
                </c:pt>
                <c:pt idx="3838">
                  <c:v>870.64896354993402</c:v>
                </c:pt>
                <c:pt idx="3839">
                  <c:v>862.26584456661635</c:v>
                </c:pt>
                <c:pt idx="3840">
                  <c:v>858.86405060353184</c:v>
                </c:pt>
                <c:pt idx="3841">
                  <c:v>841.69227384459509</c:v>
                </c:pt>
                <c:pt idx="3842">
                  <c:v>837.68845309207882</c:v>
                </c:pt>
                <c:pt idx="3843">
                  <c:v>807.33562505472105</c:v>
                </c:pt>
                <c:pt idx="3844">
                  <c:v>791.35817655499613</c:v>
                </c:pt>
                <c:pt idx="3845">
                  <c:v>769.49284917985472</c:v>
                </c:pt>
                <c:pt idx="3846">
                  <c:v>745.76859775805315</c:v>
                </c:pt>
                <c:pt idx="3847">
                  <c:v>724.26391704286834</c:v>
                </c:pt>
                <c:pt idx="3848">
                  <c:v>715.30741431112858</c:v>
                </c:pt>
                <c:pt idx="3849">
                  <c:v>724.45982301705669</c:v>
                </c:pt>
                <c:pt idx="3850">
                  <c:v>762.70644986653156</c:v>
                </c:pt>
                <c:pt idx="3851">
                  <c:v>766.22646206170009</c:v>
                </c:pt>
                <c:pt idx="3852">
                  <c:v>747.86161060425991</c:v>
                </c:pt>
                <c:pt idx="3853">
                  <c:v>758.35317231718045</c:v>
                </c:pt>
                <c:pt idx="3854">
                  <c:v>755.27593950285313</c:v>
                </c:pt>
                <c:pt idx="3855">
                  <c:v>737.52733658441923</c:v>
                </c:pt>
                <c:pt idx="3856">
                  <c:v>709.07920599644444</c:v>
                </c:pt>
                <c:pt idx="3857">
                  <c:v>717.29302907316855</c:v>
                </c:pt>
                <c:pt idx="3858">
                  <c:v>727.12167589013143</c:v>
                </c:pt>
                <c:pt idx="3859">
                  <c:v>743.74986577583115</c:v>
                </c:pt>
                <c:pt idx="3860">
                  <c:v>751.18350261621299</c:v>
                </c:pt>
                <c:pt idx="3861">
                  <c:v>755.09460710075564</c:v>
                </c:pt>
                <c:pt idx="3862">
                  <c:v>762.04706849482727</c:v>
                </c:pt>
                <c:pt idx="3863">
                  <c:v>748.59837794689156</c:v>
                </c:pt>
                <c:pt idx="3864">
                  <c:v>742.31323078566425</c:v>
                </c:pt>
                <c:pt idx="3865">
                  <c:v>738.29559643410596</c:v>
                </c:pt>
                <c:pt idx="3866">
                  <c:v>731.59787474714619</c:v>
                </c:pt>
                <c:pt idx="3867">
                  <c:v>733.11513294580152</c:v>
                </c:pt>
                <c:pt idx="3868">
                  <c:v>722.33036837382065</c:v>
                </c:pt>
                <c:pt idx="3869">
                  <c:v>690.56571664377338</c:v>
                </c:pt>
                <c:pt idx="3870">
                  <c:v>685.61643067895307</c:v>
                </c:pt>
                <c:pt idx="3871">
                  <c:v>690.85392278104518</c:v>
                </c:pt>
                <c:pt idx="3872">
                  <c:v>667.65613528535505</c:v>
                </c:pt>
                <c:pt idx="3873">
                  <c:v>666.43149157380003</c:v>
                </c:pt>
                <c:pt idx="3874">
                  <c:v>637.29993667406632</c:v>
                </c:pt>
                <c:pt idx="3875">
                  <c:v>662.9976416837859</c:v>
                </c:pt>
                <c:pt idx="3876">
                  <c:v>644.74038894138437</c:v>
                </c:pt>
                <c:pt idx="3877">
                  <c:v>648.61581460708783</c:v>
                </c:pt>
                <c:pt idx="3878">
                  <c:v>662.17509928171637</c:v>
                </c:pt>
                <c:pt idx="3879">
                  <c:v>671.67448623240386</c:v>
                </c:pt>
                <c:pt idx="3880">
                  <c:v>674.56898879504138</c:v>
                </c:pt>
                <c:pt idx="3881">
                  <c:v>670.4682160469813</c:v>
                </c:pt>
                <c:pt idx="3882">
                  <c:v>657.2471977428537</c:v>
                </c:pt>
                <c:pt idx="3883">
                  <c:v>654.1921589209137</c:v>
                </c:pt>
                <c:pt idx="3884">
                  <c:v>656.81124684217514</c:v>
                </c:pt>
                <c:pt idx="3885">
                  <c:v>659.02437476039029</c:v>
                </c:pt>
                <c:pt idx="3886">
                  <c:v>665.18709553357519</c:v>
                </c:pt>
                <c:pt idx="3887">
                  <c:v>674.13452192188834</c:v>
                </c:pt>
                <c:pt idx="3888">
                  <c:v>677.4540606235953</c:v>
                </c:pt>
                <c:pt idx="3889">
                  <c:v>685.55125445435715</c:v>
                </c:pt>
                <c:pt idx="3890">
                  <c:v>682.83967288035046</c:v>
                </c:pt>
                <c:pt idx="3891">
                  <c:v>681.83349555808365</c:v>
                </c:pt>
                <c:pt idx="3892">
                  <c:v>679.36007875757889</c:v>
                </c:pt>
                <c:pt idx="3893">
                  <c:v>680.75598590541472</c:v>
                </c:pt>
                <c:pt idx="3894">
                  <c:v>696.82811434011182</c:v>
                </c:pt>
                <c:pt idx="3895">
                  <c:v>702.61077866086646</c:v>
                </c:pt>
                <c:pt idx="3896">
                  <c:v>704.54712911871093</c:v>
                </c:pt>
                <c:pt idx="3897">
                  <c:v>712.46605872156113</c:v>
                </c:pt>
                <c:pt idx="3898">
                  <c:v>711.89818454464978</c:v>
                </c:pt>
                <c:pt idx="3899">
                  <c:v>710.6324902120017</c:v>
                </c:pt>
                <c:pt idx="3900">
                  <c:v>701.94275515832214</c:v>
                </c:pt>
                <c:pt idx="3901">
                  <c:v>709.60558179107829</c:v>
                </c:pt>
                <c:pt idx="3902">
                  <c:v>723.29426856009832</c:v>
                </c:pt>
                <c:pt idx="3903">
                  <c:v>737.75705893955126</c:v>
                </c:pt>
                <c:pt idx="3904">
                  <c:v>750.32651767792095</c:v>
                </c:pt>
                <c:pt idx="3905">
                  <c:v>754.59587617489956</c:v>
                </c:pt>
                <c:pt idx="3906">
                  <c:v>748.08326566588562</c:v>
                </c:pt>
                <c:pt idx="3907">
                  <c:v>750.72114024345524</c:v>
                </c:pt>
                <c:pt idx="3908">
                  <c:v>745.50658874278179</c:v>
                </c:pt>
                <c:pt idx="3909">
                  <c:v>749.40098642948851</c:v>
                </c:pt>
                <c:pt idx="3910">
                  <c:v>749.11531901155627</c:v>
                </c:pt>
                <c:pt idx="3911">
                  <c:v>757.3898273814109</c:v>
                </c:pt>
                <c:pt idx="3912">
                  <c:v>760.28708510719309</c:v>
                </c:pt>
                <c:pt idx="3913">
                  <c:v>769.45497782555447</c:v>
                </c:pt>
                <c:pt idx="3914">
                  <c:v>777.97233348089321</c:v>
                </c:pt>
                <c:pt idx="3915">
                  <c:v>770.17399562826665</c:v>
                </c:pt>
                <c:pt idx="3916">
                  <c:v>767.92599508333842</c:v>
                </c:pt>
                <c:pt idx="3917">
                  <c:v>767.1107209308451</c:v>
                </c:pt>
                <c:pt idx="3918">
                  <c:v>777.75709568487196</c:v>
                </c:pt>
                <c:pt idx="3919">
                  <c:v>784.51410135226888</c:v>
                </c:pt>
                <c:pt idx="3920">
                  <c:v>784.8934271348113</c:v>
                </c:pt>
                <c:pt idx="3921">
                  <c:v>789.2483816311526</c:v>
                </c:pt>
                <c:pt idx="3922">
                  <c:v>786.08174598161793</c:v>
                </c:pt>
                <c:pt idx="3923">
                  <c:v>799.40687863989535</c:v>
                </c:pt>
                <c:pt idx="3924">
                  <c:v>804.47866802455383</c:v>
                </c:pt>
                <c:pt idx="3925">
                  <c:v>804.67855216928331</c:v>
                </c:pt>
                <c:pt idx="3926">
                  <c:v>810.39738972041982</c:v>
                </c:pt>
                <c:pt idx="3927">
                  <c:v>813.76608620678508</c:v>
                </c:pt>
                <c:pt idx="3928">
                  <c:v>820.43117220820852</c:v>
                </c:pt>
                <c:pt idx="3929">
                  <c:v>820.35130289014296</c:v>
                </c:pt>
                <c:pt idx="3930">
                  <c:v>816.84636073365573</c:v>
                </c:pt>
                <c:pt idx="3931">
                  <c:v>825.33984456862811</c:v>
                </c:pt>
                <c:pt idx="3932">
                  <c:v>829.90219618507058</c:v>
                </c:pt>
                <c:pt idx="3933">
                  <c:v>831.83814683235778</c:v>
                </c:pt>
                <c:pt idx="3934">
                  <c:v>828.01482573937278</c:v>
                </c:pt>
                <c:pt idx="3935">
                  <c:v>809.93904325712288</c:v>
                </c:pt>
                <c:pt idx="3936">
                  <c:v>807.23512734571784</c:v>
                </c:pt>
                <c:pt idx="3937">
                  <c:v>816.56243947334701</c:v>
                </c:pt>
                <c:pt idx="3938">
                  <c:v>811.09705180183857</c:v>
                </c:pt>
                <c:pt idx="3939">
                  <c:v>816.9802705866307</c:v>
                </c:pt>
                <c:pt idx="3940">
                  <c:v>803.25854805512529</c:v>
                </c:pt>
                <c:pt idx="3941">
                  <c:v>778.35865912916518</c:v>
                </c:pt>
                <c:pt idx="3942">
                  <c:v>778.97665392157796</c:v>
                </c:pt>
                <c:pt idx="3943">
                  <c:v>775.64322219150256</c:v>
                </c:pt>
                <c:pt idx="3944">
                  <c:v>778.84871587528426</c:v>
                </c:pt>
                <c:pt idx="3945">
                  <c:v>789.25911014009284</c:v>
                </c:pt>
                <c:pt idx="3946">
                  <c:v>783.93944087398768</c:v>
                </c:pt>
                <c:pt idx="3947">
                  <c:v>798.63181819244812</c:v>
                </c:pt>
                <c:pt idx="3948">
                  <c:v>808.14550730579424</c:v>
                </c:pt>
                <c:pt idx="3949">
                  <c:v>815.39259467139584</c:v>
                </c:pt>
                <c:pt idx="3950">
                  <c:v>808.53426169128136</c:v>
                </c:pt>
                <c:pt idx="3951">
                  <c:v>796.38591735222462</c:v>
                </c:pt>
                <c:pt idx="3952">
                  <c:v>795.63854999057537</c:v>
                </c:pt>
                <c:pt idx="3953">
                  <c:v>793.48658398584917</c:v>
                </c:pt>
                <c:pt idx="3954">
                  <c:v>790.80340094904977</c:v>
                </c:pt>
                <c:pt idx="3955">
                  <c:v>786.27155694265105</c:v>
                </c:pt>
                <c:pt idx="3956">
                  <c:v>795.63492749825457</c:v>
                </c:pt>
                <c:pt idx="3957">
                  <c:v>802.865049665416</c:v>
                </c:pt>
                <c:pt idx="3958">
                  <c:v>802.03047298777858</c:v>
                </c:pt>
                <c:pt idx="3959">
                  <c:v>795.92070524702888</c:v>
                </c:pt>
                <c:pt idx="3960">
                  <c:v>801.59804579224851</c:v>
                </c:pt>
                <c:pt idx="3961">
                  <c:v>797.60270581860402</c:v>
                </c:pt>
                <c:pt idx="3962">
                  <c:v>799.43829047445934</c:v>
                </c:pt>
                <c:pt idx="3963">
                  <c:v>799.1760959987098</c:v>
                </c:pt>
                <c:pt idx="3964">
                  <c:v>800.91255915951501</c:v>
                </c:pt>
                <c:pt idx="3965">
                  <c:v>798.66916995540601</c:v>
                </c:pt>
                <c:pt idx="3966">
                  <c:v>799.58959202006815</c:v>
                </c:pt>
                <c:pt idx="3967">
                  <c:v>799.88593311450973</c:v>
                </c:pt>
                <c:pt idx="3968">
                  <c:v>801.03099410179652</c:v>
                </c:pt>
                <c:pt idx="3969">
                  <c:v>805.39470367235958</c:v>
                </c:pt>
                <c:pt idx="3970">
                  <c:v>804.77932796098605</c:v>
                </c:pt>
                <c:pt idx="3971">
                  <c:v>794.74387696895155</c:v>
                </c:pt>
                <c:pt idx="3972">
                  <c:v>797.76018233947923</c:v>
                </c:pt>
                <c:pt idx="3973">
                  <c:v>796.91991951658463</c:v>
                </c:pt>
                <c:pt idx="3974">
                  <c:v>797.09642400086182</c:v>
                </c:pt>
                <c:pt idx="3975">
                  <c:v>797.23870194873416</c:v>
                </c:pt>
                <c:pt idx="3976">
                  <c:v>795.09739785485397</c:v>
                </c:pt>
                <c:pt idx="3977">
                  <c:v>783.30999298494305</c:v>
                </c:pt>
                <c:pt idx="3978">
                  <c:v>783.06886304230704</c:v>
                </c:pt>
                <c:pt idx="3979">
                  <c:v>786.9012290444183</c:v>
                </c:pt>
                <c:pt idx="3980">
                  <c:v>789.77004183632107</c:v>
                </c:pt>
                <c:pt idx="3981">
                  <c:v>789.67118096181139</c:v>
                </c:pt>
                <c:pt idx="3982">
                  <c:v>792.12851743055023</c:v>
                </c:pt>
                <c:pt idx="3983">
                  <c:v>799.43677470141222</c:v>
                </c:pt>
                <c:pt idx="3984">
                  <c:v>798.21995693187159</c:v>
                </c:pt>
                <c:pt idx="3985">
                  <c:v>808.46108414926073</c:v>
                </c:pt>
                <c:pt idx="3986">
                  <c:v>809.02054188105888</c:v>
                </c:pt>
                <c:pt idx="3987">
                  <c:v>809.565471460666</c:v>
                </c:pt>
                <c:pt idx="3988">
                  <c:v>810.03387361455964</c:v>
                </c:pt>
                <c:pt idx="3989">
                  <c:v>807.11481966460565</c:v>
                </c:pt>
                <c:pt idx="3990">
                  <c:v>802.29084800317287</c:v>
                </c:pt>
                <c:pt idx="3991">
                  <c:v>804.5993554915359</c:v>
                </c:pt>
                <c:pt idx="3992">
                  <c:v>801.19336291821946</c:v>
                </c:pt>
                <c:pt idx="3993">
                  <c:v>805.85045307595635</c:v>
                </c:pt>
                <c:pt idx="3994">
                  <c:v>812.59103885010597</c:v>
                </c:pt>
                <c:pt idx="3995">
                  <c:v>814.4664926768686</c:v>
                </c:pt>
                <c:pt idx="3996">
                  <c:v>806.51650904881342</c:v>
                </c:pt>
                <c:pt idx="3997">
                  <c:v>798.88724097357999</c:v>
                </c:pt>
                <c:pt idx="3998">
                  <c:v>804.49107942249805</c:v>
                </c:pt>
                <c:pt idx="3999">
                  <c:v>771.62788458577904</c:v>
                </c:pt>
                <c:pt idx="4000">
                  <c:v>754.43970817941567</c:v>
                </c:pt>
                <c:pt idx="4001">
                  <c:v>745.11785354358813</c:v>
                </c:pt>
                <c:pt idx="4002">
                  <c:v>717.31325678507494</c:v>
                </c:pt>
                <c:pt idx="4003">
                  <c:v>735.26316709390369</c:v>
                </c:pt>
                <c:pt idx="4004">
                  <c:v>744.51703084769372</c:v>
                </c:pt>
                <c:pt idx="4005">
                  <c:v>743.9703484062552</c:v>
                </c:pt>
                <c:pt idx="4006">
                  <c:v>745.87065264577575</c:v>
                </c:pt>
                <c:pt idx="4007">
                  <c:v>749.42880765606117</c:v>
                </c:pt>
                <c:pt idx="4008">
                  <c:v>753.75338019076264</c:v>
                </c:pt>
                <c:pt idx="4009">
                  <c:v>753.62230626222072</c:v>
                </c:pt>
                <c:pt idx="4010">
                  <c:v>747.60739685053716</c:v>
                </c:pt>
                <c:pt idx="4011">
                  <c:v>744.00127611707512</c:v>
                </c:pt>
                <c:pt idx="4012">
                  <c:v>737.81223400123167</c:v>
                </c:pt>
                <c:pt idx="4013">
                  <c:v>741.49877548497693</c:v>
                </c:pt>
              </c:numCache>
            </c:numRef>
          </c:val>
          <c:smooth val="0"/>
          <c:extLst>
            <c:ext xmlns:c16="http://schemas.microsoft.com/office/drawing/2014/chart" uri="{C3380CC4-5D6E-409C-BE32-E72D297353CC}">
              <c16:uniqueId val="{00000001-5784-4E02-99DA-F46F6890B581}"/>
            </c:ext>
          </c:extLst>
        </c:ser>
        <c:ser>
          <c:idx val="2"/>
          <c:order val="2"/>
          <c:tx>
            <c:strRef>
              <c:f>Sheet1!$D$1</c:f>
              <c:strCache>
                <c:ptCount val="1"/>
                <c:pt idx="0">
                  <c:v>Low Volatility</c:v>
                </c:pt>
              </c:strCache>
            </c:strRef>
          </c:tx>
          <c:spPr>
            <a:ln>
              <a:solidFill>
                <a:srgbClr val="86C5E3"/>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Sheet1!$D$2:$D$4015</c:f>
              <c:numCache>
                <c:formatCode>0.00</c:formatCode>
                <c:ptCount val="4014"/>
                <c:pt idx="0">
                  <c:v>100</c:v>
                </c:pt>
                <c:pt idx="1">
                  <c:v>99.215527024883073</c:v>
                </c:pt>
                <c:pt idx="2">
                  <c:v>100.30343696299239</c:v>
                </c:pt>
                <c:pt idx="3">
                  <c:v>100.7010182349977</c:v>
                </c:pt>
                <c:pt idx="4">
                  <c:v>101.30929326631529</c:v>
                </c:pt>
                <c:pt idx="5">
                  <c:v>100.19646369078529</c:v>
                </c:pt>
                <c:pt idx="6">
                  <c:v>99.774334540828477</c:v>
                </c:pt>
                <c:pt idx="7">
                  <c:v>99.407901991594599</c:v>
                </c:pt>
                <c:pt idx="8">
                  <c:v>99.400333358977576</c:v>
                </c:pt>
                <c:pt idx="9">
                  <c:v>99.558071911488014</c:v>
                </c:pt>
                <c:pt idx="10">
                  <c:v>99.385841410183232</c:v>
                </c:pt>
                <c:pt idx="11">
                  <c:v>99.997962912454852</c:v>
                </c:pt>
                <c:pt idx="12">
                  <c:v>101.2326968772323</c:v>
                </c:pt>
                <c:pt idx="13">
                  <c:v>100.811301280615</c:v>
                </c:pt>
                <c:pt idx="14">
                  <c:v>99.53041576829385</c:v>
                </c:pt>
                <c:pt idx="15">
                  <c:v>99.792811323876748</c:v>
                </c:pt>
                <c:pt idx="16">
                  <c:v>100.23476098746011</c:v>
                </c:pt>
                <c:pt idx="17">
                  <c:v>99.838468397959019</c:v>
                </c:pt>
                <c:pt idx="18">
                  <c:v>100.42301772688759</c:v>
                </c:pt>
                <c:pt idx="19">
                  <c:v>100.3923002735535</c:v>
                </c:pt>
                <c:pt idx="20">
                  <c:v>99.566421113894094</c:v>
                </c:pt>
                <c:pt idx="21">
                  <c:v>100.8175568549244</c:v>
                </c:pt>
                <c:pt idx="22">
                  <c:v>101.3461992723487</c:v>
                </c:pt>
                <c:pt idx="23">
                  <c:v>102.5795894816753</c:v>
                </c:pt>
                <c:pt idx="24">
                  <c:v>101.1343180290483</c:v>
                </c:pt>
                <c:pt idx="25">
                  <c:v>101.4434634685673</c:v>
                </c:pt>
                <c:pt idx="26">
                  <c:v>101.8261549910581</c:v>
                </c:pt>
                <c:pt idx="27">
                  <c:v>99.76656427871184</c:v>
                </c:pt>
                <c:pt idx="28">
                  <c:v>99.367498021597001</c:v>
                </c:pt>
                <c:pt idx="29">
                  <c:v>99.675310297523737</c:v>
                </c:pt>
                <c:pt idx="30">
                  <c:v>99.746560365687955</c:v>
                </c:pt>
                <c:pt idx="31">
                  <c:v>100.47481756488951</c:v>
                </c:pt>
                <c:pt idx="32">
                  <c:v>99.264002252798576</c:v>
                </c:pt>
                <c:pt idx="33">
                  <c:v>99.918241834477527</c:v>
                </c:pt>
                <c:pt idx="34">
                  <c:v>99.27177036721433</c:v>
                </c:pt>
                <c:pt idx="35">
                  <c:v>100.4396990702608</c:v>
                </c:pt>
                <c:pt idx="36">
                  <c:v>101.23657247855979</c:v>
                </c:pt>
                <c:pt idx="37">
                  <c:v>101.7819779807468</c:v>
                </c:pt>
                <c:pt idx="38">
                  <c:v>100.4418522206839</c:v>
                </c:pt>
                <c:pt idx="39">
                  <c:v>100.7777068255002</c:v>
                </c:pt>
                <c:pt idx="40">
                  <c:v>100.71377207688531</c:v>
                </c:pt>
                <c:pt idx="41">
                  <c:v>97.798614345974542</c:v>
                </c:pt>
                <c:pt idx="42">
                  <c:v>93.7526924461378</c:v>
                </c:pt>
                <c:pt idx="43">
                  <c:v>95.801233352647614</c:v>
                </c:pt>
                <c:pt idx="44">
                  <c:v>98.787359790065977</c:v>
                </c:pt>
                <c:pt idx="45">
                  <c:v>100.1846105420952</c:v>
                </c:pt>
                <c:pt idx="46">
                  <c:v>100.27648620690751</c:v>
                </c:pt>
                <c:pt idx="47">
                  <c:v>98.506202538921642</c:v>
                </c:pt>
                <c:pt idx="48">
                  <c:v>98.137342588981241</c:v>
                </c:pt>
                <c:pt idx="49">
                  <c:v>98.164554570695273</c:v>
                </c:pt>
                <c:pt idx="50">
                  <c:v>98.124658287392649</c:v>
                </c:pt>
                <c:pt idx="51">
                  <c:v>98.950888408761458</c:v>
                </c:pt>
                <c:pt idx="52">
                  <c:v>100.1269220710852</c:v>
                </c:pt>
                <c:pt idx="53">
                  <c:v>100.0909750218664</c:v>
                </c:pt>
                <c:pt idx="54">
                  <c:v>100.94172161185109</c:v>
                </c:pt>
                <c:pt idx="55">
                  <c:v>102.01260058157069</c:v>
                </c:pt>
                <c:pt idx="56">
                  <c:v>103.79511367539421</c:v>
                </c:pt>
                <c:pt idx="57">
                  <c:v>103.84433689315691</c:v>
                </c:pt>
                <c:pt idx="58">
                  <c:v>103.72329773480961</c:v>
                </c:pt>
                <c:pt idx="59">
                  <c:v>103.3128356473007</c:v>
                </c:pt>
                <c:pt idx="60">
                  <c:v>102.1946208644254</c:v>
                </c:pt>
                <c:pt idx="61">
                  <c:v>100.80422406372099</c:v>
                </c:pt>
                <c:pt idx="62">
                  <c:v>102.7525895640575</c:v>
                </c:pt>
                <c:pt idx="63">
                  <c:v>104.6335552580383</c:v>
                </c:pt>
                <c:pt idx="64">
                  <c:v>105.36284111318631</c:v>
                </c:pt>
                <c:pt idx="65">
                  <c:v>106.0153181870965</c:v>
                </c:pt>
                <c:pt idx="66">
                  <c:v>106.7465169344469</c:v>
                </c:pt>
                <c:pt idx="67">
                  <c:v>106.2509713637849</c:v>
                </c:pt>
                <c:pt idx="68">
                  <c:v>106.4191694068279</c:v>
                </c:pt>
                <c:pt idx="69">
                  <c:v>106.8407027590805</c:v>
                </c:pt>
                <c:pt idx="70">
                  <c:v>105.7375480612035</c:v>
                </c:pt>
                <c:pt idx="71">
                  <c:v>106.46189775065589</c:v>
                </c:pt>
                <c:pt idx="72">
                  <c:v>107.2139770877895</c:v>
                </c:pt>
                <c:pt idx="73">
                  <c:v>106.702665950053</c:v>
                </c:pt>
                <c:pt idx="74">
                  <c:v>105.93226953121641</c:v>
                </c:pt>
                <c:pt idx="75">
                  <c:v>106.24771490559419</c:v>
                </c:pt>
                <c:pt idx="76">
                  <c:v>107.00052562039509</c:v>
                </c:pt>
                <c:pt idx="77">
                  <c:v>107.977765715743</c:v>
                </c:pt>
                <c:pt idx="78">
                  <c:v>107.9939812989532</c:v>
                </c:pt>
                <c:pt idx="79">
                  <c:v>108.9574848473105</c:v>
                </c:pt>
                <c:pt idx="80">
                  <c:v>109.517159931997</c:v>
                </c:pt>
                <c:pt idx="81">
                  <c:v>108.2278223736465</c:v>
                </c:pt>
                <c:pt idx="82">
                  <c:v>104.29911004879391</c:v>
                </c:pt>
                <c:pt idx="83">
                  <c:v>103.78265145411279</c:v>
                </c:pt>
                <c:pt idx="84">
                  <c:v>104.9456095284656</c:v>
                </c:pt>
                <c:pt idx="85">
                  <c:v>107.87682190729291</c:v>
                </c:pt>
                <c:pt idx="86">
                  <c:v>107.970047422357</c:v>
                </c:pt>
                <c:pt idx="87">
                  <c:v>107.632441994136</c:v>
                </c:pt>
                <c:pt idx="88">
                  <c:v>107.54023178543601</c:v>
                </c:pt>
                <c:pt idx="89">
                  <c:v>107.3606164507961</c:v>
                </c:pt>
                <c:pt idx="90">
                  <c:v>104.3880771516225</c:v>
                </c:pt>
                <c:pt idx="91">
                  <c:v>105.30810666226991</c:v>
                </c:pt>
                <c:pt idx="92">
                  <c:v>105.4094465475323</c:v>
                </c:pt>
                <c:pt idx="93">
                  <c:v>101.366857466575</c:v>
                </c:pt>
                <c:pt idx="94">
                  <c:v>101.5785021988445</c:v>
                </c:pt>
                <c:pt idx="95">
                  <c:v>99.350429968836877</c:v>
                </c:pt>
                <c:pt idx="96">
                  <c:v>94.825707863662885</c:v>
                </c:pt>
                <c:pt idx="97">
                  <c:v>95.036466690144366</c:v>
                </c:pt>
                <c:pt idx="98">
                  <c:v>93.6342201587956</c:v>
                </c:pt>
                <c:pt idx="99">
                  <c:v>96.161311103028339</c:v>
                </c:pt>
                <c:pt idx="100">
                  <c:v>95.569899334051556</c:v>
                </c:pt>
                <c:pt idx="101">
                  <c:v>96.474171521136824</c:v>
                </c:pt>
                <c:pt idx="102">
                  <c:v>97.9238906534938</c:v>
                </c:pt>
                <c:pt idx="103">
                  <c:v>95.764390931889835</c:v>
                </c:pt>
                <c:pt idx="104">
                  <c:v>95.966985048112107</c:v>
                </c:pt>
                <c:pt idx="105">
                  <c:v>94.5202262755178</c:v>
                </c:pt>
                <c:pt idx="106">
                  <c:v>95.531446323131945</c:v>
                </c:pt>
                <c:pt idx="107">
                  <c:v>95.207831032945279</c:v>
                </c:pt>
                <c:pt idx="108">
                  <c:v>95.427679759989715</c:v>
                </c:pt>
                <c:pt idx="109">
                  <c:v>95.700297602837253</c:v>
                </c:pt>
                <c:pt idx="110">
                  <c:v>95.253752000582764</c:v>
                </c:pt>
                <c:pt idx="111">
                  <c:v>94.77943282631405</c:v>
                </c:pt>
                <c:pt idx="112">
                  <c:v>93.223790681973568</c:v>
                </c:pt>
                <c:pt idx="113">
                  <c:v>93.111262242966234</c:v>
                </c:pt>
                <c:pt idx="114">
                  <c:v>94.596917974796199</c:v>
                </c:pt>
                <c:pt idx="115">
                  <c:v>90.545422081573832</c:v>
                </c:pt>
                <c:pt idx="116">
                  <c:v>91.339120232287513</c:v>
                </c:pt>
                <c:pt idx="117">
                  <c:v>91.859031131248059</c:v>
                </c:pt>
                <c:pt idx="118">
                  <c:v>92.659827244865411</c:v>
                </c:pt>
                <c:pt idx="119">
                  <c:v>94.443649329756013</c:v>
                </c:pt>
                <c:pt idx="120">
                  <c:v>95.195817267263934</c:v>
                </c:pt>
                <c:pt idx="121">
                  <c:v>95.24834837304401</c:v>
                </c:pt>
                <c:pt idx="122">
                  <c:v>95.241538253930344</c:v>
                </c:pt>
                <c:pt idx="123">
                  <c:v>97.146709212203149</c:v>
                </c:pt>
                <c:pt idx="124">
                  <c:v>99.236301126723433</c:v>
                </c:pt>
                <c:pt idx="125">
                  <c:v>98.531874615502403</c:v>
                </c:pt>
                <c:pt idx="126">
                  <c:v>99.951501082645819</c:v>
                </c:pt>
                <c:pt idx="127">
                  <c:v>99.584202936918089</c:v>
                </c:pt>
                <c:pt idx="128">
                  <c:v>99.815814217178129</c:v>
                </c:pt>
                <c:pt idx="129">
                  <c:v>99.631654190275285</c:v>
                </c:pt>
                <c:pt idx="130">
                  <c:v>100.10766478818191</c:v>
                </c:pt>
                <c:pt idx="131">
                  <c:v>100.4115341819344</c:v>
                </c:pt>
                <c:pt idx="132">
                  <c:v>99.650276765236157</c:v>
                </c:pt>
                <c:pt idx="133">
                  <c:v>98.529409157732658</c:v>
                </c:pt>
                <c:pt idx="134">
                  <c:v>99.440217836868015</c:v>
                </c:pt>
                <c:pt idx="135">
                  <c:v>100.66376932747259</c:v>
                </c:pt>
                <c:pt idx="136">
                  <c:v>100.519918963206</c:v>
                </c:pt>
                <c:pt idx="137">
                  <c:v>100.05421808076871</c:v>
                </c:pt>
                <c:pt idx="138">
                  <c:v>98.824805555877916</c:v>
                </c:pt>
                <c:pt idx="139">
                  <c:v>98.677342739620542</c:v>
                </c:pt>
                <c:pt idx="140">
                  <c:v>98.833050904104084</c:v>
                </c:pt>
                <c:pt idx="141">
                  <c:v>99.67292180040765</c:v>
                </c:pt>
                <c:pt idx="142">
                  <c:v>100.8630418001632</c:v>
                </c:pt>
                <c:pt idx="143">
                  <c:v>100.3836100817706</c:v>
                </c:pt>
                <c:pt idx="144">
                  <c:v>101.5684736585421</c:v>
                </c:pt>
                <c:pt idx="145">
                  <c:v>102.0805853134376</c:v>
                </c:pt>
                <c:pt idx="146">
                  <c:v>101.8048010692344</c:v>
                </c:pt>
                <c:pt idx="147">
                  <c:v>101.9553206653344</c:v>
                </c:pt>
                <c:pt idx="148">
                  <c:v>101.9922087299164</c:v>
                </c:pt>
                <c:pt idx="149">
                  <c:v>101.96423807586631</c:v>
                </c:pt>
                <c:pt idx="150">
                  <c:v>100.9278233372651</c:v>
                </c:pt>
                <c:pt idx="151">
                  <c:v>101.4307607894539</c:v>
                </c:pt>
                <c:pt idx="152">
                  <c:v>101.8291436888443</c:v>
                </c:pt>
                <c:pt idx="153">
                  <c:v>102.1792045817744</c:v>
                </c:pt>
                <c:pt idx="154">
                  <c:v>101.6137292548501</c:v>
                </c:pt>
                <c:pt idx="155">
                  <c:v>102.4730822760625</c:v>
                </c:pt>
                <c:pt idx="156">
                  <c:v>102.9823176053923</c:v>
                </c:pt>
                <c:pt idx="157">
                  <c:v>102.26647295147539</c:v>
                </c:pt>
                <c:pt idx="158">
                  <c:v>102.658277920693</c:v>
                </c:pt>
                <c:pt idx="159">
                  <c:v>100.994527503242</c:v>
                </c:pt>
                <c:pt idx="160">
                  <c:v>100.485447014138</c:v>
                </c:pt>
                <c:pt idx="161">
                  <c:v>99.089730976913316</c:v>
                </c:pt>
                <c:pt idx="162">
                  <c:v>98.379793653745409</c:v>
                </c:pt>
                <c:pt idx="163">
                  <c:v>97.95824990322653</c:v>
                </c:pt>
                <c:pt idx="164">
                  <c:v>98.316016075619189</c:v>
                </c:pt>
                <c:pt idx="165">
                  <c:v>99.712272540901921</c:v>
                </c:pt>
                <c:pt idx="166">
                  <c:v>100.4568468904573</c:v>
                </c:pt>
                <c:pt idx="167">
                  <c:v>99.410414655309964</c:v>
                </c:pt>
                <c:pt idx="168">
                  <c:v>100.1605132051514</c:v>
                </c:pt>
                <c:pt idx="169">
                  <c:v>99.88302160654608</c:v>
                </c:pt>
                <c:pt idx="170">
                  <c:v>99.854693848902315</c:v>
                </c:pt>
                <c:pt idx="171">
                  <c:v>99.838729714006163</c:v>
                </c:pt>
                <c:pt idx="172">
                  <c:v>99.180611564861849</c:v>
                </c:pt>
                <c:pt idx="173">
                  <c:v>99.809364504001408</c:v>
                </c:pt>
                <c:pt idx="174">
                  <c:v>99.671182798131866</c:v>
                </c:pt>
                <c:pt idx="175">
                  <c:v>100.05896202024699</c:v>
                </c:pt>
                <c:pt idx="176">
                  <c:v>101.9154297694657</c:v>
                </c:pt>
                <c:pt idx="177">
                  <c:v>102.5379019764238</c:v>
                </c:pt>
                <c:pt idx="178">
                  <c:v>104.03209374753359</c:v>
                </c:pt>
                <c:pt idx="179">
                  <c:v>103.61342517605109</c:v>
                </c:pt>
                <c:pt idx="180">
                  <c:v>103.02917533891529</c:v>
                </c:pt>
                <c:pt idx="181">
                  <c:v>103.7022316751021</c:v>
                </c:pt>
                <c:pt idx="182">
                  <c:v>103.972458869698</c:v>
                </c:pt>
                <c:pt idx="183">
                  <c:v>103.3361744483983</c:v>
                </c:pt>
                <c:pt idx="184">
                  <c:v>104.1701799953334</c:v>
                </c:pt>
                <c:pt idx="185">
                  <c:v>105.54423124652391</c:v>
                </c:pt>
                <c:pt idx="186">
                  <c:v>105.4768269036225</c:v>
                </c:pt>
                <c:pt idx="187">
                  <c:v>105.0728094049452</c:v>
                </c:pt>
                <c:pt idx="188">
                  <c:v>103.7623687005364</c:v>
                </c:pt>
                <c:pt idx="189">
                  <c:v>104.0270757571944</c:v>
                </c:pt>
                <c:pt idx="190">
                  <c:v>103.6109674541656</c:v>
                </c:pt>
                <c:pt idx="191">
                  <c:v>102.49381821010419</c:v>
                </c:pt>
                <c:pt idx="192">
                  <c:v>102.1930777154713</c:v>
                </c:pt>
                <c:pt idx="193">
                  <c:v>103.01292174187969</c:v>
                </c:pt>
                <c:pt idx="194">
                  <c:v>99.399619310026182</c:v>
                </c:pt>
                <c:pt idx="195">
                  <c:v>99.643401731903154</c:v>
                </c:pt>
                <c:pt idx="196">
                  <c:v>101.9820081650831</c:v>
                </c:pt>
                <c:pt idx="197">
                  <c:v>97.844245248619899</c:v>
                </c:pt>
                <c:pt idx="198">
                  <c:v>98.294830077262034</c:v>
                </c:pt>
                <c:pt idx="199">
                  <c:v>99.582867033042632</c:v>
                </c:pt>
                <c:pt idx="200">
                  <c:v>98.420668733800483</c:v>
                </c:pt>
                <c:pt idx="201">
                  <c:v>98.676266088486557</c:v>
                </c:pt>
                <c:pt idx="202">
                  <c:v>99.973747416424203</c:v>
                </c:pt>
                <c:pt idx="203">
                  <c:v>98.874437529086521</c:v>
                </c:pt>
                <c:pt idx="204">
                  <c:v>98.025176417371938</c:v>
                </c:pt>
                <c:pt idx="205">
                  <c:v>99.288788807225998</c:v>
                </c:pt>
                <c:pt idx="206">
                  <c:v>99.592798184207567</c:v>
                </c:pt>
                <c:pt idx="207">
                  <c:v>95.860727481008894</c:v>
                </c:pt>
                <c:pt idx="208">
                  <c:v>94.262991990687411</c:v>
                </c:pt>
                <c:pt idx="209">
                  <c:v>93.935689929624061</c:v>
                </c:pt>
                <c:pt idx="210">
                  <c:v>93.812419460329679</c:v>
                </c:pt>
                <c:pt idx="211">
                  <c:v>93.818411774809249</c:v>
                </c:pt>
                <c:pt idx="212">
                  <c:v>93.019544038420534</c:v>
                </c:pt>
                <c:pt idx="213">
                  <c:v>94.603788416008456</c:v>
                </c:pt>
                <c:pt idx="214">
                  <c:v>97.347796335161746</c:v>
                </c:pt>
                <c:pt idx="215">
                  <c:v>98.262235111388421</c:v>
                </c:pt>
                <c:pt idx="216">
                  <c:v>98.296466594716804</c:v>
                </c:pt>
                <c:pt idx="217">
                  <c:v>98.617507994442803</c:v>
                </c:pt>
                <c:pt idx="218">
                  <c:v>100.721084135718</c:v>
                </c:pt>
                <c:pt idx="219">
                  <c:v>102.57353369505169</c:v>
                </c:pt>
                <c:pt idx="220">
                  <c:v>102.48072174716771</c:v>
                </c:pt>
                <c:pt idx="221">
                  <c:v>103.0092557559251</c:v>
                </c:pt>
                <c:pt idx="222">
                  <c:v>104.25042798876891</c:v>
                </c:pt>
                <c:pt idx="223">
                  <c:v>104.46016497994211</c:v>
                </c:pt>
                <c:pt idx="224">
                  <c:v>104.93111282544579</c:v>
                </c:pt>
                <c:pt idx="225">
                  <c:v>104.88165615338001</c:v>
                </c:pt>
                <c:pt idx="226">
                  <c:v>104.57376374784501</c:v>
                </c:pt>
                <c:pt idx="227">
                  <c:v>105.5179001569454</c:v>
                </c:pt>
                <c:pt idx="228">
                  <c:v>104.5443375607757</c:v>
                </c:pt>
                <c:pt idx="229">
                  <c:v>104.5309882544521</c:v>
                </c:pt>
                <c:pt idx="230">
                  <c:v>105.5423848503039</c:v>
                </c:pt>
                <c:pt idx="231">
                  <c:v>105.3344560161545</c:v>
                </c:pt>
                <c:pt idx="232">
                  <c:v>105.3386026882966</c:v>
                </c:pt>
                <c:pt idx="233">
                  <c:v>105.3567547480107</c:v>
                </c:pt>
                <c:pt idx="234">
                  <c:v>107.08458880182179</c:v>
                </c:pt>
                <c:pt idx="235">
                  <c:v>106.7082231055237</c:v>
                </c:pt>
                <c:pt idx="236">
                  <c:v>108.2109221846892</c:v>
                </c:pt>
                <c:pt idx="237">
                  <c:v>107.8730999856905</c:v>
                </c:pt>
                <c:pt idx="238">
                  <c:v>109.61312884275959</c:v>
                </c:pt>
                <c:pt idx="239">
                  <c:v>110.5510305187492</c:v>
                </c:pt>
                <c:pt idx="240">
                  <c:v>110.4002535057714</c:v>
                </c:pt>
                <c:pt idx="241">
                  <c:v>109.8202348081049</c:v>
                </c:pt>
                <c:pt idx="242">
                  <c:v>107.471175777011</c:v>
                </c:pt>
                <c:pt idx="243">
                  <c:v>103.08321670339799</c:v>
                </c:pt>
                <c:pt idx="244">
                  <c:v>106.31314322727199</c:v>
                </c:pt>
                <c:pt idx="245">
                  <c:v>108.54883126097759</c:v>
                </c:pt>
                <c:pt idx="246">
                  <c:v>110.3276892856647</c:v>
                </c:pt>
                <c:pt idx="247">
                  <c:v>109.0308674712734</c:v>
                </c:pt>
                <c:pt idx="248">
                  <c:v>111.5931419890921</c:v>
                </c:pt>
                <c:pt idx="249">
                  <c:v>110.3755870346606</c:v>
                </c:pt>
                <c:pt idx="250">
                  <c:v>107.3129086664477</c:v>
                </c:pt>
                <c:pt idx="251">
                  <c:v>106.7883394844951</c:v>
                </c:pt>
                <c:pt idx="252">
                  <c:v>106.8205375193852</c:v>
                </c:pt>
                <c:pt idx="253">
                  <c:v>106.8243255234899</c:v>
                </c:pt>
                <c:pt idx="254">
                  <c:v>111.2981198600707</c:v>
                </c:pt>
                <c:pt idx="255">
                  <c:v>112.2609931267159</c:v>
                </c:pt>
                <c:pt idx="256">
                  <c:v>112.4600417329617</c:v>
                </c:pt>
                <c:pt idx="257">
                  <c:v>115.3492341153256</c:v>
                </c:pt>
                <c:pt idx="258">
                  <c:v>118.1787907064281</c:v>
                </c:pt>
                <c:pt idx="259">
                  <c:v>117.9890343392525</c:v>
                </c:pt>
                <c:pt idx="260">
                  <c:v>118.77920301870969</c:v>
                </c:pt>
                <c:pt idx="261">
                  <c:v>116.1854535938018</c:v>
                </c:pt>
                <c:pt idx="262">
                  <c:v>117.2999120794052</c:v>
                </c:pt>
                <c:pt idx="263">
                  <c:v>118.29388547177609</c:v>
                </c:pt>
                <c:pt idx="264">
                  <c:v>117.6585655039532</c:v>
                </c:pt>
                <c:pt idx="265">
                  <c:v>117.7469660576706</c:v>
                </c:pt>
                <c:pt idx="266">
                  <c:v>117.1823724143441</c:v>
                </c:pt>
                <c:pt idx="267">
                  <c:v>118.4046131124672</c:v>
                </c:pt>
                <c:pt idx="268">
                  <c:v>118.6645872566106</c:v>
                </c:pt>
                <c:pt idx="269">
                  <c:v>120.6415320190342</c:v>
                </c:pt>
                <c:pt idx="270">
                  <c:v>125.1308746795128</c:v>
                </c:pt>
                <c:pt idx="271">
                  <c:v>129.66765660155789</c:v>
                </c:pt>
                <c:pt idx="272">
                  <c:v>130.10454018335599</c:v>
                </c:pt>
                <c:pt idx="273">
                  <c:v>133.8092271587372</c:v>
                </c:pt>
                <c:pt idx="274">
                  <c:v>133.27399025010229</c:v>
                </c:pt>
                <c:pt idx="275">
                  <c:v>135.18161634212461</c:v>
                </c:pt>
                <c:pt idx="276">
                  <c:v>139.69267584471149</c:v>
                </c:pt>
                <c:pt idx="277">
                  <c:v>138.59231355222349</c:v>
                </c:pt>
                <c:pt idx="278">
                  <c:v>139.37396655653151</c:v>
                </c:pt>
                <c:pt idx="279">
                  <c:v>137.30889338103731</c:v>
                </c:pt>
                <c:pt idx="280">
                  <c:v>140.95292864374991</c:v>
                </c:pt>
                <c:pt idx="281">
                  <c:v>143.32473633324159</c:v>
                </c:pt>
                <c:pt idx="282">
                  <c:v>144.86035699573469</c:v>
                </c:pt>
                <c:pt idx="283">
                  <c:v>147.39871922837369</c:v>
                </c:pt>
                <c:pt idx="284">
                  <c:v>147.2193734719875</c:v>
                </c:pt>
                <c:pt idx="285">
                  <c:v>146.37365915210481</c:v>
                </c:pt>
                <c:pt idx="286">
                  <c:v>146.6388918511343</c:v>
                </c:pt>
                <c:pt idx="287">
                  <c:v>146.97636719547529</c:v>
                </c:pt>
                <c:pt idx="288">
                  <c:v>149.86969552477439</c:v>
                </c:pt>
                <c:pt idx="289">
                  <c:v>151.5234240452458</c:v>
                </c:pt>
                <c:pt idx="290">
                  <c:v>152.33341769094659</c:v>
                </c:pt>
                <c:pt idx="291">
                  <c:v>146.2014026819632</c:v>
                </c:pt>
                <c:pt idx="292">
                  <c:v>145.61659707123539</c:v>
                </c:pt>
                <c:pt idx="293">
                  <c:v>148.42911180008431</c:v>
                </c:pt>
                <c:pt idx="294">
                  <c:v>150.22652165068121</c:v>
                </c:pt>
                <c:pt idx="295">
                  <c:v>150.5206123952382</c:v>
                </c:pt>
                <c:pt idx="296">
                  <c:v>153.85029894352999</c:v>
                </c:pt>
                <c:pt idx="297">
                  <c:v>157.18622429333041</c:v>
                </c:pt>
                <c:pt idx="298">
                  <c:v>160.41971564818209</c:v>
                </c:pt>
                <c:pt idx="299">
                  <c:v>161.95770084323581</c:v>
                </c:pt>
                <c:pt idx="300">
                  <c:v>163.0097094124493</c:v>
                </c:pt>
                <c:pt idx="301">
                  <c:v>163.54866014284289</c:v>
                </c:pt>
                <c:pt idx="302">
                  <c:v>162.14247451327091</c:v>
                </c:pt>
                <c:pt idx="303">
                  <c:v>158.46609543988421</c:v>
                </c:pt>
                <c:pt idx="304">
                  <c:v>156.41173424024879</c:v>
                </c:pt>
                <c:pt idx="305">
                  <c:v>151.79498690194509</c:v>
                </c:pt>
                <c:pt idx="306">
                  <c:v>152.94347474706601</c:v>
                </c:pt>
                <c:pt idx="307">
                  <c:v>155.0160825533541</c:v>
                </c:pt>
                <c:pt idx="308">
                  <c:v>152.7056243459794</c:v>
                </c:pt>
                <c:pt idx="309">
                  <c:v>148.38514231484621</c:v>
                </c:pt>
                <c:pt idx="310">
                  <c:v>149.14915919728969</c:v>
                </c:pt>
                <c:pt idx="311">
                  <c:v>148.6302304253081</c:v>
                </c:pt>
                <c:pt idx="312">
                  <c:v>148.1758161614656</c:v>
                </c:pt>
                <c:pt idx="313">
                  <c:v>148.0626747743739</c:v>
                </c:pt>
                <c:pt idx="314">
                  <c:v>164.9682690319496</c:v>
                </c:pt>
                <c:pt idx="315">
                  <c:v>159.81316157296169</c:v>
                </c:pt>
                <c:pt idx="316">
                  <c:v>172.46966375456989</c:v>
                </c:pt>
                <c:pt idx="317">
                  <c:v>171.40558631583309</c:v>
                </c:pt>
                <c:pt idx="318">
                  <c:v>172.03698792735409</c:v>
                </c:pt>
                <c:pt idx="319">
                  <c:v>165.79953138429411</c:v>
                </c:pt>
                <c:pt idx="320">
                  <c:v>163.136783447086</c:v>
                </c:pt>
                <c:pt idx="321">
                  <c:v>167.09880978656679</c:v>
                </c:pt>
                <c:pt idx="322">
                  <c:v>172.1849608141334</c:v>
                </c:pt>
                <c:pt idx="323">
                  <c:v>174.5210286926019</c:v>
                </c:pt>
                <c:pt idx="324">
                  <c:v>170.8003677013931</c:v>
                </c:pt>
                <c:pt idx="325">
                  <c:v>165.85177585526401</c:v>
                </c:pt>
                <c:pt idx="326">
                  <c:v>162.7685707243879</c:v>
                </c:pt>
                <c:pt idx="327">
                  <c:v>154.27720116969061</c:v>
                </c:pt>
                <c:pt idx="328">
                  <c:v>153.37884798722811</c:v>
                </c:pt>
                <c:pt idx="329">
                  <c:v>151.87481743920259</c:v>
                </c:pt>
                <c:pt idx="330">
                  <c:v>160.05997730392639</c:v>
                </c:pt>
                <c:pt idx="331">
                  <c:v>163.83695451445931</c:v>
                </c:pt>
                <c:pt idx="332">
                  <c:v>166.35448193437881</c:v>
                </c:pt>
                <c:pt idx="333">
                  <c:v>165.78344647214999</c:v>
                </c:pt>
                <c:pt idx="334">
                  <c:v>164.96116896186871</c:v>
                </c:pt>
                <c:pt idx="335">
                  <c:v>165.0642441734353</c:v>
                </c:pt>
                <c:pt idx="336">
                  <c:v>165.14691749279569</c:v>
                </c:pt>
                <c:pt idx="337">
                  <c:v>167.8094888157656</c:v>
                </c:pt>
                <c:pt idx="338">
                  <c:v>170.37474991723829</c:v>
                </c:pt>
                <c:pt idx="339">
                  <c:v>171.3775187424703</c:v>
                </c:pt>
                <c:pt idx="340">
                  <c:v>170.30463765449571</c:v>
                </c:pt>
                <c:pt idx="341">
                  <c:v>170.19685762395719</c:v>
                </c:pt>
                <c:pt idx="342">
                  <c:v>163.1937025032239</c:v>
                </c:pt>
                <c:pt idx="343">
                  <c:v>159.12176068241541</c:v>
                </c:pt>
                <c:pt idx="344">
                  <c:v>160.61764968837949</c:v>
                </c:pt>
                <c:pt idx="345">
                  <c:v>154.85228662165039</c:v>
                </c:pt>
                <c:pt idx="346">
                  <c:v>154.02208401536069</c:v>
                </c:pt>
                <c:pt idx="347">
                  <c:v>159.32888352425289</c:v>
                </c:pt>
                <c:pt idx="348">
                  <c:v>157.5862748756854</c:v>
                </c:pt>
                <c:pt idx="349">
                  <c:v>149.48796397526459</c:v>
                </c:pt>
                <c:pt idx="350">
                  <c:v>152.10130693860151</c:v>
                </c:pt>
                <c:pt idx="351">
                  <c:v>142.70091804993021</c:v>
                </c:pt>
                <c:pt idx="352">
                  <c:v>141.95091108140929</c:v>
                </c:pt>
                <c:pt idx="353">
                  <c:v>142.03615056106599</c:v>
                </c:pt>
                <c:pt idx="354">
                  <c:v>141.95203374629759</c:v>
                </c:pt>
                <c:pt idx="355">
                  <c:v>151.06606716620769</c:v>
                </c:pt>
                <c:pt idx="356">
                  <c:v>151.569326321159</c:v>
                </c:pt>
                <c:pt idx="357">
                  <c:v>151.15935217280659</c:v>
                </c:pt>
                <c:pt idx="358">
                  <c:v>156.74497389788641</c:v>
                </c:pt>
                <c:pt idx="359">
                  <c:v>154.76353216506141</c:v>
                </c:pt>
                <c:pt idx="360">
                  <c:v>154.6292950021091</c:v>
                </c:pt>
                <c:pt idx="361">
                  <c:v>155.8154142141972</c:v>
                </c:pt>
                <c:pt idx="362">
                  <c:v>156.08356128704429</c:v>
                </c:pt>
                <c:pt idx="363">
                  <c:v>152.5678052190635</c:v>
                </c:pt>
                <c:pt idx="364">
                  <c:v>155.38714555926151</c:v>
                </c:pt>
                <c:pt idx="365">
                  <c:v>155.05101678556821</c:v>
                </c:pt>
                <c:pt idx="366">
                  <c:v>157.5394031349212</c:v>
                </c:pt>
                <c:pt idx="367">
                  <c:v>157.8463586722323</c:v>
                </c:pt>
                <c:pt idx="368">
                  <c:v>159.4955697801783</c:v>
                </c:pt>
                <c:pt idx="369">
                  <c:v>162.45897320137101</c:v>
                </c:pt>
                <c:pt idx="370">
                  <c:v>164.92201170912739</c:v>
                </c:pt>
                <c:pt idx="371">
                  <c:v>164.51327635938779</c:v>
                </c:pt>
                <c:pt idx="372">
                  <c:v>164.46706646266321</c:v>
                </c:pt>
                <c:pt idx="373">
                  <c:v>165.19201275871509</c:v>
                </c:pt>
                <c:pt idx="374">
                  <c:v>164.60453465476431</c:v>
                </c:pt>
                <c:pt idx="375">
                  <c:v>163.12444461279171</c:v>
                </c:pt>
                <c:pt idx="376">
                  <c:v>163.8034062384169</c:v>
                </c:pt>
                <c:pt idx="377">
                  <c:v>163.6831431823104</c:v>
                </c:pt>
                <c:pt idx="378">
                  <c:v>165.38647331755359</c:v>
                </c:pt>
                <c:pt idx="379">
                  <c:v>164.87686617769921</c:v>
                </c:pt>
                <c:pt idx="380">
                  <c:v>166.56653987902021</c:v>
                </c:pt>
                <c:pt idx="381">
                  <c:v>167.21078485280751</c:v>
                </c:pt>
                <c:pt idx="382">
                  <c:v>164.8391425336894</c:v>
                </c:pt>
                <c:pt idx="383">
                  <c:v>164.54906674149149</c:v>
                </c:pt>
                <c:pt idx="384">
                  <c:v>162.65177949878179</c:v>
                </c:pt>
                <c:pt idx="385">
                  <c:v>158.3730085987967</c:v>
                </c:pt>
                <c:pt idx="386">
                  <c:v>157.5007655382822</c:v>
                </c:pt>
                <c:pt idx="387">
                  <c:v>157.56241709959519</c:v>
                </c:pt>
                <c:pt idx="388">
                  <c:v>157.64253030043309</c:v>
                </c:pt>
                <c:pt idx="389">
                  <c:v>160.2250009365373</c:v>
                </c:pt>
                <c:pt idx="390">
                  <c:v>161.49737835675501</c:v>
                </c:pt>
                <c:pt idx="391">
                  <c:v>160.6378285868656</c:v>
                </c:pt>
                <c:pt idx="392">
                  <c:v>160.32001065063241</c:v>
                </c:pt>
                <c:pt idx="393">
                  <c:v>159.6710668687351</c:v>
                </c:pt>
                <c:pt idx="394">
                  <c:v>157.3901567151095</c:v>
                </c:pt>
                <c:pt idx="395">
                  <c:v>153.47629784396321</c:v>
                </c:pt>
                <c:pt idx="396">
                  <c:v>152.77702208955719</c:v>
                </c:pt>
                <c:pt idx="397">
                  <c:v>154.6882322317673</c:v>
                </c:pt>
                <c:pt idx="398">
                  <c:v>152.52428052613371</c:v>
                </c:pt>
                <c:pt idx="399">
                  <c:v>153.8325784770476</c:v>
                </c:pt>
                <c:pt idx="400">
                  <c:v>150.27643244864461</c:v>
                </c:pt>
                <c:pt idx="401">
                  <c:v>148.846734768354</c:v>
                </c:pt>
                <c:pt idx="402">
                  <c:v>145.23746195489679</c:v>
                </c:pt>
                <c:pt idx="403">
                  <c:v>147.62197688076449</c:v>
                </c:pt>
                <c:pt idx="404">
                  <c:v>146.16725483406711</c:v>
                </c:pt>
                <c:pt idx="405">
                  <c:v>141.49071242865611</c:v>
                </c:pt>
                <c:pt idx="406">
                  <c:v>138.91799970996539</c:v>
                </c:pt>
                <c:pt idx="407">
                  <c:v>140.9892559146366</c:v>
                </c:pt>
                <c:pt idx="408">
                  <c:v>141.4321066582302</c:v>
                </c:pt>
                <c:pt idx="409">
                  <c:v>140.64592399548869</c:v>
                </c:pt>
                <c:pt idx="410">
                  <c:v>142.1464385978752</c:v>
                </c:pt>
                <c:pt idx="411">
                  <c:v>145.59477792691541</c:v>
                </c:pt>
                <c:pt idx="412">
                  <c:v>143.82562201159089</c:v>
                </c:pt>
                <c:pt idx="413">
                  <c:v>140.0653702745069</c:v>
                </c:pt>
                <c:pt idx="414">
                  <c:v>136.2669052339169</c:v>
                </c:pt>
                <c:pt idx="415">
                  <c:v>133.51364893769721</c:v>
                </c:pt>
                <c:pt idx="416">
                  <c:v>130.9971355385845</c:v>
                </c:pt>
                <c:pt idx="417">
                  <c:v>131.50777152581131</c:v>
                </c:pt>
                <c:pt idx="418">
                  <c:v>132.74451055308879</c:v>
                </c:pt>
                <c:pt idx="419">
                  <c:v>126.6067784467399</c:v>
                </c:pt>
                <c:pt idx="420">
                  <c:v>122.9116929433997</c:v>
                </c:pt>
                <c:pt idx="421">
                  <c:v>118.2241828004335</c:v>
                </c:pt>
                <c:pt idx="422">
                  <c:v>123.7379443354322</c:v>
                </c:pt>
                <c:pt idx="423">
                  <c:v>120.0848173596778</c:v>
                </c:pt>
                <c:pt idx="424">
                  <c:v>123.06879856217149</c:v>
                </c:pt>
                <c:pt idx="425">
                  <c:v>124.459148963343</c:v>
                </c:pt>
                <c:pt idx="426">
                  <c:v>123.7697845065594</c:v>
                </c:pt>
                <c:pt idx="427">
                  <c:v>128.81398978864129</c:v>
                </c:pt>
                <c:pt idx="428">
                  <c:v>128.6341040883724</c:v>
                </c:pt>
                <c:pt idx="429">
                  <c:v>124.9958825231061</c:v>
                </c:pt>
                <c:pt idx="430">
                  <c:v>124.51338239330209</c:v>
                </c:pt>
                <c:pt idx="431">
                  <c:v>119.0065408169659</c:v>
                </c:pt>
                <c:pt idx="432">
                  <c:v>117.7415301543151</c:v>
                </c:pt>
                <c:pt idx="433">
                  <c:v>122.3972859219824</c:v>
                </c:pt>
                <c:pt idx="434">
                  <c:v>125.7561321952886</c:v>
                </c:pt>
                <c:pt idx="435">
                  <c:v>127.7741388206198</c:v>
                </c:pt>
                <c:pt idx="436">
                  <c:v>129.6544388470206</c:v>
                </c:pt>
                <c:pt idx="437">
                  <c:v>138.5234990284888</c:v>
                </c:pt>
                <c:pt idx="438">
                  <c:v>136.19885319559171</c:v>
                </c:pt>
                <c:pt idx="439">
                  <c:v>133.3244137770198</c:v>
                </c:pt>
                <c:pt idx="440">
                  <c:v>133.82318809307961</c:v>
                </c:pt>
                <c:pt idx="441">
                  <c:v>127.6469392966993</c:v>
                </c:pt>
                <c:pt idx="442">
                  <c:v>132.1352944065552</c:v>
                </c:pt>
                <c:pt idx="443">
                  <c:v>132.0695456812492</c:v>
                </c:pt>
                <c:pt idx="444">
                  <c:v>135.7138645867885</c:v>
                </c:pt>
                <c:pt idx="445">
                  <c:v>135.97273555208039</c:v>
                </c:pt>
                <c:pt idx="446">
                  <c:v>141.03076555740131</c:v>
                </c:pt>
                <c:pt idx="447">
                  <c:v>141.2665649592893</c:v>
                </c:pt>
                <c:pt idx="448">
                  <c:v>142.2214425327108</c:v>
                </c:pt>
                <c:pt idx="449">
                  <c:v>142.51738274973511</c:v>
                </c:pt>
                <c:pt idx="450">
                  <c:v>145.7339032330261</c:v>
                </c:pt>
                <c:pt idx="451">
                  <c:v>142.92351334078711</c:v>
                </c:pt>
                <c:pt idx="452">
                  <c:v>141.48387825405669</c:v>
                </c:pt>
                <c:pt idx="453">
                  <c:v>138.0149252188456</c:v>
                </c:pt>
                <c:pt idx="454">
                  <c:v>137.16562532115699</c:v>
                </c:pt>
                <c:pt idx="455">
                  <c:v>136.32098839426129</c:v>
                </c:pt>
                <c:pt idx="456">
                  <c:v>137.30600503924339</c:v>
                </c:pt>
                <c:pt idx="457">
                  <c:v>133.77155972687859</c:v>
                </c:pt>
                <c:pt idx="458">
                  <c:v>134.37593469714719</c:v>
                </c:pt>
                <c:pt idx="459">
                  <c:v>134.91846790615821</c:v>
                </c:pt>
                <c:pt idx="460">
                  <c:v>135.72675257822621</c:v>
                </c:pt>
                <c:pt idx="461">
                  <c:v>134.79876851314609</c:v>
                </c:pt>
                <c:pt idx="462">
                  <c:v>132.40596714571271</c:v>
                </c:pt>
                <c:pt idx="463">
                  <c:v>137.05166826776599</c:v>
                </c:pt>
                <c:pt idx="464">
                  <c:v>137.5022774707509</c:v>
                </c:pt>
                <c:pt idx="465">
                  <c:v>141.8896816401363</c:v>
                </c:pt>
                <c:pt idx="466">
                  <c:v>141.26566640795599</c:v>
                </c:pt>
                <c:pt idx="467">
                  <c:v>138.6278687115944</c:v>
                </c:pt>
                <c:pt idx="468">
                  <c:v>142.12422609099471</c:v>
                </c:pt>
                <c:pt idx="469">
                  <c:v>141.24590808780269</c:v>
                </c:pt>
                <c:pt idx="470">
                  <c:v>140.25912194186469</c:v>
                </c:pt>
                <c:pt idx="471">
                  <c:v>138.30708032030321</c:v>
                </c:pt>
                <c:pt idx="472">
                  <c:v>136.75782113482751</c:v>
                </c:pt>
                <c:pt idx="473">
                  <c:v>132.11496381861531</c:v>
                </c:pt>
                <c:pt idx="474">
                  <c:v>132.36818528135879</c:v>
                </c:pt>
                <c:pt idx="475">
                  <c:v>130.48666017631041</c:v>
                </c:pt>
                <c:pt idx="476">
                  <c:v>131.12680288204419</c:v>
                </c:pt>
                <c:pt idx="477">
                  <c:v>135.98702834762511</c:v>
                </c:pt>
                <c:pt idx="478">
                  <c:v>135.10069513671101</c:v>
                </c:pt>
                <c:pt idx="479">
                  <c:v>131.7026326377503</c:v>
                </c:pt>
                <c:pt idx="480">
                  <c:v>132.09281046900551</c:v>
                </c:pt>
                <c:pt idx="481">
                  <c:v>130.09144694446891</c:v>
                </c:pt>
                <c:pt idx="482">
                  <c:v>126.14757626158671</c:v>
                </c:pt>
                <c:pt idx="483">
                  <c:v>121.784646968779</c:v>
                </c:pt>
                <c:pt idx="484">
                  <c:v>123.23044537288921</c:v>
                </c:pt>
                <c:pt idx="485">
                  <c:v>125.0716049249157</c:v>
                </c:pt>
                <c:pt idx="486">
                  <c:v>121.2278357225976</c:v>
                </c:pt>
                <c:pt idx="487">
                  <c:v>114.43506534158141</c:v>
                </c:pt>
                <c:pt idx="488">
                  <c:v>112.4655568873122</c:v>
                </c:pt>
                <c:pt idx="489">
                  <c:v>108.7176336417123</c:v>
                </c:pt>
                <c:pt idx="490">
                  <c:v>102.21444968288139</c:v>
                </c:pt>
                <c:pt idx="491">
                  <c:v>108.9582024398408</c:v>
                </c:pt>
                <c:pt idx="492">
                  <c:v>109.1823031660209</c:v>
                </c:pt>
                <c:pt idx="493">
                  <c:v>103.97602340642671</c:v>
                </c:pt>
                <c:pt idx="494">
                  <c:v>101.7583573486978</c:v>
                </c:pt>
                <c:pt idx="495">
                  <c:v>96.476853281153112</c:v>
                </c:pt>
                <c:pt idx="496">
                  <c:v>97.019937530717897</c:v>
                </c:pt>
                <c:pt idx="497">
                  <c:v>99.434398131086596</c:v>
                </c:pt>
                <c:pt idx="498">
                  <c:v>95.909213749081061</c:v>
                </c:pt>
                <c:pt idx="499">
                  <c:v>93.286783152419815</c:v>
                </c:pt>
                <c:pt idx="500">
                  <c:v>83.829022581571664</c:v>
                </c:pt>
                <c:pt idx="501">
                  <c:v>80.730150483046799</c:v>
                </c:pt>
                <c:pt idx="502">
                  <c:v>85.854399405770494</c:v>
                </c:pt>
                <c:pt idx="503">
                  <c:v>85.036528240543035</c:v>
                </c:pt>
                <c:pt idx="504">
                  <c:v>89.067872874901383</c:v>
                </c:pt>
                <c:pt idx="505">
                  <c:v>94.20964924567204</c:v>
                </c:pt>
                <c:pt idx="506">
                  <c:v>97.505418423895165</c:v>
                </c:pt>
                <c:pt idx="507">
                  <c:v>94.07135513369326</c:v>
                </c:pt>
                <c:pt idx="508">
                  <c:v>91.188761238698405</c:v>
                </c:pt>
                <c:pt idx="509">
                  <c:v>93.170932301333025</c:v>
                </c:pt>
                <c:pt idx="510">
                  <c:v>97.486910478718613</c:v>
                </c:pt>
                <c:pt idx="511">
                  <c:v>91.813872058361284</c:v>
                </c:pt>
                <c:pt idx="512">
                  <c:v>89.816548185786999</c:v>
                </c:pt>
                <c:pt idx="513">
                  <c:v>88.319001042850402</c:v>
                </c:pt>
                <c:pt idx="514">
                  <c:v>87.306130363805863</c:v>
                </c:pt>
                <c:pt idx="515">
                  <c:v>84.00850788070025</c:v>
                </c:pt>
                <c:pt idx="516">
                  <c:v>82.36531911694712</c:v>
                </c:pt>
                <c:pt idx="517">
                  <c:v>80.827993285650081</c:v>
                </c:pt>
                <c:pt idx="518">
                  <c:v>83.439724573803147</c:v>
                </c:pt>
                <c:pt idx="519">
                  <c:v>83.275630275989101</c:v>
                </c:pt>
                <c:pt idx="520">
                  <c:v>81.873172553513143</c:v>
                </c:pt>
                <c:pt idx="521">
                  <c:v>83.742689374718211</c:v>
                </c:pt>
                <c:pt idx="522">
                  <c:v>83.192035980397051</c:v>
                </c:pt>
                <c:pt idx="523">
                  <c:v>81.320632190784863</c:v>
                </c:pt>
                <c:pt idx="524">
                  <c:v>79.803919745145677</c:v>
                </c:pt>
                <c:pt idx="525">
                  <c:v>80.605845161469702</c:v>
                </c:pt>
                <c:pt idx="526">
                  <c:v>83.810790445720912</c:v>
                </c:pt>
                <c:pt idx="527">
                  <c:v>82.828145716693669</c:v>
                </c:pt>
                <c:pt idx="528">
                  <c:v>84.00167373674013</c:v>
                </c:pt>
                <c:pt idx="529">
                  <c:v>87.348754687546077</c:v>
                </c:pt>
                <c:pt idx="530">
                  <c:v>86.958486355024192</c:v>
                </c:pt>
                <c:pt idx="531">
                  <c:v>86.558323468038068</c:v>
                </c:pt>
                <c:pt idx="532">
                  <c:v>89.264616081952568</c:v>
                </c:pt>
                <c:pt idx="533">
                  <c:v>91.461857796430948</c:v>
                </c:pt>
                <c:pt idx="534">
                  <c:v>89.93481977995107</c:v>
                </c:pt>
                <c:pt idx="535">
                  <c:v>92.003302793045179</c:v>
                </c:pt>
                <c:pt idx="536">
                  <c:v>92.452606032525267</c:v>
                </c:pt>
                <c:pt idx="537">
                  <c:v>91.796745450327904</c:v>
                </c:pt>
                <c:pt idx="538">
                  <c:v>89.511708113165739</c:v>
                </c:pt>
                <c:pt idx="539">
                  <c:v>88.139958913512046</c:v>
                </c:pt>
                <c:pt idx="540">
                  <c:v>86.859375334164596</c:v>
                </c:pt>
                <c:pt idx="541">
                  <c:v>87.917023975926753</c:v>
                </c:pt>
                <c:pt idx="542">
                  <c:v>89.931314160546407</c:v>
                </c:pt>
                <c:pt idx="543">
                  <c:v>89.625880055329176</c:v>
                </c:pt>
                <c:pt idx="544">
                  <c:v>92.043992863774633</c:v>
                </c:pt>
                <c:pt idx="545">
                  <c:v>93.344448928850625</c:v>
                </c:pt>
                <c:pt idx="546">
                  <c:v>95.763460873349686</c:v>
                </c:pt>
                <c:pt idx="547">
                  <c:v>95.893650685178656</c:v>
                </c:pt>
                <c:pt idx="548">
                  <c:v>91.709592101928237</c:v>
                </c:pt>
                <c:pt idx="549">
                  <c:v>91.260589522345626</c:v>
                </c:pt>
                <c:pt idx="550">
                  <c:v>87.978499528533817</c:v>
                </c:pt>
                <c:pt idx="551">
                  <c:v>87.086169050755757</c:v>
                </c:pt>
                <c:pt idx="552">
                  <c:v>88.829398322625437</c:v>
                </c:pt>
                <c:pt idx="553">
                  <c:v>86.063827342562931</c:v>
                </c:pt>
                <c:pt idx="554">
                  <c:v>87.749407514677387</c:v>
                </c:pt>
                <c:pt idx="555">
                  <c:v>87.716628135255277</c:v>
                </c:pt>
                <c:pt idx="556">
                  <c:v>86.066594092348325</c:v>
                </c:pt>
                <c:pt idx="557">
                  <c:v>83.599244962216375</c:v>
                </c:pt>
                <c:pt idx="558">
                  <c:v>83.48584095011654</c:v>
                </c:pt>
                <c:pt idx="559">
                  <c:v>81.21524243713047</c:v>
                </c:pt>
                <c:pt idx="560">
                  <c:v>82.682708552642154</c:v>
                </c:pt>
                <c:pt idx="561">
                  <c:v>84.452163380701236</c:v>
                </c:pt>
                <c:pt idx="562">
                  <c:v>84.510261839522329</c:v>
                </c:pt>
                <c:pt idx="563">
                  <c:v>85.584235645555523</c:v>
                </c:pt>
                <c:pt idx="564">
                  <c:v>83.408226300748154</c:v>
                </c:pt>
                <c:pt idx="565">
                  <c:v>83.990308693354024</c:v>
                </c:pt>
                <c:pt idx="566">
                  <c:v>84.428067431875164</c:v>
                </c:pt>
                <c:pt idx="567">
                  <c:v>83.249289382160725</c:v>
                </c:pt>
                <c:pt idx="568">
                  <c:v>84.886276240769092</c:v>
                </c:pt>
                <c:pt idx="569">
                  <c:v>86.786400275678744</c:v>
                </c:pt>
                <c:pt idx="570">
                  <c:v>87.613070434393691</c:v>
                </c:pt>
                <c:pt idx="571">
                  <c:v>87.56068413662868</c:v>
                </c:pt>
                <c:pt idx="572">
                  <c:v>86.999237173135086</c:v>
                </c:pt>
                <c:pt idx="573">
                  <c:v>87.717185139685967</c:v>
                </c:pt>
                <c:pt idx="574">
                  <c:v>85.031329318336773</c:v>
                </c:pt>
                <c:pt idx="575">
                  <c:v>82.413275105161389</c:v>
                </c:pt>
                <c:pt idx="576">
                  <c:v>82.066553915579433</c:v>
                </c:pt>
                <c:pt idx="577">
                  <c:v>82.478712018737184</c:v>
                </c:pt>
                <c:pt idx="578">
                  <c:v>81.141507846197797</c:v>
                </c:pt>
                <c:pt idx="579">
                  <c:v>80.247215193345156</c:v>
                </c:pt>
                <c:pt idx="580">
                  <c:v>80.749873879656221</c:v>
                </c:pt>
                <c:pt idx="581">
                  <c:v>80.559392913498172</c:v>
                </c:pt>
                <c:pt idx="582">
                  <c:v>80.822309951251839</c:v>
                </c:pt>
                <c:pt idx="583">
                  <c:v>78.729942989930038</c:v>
                </c:pt>
                <c:pt idx="584">
                  <c:v>77.439188961230926</c:v>
                </c:pt>
                <c:pt idx="585">
                  <c:v>78.033759344843517</c:v>
                </c:pt>
                <c:pt idx="586">
                  <c:v>76.184166232879292</c:v>
                </c:pt>
                <c:pt idx="587">
                  <c:v>77.073144493896905</c:v>
                </c:pt>
                <c:pt idx="588">
                  <c:v>76.032730390091544</c:v>
                </c:pt>
                <c:pt idx="589">
                  <c:v>77.509007005434</c:v>
                </c:pt>
                <c:pt idx="590">
                  <c:v>80.377378005482171</c:v>
                </c:pt>
                <c:pt idx="591">
                  <c:v>81.56238146098292</c:v>
                </c:pt>
                <c:pt idx="592">
                  <c:v>80.78268787796685</c:v>
                </c:pt>
                <c:pt idx="593">
                  <c:v>82.491355273417412</c:v>
                </c:pt>
                <c:pt idx="594">
                  <c:v>82.604896573944742</c:v>
                </c:pt>
                <c:pt idx="595">
                  <c:v>82.218880055075743</c:v>
                </c:pt>
                <c:pt idx="596">
                  <c:v>85.50317511514136</c:v>
                </c:pt>
                <c:pt idx="597">
                  <c:v>85.615371304036401</c:v>
                </c:pt>
                <c:pt idx="598">
                  <c:v>87.142615869651266</c:v>
                </c:pt>
                <c:pt idx="599">
                  <c:v>89.945480651148998</c:v>
                </c:pt>
                <c:pt idx="600">
                  <c:v>91.604094345107697</c:v>
                </c:pt>
                <c:pt idx="601">
                  <c:v>87.301912683437607</c:v>
                </c:pt>
                <c:pt idx="602">
                  <c:v>88.689269980226868</c:v>
                </c:pt>
                <c:pt idx="603">
                  <c:v>89.895216152693536</c:v>
                </c:pt>
                <c:pt idx="604">
                  <c:v>93.888213824268576</c:v>
                </c:pt>
                <c:pt idx="605">
                  <c:v>95.652203321798083</c:v>
                </c:pt>
                <c:pt idx="606">
                  <c:v>97.758290291763259</c:v>
                </c:pt>
                <c:pt idx="607">
                  <c:v>98.618847342432431</c:v>
                </c:pt>
                <c:pt idx="608">
                  <c:v>100.40433899553661</c:v>
                </c:pt>
                <c:pt idx="609">
                  <c:v>103.13874772884139</c:v>
                </c:pt>
                <c:pt idx="610">
                  <c:v>100.5852481919959</c:v>
                </c:pt>
                <c:pt idx="611">
                  <c:v>102.2063475234023</c:v>
                </c:pt>
                <c:pt idx="612">
                  <c:v>102.12090452266121</c:v>
                </c:pt>
                <c:pt idx="613">
                  <c:v>101.0081823164257</c:v>
                </c:pt>
                <c:pt idx="614">
                  <c:v>99.357503913703653</c:v>
                </c:pt>
                <c:pt idx="615">
                  <c:v>102.06322678459129</c:v>
                </c:pt>
                <c:pt idx="616">
                  <c:v>104.14432083838619</c:v>
                </c:pt>
                <c:pt idx="617">
                  <c:v>104.6943931499643</c:v>
                </c:pt>
                <c:pt idx="618">
                  <c:v>101.4064005533676</c:v>
                </c:pt>
                <c:pt idx="619">
                  <c:v>104.1285456989868</c:v>
                </c:pt>
                <c:pt idx="620">
                  <c:v>108.7993570558546</c:v>
                </c:pt>
                <c:pt idx="621">
                  <c:v>108.74852472982199</c:v>
                </c:pt>
                <c:pt idx="622">
                  <c:v>107.68347455755629</c:v>
                </c:pt>
                <c:pt idx="623">
                  <c:v>108.8335795018298</c:v>
                </c:pt>
                <c:pt idx="624">
                  <c:v>107.00621206463489</c:v>
                </c:pt>
                <c:pt idx="625">
                  <c:v>105.52566467782719</c:v>
                </c:pt>
                <c:pt idx="626">
                  <c:v>108.7392880631496</c:v>
                </c:pt>
                <c:pt idx="627">
                  <c:v>108.9811903988968</c:v>
                </c:pt>
                <c:pt idx="628">
                  <c:v>108.22692003906209</c:v>
                </c:pt>
                <c:pt idx="629">
                  <c:v>110.3622226517778</c:v>
                </c:pt>
                <c:pt idx="630">
                  <c:v>127.1669419652643</c:v>
                </c:pt>
                <c:pt idx="631">
                  <c:v>129.5822750928576</c:v>
                </c:pt>
                <c:pt idx="632">
                  <c:v>129.56476585137119</c:v>
                </c:pt>
                <c:pt idx="633">
                  <c:v>127.15703637071201</c:v>
                </c:pt>
                <c:pt idx="634">
                  <c:v>127.81619203868181</c:v>
                </c:pt>
                <c:pt idx="635">
                  <c:v>128.85579366184339</c:v>
                </c:pt>
                <c:pt idx="636">
                  <c:v>124.87849709375909</c:v>
                </c:pt>
                <c:pt idx="637">
                  <c:v>129.4648340560548</c:v>
                </c:pt>
                <c:pt idx="638">
                  <c:v>130.17371461376069</c:v>
                </c:pt>
                <c:pt idx="639">
                  <c:v>133.88424768470571</c:v>
                </c:pt>
                <c:pt idx="640">
                  <c:v>136.36762091243111</c:v>
                </c:pt>
                <c:pt idx="641">
                  <c:v>136.2442744590918</c:v>
                </c:pt>
                <c:pt idx="642">
                  <c:v>136.82342483203789</c:v>
                </c:pt>
                <c:pt idx="643">
                  <c:v>138.94162026203691</c:v>
                </c:pt>
                <c:pt idx="644">
                  <c:v>139.8539198446278</c:v>
                </c:pt>
                <c:pt idx="645">
                  <c:v>134.297330825096</c:v>
                </c:pt>
                <c:pt idx="646">
                  <c:v>138.76937512975661</c:v>
                </c:pt>
                <c:pt idx="647">
                  <c:v>141.29950773002079</c:v>
                </c:pt>
                <c:pt idx="648">
                  <c:v>141.33043627726789</c:v>
                </c:pt>
                <c:pt idx="649">
                  <c:v>138.16446897173779</c:v>
                </c:pt>
                <c:pt idx="650">
                  <c:v>136.3503422011909</c:v>
                </c:pt>
                <c:pt idx="651">
                  <c:v>139.25895866621019</c:v>
                </c:pt>
                <c:pt idx="652">
                  <c:v>133.51605409126799</c:v>
                </c:pt>
                <c:pt idx="653">
                  <c:v>131.0961063704556</c:v>
                </c:pt>
                <c:pt idx="654">
                  <c:v>132.81400565367309</c:v>
                </c:pt>
                <c:pt idx="655">
                  <c:v>131.57723845610559</c:v>
                </c:pt>
                <c:pt idx="656">
                  <c:v>131.9378643237747</c:v>
                </c:pt>
                <c:pt idx="657">
                  <c:v>133.75490346337349</c:v>
                </c:pt>
                <c:pt idx="658">
                  <c:v>132.80460070241611</c:v>
                </c:pt>
                <c:pt idx="659">
                  <c:v>136.20580502641781</c:v>
                </c:pt>
                <c:pt idx="660">
                  <c:v>137.60515012477561</c:v>
                </c:pt>
                <c:pt idx="661">
                  <c:v>135.50565071163811</c:v>
                </c:pt>
                <c:pt idx="662">
                  <c:v>136.64499585914419</c:v>
                </c:pt>
                <c:pt idx="663">
                  <c:v>138.04062770640689</c:v>
                </c:pt>
                <c:pt idx="664">
                  <c:v>140.3819800099113</c:v>
                </c:pt>
                <c:pt idx="665">
                  <c:v>132.54994391890449</c:v>
                </c:pt>
                <c:pt idx="666">
                  <c:v>132.58168487788231</c:v>
                </c:pt>
                <c:pt idx="667">
                  <c:v>129.42506496153251</c:v>
                </c:pt>
                <c:pt idx="668">
                  <c:v>129.7207501383688</c:v>
                </c:pt>
                <c:pt idx="669">
                  <c:v>127.8111567606057</c:v>
                </c:pt>
                <c:pt idx="670">
                  <c:v>126.4536597676849</c:v>
                </c:pt>
                <c:pt idx="671">
                  <c:v>130.41597584623739</c:v>
                </c:pt>
                <c:pt idx="672">
                  <c:v>134.21586315051599</c:v>
                </c:pt>
                <c:pt idx="673">
                  <c:v>134.35669085151</c:v>
                </c:pt>
                <c:pt idx="674">
                  <c:v>137.6773070123823</c:v>
                </c:pt>
                <c:pt idx="675">
                  <c:v>141.75369105783341</c:v>
                </c:pt>
                <c:pt idx="676">
                  <c:v>140.745770529232</c:v>
                </c:pt>
                <c:pt idx="677">
                  <c:v>139.37192617194219</c:v>
                </c:pt>
                <c:pt idx="678">
                  <c:v>142.28944343911391</c:v>
                </c:pt>
                <c:pt idx="679">
                  <c:v>143.32522164116909</c:v>
                </c:pt>
                <c:pt idx="680">
                  <c:v>143.07050620000041</c:v>
                </c:pt>
                <c:pt idx="681">
                  <c:v>142.4925168436119</c:v>
                </c:pt>
                <c:pt idx="682">
                  <c:v>141.38917054460751</c:v>
                </c:pt>
                <c:pt idx="683">
                  <c:v>142.85599185140259</c:v>
                </c:pt>
                <c:pt idx="684">
                  <c:v>144.0200053363404</c:v>
                </c:pt>
                <c:pt idx="685">
                  <c:v>145.3622900497721</c:v>
                </c:pt>
                <c:pt idx="686">
                  <c:v>144.59225111230319</c:v>
                </c:pt>
                <c:pt idx="687">
                  <c:v>144.5600776104821</c:v>
                </c:pt>
                <c:pt idx="688">
                  <c:v>141.66631495193289</c:v>
                </c:pt>
                <c:pt idx="689">
                  <c:v>139.20047927140209</c:v>
                </c:pt>
                <c:pt idx="690">
                  <c:v>137.71305880800699</c:v>
                </c:pt>
                <c:pt idx="691">
                  <c:v>138.4331614981335</c:v>
                </c:pt>
                <c:pt idx="692">
                  <c:v>137.78379571774599</c:v>
                </c:pt>
                <c:pt idx="693">
                  <c:v>141.75893305911649</c:v>
                </c:pt>
                <c:pt idx="694">
                  <c:v>141.39032769583861</c:v>
                </c:pt>
                <c:pt idx="695">
                  <c:v>136.81124936939099</c:v>
                </c:pt>
                <c:pt idx="696">
                  <c:v>138.31593444277129</c:v>
                </c:pt>
                <c:pt idx="697">
                  <c:v>136.35776565325349</c:v>
                </c:pt>
                <c:pt idx="698">
                  <c:v>138.2773126138845</c:v>
                </c:pt>
                <c:pt idx="699">
                  <c:v>139.81376326771809</c:v>
                </c:pt>
                <c:pt idx="700">
                  <c:v>142.2351594981379</c:v>
                </c:pt>
                <c:pt idx="701">
                  <c:v>142.1909383434072</c:v>
                </c:pt>
                <c:pt idx="702">
                  <c:v>142.91875831020769</c:v>
                </c:pt>
                <c:pt idx="703">
                  <c:v>144.1849572846877</c:v>
                </c:pt>
                <c:pt idx="704">
                  <c:v>145.07833298925451</c:v>
                </c:pt>
                <c:pt idx="705">
                  <c:v>143.99287793980821</c:v>
                </c:pt>
                <c:pt idx="706">
                  <c:v>143.42060430505009</c:v>
                </c:pt>
                <c:pt idx="707">
                  <c:v>142.23591234096619</c:v>
                </c:pt>
                <c:pt idx="708">
                  <c:v>141.96375609243901</c:v>
                </c:pt>
                <c:pt idx="709">
                  <c:v>143.95572822837181</c:v>
                </c:pt>
                <c:pt idx="710">
                  <c:v>146.0751867090211</c:v>
                </c:pt>
                <c:pt idx="711">
                  <c:v>145.80534137109271</c:v>
                </c:pt>
                <c:pt idx="712">
                  <c:v>145.93212657737001</c:v>
                </c:pt>
                <c:pt idx="713">
                  <c:v>145.63465631799829</c:v>
                </c:pt>
                <c:pt idx="714">
                  <c:v>146.4428582872772</c:v>
                </c:pt>
                <c:pt idx="715">
                  <c:v>146.96887163901809</c:v>
                </c:pt>
                <c:pt idx="716">
                  <c:v>149.7278923495295</c:v>
                </c:pt>
                <c:pt idx="717">
                  <c:v>150.94268737680409</c:v>
                </c:pt>
                <c:pt idx="718">
                  <c:v>151.9113226261108</c:v>
                </c:pt>
                <c:pt idx="719">
                  <c:v>152.39630203485211</c:v>
                </c:pt>
                <c:pt idx="720">
                  <c:v>153.4655893546375</c:v>
                </c:pt>
                <c:pt idx="721">
                  <c:v>152.70328459624011</c:v>
                </c:pt>
                <c:pt idx="722">
                  <c:v>154.0825876696583</c:v>
                </c:pt>
                <c:pt idx="723">
                  <c:v>153.69273518197639</c:v>
                </c:pt>
                <c:pt idx="724">
                  <c:v>154.5225533453698</c:v>
                </c:pt>
                <c:pt idx="725">
                  <c:v>156.73466266445871</c:v>
                </c:pt>
                <c:pt idx="726">
                  <c:v>156.0335021012429</c:v>
                </c:pt>
                <c:pt idx="727">
                  <c:v>152.99223427372689</c:v>
                </c:pt>
                <c:pt idx="728">
                  <c:v>152.95578716749381</c:v>
                </c:pt>
                <c:pt idx="729">
                  <c:v>152.45613525865949</c:v>
                </c:pt>
                <c:pt idx="730">
                  <c:v>152.777515591087</c:v>
                </c:pt>
                <c:pt idx="731">
                  <c:v>151.24721405219839</c:v>
                </c:pt>
                <c:pt idx="732">
                  <c:v>154.29705325894119</c:v>
                </c:pt>
                <c:pt idx="733">
                  <c:v>156.46168755979511</c:v>
                </c:pt>
                <c:pt idx="734">
                  <c:v>157.06581421002201</c:v>
                </c:pt>
                <c:pt idx="735">
                  <c:v>159.2200923351821</c:v>
                </c:pt>
                <c:pt idx="736">
                  <c:v>159.13718912145569</c:v>
                </c:pt>
                <c:pt idx="737">
                  <c:v>158.135608327819</c:v>
                </c:pt>
                <c:pt idx="738">
                  <c:v>156.48178007644009</c:v>
                </c:pt>
                <c:pt idx="739">
                  <c:v>154.95174838282111</c:v>
                </c:pt>
                <c:pt idx="740">
                  <c:v>155.25021689794639</c:v>
                </c:pt>
                <c:pt idx="741">
                  <c:v>153.74134789420251</c:v>
                </c:pt>
                <c:pt idx="742">
                  <c:v>150.86336281735171</c:v>
                </c:pt>
                <c:pt idx="743">
                  <c:v>150.39747943402469</c:v>
                </c:pt>
                <c:pt idx="744">
                  <c:v>147.61908929651869</c:v>
                </c:pt>
                <c:pt idx="745">
                  <c:v>146.45087757041671</c:v>
                </c:pt>
                <c:pt idx="746">
                  <c:v>142.87451420648139</c:v>
                </c:pt>
                <c:pt idx="747">
                  <c:v>145.74029470766379</c:v>
                </c:pt>
                <c:pt idx="748">
                  <c:v>147.4098044267846</c:v>
                </c:pt>
                <c:pt idx="749">
                  <c:v>148.34024078542879</c:v>
                </c:pt>
                <c:pt idx="750">
                  <c:v>151.4623017433515</c:v>
                </c:pt>
                <c:pt idx="751">
                  <c:v>150.30454655424671</c:v>
                </c:pt>
                <c:pt idx="752">
                  <c:v>153.92746467388221</c:v>
                </c:pt>
                <c:pt idx="753">
                  <c:v>152.57911720701179</c:v>
                </c:pt>
                <c:pt idx="754">
                  <c:v>153.6282654892002</c:v>
                </c:pt>
                <c:pt idx="755">
                  <c:v>155.15650407560341</c:v>
                </c:pt>
                <c:pt idx="756">
                  <c:v>155.16493388068491</c:v>
                </c:pt>
                <c:pt idx="757">
                  <c:v>155.0976240614186</c:v>
                </c:pt>
                <c:pt idx="758">
                  <c:v>153.14592561992811</c:v>
                </c:pt>
                <c:pt idx="759">
                  <c:v>155.14448504950701</c:v>
                </c:pt>
                <c:pt idx="760">
                  <c:v>155.70478662901061</c:v>
                </c:pt>
                <c:pt idx="761">
                  <c:v>156.28580751375131</c:v>
                </c:pt>
                <c:pt idx="762">
                  <c:v>156.9000731035764</c:v>
                </c:pt>
                <c:pt idx="763">
                  <c:v>154.05483107526811</c:v>
                </c:pt>
                <c:pt idx="764">
                  <c:v>152.59391057463199</c:v>
                </c:pt>
                <c:pt idx="765">
                  <c:v>154.87839925726519</c:v>
                </c:pt>
                <c:pt idx="766">
                  <c:v>156.99761229329749</c:v>
                </c:pt>
                <c:pt idx="767">
                  <c:v>156.68557885106489</c:v>
                </c:pt>
                <c:pt idx="768">
                  <c:v>157.19984896087291</c:v>
                </c:pt>
                <c:pt idx="769">
                  <c:v>156.24358206443929</c:v>
                </c:pt>
                <c:pt idx="770">
                  <c:v>155.44414912282991</c:v>
                </c:pt>
                <c:pt idx="771">
                  <c:v>157.30854817565839</c:v>
                </c:pt>
                <c:pt idx="772">
                  <c:v>156.1735268442545</c:v>
                </c:pt>
                <c:pt idx="773">
                  <c:v>157.22535814306599</c:v>
                </c:pt>
                <c:pt idx="774">
                  <c:v>156.43060661703311</c:v>
                </c:pt>
                <c:pt idx="775">
                  <c:v>156.53342480173751</c:v>
                </c:pt>
                <c:pt idx="776">
                  <c:v>153.6489724006023</c:v>
                </c:pt>
                <c:pt idx="777">
                  <c:v>154.5858930513252</c:v>
                </c:pt>
                <c:pt idx="778">
                  <c:v>154.7516586545361</c:v>
                </c:pt>
                <c:pt idx="779">
                  <c:v>153.2974314142628</c:v>
                </c:pt>
                <c:pt idx="780">
                  <c:v>152.88040208228611</c:v>
                </c:pt>
                <c:pt idx="781">
                  <c:v>153.38445822309021</c:v>
                </c:pt>
                <c:pt idx="782">
                  <c:v>156.9537415695373</c:v>
                </c:pt>
                <c:pt idx="783">
                  <c:v>157.87185524377381</c:v>
                </c:pt>
                <c:pt idx="784">
                  <c:v>157.65420814146799</c:v>
                </c:pt>
                <c:pt idx="785">
                  <c:v>157.5801847471032</c:v>
                </c:pt>
                <c:pt idx="786">
                  <c:v>158.19775066443609</c:v>
                </c:pt>
                <c:pt idx="787">
                  <c:v>159.94192437207599</c:v>
                </c:pt>
                <c:pt idx="788">
                  <c:v>162.32548099029131</c:v>
                </c:pt>
                <c:pt idx="789">
                  <c:v>162.77252525606389</c:v>
                </c:pt>
                <c:pt idx="790">
                  <c:v>162.59060750087599</c:v>
                </c:pt>
                <c:pt idx="791">
                  <c:v>162.82528190256119</c:v>
                </c:pt>
                <c:pt idx="792">
                  <c:v>164.18324422697211</c:v>
                </c:pt>
                <c:pt idx="793">
                  <c:v>162.9438266580915</c:v>
                </c:pt>
                <c:pt idx="794">
                  <c:v>163.55263769308399</c:v>
                </c:pt>
                <c:pt idx="795">
                  <c:v>164.84614741508889</c:v>
                </c:pt>
                <c:pt idx="796">
                  <c:v>165.09526991422101</c:v>
                </c:pt>
                <c:pt idx="797">
                  <c:v>166.81032930670429</c:v>
                </c:pt>
                <c:pt idx="798">
                  <c:v>165.33203630806369</c:v>
                </c:pt>
                <c:pt idx="799">
                  <c:v>164.77510658404569</c:v>
                </c:pt>
                <c:pt idx="800">
                  <c:v>160.9093436229644</c:v>
                </c:pt>
                <c:pt idx="801">
                  <c:v>158.9415631524445</c:v>
                </c:pt>
                <c:pt idx="802">
                  <c:v>158.48864439418779</c:v>
                </c:pt>
                <c:pt idx="803">
                  <c:v>153.18714012507891</c:v>
                </c:pt>
                <c:pt idx="804">
                  <c:v>154.01019375418261</c:v>
                </c:pt>
                <c:pt idx="805">
                  <c:v>155.6086618420884</c:v>
                </c:pt>
                <c:pt idx="806">
                  <c:v>156.75429017122781</c:v>
                </c:pt>
                <c:pt idx="807">
                  <c:v>154.44249366216309</c:v>
                </c:pt>
                <c:pt idx="808">
                  <c:v>157.2027591659367</c:v>
                </c:pt>
                <c:pt idx="809">
                  <c:v>154.07710477506089</c:v>
                </c:pt>
                <c:pt idx="810">
                  <c:v>150.3960654659522</c:v>
                </c:pt>
                <c:pt idx="811">
                  <c:v>151.42214961593069</c:v>
                </c:pt>
                <c:pt idx="812">
                  <c:v>152.40779741583859</c:v>
                </c:pt>
                <c:pt idx="813">
                  <c:v>153.76589059307321</c:v>
                </c:pt>
                <c:pt idx="814">
                  <c:v>152.36800478980859</c:v>
                </c:pt>
                <c:pt idx="815">
                  <c:v>153.6754736043714</c:v>
                </c:pt>
                <c:pt idx="816">
                  <c:v>152.37963779240189</c:v>
                </c:pt>
                <c:pt idx="817">
                  <c:v>153.94009590556959</c:v>
                </c:pt>
                <c:pt idx="818">
                  <c:v>155.6895300672447</c:v>
                </c:pt>
                <c:pt idx="819">
                  <c:v>155.00264377953451</c:v>
                </c:pt>
                <c:pt idx="820">
                  <c:v>154.01484885958931</c:v>
                </c:pt>
                <c:pt idx="821">
                  <c:v>153.9360423530714</c:v>
                </c:pt>
                <c:pt idx="822">
                  <c:v>153.82157268734289</c:v>
                </c:pt>
                <c:pt idx="823">
                  <c:v>153.48607327838749</c:v>
                </c:pt>
                <c:pt idx="824">
                  <c:v>153.44766209887129</c:v>
                </c:pt>
                <c:pt idx="825">
                  <c:v>155.92448326205181</c:v>
                </c:pt>
                <c:pt idx="826">
                  <c:v>158.96317116480861</c:v>
                </c:pt>
                <c:pt idx="827">
                  <c:v>161.50979483562509</c:v>
                </c:pt>
                <c:pt idx="828">
                  <c:v>162.6574575727827</c:v>
                </c:pt>
                <c:pt idx="829">
                  <c:v>163.14728784294391</c:v>
                </c:pt>
                <c:pt idx="830">
                  <c:v>163.5509807052575</c:v>
                </c:pt>
                <c:pt idx="831">
                  <c:v>162.66655053088729</c:v>
                </c:pt>
                <c:pt idx="832">
                  <c:v>162.63522992066049</c:v>
                </c:pt>
                <c:pt idx="833">
                  <c:v>162.7336265844115</c:v>
                </c:pt>
                <c:pt idx="834">
                  <c:v>162.5595429363253</c:v>
                </c:pt>
                <c:pt idx="835">
                  <c:v>161.53576036659661</c:v>
                </c:pt>
                <c:pt idx="836">
                  <c:v>162.57913310287429</c:v>
                </c:pt>
                <c:pt idx="837">
                  <c:v>163.38400531782361</c:v>
                </c:pt>
                <c:pt idx="838">
                  <c:v>163.06158574576111</c:v>
                </c:pt>
                <c:pt idx="839">
                  <c:v>164.09788473496999</c:v>
                </c:pt>
                <c:pt idx="840">
                  <c:v>162.52684147565139</c:v>
                </c:pt>
                <c:pt idx="841">
                  <c:v>163.34550911249019</c:v>
                </c:pt>
                <c:pt idx="842">
                  <c:v>163.64434618854531</c:v>
                </c:pt>
                <c:pt idx="843">
                  <c:v>164.66943222910729</c:v>
                </c:pt>
                <c:pt idx="844">
                  <c:v>165.78761203556709</c:v>
                </c:pt>
                <c:pt idx="845">
                  <c:v>165.26632162771401</c:v>
                </c:pt>
                <c:pt idx="846">
                  <c:v>164.7668233869324</c:v>
                </c:pt>
                <c:pt idx="847">
                  <c:v>165.8051752936947</c:v>
                </c:pt>
                <c:pt idx="848">
                  <c:v>168.33662955985599</c:v>
                </c:pt>
                <c:pt idx="849">
                  <c:v>169.29767372948729</c:v>
                </c:pt>
                <c:pt idx="850">
                  <c:v>169.8563630782962</c:v>
                </c:pt>
                <c:pt idx="851">
                  <c:v>167.30612079791811</c:v>
                </c:pt>
                <c:pt idx="852">
                  <c:v>169.21527640374899</c:v>
                </c:pt>
                <c:pt idx="853">
                  <c:v>167.70661548556691</c:v>
                </c:pt>
                <c:pt idx="854">
                  <c:v>166.41757581870189</c:v>
                </c:pt>
                <c:pt idx="855">
                  <c:v>165.10068115248581</c:v>
                </c:pt>
                <c:pt idx="856">
                  <c:v>164.37977592943551</c:v>
                </c:pt>
                <c:pt idx="857">
                  <c:v>163.43050069425189</c:v>
                </c:pt>
                <c:pt idx="858">
                  <c:v>164.48943121653829</c:v>
                </c:pt>
                <c:pt idx="859">
                  <c:v>165.0365240592495</c:v>
                </c:pt>
                <c:pt idx="860">
                  <c:v>166.26791067592711</c:v>
                </c:pt>
                <c:pt idx="861">
                  <c:v>167.70245452916751</c:v>
                </c:pt>
                <c:pt idx="862">
                  <c:v>169.00843155359149</c:v>
                </c:pt>
                <c:pt idx="863">
                  <c:v>168.98740269494749</c:v>
                </c:pt>
                <c:pt idx="864">
                  <c:v>166.97317229639299</c:v>
                </c:pt>
                <c:pt idx="865">
                  <c:v>167.8242963297395</c:v>
                </c:pt>
                <c:pt idx="866">
                  <c:v>168.64229633421101</c:v>
                </c:pt>
                <c:pt idx="867">
                  <c:v>168.19096877315289</c:v>
                </c:pt>
                <c:pt idx="868">
                  <c:v>165.64872125720481</c:v>
                </c:pt>
                <c:pt idx="869">
                  <c:v>166.5024882848241</c:v>
                </c:pt>
                <c:pt idx="870">
                  <c:v>165.9704406198714</c:v>
                </c:pt>
                <c:pt idx="871">
                  <c:v>162.91662877510109</c:v>
                </c:pt>
                <c:pt idx="872">
                  <c:v>167.6923430311009</c:v>
                </c:pt>
                <c:pt idx="873">
                  <c:v>166.33433913297131</c:v>
                </c:pt>
                <c:pt idx="874">
                  <c:v>167.11963175435329</c:v>
                </c:pt>
                <c:pt idx="875">
                  <c:v>168.22106088407719</c:v>
                </c:pt>
                <c:pt idx="876">
                  <c:v>165.40662373515451</c:v>
                </c:pt>
                <c:pt idx="877">
                  <c:v>165.31074561247891</c:v>
                </c:pt>
                <c:pt idx="878">
                  <c:v>165.74820160802119</c:v>
                </c:pt>
                <c:pt idx="879">
                  <c:v>161.40869426711831</c:v>
                </c:pt>
                <c:pt idx="880">
                  <c:v>162.36195289730381</c:v>
                </c:pt>
                <c:pt idx="881">
                  <c:v>161.14385292321259</c:v>
                </c:pt>
                <c:pt idx="882">
                  <c:v>160.9859218675445</c:v>
                </c:pt>
                <c:pt idx="883">
                  <c:v>156.94637070758171</c:v>
                </c:pt>
                <c:pt idx="884">
                  <c:v>157.19778693000231</c:v>
                </c:pt>
                <c:pt idx="885">
                  <c:v>160.01573209714181</c:v>
                </c:pt>
                <c:pt idx="886">
                  <c:v>162.1600028354961</c:v>
                </c:pt>
                <c:pt idx="887">
                  <c:v>163.6300326766787</c:v>
                </c:pt>
                <c:pt idx="888">
                  <c:v>160.16431739900801</c:v>
                </c:pt>
                <c:pt idx="889">
                  <c:v>162.00614717217221</c:v>
                </c:pt>
                <c:pt idx="890">
                  <c:v>164.75096799487781</c:v>
                </c:pt>
                <c:pt idx="891">
                  <c:v>165.120481913692</c:v>
                </c:pt>
                <c:pt idx="892">
                  <c:v>163.31880723570521</c:v>
                </c:pt>
                <c:pt idx="893">
                  <c:v>162.5284068916117</c:v>
                </c:pt>
                <c:pt idx="894">
                  <c:v>163.48459388129069</c:v>
                </c:pt>
                <c:pt idx="895">
                  <c:v>165.08218162693149</c:v>
                </c:pt>
                <c:pt idx="896">
                  <c:v>166.25517541220651</c:v>
                </c:pt>
                <c:pt idx="897">
                  <c:v>167.6704769846026</c:v>
                </c:pt>
                <c:pt idx="898">
                  <c:v>167.89056971471589</c:v>
                </c:pt>
                <c:pt idx="899">
                  <c:v>168.12830597569021</c:v>
                </c:pt>
                <c:pt idx="900">
                  <c:v>168.72320241190019</c:v>
                </c:pt>
                <c:pt idx="901">
                  <c:v>168.22630961217561</c:v>
                </c:pt>
                <c:pt idx="902">
                  <c:v>169.85545669065209</c:v>
                </c:pt>
                <c:pt idx="903">
                  <c:v>169.4686420748736</c:v>
                </c:pt>
                <c:pt idx="904">
                  <c:v>169.13591173883859</c:v>
                </c:pt>
                <c:pt idx="905">
                  <c:v>168.55029491200591</c:v>
                </c:pt>
                <c:pt idx="906">
                  <c:v>167.85755342065539</c:v>
                </c:pt>
                <c:pt idx="907">
                  <c:v>170.1838856143649</c:v>
                </c:pt>
                <c:pt idx="908">
                  <c:v>168.56253723856091</c:v>
                </c:pt>
                <c:pt idx="909">
                  <c:v>169.7382668981181</c:v>
                </c:pt>
                <c:pt idx="910">
                  <c:v>168.71400288094421</c:v>
                </c:pt>
                <c:pt idx="911">
                  <c:v>168.65197101808729</c:v>
                </c:pt>
                <c:pt idx="912">
                  <c:v>168.74108935226261</c:v>
                </c:pt>
                <c:pt idx="913">
                  <c:v>170.2014852849673</c:v>
                </c:pt>
                <c:pt idx="914">
                  <c:v>168.88294704992779</c:v>
                </c:pt>
                <c:pt idx="915">
                  <c:v>170.10829782593251</c:v>
                </c:pt>
                <c:pt idx="916">
                  <c:v>172.14695267431111</c:v>
                </c:pt>
                <c:pt idx="917">
                  <c:v>172.7857878347736</c:v>
                </c:pt>
                <c:pt idx="918">
                  <c:v>174.069036162825</c:v>
                </c:pt>
                <c:pt idx="919">
                  <c:v>174.0083687855749</c:v>
                </c:pt>
                <c:pt idx="920">
                  <c:v>174.00423171827009</c:v>
                </c:pt>
                <c:pt idx="921">
                  <c:v>174.37610079900679</c:v>
                </c:pt>
                <c:pt idx="922">
                  <c:v>175.70056560810499</c:v>
                </c:pt>
                <c:pt idx="923">
                  <c:v>174.86155621332469</c:v>
                </c:pt>
                <c:pt idx="924">
                  <c:v>174.98591577349609</c:v>
                </c:pt>
                <c:pt idx="925">
                  <c:v>175.6125660141511</c:v>
                </c:pt>
                <c:pt idx="926">
                  <c:v>176.5370577572335</c:v>
                </c:pt>
                <c:pt idx="927">
                  <c:v>175.13464639170479</c:v>
                </c:pt>
                <c:pt idx="928">
                  <c:v>175.76399749131971</c:v>
                </c:pt>
                <c:pt idx="929">
                  <c:v>175.28128232169769</c:v>
                </c:pt>
                <c:pt idx="930">
                  <c:v>176.9018710022284</c:v>
                </c:pt>
                <c:pt idx="931">
                  <c:v>176.60108744895459</c:v>
                </c:pt>
                <c:pt idx="932">
                  <c:v>178.71899475008669</c:v>
                </c:pt>
                <c:pt idx="933">
                  <c:v>180.43385955020801</c:v>
                </c:pt>
                <c:pt idx="934">
                  <c:v>180.73296206520021</c:v>
                </c:pt>
                <c:pt idx="935">
                  <c:v>180.17674587545429</c:v>
                </c:pt>
                <c:pt idx="936">
                  <c:v>179.8728569161982</c:v>
                </c:pt>
                <c:pt idx="937">
                  <c:v>181.24713490043331</c:v>
                </c:pt>
                <c:pt idx="938">
                  <c:v>180.4527647318782</c:v>
                </c:pt>
                <c:pt idx="939">
                  <c:v>179.97077313196269</c:v>
                </c:pt>
                <c:pt idx="940">
                  <c:v>181.16156290682059</c:v>
                </c:pt>
                <c:pt idx="941">
                  <c:v>182.0746779829006</c:v>
                </c:pt>
                <c:pt idx="942">
                  <c:v>181.6936570452539</c:v>
                </c:pt>
                <c:pt idx="943">
                  <c:v>183.0608693760627</c:v>
                </c:pt>
                <c:pt idx="944">
                  <c:v>184.53349418286891</c:v>
                </c:pt>
                <c:pt idx="945">
                  <c:v>185.02330913838011</c:v>
                </c:pt>
                <c:pt idx="946">
                  <c:v>184.83709713890821</c:v>
                </c:pt>
                <c:pt idx="947">
                  <c:v>185.73675269663229</c:v>
                </c:pt>
                <c:pt idx="948">
                  <c:v>183.77536357286749</c:v>
                </c:pt>
                <c:pt idx="949">
                  <c:v>182.09742809764921</c:v>
                </c:pt>
                <c:pt idx="950">
                  <c:v>182.6012241214568</c:v>
                </c:pt>
                <c:pt idx="951">
                  <c:v>180.39111856092541</c:v>
                </c:pt>
                <c:pt idx="952">
                  <c:v>180.20063812681241</c:v>
                </c:pt>
                <c:pt idx="953">
                  <c:v>179.0085422535096</c:v>
                </c:pt>
                <c:pt idx="954">
                  <c:v>181.20535212857069</c:v>
                </c:pt>
                <c:pt idx="955">
                  <c:v>182.59816014608819</c:v>
                </c:pt>
                <c:pt idx="956">
                  <c:v>182.37693865959611</c:v>
                </c:pt>
                <c:pt idx="957">
                  <c:v>184.70630302910411</c:v>
                </c:pt>
                <c:pt idx="958">
                  <c:v>184.9284573669309</c:v>
                </c:pt>
                <c:pt idx="959">
                  <c:v>185.72610406725519</c:v>
                </c:pt>
                <c:pt idx="960">
                  <c:v>187.63369046073711</c:v>
                </c:pt>
                <c:pt idx="961">
                  <c:v>191.33401141181221</c:v>
                </c:pt>
                <c:pt idx="962">
                  <c:v>191.9892179420805</c:v>
                </c:pt>
                <c:pt idx="963">
                  <c:v>193.7251012512605</c:v>
                </c:pt>
                <c:pt idx="964">
                  <c:v>192.77730370950101</c:v>
                </c:pt>
                <c:pt idx="965">
                  <c:v>193.83066217482309</c:v>
                </c:pt>
                <c:pt idx="966">
                  <c:v>195.08739230046331</c:v>
                </c:pt>
                <c:pt idx="967">
                  <c:v>195.59065422351929</c:v>
                </c:pt>
                <c:pt idx="968">
                  <c:v>195.77260363395121</c:v>
                </c:pt>
                <c:pt idx="969">
                  <c:v>195.0920258061081</c:v>
                </c:pt>
                <c:pt idx="970">
                  <c:v>196.58799521889179</c:v>
                </c:pt>
                <c:pt idx="971">
                  <c:v>197.1924800620788</c:v>
                </c:pt>
                <c:pt idx="972">
                  <c:v>197.89089528711281</c:v>
                </c:pt>
                <c:pt idx="973">
                  <c:v>196.65576135900261</c:v>
                </c:pt>
                <c:pt idx="974">
                  <c:v>196.61225796189029</c:v>
                </c:pt>
                <c:pt idx="975">
                  <c:v>201.7438363650019</c:v>
                </c:pt>
                <c:pt idx="976">
                  <c:v>203.80521871341509</c:v>
                </c:pt>
                <c:pt idx="977">
                  <c:v>204.80461014947301</c:v>
                </c:pt>
                <c:pt idx="978">
                  <c:v>207.31939825633111</c:v>
                </c:pt>
                <c:pt idx="979">
                  <c:v>204.6504565753809</c:v>
                </c:pt>
                <c:pt idx="980">
                  <c:v>203.24684337570679</c:v>
                </c:pt>
                <c:pt idx="981">
                  <c:v>205.00435531911651</c:v>
                </c:pt>
                <c:pt idx="982">
                  <c:v>203.00773144825229</c:v>
                </c:pt>
                <c:pt idx="983">
                  <c:v>207.82938545585881</c:v>
                </c:pt>
                <c:pt idx="984">
                  <c:v>204.7129942777668</c:v>
                </c:pt>
                <c:pt idx="985">
                  <c:v>201.8117249706217</c:v>
                </c:pt>
                <c:pt idx="986">
                  <c:v>201.28611066609929</c:v>
                </c:pt>
                <c:pt idx="987">
                  <c:v>200.34750661220261</c:v>
                </c:pt>
                <c:pt idx="988">
                  <c:v>199.0512342579182</c:v>
                </c:pt>
                <c:pt idx="989">
                  <c:v>202.86419949719581</c:v>
                </c:pt>
                <c:pt idx="990">
                  <c:v>202.70577172710409</c:v>
                </c:pt>
                <c:pt idx="991">
                  <c:v>204.6702382712588</c:v>
                </c:pt>
                <c:pt idx="992">
                  <c:v>204.06019954092449</c:v>
                </c:pt>
                <c:pt idx="993">
                  <c:v>203.06766067825819</c:v>
                </c:pt>
                <c:pt idx="994">
                  <c:v>200.23636299355499</c:v>
                </c:pt>
                <c:pt idx="995">
                  <c:v>199.46340828427191</c:v>
                </c:pt>
                <c:pt idx="996">
                  <c:v>203.94147154236799</c:v>
                </c:pt>
                <c:pt idx="997">
                  <c:v>204.85181461392739</c:v>
                </c:pt>
                <c:pt idx="998">
                  <c:v>205.76310104334851</c:v>
                </c:pt>
                <c:pt idx="999">
                  <c:v>209.6933828624924</c:v>
                </c:pt>
                <c:pt idx="1000">
                  <c:v>210.3236925872709</c:v>
                </c:pt>
                <c:pt idx="1001">
                  <c:v>208.73722362805159</c:v>
                </c:pt>
                <c:pt idx="1002">
                  <c:v>209.1146408465975</c:v>
                </c:pt>
                <c:pt idx="1003">
                  <c:v>208.68897993242069</c:v>
                </c:pt>
                <c:pt idx="1004">
                  <c:v>206.3174533773057</c:v>
                </c:pt>
                <c:pt idx="1005">
                  <c:v>200.9209132525973</c:v>
                </c:pt>
                <c:pt idx="1006">
                  <c:v>203.0622290746405</c:v>
                </c:pt>
                <c:pt idx="1007">
                  <c:v>197.56735798063619</c:v>
                </c:pt>
                <c:pt idx="1008">
                  <c:v>196.08674066976289</c:v>
                </c:pt>
                <c:pt idx="1009">
                  <c:v>192.17417546540429</c:v>
                </c:pt>
                <c:pt idx="1010">
                  <c:v>195.90059167077351</c:v>
                </c:pt>
                <c:pt idx="1011">
                  <c:v>193.04988323509971</c:v>
                </c:pt>
                <c:pt idx="1012">
                  <c:v>188.40105248880769</c:v>
                </c:pt>
                <c:pt idx="1013">
                  <c:v>183.99604902510069</c:v>
                </c:pt>
                <c:pt idx="1014">
                  <c:v>180.08390258024721</c:v>
                </c:pt>
                <c:pt idx="1015">
                  <c:v>182.6557975323301</c:v>
                </c:pt>
                <c:pt idx="1016">
                  <c:v>185.1917377880813</c:v>
                </c:pt>
                <c:pt idx="1017">
                  <c:v>190.54161690055881</c:v>
                </c:pt>
                <c:pt idx="1018">
                  <c:v>192.38233558923619</c:v>
                </c:pt>
                <c:pt idx="1019">
                  <c:v>189.36180207287839</c:v>
                </c:pt>
                <c:pt idx="1020">
                  <c:v>188.14366672380439</c:v>
                </c:pt>
                <c:pt idx="1021">
                  <c:v>185.51469995364991</c:v>
                </c:pt>
                <c:pt idx="1022">
                  <c:v>180.75442922846639</c:v>
                </c:pt>
                <c:pt idx="1023">
                  <c:v>174.2725959554943</c:v>
                </c:pt>
                <c:pt idx="1024">
                  <c:v>179.52396461437121</c:v>
                </c:pt>
                <c:pt idx="1025">
                  <c:v>182.24961807505389</c:v>
                </c:pt>
                <c:pt idx="1026">
                  <c:v>183.8733046881932</c:v>
                </c:pt>
                <c:pt idx="1027">
                  <c:v>181.75255634433509</c:v>
                </c:pt>
                <c:pt idx="1028">
                  <c:v>183.01564552328529</c:v>
                </c:pt>
                <c:pt idx="1029">
                  <c:v>182.09260074139331</c:v>
                </c:pt>
                <c:pt idx="1030">
                  <c:v>184.0367707821928</c:v>
                </c:pt>
                <c:pt idx="1031">
                  <c:v>183.971165706325</c:v>
                </c:pt>
                <c:pt idx="1032">
                  <c:v>183.4639459207595</c:v>
                </c:pt>
                <c:pt idx="1033">
                  <c:v>183.8448701914123</c:v>
                </c:pt>
                <c:pt idx="1034">
                  <c:v>183.03092894271251</c:v>
                </c:pt>
                <c:pt idx="1035">
                  <c:v>182.78839689071049</c:v>
                </c:pt>
                <c:pt idx="1036">
                  <c:v>184.5560369842585</c:v>
                </c:pt>
                <c:pt idx="1037">
                  <c:v>185.41789322206799</c:v>
                </c:pt>
                <c:pt idx="1038">
                  <c:v>187.0294777973256</c:v>
                </c:pt>
                <c:pt idx="1039">
                  <c:v>188.40381106210381</c:v>
                </c:pt>
                <c:pt idx="1040">
                  <c:v>188.13390278510639</c:v>
                </c:pt>
                <c:pt idx="1041">
                  <c:v>186.23828662898879</c:v>
                </c:pt>
                <c:pt idx="1042">
                  <c:v>184.8491219526241</c:v>
                </c:pt>
                <c:pt idx="1043">
                  <c:v>180.96155557788211</c:v>
                </c:pt>
                <c:pt idx="1044">
                  <c:v>175.43919786214201</c:v>
                </c:pt>
                <c:pt idx="1045">
                  <c:v>175.09878437245709</c:v>
                </c:pt>
                <c:pt idx="1046">
                  <c:v>178.23549491269301</c:v>
                </c:pt>
                <c:pt idx="1047">
                  <c:v>175.12884615676421</c:v>
                </c:pt>
                <c:pt idx="1048">
                  <c:v>172.32773905693369</c:v>
                </c:pt>
                <c:pt idx="1049">
                  <c:v>172.54993838553841</c:v>
                </c:pt>
                <c:pt idx="1050">
                  <c:v>174.70135329982659</c:v>
                </c:pt>
                <c:pt idx="1051">
                  <c:v>173.80013777517229</c:v>
                </c:pt>
                <c:pt idx="1052">
                  <c:v>174.64526549954661</c:v>
                </c:pt>
                <c:pt idx="1053">
                  <c:v>174.4987545640235</c:v>
                </c:pt>
                <c:pt idx="1054">
                  <c:v>175.8761148382099</c:v>
                </c:pt>
                <c:pt idx="1055">
                  <c:v>174.69143807967819</c:v>
                </c:pt>
                <c:pt idx="1056">
                  <c:v>171.3075610847462</c:v>
                </c:pt>
                <c:pt idx="1057">
                  <c:v>168.05115076010651</c:v>
                </c:pt>
                <c:pt idx="1058">
                  <c:v>169.18043657611119</c:v>
                </c:pt>
                <c:pt idx="1059">
                  <c:v>166.24220613887249</c:v>
                </c:pt>
                <c:pt idx="1060">
                  <c:v>165.67650494233359</c:v>
                </c:pt>
                <c:pt idx="1061">
                  <c:v>167.926417008746</c:v>
                </c:pt>
                <c:pt idx="1062">
                  <c:v>164.37759178805189</c:v>
                </c:pt>
                <c:pt idx="1063">
                  <c:v>163.92338265535881</c:v>
                </c:pt>
                <c:pt idx="1064">
                  <c:v>160.02192141796681</c:v>
                </c:pt>
                <c:pt idx="1065">
                  <c:v>156.3650723371679</c:v>
                </c:pt>
                <c:pt idx="1066">
                  <c:v>156.5494117428907</c:v>
                </c:pt>
                <c:pt idx="1067">
                  <c:v>160.73518301994011</c:v>
                </c:pt>
                <c:pt idx="1068">
                  <c:v>165.2390122280099</c:v>
                </c:pt>
                <c:pt idx="1069">
                  <c:v>166.12499912659851</c:v>
                </c:pt>
                <c:pt idx="1070">
                  <c:v>166.4077731849145</c:v>
                </c:pt>
                <c:pt idx="1071">
                  <c:v>168.7067024046614</c:v>
                </c:pt>
                <c:pt idx="1072">
                  <c:v>166.20989860574801</c:v>
                </c:pt>
                <c:pt idx="1073">
                  <c:v>167.5164108558026</c:v>
                </c:pt>
                <c:pt idx="1074">
                  <c:v>165.7067444174794</c:v>
                </c:pt>
                <c:pt idx="1075">
                  <c:v>164.0314355648851</c:v>
                </c:pt>
                <c:pt idx="1076">
                  <c:v>157.75198460390999</c:v>
                </c:pt>
                <c:pt idx="1077">
                  <c:v>158.46777419214919</c:v>
                </c:pt>
                <c:pt idx="1078">
                  <c:v>159.11243412643381</c:v>
                </c:pt>
                <c:pt idx="1079">
                  <c:v>165.49704998692209</c:v>
                </c:pt>
                <c:pt idx="1080">
                  <c:v>166.18627426623249</c:v>
                </c:pt>
                <c:pt idx="1081">
                  <c:v>166.26757121855911</c:v>
                </c:pt>
                <c:pt idx="1082">
                  <c:v>162.9789315062736</c:v>
                </c:pt>
                <c:pt idx="1083">
                  <c:v>164.67900290080209</c:v>
                </c:pt>
                <c:pt idx="1084">
                  <c:v>165.54269124181289</c:v>
                </c:pt>
                <c:pt idx="1085">
                  <c:v>164.74389056619779</c:v>
                </c:pt>
                <c:pt idx="1086">
                  <c:v>162.64288598746001</c:v>
                </c:pt>
                <c:pt idx="1087">
                  <c:v>165.1650277534259</c:v>
                </c:pt>
                <c:pt idx="1088">
                  <c:v>162.2190454312302</c:v>
                </c:pt>
                <c:pt idx="1089">
                  <c:v>164.73612934437531</c:v>
                </c:pt>
                <c:pt idx="1090">
                  <c:v>163.75714188327319</c:v>
                </c:pt>
                <c:pt idx="1091">
                  <c:v>161.48976953797441</c:v>
                </c:pt>
                <c:pt idx="1092">
                  <c:v>161.50849445492929</c:v>
                </c:pt>
                <c:pt idx="1093">
                  <c:v>162.94992267513979</c:v>
                </c:pt>
                <c:pt idx="1094">
                  <c:v>164.6248232658354</c:v>
                </c:pt>
                <c:pt idx="1095">
                  <c:v>166.63341829513689</c:v>
                </c:pt>
                <c:pt idx="1096">
                  <c:v>170.42294833728059</c:v>
                </c:pt>
                <c:pt idx="1097">
                  <c:v>171.31620465244279</c:v>
                </c:pt>
                <c:pt idx="1098">
                  <c:v>173.0453590209469</c:v>
                </c:pt>
                <c:pt idx="1099">
                  <c:v>174.41882118437971</c:v>
                </c:pt>
                <c:pt idx="1100">
                  <c:v>175.15754448313831</c:v>
                </c:pt>
                <c:pt idx="1101">
                  <c:v>175.07305587622639</c:v>
                </c:pt>
                <c:pt idx="1102">
                  <c:v>178.15291788649699</c:v>
                </c:pt>
                <c:pt idx="1103">
                  <c:v>178.1336661431842</c:v>
                </c:pt>
                <c:pt idx="1104">
                  <c:v>177.60742929326511</c:v>
                </c:pt>
                <c:pt idx="1105">
                  <c:v>177.71496658524089</c:v>
                </c:pt>
                <c:pt idx="1106">
                  <c:v>176.44561120590831</c:v>
                </c:pt>
                <c:pt idx="1107">
                  <c:v>174.6188069806696</c:v>
                </c:pt>
                <c:pt idx="1108">
                  <c:v>177.98114305307271</c:v>
                </c:pt>
                <c:pt idx="1109">
                  <c:v>175.7084119023533</c:v>
                </c:pt>
                <c:pt idx="1110">
                  <c:v>173.4392512830631</c:v>
                </c:pt>
                <c:pt idx="1111">
                  <c:v>173.61453280749899</c:v>
                </c:pt>
                <c:pt idx="1112">
                  <c:v>176.71349771364109</c:v>
                </c:pt>
                <c:pt idx="1113">
                  <c:v>177.06649454425721</c:v>
                </c:pt>
                <c:pt idx="1114">
                  <c:v>176.6513771046472</c:v>
                </c:pt>
                <c:pt idx="1115">
                  <c:v>176.25124765559531</c:v>
                </c:pt>
                <c:pt idx="1116">
                  <c:v>175.3792968261734</c:v>
                </c:pt>
                <c:pt idx="1117">
                  <c:v>173.19920918793699</c:v>
                </c:pt>
                <c:pt idx="1118">
                  <c:v>171.07149361095631</c:v>
                </c:pt>
                <c:pt idx="1119">
                  <c:v>169.1872391798355</c:v>
                </c:pt>
                <c:pt idx="1120">
                  <c:v>164.96277498132119</c:v>
                </c:pt>
                <c:pt idx="1121">
                  <c:v>164.62112276733609</c:v>
                </c:pt>
                <c:pt idx="1122">
                  <c:v>162.54749840130569</c:v>
                </c:pt>
                <c:pt idx="1123">
                  <c:v>165.5855809233139</c:v>
                </c:pt>
                <c:pt idx="1124">
                  <c:v>165.03365394551051</c:v>
                </c:pt>
                <c:pt idx="1125">
                  <c:v>164.71733955182449</c:v>
                </c:pt>
                <c:pt idx="1126">
                  <c:v>165.0896934277327</c:v>
                </c:pt>
                <c:pt idx="1127">
                  <c:v>162.61882867148111</c:v>
                </c:pt>
                <c:pt idx="1128">
                  <c:v>164.22444106455279</c:v>
                </c:pt>
                <c:pt idx="1129">
                  <c:v>162.1240632104946</c:v>
                </c:pt>
                <c:pt idx="1130">
                  <c:v>160.10547477279579</c:v>
                </c:pt>
                <c:pt idx="1131">
                  <c:v>159.97751833915109</c:v>
                </c:pt>
                <c:pt idx="1132">
                  <c:v>159.9659831984751</c:v>
                </c:pt>
                <c:pt idx="1133">
                  <c:v>161.62096201517201</c:v>
                </c:pt>
                <c:pt idx="1134">
                  <c:v>158.15760061383449</c:v>
                </c:pt>
                <c:pt idx="1135">
                  <c:v>158.19770810748321</c:v>
                </c:pt>
                <c:pt idx="1136">
                  <c:v>157.14202292582951</c:v>
                </c:pt>
                <c:pt idx="1137">
                  <c:v>159.13150365389799</c:v>
                </c:pt>
                <c:pt idx="1138">
                  <c:v>161.81361650748789</c:v>
                </c:pt>
                <c:pt idx="1139">
                  <c:v>161.6090866346878</c:v>
                </c:pt>
                <c:pt idx="1140">
                  <c:v>163.89290022133599</c:v>
                </c:pt>
                <c:pt idx="1141">
                  <c:v>164.8303563539196</c:v>
                </c:pt>
                <c:pt idx="1142">
                  <c:v>163.20474631763889</c:v>
                </c:pt>
                <c:pt idx="1143">
                  <c:v>162.13044595375649</c:v>
                </c:pt>
                <c:pt idx="1144">
                  <c:v>162.4869356684278</c:v>
                </c:pt>
                <c:pt idx="1145">
                  <c:v>162.9659551577997</c:v>
                </c:pt>
                <c:pt idx="1146">
                  <c:v>162.158700083333</c:v>
                </c:pt>
                <c:pt idx="1147">
                  <c:v>162.11339885471409</c:v>
                </c:pt>
                <c:pt idx="1148">
                  <c:v>161.13607208171831</c:v>
                </c:pt>
                <c:pt idx="1149">
                  <c:v>161.0511232713466</c:v>
                </c:pt>
                <c:pt idx="1150">
                  <c:v>162.18389332878439</c:v>
                </c:pt>
                <c:pt idx="1151">
                  <c:v>159.7882212077393</c:v>
                </c:pt>
                <c:pt idx="1152">
                  <c:v>158.17510411703279</c:v>
                </c:pt>
                <c:pt idx="1153">
                  <c:v>157.5089067488243</c:v>
                </c:pt>
                <c:pt idx="1154">
                  <c:v>154.5489782688376</c:v>
                </c:pt>
                <c:pt idx="1155">
                  <c:v>154.71940997352931</c:v>
                </c:pt>
                <c:pt idx="1156">
                  <c:v>154.7074744971805</c:v>
                </c:pt>
                <c:pt idx="1157">
                  <c:v>155.42002635763319</c:v>
                </c:pt>
                <c:pt idx="1158">
                  <c:v>160.56629183755359</c:v>
                </c:pt>
                <c:pt idx="1159">
                  <c:v>162.97288217601971</c:v>
                </c:pt>
                <c:pt idx="1160">
                  <c:v>163.1862622791437</c:v>
                </c:pt>
                <c:pt idx="1161">
                  <c:v>164.36448760285191</c:v>
                </c:pt>
                <c:pt idx="1162">
                  <c:v>165.77352497871101</c:v>
                </c:pt>
                <c:pt idx="1163">
                  <c:v>165.9579738401921</c:v>
                </c:pt>
                <c:pt idx="1164">
                  <c:v>167.20210917794421</c:v>
                </c:pt>
                <c:pt idx="1165">
                  <c:v>167.10833582572579</c:v>
                </c:pt>
                <c:pt idx="1166">
                  <c:v>166.88547444049789</c:v>
                </c:pt>
                <c:pt idx="1167">
                  <c:v>169.49121857236699</c:v>
                </c:pt>
                <c:pt idx="1168">
                  <c:v>167.43350684067909</c:v>
                </c:pt>
                <c:pt idx="1169">
                  <c:v>165.70786782448701</c:v>
                </c:pt>
                <c:pt idx="1170">
                  <c:v>163.17486135456389</c:v>
                </c:pt>
                <c:pt idx="1171">
                  <c:v>165.16781043543671</c:v>
                </c:pt>
                <c:pt idx="1172">
                  <c:v>165.85120445955329</c:v>
                </c:pt>
                <c:pt idx="1173">
                  <c:v>165.63983939632169</c:v>
                </c:pt>
                <c:pt idx="1174">
                  <c:v>165.66095747240189</c:v>
                </c:pt>
                <c:pt idx="1175">
                  <c:v>166.96820747871271</c:v>
                </c:pt>
                <c:pt idx="1176">
                  <c:v>164.61417433094519</c:v>
                </c:pt>
                <c:pt idx="1177">
                  <c:v>163.40936141962109</c:v>
                </c:pt>
                <c:pt idx="1178">
                  <c:v>166.18383767786301</c:v>
                </c:pt>
                <c:pt idx="1179">
                  <c:v>168.23042180002119</c:v>
                </c:pt>
                <c:pt idx="1180">
                  <c:v>164.45818899785809</c:v>
                </c:pt>
                <c:pt idx="1181">
                  <c:v>163.13860783738949</c:v>
                </c:pt>
                <c:pt idx="1182">
                  <c:v>160.4889272067542</c:v>
                </c:pt>
                <c:pt idx="1183">
                  <c:v>159.79156967947469</c:v>
                </c:pt>
                <c:pt idx="1184">
                  <c:v>159.9343212093911</c:v>
                </c:pt>
                <c:pt idx="1185">
                  <c:v>157.75865656239941</c:v>
                </c:pt>
                <c:pt idx="1186">
                  <c:v>156.73902604778951</c:v>
                </c:pt>
                <c:pt idx="1187">
                  <c:v>154.39939077312391</c:v>
                </c:pt>
                <c:pt idx="1188">
                  <c:v>150.68756243067949</c:v>
                </c:pt>
                <c:pt idx="1189">
                  <c:v>148.4458340759395</c:v>
                </c:pt>
                <c:pt idx="1190">
                  <c:v>147.07603625871459</c:v>
                </c:pt>
                <c:pt idx="1191">
                  <c:v>150.6897977403172</c:v>
                </c:pt>
                <c:pt idx="1192">
                  <c:v>149.87176568482931</c:v>
                </c:pt>
                <c:pt idx="1193">
                  <c:v>147.91776812666109</c:v>
                </c:pt>
                <c:pt idx="1194">
                  <c:v>145.9575588736821</c:v>
                </c:pt>
                <c:pt idx="1195">
                  <c:v>145.74970304811239</c:v>
                </c:pt>
                <c:pt idx="1196">
                  <c:v>143.3855738625501</c:v>
                </c:pt>
                <c:pt idx="1197">
                  <c:v>142.69150132149031</c:v>
                </c:pt>
                <c:pt idx="1198">
                  <c:v>144.3244641250925</c:v>
                </c:pt>
                <c:pt idx="1199">
                  <c:v>144.91639952294599</c:v>
                </c:pt>
                <c:pt idx="1200">
                  <c:v>143.56693082086969</c:v>
                </c:pt>
                <c:pt idx="1201">
                  <c:v>141.61607592453589</c:v>
                </c:pt>
                <c:pt idx="1202">
                  <c:v>138.5988349927417</c:v>
                </c:pt>
                <c:pt idx="1203">
                  <c:v>142.13442265779341</c:v>
                </c:pt>
                <c:pt idx="1204">
                  <c:v>143.9700305151049</c:v>
                </c:pt>
                <c:pt idx="1205">
                  <c:v>144.66927687946571</c:v>
                </c:pt>
                <c:pt idx="1206">
                  <c:v>144.37982905164989</c:v>
                </c:pt>
                <c:pt idx="1207">
                  <c:v>145.3068278511179</c:v>
                </c:pt>
                <c:pt idx="1208">
                  <c:v>147.83175694813599</c:v>
                </c:pt>
                <c:pt idx="1209">
                  <c:v>148.00892656185709</c:v>
                </c:pt>
                <c:pt idx="1210">
                  <c:v>146.03110055199451</c:v>
                </c:pt>
                <c:pt idx="1211">
                  <c:v>143.25840855880051</c:v>
                </c:pt>
                <c:pt idx="1212">
                  <c:v>143.23576355998989</c:v>
                </c:pt>
                <c:pt idx="1213">
                  <c:v>145.296763166527</c:v>
                </c:pt>
                <c:pt idx="1214">
                  <c:v>146.71342876143899</c:v>
                </c:pt>
                <c:pt idx="1215">
                  <c:v>146.458898568969</c:v>
                </c:pt>
                <c:pt idx="1216">
                  <c:v>146.20143954308929</c:v>
                </c:pt>
                <c:pt idx="1217">
                  <c:v>147.3064638571183</c:v>
                </c:pt>
                <c:pt idx="1218">
                  <c:v>147.50644822900901</c:v>
                </c:pt>
                <c:pt idx="1219">
                  <c:v>144.1289866208773</c:v>
                </c:pt>
                <c:pt idx="1220">
                  <c:v>142.95896796804129</c:v>
                </c:pt>
                <c:pt idx="1221">
                  <c:v>141.69698950223381</c:v>
                </c:pt>
                <c:pt idx="1222">
                  <c:v>144.84523258909971</c:v>
                </c:pt>
                <c:pt idx="1223">
                  <c:v>143.81141771171369</c:v>
                </c:pt>
                <c:pt idx="1224">
                  <c:v>145.087833866219</c:v>
                </c:pt>
                <c:pt idx="1225">
                  <c:v>142.8942747856351</c:v>
                </c:pt>
                <c:pt idx="1226">
                  <c:v>140.3557570858388</c:v>
                </c:pt>
                <c:pt idx="1227">
                  <c:v>138.98077012143699</c:v>
                </c:pt>
                <c:pt idx="1228">
                  <c:v>137.5883836572182</c:v>
                </c:pt>
                <c:pt idx="1229">
                  <c:v>140.61508242503899</c:v>
                </c:pt>
                <c:pt idx="1230">
                  <c:v>142.53720017485759</c:v>
                </c:pt>
                <c:pt idx="1231">
                  <c:v>142.38510472676839</c:v>
                </c:pt>
                <c:pt idx="1232">
                  <c:v>144.80006100996491</c:v>
                </c:pt>
                <c:pt idx="1233">
                  <c:v>144.23749175783911</c:v>
                </c:pt>
                <c:pt idx="1234">
                  <c:v>144.9541086336267</c:v>
                </c:pt>
                <c:pt idx="1235">
                  <c:v>143.91922493252881</c:v>
                </c:pt>
                <c:pt idx="1236">
                  <c:v>141.96950420277031</c:v>
                </c:pt>
                <c:pt idx="1237">
                  <c:v>143.540199874232</c:v>
                </c:pt>
                <c:pt idx="1238">
                  <c:v>142.75547830199741</c:v>
                </c:pt>
                <c:pt idx="1239">
                  <c:v>142.55439410910151</c:v>
                </c:pt>
                <c:pt idx="1240">
                  <c:v>143.13718635328519</c:v>
                </c:pt>
                <c:pt idx="1241">
                  <c:v>143.77615063003901</c:v>
                </c:pt>
                <c:pt idx="1242">
                  <c:v>144.60053005836909</c:v>
                </c:pt>
                <c:pt idx="1243">
                  <c:v>147.70308823126351</c:v>
                </c:pt>
                <c:pt idx="1244">
                  <c:v>147.22043002955709</c:v>
                </c:pt>
                <c:pt idx="1245">
                  <c:v>147.16745079972841</c:v>
                </c:pt>
                <c:pt idx="1246">
                  <c:v>147.2440581767886</c:v>
                </c:pt>
                <c:pt idx="1247">
                  <c:v>147.56411069008601</c:v>
                </c:pt>
                <c:pt idx="1248">
                  <c:v>148.3361613970911</c:v>
                </c:pt>
                <c:pt idx="1249">
                  <c:v>148.04624233556669</c:v>
                </c:pt>
                <c:pt idx="1250">
                  <c:v>145.79862503353451</c:v>
                </c:pt>
                <c:pt idx="1251">
                  <c:v>143.98919173836299</c:v>
                </c:pt>
                <c:pt idx="1252">
                  <c:v>142.07948608712829</c:v>
                </c:pt>
                <c:pt idx="1253">
                  <c:v>139.45882494519481</c:v>
                </c:pt>
                <c:pt idx="1254">
                  <c:v>137.75458608444251</c:v>
                </c:pt>
                <c:pt idx="1255">
                  <c:v>135.39757576050471</c:v>
                </c:pt>
                <c:pt idx="1256">
                  <c:v>134.70960718211469</c:v>
                </c:pt>
                <c:pt idx="1257">
                  <c:v>131.97609966911949</c:v>
                </c:pt>
                <c:pt idx="1258">
                  <c:v>132.5123559465668</c:v>
                </c:pt>
                <c:pt idx="1259">
                  <c:v>129.36423678609279</c:v>
                </c:pt>
                <c:pt idx="1260">
                  <c:v>130.51229641964849</c:v>
                </c:pt>
                <c:pt idx="1261">
                  <c:v>130.38548018676829</c:v>
                </c:pt>
                <c:pt idx="1262">
                  <c:v>134.25428385277371</c:v>
                </c:pt>
                <c:pt idx="1263">
                  <c:v>132.79053324878379</c:v>
                </c:pt>
                <c:pt idx="1264">
                  <c:v>132.3413315531653</c:v>
                </c:pt>
                <c:pt idx="1265">
                  <c:v>134.50580047893379</c:v>
                </c:pt>
                <c:pt idx="1266">
                  <c:v>137.76333267906199</c:v>
                </c:pt>
                <c:pt idx="1267">
                  <c:v>137.86761527998121</c:v>
                </c:pt>
                <c:pt idx="1268">
                  <c:v>138.32804140310691</c:v>
                </c:pt>
                <c:pt idx="1269">
                  <c:v>135.4267425099334</c:v>
                </c:pt>
                <c:pt idx="1270">
                  <c:v>133.7454428174712</c:v>
                </c:pt>
                <c:pt idx="1271">
                  <c:v>130.24301988531141</c:v>
                </c:pt>
                <c:pt idx="1272">
                  <c:v>131.24895762368479</c:v>
                </c:pt>
                <c:pt idx="1273">
                  <c:v>129.47217985457371</c:v>
                </c:pt>
                <c:pt idx="1274">
                  <c:v>128.8703483944025</c:v>
                </c:pt>
                <c:pt idx="1275">
                  <c:v>126.187185623464</c:v>
                </c:pt>
                <c:pt idx="1276">
                  <c:v>123.9253016794171</c:v>
                </c:pt>
                <c:pt idx="1277">
                  <c:v>121.58921193630999</c:v>
                </c:pt>
                <c:pt idx="1278">
                  <c:v>123.68151694560861</c:v>
                </c:pt>
                <c:pt idx="1279">
                  <c:v>124.81059687039991</c:v>
                </c:pt>
                <c:pt idx="1280">
                  <c:v>123.711573219969</c:v>
                </c:pt>
                <c:pt idx="1281">
                  <c:v>124.8434221696527</c:v>
                </c:pt>
                <c:pt idx="1282">
                  <c:v>123.7867597741438</c:v>
                </c:pt>
                <c:pt idx="1283">
                  <c:v>121.9665092925156</c:v>
                </c:pt>
                <c:pt idx="1284">
                  <c:v>121.0288404103819</c:v>
                </c:pt>
                <c:pt idx="1285">
                  <c:v>120.32734977599161</c:v>
                </c:pt>
                <c:pt idx="1286">
                  <c:v>120.9171900236737</c:v>
                </c:pt>
                <c:pt idx="1287">
                  <c:v>125.559431259625</c:v>
                </c:pt>
                <c:pt idx="1288">
                  <c:v>126.1019853245284</c:v>
                </c:pt>
                <c:pt idx="1289">
                  <c:v>126.22596312056039</c:v>
                </c:pt>
                <c:pt idx="1290">
                  <c:v>125.53904163365669</c:v>
                </c:pt>
                <c:pt idx="1291">
                  <c:v>126.18770098844649</c:v>
                </c:pt>
                <c:pt idx="1292">
                  <c:v>126.8387194413238</c:v>
                </c:pt>
                <c:pt idx="1293">
                  <c:v>129.39763638453209</c:v>
                </c:pt>
                <c:pt idx="1294">
                  <c:v>129.9067859028394</c:v>
                </c:pt>
                <c:pt idx="1295">
                  <c:v>130.17331971739151</c:v>
                </c:pt>
                <c:pt idx="1296">
                  <c:v>131.45708507888079</c:v>
                </c:pt>
                <c:pt idx="1297">
                  <c:v>131.58927872855759</c:v>
                </c:pt>
                <c:pt idx="1298">
                  <c:v>134.17001190521819</c:v>
                </c:pt>
                <c:pt idx="1299">
                  <c:v>132.779308898019</c:v>
                </c:pt>
                <c:pt idx="1300">
                  <c:v>134.0354086569906</c:v>
                </c:pt>
                <c:pt idx="1301">
                  <c:v>135.7969919115105</c:v>
                </c:pt>
                <c:pt idx="1302">
                  <c:v>135.50707041206141</c:v>
                </c:pt>
                <c:pt idx="1303">
                  <c:v>139.00302250579529</c:v>
                </c:pt>
                <c:pt idx="1304">
                  <c:v>140.29781606522289</c:v>
                </c:pt>
                <c:pt idx="1305">
                  <c:v>141.1921029137261</c:v>
                </c:pt>
                <c:pt idx="1306">
                  <c:v>137.7302668629892</c:v>
                </c:pt>
                <c:pt idx="1307">
                  <c:v>140.70093550556081</c:v>
                </c:pt>
                <c:pt idx="1308">
                  <c:v>143.05041042040671</c:v>
                </c:pt>
                <c:pt idx="1309">
                  <c:v>143.84256022634031</c:v>
                </c:pt>
                <c:pt idx="1310">
                  <c:v>146.23076713032339</c:v>
                </c:pt>
                <c:pt idx="1311">
                  <c:v>147.21888411285019</c:v>
                </c:pt>
                <c:pt idx="1312">
                  <c:v>146.44678748460819</c:v>
                </c:pt>
                <c:pt idx="1313">
                  <c:v>148.63188232319479</c:v>
                </c:pt>
                <c:pt idx="1314">
                  <c:v>150.0739055840659</c:v>
                </c:pt>
                <c:pt idx="1315">
                  <c:v>149.91803679382781</c:v>
                </c:pt>
                <c:pt idx="1316">
                  <c:v>149.5145057971765</c:v>
                </c:pt>
                <c:pt idx="1317">
                  <c:v>150.31679651223669</c:v>
                </c:pt>
                <c:pt idx="1318">
                  <c:v>154.27874605159721</c:v>
                </c:pt>
                <c:pt idx="1319">
                  <c:v>155.95746718737831</c:v>
                </c:pt>
                <c:pt idx="1320">
                  <c:v>156.75001098906529</c:v>
                </c:pt>
                <c:pt idx="1321">
                  <c:v>157.46668346089339</c:v>
                </c:pt>
                <c:pt idx="1322">
                  <c:v>152.50558344523881</c:v>
                </c:pt>
                <c:pt idx="1323">
                  <c:v>152.30091367333739</c:v>
                </c:pt>
                <c:pt idx="1324">
                  <c:v>151.79069187100271</c:v>
                </c:pt>
                <c:pt idx="1325">
                  <c:v>146.40259315796749</c:v>
                </c:pt>
                <c:pt idx="1326">
                  <c:v>151.15501043282711</c:v>
                </c:pt>
                <c:pt idx="1327">
                  <c:v>151.78943680259891</c:v>
                </c:pt>
                <c:pt idx="1328">
                  <c:v>151.47517236486661</c:v>
                </c:pt>
                <c:pt idx="1329">
                  <c:v>152.26440872912241</c:v>
                </c:pt>
                <c:pt idx="1330">
                  <c:v>152.23129957803161</c:v>
                </c:pt>
                <c:pt idx="1331">
                  <c:v>149.40157323294119</c:v>
                </c:pt>
                <c:pt idx="1332">
                  <c:v>147.52052067886609</c:v>
                </c:pt>
                <c:pt idx="1333">
                  <c:v>147.0801312666002</c:v>
                </c:pt>
                <c:pt idx="1334">
                  <c:v>151.27019442515029</c:v>
                </c:pt>
                <c:pt idx="1335">
                  <c:v>152.6278542384847</c:v>
                </c:pt>
                <c:pt idx="1336">
                  <c:v>154.08502126915789</c:v>
                </c:pt>
                <c:pt idx="1337">
                  <c:v>155.52358086337921</c:v>
                </c:pt>
                <c:pt idx="1338">
                  <c:v>152.7983794637239</c:v>
                </c:pt>
                <c:pt idx="1339">
                  <c:v>149.8098146279454</c:v>
                </c:pt>
                <c:pt idx="1340">
                  <c:v>147.80511690822749</c:v>
                </c:pt>
                <c:pt idx="1341">
                  <c:v>148.53188356185831</c:v>
                </c:pt>
                <c:pt idx="1342">
                  <c:v>150.88377737813559</c:v>
                </c:pt>
                <c:pt idx="1343">
                  <c:v>146.41708662255689</c:v>
                </c:pt>
                <c:pt idx="1344">
                  <c:v>147.69771142741689</c:v>
                </c:pt>
                <c:pt idx="1345">
                  <c:v>144.44983172808679</c:v>
                </c:pt>
                <c:pt idx="1346">
                  <c:v>145.48968643830551</c:v>
                </c:pt>
                <c:pt idx="1347">
                  <c:v>144.1719237805446</c:v>
                </c:pt>
                <c:pt idx="1348">
                  <c:v>143.99037479535741</c:v>
                </c:pt>
                <c:pt idx="1349">
                  <c:v>147.3718975059497</c:v>
                </c:pt>
                <c:pt idx="1350">
                  <c:v>147.87104698980619</c:v>
                </c:pt>
                <c:pt idx="1351">
                  <c:v>150.25065412221869</c:v>
                </c:pt>
                <c:pt idx="1352">
                  <c:v>149.29378064481071</c:v>
                </c:pt>
                <c:pt idx="1353">
                  <c:v>146.32663299594219</c:v>
                </c:pt>
                <c:pt idx="1354">
                  <c:v>146.5550495155332</c:v>
                </c:pt>
                <c:pt idx="1355">
                  <c:v>145.68707908106779</c:v>
                </c:pt>
                <c:pt idx="1356">
                  <c:v>147.1796254290897</c:v>
                </c:pt>
                <c:pt idx="1357">
                  <c:v>144.80561312500171</c:v>
                </c:pt>
                <c:pt idx="1358">
                  <c:v>145.72881887664539</c:v>
                </c:pt>
                <c:pt idx="1359">
                  <c:v>146.88782581324969</c:v>
                </c:pt>
                <c:pt idx="1360">
                  <c:v>147.13635604104289</c:v>
                </c:pt>
                <c:pt idx="1361">
                  <c:v>146.4526167850326</c:v>
                </c:pt>
                <c:pt idx="1362">
                  <c:v>144.7622931122589</c:v>
                </c:pt>
                <c:pt idx="1363">
                  <c:v>142.98874513283741</c:v>
                </c:pt>
                <c:pt idx="1364">
                  <c:v>143.6768200837129</c:v>
                </c:pt>
                <c:pt idx="1365">
                  <c:v>142.24953109854499</c:v>
                </c:pt>
                <c:pt idx="1366">
                  <c:v>141.06809514135489</c:v>
                </c:pt>
                <c:pt idx="1367">
                  <c:v>140.48720496731741</c:v>
                </c:pt>
                <c:pt idx="1368">
                  <c:v>141.01214069075971</c:v>
                </c:pt>
                <c:pt idx="1369">
                  <c:v>142.36483958356411</c:v>
                </c:pt>
                <c:pt idx="1370">
                  <c:v>142.37858389470091</c:v>
                </c:pt>
                <c:pt idx="1371">
                  <c:v>140.0922046337684</c:v>
                </c:pt>
                <c:pt idx="1372">
                  <c:v>137.33984384789821</c:v>
                </c:pt>
                <c:pt idx="1373">
                  <c:v>138.41351454999091</c:v>
                </c:pt>
                <c:pt idx="1374">
                  <c:v>136.20930094765299</c:v>
                </c:pt>
                <c:pt idx="1375">
                  <c:v>134.6043197799213</c:v>
                </c:pt>
                <c:pt idx="1376">
                  <c:v>135.02628616567151</c:v>
                </c:pt>
                <c:pt idx="1377">
                  <c:v>133.54454462300589</c:v>
                </c:pt>
                <c:pt idx="1378">
                  <c:v>132.30267094310679</c:v>
                </c:pt>
                <c:pt idx="1379">
                  <c:v>132.96458350814299</c:v>
                </c:pt>
                <c:pt idx="1380">
                  <c:v>130.55733110774881</c:v>
                </c:pt>
                <c:pt idx="1381">
                  <c:v>130.87848545015089</c:v>
                </c:pt>
                <c:pt idx="1382">
                  <c:v>131.52754137217249</c:v>
                </c:pt>
                <c:pt idx="1383">
                  <c:v>132.52395572201289</c:v>
                </c:pt>
                <c:pt idx="1384">
                  <c:v>131.09898435585319</c:v>
                </c:pt>
                <c:pt idx="1385">
                  <c:v>130.3267479954778</c:v>
                </c:pt>
                <c:pt idx="1386">
                  <c:v>132.93866228339681</c:v>
                </c:pt>
                <c:pt idx="1387">
                  <c:v>133.3237609079917</c:v>
                </c:pt>
                <c:pt idx="1388">
                  <c:v>135.21605810631371</c:v>
                </c:pt>
                <c:pt idx="1389">
                  <c:v>135.53046726874709</c:v>
                </c:pt>
                <c:pt idx="1390">
                  <c:v>134.0569866062406</c:v>
                </c:pt>
                <c:pt idx="1391">
                  <c:v>134.1252389963623</c:v>
                </c:pt>
                <c:pt idx="1392">
                  <c:v>131.92220762294451</c:v>
                </c:pt>
                <c:pt idx="1393">
                  <c:v>131.8197056834195</c:v>
                </c:pt>
                <c:pt idx="1394">
                  <c:v>132.58849638101211</c:v>
                </c:pt>
                <c:pt idx="1395">
                  <c:v>135.98455510270239</c:v>
                </c:pt>
                <c:pt idx="1396">
                  <c:v>136.59810470229471</c:v>
                </c:pt>
                <c:pt idx="1397">
                  <c:v>137.58999569256281</c:v>
                </c:pt>
                <c:pt idx="1398">
                  <c:v>137.23310809183559</c:v>
                </c:pt>
                <c:pt idx="1399">
                  <c:v>138.782323483667</c:v>
                </c:pt>
                <c:pt idx="1400">
                  <c:v>138.91240084175291</c:v>
                </c:pt>
                <c:pt idx="1401">
                  <c:v>136.32904356582611</c:v>
                </c:pt>
                <c:pt idx="1402">
                  <c:v>137.9496393532834</c:v>
                </c:pt>
                <c:pt idx="1403">
                  <c:v>135.59990618154049</c:v>
                </c:pt>
                <c:pt idx="1404">
                  <c:v>136.2286186098323</c:v>
                </c:pt>
                <c:pt idx="1405">
                  <c:v>137.0204674498234</c:v>
                </c:pt>
                <c:pt idx="1406">
                  <c:v>138.1659030944725</c:v>
                </c:pt>
                <c:pt idx="1407">
                  <c:v>137.4483270263342</c:v>
                </c:pt>
                <c:pt idx="1408">
                  <c:v>136.66070381063039</c:v>
                </c:pt>
                <c:pt idx="1409">
                  <c:v>137.4106694451375</c:v>
                </c:pt>
                <c:pt idx="1410">
                  <c:v>138.23006228011911</c:v>
                </c:pt>
                <c:pt idx="1411">
                  <c:v>138.19497923147381</c:v>
                </c:pt>
                <c:pt idx="1412">
                  <c:v>141.79216554658851</c:v>
                </c:pt>
                <c:pt idx="1413">
                  <c:v>143.12834379710779</c:v>
                </c:pt>
                <c:pt idx="1414">
                  <c:v>143.6192821394751</c:v>
                </c:pt>
                <c:pt idx="1415">
                  <c:v>144.3578129501131</c:v>
                </c:pt>
                <c:pt idx="1416">
                  <c:v>146.00072574302121</c:v>
                </c:pt>
                <c:pt idx="1417">
                  <c:v>145.32010921502209</c:v>
                </c:pt>
                <c:pt idx="1418">
                  <c:v>143.45341641465359</c:v>
                </c:pt>
                <c:pt idx="1419">
                  <c:v>144.88738585868049</c:v>
                </c:pt>
                <c:pt idx="1420">
                  <c:v>143.7898338592278</c:v>
                </c:pt>
                <c:pt idx="1421">
                  <c:v>142.66721264894539</c:v>
                </c:pt>
                <c:pt idx="1422">
                  <c:v>142.2686574684266</c:v>
                </c:pt>
                <c:pt idx="1423">
                  <c:v>141.73648895442369</c:v>
                </c:pt>
                <c:pt idx="1424">
                  <c:v>141.10597331411819</c:v>
                </c:pt>
                <c:pt idx="1425">
                  <c:v>141.5588140356495</c:v>
                </c:pt>
                <c:pt idx="1426">
                  <c:v>141.6988199080939</c:v>
                </c:pt>
                <c:pt idx="1427">
                  <c:v>140.65563560420361</c:v>
                </c:pt>
                <c:pt idx="1428">
                  <c:v>137.98866614461971</c:v>
                </c:pt>
                <c:pt idx="1429">
                  <c:v>137.8527863825486</c:v>
                </c:pt>
                <c:pt idx="1430">
                  <c:v>136.68617161697901</c:v>
                </c:pt>
                <c:pt idx="1431">
                  <c:v>134.27407451514819</c:v>
                </c:pt>
                <c:pt idx="1432">
                  <c:v>134.5749554867096</c:v>
                </c:pt>
                <c:pt idx="1433">
                  <c:v>137.54919963291081</c:v>
                </c:pt>
                <c:pt idx="1434">
                  <c:v>138.19700132476851</c:v>
                </c:pt>
                <c:pt idx="1435">
                  <c:v>138.4354378108018</c:v>
                </c:pt>
                <c:pt idx="1436">
                  <c:v>138.0405769571102</c:v>
                </c:pt>
                <c:pt idx="1437">
                  <c:v>137.59606622376739</c:v>
                </c:pt>
                <c:pt idx="1438">
                  <c:v>138.78222698865031</c:v>
                </c:pt>
                <c:pt idx="1439">
                  <c:v>140.32092415038559</c:v>
                </c:pt>
                <c:pt idx="1440">
                  <c:v>139.81155953987221</c:v>
                </c:pt>
                <c:pt idx="1441">
                  <c:v>138.97720066823399</c:v>
                </c:pt>
                <c:pt idx="1442">
                  <c:v>138.17398446465549</c:v>
                </c:pt>
                <c:pt idx="1443">
                  <c:v>138.94917865728769</c:v>
                </c:pt>
                <c:pt idx="1444">
                  <c:v>140.22636571819149</c:v>
                </c:pt>
                <c:pt idx="1445">
                  <c:v>140.05715710135419</c:v>
                </c:pt>
                <c:pt idx="1446">
                  <c:v>139.2694254753894</c:v>
                </c:pt>
                <c:pt idx="1447">
                  <c:v>140.25482838688919</c:v>
                </c:pt>
                <c:pt idx="1448">
                  <c:v>139.62085787935609</c:v>
                </c:pt>
                <c:pt idx="1449">
                  <c:v>139.55300052135681</c:v>
                </c:pt>
                <c:pt idx="1450">
                  <c:v>139.10317690500341</c:v>
                </c:pt>
                <c:pt idx="1451">
                  <c:v>137.6800269214221</c:v>
                </c:pt>
                <c:pt idx="1452">
                  <c:v>137.04557268751091</c:v>
                </c:pt>
                <c:pt idx="1453">
                  <c:v>136.48889025901849</c:v>
                </c:pt>
                <c:pt idx="1454">
                  <c:v>137.01620940497099</c:v>
                </c:pt>
                <c:pt idx="1455">
                  <c:v>135.6533499849958</c:v>
                </c:pt>
                <c:pt idx="1456">
                  <c:v>135.25143797112261</c:v>
                </c:pt>
                <c:pt idx="1457">
                  <c:v>135.748996760832</c:v>
                </c:pt>
                <c:pt idx="1458">
                  <c:v>134.65481387689991</c:v>
                </c:pt>
                <c:pt idx="1459">
                  <c:v>135.12971381739411</c:v>
                </c:pt>
                <c:pt idx="1460">
                  <c:v>137.20588525636791</c:v>
                </c:pt>
                <c:pt idx="1461">
                  <c:v>137.54087512574691</c:v>
                </c:pt>
                <c:pt idx="1462">
                  <c:v>137.40770933891531</c:v>
                </c:pt>
                <c:pt idx="1463">
                  <c:v>138.2698078428642</c:v>
                </c:pt>
                <c:pt idx="1464">
                  <c:v>138.6892177979442</c:v>
                </c:pt>
                <c:pt idx="1465">
                  <c:v>138.4929456215784</c:v>
                </c:pt>
                <c:pt idx="1466">
                  <c:v>142.11574547141589</c:v>
                </c:pt>
                <c:pt idx="1467">
                  <c:v>144.79382771880719</c:v>
                </c:pt>
                <c:pt idx="1468">
                  <c:v>145.12366205224211</c:v>
                </c:pt>
                <c:pt idx="1469">
                  <c:v>143.9268615873946</c:v>
                </c:pt>
                <c:pt idx="1470">
                  <c:v>148.17120024749181</c:v>
                </c:pt>
                <c:pt idx="1471">
                  <c:v>147.9746901024821</c:v>
                </c:pt>
                <c:pt idx="1472">
                  <c:v>148.04351543361781</c:v>
                </c:pt>
                <c:pt idx="1473">
                  <c:v>147.7818945720866</c:v>
                </c:pt>
                <c:pt idx="1474">
                  <c:v>148.18457769073871</c:v>
                </c:pt>
                <c:pt idx="1475">
                  <c:v>149.8025933465336</c:v>
                </c:pt>
                <c:pt idx="1476">
                  <c:v>149.95082673151941</c:v>
                </c:pt>
                <c:pt idx="1477">
                  <c:v>151.19854254279949</c:v>
                </c:pt>
                <c:pt idx="1478">
                  <c:v>152.8318331921304</c:v>
                </c:pt>
                <c:pt idx="1479">
                  <c:v>151.38682193816561</c:v>
                </c:pt>
                <c:pt idx="1480">
                  <c:v>149.08064214707471</c:v>
                </c:pt>
                <c:pt idx="1481">
                  <c:v>149.400519827507</c:v>
                </c:pt>
                <c:pt idx="1482">
                  <c:v>147.46716701307059</c:v>
                </c:pt>
                <c:pt idx="1483">
                  <c:v>149.65931240196849</c:v>
                </c:pt>
                <c:pt idx="1484">
                  <c:v>149.73460501469091</c:v>
                </c:pt>
                <c:pt idx="1485">
                  <c:v>149.97307550411469</c:v>
                </c:pt>
                <c:pt idx="1486">
                  <c:v>148.32353608805479</c:v>
                </c:pt>
                <c:pt idx="1487">
                  <c:v>148.5564447387714</c:v>
                </c:pt>
                <c:pt idx="1488">
                  <c:v>148.5495605356615</c:v>
                </c:pt>
                <c:pt idx="1489">
                  <c:v>147.9472520460701</c:v>
                </c:pt>
                <c:pt idx="1490">
                  <c:v>148.45481439558719</c:v>
                </c:pt>
                <c:pt idx="1491">
                  <c:v>147.4114508946636</c:v>
                </c:pt>
                <c:pt idx="1492">
                  <c:v>147.7043400634235</c:v>
                </c:pt>
                <c:pt idx="1493">
                  <c:v>145.90222064030269</c:v>
                </c:pt>
                <c:pt idx="1494">
                  <c:v>146.54937421021799</c:v>
                </c:pt>
                <c:pt idx="1495">
                  <c:v>147.47204686824179</c:v>
                </c:pt>
                <c:pt idx="1496">
                  <c:v>148.49826647661791</c:v>
                </c:pt>
                <c:pt idx="1497">
                  <c:v>148.52736374014819</c:v>
                </c:pt>
                <c:pt idx="1498">
                  <c:v>149.24119763989609</c:v>
                </c:pt>
                <c:pt idx="1499">
                  <c:v>150.3601695867755</c:v>
                </c:pt>
                <c:pt idx="1500">
                  <c:v>149.8683848648501</c:v>
                </c:pt>
                <c:pt idx="1501">
                  <c:v>148.45851934397379</c:v>
                </c:pt>
                <c:pt idx="1502">
                  <c:v>148.48381932009801</c:v>
                </c:pt>
                <c:pt idx="1503">
                  <c:v>148.6140042270911</c:v>
                </c:pt>
                <c:pt idx="1504">
                  <c:v>147.91582826074711</c:v>
                </c:pt>
                <c:pt idx="1505">
                  <c:v>145.90417903047941</c:v>
                </c:pt>
                <c:pt idx="1506">
                  <c:v>144.86859485668859</c:v>
                </c:pt>
                <c:pt idx="1507">
                  <c:v>144.88254886356711</c:v>
                </c:pt>
                <c:pt idx="1508">
                  <c:v>145.85227779932089</c:v>
                </c:pt>
                <c:pt idx="1509">
                  <c:v>146.12747815130251</c:v>
                </c:pt>
                <c:pt idx="1510">
                  <c:v>145.8370804862447</c:v>
                </c:pt>
                <c:pt idx="1511">
                  <c:v>145.68664660348401</c:v>
                </c:pt>
                <c:pt idx="1512">
                  <c:v>146.89386467751049</c:v>
                </c:pt>
                <c:pt idx="1513">
                  <c:v>149.5865977432145</c:v>
                </c:pt>
                <c:pt idx="1514">
                  <c:v>152.42736222754189</c:v>
                </c:pt>
                <c:pt idx="1515">
                  <c:v>152.81316428906069</c:v>
                </c:pt>
                <c:pt idx="1516">
                  <c:v>153.8220197122194</c:v>
                </c:pt>
                <c:pt idx="1517">
                  <c:v>153.94440163723999</c:v>
                </c:pt>
                <c:pt idx="1518">
                  <c:v>154.5685702279705</c:v>
                </c:pt>
                <c:pt idx="1519">
                  <c:v>154.08140369388789</c:v>
                </c:pt>
                <c:pt idx="1520">
                  <c:v>154.91293509873549</c:v>
                </c:pt>
                <c:pt idx="1521">
                  <c:v>153.8507339485997</c:v>
                </c:pt>
                <c:pt idx="1522">
                  <c:v>153.13386194525239</c:v>
                </c:pt>
                <c:pt idx="1523">
                  <c:v>151.85565230983511</c:v>
                </c:pt>
                <c:pt idx="1524">
                  <c:v>153.37459641779699</c:v>
                </c:pt>
                <c:pt idx="1525">
                  <c:v>153.44170697318739</c:v>
                </c:pt>
                <c:pt idx="1526">
                  <c:v>154.2235701784445</c:v>
                </c:pt>
                <c:pt idx="1527">
                  <c:v>154.8864176041578</c:v>
                </c:pt>
                <c:pt idx="1528">
                  <c:v>154.740570937808</c:v>
                </c:pt>
                <c:pt idx="1529">
                  <c:v>152.9574938066699</c:v>
                </c:pt>
                <c:pt idx="1530">
                  <c:v>153.00338315832849</c:v>
                </c:pt>
                <c:pt idx="1531">
                  <c:v>153.85154213354821</c:v>
                </c:pt>
                <c:pt idx="1532">
                  <c:v>153.31733862351609</c:v>
                </c:pt>
                <c:pt idx="1533">
                  <c:v>154.29832883905291</c:v>
                </c:pt>
                <c:pt idx="1534">
                  <c:v>155.93791109776501</c:v>
                </c:pt>
                <c:pt idx="1535">
                  <c:v>157.2901605416348</c:v>
                </c:pt>
                <c:pt idx="1536">
                  <c:v>158.1396845272711</c:v>
                </c:pt>
                <c:pt idx="1537">
                  <c:v>158.4600681782791</c:v>
                </c:pt>
                <c:pt idx="1538">
                  <c:v>159.2636446684333</c:v>
                </c:pt>
                <c:pt idx="1539">
                  <c:v>159.57955929828049</c:v>
                </c:pt>
                <c:pt idx="1540">
                  <c:v>159.42932450826621</c:v>
                </c:pt>
                <c:pt idx="1541">
                  <c:v>158.46047512231729</c:v>
                </c:pt>
                <c:pt idx="1542">
                  <c:v>158.18998585193421</c:v>
                </c:pt>
                <c:pt idx="1543">
                  <c:v>156.12182653678801</c:v>
                </c:pt>
                <c:pt idx="1544">
                  <c:v>157.6486829035982</c:v>
                </c:pt>
                <c:pt idx="1545">
                  <c:v>158.15368256670641</c:v>
                </c:pt>
                <c:pt idx="1546">
                  <c:v>156.0877937814617</c:v>
                </c:pt>
                <c:pt idx="1547">
                  <c:v>156.92732332551819</c:v>
                </c:pt>
                <c:pt idx="1548">
                  <c:v>156.76518534498391</c:v>
                </c:pt>
                <c:pt idx="1549">
                  <c:v>156.638845264151</c:v>
                </c:pt>
                <c:pt idx="1550">
                  <c:v>155.94392761336081</c:v>
                </c:pt>
                <c:pt idx="1551">
                  <c:v>155.43969965367799</c:v>
                </c:pt>
                <c:pt idx="1552">
                  <c:v>153.2499089150015</c:v>
                </c:pt>
                <c:pt idx="1553">
                  <c:v>155.0910825886798</c:v>
                </c:pt>
                <c:pt idx="1554">
                  <c:v>155.01124116953011</c:v>
                </c:pt>
                <c:pt idx="1555">
                  <c:v>153.80646005561371</c:v>
                </c:pt>
                <c:pt idx="1556">
                  <c:v>153.69456760468739</c:v>
                </c:pt>
                <c:pt idx="1557">
                  <c:v>154.39115394730709</c:v>
                </c:pt>
                <c:pt idx="1558">
                  <c:v>153.96801020335079</c:v>
                </c:pt>
                <c:pt idx="1559">
                  <c:v>152.0531905622762</c:v>
                </c:pt>
                <c:pt idx="1560">
                  <c:v>151.74354422111119</c:v>
                </c:pt>
                <c:pt idx="1561">
                  <c:v>151.8471584372673</c:v>
                </c:pt>
                <c:pt idx="1562">
                  <c:v>151.48526217139229</c:v>
                </c:pt>
                <c:pt idx="1563">
                  <c:v>149.99349015443141</c:v>
                </c:pt>
                <c:pt idx="1564">
                  <c:v>149.327369817815</c:v>
                </c:pt>
                <c:pt idx="1565">
                  <c:v>149.7260675655487</c:v>
                </c:pt>
                <c:pt idx="1566">
                  <c:v>149.66698693038691</c:v>
                </c:pt>
                <c:pt idx="1567">
                  <c:v>148.83667229304189</c:v>
                </c:pt>
                <c:pt idx="1568">
                  <c:v>149.01612908778901</c:v>
                </c:pt>
                <c:pt idx="1569">
                  <c:v>149.2180912963436</c:v>
                </c:pt>
                <c:pt idx="1570">
                  <c:v>150.38071380436381</c:v>
                </c:pt>
                <c:pt idx="1571">
                  <c:v>149.99606957946011</c:v>
                </c:pt>
                <c:pt idx="1572">
                  <c:v>147.7613608467023</c:v>
                </c:pt>
                <c:pt idx="1573">
                  <c:v>147.71281858387081</c:v>
                </c:pt>
                <c:pt idx="1574">
                  <c:v>147.59614976263421</c:v>
                </c:pt>
                <c:pt idx="1575">
                  <c:v>145.34653307848279</c:v>
                </c:pt>
                <c:pt idx="1576">
                  <c:v>146.46638682343661</c:v>
                </c:pt>
                <c:pt idx="1577">
                  <c:v>142.83832325057469</c:v>
                </c:pt>
                <c:pt idx="1578">
                  <c:v>143.22895617525</c:v>
                </c:pt>
                <c:pt idx="1579">
                  <c:v>142.2879963483706</c:v>
                </c:pt>
                <c:pt idx="1580">
                  <c:v>144.40220005347521</c:v>
                </c:pt>
                <c:pt idx="1581">
                  <c:v>145.3336815492745</c:v>
                </c:pt>
                <c:pt idx="1582">
                  <c:v>145.4811924537228</c:v>
                </c:pt>
                <c:pt idx="1583">
                  <c:v>147.70363031386299</c:v>
                </c:pt>
                <c:pt idx="1584">
                  <c:v>147.91248700953841</c:v>
                </c:pt>
                <c:pt idx="1585">
                  <c:v>147.08176834183561</c:v>
                </c:pt>
                <c:pt idx="1586">
                  <c:v>144.62608987354599</c:v>
                </c:pt>
                <c:pt idx="1587">
                  <c:v>146.3596398740076</c:v>
                </c:pt>
                <c:pt idx="1588">
                  <c:v>144.9662386351574</c:v>
                </c:pt>
                <c:pt idx="1589">
                  <c:v>143.68984742865169</c:v>
                </c:pt>
                <c:pt idx="1590">
                  <c:v>141.48438368215071</c:v>
                </c:pt>
                <c:pt idx="1591">
                  <c:v>139.06242367677791</c:v>
                </c:pt>
                <c:pt idx="1592">
                  <c:v>137.82215430788361</c:v>
                </c:pt>
                <c:pt idx="1593">
                  <c:v>138.45283710407651</c:v>
                </c:pt>
                <c:pt idx="1594">
                  <c:v>137.85553897700851</c:v>
                </c:pt>
                <c:pt idx="1595">
                  <c:v>137.1541861926309</c:v>
                </c:pt>
                <c:pt idx="1596">
                  <c:v>138.92412094757819</c:v>
                </c:pt>
                <c:pt idx="1597">
                  <c:v>139.7735640158607</c:v>
                </c:pt>
                <c:pt idx="1598">
                  <c:v>141.61142452387099</c:v>
                </c:pt>
                <c:pt idx="1599">
                  <c:v>139.3689955286255</c:v>
                </c:pt>
                <c:pt idx="1600">
                  <c:v>136.8046676021136</c:v>
                </c:pt>
                <c:pt idx="1601">
                  <c:v>136.4758703184477</c:v>
                </c:pt>
                <c:pt idx="1602">
                  <c:v>135.75770202237919</c:v>
                </c:pt>
                <c:pt idx="1603">
                  <c:v>134.34079410393721</c:v>
                </c:pt>
                <c:pt idx="1604">
                  <c:v>135.78232872896439</c:v>
                </c:pt>
                <c:pt idx="1605">
                  <c:v>135.9166279260572</c:v>
                </c:pt>
                <c:pt idx="1606">
                  <c:v>136.16779479936159</c:v>
                </c:pt>
                <c:pt idx="1607">
                  <c:v>136.79824816170429</c:v>
                </c:pt>
                <c:pt idx="1608">
                  <c:v>139.56942201867079</c:v>
                </c:pt>
                <c:pt idx="1609">
                  <c:v>139.7181273272619</c:v>
                </c:pt>
                <c:pt idx="1610">
                  <c:v>141.9796898114966</c:v>
                </c:pt>
                <c:pt idx="1611">
                  <c:v>143.43820828603049</c:v>
                </c:pt>
                <c:pt idx="1612">
                  <c:v>143.00536961903549</c:v>
                </c:pt>
                <c:pt idx="1613">
                  <c:v>145.39353444401331</c:v>
                </c:pt>
                <c:pt idx="1614">
                  <c:v>144.17736761171909</c:v>
                </c:pt>
                <c:pt idx="1615">
                  <c:v>144.3462844177817</c:v>
                </c:pt>
                <c:pt idx="1616">
                  <c:v>144.23373991479721</c:v>
                </c:pt>
                <c:pt idx="1617">
                  <c:v>145.8935205508331</c:v>
                </c:pt>
                <c:pt idx="1618">
                  <c:v>144.30193713354089</c:v>
                </c:pt>
                <c:pt idx="1619">
                  <c:v>144.8489337691118</c:v>
                </c:pt>
                <c:pt idx="1620">
                  <c:v>146.2908421027341</c:v>
                </c:pt>
                <c:pt idx="1621">
                  <c:v>146.35305440626911</c:v>
                </c:pt>
                <c:pt idx="1622">
                  <c:v>145.62506342605681</c:v>
                </c:pt>
                <c:pt idx="1623">
                  <c:v>146.72877554667389</c:v>
                </c:pt>
                <c:pt idx="1624">
                  <c:v>147.0375738129691</c:v>
                </c:pt>
                <c:pt idx="1625">
                  <c:v>144.41246500064841</c:v>
                </c:pt>
                <c:pt idx="1626">
                  <c:v>145.08412314929279</c:v>
                </c:pt>
                <c:pt idx="1627">
                  <c:v>149.02479869051899</c:v>
                </c:pt>
                <c:pt idx="1628">
                  <c:v>150.22906247940199</c:v>
                </c:pt>
                <c:pt idx="1629">
                  <c:v>150.5237543531394</c:v>
                </c:pt>
                <c:pt idx="1630">
                  <c:v>149.1481941031571</c:v>
                </c:pt>
                <c:pt idx="1631">
                  <c:v>147.70359345947989</c:v>
                </c:pt>
                <c:pt idx="1632">
                  <c:v>146.4380193059726</c:v>
                </c:pt>
                <c:pt idx="1633">
                  <c:v>143.30388951246931</c:v>
                </c:pt>
                <c:pt idx="1634">
                  <c:v>144.57965606230829</c:v>
                </c:pt>
                <c:pt idx="1635">
                  <c:v>146.4619054666959</c:v>
                </c:pt>
                <c:pt idx="1636">
                  <c:v>146.72782906284081</c:v>
                </c:pt>
                <c:pt idx="1637">
                  <c:v>145.29572030093431</c:v>
                </c:pt>
                <c:pt idx="1638">
                  <c:v>145.27080685099489</c:v>
                </c:pt>
                <c:pt idx="1639">
                  <c:v>141.95332123246399</c:v>
                </c:pt>
                <c:pt idx="1640">
                  <c:v>141.42775389177041</c:v>
                </c:pt>
                <c:pt idx="1641">
                  <c:v>140.75088971054231</c:v>
                </c:pt>
                <c:pt idx="1642">
                  <c:v>141.1498623429662</c:v>
                </c:pt>
                <c:pt idx="1643">
                  <c:v>141.38133596645929</c:v>
                </c:pt>
                <c:pt idx="1644">
                  <c:v>139.8941466059745</c:v>
                </c:pt>
                <c:pt idx="1645">
                  <c:v>139.2109812543589</c:v>
                </c:pt>
                <c:pt idx="1646">
                  <c:v>136.4909115395651</c:v>
                </c:pt>
                <c:pt idx="1647">
                  <c:v>135.8617826630049</c:v>
                </c:pt>
                <c:pt idx="1648">
                  <c:v>134.00171943003031</c:v>
                </c:pt>
                <c:pt idx="1649">
                  <c:v>136.25094927161729</c:v>
                </c:pt>
                <c:pt idx="1650">
                  <c:v>137.18030926400559</c:v>
                </c:pt>
                <c:pt idx="1651">
                  <c:v>136.50873860163941</c:v>
                </c:pt>
                <c:pt idx="1652">
                  <c:v>136.82750596569019</c:v>
                </c:pt>
                <c:pt idx="1653">
                  <c:v>132.4868354953278</c:v>
                </c:pt>
                <c:pt idx="1654">
                  <c:v>131.65506483598699</c:v>
                </c:pt>
                <c:pt idx="1655">
                  <c:v>129.3209401647992</c:v>
                </c:pt>
                <c:pt idx="1656">
                  <c:v>129.8859720548632</c:v>
                </c:pt>
                <c:pt idx="1657">
                  <c:v>128.9836449663886</c:v>
                </c:pt>
                <c:pt idx="1658">
                  <c:v>129.91219671279919</c:v>
                </c:pt>
                <c:pt idx="1659">
                  <c:v>134.4186433546451</c:v>
                </c:pt>
                <c:pt idx="1660">
                  <c:v>136.3471956275516</c:v>
                </c:pt>
                <c:pt idx="1661">
                  <c:v>135.62980484400009</c:v>
                </c:pt>
                <c:pt idx="1662">
                  <c:v>131.82956222925381</c:v>
                </c:pt>
                <c:pt idx="1663">
                  <c:v>132.04119364720191</c:v>
                </c:pt>
                <c:pt idx="1664">
                  <c:v>132.64094455650459</c:v>
                </c:pt>
                <c:pt idx="1665">
                  <c:v>130.82288337817809</c:v>
                </c:pt>
                <c:pt idx="1666">
                  <c:v>132.16117880799101</c:v>
                </c:pt>
                <c:pt idx="1667">
                  <c:v>131.17732683501089</c:v>
                </c:pt>
                <c:pt idx="1668">
                  <c:v>133.50479037766269</c:v>
                </c:pt>
                <c:pt idx="1669">
                  <c:v>133.62874156469161</c:v>
                </c:pt>
                <c:pt idx="1670">
                  <c:v>134.5080160474034</c:v>
                </c:pt>
                <c:pt idx="1671">
                  <c:v>130.60854730697619</c:v>
                </c:pt>
                <c:pt idx="1672">
                  <c:v>128.75793132910209</c:v>
                </c:pt>
                <c:pt idx="1673">
                  <c:v>130.0720194524626</c:v>
                </c:pt>
                <c:pt idx="1674">
                  <c:v>129.095573552113</c:v>
                </c:pt>
                <c:pt idx="1675">
                  <c:v>129.28371096666251</c:v>
                </c:pt>
                <c:pt idx="1676">
                  <c:v>130.75155088263929</c:v>
                </c:pt>
                <c:pt idx="1677">
                  <c:v>126.27106288500499</c:v>
                </c:pt>
                <c:pt idx="1678">
                  <c:v>124.8525697029314</c:v>
                </c:pt>
                <c:pt idx="1679">
                  <c:v>123.7471688107894</c:v>
                </c:pt>
                <c:pt idx="1680">
                  <c:v>122.3188823495633</c:v>
                </c:pt>
                <c:pt idx="1681">
                  <c:v>119.94397856315921</c:v>
                </c:pt>
                <c:pt idx="1682">
                  <c:v>119.05447633989461</c:v>
                </c:pt>
                <c:pt idx="1683">
                  <c:v>117.83597866334421</c:v>
                </c:pt>
                <c:pt idx="1684">
                  <c:v>115.7939411765737</c:v>
                </c:pt>
                <c:pt idx="1685">
                  <c:v>116.4756068449985</c:v>
                </c:pt>
                <c:pt idx="1686">
                  <c:v>111.9373365729958</c:v>
                </c:pt>
                <c:pt idx="1687">
                  <c:v>113.6261346150158</c:v>
                </c:pt>
                <c:pt idx="1688">
                  <c:v>115.6026557856221</c:v>
                </c:pt>
                <c:pt idx="1689">
                  <c:v>115.8954274285994</c:v>
                </c:pt>
                <c:pt idx="1690">
                  <c:v>118.0485490111798</c:v>
                </c:pt>
                <c:pt idx="1691">
                  <c:v>118.71797108813431</c:v>
                </c:pt>
                <c:pt idx="1692">
                  <c:v>112.6763242708994</c:v>
                </c:pt>
                <c:pt idx="1693">
                  <c:v>110.3313447932787</c:v>
                </c:pt>
                <c:pt idx="1694">
                  <c:v>110.4925979583855</c:v>
                </c:pt>
                <c:pt idx="1695">
                  <c:v>109.35004471188969</c:v>
                </c:pt>
                <c:pt idx="1696">
                  <c:v>110.8090418031928</c:v>
                </c:pt>
                <c:pt idx="1697">
                  <c:v>112.10436227955429</c:v>
                </c:pt>
                <c:pt idx="1698">
                  <c:v>111.4702173076612</c:v>
                </c:pt>
                <c:pt idx="1699">
                  <c:v>107.3573967917103</c:v>
                </c:pt>
                <c:pt idx="1700">
                  <c:v>106.22683913600299</c:v>
                </c:pt>
                <c:pt idx="1701">
                  <c:v>107.8408009616082</c:v>
                </c:pt>
                <c:pt idx="1702">
                  <c:v>108.5275590393756</c:v>
                </c:pt>
                <c:pt idx="1703">
                  <c:v>109.6490413052743</c:v>
                </c:pt>
                <c:pt idx="1704">
                  <c:v>105.66143018162271</c:v>
                </c:pt>
                <c:pt idx="1705">
                  <c:v>107.69800606110221</c:v>
                </c:pt>
                <c:pt idx="1706">
                  <c:v>112.3580764181679</c:v>
                </c:pt>
                <c:pt idx="1707">
                  <c:v>113.8725303361888</c:v>
                </c:pt>
                <c:pt idx="1708">
                  <c:v>116.7152811050635</c:v>
                </c:pt>
                <c:pt idx="1709">
                  <c:v>119.35203700099891</c:v>
                </c:pt>
                <c:pt idx="1710">
                  <c:v>117.6138523472552</c:v>
                </c:pt>
                <c:pt idx="1711">
                  <c:v>118.73503693372641</c:v>
                </c:pt>
                <c:pt idx="1712">
                  <c:v>118.54112117259029</c:v>
                </c:pt>
                <c:pt idx="1713">
                  <c:v>117.9756721455437</c:v>
                </c:pt>
                <c:pt idx="1714">
                  <c:v>119.065842611669</c:v>
                </c:pt>
                <c:pt idx="1715">
                  <c:v>122.5310992577508</c:v>
                </c:pt>
                <c:pt idx="1716">
                  <c:v>120.86713581797579</c:v>
                </c:pt>
                <c:pt idx="1717">
                  <c:v>118.6201540099794</c:v>
                </c:pt>
                <c:pt idx="1718">
                  <c:v>118.8163939892507</c:v>
                </c:pt>
                <c:pt idx="1719">
                  <c:v>118.0010060741208</c:v>
                </c:pt>
                <c:pt idx="1720">
                  <c:v>117.76149604290769</c:v>
                </c:pt>
                <c:pt idx="1721">
                  <c:v>116.41747566874371</c:v>
                </c:pt>
                <c:pt idx="1722">
                  <c:v>114.5680277652468</c:v>
                </c:pt>
                <c:pt idx="1723">
                  <c:v>115.94635159476439</c:v>
                </c:pt>
                <c:pt idx="1724">
                  <c:v>118.7254498982996</c:v>
                </c:pt>
                <c:pt idx="1725">
                  <c:v>118.6739385431933</c:v>
                </c:pt>
                <c:pt idx="1726">
                  <c:v>118.55368190235239</c:v>
                </c:pt>
                <c:pt idx="1727">
                  <c:v>118.59420459168889</c:v>
                </c:pt>
                <c:pt idx="1728">
                  <c:v>119.6258740356801</c:v>
                </c:pt>
                <c:pt idx="1729">
                  <c:v>120.26968539126101</c:v>
                </c:pt>
                <c:pt idx="1730">
                  <c:v>121.4095475345198</c:v>
                </c:pt>
                <c:pt idx="1731">
                  <c:v>121.7944187519642</c:v>
                </c:pt>
                <c:pt idx="1732">
                  <c:v>120.8998219306374</c:v>
                </c:pt>
                <c:pt idx="1733">
                  <c:v>120.793631384373</c:v>
                </c:pt>
                <c:pt idx="1734">
                  <c:v>123.1687097056148</c:v>
                </c:pt>
                <c:pt idx="1735">
                  <c:v>124.2854956202539</c:v>
                </c:pt>
                <c:pt idx="1736">
                  <c:v>124.0243189918579</c:v>
                </c:pt>
                <c:pt idx="1737">
                  <c:v>124.2091863918359</c:v>
                </c:pt>
                <c:pt idx="1738">
                  <c:v>124.0827296547648</c:v>
                </c:pt>
                <c:pt idx="1739">
                  <c:v>122.9976826903908</c:v>
                </c:pt>
                <c:pt idx="1740">
                  <c:v>122.07728477811401</c:v>
                </c:pt>
                <c:pt idx="1741">
                  <c:v>124.8005292909594</c:v>
                </c:pt>
                <c:pt idx="1742">
                  <c:v>125.1124648451916</c:v>
                </c:pt>
                <c:pt idx="1743">
                  <c:v>127.00522879656251</c:v>
                </c:pt>
                <c:pt idx="1744">
                  <c:v>127.753630198088</c:v>
                </c:pt>
                <c:pt idx="1745">
                  <c:v>128.34499839514541</c:v>
                </c:pt>
                <c:pt idx="1746">
                  <c:v>127.89577596313799</c:v>
                </c:pt>
                <c:pt idx="1747">
                  <c:v>126.36697260267189</c:v>
                </c:pt>
                <c:pt idx="1748">
                  <c:v>125.2594060422083</c:v>
                </c:pt>
                <c:pt idx="1749">
                  <c:v>124.5132248861203</c:v>
                </c:pt>
                <c:pt idx="1750">
                  <c:v>123.2884645008142</c:v>
                </c:pt>
                <c:pt idx="1751">
                  <c:v>122.04374867417469</c:v>
                </c:pt>
                <c:pt idx="1752">
                  <c:v>121.51445506786401</c:v>
                </c:pt>
                <c:pt idx="1753">
                  <c:v>123.08794083442911</c:v>
                </c:pt>
                <c:pt idx="1754">
                  <c:v>125.7317988888624</c:v>
                </c:pt>
                <c:pt idx="1755">
                  <c:v>126.3843379222801</c:v>
                </c:pt>
                <c:pt idx="1756">
                  <c:v>124.51278425935121</c:v>
                </c:pt>
                <c:pt idx="1757">
                  <c:v>122.6100078278388</c:v>
                </c:pt>
                <c:pt idx="1758">
                  <c:v>122.6079660906303</c:v>
                </c:pt>
                <c:pt idx="1759">
                  <c:v>125.27088661507091</c:v>
                </c:pt>
                <c:pt idx="1760">
                  <c:v>124.50582142815379</c:v>
                </c:pt>
                <c:pt idx="1761">
                  <c:v>124.7482291883297</c:v>
                </c:pt>
                <c:pt idx="1762">
                  <c:v>125.47871144947661</c:v>
                </c:pt>
                <c:pt idx="1763">
                  <c:v>126.90306883559241</c:v>
                </c:pt>
                <c:pt idx="1764">
                  <c:v>127.5266373492427</c:v>
                </c:pt>
                <c:pt idx="1765">
                  <c:v>127.3154809640222</c:v>
                </c:pt>
                <c:pt idx="1766">
                  <c:v>126.7638998558752</c:v>
                </c:pt>
                <c:pt idx="1767">
                  <c:v>128.8104902521784</c:v>
                </c:pt>
                <c:pt idx="1768">
                  <c:v>129.37947080263621</c:v>
                </c:pt>
                <c:pt idx="1769">
                  <c:v>131.58951132183961</c:v>
                </c:pt>
                <c:pt idx="1770">
                  <c:v>130.8866786672188</c:v>
                </c:pt>
                <c:pt idx="1771">
                  <c:v>130.41339219206489</c:v>
                </c:pt>
                <c:pt idx="1772">
                  <c:v>128.89312164716421</c:v>
                </c:pt>
                <c:pt idx="1773">
                  <c:v>127.02781506692661</c:v>
                </c:pt>
                <c:pt idx="1774">
                  <c:v>126.4857766927357</c:v>
                </c:pt>
                <c:pt idx="1775">
                  <c:v>126.18803252907421</c:v>
                </c:pt>
                <c:pt idx="1776">
                  <c:v>128.0904180756977</c:v>
                </c:pt>
                <c:pt idx="1777">
                  <c:v>126.8236636645475</c:v>
                </c:pt>
                <c:pt idx="1778">
                  <c:v>128.92748573173881</c:v>
                </c:pt>
                <c:pt idx="1779">
                  <c:v>129.7846928987268</c:v>
                </c:pt>
                <c:pt idx="1780">
                  <c:v>129.81564915089871</c:v>
                </c:pt>
                <c:pt idx="1781">
                  <c:v>130.0779879370391</c:v>
                </c:pt>
                <c:pt idx="1782">
                  <c:v>130.29894986174551</c:v>
                </c:pt>
                <c:pt idx="1783">
                  <c:v>129.80895369174519</c:v>
                </c:pt>
                <c:pt idx="1784">
                  <c:v>130.17393674065369</c:v>
                </c:pt>
                <c:pt idx="1785">
                  <c:v>130.8022846015711</c:v>
                </c:pt>
                <c:pt idx="1786">
                  <c:v>128.38115423270281</c:v>
                </c:pt>
                <c:pt idx="1787">
                  <c:v>127.93615646278541</c:v>
                </c:pt>
                <c:pt idx="1788">
                  <c:v>127.86649598227589</c:v>
                </c:pt>
                <c:pt idx="1789">
                  <c:v>127.4189083125129</c:v>
                </c:pt>
                <c:pt idx="1790">
                  <c:v>128.0332959186662</c:v>
                </c:pt>
                <c:pt idx="1791">
                  <c:v>126.963803342021</c:v>
                </c:pt>
                <c:pt idx="1792">
                  <c:v>126.1956410808853</c:v>
                </c:pt>
                <c:pt idx="1793">
                  <c:v>127.6685540518147</c:v>
                </c:pt>
                <c:pt idx="1794">
                  <c:v>126.8572670470636</c:v>
                </c:pt>
                <c:pt idx="1795">
                  <c:v>127.9629334203252</c:v>
                </c:pt>
                <c:pt idx="1796">
                  <c:v>128.51816202943181</c:v>
                </c:pt>
                <c:pt idx="1797">
                  <c:v>127.4562927070489</c:v>
                </c:pt>
                <c:pt idx="1798">
                  <c:v>127.42151137313169</c:v>
                </c:pt>
                <c:pt idx="1799">
                  <c:v>127.8380860720215</c:v>
                </c:pt>
                <c:pt idx="1800">
                  <c:v>128.05750926637151</c:v>
                </c:pt>
                <c:pt idx="1801">
                  <c:v>127.8984899680345</c:v>
                </c:pt>
                <c:pt idx="1802">
                  <c:v>125.6920165832086</c:v>
                </c:pt>
                <c:pt idx="1803">
                  <c:v>122.2660807971222</c:v>
                </c:pt>
                <c:pt idx="1804">
                  <c:v>122.16820021281259</c:v>
                </c:pt>
                <c:pt idx="1805">
                  <c:v>122.1359572015463</c:v>
                </c:pt>
                <c:pt idx="1806">
                  <c:v>120.592640717423</c:v>
                </c:pt>
                <c:pt idx="1807">
                  <c:v>122.2609467835365</c:v>
                </c:pt>
                <c:pt idx="1808">
                  <c:v>120.40676754885411</c:v>
                </c:pt>
                <c:pt idx="1809">
                  <c:v>120.5620964276807</c:v>
                </c:pt>
                <c:pt idx="1810">
                  <c:v>121.1962900124836</c:v>
                </c:pt>
                <c:pt idx="1811">
                  <c:v>121.37564697470449</c:v>
                </c:pt>
                <c:pt idx="1812">
                  <c:v>122.82948006589859</c:v>
                </c:pt>
                <c:pt idx="1813">
                  <c:v>122.52463101133119</c:v>
                </c:pt>
                <c:pt idx="1814">
                  <c:v>122.93027300181549</c:v>
                </c:pt>
                <c:pt idx="1815">
                  <c:v>122.8113828066266</c:v>
                </c:pt>
                <c:pt idx="1816">
                  <c:v>120.8470120771992</c:v>
                </c:pt>
                <c:pt idx="1817">
                  <c:v>120.7551923626396</c:v>
                </c:pt>
                <c:pt idx="1818">
                  <c:v>121.57782435952269</c:v>
                </c:pt>
                <c:pt idx="1819">
                  <c:v>122.7109042684387</c:v>
                </c:pt>
                <c:pt idx="1820">
                  <c:v>122.80216939660799</c:v>
                </c:pt>
                <c:pt idx="1821">
                  <c:v>121.69610690240221</c:v>
                </c:pt>
                <c:pt idx="1822">
                  <c:v>123.3204234021387</c:v>
                </c:pt>
                <c:pt idx="1823">
                  <c:v>124.1178472634969</c:v>
                </c:pt>
                <c:pt idx="1824">
                  <c:v>124.36147221833529</c:v>
                </c:pt>
                <c:pt idx="1825">
                  <c:v>125.3220446999896</c:v>
                </c:pt>
                <c:pt idx="1826">
                  <c:v>125.59298792659941</c:v>
                </c:pt>
                <c:pt idx="1827">
                  <c:v>124.97120972635339</c:v>
                </c:pt>
                <c:pt idx="1828">
                  <c:v>127.51161573178049</c:v>
                </c:pt>
                <c:pt idx="1829">
                  <c:v>128.81429425847449</c:v>
                </c:pt>
                <c:pt idx="1830">
                  <c:v>131.04319338983339</c:v>
                </c:pt>
                <c:pt idx="1831">
                  <c:v>133.74159489526889</c:v>
                </c:pt>
                <c:pt idx="1832">
                  <c:v>135.43774319715189</c:v>
                </c:pt>
                <c:pt idx="1833">
                  <c:v>134.77183262986699</c:v>
                </c:pt>
                <c:pt idx="1834">
                  <c:v>134.29121925393471</c:v>
                </c:pt>
                <c:pt idx="1835">
                  <c:v>134.69227905149211</c:v>
                </c:pt>
                <c:pt idx="1836">
                  <c:v>134.67677492156</c:v>
                </c:pt>
                <c:pt idx="1837">
                  <c:v>135.69666004212479</c:v>
                </c:pt>
                <c:pt idx="1838">
                  <c:v>136.2592648845214</c:v>
                </c:pt>
                <c:pt idx="1839">
                  <c:v>134.5133581539157</c:v>
                </c:pt>
                <c:pt idx="1840">
                  <c:v>134.4237411364073</c:v>
                </c:pt>
                <c:pt idx="1841">
                  <c:v>134.37716528033701</c:v>
                </c:pt>
                <c:pt idx="1842">
                  <c:v>137.23462582858471</c:v>
                </c:pt>
                <c:pt idx="1843">
                  <c:v>137.93651045336381</c:v>
                </c:pt>
                <c:pt idx="1844">
                  <c:v>138.44867978302071</c:v>
                </c:pt>
                <c:pt idx="1845">
                  <c:v>139.75880557302321</c:v>
                </c:pt>
                <c:pt idx="1846">
                  <c:v>141.69901396199609</c:v>
                </c:pt>
                <c:pt idx="1847">
                  <c:v>142.84311658433921</c:v>
                </c:pt>
                <c:pt idx="1848">
                  <c:v>142.27738177336201</c:v>
                </c:pt>
                <c:pt idx="1849">
                  <c:v>142.8939982495647</c:v>
                </c:pt>
                <c:pt idx="1850">
                  <c:v>142.26000502493869</c:v>
                </c:pt>
                <c:pt idx="1851">
                  <c:v>141.84749135404849</c:v>
                </c:pt>
                <c:pt idx="1852">
                  <c:v>142.21616829685331</c:v>
                </c:pt>
                <c:pt idx="1853">
                  <c:v>144.36213459590601</c:v>
                </c:pt>
                <c:pt idx="1854">
                  <c:v>144.95429299061561</c:v>
                </c:pt>
                <c:pt idx="1855">
                  <c:v>144.4771666884381</c:v>
                </c:pt>
                <c:pt idx="1856">
                  <c:v>142.5609952258317</c:v>
                </c:pt>
                <c:pt idx="1857">
                  <c:v>141.30814293249381</c:v>
                </c:pt>
                <c:pt idx="1858">
                  <c:v>142.976939345109</c:v>
                </c:pt>
                <c:pt idx="1859">
                  <c:v>144.59986256781681</c:v>
                </c:pt>
                <c:pt idx="1860">
                  <c:v>144.4899233293248</c:v>
                </c:pt>
                <c:pt idx="1861">
                  <c:v>144.76313437087751</c:v>
                </c:pt>
                <c:pt idx="1862">
                  <c:v>143.63705547681971</c:v>
                </c:pt>
                <c:pt idx="1863">
                  <c:v>143.33707587436811</c:v>
                </c:pt>
                <c:pt idx="1864">
                  <c:v>142.0201434941356</c:v>
                </c:pt>
                <c:pt idx="1865">
                  <c:v>142.1752003227291</c:v>
                </c:pt>
                <c:pt idx="1866">
                  <c:v>141.77612369967241</c:v>
                </c:pt>
                <c:pt idx="1867">
                  <c:v>142.10553285776291</c:v>
                </c:pt>
                <c:pt idx="1868">
                  <c:v>142.4872825928897</c:v>
                </c:pt>
                <c:pt idx="1869">
                  <c:v>141.81376124735749</c:v>
                </c:pt>
                <c:pt idx="1870">
                  <c:v>141.39722689539141</c:v>
                </c:pt>
                <c:pt idx="1871">
                  <c:v>146.21095843166401</c:v>
                </c:pt>
                <c:pt idx="1872">
                  <c:v>148.9084034422487</c:v>
                </c:pt>
                <c:pt idx="1873">
                  <c:v>150.99345994296269</c:v>
                </c:pt>
                <c:pt idx="1874">
                  <c:v>152.51696392476961</c:v>
                </c:pt>
                <c:pt idx="1875">
                  <c:v>151.74023280392231</c:v>
                </c:pt>
                <c:pt idx="1876">
                  <c:v>154.757348259856</c:v>
                </c:pt>
                <c:pt idx="1877">
                  <c:v>159.59669156400849</c:v>
                </c:pt>
                <c:pt idx="1878">
                  <c:v>159.024557364564</c:v>
                </c:pt>
                <c:pt idx="1879">
                  <c:v>159.04092359943019</c:v>
                </c:pt>
                <c:pt idx="1880">
                  <c:v>159.59877557548609</c:v>
                </c:pt>
                <c:pt idx="1881">
                  <c:v>162.88682625570451</c:v>
                </c:pt>
                <c:pt idx="1882">
                  <c:v>161.7574223577889</c:v>
                </c:pt>
                <c:pt idx="1883">
                  <c:v>160.81372039955301</c:v>
                </c:pt>
                <c:pt idx="1884">
                  <c:v>160.61144196983699</c:v>
                </c:pt>
                <c:pt idx="1885">
                  <c:v>159.89206547721011</c:v>
                </c:pt>
                <c:pt idx="1886">
                  <c:v>159.31666723396799</c:v>
                </c:pt>
                <c:pt idx="1887">
                  <c:v>163.50485851858241</c:v>
                </c:pt>
                <c:pt idx="1888">
                  <c:v>165.49213813870651</c:v>
                </c:pt>
                <c:pt idx="1889">
                  <c:v>167.71732927127499</c:v>
                </c:pt>
                <c:pt idx="1890">
                  <c:v>169.68797806247741</c:v>
                </c:pt>
                <c:pt idx="1891">
                  <c:v>173.77919393732961</c:v>
                </c:pt>
                <c:pt idx="1892">
                  <c:v>176.8693595953647</c:v>
                </c:pt>
                <c:pt idx="1893">
                  <c:v>175.44292059719541</c:v>
                </c:pt>
                <c:pt idx="1894">
                  <c:v>173.687050486982</c:v>
                </c:pt>
                <c:pt idx="1895">
                  <c:v>174.65809661305661</c:v>
                </c:pt>
                <c:pt idx="1896">
                  <c:v>170.78863292325769</c:v>
                </c:pt>
                <c:pt idx="1897">
                  <c:v>171.36638385221571</c:v>
                </c:pt>
                <c:pt idx="1898">
                  <c:v>173.7510509312946</c:v>
                </c:pt>
                <c:pt idx="1899">
                  <c:v>172.6628083800004</c:v>
                </c:pt>
                <c:pt idx="1900">
                  <c:v>170.76286889184649</c:v>
                </c:pt>
                <c:pt idx="1901">
                  <c:v>169.86235255081499</c:v>
                </c:pt>
                <c:pt idx="1902">
                  <c:v>170.74818418996401</c:v>
                </c:pt>
                <c:pt idx="1903">
                  <c:v>172.6864380180846</c:v>
                </c:pt>
                <c:pt idx="1904">
                  <c:v>172.9658457553177</c:v>
                </c:pt>
                <c:pt idx="1905">
                  <c:v>171.41831223603151</c:v>
                </c:pt>
                <c:pt idx="1906">
                  <c:v>171.1683161588185</c:v>
                </c:pt>
                <c:pt idx="1907">
                  <c:v>174.0862011247028</c:v>
                </c:pt>
                <c:pt idx="1908">
                  <c:v>175.4793281530867</c:v>
                </c:pt>
                <c:pt idx="1909">
                  <c:v>177.13573582581949</c:v>
                </c:pt>
                <c:pt idx="1910">
                  <c:v>176.66283745166919</c:v>
                </c:pt>
                <c:pt idx="1911">
                  <c:v>176.90220005874849</c:v>
                </c:pt>
                <c:pt idx="1912">
                  <c:v>176.92009440739599</c:v>
                </c:pt>
                <c:pt idx="1913">
                  <c:v>171.17915655245619</c:v>
                </c:pt>
                <c:pt idx="1914">
                  <c:v>169.8315224641625</c:v>
                </c:pt>
                <c:pt idx="1915">
                  <c:v>169.56203494797029</c:v>
                </c:pt>
                <c:pt idx="1916">
                  <c:v>165.6011651636525</c:v>
                </c:pt>
                <c:pt idx="1917">
                  <c:v>165.84228876999001</c:v>
                </c:pt>
                <c:pt idx="1918">
                  <c:v>168.69390079225309</c:v>
                </c:pt>
                <c:pt idx="1919">
                  <c:v>171.14694141594561</c:v>
                </c:pt>
                <c:pt idx="1920">
                  <c:v>172.07081362047651</c:v>
                </c:pt>
                <c:pt idx="1921">
                  <c:v>171.53985424726019</c:v>
                </c:pt>
                <c:pt idx="1922">
                  <c:v>172.0538095847464</c:v>
                </c:pt>
                <c:pt idx="1923">
                  <c:v>173.07651614631251</c:v>
                </c:pt>
                <c:pt idx="1924">
                  <c:v>171.88475974559341</c:v>
                </c:pt>
                <c:pt idx="1925">
                  <c:v>172.4999694432349</c:v>
                </c:pt>
                <c:pt idx="1926">
                  <c:v>170.73876713268891</c:v>
                </c:pt>
                <c:pt idx="1927">
                  <c:v>169.21755805635479</c:v>
                </c:pt>
                <c:pt idx="1928">
                  <c:v>170.6981282360382</c:v>
                </c:pt>
                <c:pt idx="1929">
                  <c:v>169.27053763071521</c:v>
                </c:pt>
                <c:pt idx="1930">
                  <c:v>167.7093277854822</c:v>
                </c:pt>
                <c:pt idx="1931">
                  <c:v>168.80261575899311</c:v>
                </c:pt>
                <c:pt idx="1932">
                  <c:v>171.28390469879349</c:v>
                </c:pt>
                <c:pt idx="1933">
                  <c:v>169.2152368602716</c:v>
                </c:pt>
                <c:pt idx="1934">
                  <c:v>169.49027637721181</c:v>
                </c:pt>
                <c:pt idx="1935">
                  <c:v>167.05742059740379</c:v>
                </c:pt>
                <c:pt idx="1936">
                  <c:v>168.941469454084</c:v>
                </c:pt>
                <c:pt idx="1937">
                  <c:v>170.98992296403469</c:v>
                </c:pt>
                <c:pt idx="1938">
                  <c:v>169.7579471696418</c:v>
                </c:pt>
                <c:pt idx="1939">
                  <c:v>171.47884134562821</c:v>
                </c:pt>
                <c:pt idx="1940">
                  <c:v>173.86990641362311</c:v>
                </c:pt>
                <c:pt idx="1941">
                  <c:v>175.92005529954551</c:v>
                </c:pt>
                <c:pt idx="1942">
                  <c:v>175.0093550727936</c:v>
                </c:pt>
                <c:pt idx="1943">
                  <c:v>175.4861200418562</c:v>
                </c:pt>
                <c:pt idx="1944">
                  <c:v>175.40811453457681</c:v>
                </c:pt>
                <c:pt idx="1945">
                  <c:v>175.13165290654669</c:v>
                </c:pt>
                <c:pt idx="1946">
                  <c:v>174.35255710400551</c:v>
                </c:pt>
                <c:pt idx="1947">
                  <c:v>174.6059876166315</c:v>
                </c:pt>
                <c:pt idx="1948">
                  <c:v>174.57640670334879</c:v>
                </c:pt>
                <c:pt idx="1949">
                  <c:v>178.15654708620909</c:v>
                </c:pt>
                <c:pt idx="1950">
                  <c:v>180.1132578641953</c:v>
                </c:pt>
                <c:pt idx="1951">
                  <c:v>180.7606404604112</c:v>
                </c:pt>
                <c:pt idx="1952">
                  <c:v>181.1862948321654</c:v>
                </c:pt>
                <c:pt idx="1953">
                  <c:v>181.3113403757072</c:v>
                </c:pt>
                <c:pt idx="1954">
                  <c:v>183.66351296338209</c:v>
                </c:pt>
                <c:pt idx="1955">
                  <c:v>183.30167479438751</c:v>
                </c:pt>
                <c:pt idx="1956">
                  <c:v>182.18679819369851</c:v>
                </c:pt>
                <c:pt idx="1957">
                  <c:v>182.46074446647469</c:v>
                </c:pt>
                <c:pt idx="1958">
                  <c:v>182.97183640709491</c:v>
                </c:pt>
                <c:pt idx="1959">
                  <c:v>181.3452629911892</c:v>
                </c:pt>
                <c:pt idx="1960">
                  <c:v>177.62857937726241</c:v>
                </c:pt>
                <c:pt idx="1961">
                  <c:v>179.19075776590969</c:v>
                </c:pt>
                <c:pt idx="1962">
                  <c:v>182.17084955813141</c:v>
                </c:pt>
                <c:pt idx="1963">
                  <c:v>182.07873460971621</c:v>
                </c:pt>
                <c:pt idx="1964">
                  <c:v>182.63056541607801</c:v>
                </c:pt>
                <c:pt idx="1965">
                  <c:v>178.98210725685101</c:v>
                </c:pt>
                <c:pt idx="1966">
                  <c:v>177.59176439986041</c:v>
                </c:pt>
                <c:pt idx="1967">
                  <c:v>174.1559472993938</c:v>
                </c:pt>
                <c:pt idx="1968">
                  <c:v>176.50584378945479</c:v>
                </c:pt>
                <c:pt idx="1969">
                  <c:v>175.63915549825259</c:v>
                </c:pt>
                <c:pt idx="1970">
                  <c:v>175.13603537645801</c:v>
                </c:pt>
                <c:pt idx="1971">
                  <c:v>173.93311029188291</c:v>
                </c:pt>
                <c:pt idx="1972">
                  <c:v>171.52155980829571</c:v>
                </c:pt>
                <c:pt idx="1973">
                  <c:v>172.64527926352969</c:v>
                </c:pt>
                <c:pt idx="1974">
                  <c:v>175.91930936946261</c:v>
                </c:pt>
                <c:pt idx="1975">
                  <c:v>172.0265145014001</c:v>
                </c:pt>
                <c:pt idx="1976">
                  <c:v>172.28101948828959</c:v>
                </c:pt>
                <c:pt idx="1977">
                  <c:v>172.27744357167941</c:v>
                </c:pt>
                <c:pt idx="1978">
                  <c:v>168.2386517420922</c:v>
                </c:pt>
                <c:pt idx="1979">
                  <c:v>170.41835073315161</c:v>
                </c:pt>
                <c:pt idx="1980">
                  <c:v>173.2848372340552</c:v>
                </c:pt>
                <c:pt idx="1981">
                  <c:v>174.31054549928101</c:v>
                </c:pt>
                <c:pt idx="1982">
                  <c:v>176.68659191182019</c:v>
                </c:pt>
                <c:pt idx="1983">
                  <c:v>177.42162490627771</c:v>
                </c:pt>
                <c:pt idx="1984">
                  <c:v>177.3576380465521</c:v>
                </c:pt>
                <c:pt idx="1985">
                  <c:v>177.87250222313969</c:v>
                </c:pt>
                <c:pt idx="1986">
                  <c:v>179.39027922058881</c:v>
                </c:pt>
                <c:pt idx="1987">
                  <c:v>180.65379028964469</c:v>
                </c:pt>
                <c:pt idx="1988">
                  <c:v>183.9331090487631</c:v>
                </c:pt>
                <c:pt idx="1989">
                  <c:v>183.17945246270779</c:v>
                </c:pt>
                <c:pt idx="1990">
                  <c:v>182.78972891703381</c:v>
                </c:pt>
                <c:pt idx="1991">
                  <c:v>182.1737169711873</c:v>
                </c:pt>
                <c:pt idx="1992">
                  <c:v>180.97819217728201</c:v>
                </c:pt>
                <c:pt idx="1993">
                  <c:v>182.49161856066829</c:v>
                </c:pt>
                <c:pt idx="1994">
                  <c:v>183.1782000072858</c:v>
                </c:pt>
                <c:pt idx="1995">
                  <c:v>181.71121977811319</c:v>
                </c:pt>
                <c:pt idx="1996">
                  <c:v>183.16687867053031</c:v>
                </c:pt>
                <c:pt idx="1997">
                  <c:v>183.98134108169219</c:v>
                </c:pt>
                <c:pt idx="1998">
                  <c:v>184.08837416668919</c:v>
                </c:pt>
                <c:pt idx="1999">
                  <c:v>182.14499480337159</c:v>
                </c:pt>
                <c:pt idx="2000">
                  <c:v>181.77935125973011</c:v>
                </c:pt>
                <c:pt idx="2001">
                  <c:v>183.64601730503239</c:v>
                </c:pt>
                <c:pt idx="2002">
                  <c:v>184.51794741108719</c:v>
                </c:pt>
                <c:pt idx="2003">
                  <c:v>182.49115389030851</c:v>
                </c:pt>
                <c:pt idx="2004">
                  <c:v>182.84007108540459</c:v>
                </c:pt>
                <c:pt idx="2005">
                  <c:v>182.7245996670915</c:v>
                </c:pt>
                <c:pt idx="2006">
                  <c:v>185.85032759334851</c:v>
                </c:pt>
                <c:pt idx="2007">
                  <c:v>185.13351350217951</c:v>
                </c:pt>
                <c:pt idx="2008">
                  <c:v>185.0741200914479</c:v>
                </c:pt>
                <c:pt idx="2009">
                  <c:v>185.95595395927131</c:v>
                </c:pt>
                <c:pt idx="2010">
                  <c:v>187.2207179597255</c:v>
                </c:pt>
                <c:pt idx="2011">
                  <c:v>187.2316555483367</c:v>
                </c:pt>
                <c:pt idx="2012">
                  <c:v>184.87067444271139</c:v>
                </c:pt>
                <c:pt idx="2013">
                  <c:v>181.7258825739049</c:v>
                </c:pt>
                <c:pt idx="2014">
                  <c:v>182.52547138915699</c:v>
                </c:pt>
                <c:pt idx="2015">
                  <c:v>180.81339335278761</c:v>
                </c:pt>
                <c:pt idx="2016">
                  <c:v>179.12998232345831</c:v>
                </c:pt>
                <c:pt idx="2017">
                  <c:v>179.7371378260047</c:v>
                </c:pt>
                <c:pt idx="2018">
                  <c:v>176.03548274676251</c:v>
                </c:pt>
                <c:pt idx="2019">
                  <c:v>175.31869455935239</c:v>
                </c:pt>
                <c:pt idx="2020">
                  <c:v>177.22191186716631</c:v>
                </c:pt>
                <c:pt idx="2021">
                  <c:v>178.2704277390331</c:v>
                </c:pt>
                <c:pt idx="2022">
                  <c:v>180.2323736702256</c:v>
                </c:pt>
                <c:pt idx="2023">
                  <c:v>179.36186731727909</c:v>
                </c:pt>
                <c:pt idx="2024">
                  <c:v>178.41133597551351</c:v>
                </c:pt>
                <c:pt idx="2025">
                  <c:v>178.69891105121081</c:v>
                </c:pt>
                <c:pt idx="2026">
                  <c:v>180.0181738637288</c:v>
                </c:pt>
                <c:pt idx="2027">
                  <c:v>180.1401165585506</c:v>
                </c:pt>
                <c:pt idx="2028">
                  <c:v>180.79326360516961</c:v>
                </c:pt>
                <c:pt idx="2029">
                  <c:v>181.17277157521681</c:v>
                </c:pt>
                <c:pt idx="2030">
                  <c:v>183.41705181439829</c:v>
                </c:pt>
                <c:pt idx="2031">
                  <c:v>183.8116514727418</c:v>
                </c:pt>
                <c:pt idx="2032">
                  <c:v>177.60644085960391</c:v>
                </c:pt>
                <c:pt idx="2033">
                  <c:v>177.25069039657501</c:v>
                </c:pt>
                <c:pt idx="2034">
                  <c:v>180.3627085217455</c:v>
                </c:pt>
                <c:pt idx="2035">
                  <c:v>180.6522943544295</c:v>
                </c:pt>
                <c:pt idx="2036">
                  <c:v>181.37315893469341</c:v>
                </c:pt>
                <c:pt idx="2037">
                  <c:v>181.76582567625479</c:v>
                </c:pt>
                <c:pt idx="2038">
                  <c:v>181.50116983311571</c:v>
                </c:pt>
                <c:pt idx="2039">
                  <c:v>186.58185083177599</c:v>
                </c:pt>
                <c:pt idx="2040">
                  <c:v>186.48985779600901</c:v>
                </c:pt>
                <c:pt idx="2041">
                  <c:v>187.55447102256309</c:v>
                </c:pt>
                <c:pt idx="2042">
                  <c:v>189.65088534547431</c:v>
                </c:pt>
                <c:pt idx="2043">
                  <c:v>190.18706267666519</c:v>
                </c:pt>
                <c:pt idx="2044">
                  <c:v>190.9229946635902</c:v>
                </c:pt>
                <c:pt idx="2045">
                  <c:v>192.21502787751521</c:v>
                </c:pt>
                <c:pt idx="2046">
                  <c:v>193.4060559935532</c:v>
                </c:pt>
                <c:pt idx="2047">
                  <c:v>193.11236403387539</c:v>
                </c:pt>
                <c:pt idx="2048">
                  <c:v>193.8240604863492</c:v>
                </c:pt>
                <c:pt idx="2049">
                  <c:v>190.4024027244576</c:v>
                </c:pt>
                <c:pt idx="2050">
                  <c:v>190.74877446284509</c:v>
                </c:pt>
                <c:pt idx="2051">
                  <c:v>188.6910834600921</c:v>
                </c:pt>
                <c:pt idx="2052">
                  <c:v>187.80455211596691</c:v>
                </c:pt>
                <c:pt idx="2053">
                  <c:v>186.27609719875079</c:v>
                </c:pt>
                <c:pt idx="2054">
                  <c:v>183.79381552183989</c:v>
                </c:pt>
                <c:pt idx="2055">
                  <c:v>179.98105201401131</c:v>
                </c:pt>
                <c:pt idx="2056">
                  <c:v>182.1617639209212</c:v>
                </c:pt>
                <c:pt idx="2057">
                  <c:v>183.81007771846831</c:v>
                </c:pt>
                <c:pt idx="2058">
                  <c:v>185.34676513590551</c:v>
                </c:pt>
                <c:pt idx="2059">
                  <c:v>187.8883390388803</c:v>
                </c:pt>
                <c:pt idx="2060">
                  <c:v>187.116802576699</c:v>
                </c:pt>
                <c:pt idx="2061">
                  <c:v>187.93122715511231</c:v>
                </c:pt>
                <c:pt idx="2062">
                  <c:v>187.72779020628619</c:v>
                </c:pt>
                <c:pt idx="2063">
                  <c:v>186.9934445375913</c:v>
                </c:pt>
                <c:pt idx="2064">
                  <c:v>185.125383880333</c:v>
                </c:pt>
                <c:pt idx="2065">
                  <c:v>184.9392860474145</c:v>
                </c:pt>
                <c:pt idx="2066">
                  <c:v>184.62885434598101</c:v>
                </c:pt>
                <c:pt idx="2067">
                  <c:v>182.73143108461741</c:v>
                </c:pt>
                <c:pt idx="2068">
                  <c:v>187.01818321264699</c:v>
                </c:pt>
                <c:pt idx="2069">
                  <c:v>189.818638460323</c:v>
                </c:pt>
                <c:pt idx="2070">
                  <c:v>192.91775415565499</c:v>
                </c:pt>
                <c:pt idx="2071">
                  <c:v>192.98760389602421</c:v>
                </c:pt>
                <c:pt idx="2072">
                  <c:v>190.10115723051561</c:v>
                </c:pt>
                <c:pt idx="2073">
                  <c:v>189.6934960463629</c:v>
                </c:pt>
                <c:pt idx="2074">
                  <c:v>185.52168258930971</c:v>
                </c:pt>
                <c:pt idx="2075">
                  <c:v>184.06043479458921</c:v>
                </c:pt>
                <c:pt idx="2076">
                  <c:v>183.83728774042979</c:v>
                </c:pt>
                <c:pt idx="2077">
                  <c:v>185.38368282670791</c:v>
                </c:pt>
                <c:pt idx="2078">
                  <c:v>181.9128451881827</c:v>
                </c:pt>
                <c:pt idx="2079">
                  <c:v>181.02764200632501</c:v>
                </c:pt>
                <c:pt idx="2080">
                  <c:v>183.48730597726811</c:v>
                </c:pt>
                <c:pt idx="2081">
                  <c:v>183.0747447554063</c:v>
                </c:pt>
                <c:pt idx="2082">
                  <c:v>181.10105562441419</c:v>
                </c:pt>
                <c:pt idx="2083">
                  <c:v>179.4974882182718</c:v>
                </c:pt>
                <c:pt idx="2084">
                  <c:v>179.19920944718891</c:v>
                </c:pt>
                <c:pt idx="2085">
                  <c:v>178.32071902103979</c:v>
                </c:pt>
                <c:pt idx="2086">
                  <c:v>177.7456395631568</c:v>
                </c:pt>
                <c:pt idx="2087">
                  <c:v>175.0312347131887</c:v>
                </c:pt>
                <c:pt idx="2088">
                  <c:v>175.76398981195001</c:v>
                </c:pt>
                <c:pt idx="2089">
                  <c:v>178.98162066569529</c:v>
                </c:pt>
                <c:pt idx="2090">
                  <c:v>178.40825654921969</c:v>
                </c:pt>
                <c:pt idx="2091">
                  <c:v>181.00961833624851</c:v>
                </c:pt>
                <c:pt idx="2092">
                  <c:v>182.0151697350455</c:v>
                </c:pt>
                <c:pt idx="2093">
                  <c:v>182.9437182039386</c:v>
                </c:pt>
                <c:pt idx="2094">
                  <c:v>183.0167480708995</c:v>
                </c:pt>
                <c:pt idx="2095">
                  <c:v>184.99269294056171</c:v>
                </c:pt>
                <c:pt idx="2096">
                  <c:v>185.8218118242074</c:v>
                </c:pt>
                <c:pt idx="2097">
                  <c:v>185.9928259412593</c:v>
                </c:pt>
                <c:pt idx="2098">
                  <c:v>184.32196873795081</c:v>
                </c:pt>
                <c:pt idx="2099">
                  <c:v>183.56312095804481</c:v>
                </c:pt>
                <c:pt idx="2100">
                  <c:v>181.37031640469129</c:v>
                </c:pt>
                <c:pt idx="2101">
                  <c:v>177.94957914180071</c:v>
                </c:pt>
                <c:pt idx="2102">
                  <c:v>176.92238818451881</c:v>
                </c:pt>
                <c:pt idx="2103">
                  <c:v>178.2071283563329</c:v>
                </c:pt>
                <c:pt idx="2104">
                  <c:v>177.62926119223351</c:v>
                </c:pt>
                <c:pt idx="2105">
                  <c:v>175.9540419923506</c:v>
                </c:pt>
                <c:pt idx="2106">
                  <c:v>173.64041780244119</c:v>
                </c:pt>
                <c:pt idx="2107">
                  <c:v>176.1939549941097</c:v>
                </c:pt>
                <c:pt idx="2108">
                  <c:v>175.63996289420939</c:v>
                </c:pt>
                <c:pt idx="2109">
                  <c:v>174.80939596415871</c:v>
                </c:pt>
                <c:pt idx="2110">
                  <c:v>178.26691674521791</c:v>
                </c:pt>
                <c:pt idx="2111">
                  <c:v>178.80398144058739</c:v>
                </c:pt>
                <c:pt idx="2112">
                  <c:v>173.24223777908941</c:v>
                </c:pt>
                <c:pt idx="2113">
                  <c:v>171.25724542336781</c:v>
                </c:pt>
                <c:pt idx="2114">
                  <c:v>173.4872608167567</c:v>
                </c:pt>
                <c:pt idx="2115">
                  <c:v>177.39221132082861</c:v>
                </c:pt>
                <c:pt idx="2116">
                  <c:v>172.73291144289871</c:v>
                </c:pt>
                <c:pt idx="2117">
                  <c:v>175.8825764283433</c:v>
                </c:pt>
                <c:pt idx="2118">
                  <c:v>177.03079613848351</c:v>
                </c:pt>
                <c:pt idx="2119">
                  <c:v>177.40311887921749</c:v>
                </c:pt>
                <c:pt idx="2120">
                  <c:v>179.7538119899973</c:v>
                </c:pt>
                <c:pt idx="2121">
                  <c:v>179.8379071246892</c:v>
                </c:pt>
                <c:pt idx="2122">
                  <c:v>179.7008757111708</c:v>
                </c:pt>
                <c:pt idx="2123">
                  <c:v>179.97995005127399</c:v>
                </c:pt>
                <c:pt idx="2124">
                  <c:v>179.8053609510423</c:v>
                </c:pt>
                <c:pt idx="2125">
                  <c:v>178.18783983662919</c:v>
                </c:pt>
                <c:pt idx="2126">
                  <c:v>177.36388190488881</c:v>
                </c:pt>
                <c:pt idx="2127">
                  <c:v>176.96356750547429</c:v>
                </c:pt>
                <c:pt idx="2128">
                  <c:v>176.6859320489618</c:v>
                </c:pt>
                <c:pt idx="2129">
                  <c:v>179.33490061022781</c:v>
                </c:pt>
                <c:pt idx="2130">
                  <c:v>179.30876292366469</c:v>
                </c:pt>
                <c:pt idx="2131">
                  <c:v>174.22730962649089</c:v>
                </c:pt>
                <c:pt idx="2132">
                  <c:v>171.578671460533</c:v>
                </c:pt>
                <c:pt idx="2133">
                  <c:v>171.65616948493721</c:v>
                </c:pt>
                <c:pt idx="2134">
                  <c:v>170.8194400511872</c:v>
                </c:pt>
                <c:pt idx="2135">
                  <c:v>169.09741431811671</c:v>
                </c:pt>
                <c:pt idx="2136">
                  <c:v>169.36408081613689</c:v>
                </c:pt>
                <c:pt idx="2137">
                  <c:v>170.98415019639819</c:v>
                </c:pt>
                <c:pt idx="2138">
                  <c:v>167.2709428199318</c:v>
                </c:pt>
                <c:pt idx="2139">
                  <c:v>167.49481900792321</c:v>
                </c:pt>
                <c:pt idx="2140">
                  <c:v>167.66990327046361</c:v>
                </c:pt>
                <c:pt idx="2141">
                  <c:v>168.85320107375631</c:v>
                </c:pt>
                <c:pt idx="2142">
                  <c:v>170.44139116413831</c:v>
                </c:pt>
                <c:pt idx="2143">
                  <c:v>171.74323591347641</c:v>
                </c:pt>
                <c:pt idx="2144">
                  <c:v>173.56678333063601</c:v>
                </c:pt>
                <c:pt idx="2145">
                  <c:v>175.57666545759241</c:v>
                </c:pt>
                <c:pt idx="2146">
                  <c:v>176.4990213540014</c:v>
                </c:pt>
                <c:pt idx="2147">
                  <c:v>175.0858886430014</c:v>
                </c:pt>
                <c:pt idx="2148">
                  <c:v>176.13184811872779</c:v>
                </c:pt>
                <c:pt idx="2149">
                  <c:v>175.56869684437271</c:v>
                </c:pt>
                <c:pt idx="2150">
                  <c:v>174.10019277384299</c:v>
                </c:pt>
                <c:pt idx="2151">
                  <c:v>176.31194622912119</c:v>
                </c:pt>
                <c:pt idx="2152">
                  <c:v>178.79573760534521</c:v>
                </c:pt>
                <c:pt idx="2153">
                  <c:v>178.77426463720079</c:v>
                </c:pt>
                <c:pt idx="2154">
                  <c:v>179.21743831623769</c:v>
                </c:pt>
                <c:pt idx="2155">
                  <c:v>180.01476942475361</c:v>
                </c:pt>
                <c:pt idx="2156">
                  <c:v>181.3597777868855</c:v>
                </c:pt>
                <c:pt idx="2157">
                  <c:v>177.57016944674751</c:v>
                </c:pt>
                <c:pt idx="2158">
                  <c:v>177.60423117949441</c:v>
                </c:pt>
                <c:pt idx="2159">
                  <c:v>178.4235836459136</c:v>
                </c:pt>
                <c:pt idx="2160">
                  <c:v>180.44001637913999</c:v>
                </c:pt>
                <c:pt idx="2161">
                  <c:v>180.01225478648769</c:v>
                </c:pt>
                <c:pt idx="2162">
                  <c:v>181.44086853904361</c:v>
                </c:pt>
                <c:pt idx="2163">
                  <c:v>183.49575730837489</c:v>
                </c:pt>
                <c:pt idx="2164">
                  <c:v>183.57276364391771</c:v>
                </c:pt>
                <c:pt idx="2165">
                  <c:v>183.90810083533901</c:v>
                </c:pt>
                <c:pt idx="2166">
                  <c:v>180.7285111316435</c:v>
                </c:pt>
                <c:pt idx="2167">
                  <c:v>183.6504413701611</c:v>
                </c:pt>
                <c:pt idx="2168">
                  <c:v>183.18244415809741</c:v>
                </c:pt>
                <c:pt idx="2169">
                  <c:v>181.5747169200323</c:v>
                </c:pt>
                <c:pt idx="2170">
                  <c:v>178.06397955232811</c:v>
                </c:pt>
                <c:pt idx="2171">
                  <c:v>177.3493995571269</c:v>
                </c:pt>
                <c:pt idx="2172">
                  <c:v>177.80912796536799</c:v>
                </c:pt>
                <c:pt idx="2173">
                  <c:v>179.21840103763881</c:v>
                </c:pt>
                <c:pt idx="2174">
                  <c:v>180.5914287737742</c:v>
                </c:pt>
                <c:pt idx="2175">
                  <c:v>181.0612159683759</c:v>
                </c:pt>
                <c:pt idx="2176">
                  <c:v>181.29274131381911</c:v>
                </c:pt>
                <c:pt idx="2177">
                  <c:v>181.9842840405762</c:v>
                </c:pt>
                <c:pt idx="2178">
                  <c:v>182.3426069923261</c:v>
                </c:pt>
                <c:pt idx="2179">
                  <c:v>182.11029964460269</c:v>
                </c:pt>
                <c:pt idx="2180">
                  <c:v>181.1120820521075</c:v>
                </c:pt>
                <c:pt idx="2181">
                  <c:v>178.78824510860991</c:v>
                </c:pt>
                <c:pt idx="2182">
                  <c:v>174.69755984971729</c:v>
                </c:pt>
                <c:pt idx="2183">
                  <c:v>174.73487283374709</c:v>
                </c:pt>
                <c:pt idx="2184">
                  <c:v>178.52538300203901</c:v>
                </c:pt>
                <c:pt idx="2185">
                  <c:v>177.5989102595847</c:v>
                </c:pt>
                <c:pt idx="2186">
                  <c:v>177.93906397997671</c:v>
                </c:pt>
                <c:pt idx="2187">
                  <c:v>177.76039226089631</c:v>
                </c:pt>
                <c:pt idx="2188">
                  <c:v>174.44206248731959</c:v>
                </c:pt>
                <c:pt idx="2189">
                  <c:v>172.57647319085831</c:v>
                </c:pt>
                <c:pt idx="2190">
                  <c:v>159.5927211885045</c:v>
                </c:pt>
                <c:pt idx="2191">
                  <c:v>162.2149673257889</c:v>
                </c:pt>
                <c:pt idx="2192">
                  <c:v>160.1825170953156</c:v>
                </c:pt>
                <c:pt idx="2193">
                  <c:v>163.39761342837511</c:v>
                </c:pt>
                <c:pt idx="2194">
                  <c:v>164.05271182248501</c:v>
                </c:pt>
                <c:pt idx="2195">
                  <c:v>162.85960878943459</c:v>
                </c:pt>
                <c:pt idx="2196">
                  <c:v>158.47477663003309</c:v>
                </c:pt>
                <c:pt idx="2197">
                  <c:v>156.83676943629331</c:v>
                </c:pt>
                <c:pt idx="2198">
                  <c:v>160.86673111313999</c:v>
                </c:pt>
                <c:pt idx="2199">
                  <c:v>156.94205905627621</c:v>
                </c:pt>
                <c:pt idx="2200">
                  <c:v>155.1203674342724</c:v>
                </c:pt>
                <c:pt idx="2201">
                  <c:v>158.7740235289676</c:v>
                </c:pt>
                <c:pt idx="2202">
                  <c:v>162.4166731023237</c:v>
                </c:pt>
                <c:pt idx="2203">
                  <c:v>162.14283366267651</c:v>
                </c:pt>
                <c:pt idx="2204">
                  <c:v>161.31391200057851</c:v>
                </c:pt>
                <c:pt idx="2205">
                  <c:v>163.5168298237962</c:v>
                </c:pt>
                <c:pt idx="2206">
                  <c:v>161.58040435532141</c:v>
                </c:pt>
                <c:pt idx="2207">
                  <c:v>162.67477609386609</c:v>
                </c:pt>
                <c:pt idx="2208">
                  <c:v>164.53008158946801</c:v>
                </c:pt>
                <c:pt idx="2209">
                  <c:v>165.02302285150631</c:v>
                </c:pt>
                <c:pt idx="2210">
                  <c:v>161.42984125358791</c:v>
                </c:pt>
                <c:pt idx="2211">
                  <c:v>161.828784210013</c:v>
                </c:pt>
                <c:pt idx="2212">
                  <c:v>161.53582692324611</c:v>
                </c:pt>
                <c:pt idx="2213">
                  <c:v>160.0470446210293</c:v>
                </c:pt>
                <c:pt idx="2214">
                  <c:v>161.51975490968059</c:v>
                </c:pt>
                <c:pt idx="2215">
                  <c:v>163.28611761091429</c:v>
                </c:pt>
                <c:pt idx="2216">
                  <c:v>162.94758296098729</c:v>
                </c:pt>
                <c:pt idx="2217">
                  <c:v>166.91453911152689</c:v>
                </c:pt>
                <c:pt idx="2218">
                  <c:v>167.02096790028889</c:v>
                </c:pt>
                <c:pt idx="2219">
                  <c:v>167.9966283051794</c:v>
                </c:pt>
                <c:pt idx="2220">
                  <c:v>167.33308815516</c:v>
                </c:pt>
                <c:pt idx="2221">
                  <c:v>167.77382272546339</c:v>
                </c:pt>
                <c:pt idx="2222">
                  <c:v>168.06151871145269</c:v>
                </c:pt>
                <c:pt idx="2223">
                  <c:v>168.062271738097</c:v>
                </c:pt>
                <c:pt idx="2224">
                  <c:v>168.12921553654189</c:v>
                </c:pt>
                <c:pt idx="2225">
                  <c:v>169.92448594624969</c:v>
                </c:pt>
                <c:pt idx="2226">
                  <c:v>171.5609049937045</c:v>
                </c:pt>
                <c:pt idx="2227">
                  <c:v>170.53061979168689</c:v>
                </c:pt>
                <c:pt idx="2228">
                  <c:v>170.6194636800918</c:v>
                </c:pt>
                <c:pt idx="2229">
                  <c:v>169.26892850635491</c:v>
                </c:pt>
                <c:pt idx="2230">
                  <c:v>169.96380500444511</c:v>
                </c:pt>
                <c:pt idx="2231">
                  <c:v>169.01083227823159</c:v>
                </c:pt>
                <c:pt idx="2232">
                  <c:v>168.49384234456281</c:v>
                </c:pt>
                <c:pt idx="2233">
                  <c:v>167.16070532251541</c:v>
                </c:pt>
                <c:pt idx="2234">
                  <c:v>166.40106287269961</c:v>
                </c:pt>
                <c:pt idx="2235">
                  <c:v>165.77210094141489</c:v>
                </c:pt>
                <c:pt idx="2236">
                  <c:v>166.0833428571411</c:v>
                </c:pt>
                <c:pt idx="2237">
                  <c:v>166.3800323381754</c:v>
                </c:pt>
                <c:pt idx="2238">
                  <c:v>166.47457911094261</c:v>
                </c:pt>
                <c:pt idx="2239">
                  <c:v>164.3975311737841</c:v>
                </c:pt>
                <c:pt idx="2240">
                  <c:v>164.0564699734569</c:v>
                </c:pt>
                <c:pt idx="2241">
                  <c:v>164.32247707039269</c:v>
                </c:pt>
                <c:pt idx="2242">
                  <c:v>161.44656054328379</c:v>
                </c:pt>
                <c:pt idx="2243">
                  <c:v>162.7414092304756</c:v>
                </c:pt>
                <c:pt idx="2244">
                  <c:v>161.71899339922479</c:v>
                </c:pt>
                <c:pt idx="2245">
                  <c:v>163.50401871206509</c:v>
                </c:pt>
                <c:pt idx="2246">
                  <c:v>163.80580929295459</c:v>
                </c:pt>
                <c:pt idx="2247">
                  <c:v>161.8089868524084</c:v>
                </c:pt>
                <c:pt idx="2248">
                  <c:v>163.47457966648901</c:v>
                </c:pt>
                <c:pt idx="2249">
                  <c:v>164.13036729666271</c:v>
                </c:pt>
                <c:pt idx="2250">
                  <c:v>164.2407932290881</c:v>
                </c:pt>
                <c:pt idx="2251">
                  <c:v>164.40214092810589</c:v>
                </c:pt>
                <c:pt idx="2252">
                  <c:v>165.59550805084629</c:v>
                </c:pt>
                <c:pt idx="2253">
                  <c:v>166.50510908405491</c:v>
                </c:pt>
                <c:pt idx="2254">
                  <c:v>166.5062655419103</c:v>
                </c:pt>
                <c:pt idx="2255">
                  <c:v>166.9648059864891</c:v>
                </c:pt>
                <c:pt idx="2256">
                  <c:v>166.77383998264861</c:v>
                </c:pt>
                <c:pt idx="2257">
                  <c:v>165.45671151051371</c:v>
                </c:pt>
                <c:pt idx="2258">
                  <c:v>163.6358256520582</c:v>
                </c:pt>
                <c:pt idx="2259">
                  <c:v>164.1689606691846</c:v>
                </c:pt>
                <c:pt idx="2260">
                  <c:v>162.5035201003279</c:v>
                </c:pt>
                <c:pt idx="2261">
                  <c:v>159.61459517755279</c:v>
                </c:pt>
                <c:pt idx="2262">
                  <c:v>160.75144526311971</c:v>
                </c:pt>
                <c:pt idx="2263">
                  <c:v>158.5000774193002</c:v>
                </c:pt>
                <c:pt idx="2264">
                  <c:v>159.90513394535051</c:v>
                </c:pt>
                <c:pt idx="2265">
                  <c:v>160.88875695719349</c:v>
                </c:pt>
                <c:pt idx="2266">
                  <c:v>161.71436917808029</c:v>
                </c:pt>
                <c:pt idx="2267">
                  <c:v>164.23721630226291</c:v>
                </c:pt>
                <c:pt idx="2268">
                  <c:v>162.76986103301491</c:v>
                </c:pt>
                <c:pt idx="2269">
                  <c:v>163.96327414738411</c:v>
                </c:pt>
                <c:pt idx="2270">
                  <c:v>163.28021371101659</c:v>
                </c:pt>
                <c:pt idx="2271">
                  <c:v>164.49069446093179</c:v>
                </c:pt>
                <c:pt idx="2272">
                  <c:v>164.47597323035379</c:v>
                </c:pt>
                <c:pt idx="2273">
                  <c:v>165.36004146571489</c:v>
                </c:pt>
                <c:pt idx="2274">
                  <c:v>166.0136591718061</c:v>
                </c:pt>
                <c:pt idx="2275">
                  <c:v>165.9833967545955</c:v>
                </c:pt>
                <c:pt idx="2276">
                  <c:v>166.4249744976093</c:v>
                </c:pt>
                <c:pt idx="2277">
                  <c:v>167.34539703829691</c:v>
                </c:pt>
                <c:pt idx="2278">
                  <c:v>163.3990148536773</c:v>
                </c:pt>
                <c:pt idx="2279">
                  <c:v>164.14845838995339</c:v>
                </c:pt>
                <c:pt idx="2280">
                  <c:v>163.04301106544969</c:v>
                </c:pt>
                <c:pt idx="2281">
                  <c:v>158.30206348751139</c:v>
                </c:pt>
                <c:pt idx="2282">
                  <c:v>159.66829764600331</c:v>
                </c:pt>
                <c:pt idx="2283">
                  <c:v>158.8886268944841</c:v>
                </c:pt>
                <c:pt idx="2284">
                  <c:v>156.9254842725839</c:v>
                </c:pt>
                <c:pt idx="2285">
                  <c:v>157.56814082340651</c:v>
                </c:pt>
                <c:pt idx="2286">
                  <c:v>155.60434537414511</c:v>
                </c:pt>
                <c:pt idx="2287">
                  <c:v>152.30502768641441</c:v>
                </c:pt>
                <c:pt idx="2288">
                  <c:v>149.67844519105489</c:v>
                </c:pt>
                <c:pt idx="2289">
                  <c:v>152.00534669751619</c:v>
                </c:pt>
                <c:pt idx="2290">
                  <c:v>148.79365288790521</c:v>
                </c:pt>
                <c:pt idx="2291">
                  <c:v>149.0077206973306</c:v>
                </c:pt>
                <c:pt idx="2292">
                  <c:v>152.6972407509169</c:v>
                </c:pt>
                <c:pt idx="2293">
                  <c:v>152.82975523119569</c:v>
                </c:pt>
                <c:pt idx="2294">
                  <c:v>152.35135781756171</c:v>
                </c:pt>
                <c:pt idx="2295">
                  <c:v>151.47228085843511</c:v>
                </c:pt>
                <c:pt idx="2296">
                  <c:v>154.2073272713601</c:v>
                </c:pt>
                <c:pt idx="2297">
                  <c:v>154.16819181961031</c:v>
                </c:pt>
                <c:pt idx="2298">
                  <c:v>152.02424917847111</c:v>
                </c:pt>
                <c:pt idx="2299">
                  <c:v>150.12018631795729</c:v>
                </c:pt>
                <c:pt idx="2300">
                  <c:v>151.65410614368699</c:v>
                </c:pt>
                <c:pt idx="2301">
                  <c:v>153.57278952298009</c:v>
                </c:pt>
                <c:pt idx="2302">
                  <c:v>152.5314522977221</c:v>
                </c:pt>
                <c:pt idx="2303">
                  <c:v>150.84238925033139</c:v>
                </c:pt>
                <c:pt idx="2304">
                  <c:v>148.6660697612015</c:v>
                </c:pt>
                <c:pt idx="2305">
                  <c:v>143.08550586376811</c:v>
                </c:pt>
                <c:pt idx="2306">
                  <c:v>142.2892453712501</c:v>
                </c:pt>
                <c:pt idx="2307">
                  <c:v>147.5675911364157</c:v>
                </c:pt>
                <c:pt idx="2308">
                  <c:v>144.34716638362619</c:v>
                </c:pt>
                <c:pt idx="2309">
                  <c:v>144.82671970227611</c:v>
                </c:pt>
                <c:pt idx="2310">
                  <c:v>145.52313463228629</c:v>
                </c:pt>
                <c:pt idx="2311">
                  <c:v>145.99506208154091</c:v>
                </c:pt>
                <c:pt idx="2312">
                  <c:v>146.97062160063629</c:v>
                </c:pt>
                <c:pt idx="2313">
                  <c:v>144.1871043389516</c:v>
                </c:pt>
                <c:pt idx="2314">
                  <c:v>142.71870316410269</c:v>
                </c:pt>
                <c:pt idx="2315">
                  <c:v>140.5306196472915</c:v>
                </c:pt>
                <c:pt idx="2316">
                  <c:v>141.86810330327091</c:v>
                </c:pt>
                <c:pt idx="2317">
                  <c:v>141.34318507378259</c:v>
                </c:pt>
                <c:pt idx="2318">
                  <c:v>145.79676449303631</c:v>
                </c:pt>
                <c:pt idx="2319">
                  <c:v>149.4819392805062</c:v>
                </c:pt>
                <c:pt idx="2320">
                  <c:v>150.91211515978071</c:v>
                </c:pt>
                <c:pt idx="2321">
                  <c:v>151.70220734745971</c:v>
                </c:pt>
                <c:pt idx="2322">
                  <c:v>151.1357626856063</c:v>
                </c:pt>
                <c:pt idx="2323">
                  <c:v>152.65917403485261</c:v>
                </c:pt>
                <c:pt idx="2324">
                  <c:v>151.96605973779421</c:v>
                </c:pt>
                <c:pt idx="2325">
                  <c:v>152.0509204159701</c:v>
                </c:pt>
                <c:pt idx="2326">
                  <c:v>152.6323407587488</c:v>
                </c:pt>
                <c:pt idx="2327">
                  <c:v>152.0606516657754</c:v>
                </c:pt>
                <c:pt idx="2328">
                  <c:v>152.1593954857475</c:v>
                </c:pt>
                <c:pt idx="2329">
                  <c:v>153.24076004815799</c:v>
                </c:pt>
                <c:pt idx="2330">
                  <c:v>154.848166037597</c:v>
                </c:pt>
                <c:pt idx="2331">
                  <c:v>157.436209992236</c:v>
                </c:pt>
                <c:pt idx="2332">
                  <c:v>158.18087133162891</c:v>
                </c:pt>
                <c:pt idx="2333">
                  <c:v>158.2106417448712</c:v>
                </c:pt>
                <c:pt idx="2334">
                  <c:v>156.51411561669241</c:v>
                </c:pt>
                <c:pt idx="2335">
                  <c:v>156.6168491131393</c:v>
                </c:pt>
                <c:pt idx="2336">
                  <c:v>159.36286205615389</c:v>
                </c:pt>
                <c:pt idx="2337">
                  <c:v>159.98788476579631</c:v>
                </c:pt>
                <c:pt idx="2338">
                  <c:v>160.58105765314079</c:v>
                </c:pt>
                <c:pt idx="2339">
                  <c:v>161.41121961625561</c:v>
                </c:pt>
                <c:pt idx="2340">
                  <c:v>158.44421893877001</c:v>
                </c:pt>
                <c:pt idx="2341">
                  <c:v>159.40698006457279</c:v>
                </c:pt>
                <c:pt idx="2342">
                  <c:v>157.66472143577829</c:v>
                </c:pt>
                <c:pt idx="2343">
                  <c:v>159.175133943388</c:v>
                </c:pt>
                <c:pt idx="2344">
                  <c:v>160.89671005861641</c:v>
                </c:pt>
                <c:pt idx="2345">
                  <c:v>162.3012255818665</c:v>
                </c:pt>
                <c:pt idx="2346">
                  <c:v>165.46441350214931</c:v>
                </c:pt>
                <c:pt idx="2347">
                  <c:v>165.9646371506889</c:v>
                </c:pt>
                <c:pt idx="2348">
                  <c:v>165.2021245429996</c:v>
                </c:pt>
                <c:pt idx="2349">
                  <c:v>165.0842541513498</c:v>
                </c:pt>
                <c:pt idx="2350">
                  <c:v>165.34803260134831</c:v>
                </c:pt>
                <c:pt idx="2351">
                  <c:v>164.6849974324962</c:v>
                </c:pt>
                <c:pt idx="2352">
                  <c:v>167.22064726481659</c:v>
                </c:pt>
                <c:pt idx="2353">
                  <c:v>167.14036401680491</c:v>
                </c:pt>
                <c:pt idx="2354">
                  <c:v>164.3821131173749</c:v>
                </c:pt>
                <c:pt idx="2355">
                  <c:v>164.90378753820141</c:v>
                </c:pt>
                <c:pt idx="2356">
                  <c:v>164.32783067764129</c:v>
                </c:pt>
                <c:pt idx="2357">
                  <c:v>163.7019058768978</c:v>
                </c:pt>
                <c:pt idx="2358">
                  <c:v>162.68138146518831</c:v>
                </c:pt>
                <c:pt idx="2359">
                  <c:v>162.75632261629639</c:v>
                </c:pt>
                <c:pt idx="2360">
                  <c:v>163.9582581557024</c:v>
                </c:pt>
                <c:pt idx="2361">
                  <c:v>167.35570671575661</c:v>
                </c:pt>
                <c:pt idx="2362">
                  <c:v>167.88920878963941</c:v>
                </c:pt>
                <c:pt idx="2363">
                  <c:v>168.4415812953265</c:v>
                </c:pt>
                <c:pt idx="2364">
                  <c:v>169.2961527910974</c:v>
                </c:pt>
                <c:pt idx="2365">
                  <c:v>167.96910371859269</c:v>
                </c:pt>
                <c:pt idx="2366">
                  <c:v>168.43928482811799</c:v>
                </c:pt>
                <c:pt idx="2367">
                  <c:v>169.03394061932869</c:v>
                </c:pt>
                <c:pt idx="2368">
                  <c:v>168.2191459578585</c:v>
                </c:pt>
                <c:pt idx="2369">
                  <c:v>166.08789170757029</c:v>
                </c:pt>
                <c:pt idx="2370">
                  <c:v>165.0962571412995</c:v>
                </c:pt>
                <c:pt idx="2371">
                  <c:v>164.31502121243531</c:v>
                </c:pt>
                <c:pt idx="2372">
                  <c:v>165.27570275468489</c:v>
                </c:pt>
                <c:pt idx="2373">
                  <c:v>169.16898947517379</c:v>
                </c:pt>
                <c:pt idx="2374">
                  <c:v>172.59929269830971</c:v>
                </c:pt>
                <c:pt idx="2375">
                  <c:v>174.80320690194841</c:v>
                </c:pt>
                <c:pt idx="2376">
                  <c:v>175.76675179705401</c:v>
                </c:pt>
                <c:pt idx="2377">
                  <c:v>176.0655670597348</c:v>
                </c:pt>
                <c:pt idx="2378">
                  <c:v>175.87258452470229</c:v>
                </c:pt>
                <c:pt idx="2379">
                  <c:v>176.93792846435659</c:v>
                </c:pt>
                <c:pt idx="2380">
                  <c:v>177.4108891306532</c:v>
                </c:pt>
                <c:pt idx="2381">
                  <c:v>176.95921657267951</c:v>
                </c:pt>
                <c:pt idx="2382">
                  <c:v>178.88768187060921</c:v>
                </c:pt>
                <c:pt idx="2383">
                  <c:v>179.59961245466889</c:v>
                </c:pt>
                <c:pt idx="2384">
                  <c:v>178.4398185428312</c:v>
                </c:pt>
                <c:pt idx="2385">
                  <c:v>178.44525533586059</c:v>
                </c:pt>
                <c:pt idx="2386">
                  <c:v>177.19505828787231</c:v>
                </c:pt>
                <c:pt idx="2387">
                  <c:v>176.5610508140999</c:v>
                </c:pt>
                <c:pt idx="2388">
                  <c:v>179.3041287654593</c:v>
                </c:pt>
                <c:pt idx="2389">
                  <c:v>177.09069505970541</c:v>
                </c:pt>
                <c:pt idx="2390">
                  <c:v>177.55033289132439</c:v>
                </c:pt>
                <c:pt idx="2391">
                  <c:v>178.28930106102769</c:v>
                </c:pt>
                <c:pt idx="2392">
                  <c:v>177.77699153914841</c:v>
                </c:pt>
                <c:pt idx="2393">
                  <c:v>177.73190677104029</c:v>
                </c:pt>
                <c:pt idx="2394">
                  <c:v>178.91842510446079</c:v>
                </c:pt>
                <c:pt idx="2395">
                  <c:v>176.39076977544309</c:v>
                </c:pt>
                <c:pt idx="2396">
                  <c:v>177.30229294909319</c:v>
                </c:pt>
                <c:pt idx="2397">
                  <c:v>178.27218620305629</c:v>
                </c:pt>
                <c:pt idx="2398">
                  <c:v>180.13537496792659</c:v>
                </c:pt>
                <c:pt idx="2399">
                  <c:v>182.12527064075451</c:v>
                </c:pt>
                <c:pt idx="2400">
                  <c:v>182.9853781550398</c:v>
                </c:pt>
                <c:pt idx="2401">
                  <c:v>183.29337573107111</c:v>
                </c:pt>
                <c:pt idx="2402">
                  <c:v>182.38674268449489</c:v>
                </c:pt>
                <c:pt idx="2403">
                  <c:v>182.1502542294584</c:v>
                </c:pt>
                <c:pt idx="2404">
                  <c:v>182.4481438021588</c:v>
                </c:pt>
                <c:pt idx="2405">
                  <c:v>185.5959775752595</c:v>
                </c:pt>
                <c:pt idx="2406">
                  <c:v>186.92588477112909</c:v>
                </c:pt>
                <c:pt idx="2407">
                  <c:v>186.06098499742271</c:v>
                </c:pt>
                <c:pt idx="2408">
                  <c:v>187.8957930980942</c:v>
                </c:pt>
                <c:pt idx="2409">
                  <c:v>188.61099435801381</c:v>
                </c:pt>
                <c:pt idx="2410">
                  <c:v>187.94909920801859</c:v>
                </c:pt>
                <c:pt idx="2411">
                  <c:v>187.94044637523541</c:v>
                </c:pt>
                <c:pt idx="2412">
                  <c:v>188.44246933984709</c:v>
                </c:pt>
                <c:pt idx="2413">
                  <c:v>187.51002594748351</c:v>
                </c:pt>
                <c:pt idx="2414">
                  <c:v>188.34076030441659</c:v>
                </c:pt>
                <c:pt idx="2415">
                  <c:v>190.24438795856489</c:v>
                </c:pt>
                <c:pt idx="2416">
                  <c:v>189.38254611380069</c:v>
                </c:pt>
                <c:pt idx="2417">
                  <c:v>190.91538723145541</c:v>
                </c:pt>
                <c:pt idx="2418">
                  <c:v>192.17039943100639</c:v>
                </c:pt>
                <c:pt idx="2419">
                  <c:v>192.4065309739259</c:v>
                </c:pt>
                <c:pt idx="2420">
                  <c:v>192.92769462606799</c:v>
                </c:pt>
                <c:pt idx="2421">
                  <c:v>191.75769935566731</c:v>
                </c:pt>
                <c:pt idx="2422">
                  <c:v>190.05183679336389</c:v>
                </c:pt>
                <c:pt idx="2423">
                  <c:v>189.95195983612589</c:v>
                </c:pt>
                <c:pt idx="2424">
                  <c:v>194.91576857289289</c:v>
                </c:pt>
                <c:pt idx="2425">
                  <c:v>196.14015907072749</c:v>
                </c:pt>
                <c:pt idx="2426">
                  <c:v>195.3363709482559</c:v>
                </c:pt>
                <c:pt idx="2427">
                  <c:v>192.6743692861032</c:v>
                </c:pt>
                <c:pt idx="2428">
                  <c:v>192.47340005585241</c:v>
                </c:pt>
                <c:pt idx="2429">
                  <c:v>194.69405906843201</c:v>
                </c:pt>
                <c:pt idx="2430">
                  <c:v>194.87087824884321</c:v>
                </c:pt>
                <c:pt idx="2431">
                  <c:v>195.4331920059135</c:v>
                </c:pt>
                <c:pt idx="2432">
                  <c:v>197.1557642240858</c:v>
                </c:pt>
                <c:pt idx="2433">
                  <c:v>197.8296528771115</c:v>
                </c:pt>
                <c:pt idx="2434">
                  <c:v>196.4575023362047</c:v>
                </c:pt>
                <c:pt idx="2435">
                  <c:v>196.42827219072501</c:v>
                </c:pt>
                <c:pt idx="2436">
                  <c:v>196.71345120337489</c:v>
                </c:pt>
                <c:pt idx="2437">
                  <c:v>195.45900433142381</c:v>
                </c:pt>
                <c:pt idx="2438">
                  <c:v>195.70600808897339</c:v>
                </c:pt>
                <c:pt idx="2439">
                  <c:v>196.77965562745769</c:v>
                </c:pt>
                <c:pt idx="2440">
                  <c:v>199.7535290352325</c:v>
                </c:pt>
                <c:pt idx="2441">
                  <c:v>201.46697776598771</c:v>
                </c:pt>
                <c:pt idx="2442">
                  <c:v>201.13941411745179</c:v>
                </c:pt>
                <c:pt idx="2443">
                  <c:v>202.01306088941331</c:v>
                </c:pt>
                <c:pt idx="2444">
                  <c:v>205.5348209778397</c:v>
                </c:pt>
                <c:pt idx="2445">
                  <c:v>204.6819063763707</c:v>
                </c:pt>
                <c:pt idx="2446">
                  <c:v>205.78728490775521</c:v>
                </c:pt>
                <c:pt idx="2447">
                  <c:v>202.98067934447431</c:v>
                </c:pt>
                <c:pt idx="2448">
                  <c:v>197.13263637301239</c:v>
                </c:pt>
                <c:pt idx="2449">
                  <c:v>199.3727267896609</c:v>
                </c:pt>
                <c:pt idx="2450">
                  <c:v>199.06139306537821</c:v>
                </c:pt>
                <c:pt idx="2451">
                  <c:v>199.41942297697099</c:v>
                </c:pt>
                <c:pt idx="2452">
                  <c:v>200.3271742216989</c:v>
                </c:pt>
                <c:pt idx="2453">
                  <c:v>198.88526741679189</c:v>
                </c:pt>
                <c:pt idx="2454">
                  <c:v>198.82246764551721</c:v>
                </c:pt>
                <c:pt idx="2455">
                  <c:v>201.38192041387109</c:v>
                </c:pt>
                <c:pt idx="2456">
                  <c:v>200.05973392916249</c:v>
                </c:pt>
                <c:pt idx="2457">
                  <c:v>197.89696899045609</c:v>
                </c:pt>
                <c:pt idx="2458">
                  <c:v>197.5081045063603</c:v>
                </c:pt>
                <c:pt idx="2459">
                  <c:v>199.23248370867751</c:v>
                </c:pt>
                <c:pt idx="2460">
                  <c:v>194.5059045098071</c:v>
                </c:pt>
                <c:pt idx="2461">
                  <c:v>195.84667188326401</c:v>
                </c:pt>
                <c:pt idx="2462">
                  <c:v>200.15125793876859</c:v>
                </c:pt>
                <c:pt idx="2463">
                  <c:v>200.2867505969518</c:v>
                </c:pt>
                <c:pt idx="2464">
                  <c:v>200.16462065978669</c:v>
                </c:pt>
                <c:pt idx="2465">
                  <c:v>199.0906205914404</c:v>
                </c:pt>
                <c:pt idx="2466">
                  <c:v>199.5682146967028</c:v>
                </c:pt>
                <c:pt idx="2467">
                  <c:v>199.68676306718839</c:v>
                </c:pt>
                <c:pt idx="2468">
                  <c:v>196.25624964578051</c:v>
                </c:pt>
                <c:pt idx="2469">
                  <c:v>196.5581425717919</c:v>
                </c:pt>
                <c:pt idx="2470">
                  <c:v>194.19922424709421</c:v>
                </c:pt>
                <c:pt idx="2471">
                  <c:v>197.5222892359306</c:v>
                </c:pt>
                <c:pt idx="2472">
                  <c:v>197.30080100843881</c:v>
                </c:pt>
                <c:pt idx="2473">
                  <c:v>198.2751533036205</c:v>
                </c:pt>
                <c:pt idx="2474">
                  <c:v>197.92775535956761</c:v>
                </c:pt>
                <c:pt idx="2475">
                  <c:v>197.84363600384299</c:v>
                </c:pt>
                <c:pt idx="2476">
                  <c:v>197.41096584130131</c:v>
                </c:pt>
                <c:pt idx="2477">
                  <c:v>195.6325192220564</c:v>
                </c:pt>
                <c:pt idx="2478">
                  <c:v>194.02474966707439</c:v>
                </c:pt>
                <c:pt idx="2479">
                  <c:v>195.12372847917109</c:v>
                </c:pt>
                <c:pt idx="2480">
                  <c:v>195.02042208829661</c:v>
                </c:pt>
                <c:pt idx="2481">
                  <c:v>194.84851815934519</c:v>
                </c:pt>
                <c:pt idx="2482">
                  <c:v>192.35246694643129</c:v>
                </c:pt>
                <c:pt idx="2483">
                  <c:v>191.44707697587961</c:v>
                </c:pt>
                <c:pt idx="2484">
                  <c:v>189.36048185671561</c:v>
                </c:pt>
                <c:pt idx="2485">
                  <c:v>190.62229866037541</c:v>
                </c:pt>
                <c:pt idx="2486">
                  <c:v>191.56240494878361</c:v>
                </c:pt>
                <c:pt idx="2487">
                  <c:v>187.59846917571099</c:v>
                </c:pt>
                <c:pt idx="2488">
                  <c:v>189.99383941940019</c:v>
                </c:pt>
                <c:pt idx="2489">
                  <c:v>183.51194894145209</c:v>
                </c:pt>
                <c:pt idx="2490">
                  <c:v>176.76637645148611</c:v>
                </c:pt>
                <c:pt idx="2491">
                  <c:v>177.6816526665464</c:v>
                </c:pt>
                <c:pt idx="2492">
                  <c:v>176.28359571052721</c:v>
                </c:pt>
                <c:pt idx="2493">
                  <c:v>176.3677551839788</c:v>
                </c:pt>
                <c:pt idx="2494">
                  <c:v>172.25845012040099</c:v>
                </c:pt>
                <c:pt idx="2495">
                  <c:v>174.54715112277739</c:v>
                </c:pt>
                <c:pt idx="2496">
                  <c:v>175.0501941201654</c:v>
                </c:pt>
                <c:pt idx="2497">
                  <c:v>173.61893378014119</c:v>
                </c:pt>
                <c:pt idx="2498">
                  <c:v>175.60069478986361</c:v>
                </c:pt>
                <c:pt idx="2499">
                  <c:v>176.14582066760681</c:v>
                </c:pt>
                <c:pt idx="2500">
                  <c:v>177.21834068330821</c:v>
                </c:pt>
                <c:pt idx="2501">
                  <c:v>180.07819477520701</c:v>
                </c:pt>
                <c:pt idx="2502">
                  <c:v>179.21380109892209</c:v>
                </c:pt>
                <c:pt idx="2503">
                  <c:v>177.20811819953829</c:v>
                </c:pt>
                <c:pt idx="2504">
                  <c:v>178.7308356364974</c:v>
                </c:pt>
                <c:pt idx="2505">
                  <c:v>179.62502680993131</c:v>
                </c:pt>
                <c:pt idx="2506">
                  <c:v>178.85893516041619</c:v>
                </c:pt>
                <c:pt idx="2507">
                  <c:v>182.22356889703951</c:v>
                </c:pt>
                <c:pt idx="2508">
                  <c:v>182.78408950276511</c:v>
                </c:pt>
                <c:pt idx="2509">
                  <c:v>180.052312602727</c:v>
                </c:pt>
                <c:pt idx="2510">
                  <c:v>180.1878586599901</c:v>
                </c:pt>
                <c:pt idx="2511">
                  <c:v>179.2876920734497</c:v>
                </c:pt>
                <c:pt idx="2512">
                  <c:v>179.08174001549449</c:v>
                </c:pt>
                <c:pt idx="2513">
                  <c:v>177.97960950691521</c:v>
                </c:pt>
                <c:pt idx="2514">
                  <c:v>177.24881143091051</c:v>
                </c:pt>
                <c:pt idx="2515">
                  <c:v>176.1016401550408</c:v>
                </c:pt>
                <c:pt idx="2516">
                  <c:v>176.14702750387119</c:v>
                </c:pt>
                <c:pt idx="2517">
                  <c:v>174.2425708574514</c:v>
                </c:pt>
                <c:pt idx="2518">
                  <c:v>174.39297310873931</c:v>
                </c:pt>
                <c:pt idx="2519">
                  <c:v>172.52870837001919</c:v>
                </c:pt>
                <c:pt idx="2520">
                  <c:v>174.57032787337349</c:v>
                </c:pt>
                <c:pt idx="2521">
                  <c:v>174.80297668483959</c:v>
                </c:pt>
                <c:pt idx="2522">
                  <c:v>177.1651962996003</c:v>
                </c:pt>
                <c:pt idx="2523">
                  <c:v>178.84985866907911</c:v>
                </c:pt>
                <c:pt idx="2524">
                  <c:v>178.8896553435612</c:v>
                </c:pt>
                <c:pt idx="2525">
                  <c:v>179.2377572227818</c:v>
                </c:pt>
                <c:pt idx="2526">
                  <c:v>178.4561318420007</c:v>
                </c:pt>
                <c:pt idx="2527">
                  <c:v>180.83667492499251</c:v>
                </c:pt>
                <c:pt idx="2528">
                  <c:v>181.12251587096489</c:v>
                </c:pt>
                <c:pt idx="2529">
                  <c:v>180.8054448888104</c:v>
                </c:pt>
                <c:pt idx="2530">
                  <c:v>181.27803506692399</c:v>
                </c:pt>
                <c:pt idx="2531">
                  <c:v>184.2511289396964</c:v>
                </c:pt>
                <c:pt idx="2532">
                  <c:v>184.73811271406939</c:v>
                </c:pt>
                <c:pt idx="2533">
                  <c:v>184.49227506773761</c:v>
                </c:pt>
                <c:pt idx="2534">
                  <c:v>185.11767207414081</c:v>
                </c:pt>
                <c:pt idx="2535">
                  <c:v>184.9023890452651</c:v>
                </c:pt>
                <c:pt idx="2536">
                  <c:v>186.08760967005011</c:v>
                </c:pt>
                <c:pt idx="2537">
                  <c:v>185.48039326220189</c:v>
                </c:pt>
                <c:pt idx="2538">
                  <c:v>182.99674932906581</c:v>
                </c:pt>
                <c:pt idx="2539">
                  <c:v>184.0837102630999</c:v>
                </c:pt>
                <c:pt idx="2540">
                  <c:v>186.36243602830891</c:v>
                </c:pt>
                <c:pt idx="2541">
                  <c:v>190.44819673283689</c:v>
                </c:pt>
                <c:pt idx="2542">
                  <c:v>191.86085819772711</c:v>
                </c:pt>
                <c:pt idx="2543">
                  <c:v>191.61039228457651</c:v>
                </c:pt>
                <c:pt idx="2544">
                  <c:v>190.4325286334419</c:v>
                </c:pt>
                <c:pt idx="2545">
                  <c:v>195.24059313621621</c:v>
                </c:pt>
                <c:pt idx="2546">
                  <c:v>194.75474489994929</c:v>
                </c:pt>
                <c:pt idx="2547">
                  <c:v>194.69401572858399</c:v>
                </c:pt>
                <c:pt idx="2548">
                  <c:v>196.98095645059499</c:v>
                </c:pt>
                <c:pt idx="2549">
                  <c:v>196.2861815200304</c:v>
                </c:pt>
                <c:pt idx="2550">
                  <c:v>197.1794505627596</c:v>
                </c:pt>
                <c:pt idx="2551">
                  <c:v>197.34126171415491</c:v>
                </c:pt>
                <c:pt idx="2552">
                  <c:v>197.65358068681729</c:v>
                </c:pt>
                <c:pt idx="2553">
                  <c:v>197.86696442414791</c:v>
                </c:pt>
                <c:pt idx="2554">
                  <c:v>197.03658671594681</c:v>
                </c:pt>
                <c:pt idx="2555">
                  <c:v>195.9117545154601</c:v>
                </c:pt>
                <c:pt idx="2556">
                  <c:v>197.1690666208921</c:v>
                </c:pt>
                <c:pt idx="2557">
                  <c:v>197.68229121523859</c:v>
                </c:pt>
                <c:pt idx="2558">
                  <c:v>197.98217227768899</c:v>
                </c:pt>
                <c:pt idx="2559">
                  <c:v>198.95336237075659</c:v>
                </c:pt>
                <c:pt idx="2560">
                  <c:v>199.56596813682219</c:v>
                </c:pt>
                <c:pt idx="2561">
                  <c:v>199.03098300235339</c:v>
                </c:pt>
                <c:pt idx="2562">
                  <c:v>197.41362845852231</c:v>
                </c:pt>
                <c:pt idx="2563">
                  <c:v>197.21807552225499</c:v>
                </c:pt>
                <c:pt idx="2564">
                  <c:v>198.5155875438011</c:v>
                </c:pt>
                <c:pt idx="2565">
                  <c:v>197.26339576800979</c:v>
                </c:pt>
                <c:pt idx="2566">
                  <c:v>197.14725166551241</c:v>
                </c:pt>
                <c:pt idx="2567">
                  <c:v>198.88130051748709</c:v>
                </c:pt>
                <c:pt idx="2568">
                  <c:v>198.66757503712029</c:v>
                </c:pt>
                <c:pt idx="2569">
                  <c:v>198.2715967919402</c:v>
                </c:pt>
                <c:pt idx="2570">
                  <c:v>198.6893210485695</c:v>
                </c:pt>
                <c:pt idx="2571">
                  <c:v>199.1669409648708</c:v>
                </c:pt>
                <c:pt idx="2572">
                  <c:v>203.4446201252583</c:v>
                </c:pt>
                <c:pt idx="2573">
                  <c:v>204.19839335938551</c:v>
                </c:pt>
                <c:pt idx="2574">
                  <c:v>205.9550852225839</c:v>
                </c:pt>
                <c:pt idx="2575">
                  <c:v>205.0462962942961</c:v>
                </c:pt>
                <c:pt idx="2576">
                  <c:v>204.5098442325191</c:v>
                </c:pt>
                <c:pt idx="2577">
                  <c:v>204.4845731303555</c:v>
                </c:pt>
                <c:pt idx="2578">
                  <c:v>202.23648834133499</c:v>
                </c:pt>
                <c:pt idx="2579">
                  <c:v>203.68562388479401</c:v>
                </c:pt>
                <c:pt idx="2580">
                  <c:v>203.9693750708519</c:v>
                </c:pt>
                <c:pt idx="2581">
                  <c:v>203.48829246848641</c:v>
                </c:pt>
                <c:pt idx="2582">
                  <c:v>205.0515887607479</c:v>
                </c:pt>
                <c:pt idx="2583">
                  <c:v>205.66315117586001</c:v>
                </c:pt>
                <c:pt idx="2584">
                  <c:v>206.68640032567001</c:v>
                </c:pt>
                <c:pt idx="2585">
                  <c:v>206.70282161300929</c:v>
                </c:pt>
                <c:pt idx="2586">
                  <c:v>207.97313351813821</c:v>
                </c:pt>
                <c:pt idx="2587">
                  <c:v>209.50743249663191</c:v>
                </c:pt>
                <c:pt idx="2588">
                  <c:v>209.68887919168711</c:v>
                </c:pt>
                <c:pt idx="2589">
                  <c:v>208.52079590893811</c:v>
                </c:pt>
                <c:pt idx="2590">
                  <c:v>209.6739879690187</c:v>
                </c:pt>
                <c:pt idx="2591">
                  <c:v>210.6056234535271</c:v>
                </c:pt>
                <c:pt idx="2592">
                  <c:v>210.30306162308699</c:v>
                </c:pt>
                <c:pt idx="2593">
                  <c:v>209.26600145988661</c:v>
                </c:pt>
                <c:pt idx="2594">
                  <c:v>209.7852963474067</c:v>
                </c:pt>
                <c:pt idx="2595">
                  <c:v>208.64690164456809</c:v>
                </c:pt>
                <c:pt idx="2596">
                  <c:v>208.00242248492839</c:v>
                </c:pt>
                <c:pt idx="2597">
                  <c:v>208.85681719816719</c:v>
                </c:pt>
                <c:pt idx="2598">
                  <c:v>207.63171494491939</c:v>
                </c:pt>
                <c:pt idx="2599">
                  <c:v>211.47801856573719</c:v>
                </c:pt>
                <c:pt idx="2600">
                  <c:v>213.88055086854629</c:v>
                </c:pt>
                <c:pt idx="2601">
                  <c:v>215.16598626418039</c:v>
                </c:pt>
                <c:pt idx="2602">
                  <c:v>214.8682396996804</c:v>
                </c:pt>
                <c:pt idx="2603">
                  <c:v>214.5858057560977</c:v>
                </c:pt>
                <c:pt idx="2604">
                  <c:v>215.11538585206401</c:v>
                </c:pt>
                <c:pt idx="2605">
                  <c:v>215.07613670587941</c:v>
                </c:pt>
                <c:pt idx="2606">
                  <c:v>217.28818368657431</c:v>
                </c:pt>
                <c:pt idx="2607">
                  <c:v>216.1599194061333</c:v>
                </c:pt>
                <c:pt idx="2608">
                  <c:v>217.16074089253539</c:v>
                </c:pt>
                <c:pt idx="2609">
                  <c:v>217.13858262626491</c:v>
                </c:pt>
                <c:pt idx="2610">
                  <c:v>218.5247333664594</c:v>
                </c:pt>
                <c:pt idx="2611">
                  <c:v>218.84787554611609</c:v>
                </c:pt>
                <c:pt idx="2612">
                  <c:v>217.44271238032809</c:v>
                </c:pt>
                <c:pt idx="2613">
                  <c:v>219.28208276925619</c:v>
                </c:pt>
                <c:pt idx="2614">
                  <c:v>220.78100261382619</c:v>
                </c:pt>
                <c:pt idx="2615">
                  <c:v>220.62904335437091</c:v>
                </c:pt>
                <c:pt idx="2616">
                  <c:v>215.98589302865781</c:v>
                </c:pt>
                <c:pt idx="2617">
                  <c:v>215.89054706026849</c:v>
                </c:pt>
                <c:pt idx="2618">
                  <c:v>213.88827435578031</c:v>
                </c:pt>
                <c:pt idx="2619">
                  <c:v>213.22476547674441</c:v>
                </c:pt>
                <c:pt idx="2620">
                  <c:v>211.5865225944909</c:v>
                </c:pt>
                <c:pt idx="2621">
                  <c:v>215.72099173098059</c:v>
                </c:pt>
                <c:pt idx="2622">
                  <c:v>217.72904863090429</c:v>
                </c:pt>
                <c:pt idx="2623">
                  <c:v>216.85384732663979</c:v>
                </c:pt>
                <c:pt idx="2624">
                  <c:v>218.12464989028999</c:v>
                </c:pt>
                <c:pt idx="2625">
                  <c:v>219.30690583854721</c:v>
                </c:pt>
                <c:pt idx="2626">
                  <c:v>219.2153678557556</c:v>
                </c:pt>
                <c:pt idx="2627">
                  <c:v>219.94783901219199</c:v>
                </c:pt>
                <c:pt idx="2628">
                  <c:v>220.55397310892371</c:v>
                </c:pt>
                <c:pt idx="2629">
                  <c:v>218.50853636427601</c:v>
                </c:pt>
                <c:pt idx="2630">
                  <c:v>219.84824071468319</c:v>
                </c:pt>
                <c:pt idx="2631">
                  <c:v>219.2925646206383</c:v>
                </c:pt>
                <c:pt idx="2632">
                  <c:v>220.09054006939229</c:v>
                </c:pt>
                <c:pt idx="2633">
                  <c:v>218.54203308619381</c:v>
                </c:pt>
                <c:pt idx="2634">
                  <c:v>218.91460520397291</c:v>
                </c:pt>
                <c:pt idx="2635">
                  <c:v>218.97164843478001</c:v>
                </c:pt>
                <c:pt idx="2636">
                  <c:v>217.75000330683011</c:v>
                </c:pt>
                <c:pt idx="2637">
                  <c:v>218.43157344266689</c:v>
                </c:pt>
                <c:pt idx="2638">
                  <c:v>219.92030269018011</c:v>
                </c:pt>
                <c:pt idx="2639">
                  <c:v>219.84803523909031</c:v>
                </c:pt>
                <c:pt idx="2640">
                  <c:v>219.2523231674667</c:v>
                </c:pt>
                <c:pt idx="2641">
                  <c:v>219.83802412388579</c:v>
                </c:pt>
                <c:pt idx="2642">
                  <c:v>217.67697399402749</c:v>
                </c:pt>
                <c:pt idx="2643">
                  <c:v>215.48345464600681</c:v>
                </c:pt>
                <c:pt idx="2644">
                  <c:v>215.6675537312571</c:v>
                </c:pt>
                <c:pt idx="2645">
                  <c:v>216.32644299399391</c:v>
                </c:pt>
                <c:pt idx="2646">
                  <c:v>216.7737837793324</c:v>
                </c:pt>
                <c:pt idx="2647">
                  <c:v>218.8651065005653</c:v>
                </c:pt>
                <c:pt idx="2648">
                  <c:v>219.56477367195049</c:v>
                </c:pt>
                <c:pt idx="2649">
                  <c:v>221.74427734148671</c:v>
                </c:pt>
                <c:pt idx="2650">
                  <c:v>222.21949272570251</c:v>
                </c:pt>
                <c:pt idx="2651">
                  <c:v>222.09805424446151</c:v>
                </c:pt>
                <c:pt idx="2652">
                  <c:v>223.74294110146059</c:v>
                </c:pt>
                <c:pt idx="2653">
                  <c:v>222.79362154848741</c:v>
                </c:pt>
                <c:pt idx="2654">
                  <c:v>224.10224465988179</c:v>
                </c:pt>
                <c:pt idx="2655">
                  <c:v>225.83627888697129</c:v>
                </c:pt>
                <c:pt idx="2656">
                  <c:v>225.85204454365851</c:v>
                </c:pt>
                <c:pt idx="2657">
                  <c:v>227.1483803499566</c:v>
                </c:pt>
                <c:pt idx="2658">
                  <c:v>226.9986634054508</c:v>
                </c:pt>
                <c:pt idx="2659">
                  <c:v>226.96675504955829</c:v>
                </c:pt>
                <c:pt idx="2660">
                  <c:v>226.15506388223309</c:v>
                </c:pt>
                <c:pt idx="2661">
                  <c:v>226.61822244218749</c:v>
                </c:pt>
                <c:pt idx="2662">
                  <c:v>226.91577221594929</c:v>
                </c:pt>
                <c:pt idx="2663">
                  <c:v>226.75168812902561</c:v>
                </c:pt>
                <c:pt idx="2664">
                  <c:v>227.42334874827731</c:v>
                </c:pt>
                <c:pt idx="2665">
                  <c:v>227.90523919363429</c:v>
                </c:pt>
                <c:pt idx="2666">
                  <c:v>228.26713357355919</c:v>
                </c:pt>
                <c:pt idx="2667">
                  <c:v>230.00403839540141</c:v>
                </c:pt>
                <c:pt idx="2668">
                  <c:v>230.38830500778599</c:v>
                </c:pt>
                <c:pt idx="2669">
                  <c:v>230.16225513759599</c:v>
                </c:pt>
                <c:pt idx="2670">
                  <c:v>229.8338350602543</c:v>
                </c:pt>
                <c:pt idx="2671">
                  <c:v>230.677110400045</c:v>
                </c:pt>
                <c:pt idx="2672">
                  <c:v>230.8821093783418</c:v>
                </c:pt>
                <c:pt idx="2673">
                  <c:v>228.7734499479829</c:v>
                </c:pt>
                <c:pt idx="2674">
                  <c:v>226.9467077155692</c:v>
                </c:pt>
                <c:pt idx="2675">
                  <c:v>223.91768052810059</c:v>
                </c:pt>
                <c:pt idx="2676">
                  <c:v>221.80670174968699</c:v>
                </c:pt>
                <c:pt idx="2677">
                  <c:v>225.00521784837551</c:v>
                </c:pt>
                <c:pt idx="2678">
                  <c:v>227.36257288880529</c:v>
                </c:pt>
                <c:pt idx="2679">
                  <c:v>226.589709485664</c:v>
                </c:pt>
                <c:pt idx="2680">
                  <c:v>225.45964934263421</c:v>
                </c:pt>
                <c:pt idx="2681">
                  <c:v>224.0073623803693</c:v>
                </c:pt>
                <c:pt idx="2682">
                  <c:v>223.4227350161467</c:v>
                </c:pt>
                <c:pt idx="2683">
                  <c:v>225.38226416222011</c:v>
                </c:pt>
                <c:pt idx="2684">
                  <c:v>225.4624231416708</c:v>
                </c:pt>
                <c:pt idx="2685">
                  <c:v>227.11529833743759</c:v>
                </c:pt>
                <c:pt idx="2686">
                  <c:v>225.02520944615841</c:v>
                </c:pt>
                <c:pt idx="2687">
                  <c:v>227.4984179350129</c:v>
                </c:pt>
                <c:pt idx="2688">
                  <c:v>227.38342514262879</c:v>
                </c:pt>
                <c:pt idx="2689">
                  <c:v>229.914942715313</c:v>
                </c:pt>
                <c:pt idx="2690">
                  <c:v>227.70325240751919</c:v>
                </c:pt>
                <c:pt idx="2691">
                  <c:v>228.71100894514899</c:v>
                </c:pt>
                <c:pt idx="2692">
                  <c:v>228.8043183543916</c:v>
                </c:pt>
                <c:pt idx="2693">
                  <c:v>229.89898753224159</c:v>
                </c:pt>
                <c:pt idx="2694">
                  <c:v>230.3025452557863</c:v>
                </c:pt>
                <c:pt idx="2695">
                  <c:v>233.18238020778799</c:v>
                </c:pt>
                <c:pt idx="2696">
                  <c:v>235.36683039752839</c:v>
                </c:pt>
                <c:pt idx="2697">
                  <c:v>234.4376023833083</c:v>
                </c:pt>
                <c:pt idx="2698">
                  <c:v>235.0685889565448</c:v>
                </c:pt>
                <c:pt idx="2699">
                  <c:v>234.22420630876681</c:v>
                </c:pt>
                <c:pt idx="2700">
                  <c:v>236.1436085090582</c:v>
                </c:pt>
                <c:pt idx="2701">
                  <c:v>236.1983651131853</c:v>
                </c:pt>
                <c:pt idx="2702">
                  <c:v>234.67310609757499</c:v>
                </c:pt>
                <c:pt idx="2703">
                  <c:v>233.56145828264289</c:v>
                </c:pt>
                <c:pt idx="2704">
                  <c:v>228.31063497422949</c:v>
                </c:pt>
                <c:pt idx="2705">
                  <c:v>225.1612361835862</c:v>
                </c:pt>
                <c:pt idx="2706">
                  <c:v>225.62175833201479</c:v>
                </c:pt>
                <c:pt idx="2707">
                  <c:v>221.10294860730369</c:v>
                </c:pt>
                <c:pt idx="2708">
                  <c:v>222.75775771466601</c:v>
                </c:pt>
                <c:pt idx="2709">
                  <c:v>223.80288450047311</c:v>
                </c:pt>
                <c:pt idx="2710">
                  <c:v>224.56095968521791</c:v>
                </c:pt>
                <c:pt idx="2711">
                  <c:v>225.7113092597144</c:v>
                </c:pt>
                <c:pt idx="2712">
                  <c:v>226.2973568680944</c:v>
                </c:pt>
                <c:pt idx="2713">
                  <c:v>229.24743501835729</c:v>
                </c:pt>
                <c:pt idx="2714">
                  <c:v>230.24094322029131</c:v>
                </c:pt>
                <c:pt idx="2715">
                  <c:v>230.92138788428551</c:v>
                </c:pt>
                <c:pt idx="2716">
                  <c:v>229.0601715669479</c:v>
                </c:pt>
                <c:pt idx="2717">
                  <c:v>231.21496488354771</c:v>
                </c:pt>
                <c:pt idx="2718">
                  <c:v>232.61494156353061</c:v>
                </c:pt>
                <c:pt idx="2719">
                  <c:v>233.40976963202149</c:v>
                </c:pt>
                <c:pt idx="2720">
                  <c:v>233.5901988807905</c:v>
                </c:pt>
                <c:pt idx="2721">
                  <c:v>231.07361460013971</c:v>
                </c:pt>
                <c:pt idx="2722">
                  <c:v>229.2082443502461</c:v>
                </c:pt>
                <c:pt idx="2723">
                  <c:v>229.78648678973909</c:v>
                </c:pt>
                <c:pt idx="2724">
                  <c:v>230.8953112796049</c:v>
                </c:pt>
                <c:pt idx="2725">
                  <c:v>234.6924492147453</c:v>
                </c:pt>
                <c:pt idx="2726">
                  <c:v>235.2842271984282</c:v>
                </c:pt>
                <c:pt idx="2727">
                  <c:v>235.9640751730667</c:v>
                </c:pt>
                <c:pt idx="2728">
                  <c:v>237.88918662889361</c:v>
                </c:pt>
                <c:pt idx="2729">
                  <c:v>237.07394777775909</c:v>
                </c:pt>
                <c:pt idx="2730">
                  <c:v>239.24364118237739</c:v>
                </c:pt>
                <c:pt idx="2731">
                  <c:v>238.19625129146539</c:v>
                </c:pt>
                <c:pt idx="2732">
                  <c:v>239.67341742904301</c:v>
                </c:pt>
                <c:pt idx="2733">
                  <c:v>239.73996558931671</c:v>
                </c:pt>
                <c:pt idx="2734">
                  <c:v>236.2916763478606</c:v>
                </c:pt>
                <c:pt idx="2735">
                  <c:v>235.48299875237069</c:v>
                </c:pt>
                <c:pt idx="2736">
                  <c:v>236.22259573013511</c:v>
                </c:pt>
                <c:pt idx="2737">
                  <c:v>237.55269057844779</c:v>
                </c:pt>
                <c:pt idx="2738">
                  <c:v>235.10363531680511</c:v>
                </c:pt>
                <c:pt idx="2739">
                  <c:v>234.25351276561921</c:v>
                </c:pt>
                <c:pt idx="2740">
                  <c:v>232.39264890519371</c:v>
                </c:pt>
                <c:pt idx="2741">
                  <c:v>233.99701785586129</c:v>
                </c:pt>
                <c:pt idx="2742">
                  <c:v>236.4811241157478</c:v>
                </c:pt>
                <c:pt idx="2743">
                  <c:v>236.24803644275741</c:v>
                </c:pt>
                <c:pt idx="2744">
                  <c:v>236.54907325627289</c:v>
                </c:pt>
                <c:pt idx="2745">
                  <c:v>236.69082111471579</c:v>
                </c:pt>
                <c:pt idx="2746">
                  <c:v>237.22220712767279</c:v>
                </c:pt>
                <c:pt idx="2747">
                  <c:v>237.4578379402561</c:v>
                </c:pt>
                <c:pt idx="2748">
                  <c:v>237.97736596816401</c:v>
                </c:pt>
                <c:pt idx="2749">
                  <c:v>238.05257726831289</c:v>
                </c:pt>
                <c:pt idx="2750">
                  <c:v>238.5084670974249</c:v>
                </c:pt>
                <c:pt idx="2751">
                  <c:v>235.55575357258519</c:v>
                </c:pt>
                <c:pt idx="2752">
                  <c:v>233.1917265384628</c:v>
                </c:pt>
                <c:pt idx="2753">
                  <c:v>232.22213635853149</c:v>
                </c:pt>
                <c:pt idx="2754">
                  <c:v>232.28756197798279</c:v>
                </c:pt>
                <c:pt idx="2755">
                  <c:v>230.08658646010721</c:v>
                </c:pt>
                <c:pt idx="2756">
                  <c:v>233.73823389115279</c:v>
                </c:pt>
                <c:pt idx="2757">
                  <c:v>236.03602096467861</c:v>
                </c:pt>
                <c:pt idx="2758">
                  <c:v>237.02757618249981</c:v>
                </c:pt>
                <c:pt idx="2759">
                  <c:v>234.48352641607519</c:v>
                </c:pt>
                <c:pt idx="2760">
                  <c:v>233.0791249867448</c:v>
                </c:pt>
                <c:pt idx="2761">
                  <c:v>233.55128394135861</c:v>
                </c:pt>
                <c:pt idx="2762">
                  <c:v>236.19048532500091</c:v>
                </c:pt>
                <c:pt idx="2763">
                  <c:v>237.80153030007281</c:v>
                </c:pt>
                <c:pt idx="2764">
                  <c:v>240.73748237490591</c:v>
                </c:pt>
                <c:pt idx="2765">
                  <c:v>240.3295805265075</c:v>
                </c:pt>
                <c:pt idx="2766">
                  <c:v>240.9436107304011</c:v>
                </c:pt>
                <c:pt idx="2767">
                  <c:v>241.1968804712337</c:v>
                </c:pt>
                <c:pt idx="2768">
                  <c:v>242.49283139591199</c:v>
                </c:pt>
                <c:pt idx="2769">
                  <c:v>241.3687142981976</c:v>
                </c:pt>
                <c:pt idx="2770">
                  <c:v>241.4788206825626</c:v>
                </c:pt>
                <c:pt idx="2771">
                  <c:v>242.4226492324228</c:v>
                </c:pt>
                <c:pt idx="2772">
                  <c:v>240.7988736637364</c:v>
                </c:pt>
                <c:pt idx="2773">
                  <c:v>241.29293449505391</c:v>
                </c:pt>
                <c:pt idx="2774">
                  <c:v>243.23929176759549</c:v>
                </c:pt>
                <c:pt idx="2775">
                  <c:v>244.50338636800919</c:v>
                </c:pt>
                <c:pt idx="2776">
                  <c:v>246.54537526277889</c:v>
                </c:pt>
                <c:pt idx="2777">
                  <c:v>248.18435723121519</c:v>
                </c:pt>
                <c:pt idx="2778">
                  <c:v>247.3686878457255</c:v>
                </c:pt>
                <c:pt idx="2779">
                  <c:v>246.40278139872021</c:v>
                </c:pt>
                <c:pt idx="2780">
                  <c:v>246.5755199598008</c:v>
                </c:pt>
                <c:pt idx="2781">
                  <c:v>246.96780277658411</c:v>
                </c:pt>
                <c:pt idx="2782">
                  <c:v>247.66889771830131</c:v>
                </c:pt>
                <c:pt idx="2783">
                  <c:v>244.48415784695689</c:v>
                </c:pt>
                <c:pt idx="2784">
                  <c:v>246.44877802271421</c:v>
                </c:pt>
                <c:pt idx="2785">
                  <c:v>243.68291080545649</c:v>
                </c:pt>
                <c:pt idx="2786">
                  <c:v>244.5981631742159</c:v>
                </c:pt>
                <c:pt idx="2787">
                  <c:v>245.73524008339481</c:v>
                </c:pt>
                <c:pt idx="2788">
                  <c:v>247.23675799938121</c:v>
                </c:pt>
                <c:pt idx="2789">
                  <c:v>245.06528984117671</c:v>
                </c:pt>
                <c:pt idx="2790">
                  <c:v>244.22136640852349</c:v>
                </c:pt>
                <c:pt idx="2791">
                  <c:v>246.12089607812891</c:v>
                </c:pt>
                <c:pt idx="2792">
                  <c:v>244.23053620252679</c:v>
                </c:pt>
                <c:pt idx="2793">
                  <c:v>243.3856547299747</c:v>
                </c:pt>
                <c:pt idx="2794">
                  <c:v>245.49730919672879</c:v>
                </c:pt>
                <c:pt idx="2795">
                  <c:v>237.2386055746324</c:v>
                </c:pt>
                <c:pt idx="2796">
                  <c:v>235.20186828320041</c:v>
                </c:pt>
                <c:pt idx="2797">
                  <c:v>231.85355372075409</c:v>
                </c:pt>
                <c:pt idx="2798">
                  <c:v>232.33260552910511</c:v>
                </c:pt>
                <c:pt idx="2799">
                  <c:v>237.14928684413451</c:v>
                </c:pt>
                <c:pt idx="2800">
                  <c:v>235.8006656639574</c:v>
                </c:pt>
                <c:pt idx="2801">
                  <c:v>238.5829658004661</c:v>
                </c:pt>
                <c:pt idx="2802">
                  <c:v>238.4144660368041</c:v>
                </c:pt>
                <c:pt idx="2803">
                  <c:v>237.87267895449531</c:v>
                </c:pt>
                <c:pt idx="2804">
                  <c:v>235.82397821483801</c:v>
                </c:pt>
                <c:pt idx="2805">
                  <c:v>233.14421602116909</c:v>
                </c:pt>
                <c:pt idx="2806">
                  <c:v>232.38012070182069</c:v>
                </c:pt>
                <c:pt idx="2807">
                  <c:v>232.021777881416</c:v>
                </c:pt>
                <c:pt idx="2808">
                  <c:v>230.99954723126979</c:v>
                </c:pt>
                <c:pt idx="2809">
                  <c:v>234.1024742312664</c:v>
                </c:pt>
                <c:pt idx="2810">
                  <c:v>237.56975943424749</c:v>
                </c:pt>
                <c:pt idx="2811">
                  <c:v>235.99688099932959</c:v>
                </c:pt>
                <c:pt idx="2812">
                  <c:v>234.87002228397381</c:v>
                </c:pt>
                <c:pt idx="2813">
                  <c:v>234.01902037827591</c:v>
                </c:pt>
                <c:pt idx="2814">
                  <c:v>231.07917361516749</c:v>
                </c:pt>
                <c:pt idx="2815">
                  <c:v>229.03585257281259</c:v>
                </c:pt>
                <c:pt idx="2816">
                  <c:v>225.7584155201836</c:v>
                </c:pt>
                <c:pt idx="2817">
                  <c:v>227.22639028236171</c:v>
                </c:pt>
                <c:pt idx="2818">
                  <c:v>226.06538015986379</c:v>
                </c:pt>
                <c:pt idx="2819">
                  <c:v>229.40926039214119</c:v>
                </c:pt>
                <c:pt idx="2820">
                  <c:v>230.83122689406429</c:v>
                </c:pt>
                <c:pt idx="2821">
                  <c:v>231.27497577913951</c:v>
                </c:pt>
                <c:pt idx="2822">
                  <c:v>230.29535667435769</c:v>
                </c:pt>
                <c:pt idx="2823">
                  <c:v>227.03803107283031</c:v>
                </c:pt>
                <c:pt idx="2824">
                  <c:v>224.28086956915979</c:v>
                </c:pt>
                <c:pt idx="2825">
                  <c:v>224.63430839423279</c:v>
                </c:pt>
                <c:pt idx="2826">
                  <c:v>224.6599213828745</c:v>
                </c:pt>
                <c:pt idx="2827">
                  <c:v>223.43477347041099</c:v>
                </c:pt>
                <c:pt idx="2828">
                  <c:v>220.18893638000381</c:v>
                </c:pt>
                <c:pt idx="2829">
                  <c:v>224.02791234670741</c:v>
                </c:pt>
                <c:pt idx="2830">
                  <c:v>225.84805581009729</c:v>
                </c:pt>
                <c:pt idx="2831">
                  <c:v>223.57522309338091</c:v>
                </c:pt>
                <c:pt idx="2832">
                  <c:v>226.0619326378428</c:v>
                </c:pt>
                <c:pt idx="2833">
                  <c:v>228.24237016151071</c:v>
                </c:pt>
                <c:pt idx="2834">
                  <c:v>224.2842859808527</c:v>
                </c:pt>
                <c:pt idx="2835">
                  <c:v>229.38865399742539</c:v>
                </c:pt>
                <c:pt idx="2836">
                  <c:v>229.6924457086352</c:v>
                </c:pt>
                <c:pt idx="2837">
                  <c:v>230.4537488110725</c:v>
                </c:pt>
                <c:pt idx="2838">
                  <c:v>232.2696734202207</c:v>
                </c:pt>
                <c:pt idx="2839">
                  <c:v>231.9560399085961</c:v>
                </c:pt>
                <c:pt idx="2840">
                  <c:v>232.25802720444591</c:v>
                </c:pt>
                <c:pt idx="2841">
                  <c:v>232.2761110200878</c:v>
                </c:pt>
                <c:pt idx="2842">
                  <c:v>233.65951704578239</c:v>
                </c:pt>
                <c:pt idx="2843">
                  <c:v>233.83927405711719</c:v>
                </c:pt>
                <c:pt idx="2844">
                  <c:v>233.85006520740981</c:v>
                </c:pt>
                <c:pt idx="2845">
                  <c:v>235.18163837599479</c:v>
                </c:pt>
                <c:pt idx="2846">
                  <c:v>233.5501626242652</c:v>
                </c:pt>
                <c:pt idx="2847">
                  <c:v>234.0024791162526</c:v>
                </c:pt>
                <c:pt idx="2848">
                  <c:v>233.60661901897461</c:v>
                </c:pt>
                <c:pt idx="2849">
                  <c:v>232.61251307165421</c:v>
                </c:pt>
                <c:pt idx="2850">
                  <c:v>232.864490896853</c:v>
                </c:pt>
                <c:pt idx="2851">
                  <c:v>234.9229506037087</c:v>
                </c:pt>
                <c:pt idx="2852">
                  <c:v>236.07211200678719</c:v>
                </c:pt>
                <c:pt idx="2853">
                  <c:v>234.41474392761319</c:v>
                </c:pt>
                <c:pt idx="2854">
                  <c:v>232.22362026035071</c:v>
                </c:pt>
                <c:pt idx="2855">
                  <c:v>230.17372410476199</c:v>
                </c:pt>
                <c:pt idx="2856">
                  <c:v>232.63453873963039</c:v>
                </c:pt>
                <c:pt idx="2857">
                  <c:v>232.4450730497054</c:v>
                </c:pt>
                <c:pt idx="2858">
                  <c:v>231.77317202611431</c:v>
                </c:pt>
                <c:pt idx="2859">
                  <c:v>230.31234338556521</c:v>
                </c:pt>
                <c:pt idx="2860">
                  <c:v>231.68819555592879</c:v>
                </c:pt>
                <c:pt idx="2861">
                  <c:v>231.57039547956501</c:v>
                </c:pt>
                <c:pt idx="2862">
                  <c:v>230.8020696230071</c:v>
                </c:pt>
                <c:pt idx="2863">
                  <c:v>229.18647497423291</c:v>
                </c:pt>
                <c:pt idx="2864">
                  <c:v>228.09175075138921</c:v>
                </c:pt>
                <c:pt idx="2865">
                  <c:v>224.15259346812221</c:v>
                </c:pt>
                <c:pt idx="2866">
                  <c:v>221.49539898673811</c:v>
                </c:pt>
                <c:pt idx="2867">
                  <c:v>221.32782190360169</c:v>
                </c:pt>
                <c:pt idx="2868">
                  <c:v>219.44180855581939</c:v>
                </c:pt>
                <c:pt idx="2869">
                  <c:v>219.0756957032404</c:v>
                </c:pt>
                <c:pt idx="2870">
                  <c:v>223.42428270418259</c:v>
                </c:pt>
                <c:pt idx="2871">
                  <c:v>226.68963858350969</c:v>
                </c:pt>
                <c:pt idx="2872">
                  <c:v>225.09239495660631</c:v>
                </c:pt>
                <c:pt idx="2873">
                  <c:v>224.78025511211521</c:v>
                </c:pt>
                <c:pt idx="2874">
                  <c:v>226.14438596728991</c:v>
                </c:pt>
                <c:pt idx="2875">
                  <c:v>225.15410205069989</c:v>
                </c:pt>
                <c:pt idx="2876">
                  <c:v>222.82277058122301</c:v>
                </c:pt>
                <c:pt idx="2877">
                  <c:v>222.0984024639661</c:v>
                </c:pt>
                <c:pt idx="2878">
                  <c:v>224.55057281094531</c:v>
                </c:pt>
                <c:pt idx="2879">
                  <c:v>227.0466976730452</c:v>
                </c:pt>
                <c:pt idx="2880">
                  <c:v>226.76029692116279</c:v>
                </c:pt>
                <c:pt idx="2881">
                  <c:v>227.04421622015249</c:v>
                </c:pt>
                <c:pt idx="2882">
                  <c:v>228.24393540504681</c:v>
                </c:pt>
                <c:pt idx="2883">
                  <c:v>227.61386335441841</c:v>
                </c:pt>
                <c:pt idx="2884">
                  <c:v>226.19311056922629</c:v>
                </c:pt>
                <c:pt idx="2885">
                  <c:v>225.5846703718295</c:v>
                </c:pt>
                <c:pt idx="2886">
                  <c:v>225.2292551970715</c:v>
                </c:pt>
                <c:pt idx="2887">
                  <c:v>222.12505879579351</c:v>
                </c:pt>
                <c:pt idx="2888">
                  <c:v>222.82704417227779</c:v>
                </c:pt>
                <c:pt idx="2889">
                  <c:v>221.9356746959422</c:v>
                </c:pt>
                <c:pt idx="2890">
                  <c:v>223.28138358339331</c:v>
                </c:pt>
                <c:pt idx="2891">
                  <c:v>222.14777302525411</c:v>
                </c:pt>
                <c:pt idx="2892">
                  <c:v>222.18498765050029</c:v>
                </c:pt>
                <c:pt idx="2893">
                  <c:v>218.86961735367609</c:v>
                </c:pt>
                <c:pt idx="2894">
                  <c:v>216.62394083930809</c:v>
                </c:pt>
                <c:pt idx="2895">
                  <c:v>220.67156592257589</c:v>
                </c:pt>
                <c:pt idx="2896">
                  <c:v>218.64749611584409</c:v>
                </c:pt>
                <c:pt idx="2897">
                  <c:v>219.40353191655581</c:v>
                </c:pt>
                <c:pt idx="2898">
                  <c:v>220.72907271745211</c:v>
                </c:pt>
                <c:pt idx="2899">
                  <c:v>221.22954880461819</c:v>
                </c:pt>
                <c:pt idx="2900">
                  <c:v>222.15066660631521</c:v>
                </c:pt>
                <c:pt idx="2901">
                  <c:v>223.87750350627991</c:v>
                </c:pt>
                <c:pt idx="2902">
                  <c:v>225.9367680855301</c:v>
                </c:pt>
                <c:pt idx="2903">
                  <c:v>224.3109531413541</c:v>
                </c:pt>
                <c:pt idx="2904">
                  <c:v>223.99969998471349</c:v>
                </c:pt>
                <c:pt idx="2905">
                  <c:v>223.09699396402351</c:v>
                </c:pt>
                <c:pt idx="2906">
                  <c:v>218.87610943144881</c:v>
                </c:pt>
                <c:pt idx="2907">
                  <c:v>222.44080803718271</c:v>
                </c:pt>
                <c:pt idx="2908">
                  <c:v>220.87545272825469</c:v>
                </c:pt>
                <c:pt idx="2909">
                  <c:v>219.57570142133571</c:v>
                </c:pt>
                <c:pt idx="2910">
                  <c:v>219.26602308366691</c:v>
                </c:pt>
                <c:pt idx="2911">
                  <c:v>221.4408850078274</c:v>
                </c:pt>
                <c:pt idx="2912">
                  <c:v>225.25901646807071</c:v>
                </c:pt>
                <c:pt idx="2913">
                  <c:v>225.59317273810751</c:v>
                </c:pt>
                <c:pt idx="2914">
                  <c:v>227.71576206571359</c:v>
                </c:pt>
                <c:pt idx="2915">
                  <c:v>230.17682166635129</c:v>
                </c:pt>
                <c:pt idx="2916">
                  <c:v>232.0939935181166</c:v>
                </c:pt>
                <c:pt idx="2917">
                  <c:v>232.98557464803289</c:v>
                </c:pt>
                <c:pt idx="2918">
                  <c:v>231.83643847094251</c:v>
                </c:pt>
                <c:pt idx="2919">
                  <c:v>230.5607095271269</c:v>
                </c:pt>
                <c:pt idx="2920">
                  <c:v>233.17603762601379</c:v>
                </c:pt>
                <c:pt idx="2921">
                  <c:v>234.97784293010571</c:v>
                </c:pt>
                <c:pt idx="2922">
                  <c:v>234.69274767492851</c:v>
                </c:pt>
                <c:pt idx="2923">
                  <c:v>235.43708391024899</c:v>
                </c:pt>
                <c:pt idx="2924">
                  <c:v>236.40606153345641</c:v>
                </c:pt>
                <c:pt idx="2925">
                  <c:v>234.7666984471399</c:v>
                </c:pt>
                <c:pt idx="2926">
                  <c:v>231.41604606855941</c:v>
                </c:pt>
                <c:pt idx="2927">
                  <c:v>233.63087431209649</c:v>
                </c:pt>
                <c:pt idx="2928">
                  <c:v>231.7941337822981</c:v>
                </c:pt>
                <c:pt idx="2929">
                  <c:v>233.99610553667739</c:v>
                </c:pt>
                <c:pt idx="2930">
                  <c:v>236.51430612338211</c:v>
                </c:pt>
                <c:pt idx="2931">
                  <c:v>237.34120280633181</c:v>
                </c:pt>
                <c:pt idx="2932">
                  <c:v>237.88111561616401</c:v>
                </c:pt>
                <c:pt idx="2933">
                  <c:v>237.65309828971289</c:v>
                </c:pt>
                <c:pt idx="2934">
                  <c:v>239.4308144917724</c:v>
                </c:pt>
                <c:pt idx="2935">
                  <c:v>239.7892969254535</c:v>
                </c:pt>
                <c:pt idx="2936">
                  <c:v>240.6577430113928</c:v>
                </c:pt>
                <c:pt idx="2937">
                  <c:v>240.12795084374631</c:v>
                </c:pt>
                <c:pt idx="2938">
                  <c:v>240.06627031907291</c:v>
                </c:pt>
                <c:pt idx="2939">
                  <c:v>238.47510146289591</c:v>
                </c:pt>
                <c:pt idx="2940">
                  <c:v>232.6096408097863</c:v>
                </c:pt>
                <c:pt idx="2941">
                  <c:v>232.8059552375901</c:v>
                </c:pt>
                <c:pt idx="2942">
                  <c:v>233.6993944382838</c:v>
                </c:pt>
                <c:pt idx="2943">
                  <c:v>234.78914285841381</c:v>
                </c:pt>
                <c:pt idx="2944">
                  <c:v>230.08128351857329</c:v>
                </c:pt>
                <c:pt idx="2945">
                  <c:v>226.67462072774279</c:v>
                </c:pt>
                <c:pt idx="2946">
                  <c:v>228.7079850875302</c:v>
                </c:pt>
                <c:pt idx="2947">
                  <c:v>232.89592335340529</c:v>
                </c:pt>
                <c:pt idx="2948">
                  <c:v>230.77891122176371</c:v>
                </c:pt>
                <c:pt idx="2949">
                  <c:v>227.29631315065589</c:v>
                </c:pt>
                <c:pt idx="2950">
                  <c:v>226.36012540441749</c:v>
                </c:pt>
                <c:pt idx="2951">
                  <c:v>222.88364895059061</c:v>
                </c:pt>
                <c:pt idx="2952">
                  <c:v>216.866887906969</c:v>
                </c:pt>
                <c:pt idx="2953">
                  <c:v>218.73393599487201</c:v>
                </c:pt>
                <c:pt idx="2954">
                  <c:v>219.5290413763077</c:v>
                </c:pt>
                <c:pt idx="2955">
                  <c:v>215.8137201377003</c:v>
                </c:pt>
                <c:pt idx="2956">
                  <c:v>212.6165377575125</c:v>
                </c:pt>
                <c:pt idx="2957">
                  <c:v>212.92529884002471</c:v>
                </c:pt>
                <c:pt idx="2958">
                  <c:v>209.41045848165581</c:v>
                </c:pt>
                <c:pt idx="2959">
                  <c:v>206.95654338412581</c:v>
                </c:pt>
                <c:pt idx="2960">
                  <c:v>200.59318663670351</c:v>
                </c:pt>
                <c:pt idx="2961">
                  <c:v>201.53447871043579</c:v>
                </c:pt>
                <c:pt idx="2962">
                  <c:v>200.2345540570166</c:v>
                </c:pt>
                <c:pt idx="2963">
                  <c:v>207.6261203383458</c:v>
                </c:pt>
                <c:pt idx="2964">
                  <c:v>201.1856694982244</c:v>
                </c:pt>
                <c:pt idx="2965">
                  <c:v>208.2736335948112</c:v>
                </c:pt>
                <c:pt idx="2966">
                  <c:v>208.2018810500949</c:v>
                </c:pt>
                <c:pt idx="2967">
                  <c:v>210.88656973066651</c:v>
                </c:pt>
                <c:pt idx="2968">
                  <c:v>206.6380379725415</c:v>
                </c:pt>
                <c:pt idx="2969">
                  <c:v>203.3305210120497</c:v>
                </c:pt>
                <c:pt idx="2970">
                  <c:v>202.00837474633499</c:v>
                </c:pt>
                <c:pt idx="2971">
                  <c:v>200.14575127457459</c:v>
                </c:pt>
                <c:pt idx="2972">
                  <c:v>201.56023619065999</c:v>
                </c:pt>
                <c:pt idx="2973">
                  <c:v>199.66189137315419</c:v>
                </c:pt>
                <c:pt idx="2974">
                  <c:v>199.1805958063365</c:v>
                </c:pt>
                <c:pt idx="2975">
                  <c:v>204.5983412336569</c:v>
                </c:pt>
                <c:pt idx="2976">
                  <c:v>203.98720485239551</c:v>
                </c:pt>
                <c:pt idx="2977">
                  <c:v>206.6632836335871</c:v>
                </c:pt>
                <c:pt idx="2978">
                  <c:v>207.6298036759695</c:v>
                </c:pt>
                <c:pt idx="2979">
                  <c:v>212.66068525397799</c:v>
                </c:pt>
                <c:pt idx="2980">
                  <c:v>211.99605887745159</c:v>
                </c:pt>
                <c:pt idx="2981">
                  <c:v>210.98039239494861</c:v>
                </c:pt>
                <c:pt idx="2982">
                  <c:v>212.57672812034659</c:v>
                </c:pt>
                <c:pt idx="2983">
                  <c:v>213.01914600875281</c:v>
                </c:pt>
                <c:pt idx="2984">
                  <c:v>210.26397403051359</c:v>
                </c:pt>
                <c:pt idx="2985">
                  <c:v>213.04772616796171</c:v>
                </c:pt>
                <c:pt idx="2986">
                  <c:v>214.27096369784081</c:v>
                </c:pt>
                <c:pt idx="2987">
                  <c:v>216.65389340918799</c:v>
                </c:pt>
                <c:pt idx="2988">
                  <c:v>217.09274737088111</c:v>
                </c:pt>
                <c:pt idx="2989">
                  <c:v>218.09514819669391</c:v>
                </c:pt>
                <c:pt idx="2990">
                  <c:v>215.69313434956629</c:v>
                </c:pt>
                <c:pt idx="2991">
                  <c:v>216.815038767685</c:v>
                </c:pt>
                <c:pt idx="2992">
                  <c:v>215.113831338464</c:v>
                </c:pt>
                <c:pt idx="2993">
                  <c:v>216.39714827242591</c:v>
                </c:pt>
                <c:pt idx="2994">
                  <c:v>217.43594823158949</c:v>
                </c:pt>
                <c:pt idx="2995">
                  <c:v>216.7020452038131</c:v>
                </c:pt>
                <c:pt idx="2996">
                  <c:v>219.58741070686341</c:v>
                </c:pt>
                <c:pt idx="2997">
                  <c:v>220.45775813190789</c:v>
                </c:pt>
                <c:pt idx="2998">
                  <c:v>220.82527373027949</c:v>
                </c:pt>
                <c:pt idx="2999">
                  <c:v>219.7072028537568</c:v>
                </c:pt>
                <c:pt idx="3000">
                  <c:v>215.72626471694181</c:v>
                </c:pt>
                <c:pt idx="3001">
                  <c:v>212.07929582629481</c:v>
                </c:pt>
                <c:pt idx="3002">
                  <c:v>214.63332764009641</c:v>
                </c:pt>
                <c:pt idx="3003">
                  <c:v>209.7163495699796</c:v>
                </c:pt>
                <c:pt idx="3004">
                  <c:v>213.0100290984868</c:v>
                </c:pt>
                <c:pt idx="3005">
                  <c:v>218.07595776690471</c:v>
                </c:pt>
                <c:pt idx="3006">
                  <c:v>218.85840297902621</c:v>
                </c:pt>
                <c:pt idx="3007">
                  <c:v>218.93857793484159</c:v>
                </c:pt>
                <c:pt idx="3008">
                  <c:v>219.35593015751979</c:v>
                </c:pt>
                <c:pt idx="3009">
                  <c:v>220.72028623237611</c:v>
                </c:pt>
                <c:pt idx="3010">
                  <c:v>223.73596985306301</c:v>
                </c:pt>
                <c:pt idx="3011">
                  <c:v>223.2629302974016</c:v>
                </c:pt>
                <c:pt idx="3012">
                  <c:v>219.39740916553791</c:v>
                </c:pt>
                <c:pt idx="3013">
                  <c:v>216.72370968809051</c:v>
                </c:pt>
                <c:pt idx="3014">
                  <c:v>219.06831185159331</c:v>
                </c:pt>
                <c:pt idx="3015">
                  <c:v>218.98136023930141</c:v>
                </c:pt>
                <c:pt idx="3016">
                  <c:v>220.79349092568069</c:v>
                </c:pt>
                <c:pt idx="3017">
                  <c:v>221.2778749826156</c:v>
                </c:pt>
                <c:pt idx="3018">
                  <c:v>221.12739174110081</c:v>
                </c:pt>
                <c:pt idx="3019">
                  <c:v>217.49411035174481</c:v>
                </c:pt>
                <c:pt idx="3020">
                  <c:v>214.84955937241679</c:v>
                </c:pt>
                <c:pt idx="3021">
                  <c:v>216.71740072533251</c:v>
                </c:pt>
                <c:pt idx="3022">
                  <c:v>217.0906361321226</c:v>
                </c:pt>
                <c:pt idx="3023">
                  <c:v>217.90759505383079</c:v>
                </c:pt>
                <c:pt idx="3024">
                  <c:v>217.39883593132211</c:v>
                </c:pt>
                <c:pt idx="3025">
                  <c:v>217.53390301159479</c:v>
                </c:pt>
                <c:pt idx="3026">
                  <c:v>216.50200699477219</c:v>
                </c:pt>
                <c:pt idx="3027">
                  <c:v>214.98899265058691</c:v>
                </c:pt>
                <c:pt idx="3028">
                  <c:v>216.69676218055699</c:v>
                </c:pt>
                <c:pt idx="3029">
                  <c:v>216.4392090405278</c:v>
                </c:pt>
                <c:pt idx="3030">
                  <c:v>216.54115120869889</c:v>
                </c:pt>
                <c:pt idx="3031">
                  <c:v>215.42761338415761</c:v>
                </c:pt>
                <c:pt idx="3032">
                  <c:v>215.45941778906229</c:v>
                </c:pt>
                <c:pt idx="3033">
                  <c:v>214.7780356812203</c:v>
                </c:pt>
                <c:pt idx="3034">
                  <c:v>213.80931046441421</c:v>
                </c:pt>
                <c:pt idx="3035">
                  <c:v>213.05254953973491</c:v>
                </c:pt>
                <c:pt idx="3036">
                  <c:v>208.89475282940231</c:v>
                </c:pt>
                <c:pt idx="3037">
                  <c:v>204.5214777575639</c:v>
                </c:pt>
                <c:pt idx="3038">
                  <c:v>205.03745631069401</c:v>
                </c:pt>
                <c:pt idx="3039">
                  <c:v>206.187596370221</c:v>
                </c:pt>
                <c:pt idx="3040">
                  <c:v>209.1209922056002</c:v>
                </c:pt>
                <c:pt idx="3041">
                  <c:v>210.3951046960365</c:v>
                </c:pt>
                <c:pt idx="3042">
                  <c:v>209.6397919755054</c:v>
                </c:pt>
                <c:pt idx="3043">
                  <c:v>209.34347715524311</c:v>
                </c:pt>
                <c:pt idx="3044">
                  <c:v>210.21882748808861</c:v>
                </c:pt>
                <c:pt idx="3045">
                  <c:v>211.09269003624399</c:v>
                </c:pt>
                <c:pt idx="3046">
                  <c:v>207.9124718579925</c:v>
                </c:pt>
                <c:pt idx="3047">
                  <c:v>205.519805435602</c:v>
                </c:pt>
                <c:pt idx="3048">
                  <c:v>204.90822823765251</c:v>
                </c:pt>
                <c:pt idx="3049">
                  <c:v>204.22669180858509</c:v>
                </c:pt>
                <c:pt idx="3050">
                  <c:v>204.2494411974001</c:v>
                </c:pt>
                <c:pt idx="3051">
                  <c:v>202.72759361299271</c:v>
                </c:pt>
                <c:pt idx="3052">
                  <c:v>201.52625935657139</c:v>
                </c:pt>
                <c:pt idx="3053">
                  <c:v>202.06388834143061</c:v>
                </c:pt>
                <c:pt idx="3054">
                  <c:v>204.247750313583</c:v>
                </c:pt>
                <c:pt idx="3055">
                  <c:v>205.61110958789479</c:v>
                </c:pt>
                <c:pt idx="3056">
                  <c:v>206.07309398272159</c:v>
                </c:pt>
                <c:pt idx="3057">
                  <c:v>207.11625093716259</c:v>
                </c:pt>
                <c:pt idx="3058">
                  <c:v>207.06648375993291</c:v>
                </c:pt>
                <c:pt idx="3059">
                  <c:v>208.83393459109541</c:v>
                </c:pt>
                <c:pt idx="3060">
                  <c:v>208.80576409564361</c:v>
                </c:pt>
                <c:pt idx="3061">
                  <c:v>210.7052661243263</c:v>
                </c:pt>
                <c:pt idx="3062">
                  <c:v>214.78312137229409</c:v>
                </c:pt>
                <c:pt idx="3063">
                  <c:v>216.0542942187798</c:v>
                </c:pt>
                <c:pt idx="3064">
                  <c:v>216.2603701033282</c:v>
                </c:pt>
                <c:pt idx="3065">
                  <c:v>215.9642186884179</c:v>
                </c:pt>
                <c:pt idx="3066">
                  <c:v>219.7081563255048</c:v>
                </c:pt>
                <c:pt idx="3067">
                  <c:v>222.34378632554771</c:v>
                </c:pt>
                <c:pt idx="3068">
                  <c:v>221.97883022025101</c:v>
                </c:pt>
                <c:pt idx="3069">
                  <c:v>221.5992939672455</c:v>
                </c:pt>
                <c:pt idx="3070">
                  <c:v>222.14659621593989</c:v>
                </c:pt>
                <c:pt idx="3071">
                  <c:v>222.67315197394811</c:v>
                </c:pt>
                <c:pt idx="3072">
                  <c:v>223.32495860637931</c:v>
                </c:pt>
                <c:pt idx="3073">
                  <c:v>222.44295679229739</c:v>
                </c:pt>
                <c:pt idx="3074">
                  <c:v>221.8270848458337</c:v>
                </c:pt>
                <c:pt idx="3075">
                  <c:v>219.16238664649299</c:v>
                </c:pt>
                <c:pt idx="3076">
                  <c:v>222.20894485432839</c:v>
                </c:pt>
                <c:pt idx="3077">
                  <c:v>222.72467657047309</c:v>
                </c:pt>
                <c:pt idx="3078">
                  <c:v>224.23327102726611</c:v>
                </c:pt>
                <c:pt idx="3079">
                  <c:v>226.2674990424984</c:v>
                </c:pt>
                <c:pt idx="3080">
                  <c:v>227.18194980708969</c:v>
                </c:pt>
                <c:pt idx="3081">
                  <c:v>227.41978827032841</c:v>
                </c:pt>
                <c:pt idx="3082">
                  <c:v>226.35380901739231</c:v>
                </c:pt>
                <c:pt idx="3083">
                  <c:v>226.1797962737032</c:v>
                </c:pt>
                <c:pt idx="3084">
                  <c:v>228.26343621539351</c:v>
                </c:pt>
                <c:pt idx="3085">
                  <c:v>226.9853946796201</c:v>
                </c:pt>
                <c:pt idx="3086">
                  <c:v>227.16259613189411</c:v>
                </c:pt>
                <c:pt idx="3087">
                  <c:v>225.76053556319039</c:v>
                </c:pt>
                <c:pt idx="3088">
                  <c:v>226.31474065788299</c:v>
                </c:pt>
                <c:pt idx="3089">
                  <c:v>227.4816847520178</c:v>
                </c:pt>
                <c:pt idx="3090">
                  <c:v>228.3319775435024</c:v>
                </c:pt>
                <c:pt idx="3091">
                  <c:v>229.97890817310011</c:v>
                </c:pt>
                <c:pt idx="3092">
                  <c:v>228.7279460559011</c:v>
                </c:pt>
                <c:pt idx="3093">
                  <c:v>224.39744441503871</c:v>
                </c:pt>
                <c:pt idx="3094">
                  <c:v>223.56914547232799</c:v>
                </c:pt>
                <c:pt idx="3095">
                  <c:v>224.96375832300649</c:v>
                </c:pt>
                <c:pt idx="3096">
                  <c:v>224.28802803603389</c:v>
                </c:pt>
                <c:pt idx="3097">
                  <c:v>226.15280962309009</c:v>
                </c:pt>
                <c:pt idx="3098">
                  <c:v>224.28419646149899</c:v>
                </c:pt>
                <c:pt idx="3099">
                  <c:v>223.26026904065671</c:v>
                </c:pt>
                <c:pt idx="3100">
                  <c:v>223.89353828087141</c:v>
                </c:pt>
                <c:pt idx="3101">
                  <c:v>222.21627385576161</c:v>
                </c:pt>
                <c:pt idx="3102">
                  <c:v>219.57451191273429</c:v>
                </c:pt>
                <c:pt idx="3103">
                  <c:v>216.97231450273421</c:v>
                </c:pt>
                <c:pt idx="3104">
                  <c:v>215.6557513463606</c:v>
                </c:pt>
                <c:pt idx="3105">
                  <c:v>215.2607992742507</c:v>
                </c:pt>
                <c:pt idx="3106">
                  <c:v>211.97025552951101</c:v>
                </c:pt>
                <c:pt idx="3107">
                  <c:v>213.2097027133091</c:v>
                </c:pt>
                <c:pt idx="3108">
                  <c:v>211.24820234563691</c:v>
                </c:pt>
                <c:pt idx="3109">
                  <c:v>212.9496800609717</c:v>
                </c:pt>
                <c:pt idx="3110">
                  <c:v>216.68202803287349</c:v>
                </c:pt>
                <c:pt idx="3111">
                  <c:v>225.79197804972611</c:v>
                </c:pt>
                <c:pt idx="3112">
                  <c:v>222.7328126716379</c:v>
                </c:pt>
                <c:pt idx="3113">
                  <c:v>223.67376166017991</c:v>
                </c:pt>
                <c:pt idx="3114">
                  <c:v>224.40764764264711</c:v>
                </c:pt>
                <c:pt idx="3115">
                  <c:v>230.33857861638359</c:v>
                </c:pt>
                <c:pt idx="3116">
                  <c:v>233.18560911784559</c:v>
                </c:pt>
                <c:pt idx="3117">
                  <c:v>231.68652230646879</c:v>
                </c:pt>
                <c:pt idx="3118">
                  <c:v>229.45413847153301</c:v>
                </c:pt>
                <c:pt idx="3119">
                  <c:v>230.09683833535229</c:v>
                </c:pt>
                <c:pt idx="3120">
                  <c:v>230.32494404797191</c:v>
                </c:pt>
                <c:pt idx="3121">
                  <c:v>233.36051212051379</c:v>
                </c:pt>
                <c:pt idx="3122">
                  <c:v>231.67237703068579</c:v>
                </c:pt>
                <c:pt idx="3123">
                  <c:v>227.03599323662181</c:v>
                </c:pt>
                <c:pt idx="3124">
                  <c:v>227.26747316187021</c:v>
                </c:pt>
                <c:pt idx="3125">
                  <c:v>228.0786293437771</c:v>
                </c:pt>
                <c:pt idx="3126">
                  <c:v>228.5876300047675</c:v>
                </c:pt>
                <c:pt idx="3127">
                  <c:v>227.05060693132819</c:v>
                </c:pt>
                <c:pt idx="3128">
                  <c:v>226.7942781684855</c:v>
                </c:pt>
                <c:pt idx="3129">
                  <c:v>224.0255410140802</c:v>
                </c:pt>
                <c:pt idx="3130">
                  <c:v>220.6713994146977</c:v>
                </c:pt>
                <c:pt idx="3131">
                  <c:v>221.31222026444931</c:v>
                </c:pt>
                <c:pt idx="3132">
                  <c:v>220.0468265473215</c:v>
                </c:pt>
                <c:pt idx="3133">
                  <c:v>223.93357751394399</c:v>
                </c:pt>
                <c:pt idx="3134">
                  <c:v>223.24151471157651</c:v>
                </c:pt>
                <c:pt idx="3135">
                  <c:v>222.95020710032679</c:v>
                </c:pt>
                <c:pt idx="3136">
                  <c:v>225.32151665794129</c:v>
                </c:pt>
                <c:pt idx="3137">
                  <c:v>227.0426385065648</c:v>
                </c:pt>
                <c:pt idx="3138">
                  <c:v>227.93943337175509</c:v>
                </c:pt>
                <c:pt idx="3139">
                  <c:v>226.24194361852619</c:v>
                </c:pt>
                <c:pt idx="3140">
                  <c:v>227.44911501259989</c:v>
                </c:pt>
                <c:pt idx="3141">
                  <c:v>227.8996508701554</c:v>
                </c:pt>
                <c:pt idx="3142">
                  <c:v>228.2891411400015</c:v>
                </c:pt>
                <c:pt idx="3143">
                  <c:v>228.82378159253119</c:v>
                </c:pt>
                <c:pt idx="3144">
                  <c:v>225.27165638628551</c:v>
                </c:pt>
                <c:pt idx="3145">
                  <c:v>219.27539259220509</c:v>
                </c:pt>
                <c:pt idx="3146">
                  <c:v>221.10206551730801</c:v>
                </c:pt>
                <c:pt idx="3147">
                  <c:v>219.07499493775319</c:v>
                </c:pt>
                <c:pt idx="3148">
                  <c:v>221.14374159069689</c:v>
                </c:pt>
                <c:pt idx="3149">
                  <c:v>221.3016748815381</c:v>
                </c:pt>
                <c:pt idx="3150">
                  <c:v>221.74308329374719</c:v>
                </c:pt>
                <c:pt idx="3151">
                  <c:v>223.61154497244061</c:v>
                </c:pt>
                <c:pt idx="3152">
                  <c:v>223.4403301939858</c:v>
                </c:pt>
                <c:pt idx="3153">
                  <c:v>219.95706819283339</c:v>
                </c:pt>
                <c:pt idx="3154">
                  <c:v>215.58638112389039</c:v>
                </c:pt>
                <c:pt idx="3155">
                  <c:v>215.25524002361331</c:v>
                </c:pt>
                <c:pt idx="3156">
                  <c:v>214.81262476338969</c:v>
                </c:pt>
                <c:pt idx="3157">
                  <c:v>212.87603321775259</c:v>
                </c:pt>
                <c:pt idx="3158">
                  <c:v>211.9519074660823</c:v>
                </c:pt>
                <c:pt idx="3159">
                  <c:v>214.10034226256511</c:v>
                </c:pt>
                <c:pt idx="3160">
                  <c:v>210.71072955994501</c:v>
                </c:pt>
                <c:pt idx="3161">
                  <c:v>208.0688541566021</c:v>
                </c:pt>
                <c:pt idx="3162">
                  <c:v>209.28485366615041</c:v>
                </c:pt>
                <c:pt idx="3163">
                  <c:v>206.45957910551849</c:v>
                </c:pt>
                <c:pt idx="3164">
                  <c:v>207.2183896858854</c:v>
                </c:pt>
                <c:pt idx="3165">
                  <c:v>204.38679162676229</c:v>
                </c:pt>
                <c:pt idx="3166">
                  <c:v>207.78810158762161</c:v>
                </c:pt>
                <c:pt idx="3167">
                  <c:v>205.94385247652241</c:v>
                </c:pt>
                <c:pt idx="3168">
                  <c:v>208.4460655255657</c:v>
                </c:pt>
                <c:pt idx="3169">
                  <c:v>211.4625038286072</c:v>
                </c:pt>
                <c:pt idx="3170">
                  <c:v>206.41023080525051</c:v>
                </c:pt>
                <c:pt idx="3171">
                  <c:v>209.1366461999234</c:v>
                </c:pt>
                <c:pt idx="3172">
                  <c:v>209.68640906902539</c:v>
                </c:pt>
                <c:pt idx="3173">
                  <c:v>209.45597602375361</c:v>
                </c:pt>
                <c:pt idx="3174">
                  <c:v>207.1401709775522</c:v>
                </c:pt>
                <c:pt idx="3175">
                  <c:v>204.3953351374409</c:v>
                </c:pt>
                <c:pt idx="3176">
                  <c:v>200.46270187197291</c:v>
                </c:pt>
                <c:pt idx="3177">
                  <c:v>202.62258592882401</c:v>
                </c:pt>
                <c:pt idx="3178">
                  <c:v>206.9447209067867</c:v>
                </c:pt>
                <c:pt idx="3179">
                  <c:v>208.7962012655218</c:v>
                </c:pt>
                <c:pt idx="3180">
                  <c:v>206.6252972280414</c:v>
                </c:pt>
                <c:pt idx="3181">
                  <c:v>204.09933580214059</c:v>
                </c:pt>
                <c:pt idx="3182">
                  <c:v>205.2318763551371</c:v>
                </c:pt>
                <c:pt idx="3183">
                  <c:v>199.64958053943531</c:v>
                </c:pt>
                <c:pt idx="3184">
                  <c:v>199.67610762078209</c:v>
                </c:pt>
                <c:pt idx="3185">
                  <c:v>199.66624291812491</c:v>
                </c:pt>
                <c:pt idx="3186">
                  <c:v>201.88580856854179</c:v>
                </c:pt>
                <c:pt idx="3187">
                  <c:v>203.70732585890991</c:v>
                </c:pt>
                <c:pt idx="3188">
                  <c:v>206.0622243796428</c:v>
                </c:pt>
                <c:pt idx="3189">
                  <c:v>205.57892867191009</c:v>
                </c:pt>
                <c:pt idx="3190">
                  <c:v>207.85603373869409</c:v>
                </c:pt>
                <c:pt idx="3191">
                  <c:v>206.25020024159409</c:v>
                </c:pt>
                <c:pt idx="3192">
                  <c:v>201.39523444981481</c:v>
                </c:pt>
                <c:pt idx="3193">
                  <c:v>202.4273444231917</c:v>
                </c:pt>
                <c:pt idx="3194">
                  <c:v>198.9765062673014</c:v>
                </c:pt>
                <c:pt idx="3195">
                  <c:v>213.37149781847219</c:v>
                </c:pt>
                <c:pt idx="3196">
                  <c:v>221.72556549615351</c:v>
                </c:pt>
                <c:pt idx="3197">
                  <c:v>219.0119581719934</c:v>
                </c:pt>
                <c:pt idx="3198">
                  <c:v>214.36547980283211</c:v>
                </c:pt>
                <c:pt idx="3199">
                  <c:v>217.68958452797551</c:v>
                </c:pt>
                <c:pt idx="3200">
                  <c:v>216.56735458958809</c:v>
                </c:pt>
                <c:pt idx="3201">
                  <c:v>214.496592527389</c:v>
                </c:pt>
                <c:pt idx="3202">
                  <c:v>211.4329072118623</c:v>
                </c:pt>
                <c:pt idx="3203">
                  <c:v>209.34163493900209</c:v>
                </c:pt>
                <c:pt idx="3204">
                  <c:v>205.4317147230972</c:v>
                </c:pt>
                <c:pt idx="3205">
                  <c:v>203.20665489930539</c:v>
                </c:pt>
                <c:pt idx="3206">
                  <c:v>208.08823995205469</c:v>
                </c:pt>
                <c:pt idx="3207">
                  <c:v>205.70963442151719</c:v>
                </c:pt>
                <c:pt idx="3208">
                  <c:v>202.2474946341284</c:v>
                </c:pt>
                <c:pt idx="3209">
                  <c:v>203.76592686919869</c:v>
                </c:pt>
                <c:pt idx="3210">
                  <c:v>205.6657307312588</c:v>
                </c:pt>
                <c:pt idx="3211">
                  <c:v>206.38094727095961</c:v>
                </c:pt>
                <c:pt idx="3212">
                  <c:v>207.57216763624189</c:v>
                </c:pt>
                <c:pt idx="3213">
                  <c:v>209.12435815626989</c:v>
                </c:pt>
                <c:pt idx="3214">
                  <c:v>208.63890698236159</c:v>
                </c:pt>
                <c:pt idx="3215">
                  <c:v>209.1585903675161</c:v>
                </c:pt>
                <c:pt idx="3216">
                  <c:v>208.94205951096939</c:v>
                </c:pt>
                <c:pt idx="3217">
                  <c:v>208.62894889839421</c:v>
                </c:pt>
                <c:pt idx="3218">
                  <c:v>209.49849989025279</c:v>
                </c:pt>
                <c:pt idx="3219">
                  <c:v>212.06860645091859</c:v>
                </c:pt>
                <c:pt idx="3220">
                  <c:v>213.13713696809029</c:v>
                </c:pt>
                <c:pt idx="3221">
                  <c:v>214.3699874414207</c:v>
                </c:pt>
                <c:pt idx="3222">
                  <c:v>214.56993835901719</c:v>
                </c:pt>
                <c:pt idx="3223">
                  <c:v>215.0173193967847</c:v>
                </c:pt>
                <c:pt idx="3224">
                  <c:v>213.87890076527719</c:v>
                </c:pt>
                <c:pt idx="3225">
                  <c:v>214.28354312739259</c:v>
                </c:pt>
                <c:pt idx="3226">
                  <c:v>215.24729975895511</c:v>
                </c:pt>
                <c:pt idx="3227">
                  <c:v>214.3603205748872</c:v>
                </c:pt>
                <c:pt idx="3228">
                  <c:v>214.10503043463359</c:v>
                </c:pt>
                <c:pt idx="3229">
                  <c:v>212.2665283414257</c:v>
                </c:pt>
                <c:pt idx="3230">
                  <c:v>213.19230400026339</c:v>
                </c:pt>
                <c:pt idx="3231">
                  <c:v>213.60999111179871</c:v>
                </c:pt>
                <c:pt idx="3232">
                  <c:v>213.4879477181658</c:v>
                </c:pt>
                <c:pt idx="3233">
                  <c:v>213.81209092248741</c:v>
                </c:pt>
                <c:pt idx="3234">
                  <c:v>213.81250914577129</c:v>
                </c:pt>
                <c:pt idx="3235">
                  <c:v>212.45325500863029</c:v>
                </c:pt>
                <c:pt idx="3236">
                  <c:v>211.77631266088841</c:v>
                </c:pt>
                <c:pt idx="3237">
                  <c:v>214.5527713095712</c:v>
                </c:pt>
                <c:pt idx="3238">
                  <c:v>213.92413315119441</c:v>
                </c:pt>
                <c:pt idx="3239">
                  <c:v>215.36817528209389</c:v>
                </c:pt>
                <c:pt idx="3240">
                  <c:v>216.1239479186689</c:v>
                </c:pt>
                <c:pt idx="3241">
                  <c:v>214.57890998362751</c:v>
                </c:pt>
                <c:pt idx="3242">
                  <c:v>214.70974712205609</c:v>
                </c:pt>
                <c:pt idx="3243">
                  <c:v>213.20484226320451</c:v>
                </c:pt>
                <c:pt idx="3244">
                  <c:v>213.35230219341719</c:v>
                </c:pt>
                <c:pt idx="3245">
                  <c:v>212.5156304763774</c:v>
                </c:pt>
                <c:pt idx="3246">
                  <c:v>210.52280331215519</c:v>
                </c:pt>
                <c:pt idx="3247">
                  <c:v>210.9241764367342</c:v>
                </c:pt>
                <c:pt idx="3248">
                  <c:v>208.8303153512559</c:v>
                </c:pt>
                <c:pt idx="3249">
                  <c:v>209.0443258894631</c:v>
                </c:pt>
                <c:pt idx="3250">
                  <c:v>210.794551660395</c:v>
                </c:pt>
                <c:pt idx="3251">
                  <c:v>213.17482697091779</c:v>
                </c:pt>
                <c:pt idx="3252">
                  <c:v>212.34353477976009</c:v>
                </c:pt>
                <c:pt idx="3253">
                  <c:v>214.08578910870921</c:v>
                </c:pt>
                <c:pt idx="3254">
                  <c:v>214.5293898098106</c:v>
                </c:pt>
                <c:pt idx="3255">
                  <c:v>214.22389562601089</c:v>
                </c:pt>
                <c:pt idx="3256">
                  <c:v>213.95249124804809</c:v>
                </c:pt>
                <c:pt idx="3257">
                  <c:v>213.9844608923753</c:v>
                </c:pt>
                <c:pt idx="3258">
                  <c:v>213.41498865479639</c:v>
                </c:pt>
                <c:pt idx="3259">
                  <c:v>212.5222411392879</c:v>
                </c:pt>
                <c:pt idx="3260">
                  <c:v>214.85061539616149</c:v>
                </c:pt>
                <c:pt idx="3261">
                  <c:v>215.17178024621279</c:v>
                </c:pt>
                <c:pt idx="3262">
                  <c:v>214.01639146458021</c:v>
                </c:pt>
                <c:pt idx="3263">
                  <c:v>214.40070440814611</c:v>
                </c:pt>
                <c:pt idx="3264">
                  <c:v>217.43592797546961</c:v>
                </c:pt>
                <c:pt idx="3265">
                  <c:v>215.55823729963191</c:v>
                </c:pt>
                <c:pt idx="3266">
                  <c:v>211.03677689302219</c:v>
                </c:pt>
                <c:pt idx="3267">
                  <c:v>213.1030595882327</c:v>
                </c:pt>
                <c:pt idx="3268">
                  <c:v>213.24155256273991</c:v>
                </c:pt>
                <c:pt idx="3269">
                  <c:v>217.59606864967151</c:v>
                </c:pt>
                <c:pt idx="3270">
                  <c:v>219.15559606640269</c:v>
                </c:pt>
                <c:pt idx="3271">
                  <c:v>219.7870569618442</c:v>
                </c:pt>
                <c:pt idx="3272">
                  <c:v>220.3897959934587</c:v>
                </c:pt>
                <c:pt idx="3273">
                  <c:v>220.91751573567669</c:v>
                </c:pt>
                <c:pt idx="3274">
                  <c:v>220.59387938717609</c:v>
                </c:pt>
                <c:pt idx="3275">
                  <c:v>221.24679060418481</c:v>
                </c:pt>
                <c:pt idx="3276">
                  <c:v>218.97032412810489</c:v>
                </c:pt>
                <c:pt idx="3277">
                  <c:v>217.5669135020469</c:v>
                </c:pt>
                <c:pt idx="3278">
                  <c:v>217.07260341217031</c:v>
                </c:pt>
                <c:pt idx="3279">
                  <c:v>219.71290936454179</c:v>
                </c:pt>
                <c:pt idx="3280">
                  <c:v>221.95580028426869</c:v>
                </c:pt>
                <c:pt idx="3281">
                  <c:v>220.48727712426</c:v>
                </c:pt>
                <c:pt idx="3282">
                  <c:v>219.1378072232726</c:v>
                </c:pt>
                <c:pt idx="3283">
                  <c:v>220.02206928747029</c:v>
                </c:pt>
                <c:pt idx="3284">
                  <c:v>217.99591548114199</c:v>
                </c:pt>
                <c:pt idx="3285">
                  <c:v>216.49267643537439</c:v>
                </c:pt>
                <c:pt idx="3286">
                  <c:v>208.96339049363141</c:v>
                </c:pt>
                <c:pt idx="3287">
                  <c:v>212.18917706485689</c:v>
                </c:pt>
                <c:pt idx="3288">
                  <c:v>217.19812925309211</c:v>
                </c:pt>
                <c:pt idx="3289">
                  <c:v>218.44525920218609</c:v>
                </c:pt>
                <c:pt idx="3290">
                  <c:v>218.7138681470814</c:v>
                </c:pt>
                <c:pt idx="3291">
                  <c:v>218.13250644096979</c:v>
                </c:pt>
                <c:pt idx="3292">
                  <c:v>216.489818718132</c:v>
                </c:pt>
                <c:pt idx="3293">
                  <c:v>217.44020840990709</c:v>
                </c:pt>
                <c:pt idx="3294">
                  <c:v>217.9409167923454</c:v>
                </c:pt>
                <c:pt idx="3295">
                  <c:v>217.30061151387619</c:v>
                </c:pt>
                <c:pt idx="3296">
                  <c:v>215.9802350081786</c:v>
                </c:pt>
                <c:pt idx="3297">
                  <c:v>214.35452259386531</c:v>
                </c:pt>
                <c:pt idx="3298">
                  <c:v>213.14655805447299</c:v>
                </c:pt>
                <c:pt idx="3299">
                  <c:v>215.45276130178539</c:v>
                </c:pt>
                <c:pt idx="3300">
                  <c:v>215.05710914286109</c:v>
                </c:pt>
                <c:pt idx="3301">
                  <c:v>211.2910796791158</c:v>
                </c:pt>
                <c:pt idx="3302">
                  <c:v>211.10103430839609</c:v>
                </c:pt>
                <c:pt idx="3303">
                  <c:v>209.2813268342899</c:v>
                </c:pt>
                <c:pt idx="3304">
                  <c:v>208.83562151554679</c:v>
                </c:pt>
                <c:pt idx="3305">
                  <c:v>202.45880406288191</c:v>
                </c:pt>
                <c:pt idx="3306">
                  <c:v>200.4319597020561</c:v>
                </c:pt>
                <c:pt idx="3307">
                  <c:v>203.78070596479651</c:v>
                </c:pt>
                <c:pt idx="3308">
                  <c:v>201.84002958820579</c:v>
                </c:pt>
                <c:pt idx="3309">
                  <c:v>201.8556740090944</c:v>
                </c:pt>
                <c:pt idx="3310">
                  <c:v>198.58174881927891</c:v>
                </c:pt>
                <c:pt idx="3311">
                  <c:v>191.0127554214308</c:v>
                </c:pt>
                <c:pt idx="3312">
                  <c:v>189.70011410537771</c:v>
                </c:pt>
                <c:pt idx="3313">
                  <c:v>175.11843757849169</c:v>
                </c:pt>
                <c:pt idx="3314">
                  <c:v>181.81820674371519</c:v>
                </c:pt>
                <c:pt idx="3315">
                  <c:v>169.58773339249461</c:v>
                </c:pt>
                <c:pt idx="3316">
                  <c:v>166.8347882210017</c:v>
                </c:pt>
                <c:pt idx="3317">
                  <c:v>158.9523323469775</c:v>
                </c:pt>
                <c:pt idx="3318">
                  <c:v>154.1608278126906</c:v>
                </c:pt>
                <c:pt idx="3319">
                  <c:v>160.1050648783976</c:v>
                </c:pt>
                <c:pt idx="3320">
                  <c:v>141.32769681607789</c:v>
                </c:pt>
                <c:pt idx="3321">
                  <c:v>140.92198374684961</c:v>
                </c:pt>
                <c:pt idx="3322">
                  <c:v>147.5622607225028</c:v>
                </c:pt>
                <c:pt idx="3323">
                  <c:v>152.6094670654044</c:v>
                </c:pt>
                <c:pt idx="3324">
                  <c:v>153.41691620149851</c:v>
                </c:pt>
                <c:pt idx="3325">
                  <c:v>147.6735648969217</c:v>
                </c:pt>
                <c:pt idx="3326">
                  <c:v>153.47567704078651</c:v>
                </c:pt>
                <c:pt idx="3327">
                  <c:v>148.84130441493491</c:v>
                </c:pt>
                <c:pt idx="3328">
                  <c:v>145.73298128498541</c:v>
                </c:pt>
                <c:pt idx="3329">
                  <c:v>155.5049743516968</c:v>
                </c:pt>
                <c:pt idx="3330">
                  <c:v>154.4001165147094</c:v>
                </c:pt>
                <c:pt idx="3331">
                  <c:v>162.93016924725919</c:v>
                </c:pt>
                <c:pt idx="3332">
                  <c:v>160.89252722099499</c:v>
                </c:pt>
                <c:pt idx="3333">
                  <c:v>161.57552976202911</c:v>
                </c:pt>
                <c:pt idx="3334">
                  <c:v>163.81651668347081</c:v>
                </c:pt>
                <c:pt idx="3335">
                  <c:v>168.33053698709799</c:v>
                </c:pt>
                <c:pt idx="3336">
                  <c:v>166.65486461141629</c:v>
                </c:pt>
                <c:pt idx="3337">
                  <c:v>167.5132759304615</c:v>
                </c:pt>
                <c:pt idx="3338">
                  <c:v>164.8151742036998</c:v>
                </c:pt>
                <c:pt idx="3339">
                  <c:v>166.93078149986391</c:v>
                </c:pt>
                <c:pt idx="3340">
                  <c:v>167.46891380610731</c:v>
                </c:pt>
                <c:pt idx="3341">
                  <c:v>168.8219577997728</c:v>
                </c:pt>
                <c:pt idx="3342">
                  <c:v>173.2772957773989</c:v>
                </c:pt>
                <c:pt idx="3343">
                  <c:v>163.30042932120719</c:v>
                </c:pt>
                <c:pt idx="3344">
                  <c:v>161.0526036852597</c:v>
                </c:pt>
                <c:pt idx="3345">
                  <c:v>162.88279988765771</c:v>
                </c:pt>
                <c:pt idx="3346">
                  <c:v>160.99313066781849</c:v>
                </c:pt>
                <c:pt idx="3347">
                  <c:v>161.47055180464901</c:v>
                </c:pt>
                <c:pt idx="3348">
                  <c:v>162.951103949144</c:v>
                </c:pt>
                <c:pt idx="3349">
                  <c:v>161.81963912104879</c:v>
                </c:pt>
                <c:pt idx="3350">
                  <c:v>166.0891983848646</c:v>
                </c:pt>
                <c:pt idx="3351">
                  <c:v>164.1043461490251</c:v>
                </c:pt>
                <c:pt idx="3352">
                  <c:v>164.84366625364319</c:v>
                </c:pt>
                <c:pt idx="3353">
                  <c:v>157.18949788383961</c:v>
                </c:pt>
                <c:pt idx="3354">
                  <c:v>158.02203466305789</c:v>
                </c:pt>
                <c:pt idx="3355">
                  <c:v>160.37548627527821</c:v>
                </c:pt>
                <c:pt idx="3356">
                  <c:v>161.4574843657993</c:v>
                </c:pt>
                <c:pt idx="3357">
                  <c:v>161.9914928756146</c:v>
                </c:pt>
                <c:pt idx="3358">
                  <c:v>164.17940793387609</c:v>
                </c:pt>
                <c:pt idx="3359">
                  <c:v>165.992831729676</c:v>
                </c:pt>
                <c:pt idx="3360">
                  <c:v>169.9410044299606</c:v>
                </c:pt>
                <c:pt idx="3361">
                  <c:v>171.4819659906498</c:v>
                </c:pt>
                <c:pt idx="3362">
                  <c:v>176.682438487052</c:v>
                </c:pt>
                <c:pt idx="3363">
                  <c:v>179.6536487418058</c:v>
                </c:pt>
                <c:pt idx="3364">
                  <c:v>180.94891900450571</c:v>
                </c:pt>
                <c:pt idx="3365">
                  <c:v>179.31166327703471</c:v>
                </c:pt>
                <c:pt idx="3366">
                  <c:v>182.44391927831111</c:v>
                </c:pt>
                <c:pt idx="3367">
                  <c:v>180.15800607556281</c:v>
                </c:pt>
                <c:pt idx="3368">
                  <c:v>178.73614021744331</c:v>
                </c:pt>
                <c:pt idx="3369">
                  <c:v>179.0111590595439</c:v>
                </c:pt>
                <c:pt idx="3370">
                  <c:v>176.4580360230193</c:v>
                </c:pt>
                <c:pt idx="3371">
                  <c:v>179.1480899564674</c:v>
                </c:pt>
                <c:pt idx="3372">
                  <c:v>176.72086401685951</c:v>
                </c:pt>
                <c:pt idx="3373">
                  <c:v>177.5978429768042</c:v>
                </c:pt>
                <c:pt idx="3374">
                  <c:v>176.3053492029579</c:v>
                </c:pt>
                <c:pt idx="3375">
                  <c:v>177.8365716268498</c:v>
                </c:pt>
                <c:pt idx="3376">
                  <c:v>179.7299448952449</c:v>
                </c:pt>
                <c:pt idx="3377">
                  <c:v>181.4056496350525</c:v>
                </c:pt>
                <c:pt idx="3378">
                  <c:v>183.7982550684826</c:v>
                </c:pt>
                <c:pt idx="3379">
                  <c:v>181.57692223648979</c:v>
                </c:pt>
                <c:pt idx="3380">
                  <c:v>181.55963354463219</c:v>
                </c:pt>
                <c:pt idx="3381">
                  <c:v>182.45439219477089</c:v>
                </c:pt>
                <c:pt idx="3382">
                  <c:v>181.12842300825841</c:v>
                </c:pt>
                <c:pt idx="3383">
                  <c:v>182.9698922020788</c:v>
                </c:pt>
                <c:pt idx="3384">
                  <c:v>182.81887989982221</c:v>
                </c:pt>
                <c:pt idx="3385">
                  <c:v>185.69716252856171</c:v>
                </c:pt>
                <c:pt idx="3386">
                  <c:v>186.7904646816522</c:v>
                </c:pt>
                <c:pt idx="3387">
                  <c:v>190.32683622327889</c:v>
                </c:pt>
                <c:pt idx="3388">
                  <c:v>190.5511255442166</c:v>
                </c:pt>
                <c:pt idx="3389">
                  <c:v>189.05888468106181</c:v>
                </c:pt>
                <c:pt idx="3390">
                  <c:v>190.30833497900781</c:v>
                </c:pt>
                <c:pt idx="3391">
                  <c:v>188.73929130216149</c:v>
                </c:pt>
                <c:pt idx="3392">
                  <c:v>189.37537366961081</c:v>
                </c:pt>
                <c:pt idx="3393">
                  <c:v>186.18249132852981</c:v>
                </c:pt>
                <c:pt idx="3394">
                  <c:v>185.52666015407999</c:v>
                </c:pt>
                <c:pt idx="3395">
                  <c:v>186.62563611316389</c:v>
                </c:pt>
                <c:pt idx="3396">
                  <c:v>189.85661394777941</c:v>
                </c:pt>
                <c:pt idx="3397">
                  <c:v>191.34480791380099</c:v>
                </c:pt>
                <c:pt idx="3398">
                  <c:v>192.35508651775521</c:v>
                </c:pt>
                <c:pt idx="3399">
                  <c:v>190.88139087524419</c:v>
                </c:pt>
                <c:pt idx="3400">
                  <c:v>191.35989142539111</c:v>
                </c:pt>
                <c:pt idx="3401">
                  <c:v>190.21386296764231</c:v>
                </c:pt>
                <c:pt idx="3402">
                  <c:v>189.49206872842609</c:v>
                </c:pt>
                <c:pt idx="3403">
                  <c:v>193.22869795493571</c:v>
                </c:pt>
                <c:pt idx="3404">
                  <c:v>193.0128911639533</c:v>
                </c:pt>
                <c:pt idx="3405">
                  <c:v>191.88138169779421</c:v>
                </c:pt>
                <c:pt idx="3406">
                  <c:v>191.55055137366239</c:v>
                </c:pt>
                <c:pt idx="3407">
                  <c:v>189.6324387057843</c:v>
                </c:pt>
                <c:pt idx="3408">
                  <c:v>192.48713868442599</c:v>
                </c:pt>
                <c:pt idx="3409">
                  <c:v>193.7065652026196</c:v>
                </c:pt>
                <c:pt idx="3410">
                  <c:v>194.3280431020732</c:v>
                </c:pt>
                <c:pt idx="3411">
                  <c:v>196.48139640317521</c:v>
                </c:pt>
                <c:pt idx="3412">
                  <c:v>197.3863827194435</c:v>
                </c:pt>
                <c:pt idx="3413">
                  <c:v>197.67183356837251</c:v>
                </c:pt>
                <c:pt idx="3414">
                  <c:v>198.5598165695553</c:v>
                </c:pt>
                <c:pt idx="3415">
                  <c:v>199.902850125729</c:v>
                </c:pt>
                <c:pt idx="3416">
                  <c:v>198.04953523413079</c:v>
                </c:pt>
                <c:pt idx="3417">
                  <c:v>199.72921377290919</c:v>
                </c:pt>
                <c:pt idx="3418">
                  <c:v>202.7626914546901</c:v>
                </c:pt>
                <c:pt idx="3419">
                  <c:v>201.91269942209641</c:v>
                </c:pt>
                <c:pt idx="3420">
                  <c:v>201.82449221139291</c:v>
                </c:pt>
                <c:pt idx="3421">
                  <c:v>203.18462719692829</c:v>
                </c:pt>
                <c:pt idx="3422">
                  <c:v>203.77098594937169</c:v>
                </c:pt>
                <c:pt idx="3423">
                  <c:v>202.90480852587291</c:v>
                </c:pt>
                <c:pt idx="3424">
                  <c:v>203.42210729491239</c:v>
                </c:pt>
                <c:pt idx="3425">
                  <c:v>204.0710141119537</c:v>
                </c:pt>
                <c:pt idx="3426">
                  <c:v>203.99237880707969</c:v>
                </c:pt>
                <c:pt idx="3427">
                  <c:v>197.07876913856711</c:v>
                </c:pt>
                <c:pt idx="3428">
                  <c:v>199.18753569195439</c:v>
                </c:pt>
                <c:pt idx="3429">
                  <c:v>200.16157733781611</c:v>
                </c:pt>
                <c:pt idx="3430">
                  <c:v>201.42759306572239</c:v>
                </c:pt>
                <c:pt idx="3431">
                  <c:v>198.76116682613261</c:v>
                </c:pt>
                <c:pt idx="3432">
                  <c:v>198.0112539661003</c:v>
                </c:pt>
                <c:pt idx="3433">
                  <c:v>195.20627354639129</c:v>
                </c:pt>
                <c:pt idx="3434">
                  <c:v>195.76303406520569</c:v>
                </c:pt>
                <c:pt idx="3435">
                  <c:v>198.06981896680219</c:v>
                </c:pt>
                <c:pt idx="3436">
                  <c:v>198.21122648768849</c:v>
                </c:pt>
                <c:pt idx="3437">
                  <c:v>199.64239526994021</c:v>
                </c:pt>
                <c:pt idx="3438">
                  <c:v>201.105822642894</c:v>
                </c:pt>
                <c:pt idx="3439">
                  <c:v>203.07862577955811</c:v>
                </c:pt>
                <c:pt idx="3440">
                  <c:v>202.7642591846876</c:v>
                </c:pt>
                <c:pt idx="3441">
                  <c:v>201.59258786131471</c:v>
                </c:pt>
                <c:pt idx="3442">
                  <c:v>196.40589832864811</c:v>
                </c:pt>
                <c:pt idx="3443">
                  <c:v>194.30243968075499</c:v>
                </c:pt>
                <c:pt idx="3444">
                  <c:v>194.72992242967231</c:v>
                </c:pt>
                <c:pt idx="3445">
                  <c:v>189.3799501620627</c:v>
                </c:pt>
                <c:pt idx="3446">
                  <c:v>193.89523883494519</c:v>
                </c:pt>
                <c:pt idx="3447">
                  <c:v>198.7776649814663</c:v>
                </c:pt>
                <c:pt idx="3448">
                  <c:v>200.00908893727129</c:v>
                </c:pt>
                <c:pt idx="3449">
                  <c:v>200.62280705632071</c:v>
                </c:pt>
                <c:pt idx="3450">
                  <c:v>202.55746739282799</c:v>
                </c:pt>
                <c:pt idx="3451">
                  <c:v>202.63737677434179</c:v>
                </c:pt>
                <c:pt idx="3452">
                  <c:v>204.4121413251259</c:v>
                </c:pt>
                <c:pt idx="3453">
                  <c:v>206.61256539857001</c:v>
                </c:pt>
                <c:pt idx="3454">
                  <c:v>207.5900497112892</c:v>
                </c:pt>
                <c:pt idx="3455">
                  <c:v>207.13805846019361</c:v>
                </c:pt>
                <c:pt idx="3456">
                  <c:v>206.07602120256351</c:v>
                </c:pt>
                <c:pt idx="3457">
                  <c:v>206.29545412299899</c:v>
                </c:pt>
                <c:pt idx="3458">
                  <c:v>208.0663865812017</c:v>
                </c:pt>
                <c:pt idx="3459">
                  <c:v>204.6825853435964</c:v>
                </c:pt>
                <c:pt idx="3460">
                  <c:v>207.6789670336737</c:v>
                </c:pt>
                <c:pt idx="3461">
                  <c:v>208.72994295269461</c:v>
                </c:pt>
                <c:pt idx="3462">
                  <c:v>208.6503147253149</c:v>
                </c:pt>
                <c:pt idx="3463">
                  <c:v>209.92538826244481</c:v>
                </c:pt>
                <c:pt idx="3464">
                  <c:v>210.14775995735801</c:v>
                </c:pt>
                <c:pt idx="3465">
                  <c:v>211.52783038618921</c:v>
                </c:pt>
                <c:pt idx="3466">
                  <c:v>208.2626302663945</c:v>
                </c:pt>
                <c:pt idx="3467">
                  <c:v>213.5465415684391</c:v>
                </c:pt>
                <c:pt idx="3468">
                  <c:v>211.0428843229823</c:v>
                </c:pt>
                <c:pt idx="3469">
                  <c:v>210.19454092682679</c:v>
                </c:pt>
                <c:pt idx="3470">
                  <c:v>209.99511159171701</c:v>
                </c:pt>
                <c:pt idx="3471">
                  <c:v>210.81876676607129</c:v>
                </c:pt>
                <c:pt idx="3472">
                  <c:v>213.18470314809281</c:v>
                </c:pt>
                <c:pt idx="3473">
                  <c:v>214.62874049862751</c:v>
                </c:pt>
                <c:pt idx="3474">
                  <c:v>217.59334629917871</c:v>
                </c:pt>
                <c:pt idx="3475">
                  <c:v>218.23417085664761</c:v>
                </c:pt>
                <c:pt idx="3476">
                  <c:v>220.90583987685079</c:v>
                </c:pt>
                <c:pt idx="3477">
                  <c:v>223.1085255597915</c:v>
                </c:pt>
                <c:pt idx="3478">
                  <c:v>225.4334894826639</c:v>
                </c:pt>
                <c:pt idx="3479">
                  <c:v>226.17452560512001</c:v>
                </c:pt>
                <c:pt idx="3480">
                  <c:v>226.34032851355329</c:v>
                </c:pt>
                <c:pt idx="3481">
                  <c:v>227.26584852256869</c:v>
                </c:pt>
                <c:pt idx="3482">
                  <c:v>230.82131150269859</c:v>
                </c:pt>
                <c:pt idx="3483">
                  <c:v>233.4577411595744</c:v>
                </c:pt>
                <c:pt idx="3484">
                  <c:v>231.84808060103231</c:v>
                </c:pt>
                <c:pt idx="3485">
                  <c:v>233.15521722613551</c:v>
                </c:pt>
                <c:pt idx="3486">
                  <c:v>234.23882422569801</c:v>
                </c:pt>
                <c:pt idx="3487">
                  <c:v>235.50534973796411</c:v>
                </c:pt>
                <c:pt idx="3488">
                  <c:v>231.39336213169881</c:v>
                </c:pt>
                <c:pt idx="3489">
                  <c:v>235.47467031176649</c:v>
                </c:pt>
                <c:pt idx="3490">
                  <c:v>239.22920145147631</c:v>
                </c:pt>
                <c:pt idx="3491">
                  <c:v>240.63594719372389</c:v>
                </c:pt>
                <c:pt idx="3492">
                  <c:v>241.03929912492239</c:v>
                </c:pt>
                <c:pt idx="3493">
                  <c:v>242.5008476820681</c:v>
                </c:pt>
                <c:pt idx="3494">
                  <c:v>243.9776838637934</c:v>
                </c:pt>
                <c:pt idx="3495">
                  <c:v>244.59794363195391</c:v>
                </c:pt>
                <c:pt idx="3496">
                  <c:v>245.29009302827879</c:v>
                </c:pt>
                <c:pt idx="3497">
                  <c:v>245.68697495342781</c:v>
                </c:pt>
                <c:pt idx="3498">
                  <c:v>243.99447059880109</c:v>
                </c:pt>
                <c:pt idx="3499">
                  <c:v>244.5694145649922</c:v>
                </c:pt>
                <c:pt idx="3500">
                  <c:v>245.74304653649091</c:v>
                </c:pt>
                <c:pt idx="3501">
                  <c:v>246.54455222084789</c:v>
                </c:pt>
                <c:pt idx="3502">
                  <c:v>248.10247820101509</c:v>
                </c:pt>
                <c:pt idx="3503">
                  <c:v>247.0732527540099</c:v>
                </c:pt>
                <c:pt idx="3504">
                  <c:v>246.50504094713821</c:v>
                </c:pt>
                <c:pt idx="3505">
                  <c:v>236.93672948157209</c:v>
                </c:pt>
                <c:pt idx="3506">
                  <c:v>239.03531443728241</c:v>
                </c:pt>
                <c:pt idx="3507">
                  <c:v>242.00692936005649</c:v>
                </c:pt>
                <c:pt idx="3508">
                  <c:v>242.88542845085081</c:v>
                </c:pt>
                <c:pt idx="3509">
                  <c:v>245.1692587959605</c:v>
                </c:pt>
                <c:pt idx="3510">
                  <c:v>245.6823464217029</c:v>
                </c:pt>
                <c:pt idx="3511">
                  <c:v>248.32898329355999</c:v>
                </c:pt>
                <c:pt idx="3512">
                  <c:v>247.52150502004781</c:v>
                </c:pt>
                <c:pt idx="3513">
                  <c:v>248.52763797561329</c:v>
                </c:pt>
                <c:pt idx="3514">
                  <c:v>251.99197681643</c:v>
                </c:pt>
                <c:pt idx="3515">
                  <c:v>252.37536061380581</c:v>
                </c:pt>
                <c:pt idx="3516">
                  <c:v>253.8071305488032</c:v>
                </c:pt>
                <c:pt idx="3517">
                  <c:v>255.19800032237771</c:v>
                </c:pt>
                <c:pt idx="3518">
                  <c:v>260.2701495923443</c:v>
                </c:pt>
                <c:pt idx="3519">
                  <c:v>261.20816818460628</c:v>
                </c:pt>
                <c:pt idx="3520">
                  <c:v>262.4277879853625</c:v>
                </c:pt>
                <c:pt idx="3521">
                  <c:v>262.14720719949798</c:v>
                </c:pt>
                <c:pt idx="3522">
                  <c:v>263.50921617624908</c:v>
                </c:pt>
                <c:pt idx="3523">
                  <c:v>260.46841343972181</c:v>
                </c:pt>
                <c:pt idx="3524">
                  <c:v>255.41606438214691</c:v>
                </c:pt>
                <c:pt idx="3525">
                  <c:v>260.53707131683581</c:v>
                </c:pt>
                <c:pt idx="3526">
                  <c:v>262.13816052981292</c:v>
                </c:pt>
                <c:pt idx="3527">
                  <c:v>260.8020157229945</c:v>
                </c:pt>
                <c:pt idx="3528">
                  <c:v>260.88933230541141</c:v>
                </c:pt>
                <c:pt idx="3529">
                  <c:v>259.21551983049682</c:v>
                </c:pt>
                <c:pt idx="3530">
                  <c:v>254.88096841376631</c:v>
                </c:pt>
                <c:pt idx="3531">
                  <c:v>254.38632917525661</c:v>
                </c:pt>
                <c:pt idx="3532">
                  <c:v>249.07649025775501</c:v>
                </c:pt>
                <c:pt idx="3533">
                  <c:v>260.41091266325122</c:v>
                </c:pt>
                <c:pt idx="3534">
                  <c:v>269.18768485677901</c:v>
                </c:pt>
                <c:pt idx="3535">
                  <c:v>269.90060632910132</c:v>
                </c:pt>
                <c:pt idx="3536">
                  <c:v>273.74800149275109</c:v>
                </c:pt>
                <c:pt idx="3537">
                  <c:v>272.77077621367607</c:v>
                </c:pt>
                <c:pt idx="3538">
                  <c:v>278.21532500780017</c:v>
                </c:pt>
                <c:pt idx="3539">
                  <c:v>276.99563202694418</c:v>
                </c:pt>
                <c:pt idx="3540">
                  <c:v>278.11435081565782</c:v>
                </c:pt>
                <c:pt idx="3541">
                  <c:v>277.96058439699328</c:v>
                </c:pt>
                <c:pt idx="3542">
                  <c:v>277.23322800053569</c:v>
                </c:pt>
                <c:pt idx="3543">
                  <c:v>278.31679335774658</c:v>
                </c:pt>
                <c:pt idx="3544">
                  <c:v>278.59859608903622</c:v>
                </c:pt>
                <c:pt idx="3545">
                  <c:v>277.9180724801617</c:v>
                </c:pt>
                <c:pt idx="3546">
                  <c:v>275.30647260586841</c:v>
                </c:pt>
                <c:pt idx="3547">
                  <c:v>272.56048286107108</c:v>
                </c:pt>
                <c:pt idx="3548">
                  <c:v>270.16446981379528</c:v>
                </c:pt>
                <c:pt idx="3549">
                  <c:v>271.63826510762078</c:v>
                </c:pt>
                <c:pt idx="3550">
                  <c:v>274.24380157612472</c:v>
                </c:pt>
                <c:pt idx="3551">
                  <c:v>276.76435733342782</c:v>
                </c:pt>
                <c:pt idx="3552">
                  <c:v>267.87333358422183</c:v>
                </c:pt>
                <c:pt idx="3553">
                  <c:v>274.48407413108231</c:v>
                </c:pt>
                <c:pt idx="3554">
                  <c:v>277.20897895566691</c:v>
                </c:pt>
                <c:pt idx="3555">
                  <c:v>280.49317025068132</c:v>
                </c:pt>
                <c:pt idx="3556">
                  <c:v>281.72250225470458</c:v>
                </c:pt>
                <c:pt idx="3557">
                  <c:v>278.53070198856608</c:v>
                </c:pt>
                <c:pt idx="3558">
                  <c:v>278.19580449038841</c:v>
                </c:pt>
                <c:pt idx="3559">
                  <c:v>279.30208548002611</c:v>
                </c:pt>
                <c:pt idx="3560">
                  <c:v>281.3251160386846</c:v>
                </c:pt>
                <c:pt idx="3561">
                  <c:v>279.84776480682018</c:v>
                </c:pt>
                <c:pt idx="3562">
                  <c:v>277.69572797899679</c:v>
                </c:pt>
                <c:pt idx="3563">
                  <c:v>276.18775552914349</c:v>
                </c:pt>
                <c:pt idx="3564">
                  <c:v>271.2008653450867</c:v>
                </c:pt>
                <c:pt idx="3565">
                  <c:v>269.08486032477651</c:v>
                </c:pt>
                <c:pt idx="3566">
                  <c:v>271.39245635562469</c:v>
                </c:pt>
                <c:pt idx="3567">
                  <c:v>273.21906694355698</c:v>
                </c:pt>
                <c:pt idx="3568">
                  <c:v>275.67372747925509</c:v>
                </c:pt>
                <c:pt idx="3569">
                  <c:v>270.86187578271682</c:v>
                </c:pt>
                <c:pt idx="3570">
                  <c:v>266.2488979385036</c:v>
                </c:pt>
                <c:pt idx="3571">
                  <c:v>269.32346872270591</c:v>
                </c:pt>
                <c:pt idx="3572">
                  <c:v>274.25067551147328</c:v>
                </c:pt>
                <c:pt idx="3573">
                  <c:v>273.64189905585459</c:v>
                </c:pt>
                <c:pt idx="3574">
                  <c:v>278.23707216184272</c:v>
                </c:pt>
                <c:pt idx="3575">
                  <c:v>273.0688531326818</c:v>
                </c:pt>
                <c:pt idx="3576">
                  <c:v>274.91429944149093</c:v>
                </c:pt>
                <c:pt idx="3577">
                  <c:v>277.1676073375524</c:v>
                </c:pt>
                <c:pt idx="3578">
                  <c:v>280.26123213052972</c:v>
                </c:pt>
                <c:pt idx="3579">
                  <c:v>279.14061999530361</c:v>
                </c:pt>
                <c:pt idx="3580">
                  <c:v>267.90991209347669</c:v>
                </c:pt>
                <c:pt idx="3581">
                  <c:v>272.10858403285192</c:v>
                </c:pt>
                <c:pt idx="3582">
                  <c:v>270.79921864532912</c:v>
                </c:pt>
                <c:pt idx="3583">
                  <c:v>273.21936880079511</c:v>
                </c:pt>
                <c:pt idx="3584">
                  <c:v>267.57200372850889</c:v>
                </c:pt>
                <c:pt idx="3585">
                  <c:v>266.22843417293382</c:v>
                </c:pt>
                <c:pt idx="3586">
                  <c:v>266.7251914217166</c:v>
                </c:pt>
                <c:pt idx="3587">
                  <c:v>265.68229828884603</c:v>
                </c:pt>
                <c:pt idx="3588">
                  <c:v>268.43883723963978</c:v>
                </c:pt>
                <c:pt idx="3589">
                  <c:v>271.20304103026092</c:v>
                </c:pt>
                <c:pt idx="3590">
                  <c:v>276.11537293191992</c:v>
                </c:pt>
                <c:pt idx="3591">
                  <c:v>274.9476698720722</c:v>
                </c:pt>
                <c:pt idx="3592">
                  <c:v>273.07783762565509</c:v>
                </c:pt>
                <c:pt idx="3593">
                  <c:v>272.62840635449447</c:v>
                </c:pt>
                <c:pt idx="3594">
                  <c:v>270.11199106519189</c:v>
                </c:pt>
                <c:pt idx="3595">
                  <c:v>271.38208563724919</c:v>
                </c:pt>
                <c:pt idx="3596">
                  <c:v>274.42606255705113</c:v>
                </c:pt>
                <c:pt idx="3597">
                  <c:v>274.43982588085328</c:v>
                </c:pt>
                <c:pt idx="3598">
                  <c:v>275.91516643895051</c:v>
                </c:pt>
                <c:pt idx="3599">
                  <c:v>277.79321472419679</c:v>
                </c:pt>
                <c:pt idx="3600">
                  <c:v>275.54865980566723</c:v>
                </c:pt>
                <c:pt idx="3601">
                  <c:v>273.16019811355972</c:v>
                </c:pt>
                <c:pt idx="3602">
                  <c:v>277.46685695372281</c:v>
                </c:pt>
                <c:pt idx="3603">
                  <c:v>283.06280028875062</c:v>
                </c:pt>
                <c:pt idx="3604">
                  <c:v>282.23128793170127</c:v>
                </c:pt>
                <c:pt idx="3605">
                  <c:v>281.41199686441581</c:v>
                </c:pt>
                <c:pt idx="3606">
                  <c:v>283.30402081245501</c:v>
                </c:pt>
                <c:pt idx="3607">
                  <c:v>285.10599481168651</c:v>
                </c:pt>
                <c:pt idx="3608">
                  <c:v>285.14403750510991</c:v>
                </c:pt>
                <c:pt idx="3609">
                  <c:v>287.02381766245952</c:v>
                </c:pt>
                <c:pt idx="3610">
                  <c:v>288.69059761801321</c:v>
                </c:pt>
                <c:pt idx="3611">
                  <c:v>289.57759280170222</c:v>
                </c:pt>
                <c:pt idx="3612">
                  <c:v>290.56442047119918</c:v>
                </c:pt>
                <c:pt idx="3613">
                  <c:v>289.75699192372139</c:v>
                </c:pt>
                <c:pt idx="3614">
                  <c:v>291.76923660095338</c:v>
                </c:pt>
                <c:pt idx="3615">
                  <c:v>295.5673180833968</c:v>
                </c:pt>
                <c:pt idx="3616">
                  <c:v>295.82091602010428</c:v>
                </c:pt>
                <c:pt idx="3617">
                  <c:v>297.84967133472861</c:v>
                </c:pt>
                <c:pt idx="3618">
                  <c:v>297.07314536863441</c:v>
                </c:pt>
                <c:pt idx="3619">
                  <c:v>293.16898092040128</c:v>
                </c:pt>
                <c:pt idx="3620">
                  <c:v>295.17555719973751</c:v>
                </c:pt>
                <c:pt idx="3621">
                  <c:v>294.63212351432009</c:v>
                </c:pt>
                <c:pt idx="3622">
                  <c:v>294.54507221332318</c:v>
                </c:pt>
                <c:pt idx="3623">
                  <c:v>295.94570146832359</c:v>
                </c:pt>
                <c:pt idx="3624">
                  <c:v>293.1989393617954</c:v>
                </c:pt>
                <c:pt idx="3625">
                  <c:v>292.17644286909268</c:v>
                </c:pt>
                <c:pt idx="3626">
                  <c:v>290.33103860516201</c:v>
                </c:pt>
                <c:pt idx="3627">
                  <c:v>290.94973891991049</c:v>
                </c:pt>
                <c:pt idx="3628">
                  <c:v>292.54306353187991</c:v>
                </c:pt>
                <c:pt idx="3629">
                  <c:v>292.3569818618422</c:v>
                </c:pt>
                <c:pt idx="3630">
                  <c:v>291.97779977363041</c:v>
                </c:pt>
                <c:pt idx="3631">
                  <c:v>293.60063929222667</c:v>
                </c:pt>
                <c:pt idx="3632">
                  <c:v>293.14330799486538</c:v>
                </c:pt>
                <c:pt idx="3633">
                  <c:v>290.74535217912393</c:v>
                </c:pt>
                <c:pt idx="3634">
                  <c:v>289.92433767578359</c:v>
                </c:pt>
                <c:pt idx="3635">
                  <c:v>288.69809591816897</c:v>
                </c:pt>
                <c:pt idx="3636">
                  <c:v>288.80022526946362</c:v>
                </c:pt>
                <c:pt idx="3637">
                  <c:v>290.84295305697913</c:v>
                </c:pt>
                <c:pt idx="3638">
                  <c:v>292.33387503418902</c:v>
                </c:pt>
                <c:pt idx="3639">
                  <c:v>292.50230829606647</c:v>
                </c:pt>
                <c:pt idx="3640">
                  <c:v>290.9719036700007</c:v>
                </c:pt>
                <c:pt idx="3641">
                  <c:v>290.85870838919942</c:v>
                </c:pt>
                <c:pt idx="3642">
                  <c:v>292.82605267733021</c:v>
                </c:pt>
                <c:pt idx="3643">
                  <c:v>295.38646243624117</c:v>
                </c:pt>
                <c:pt idx="3644">
                  <c:v>295.39768125011392</c:v>
                </c:pt>
                <c:pt idx="3645">
                  <c:v>296.53648289362269</c:v>
                </c:pt>
                <c:pt idx="3646">
                  <c:v>297.53034567096591</c:v>
                </c:pt>
                <c:pt idx="3647">
                  <c:v>294.5574438034609</c:v>
                </c:pt>
                <c:pt idx="3648">
                  <c:v>294.05670121289529</c:v>
                </c:pt>
                <c:pt idx="3649">
                  <c:v>296.09825169613771</c:v>
                </c:pt>
                <c:pt idx="3650">
                  <c:v>295.92372884556278</c:v>
                </c:pt>
                <c:pt idx="3651">
                  <c:v>295.40529333322769</c:v>
                </c:pt>
                <c:pt idx="3652">
                  <c:v>292.81589971312872</c:v>
                </c:pt>
                <c:pt idx="3653">
                  <c:v>292.22909594621592</c:v>
                </c:pt>
                <c:pt idx="3654">
                  <c:v>292.47019348401562</c:v>
                </c:pt>
                <c:pt idx="3655">
                  <c:v>293.93628044218741</c:v>
                </c:pt>
                <c:pt idx="3656">
                  <c:v>297.2921894973706</c:v>
                </c:pt>
                <c:pt idx="3657">
                  <c:v>300.05223177945891</c:v>
                </c:pt>
                <c:pt idx="3658">
                  <c:v>300.09152567233861</c:v>
                </c:pt>
                <c:pt idx="3659">
                  <c:v>300.14407300751151</c:v>
                </c:pt>
                <c:pt idx="3660">
                  <c:v>298.86169233469792</c:v>
                </c:pt>
                <c:pt idx="3661">
                  <c:v>297.069608655004</c:v>
                </c:pt>
                <c:pt idx="3662">
                  <c:v>295.29506036648729</c:v>
                </c:pt>
                <c:pt idx="3663">
                  <c:v>295.31383911676528</c:v>
                </c:pt>
                <c:pt idx="3664">
                  <c:v>295.22970508267957</c:v>
                </c:pt>
                <c:pt idx="3665">
                  <c:v>296.34678835880248</c:v>
                </c:pt>
                <c:pt idx="3666">
                  <c:v>295.49770831841681</c:v>
                </c:pt>
                <c:pt idx="3667">
                  <c:v>295.18493660101979</c:v>
                </c:pt>
                <c:pt idx="3668">
                  <c:v>295.28718247214857</c:v>
                </c:pt>
                <c:pt idx="3669">
                  <c:v>291.34935745506499</c:v>
                </c:pt>
                <c:pt idx="3670">
                  <c:v>288.8000069935843</c:v>
                </c:pt>
                <c:pt idx="3671">
                  <c:v>291.79772614178228</c:v>
                </c:pt>
                <c:pt idx="3672">
                  <c:v>291.0888446251198</c:v>
                </c:pt>
                <c:pt idx="3673">
                  <c:v>290.50521294148001</c:v>
                </c:pt>
                <c:pt idx="3674">
                  <c:v>293.40766933961902</c:v>
                </c:pt>
                <c:pt idx="3675">
                  <c:v>298.00464628098803</c:v>
                </c:pt>
                <c:pt idx="3676">
                  <c:v>301.96822234625739</c:v>
                </c:pt>
                <c:pt idx="3677">
                  <c:v>303.2500663661869</c:v>
                </c:pt>
                <c:pt idx="3678">
                  <c:v>307.18599559599812</c:v>
                </c:pt>
                <c:pt idx="3679">
                  <c:v>310.70933753611922</c:v>
                </c:pt>
                <c:pt idx="3680">
                  <c:v>311.03250260770062</c:v>
                </c:pt>
                <c:pt idx="3681">
                  <c:v>311.98199455021938</c:v>
                </c:pt>
                <c:pt idx="3682">
                  <c:v>312.3982319855856</c:v>
                </c:pt>
                <c:pt idx="3683">
                  <c:v>312.68600984641279</c:v>
                </c:pt>
                <c:pt idx="3684">
                  <c:v>312.82120122162149</c:v>
                </c:pt>
                <c:pt idx="3685">
                  <c:v>313.29940584920581</c:v>
                </c:pt>
                <c:pt idx="3686">
                  <c:v>315.57104348880051</c:v>
                </c:pt>
                <c:pt idx="3687">
                  <c:v>316.55161114298579</c:v>
                </c:pt>
                <c:pt idx="3688">
                  <c:v>316.00369062226338</c:v>
                </c:pt>
                <c:pt idx="3689">
                  <c:v>310.08796658952042</c:v>
                </c:pt>
                <c:pt idx="3690">
                  <c:v>310.61720401868939</c:v>
                </c:pt>
                <c:pt idx="3691">
                  <c:v>311.5826819419724</c:v>
                </c:pt>
                <c:pt idx="3692">
                  <c:v>314.60482793768932</c:v>
                </c:pt>
                <c:pt idx="3693">
                  <c:v>314.00882738447871</c:v>
                </c:pt>
                <c:pt idx="3694">
                  <c:v>317.50768705438531</c:v>
                </c:pt>
                <c:pt idx="3695">
                  <c:v>316.72356814051079</c:v>
                </c:pt>
                <c:pt idx="3696">
                  <c:v>315.99526189087908</c:v>
                </c:pt>
                <c:pt idx="3697">
                  <c:v>313.64059890088868</c:v>
                </c:pt>
                <c:pt idx="3698">
                  <c:v>313.57230403959818</c:v>
                </c:pt>
                <c:pt idx="3699">
                  <c:v>315.59733081041821</c:v>
                </c:pt>
                <c:pt idx="3700">
                  <c:v>316.98453222173617</c:v>
                </c:pt>
                <c:pt idx="3701">
                  <c:v>314.6676106167543</c:v>
                </c:pt>
                <c:pt idx="3702">
                  <c:v>320.81944705117547</c:v>
                </c:pt>
                <c:pt idx="3703">
                  <c:v>321.41212177997289</c:v>
                </c:pt>
                <c:pt idx="3704">
                  <c:v>324.28806792183548</c:v>
                </c:pt>
                <c:pt idx="3705">
                  <c:v>325.84246827557871</c:v>
                </c:pt>
                <c:pt idx="3706">
                  <c:v>327.70045924303753</c:v>
                </c:pt>
                <c:pt idx="3707">
                  <c:v>330.61825040339119</c:v>
                </c:pt>
                <c:pt idx="3708">
                  <c:v>331.27632745198048</c:v>
                </c:pt>
                <c:pt idx="3709">
                  <c:v>327.39396660819432</c:v>
                </c:pt>
                <c:pt idx="3710">
                  <c:v>323.50637972461601</c:v>
                </c:pt>
                <c:pt idx="3711">
                  <c:v>323.02198625951792</c:v>
                </c:pt>
                <c:pt idx="3712">
                  <c:v>321.68464126652083</c:v>
                </c:pt>
                <c:pt idx="3713">
                  <c:v>320.46885546389109</c:v>
                </c:pt>
                <c:pt idx="3714">
                  <c:v>324.59627082367319</c:v>
                </c:pt>
                <c:pt idx="3715">
                  <c:v>325.00727018916359</c:v>
                </c:pt>
                <c:pt idx="3716">
                  <c:v>321.12179982657727</c:v>
                </c:pt>
                <c:pt idx="3717">
                  <c:v>322.40218928172499</c:v>
                </c:pt>
                <c:pt idx="3718">
                  <c:v>328.18843531748092</c:v>
                </c:pt>
                <c:pt idx="3719">
                  <c:v>327.92332510644582</c:v>
                </c:pt>
                <c:pt idx="3720">
                  <c:v>328.29934970690078</c:v>
                </c:pt>
                <c:pt idx="3721">
                  <c:v>330.76664964986128</c:v>
                </c:pt>
                <c:pt idx="3722">
                  <c:v>336.1473319136519</c:v>
                </c:pt>
                <c:pt idx="3723">
                  <c:v>336.77360840389048</c:v>
                </c:pt>
                <c:pt idx="3724">
                  <c:v>336.76726200133533</c:v>
                </c:pt>
                <c:pt idx="3725">
                  <c:v>333.97191454203153</c:v>
                </c:pt>
                <c:pt idx="3726">
                  <c:v>336.60774446934499</c:v>
                </c:pt>
                <c:pt idx="3727">
                  <c:v>335.60135485685208</c:v>
                </c:pt>
                <c:pt idx="3728">
                  <c:v>333.39500017816852</c:v>
                </c:pt>
                <c:pt idx="3729">
                  <c:v>330.3120609519703</c:v>
                </c:pt>
                <c:pt idx="3730">
                  <c:v>326.91284275086122</c:v>
                </c:pt>
                <c:pt idx="3731">
                  <c:v>320.57221205896559</c:v>
                </c:pt>
                <c:pt idx="3732">
                  <c:v>323.53654492136923</c:v>
                </c:pt>
                <c:pt idx="3733">
                  <c:v>321.92846602286818</c:v>
                </c:pt>
                <c:pt idx="3734">
                  <c:v>322.4035816304837</c:v>
                </c:pt>
                <c:pt idx="3735">
                  <c:v>311.55298761943072</c:v>
                </c:pt>
                <c:pt idx="3736">
                  <c:v>310.42205151124199</c:v>
                </c:pt>
                <c:pt idx="3737">
                  <c:v>310.48250578815129</c:v>
                </c:pt>
                <c:pt idx="3738">
                  <c:v>311.6346722374513</c:v>
                </c:pt>
                <c:pt idx="3739">
                  <c:v>314.89466081551228</c:v>
                </c:pt>
                <c:pt idx="3740">
                  <c:v>312.93282957036928</c:v>
                </c:pt>
                <c:pt idx="3741">
                  <c:v>308.0744257949778</c:v>
                </c:pt>
                <c:pt idx="3742">
                  <c:v>312.47741580469602</c:v>
                </c:pt>
                <c:pt idx="3743">
                  <c:v>316.90721731226762</c:v>
                </c:pt>
                <c:pt idx="3744">
                  <c:v>317.93656543769782</c:v>
                </c:pt>
                <c:pt idx="3745">
                  <c:v>319.11087975456547</c:v>
                </c:pt>
                <c:pt idx="3746">
                  <c:v>317.03667649537618</c:v>
                </c:pt>
                <c:pt idx="3747">
                  <c:v>316.2983930376804</c:v>
                </c:pt>
                <c:pt idx="3748">
                  <c:v>315.08245914008802</c:v>
                </c:pt>
                <c:pt idx="3749">
                  <c:v>314.61717630785267</c:v>
                </c:pt>
                <c:pt idx="3750">
                  <c:v>309.25528960269833</c:v>
                </c:pt>
                <c:pt idx="3751">
                  <c:v>300.36253650693283</c:v>
                </c:pt>
                <c:pt idx="3752">
                  <c:v>302.98299206662739</c:v>
                </c:pt>
                <c:pt idx="3753">
                  <c:v>306.13683278172732</c:v>
                </c:pt>
                <c:pt idx="3754">
                  <c:v>309.06335179862771</c:v>
                </c:pt>
                <c:pt idx="3755">
                  <c:v>305.63563149988579</c:v>
                </c:pt>
                <c:pt idx="3756">
                  <c:v>306.54704495591398</c:v>
                </c:pt>
                <c:pt idx="3757">
                  <c:v>310.43573569831381</c:v>
                </c:pt>
                <c:pt idx="3758">
                  <c:v>309.94327959495803</c:v>
                </c:pt>
                <c:pt idx="3759">
                  <c:v>309.01605257685679</c:v>
                </c:pt>
                <c:pt idx="3760">
                  <c:v>314.02155660746968</c:v>
                </c:pt>
                <c:pt idx="3761">
                  <c:v>318.4389903650615</c:v>
                </c:pt>
                <c:pt idx="3762">
                  <c:v>320.22083670582231</c:v>
                </c:pt>
                <c:pt idx="3763">
                  <c:v>323.19333608026642</c:v>
                </c:pt>
                <c:pt idx="3764">
                  <c:v>321.14954440412407</c:v>
                </c:pt>
                <c:pt idx="3765">
                  <c:v>322.9993052078222</c:v>
                </c:pt>
                <c:pt idx="3766">
                  <c:v>327.30067649401639</c:v>
                </c:pt>
                <c:pt idx="3767">
                  <c:v>326.76822964354761</c:v>
                </c:pt>
                <c:pt idx="3768">
                  <c:v>330.66804655056882</c:v>
                </c:pt>
                <c:pt idx="3769">
                  <c:v>330.96173115696268</c:v>
                </c:pt>
                <c:pt idx="3770">
                  <c:v>331.93367275312829</c:v>
                </c:pt>
                <c:pt idx="3771">
                  <c:v>335.74605623436042</c:v>
                </c:pt>
                <c:pt idx="3772">
                  <c:v>329.00792225536321</c:v>
                </c:pt>
                <c:pt idx="3773">
                  <c:v>326.76214018454198</c:v>
                </c:pt>
                <c:pt idx="3774">
                  <c:v>325.27403267346972</c:v>
                </c:pt>
                <c:pt idx="3775">
                  <c:v>321.49976048310992</c:v>
                </c:pt>
                <c:pt idx="3776">
                  <c:v>312.91353509475829</c:v>
                </c:pt>
                <c:pt idx="3777">
                  <c:v>316.56884479253199</c:v>
                </c:pt>
                <c:pt idx="3778">
                  <c:v>315.55754106944238</c:v>
                </c:pt>
                <c:pt idx="3779">
                  <c:v>316.56442965010001</c:v>
                </c:pt>
                <c:pt idx="3780">
                  <c:v>320.8124584500714</c:v>
                </c:pt>
                <c:pt idx="3781">
                  <c:v>323.32263065994709</c:v>
                </c:pt>
                <c:pt idx="3782">
                  <c:v>325.7285165309894</c:v>
                </c:pt>
                <c:pt idx="3783">
                  <c:v>324.01750901079379</c:v>
                </c:pt>
                <c:pt idx="3784">
                  <c:v>322.92259382142947</c:v>
                </c:pt>
                <c:pt idx="3785">
                  <c:v>317.2242720674808</c:v>
                </c:pt>
                <c:pt idx="3786">
                  <c:v>316.05139274662042</c:v>
                </c:pt>
                <c:pt idx="3787">
                  <c:v>319.67479779944932</c:v>
                </c:pt>
                <c:pt idx="3788">
                  <c:v>321.94692334195611</c:v>
                </c:pt>
                <c:pt idx="3789">
                  <c:v>316.58332838954601</c:v>
                </c:pt>
                <c:pt idx="3790">
                  <c:v>305.19047795053598</c:v>
                </c:pt>
                <c:pt idx="3791">
                  <c:v>315.10570689511911</c:v>
                </c:pt>
                <c:pt idx="3792">
                  <c:v>315.71485352078793</c:v>
                </c:pt>
                <c:pt idx="3793">
                  <c:v>314.21413845330181</c:v>
                </c:pt>
                <c:pt idx="3794">
                  <c:v>312.37067747453318</c:v>
                </c:pt>
                <c:pt idx="3795">
                  <c:v>309.76306685827433</c:v>
                </c:pt>
                <c:pt idx="3796">
                  <c:v>308.66507289586309</c:v>
                </c:pt>
                <c:pt idx="3797">
                  <c:v>308.91066243622612</c:v>
                </c:pt>
                <c:pt idx="3798">
                  <c:v>292.86107048928199</c:v>
                </c:pt>
                <c:pt idx="3799">
                  <c:v>299.49860047465052</c:v>
                </c:pt>
                <c:pt idx="3800">
                  <c:v>301.17921875578122</c:v>
                </c:pt>
                <c:pt idx="3801">
                  <c:v>297.8853330757579</c:v>
                </c:pt>
                <c:pt idx="3802">
                  <c:v>292.10793668016282</c:v>
                </c:pt>
                <c:pt idx="3803">
                  <c:v>287.00059603661919</c:v>
                </c:pt>
                <c:pt idx="3804">
                  <c:v>281.51134251286118</c:v>
                </c:pt>
                <c:pt idx="3805">
                  <c:v>286.40979794762291</c:v>
                </c:pt>
                <c:pt idx="3806">
                  <c:v>290.34998075294982</c:v>
                </c:pt>
                <c:pt idx="3807">
                  <c:v>291.18663195590892</c:v>
                </c:pt>
                <c:pt idx="3808">
                  <c:v>293.39660450958081</c:v>
                </c:pt>
                <c:pt idx="3809">
                  <c:v>291.428706659775</c:v>
                </c:pt>
                <c:pt idx="3810">
                  <c:v>297.39123347999958</c:v>
                </c:pt>
                <c:pt idx="3811">
                  <c:v>302.38423325674859</c:v>
                </c:pt>
                <c:pt idx="3812">
                  <c:v>299.02844577979278</c:v>
                </c:pt>
                <c:pt idx="3813">
                  <c:v>300.5306957507741</c:v>
                </c:pt>
                <c:pt idx="3814">
                  <c:v>298.91062838071809</c:v>
                </c:pt>
                <c:pt idx="3815">
                  <c:v>297.08995224062102</c:v>
                </c:pt>
                <c:pt idx="3816">
                  <c:v>294.88243243000107</c:v>
                </c:pt>
                <c:pt idx="3817">
                  <c:v>296.71375290168561</c:v>
                </c:pt>
                <c:pt idx="3818">
                  <c:v>298.52304471165922</c:v>
                </c:pt>
                <c:pt idx="3819">
                  <c:v>302.20583426276107</c:v>
                </c:pt>
                <c:pt idx="3820">
                  <c:v>302.83621951246971</c:v>
                </c:pt>
                <c:pt idx="3821">
                  <c:v>307.46265833936462</c:v>
                </c:pt>
                <c:pt idx="3822">
                  <c:v>313.02951200118531</c:v>
                </c:pt>
                <c:pt idx="3823">
                  <c:v>313.59312685677588</c:v>
                </c:pt>
                <c:pt idx="3824">
                  <c:v>312.5911297296322</c:v>
                </c:pt>
                <c:pt idx="3825">
                  <c:v>310.36016052159363</c:v>
                </c:pt>
                <c:pt idx="3826">
                  <c:v>314.27491245946152</c:v>
                </c:pt>
                <c:pt idx="3827">
                  <c:v>314.46623205332389</c:v>
                </c:pt>
                <c:pt idx="3828">
                  <c:v>311.27396563763432</c:v>
                </c:pt>
                <c:pt idx="3829">
                  <c:v>311.78181247522042</c:v>
                </c:pt>
                <c:pt idx="3830">
                  <c:v>311.21734866215832</c:v>
                </c:pt>
                <c:pt idx="3831">
                  <c:v>306.52025534543588</c:v>
                </c:pt>
                <c:pt idx="3832">
                  <c:v>308.15291384847859</c:v>
                </c:pt>
                <c:pt idx="3833">
                  <c:v>312.06930742861073</c:v>
                </c:pt>
                <c:pt idx="3834">
                  <c:v>309.32583671875648</c:v>
                </c:pt>
                <c:pt idx="3835">
                  <c:v>305.14333805110539</c:v>
                </c:pt>
                <c:pt idx="3836">
                  <c:v>312.01388930028997</c:v>
                </c:pt>
                <c:pt idx="3837">
                  <c:v>308.060029771882</c:v>
                </c:pt>
                <c:pt idx="3838">
                  <c:v>311.60324817857122</c:v>
                </c:pt>
                <c:pt idx="3839">
                  <c:v>309.60077081027481</c:v>
                </c:pt>
                <c:pt idx="3840">
                  <c:v>308.00876036602659</c:v>
                </c:pt>
                <c:pt idx="3841">
                  <c:v>299.98337590614261</c:v>
                </c:pt>
                <c:pt idx="3842">
                  <c:v>298.54566318345428</c:v>
                </c:pt>
                <c:pt idx="3843">
                  <c:v>293.5527132687115</c:v>
                </c:pt>
                <c:pt idx="3844">
                  <c:v>291.52784658975241</c:v>
                </c:pt>
                <c:pt idx="3845">
                  <c:v>290.40350757790719</c:v>
                </c:pt>
                <c:pt idx="3846">
                  <c:v>289.06591966293479</c:v>
                </c:pt>
                <c:pt idx="3847">
                  <c:v>281.59375498342712</c:v>
                </c:pt>
                <c:pt idx="3848">
                  <c:v>281.14609984537913</c:v>
                </c:pt>
                <c:pt idx="3849">
                  <c:v>283.51802933886307</c:v>
                </c:pt>
                <c:pt idx="3850">
                  <c:v>289.4893275953105</c:v>
                </c:pt>
                <c:pt idx="3851">
                  <c:v>289.32740851218182</c:v>
                </c:pt>
                <c:pt idx="3852">
                  <c:v>282.45655248216718</c:v>
                </c:pt>
                <c:pt idx="3853">
                  <c:v>288.02985218362579</c:v>
                </c:pt>
                <c:pt idx="3854">
                  <c:v>288.3923101442499</c:v>
                </c:pt>
                <c:pt idx="3855">
                  <c:v>286.64403183694299</c:v>
                </c:pt>
                <c:pt idx="3856">
                  <c:v>285.76771166867928</c:v>
                </c:pt>
                <c:pt idx="3857">
                  <c:v>290.00074017060479</c:v>
                </c:pt>
                <c:pt idx="3858">
                  <c:v>293.30014933997148</c:v>
                </c:pt>
                <c:pt idx="3859">
                  <c:v>299.31413375361677</c:v>
                </c:pt>
                <c:pt idx="3860">
                  <c:v>298.57353696793302</c:v>
                </c:pt>
                <c:pt idx="3861">
                  <c:v>298.37779104541562</c:v>
                </c:pt>
                <c:pt idx="3862">
                  <c:v>298.87831927527668</c:v>
                </c:pt>
                <c:pt idx="3863">
                  <c:v>295.21322649969329</c:v>
                </c:pt>
                <c:pt idx="3864">
                  <c:v>294.52923686951891</c:v>
                </c:pt>
                <c:pt idx="3865">
                  <c:v>292.10478622329032</c:v>
                </c:pt>
                <c:pt idx="3866">
                  <c:v>292.0099659908189</c:v>
                </c:pt>
                <c:pt idx="3867">
                  <c:v>292.97680490456298</c:v>
                </c:pt>
                <c:pt idx="3868">
                  <c:v>289.80077960375883</c:v>
                </c:pt>
                <c:pt idx="3869">
                  <c:v>282.08071635391428</c:v>
                </c:pt>
                <c:pt idx="3870">
                  <c:v>281.75354272921891</c:v>
                </c:pt>
                <c:pt idx="3871">
                  <c:v>283.32173497225438</c:v>
                </c:pt>
                <c:pt idx="3872">
                  <c:v>277.14325048935569</c:v>
                </c:pt>
                <c:pt idx="3873">
                  <c:v>273.96954090748801</c:v>
                </c:pt>
                <c:pt idx="3874">
                  <c:v>273.82563591905932</c:v>
                </c:pt>
                <c:pt idx="3875">
                  <c:v>278.79391786390318</c:v>
                </c:pt>
                <c:pt idx="3876">
                  <c:v>275.06256345386942</c:v>
                </c:pt>
                <c:pt idx="3877">
                  <c:v>278.72509945168082</c:v>
                </c:pt>
                <c:pt idx="3878">
                  <c:v>282.08423357329752</c:v>
                </c:pt>
                <c:pt idx="3879">
                  <c:v>283.64575037373322</c:v>
                </c:pt>
                <c:pt idx="3880">
                  <c:v>283.31698779303008</c:v>
                </c:pt>
                <c:pt idx="3881">
                  <c:v>281.04135063042139</c:v>
                </c:pt>
                <c:pt idx="3882">
                  <c:v>280.70654228046328</c:v>
                </c:pt>
                <c:pt idx="3883">
                  <c:v>283.95513764773523</c:v>
                </c:pt>
                <c:pt idx="3884">
                  <c:v>286.30391358097182</c:v>
                </c:pt>
                <c:pt idx="3885">
                  <c:v>284.96782581535138</c:v>
                </c:pt>
                <c:pt idx="3886">
                  <c:v>290.48771330882352</c:v>
                </c:pt>
                <c:pt idx="3887">
                  <c:v>293.81705237052148</c:v>
                </c:pt>
                <c:pt idx="3888">
                  <c:v>294.9537801243045</c:v>
                </c:pt>
                <c:pt idx="3889">
                  <c:v>297.39046533899318</c:v>
                </c:pt>
                <c:pt idx="3890">
                  <c:v>294.34515976346131</c:v>
                </c:pt>
                <c:pt idx="3891">
                  <c:v>293.30003129306289</c:v>
                </c:pt>
                <c:pt idx="3892">
                  <c:v>292.32934218384207</c:v>
                </c:pt>
                <c:pt idx="3893">
                  <c:v>295.90776495777448</c:v>
                </c:pt>
                <c:pt idx="3894">
                  <c:v>299.83642538417018</c:v>
                </c:pt>
                <c:pt idx="3895">
                  <c:v>301.17664043911088</c:v>
                </c:pt>
                <c:pt idx="3896">
                  <c:v>301.36734098892822</c:v>
                </c:pt>
                <c:pt idx="3897">
                  <c:v>303.87794476499391</c:v>
                </c:pt>
                <c:pt idx="3898">
                  <c:v>306.77639256732323</c:v>
                </c:pt>
                <c:pt idx="3899">
                  <c:v>304.67094746824739</c:v>
                </c:pt>
                <c:pt idx="3900">
                  <c:v>302.29022103509101</c:v>
                </c:pt>
                <c:pt idx="3901">
                  <c:v>305.90348735653242</c:v>
                </c:pt>
                <c:pt idx="3902">
                  <c:v>311.8753417219653</c:v>
                </c:pt>
                <c:pt idx="3903">
                  <c:v>316.86345846256188</c:v>
                </c:pt>
                <c:pt idx="3904">
                  <c:v>320.37291902580262</c:v>
                </c:pt>
                <c:pt idx="3905">
                  <c:v>320.44398288015611</c:v>
                </c:pt>
                <c:pt idx="3906">
                  <c:v>319.4760671857124</c:v>
                </c:pt>
                <c:pt idx="3907">
                  <c:v>318.14695868392329</c:v>
                </c:pt>
                <c:pt idx="3908">
                  <c:v>318.7013655701906</c:v>
                </c:pt>
                <c:pt idx="3909">
                  <c:v>320.22999256954091</c:v>
                </c:pt>
                <c:pt idx="3910">
                  <c:v>319.12730397990549</c:v>
                </c:pt>
                <c:pt idx="3911">
                  <c:v>322.11728360671759</c:v>
                </c:pt>
                <c:pt idx="3912">
                  <c:v>323.08798945257729</c:v>
                </c:pt>
                <c:pt idx="3913">
                  <c:v>328.72728569208022</c:v>
                </c:pt>
                <c:pt idx="3914">
                  <c:v>331.14526779813832</c:v>
                </c:pt>
                <c:pt idx="3915">
                  <c:v>330.58178356518778</c:v>
                </c:pt>
                <c:pt idx="3916">
                  <c:v>326.67036904975117</c:v>
                </c:pt>
                <c:pt idx="3917">
                  <c:v>320.98944802067172</c:v>
                </c:pt>
                <c:pt idx="3918">
                  <c:v>324.90845319960721</c:v>
                </c:pt>
                <c:pt idx="3919">
                  <c:v>325.77234205851221</c:v>
                </c:pt>
                <c:pt idx="3920">
                  <c:v>325.26758799809937</c:v>
                </c:pt>
                <c:pt idx="3921">
                  <c:v>326.44218103124018</c:v>
                </c:pt>
                <c:pt idx="3922">
                  <c:v>322.97149251454613</c:v>
                </c:pt>
                <c:pt idx="3923">
                  <c:v>331.8645965596603</c:v>
                </c:pt>
                <c:pt idx="3924">
                  <c:v>331.02014346429479</c:v>
                </c:pt>
                <c:pt idx="3925">
                  <c:v>331.37826501300259</c:v>
                </c:pt>
                <c:pt idx="3926">
                  <c:v>333.67039271765168</c:v>
                </c:pt>
                <c:pt idx="3927">
                  <c:v>332.71432306254979</c:v>
                </c:pt>
                <c:pt idx="3928">
                  <c:v>332.61328653496628</c:v>
                </c:pt>
                <c:pt idx="3929">
                  <c:v>335.38580342553712</c:v>
                </c:pt>
                <c:pt idx="3930">
                  <c:v>335.01609072966738</c:v>
                </c:pt>
                <c:pt idx="3931">
                  <c:v>337.06204091988752</c:v>
                </c:pt>
                <c:pt idx="3932">
                  <c:v>339.84658120693831</c:v>
                </c:pt>
                <c:pt idx="3933">
                  <c:v>339.11460985307349</c:v>
                </c:pt>
                <c:pt idx="3934">
                  <c:v>338.38756556077578</c:v>
                </c:pt>
                <c:pt idx="3935">
                  <c:v>331.11845729936408</c:v>
                </c:pt>
                <c:pt idx="3936">
                  <c:v>333.3787015360399</c:v>
                </c:pt>
                <c:pt idx="3937">
                  <c:v>335.94918004628022</c:v>
                </c:pt>
                <c:pt idx="3938">
                  <c:v>333.69161409879069</c:v>
                </c:pt>
                <c:pt idx="3939">
                  <c:v>332.68327685956331</c:v>
                </c:pt>
                <c:pt idx="3940">
                  <c:v>324.84014543173902</c:v>
                </c:pt>
                <c:pt idx="3941">
                  <c:v>318.0517228338532</c:v>
                </c:pt>
                <c:pt idx="3942">
                  <c:v>317.26687266697718</c:v>
                </c:pt>
                <c:pt idx="3943">
                  <c:v>314.2395707622718</c:v>
                </c:pt>
                <c:pt idx="3944">
                  <c:v>313.7263344707722</c:v>
                </c:pt>
                <c:pt idx="3945">
                  <c:v>319.14231937263253</c:v>
                </c:pt>
                <c:pt idx="3946">
                  <c:v>313.58010107667161</c:v>
                </c:pt>
                <c:pt idx="3947">
                  <c:v>321.07689167100318</c:v>
                </c:pt>
                <c:pt idx="3948">
                  <c:v>322.4707373214514</c:v>
                </c:pt>
                <c:pt idx="3949">
                  <c:v>323.11858315513092</c:v>
                </c:pt>
                <c:pt idx="3950">
                  <c:v>322.01855133614612</c:v>
                </c:pt>
                <c:pt idx="3951">
                  <c:v>318.33937484967208</c:v>
                </c:pt>
                <c:pt idx="3952">
                  <c:v>321.5741939990985</c:v>
                </c:pt>
                <c:pt idx="3953">
                  <c:v>319.04938278056159</c:v>
                </c:pt>
                <c:pt idx="3954">
                  <c:v>321.69887470100622</c:v>
                </c:pt>
                <c:pt idx="3955">
                  <c:v>325.27025015446821</c:v>
                </c:pt>
                <c:pt idx="3956">
                  <c:v>328.34300868515862</c:v>
                </c:pt>
                <c:pt idx="3957">
                  <c:v>327.51453778656548</c:v>
                </c:pt>
                <c:pt idx="3958">
                  <c:v>327.39521750562642</c:v>
                </c:pt>
                <c:pt idx="3959">
                  <c:v>327.7444928013503</c:v>
                </c:pt>
                <c:pt idx="3960">
                  <c:v>330.35677900263698</c:v>
                </c:pt>
                <c:pt idx="3961">
                  <c:v>330.19813872100798</c:v>
                </c:pt>
                <c:pt idx="3962">
                  <c:v>331.05790882969399</c:v>
                </c:pt>
                <c:pt idx="3963">
                  <c:v>332.40967506880168</c:v>
                </c:pt>
                <c:pt idx="3964">
                  <c:v>337.4118000346316</c:v>
                </c:pt>
                <c:pt idx="3965">
                  <c:v>338.94356156736171</c:v>
                </c:pt>
                <c:pt idx="3966">
                  <c:v>337.82426681625168</c:v>
                </c:pt>
                <c:pt idx="3967">
                  <c:v>336.96572676513711</c:v>
                </c:pt>
                <c:pt idx="3968">
                  <c:v>338.75110430900611</c:v>
                </c:pt>
                <c:pt idx="3969">
                  <c:v>340.6171336665688</c:v>
                </c:pt>
                <c:pt idx="3970">
                  <c:v>338.72020001980218</c:v>
                </c:pt>
                <c:pt idx="3971">
                  <c:v>334.22347885461841</c:v>
                </c:pt>
                <c:pt idx="3972">
                  <c:v>336.5095009309108</c:v>
                </c:pt>
                <c:pt idx="3973">
                  <c:v>336.58188774826021</c:v>
                </c:pt>
                <c:pt idx="3974">
                  <c:v>337.64916229301502</c:v>
                </c:pt>
                <c:pt idx="3975">
                  <c:v>336.67273781087891</c:v>
                </c:pt>
                <c:pt idx="3976">
                  <c:v>335.09071469974828</c:v>
                </c:pt>
                <c:pt idx="3977">
                  <c:v>333.07415281818942</c:v>
                </c:pt>
                <c:pt idx="3978">
                  <c:v>330.91500300420518</c:v>
                </c:pt>
                <c:pt idx="3979">
                  <c:v>332.23568093647151</c:v>
                </c:pt>
                <c:pt idx="3980">
                  <c:v>333.39020972820219</c:v>
                </c:pt>
                <c:pt idx="3981">
                  <c:v>336.71225110297388</c:v>
                </c:pt>
                <c:pt idx="3982">
                  <c:v>337.75716131393779</c:v>
                </c:pt>
                <c:pt idx="3983">
                  <c:v>339.06988208446887</c:v>
                </c:pt>
                <c:pt idx="3984">
                  <c:v>339.12706503159251</c:v>
                </c:pt>
                <c:pt idx="3985">
                  <c:v>342.35817778401167</c:v>
                </c:pt>
                <c:pt idx="3986">
                  <c:v>343.85876647279571</c:v>
                </c:pt>
                <c:pt idx="3987">
                  <c:v>342.85905159131062</c:v>
                </c:pt>
                <c:pt idx="3988">
                  <c:v>343.3835957879752</c:v>
                </c:pt>
                <c:pt idx="3989">
                  <c:v>342.1803714890595</c:v>
                </c:pt>
                <c:pt idx="3990">
                  <c:v>339.75814818206692</c:v>
                </c:pt>
                <c:pt idx="3991">
                  <c:v>341.68009114931499</c:v>
                </c:pt>
                <c:pt idx="3992">
                  <c:v>339.20109733380161</c:v>
                </c:pt>
                <c:pt idx="3993">
                  <c:v>339.12861146287469</c:v>
                </c:pt>
                <c:pt idx="3994">
                  <c:v>341.29440299000771</c:v>
                </c:pt>
                <c:pt idx="3995">
                  <c:v>343.12283041410308</c:v>
                </c:pt>
                <c:pt idx="3996">
                  <c:v>339.08422990976891</c:v>
                </c:pt>
                <c:pt idx="3997">
                  <c:v>335.45840402166419</c:v>
                </c:pt>
                <c:pt idx="3998">
                  <c:v>339.07751689512253</c:v>
                </c:pt>
                <c:pt idx="3999">
                  <c:v>336.72978642108768</c:v>
                </c:pt>
                <c:pt idx="4000">
                  <c:v>332.10569687179839</c:v>
                </c:pt>
                <c:pt idx="4001">
                  <c:v>330.53832387016109</c:v>
                </c:pt>
                <c:pt idx="4002">
                  <c:v>323.82941866633462</c:v>
                </c:pt>
                <c:pt idx="4003">
                  <c:v>329.78971151528771</c:v>
                </c:pt>
                <c:pt idx="4004">
                  <c:v>331.60703682656413</c:v>
                </c:pt>
                <c:pt idx="4005">
                  <c:v>331.78980220471408</c:v>
                </c:pt>
                <c:pt idx="4006">
                  <c:v>332.81803853912851</c:v>
                </c:pt>
                <c:pt idx="4007">
                  <c:v>332.96549900211522</c:v>
                </c:pt>
                <c:pt idx="4008">
                  <c:v>333.64052863847388</c:v>
                </c:pt>
                <c:pt idx="4009">
                  <c:v>335.78973509571301</c:v>
                </c:pt>
                <c:pt idx="4010">
                  <c:v>333.2937104692071</c:v>
                </c:pt>
                <c:pt idx="4011">
                  <c:v>332.13749776666009</c:v>
                </c:pt>
                <c:pt idx="4012">
                  <c:v>329.64843635047458</c:v>
                </c:pt>
                <c:pt idx="4013">
                  <c:v>331.72682590417583</c:v>
                </c:pt>
              </c:numCache>
            </c:numRef>
          </c:val>
          <c:smooth val="0"/>
          <c:extLst>
            <c:ext xmlns:c16="http://schemas.microsoft.com/office/drawing/2014/chart" uri="{C3380CC4-5D6E-409C-BE32-E72D297353CC}">
              <c16:uniqueId val="{00000002-5784-4E02-99DA-F46F6890B581}"/>
            </c:ext>
          </c:extLst>
        </c:ser>
        <c:ser>
          <c:idx val="3"/>
          <c:order val="3"/>
          <c:tx>
            <c:strRef>
              <c:f>Sheet1!$E$1</c:f>
              <c:strCache>
                <c:ptCount val="1"/>
                <c:pt idx="0">
                  <c:v>Momentum</c:v>
                </c:pt>
              </c:strCache>
            </c:strRef>
          </c:tx>
          <c:spPr>
            <a:ln>
              <a:solidFill>
                <a:srgbClr val="7030A0"/>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Sheet1!$E$2:$E$4015</c:f>
              <c:numCache>
                <c:formatCode>0.00</c:formatCode>
                <c:ptCount val="4014"/>
                <c:pt idx="0">
                  <c:v>100</c:v>
                </c:pt>
                <c:pt idx="1">
                  <c:v>98.878746593545259</c:v>
                </c:pt>
                <c:pt idx="2">
                  <c:v>99.746786457650515</c:v>
                </c:pt>
                <c:pt idx="3">
                  <c:v>100.5315748082449</c:v>
                </c:pt>
                <c:pt idx="4">
                  <c:v>99.689903895880107</c:v>
                </c:pt>
                <c:pt idx="5">
                  <c:v>99.12133118012089</c:v>
                </c:pt>
                <c:pt idx="6">
                  <c:v>99.071330375540199</c:v>
                </c:pt>
                <c:pt idx="7">
                  <c:v>98.411586958453498</c:v>
                </c:pt>
                <c:pt idx="8">
                  <c:v>98.735933766690664</c:v>
                </c:pt>
                <c:pt idx="9">
                  <c:v>98.934717508735844</c:v>
                </c:pt>
                <c:pt idx="10">
                  <c:v>98.417145548145228</c:v>
                </c:pt>
                <c:pt idx="11">
                  <c:v>99.380765187700021</c:v>
                </c:pt>
                <c:pt idx="12">
                  <c:v>100.4869906087966</c:v>
                </c:pt>
                <c:pt idx="13">
                  <c:v>101.2085121572693</c:v>
                </c:pt>
                <c:pt idx="14">
                  <c:v>100.58746872706161</c:v>
                </c:pt>
                <c:pt idx="15">
                  <c:v>102.08393646903821</c:v>
                </c:pt>
                <c:pt idx="16">
                  <c:v>102.4872770032857</c:v>
                </c:pt>
                <c:pt idx="17">
                  <c:v>103.1426472474667</c:v>
                </c:pt>
                <c:pt idx="18">
                  <c:v>103.9919343454263</c:v>
                </c:pt>
                <c:pt idx="19">
                  <c:v>103.8432534005739</c:v>
                </c:pt>
                <c:pt idx="20">
                  <c:v>103.0704783041714</c:v>
                </c:pt>
                <c:pt idx="21">
                  <c:v>103.40202220175</c:v>
                </c:pt>
                <c:pt idx="22">
                  <c:v>104.2937876509432</c:v>
                </c:pt>
                <c:pt idx="23">
                  <c:v>105.6377516188477</c:v>
                </c:pt>
                <c:pt idx="24">
                  <c:v>104.9131211756571</c:v>
                </c:pt>
                <c:pt idx="25">
                  <c:v>104.6397092307092</c:v>
                </c:pt>
                <c:pt idx="26">
                  <c:v>105.6067605778892</c:v>
                </c:pt>
                <c:pt idx="27">
                  <c:v>104.2975771612457</c:v>
                </c:pt>
                <c:pt idx="28">
                  <c:v>104.8125448524471</c:v>
                </c:pt>
                <c:pt idx="29">
                  <c:v>104.8949868653458</c:v>
                </c:pt>
                <c:pt idx="30">
                  <c:v>105.78528430820251</c:v>
                </c:pt>
                <c:pt idx="31">
                  <c:v>106.7804170173615</c:v>
                </c:pt>
                <c:pt idx="32">
                  <c:v>105.8685110486085</c:v>
                </c:pt>
                <c:pt idx="33">
                  <c:v>106.3689329447331</c:v>
                </c:pt>
                <c:pt idx="34">
                  <c:v>106.6870136382697</c:v>
                </c:pt>
                <c:pt idx="35">
                  <c:v>107.9389592955573</c:v>
                </c:pt>
                <c:pt idx="36">
                  <c:v>108.4099639714085</c:v>
                </c:pt>
                <c:pt idx="37">
                  <c:v>108.6550106530608</c:v>
                </c:pt>
                <c:pt idx="38">
                  <c:v>107.7087525123883</c:v>
                </c:pt>
                <c:pt idx="39">
                  <c:v>107.6136038131813</c:v>
                </c:pt>
                <c:pt idx="40">
                  <c:v>106.5575969044165</c:v>
                </c:pt>
                <c:pt idx="41">
                  <c:v>103.4431144437392</c:v>
                </c:pt>
                <c:pt idx="42">
                  <c:v>99.826820120392668</c:v>
                </c:pt>
                <c:pt idx="43">
                  <c:v>102.75155035452499</c:v>
                </c:pt>
                <c:pt idx="44">
                  <c:v>105.1131758884838</c:v>
                </c:pt>
                <c:pt idx="45">
                  <c:v>106.16378740732689</c:v>
                </c:pt>
                <c:pt idx="46">
                  <c:v>106.11030062231291</c:v>
                </c:pt>
                <c:pt idx="47">
                  <c:v>104.37700483238289</c:v>
                </c:pt>
                <c:pt idx="48">
                  <c:v>103.92298665690829</c:v>
                </c:pt>
                <c:pt idx="49">
                  <c:v>105.02895886080221</c:v>
                </c:pt>
                <c:pt idx="50">
                  <c:v>105.596878166031</c:v>
                </c:pt>
                <c:pt idx="51">
                  <c:v>106.9018100804134</c:v>
                </c:pt>
                <c:pt idx="52">
                  <c:v>107.91645232975949</c:v>
                </c:pt>
                <c:pt idx="53">
                  <c:v>107.0694384211975</c:v>
                </c:pt>
                <c:pt idx="54">
                  <c:v>107.1403013437575</c:v>
                </c:pt>
                <c:pt idx="55">
                  <c:v>108.8105167886241</c:v>
                </c:pt>
                <c:pt idx="56">
                  <c:v>109.6800223748801</c:v>
                </c:pt>
                <c:pt idx="57">
                  <c:v>109.7685514639917</c:v>
                </c:pt>
                <c:pt idx="58">
                  <c:v>109.8594090355882</c:v>
                </c:pt>
                <c:pt idx="59">
                  <c:v>109.07596406697471</c:v>
                </c:pt>
                <c:pt idx="60">
                  <c:v>108.25321242519441</c:v>
                </c:pt>
                <c:pt idx="61">
                  <c:v>105.9215614577929</c:v>
                </c:pt>
                <c:pt idx="62">
                  <c:v>107.5211961548699</c:v>
                </c:pt>
                <c:pt idx="63">
                  <c:v>108.8223834516884</c:v>
                </c:pt>
                <c:pt idx="64">
                  <c:v>110.0732333262676</c:v>
                </c:pt>
                <c:pt idx="65">
                  <c:v>110.6482150776979</c:v>
                </c:pt>
                <c:pt idx="66">
                  <c:v>111.8296211690114</c:v>
                </c:pt>
                <c:pt idx="67">
                  <c:v>111.56192649954519</c:v>
                </c:pt>
                <c:pt idx="68">
                  <c:v>111.40397739664419</c:v>
                </c:pt>
                <c:pt idx="69">
                  <c:v>111.25250804380249</c:v>
                </c:pt>
                <c:pt idx="70">
                  <c:v>108.7603255898544</c:v>
                </c:pt>
                <c:pt idx="71">
                  <c:v>109.8619215003185</c:v>
                </c:pt>
                <c:pt idx="72">
                  <c:v>110.5044122384232</c:v>
                </c:pt>
                <c:pt idx="73">
                  <c:v>111.4372487249626</c:v>
                </c:pt>
                <c:pt idx="74">
                  <c:v>111.61938132203611</c:v>
                </c:pt>
                <c:pt idx="75">
                  <c:v>112.59340005090669</c:v>
                </c:pt>
                <c:pt idx="76">
                  <c:v>112.9616611776719</c:v>
                </c:pt>
                <c:pt idx="77">
                  <c:v>114.95347294699199</c:v>
                </c:pt>
                <c:pt idx="78">
                  <c:v>115.8796858834816</c:v>
                </c:pt>
                <c:pt idx="79">
                  <c:v>116.22452021432299</c:v>
                </c:pt>
                <c:pt idx="80">
                  <c:v>115.7427395014266</c:v>
                </c:pt>
                <c:pt idx="81">
                  <c:v>113.1590232848834</c:v>
                </c:pt>
                <c:pt idx="82">
                  <c:v>107.5982145368791</c:v>
                </c:pt>
                <c:pt idx="83">
                  <c:v>106.8493420787844</c:v>
                </c:pt>
                <c:pt idx="84">
                  <c:v>107.71869651972909</c:v>
                </c:pt>
                <c:pt idx="85">
                  <c:v>111.0507412692276</c:v>
                </c:pt>
                <c:pt idx="86">
                  <c:v>111.6260366105042</c:v>
                </c:pt>
                <c:pt idx="87">
                  <c:v>110.9290969384104</c:v>
                </c:pt>
                <c:pt idx="88">
                  <c:v>111.458624114572</c:v>
                </c:pt>
                <c:pt idx="89">
                  <c:v>111.64818093634921</c:v>
                </c:pt>
                <c:pt idx="90">
                  <c:v>108.8723863137072</c:v>
                </c:pt>
                <c:pt idx="91">
                  <c:v>108.5123346625537</c:v>
                </c:pt>
                <c:pt idx="92">
                  <c:v>108.0443238374887</c:v>
                </c:pt>
                <c:pt idx="93">
                  <c:v>103.8338507886146</c:v>
                </c:pt>
                <c:pt idx="94">
                  <c:v>104.2511195001409</c:v>
                </c:pt>
                <c:pt idx="95">
                  <c:v>102.8356913583099</c:v>
                </c:pt>
                <c:pt idx="96">
                  <c:v>97.006876082449651</c:v>
                </c:pt>
                <c:pt idx="97">
                  <c:v>97.631582171702888</c:v>
                </c:pt>
                <c:pt idx="98">
                  <c:v>96.08609330594382</c:v>
                </c:pt>
                <c:pt idx="99">
                  <c:v>99.842859945216347</c:v>
                </c:pt>
                <c:pt idx="100">
                  <c:v>99.888352718681702</c:v>
                </c:pt>
                <c:pt idx="101">
                  <c:v>101.1276355967975</c:v>
                </c:pt>
                <c:pt idx="102">
                  <c:v>102.3992800300535</c:v>
                </c:pt>
                <c:pt idx="103">
                  <c:v>99.612540540103154</c:v>
                </c:pt>
                <c:pt idx="104">
                  <c:v>100.3845236629099</c:v>
                </c:pt>
                <c:pt idx="105">
                  <c:v>99.628440112913424</c:v>
                </c:pt>
                <c:pt idx="106">
                  <c:v>101.55133989452111</c:v>
                </c:pt>
                <c:pt idx="107">
                  <c:v>101.3412332882794</c:v>
                </c:pt>
                <c:pt idx="108">
                  <c:v>101.3320881183828</c:v>
                </c:pt>
                <c:pt idx="109">
                  <c:v>101.6350208706472</c:v>
                </c:pt>
                <c:pt idx="110">
                  <c:v>101.0328155572896</c:v>
                </c:pt>
                <c:pt idx="111">
                  <c:v>100.9197597699311</c:v>
                </c:pt>
                <c:pt idx="112">
                  <c:v>99.284690803568495</c:v>
                </c:pt>
                <c:pt idx="113">
                  <c:v>100.024962981836</c:v>
                </c:pt>
                <c:pt idx="114">
                  <c:v>101.09146646188699</c:v>
                </c:pt>
                <c:pt idx="115">
                  <c:v>97.261932223033554</c:v>
                </c:pt>
                <c:pt idx="116">
                  <c:v>98.26125515010223</c:v>
                </c:pt>
                <c:pt idx="117">
                  <c:v>100.056793757625</c:v>
                </c:pt>
                <c:pt idx="118">
                  <c:v>100.0550357527532</c:v>
                </c:pt>
                <c:pt idx="119">
                  <c:v>101.8996386366366</c:v>
                </c:pt>
                <c:pt idx="120">
                  <c:v>103.07543362491781</c:v>
                </c:pt>
                <c:pt idx="121">
                  <c:v>103.597459633947</c:v>
                </c:pt>
                <c:pt idx="122">
                  <c:v>103.1041470335462</c:v>
                </c:pt>
                <c:pt idx="123">
                  <c:v>105.0205535194234</c:v>
                </c:pt>
                <c:pt idx="124">
                  <c:v>107.955494395459</c:v>
                </c:pt>
                <c:pt idx="125">
                  <c:v>107.1447131659277</c:v>
                </c:pt>
                <c:pt idx="126">
                  <c:v>107.56525250953671</c:v>
                </c:pt>
                <c:pt idx="127">
                  <c:v>107.3525743018499</c:v>
                </c:pt>
                <c:pt idx="128">
                  <c:v>107.7925615328686</c:v>
                </c:pt>
                <c:pt idx="129">
                  <c:v>107.64447444578271</c:v>
                </c:pt>
                <c:pt idx="130">
                  <c:v>108.84781123575191</c:v>
                </c:pt>
                <c:pt idx="131">
                  <c:v>109.290301736293</c:v>
                </c:pt>
                <c:pt idx="132">
                  <c:v>108.7975311301477</c:v>
                </c:pt>
                <c:pt idx="133">
                  <c:v>108.1654526233433</c:v>
                </c:pt>
                <c:pt idx="134">
                  <c:v>110.5165863697799</c:v>
                </c:pt>
                <c:pt idx="135">
                  <c:v>111.355690103298</c:v>
                </c:pt>
                <c:pt idx="136">
                  <c:v>110.453738119606</c:v>
                </c:pt>
                <c:pt idx="137">
                  <c:v>109.9358498721341</c:v>
                </c:pt>
                <c:pt idx="138">
                  <c:v>108.5987036785292</c:v>
                </c:pt>
                <c:pt idx="139">
                  <c:v>108.9712095564666</c:v>
                </c:pt>
                <c:pt idx="140">
                  <c:v>108.8251510762874</c:v>
                </c:pt>
                <c:pt idx="141">
                  <c:v>109.6816305878439</c:v>
                </c:pt>
                <c:pt idx="142">
                  <c:v>110.46278191176449</c:v>
                </c:pt>
                <c:pt idx="143">
                  <c:v>110.8799802948041</c:v>
                </c:pt>
                <c:pt idx="144">
                  <c:v>112.255611774006</c:v>
                </c:pt>
                <c:pt idx="145">
                  <c:v>113.9463384430545</c:v>
                </c:pt>
                <c:pt idx="146">
                  <c:v>113.66323141775651</c:v>
                </c:pt>
                <c:pt idx="147">
                  <c:v>114.91083476751081</c:v>
                </c:pt>
                <c:pt idx="148">
                  <c:v>115.08958820418449</c:v>
                </c:pt>
                <c:pt idx="149">
                  <c:v>114.9824184001051</c:v>
                </c:pt>
                <c:pt idx="150">
                  <c:v>115.7798537035298</c:v>
                </c:pt>
                <c:pt idx="151">
                  <c:v>116.4569490523276</c:v>
                </c:pt>
                <c:pt idx="152">
                  <c:v>116.1792422525242</c:v>
                </c:pt>
                <c:pt idx="153">
                  <c:v>116.7927512745766</c:v>
                </c:pt>
                <c:pt idx="154">
                  <c:v>115.3954081507211</c:v>
                </c:pt>
                <c:pt idx="155">
                  <c:v>116.37849402028</c:v>
                </c:pt>
                <c:pt idx="156">
                  <c:v>117.3723977342131</c:v>
                </c:pt>
                <c:pt idx="157">
                  <c:v>116.7151405203154</c:v>
                </c:pt>
                <c:pt idx="158">
                  <c:v>117.8301569332333</c:v>
                </c:pt>
                <c:pt idx="159">
                  <c:v>115.71350341974561</c:v>
                </c:pt>
                <c:pt idx="160">
                  <c:v>116.2977680760274</c:v>
                </c:pt>
                <c:pt idx="161">
                  <c:v>114.31021783152531</c:v>
                </c:pt>
                <c:pt idx="162">
                  <c:v>114.13907209291141</c:v>
                </c:pt>
                <c:pt idx="163">
                  <c:v>114.227551124239</c:v>
                </c:pt>
                <c:pt idx="164">
                  <c:v>113.8609760651144</c:v>
                </c:pt>
                <c:pt idx="165">
                  <c:v>116.3622369990066</c:v>
                </c:pt>
                <c:pt idx="166">
                  <c:v>117.779227186592</c:v>
                </c:pt>
                <c:pt idx="167">
                  <c:v>117.79537982897681</c:v>
                </c:pt>
                <c:pt idx="168">
                  <c:v>120.56462205148431</c:v>
                </c:pt>
                <c:pt idx="169">
                  <c:v>121.1470517533857</c:v>
                </c:pt>
                <c:pt idx="170">
                  <c:v>120.9609933463226</c:v>
                </c:pt>
                <c:pt idx="171">
                  <c:v>120.8269679643373</c:v>
                </c:pt>
                <c:pt idx="172">
                  <c:v>120.7799299328715</c:v>
                </c:pt>
                <c:pt idx="173">
                  <c:v>122.59036225906991</c:v>
                </c:pt>
                <c:pt idx="174">
                  <c:v>122.44387357971161</c:v>
                </c:pt>
                <c:pt idx="175">
                  <c:v>123.0087423525729</c:v>
                </c:pt>
                <c:pt idx="176">
                  <c:v>124.6029820283519</c:v>
                </c:pt>
                <c:pt idx="177">
                  <c:v>125.7642478881652</c:v>
                </c:pt>
                <c:pt idx="178">
                  <c:v>126.9021101229016</c:v>
                </c:pt>
                <c:pt idx="179">
                  <c:v>126.7871625587823</c:v>
                </c:pt>
                <c:pt idx="180">
                  <c:v>127.4633586539708</c:v>
                </c:pt>
                <c:pt idx="181">
                  <c:v>127.81328566730841</c:v>
                </c:pt>
                <c:pt idx="182">
                  <c:v>129.27810773859909</c:v>
                </c:pt>
                <c:pt idx="183">
                  <c:v>128.4766087670597</c:v>
                </c:pt>
                <c:pt idx="184">
                  <c:v>128.68104821142501</c:v>
                </c:pt>
                <c:pt idx="185">
                  <c:v>130.55069370106489</c:v>
                </c:pt>
                <c:pt idx="186">
                  <c:v>130.39749970311539</c:v>
                </c:pt>
                <c:pt idx="187">
                  <c:v>129.66874507091751</c:v>
                </c:pt>
                <c:pt idx="188">
                  <c:v>128.0987656836451</c:v>
                </c:pt>
                <c:pt idx="189">
                  <c:v>128.03103648919969</c:v>
                </c:pt>
                <c:pt idx="190">
                  <c:v>130.114266624647</c:v>
                </c:pt>
                <c:pt idx="191">
                  <c:v>129.55024503548901</c:v>
                </c:pt>
                <c:pt idx="192">
                  <c:v>128.8865893002351</c:v>
                </c:pt>
                <c:pt idx="193">
                  <c:v>129.30540515038061</c:v>
                </c:pt>
                <c:pt idx="194">
                  <c:v>123.8558167975111</c:v>
                </c:pt>
                <c:pt idx="195">
                  <c:v>124.1116673522849</c:v>
                </c:pt>
                <c:pt idx="196">
                  <c:v>126.4450244609222</c:v>
                </c:pt>
                <c:pt idx="197">
                  <c:v>120.18755217382601</c:v>
                </c:pt>
                <c:pt idx="198">
                  <c:v>121.09998186493</c:v>
                </c:pt>
                <c:pt idx="199">
                  <c:v>122.8344355175893</c:v>
                </c:pt>
                <c:pt idx="200">
                  <c:v>121.3363844728193</c:v>
                </c:pt>
                <c:pt idx="201">
                  <c:v>122.38689444260611</c:v>
                </c:pt>
                <c:pt idx="202">
                  <c:v>124.05171856195579</c:v>
                </c:pt>
                <c:pt idx="203">
                  <c:v>121.96255592140039</c:v>
                </c:pt>
                <c:pt idx="204">
                  <c:v>120.3422247740565</c:v>
                </c:pt>
                <c:pt idx="205">
                  <c:v>121.4523025263277</c:v>
                </c:pt>
                <c:pt idx="206">
                  <c:v>121.38027851465991</c:v>
                </c:pt>
                <c:pt idx="207">
                  <c:v>115.4752058600473</c:v>
                </c:pt>
                <c:pt idx="208">
                  <c:v>113.22603470157991</c:v>
                </c:pt>
                <c:pt idx="209">
                  <c:v>113.4361328561065</c:v>
                </c:pt>
                <c:pt idx="210">
                  <c:v>112.8090222581276</c:v>
                </c:pt>
                <c:pt idx="211">
                  <c:v>113.3547533477239</c:v>
                </c:pt>
                <c:pt idx="212">
                  <c:v>113.5938436520823</c:v>
                </c:pt>
                <c:pt idx="213">
                  <c:v>116.1108894244486</c:v>
                </c:pt>
                <c:pt idx="214">
                  <c:v>119.34543629299201</c:v>
                </c:pt>
                <c:pt idx="215">
                  <c:v>120.4549927106476</c:v>
                </c:pt>
                <c:pt idx="216">
                  <c:v>121.39570461526699</c:v>
                </c:pt>
                <c:pt idx="217">
                  <c:v>121.5984352033076</c:v>
                </c:pt>
                <c:pt idx="218">
                  <c:v>123.0904564034784</c:v>
                </c:pt>
                <c:pt idx="219">
                  <c:v>126.3421643631771</c:v>
                </c:pt>
                <c:pt idx="220">
                  <c:v>126.710944629574</c:v>
                </c:pt>
                <c:pt idx="221">
                  <c:v>126.91165177970259</c:v>
                </c:pt>
                <c:pt idx="222">
                  <c:v>128.46212092340559</c:v>
                </c:pt>
                <c:pt idx="223">
                  <c:v>128.39495646072649</c:v>
                </c:pt>
                <c:pt idx="224">
                  <c:v>130.09101945535161</c:v>
                </c:pt>
                <c:pt idx="225">
                  <c:v>130.8621740272595</c:v>
                </c:pt>
                <c:pt idx="226">
                  <c:v>131.22351375118549</c:v>
                </c:pt>
                <c:pt idx="227">
                  <c:v>132.28816894567069</c:v>
                </c:pt>
                <c:pt idx="228">
                  <c:v>131.47911894969019</c:v>
                </c:pt>
                <c:pt idx="229">
                  <c:v>133.1320408952727</c:v>
                </c:pt>
                <c:pt idx="230">
                  <c:v>135.55250552661121</c:v>
                </c:pt>
                <c:pt idx="231">
                  <c:v>136.5071720442281</c:v>
                </c:pt>
                <c:pt idx="232">
                  <c:v>137.07003487126099</c:v>
                </c:pt>
                <c:pt idx="233">
                  <c:v>137.68958171053271</c:v>
                </c:pt>
                <c:pt idx="234">
                  <c:v>141.30897303625301</c:v>
                </c:pt>
                <c:pt idx="235">
                  <c:v>141.477083485012</c:v>
                </c:pt>
                <c:pt idx="236">
                  <c:v>141.4882730959786</c:v>
                </c:pt>
                <c:pt idx="237">
                  <c:v>141.87461749441829</c:v>
                </c:pt>
                <c:pt idx="238">
                  <c:v>146.12016944846241</c:v>
                </c:pt>
                <c:pt idx="239">
                  <c:v>148.96465481329389</c:v>
                </c:pt>
                <c:pt idx="240">
                  <c:v>150.50549035224969</c:v>
                </c:pt>
                <c:pt idx="241">
                  <c:v>152.4544928598209</c:v>
                </c:pt>
                <c:pt idx="242">
                  <c:v>153.64527139854101</c:v>
                </c:pt>
                <c:pt idx="243">
                  <c:v>150.05476601794311</c:v>
                </c:pt>
                <c:pt idx="244">
                  <c:v>156.00133557435629</c:v>
                </c:pt>
                <c:pt idx="245">
                  <c:v>159.95368180811761</c:v>
                </c:pt>
                <c:pt idx="246">
                  <c:v>162.78736992680851</c:v>
                </c:pt>
                <c:pt idx="247">
                  <c:v>161.69399675851179</c:v>
                </c:pt>
                <c:pt idx="248">
                  <c:v>168.5645478039429</c:v>
                </c:pt>
                <c:pt idx="249">
                  <c:v>170.27485663881549</c:v>
                </c:pt>
                <c:pt idx="250">
                  <c:v>166.96814489568069</c:v>
                </c:pt>
                <c:pt idx="251">
                  <c:v>162.82254879538101</c:v>
                </c:pt>
                <c:pt idx="252">
                  <c:v>159.1825769877313</c:v>
                </c:pt>
                <c:pt idx="253">
                  <c:v>159.7982037336854</c:v>
                </c:pt>
                <c:pt idx="254">
                  <c:v>169.20622086963971</c:v>
                </c:pt>
                <c:pt idx="255">
                  <c:v>171.9752994993901</c:v>
                </c:pt>
                <c:pt idx="256">
                  <c:v>175.97986061217571</c:v>
                </c:pt>
                <c:pt idx="257">
                  <c:v>184.33040438571209</c:v>
                </c:pt>
                <c:pt idx="258">
                  <c:v>191.4050921578677</c:v>
                </c:pt>
                <c:pt idx="259">
                  <c:v>193.54421140088499</c:v>
                </c:pt>
                <c:pt idx="260">
                  <c:v>198.17792668768729</c:v>
                </c:pt>
                <c:pt idx="261">
                  <c:v>197.79063190887049</c:v>
                </c:pt>
                <c:pt idx="262">
                  <c:v>201.86094459420539</c:v>
                </c:pt>
                <c:pt idx="263">
                  <c:v>203.5003127292498</c:v>
                </c:pt>
                <c:pt idx="264">
                  <c:v>203.9240114122222</c:v>
                </c:pt>
                <c:pt idx="265">
                  <c:v>202.17030677156151</c:v>
                </c:pt>
                <c:pt idx="266">
                  <c:v>199.87351418822561</c:v>
                </c:pt>
                <c:pt idx="267">
                  <c:v>199.60757870498509</c:v>
                </c:pt>
                <c:pt idx="268">
                  <c:v>198.45783585789979</c:v>
                </c:pt>
                <c:pt idx="269">
                  <c:v>203.63589884245371</c:v>
                </c:pt>
                <c:pt idx="270">
                  <c:v>208.85323423552811</c:v>
                </c:pt>
                <c:pt idx="271">
                  <c:v>208.14897799696641</c:v>
                </c:pt>
                <c:pt idx="272">
                  <c:v>207.60447996235339</c:v>
                </c:pt>
                <c:pt idx="273">
                  <c:v>210.17016605929291</c:v>
                </c:pt>
                <c:pt idx="274">
                  <c:v>199.76878824153809</c:v>
                </c:pt>
                <c:pt idx="275">
                  <c:v>208.64028102873371</c:v>
                </c:pt>
                <c:pt idx="276">
                  <c:v>215.91169173320719</c:v>
                </c:pt>
                <c:pt idx="277">
                  <c:v>216.31839979199651</c:v>
                </c:pt>
                <c:pt idx="278">
                  <c:v>214.2106816573685</c:v>
                </c:pt>
                <c:pt idx="279">
                  <c:v>212.8611499913942</c:v>
                </c:pt>
                <c:pt idx="280">
                  <c:v>219.0716347173454</c:v>
                </c:pt>
                <c:pt idx="281">
                  <c:v>226.63085761665849</c:v>
                </c:pt>
                <c:pt idx="282">
                  <c:v>228.63375870349421</c:v>
                </c:pt>
                <c:pt idx="283">
                  <c:v>232.87711110780151</c:v>
                </c:pt>
                <c:pt idx="284">
                  <c:v>229.84866614752229</c:v>
                </c:pt>
                <c:pt idx="285">
                  <c:v>228.17525874257001</c:v>
                </c:pt>
                <c:pt idx="286">
                  <c:v>231.8062932976348</c:v>
                </c:pt>
                <c:pt idx="287">
                  <c:v>233.33827283633741</c:v>
                </c:pt>
                <c:pt idx="288">
                  <c:v>237.4354952714084</c:v>
                </c:pt>
                <c:pt idx="289">
                  <c:v>236.97073987699159</c:v>
                </c:pt>
                <c:pt idx="290">
                  <c:v>237.03925181009211</c:v>
                </c:pt>
                <c:pt idx="291">
                  <c:v>225.51555097515919</c:v>
                </c:pt>
                <c:pt idx="292">
                  <c:v>224.2500421236405</c:v>
                </c:pt>
                <c:pt idx="293">
                  <c:v>230.1251223285654</c:v>
                </c:pt>
                <c:pt idx="294">
                  <c:v>236.11546151832121</c:v>
                </c:pt>
                <c:pt idx="295">
                  <c:v>236.0225459158207</c:v>
                </c:pt>
                <c:pt idx="296">
                  <c:v>239.26377458449829</c:v>
                </c:pt>
                <c:pt idx="297">
                  <c:v>244.3411446849687</c:v>
                </c:pt>
                <c:pt idx="298">
                  <c:v>249.14750461771911</c:v>
                </c:pt>
                <c:pt idx="299">
                  <c:v>253.10342690909081</c:v>
                </c:pt>
                <c:pt idx="300">
                  <c:v>252.62582193293281</c:v>
                </c:pt>
                <c:pt idx="301">
                  <c:v>255.77260680320211</c:v>
                </c:pt>
                <c:pt idx="302">
                  <c:v>254.58061964702321</c:v>
                </c:pt>
                <c:pt idx="303">
                  <c:v>247.7223608432646</c:v>
                </c:pt>
                <c:pt idx="304">
                  <c:v>246.0473622654597</c:v>
                </c:pt>
                <c:pt idx="305">
                  <c:v>238.83532530354771</c:v>
                </c:pt>
                <c:pt idx="306">
                  <c:v>239.00794770949349</c:v>
                </c:pt>
                <c:pt idx="307">
                  <c:v>242.1811232130232</c:v>
                </c:pt>
                <c:pt idx="308">
                  <c:v>240.15641048004159</c:v>
                </c:pt>
                <c:pt idx="309">
                  <c:v>233.99773952781501</c:v>
                </c:pt>
                <c:pt idx="310">
                  <c:v>235.53755427996489</c:v>
                </c:pt>
                <c:pt idx="311">
                  <c:v>229.98327315534939</c:v>
                </c:pt>
                <c:pt idx="312">
                  <c:v>219.65225325070151</c:v>
                </c:pt>
                <c:pt idx="313">
                  <c:v>212.48048710038361</c:v>
                </c:pt>
                <c:pt idx="314">
                  <c:v>222.3703747229267</c:v>
                </c:pt>
                <c:pt idx="315">
                  <c:v>212.18084296761839</c:v>
                </c:pt>
                <c:pt idx="316">
                  <c:v>223.47791293416421</c:v>
                </c:pt>
                <c:pt idx="317">
                  <c:v>223.87812559057309</c:v>
                </c:pt>
                <c:pt idx="318">
                  <c:v>223.611800655385</c:v>
                </c:pt>
                <c:pt idx="319">
                  <c:v>217.17561432843999</c:v>
                </c:pt>
                <c:pt idx="320">
                  <c:v>216.13571476922581</c:v>
                </c:pt>
                <c:pt idx="321">
                  <c:v>214.75665916756981</c:v>
                </c:pt>
                <c:pt idx="322">
                  <c:v>219.72876961196161</c:v>
                </c:pt>
                <c:pt idx="323">
                  <c:v>222.00791194098011</c:v>
                </c:pt>
                <c:pt idx="324">
                  <c:v>219.03525334924029</c:v>
                </c:pt>
                <c:pt idx="325">
                  <c:v>213.3944613237631</c:v>
                </c:pt>
                <c:pt idx="326">
                  <c:v>208.39788709592469</c:v>
                </c:pt>
                <c:pt idx="327">
                  <c:v>196.52995255404721</c:v>
                </c:pt>
                <c:pt idx="328">
                  <c:v>193.25596019252839</c:v>
                </c:pt>
                <c:pt idx="329">
                  <c:v>192.07462610251531</c:v>
                </c:pt>
                <c:pt idx="330">
                  <c:v>201.96930812960619</c:v>
                </c:pt>
                <c:pt idx="331">
                  <c:v>206.07545264869489</c:v>
                </c:pt>
                <c:pt idx="332">
                  <c:v>208.2521845149725</c:v>
                </c:pt>
                <c:pt idx="333">
                  <c:v>209.97797204106149</c:v>
                </c:pt>
                <c:pt idx="334">
                  <c:v>208.01870404346849</c:v>
                </c:pt>
                <c:pt idx="335">
                  <c:v>208.4832035097935</c:v>
                </c:pt>
                <c:pt idx="336">
                  <c:v>206.77559036148449</c:v>
                </c:pt>
                <c:pt idx="337">
                  <c:v>207.6744689787688</c:v>
                </c:pt>
                <c:pt idx="338">
                  <c:v>210.16916418840881</c:v>
                </c:pt>
                <c:pt idx="339">
                  <c:v>209.3658055053647</c:v>
                </c:pt>
                <c:pt idx="340">
                  <c:v>209.1883480839748</c:v>
                </c:pt>
                <c:pt idx="341">
                  <c:v>208.68566098890619</c:v>
                </c:pt>
                <c:pt idx="342">
                  <c:v>197.5728992948406</c:v>
                </c:pt>
                <c:pt idx="343">
                  <c:v>193.78143636633149</c:v>
                </c:pt>
                <c:pt idx="344">
                  <c:v>193.68450006519799</c:v>
                </c:pt>
                <c:pt idx="345">
                  <c:v>186.0642718646321</c:v>
                </c:pt>
                <c:pt idx="346">
                  <c:v>183.4769805040105</c:v>
                </c:pt>
                <c:pt idx="347">
                  <c:v>188.0714962075287</c:v>
                </c:pt>
                <c:pt idx="348">
                  <c:v>186.4495567821175</c:v>
                </c:pt>
                <c:pt idx="349">
                  <c:v>176.42559998547259</c:v>
                </c:pt>
                <c:pt idx="350">
                  <c:v>179.51091391855019</c:v>
                </c:pt>
                <c:pt idx="351">
                  <c:v>166.61344520775461</c:v>
                </c:pt>
                <c:pt idx="352">
                  <c:v>164.2476532390645</c:v>
                </c:pt>
                <c:pt idx="353">
                  <c:v>163.4143677430452</c:v>
                </c:pt>
                <c:pt idx="354">
                  <c:v>162.33931452015341</c:v>
                </c:pt>
                <c:pt idx="355">
                  <c:v>171.9438481136699</c:v>
                </c:pt>
                <c:pt idx="356">
                  <c:v>173.3238818675101</c:v>
                </c:pt>
                <c:pt idx="357">
                  <c:v>173.53818959425871</c:v>
                </c:pt>
                <c:pt idx="358">
                  <c:v>180.37430878131241</c:v>
                </c:pt>
                <c:pt idx="359">
                  <c:v>175.87817266411139</c:v>
                </c:pt>
                <c:pt idx="360">
                  <c:v>173.91845853573719</c:v>
                </c:pt>
                <c:pt idx="361">
                  <c:v>174.1268442097257</c:v>
                </c:pt>
                <c:pt idx="362">
                  <c:v>173.81347764086061</c:v>
                </c:pt>
                <c:pt idx="363">
                  <c:v>170.5248603599359</c:v>
                </c:pt>
                <c:pt idx="364">
                  <c:v>174.1159464493754</c:v>
                </c:pt>
                <c:pt idx="365">
                  <c:v>173.57504989064091</c:v>
                </c:pt>
                <c:pt idx="366">
                  <c:v>176.78688183633301</c:v>
                </c:pt>
                <c:pt idx="367">
                  <c:v>177.0823733030517</c:v>
                </c:pt>
                <c:pt idx="368">
                  <c:v>179.5981773453972</c:v>
                </c:pt>
                <c:pt idx="369">
                  <c:v>181.30881971227319</c:v>
                </c:pt>
                <c:pt idx="370">
                  <c:v>184.1833318183221</c:v>
                </c:pt>
                <c:pt idx="371">
                  <c:v>183.81675374060151</c:v>
                </c:pt>
                <c:pt idx="372">
                  <c:v>184.57078573707869</c:v>
                </c:pt>
                <c:pt idx="373">
                  <c:v>185.27711325476781</c:v>
                </c:pt>
                <c:pt idx="374">
                  <c:v>185.43318661277081</c:v>
                </c:pt>
                <c:pt idx="375">
                  <c:v>184.75216997373801</c:v>
                </c:pt>
                <c:pt idx="376">
                  <c:v>184.90205611210001</c:v>
                </c:pt>
                <c:pt idx="377">
                  <c:v>184.67982393831451</c:v>
                </c:pt>
                <c:pt idx="378">
                  <c:v>187.037242921955</c:v>
                </c:pt>
                <c:pt idx="379">
                  <c:v>187.5744510164906</c:v>
                </c:pt>
                <c:pt idx="380">
                  <c:v>189.7089415196819</c:v>
                </c:pt>
                <c:pt idx="381">
                  <c:v>190.9222844769175</c:v>
                </c:pt>
                <c:pt idx="382">
                  <c:v>188.3545051610848</c:v>
                </c:pt>
                <c:pt idx="383">
                  <c:v>188.33268109080259</c:v>
                </c:pt>
                <c:pt idx="384">
                  <c:v>185.07261236904529</c:v>
                </c:pt>
                <c:pt idx="385">
                  <c:v>181.50678721146761</c:v>
                </c:pt>
                <c:pt idx="386">
                  <c:v>181.97603125138909</c:v>
                </c:pt>
                <c:pt idx="387">
                  <c:v>180.77183883609149</c:v>
                </c:pt>
                <c:pt idx="388">
                  <c:v>180.24720870918659</c:v>
                </c:pt>
                <c:pt idx="389">
                  <c:v>182.5617774248083</c:v>
                </c:pt>
                <c:pt idx="390">
                  <c:v>185.03127705918769</c:v>
                </c:pt>
                <c:pt idx="391">
                  <c:v>184.50932538744351</c:v>
                </c:pt>
                <c:pt idx="392">
                  <c:v>184.6209819948734</c:v>
                </c:pt>
                <c:pt idx="393">
                  <c:v>183.84886106482679</c:v>
                </c:pt>
                <c:pt idx="394">
                  <c:v>181.48801704529501</c:v>
                </c:pt>
                <c:pt idx="395">
                  <c:v>177.26884037614241</c:v>
                </c:pt>
                <c:pt idx="396">
                  <c:v>176.72775177499011</c:v>
                </c:pt>
                <c:pt idx="397">
                  <c:v>181.56141007625729</c:v>
                </c:pt>
                <c:pt idx="398">
                  <c:v>180.66322381360709</c:v>
                </c:pt>
                <c:pt idx="399">
                  <c:v>180.89187320845261</c:v>
                </c:pt>
                <c:pt idx="400">
                  <c:v>176.8349529234936</c:v>
                </c:pt>
                <c:pt idx="401">
                  <c:v>175.63850612142309</c:v>
                </c:pt>
                <c:pt idx="402">
                  <c:v>168.9263083192667</c:v>
                </c:pt>
                <c:pt idx="403">
                  <c:v>170.50217345159299</c:v>
                </c:pt>
                <c:pt idx="404">
                  <c:v>169.55510194328281</c:v>
                </c:pt>
                <c:pt idx="405">
                  <c:v>165.63225756433019</c:v>
                </c:pt>
                <c:pt idx="406">
                  <c:v>165.2872627204523</c:v>
                </c:pt>
                <c:pt idx="407">
                  <c:v>167.39006912669899</c:v>
                </c:pt>
                <c:pt idx="408">
                  <c:v>168.17166081736539</c:v>
                </c:pt>
                <c:pt idx="409">
                  <c:v>169.70024456167491</c:v>
                </c:pt>
                <c:pt idx="410">
                  <c:v>170.4601091498379</c:v>
                </c:pt>
                <c:pt idx="411">
                  <c:v>173.40741995800411</c:v>
                </c:pt>
                <c:pt idx="412">
                  <c:v>170.4939216349141</c:v>
                </c:pt>
                <c:pt idx="413">
                  <c:v>168.63681908569561</c:v>
                </c:pt>
                <c:pt idx="414">
                  <c:v>165.37458788041971</c:v>
                </c:pt>
                <c:pt idx="415">
                  <c:v>162.84444097559009</c:v>
                </c:pt>
                <c:pt idx="416">
                  <c:v>157.63934296797461</c:v>
                </c:pt>
                <c:pt idx="417">
                  <c:v>159.79922491952519</c:v>
                </c:pt>
                <c:pt idx="418">
                  <c:v>161.95830155990089</c:v>
                </c:pt>
                <c:pt idx="419">
                  <c:v>157.17710158925581</c:v>
                </c:pt>
                <c:pt idx="420">
                  <c:v>151.4024351929516</c:v>
                </c:pt>
                <c:pt idx="421">
                  <c:v>143.17364517438119</c:v>
                </c:pt>
                <c:pt idx="422">
                  <c:v>150.0410040423738</c:v>
                </c:pt>
                <c:pt idx="423">
                  <c:v>144.0128437763066</c:v>
                </c:pt>
                <c:pt idx="424">
                  <c:v>144.8641307100346</c:v>
                </c:pt>
                <c:pt idx="425">
                  <c:v>146.94887609489101</c:v>
                </c:pt>
                <c:pt idx="426">
                  <c:v>147.01757632670049</c:v>
                </c:pt>
                <c:pt idx="427">
                  <c:v>151.83097658845131</c:v>
                </c:pt>
                <c:pt idx="428">
                  <c:v>153.072911819962</c:v>
                </c:pt>
                <c:pt idx="429">
                  <c:v>151.82527008713549</c:v>
                </c:pt>
                <c:pt idx="430">
                  <c:v>151.55766550583439</c:v>
                </c:pt>
                <c:pt idx="431">
                  <c:v>145.79768523060301</c:v>
                </c:pt>
                <c:pt idx="432">
                  <c:v>143.07979894936679</c:v>
                </c:pt>
                <c:pt idx="433">
                  <c:v>144.99397922719291</c:v>
                </c:pt>
                <c:pt idx="434">
                  <c:v>145.21619467169111</c:v>
                </c:pt>
                <c:pt idx="435">
                  <c:v>145.50795630309591</c:v>
                </c:pt>
                <c:pt idx="436">
                  <c:v>146.55152710216959</c:v>
                </c:pt>
                <c:pt idx="437">
                  <c:v>150.9167236513687</c:v>
                </c:pt>
                <c:pt idx="438">
                  <c:v>150.39821935364881</c:v>
                </c:pt>
                <c:pt idx="439">
                  <c:v>150.5063869793332</c:v>
                </c:pt>
                <c:pt idx="440">
                  <c:v>152.0441832780165</c:v>
                </c:pt>
                <c:pt idx="441">
                  <c:v>150.4296773214266</c:v>
                </c:pt>
                <c:pt idx="442">
                  <c:v>152.35572154249019</c:v>
                </c:pt>
                <c:pt idx="443">
                  <c:v>151.65424691784881</c:v>
                </c:pt>
                <c:pt idx="444">
                  <c:v>153.0517452950362</c:v>
                </c:pt>
                <c:pt idx="445">
                  <c:v>154.666658073772</c:v>
                </c:pt>
                <c:pt idx="446">
                  <c:v>155.6802453287286</c:v>
                </c:pt>
                <c:pt idx="447">
                  <c:v>154.15408031596201</c:v>
                </c:pt>
                <c:pt idx="448">
                  <c:v>153.8648459313778</c:v>
                </c:pt>
                <c:pt idx="449">
                  <c:v>155.09879141089931</c:v>
                </c:pt>
                <c:pt idx="450">
                  <c:v>155.33664171480211</c:v>
                </c:pt>
                <c:pt idx="451">
                  <c:v>153.35374175940581</c:v>
                </c:pt>
                <c:pt idx="452">
                  <c:v>153.6855576114653</c:v>
                </c:pt>
                <c:pt idx="453">
                  <c:v>152.4384529967912</c:v>
                </c:pt>
                <c:pt idx="454">
                  <c:v>150.9938778482684</c:v>
                </c:pt>
                <c:pt idx="455">
                  <c:v>151.2893001290349</c:v>
                </c:pt>
                <c:pt idx="456">
                  <c:v>151.3749996286827</c:v>
                </c:pt>
                <c:pt idx="457">
                  <c:v>149.8778272693464</c:v>
                </c:pt>
                <c:pt idx="458">
                  <c:v>150.8635846134635</c:v>
                </c:pt>
                <c:pt idx="459">
                  <c:v>150.39724940111341</c:v>
                </c:pt>
                <c:pt idx="460">
                  <c:v>151.28210713686829</c:v>
                </c:pt>
                <c:pt idx="461">
                  <c:v>150.08416867462839</c:v>
                </c:pt>
                <c:pt idx="462">
                  <c:v>148.6168802744063</c:v>
                </c:pt>
                <c:pt idx="463">
                  <c:v>150.5385617051495</c:v>
                </c:pt>
                <c:pt idx="464">
                  <c:v>151.05898494698661</c:v>
                </c:pt>
                <c:pt idx="465">
                  <c:v>152.73740290061809</c:v>
                </c:pt>
                <c:pt idx="466">
                  <c:v>152.23150583552021</c:v>
                </c:pt>
                <c:pt idx="467">
                  <c:v>150.91963069101561</c:v>
                </c:pt>
                <c:pt idx="468">
                  <c:v>152.2175870543696</c:v>
                </c:pt>
                <c:pt idx="469">
                  <c:v>151.23918604708271</c:v>
                </c:pt>
                <c:pt idx="470">
                  <c:v>149.45693287296189</c:v>
                </c:pt>
                <c:pt idx="471">
                  <c:v>147.02852535505079</c:v>
                </c:pt>
                <c:pt idx="472">
                  <c:v>145.0828680864947</c:v>
                </c:pt>
                <c:pt idx="473">
                  <c:v>138.90609170837541</c:v>
                </c:pt>
                <c:pt idx="474">
                  <c:v>137.77057576199621</c:v>
                </c:pt>
                <c:pt idx="475">
                  <c:v>136.92179239044691</c:v>
                </c:pt>
                <c:pt idx="476">
                  <c:v>136.2892665947081</c:v>
                </c:pt>
                <c:pt idx="477">
                  <c:v>136.89875537070779</c:v>
                </c:pt>
                <c:pt idx="478">
                  <c:v>136.72772388428109</c:v>
                </c:pt>
                <c:pt idx="479">
                  <c:v>134.37351028257251</c:v>
                </c:pt>
                <c:pt idx="480">
                  <c:v>135.00979034476271</c:v>
                </c:pt>
                <c:pt idx="481">
                  <c:v>134.41153476219719</c:v>
                </c:pt>
                <c:pt idx="482">
                  <c:v>131.4459765079996</c:v>
                </c:pt>
                <c:pt idx="483">
                  <c:v>126.9928422536846</c:v>
                </c:pt>
                <c:pt idx="484">
                  <c:v>130.6691088940662</c:v>
                </c:pt>
                <c:pt idx="485">
                  <c:v>132.54357246084189</c:v>
                </c:pt>
                <c:pt idx="486">
                  <c:v>129.65995550711509</c:v>
                </c:pt>
                <c:pt idx="487">
                  <c:v>124.0723361485868</c:v>
                </c:pt>
                <c:pt idx="488">
                  <c:v>123.3783357670591</c:v>
                </c:pt>
                <c:pt idx="489">
                  <c:v>118.0496182965168</c:v>
                </c:pt>
                <c:pt idx="490">
                  <c:v>110.6165129199664</c:v>
                </c:pt>
                <c:pt idx="491">
                  <c:v>116.7745791569828</c:v>
                </c:pt>
                <c:pt idx="492">
                  <c:v>118.52414213100739</c:v>
                </c:pt>
                <c:pt idx="493">
                  <c:v>115.1694823132634</c:v>
                </c:pt>
                <c:pt idx="494">
                  <c:v>114.01950017834849</c:v>
                </c:pt>
                <c:pt idx="495">
                  <c:v>110.9693791506147</c:v>
                </c:pt>
                <c:pt idx="496">
                  <c:v>111.4304502475882</c:v>
                </c:pt>
                <c:pt idx="497">
                  <c:v>112.2467428661117</c:v>
                </c:pt>
                <c:pt idx="498">
                  <c:v>109.4015068622884</c:v>
                </c:pt>
                <c:pt idx="499">
                  <c:v>106.02338337789119</c:v>
                </c:pt>
                <c:pt idx="500">
                  <c:v>96.077116672525889</c:v>
                </c:pt>
                <c:pt idx="501">
                  <c:v>91.488932292792867</c:v>
                </c:pt>
                <c:pt idx="502">
                  <c:v>95.901431485307882</c:v>
                </c:pt>
                <c:pt idx="503">
                  <c:v>95.583267047303863</c:v>
                </c:pt>
                <c:pt idx="504">
                  <c:v>99.309296777270589</c:v>
                </c:pt>
                <c:pt idx="505">
                  <c:v>103.9106562626869</c:v>
                </c:pt>
                <c:pt idx="506">
                  <c:v>107.1341458452964</c:v>
                </c:pt>
                <c:pt idx="507">
                  <c:v>105.2747121241063</c:v>
                </c:pt>
                <c:pt idx="508">
                  <c:v>103.32427649033779</c:v>
                </c:pt>
                <c:pt idx="509">
                  <c:v>105.9604485660039</c:v>
                </c:pt>
                <c:pt idx="510">
                  <c:v>108.7132207885218</c:v>
                </c:pt>
                <c:pt idx="511">
                  <c:v>104.761230359043</c:v>
                </c:pt>
                <c:pt idx="512">
                  <c:v>103.5184138580946</c:v>
                </c:pt>
                <c:pt idx="513">
                  <c:v>101.7523162565942</c:v>
                </c:pt>
                <c:pt idx="514">
                  <c:v>99.928624656144777</c:v>
                </c:pt>
                <c:pt idx="515">
                  <c:v>97.192929545010358</c:v>
                </c:pt>
                <c:pt idx="516">
                  <c:v>95.772500173253775</c:v>
                </c:pt>
                <c:pt idx="517">
                  <c:v>95.31279246556474</c:v>
                </c:pt>
                <c:pt idx="518">
                  <c:v>96.471191318156826</c:v>
                </c:pt>
                <c:pt idx="519">
                  <c:v>96.449332666883933</c:v>
                </c:pt>
                <c:pt idx="520">
                  <c:v>96.081500192069797</c:v>
                </c:pt>
                <c:pt idx="521">
                  <c:v>96.767120025810812</c:v>
                </c:pt>
                <c:pt idx="522">
                  <c:v>97.245567224191603</c:v>
                </c:pt>
                <c:pt idx="523">
                  <c:v>96.114146901692848</c:v>
                </c:pt>
                <c:pt idx="524">
                  <c:v>95.115080200043352</c:v>
                </c:pt>
                <c:pt idx="525">
                  <c:v>95.12987816845326</c:v>
                </c:pt>
                <c:pt idx="526">
                  <c:v>97.180777347828624</c:v>
                </c:pt>
                <c:pt idx="527">
                  <c:v>95.434597078130722</c:v>
                </c:pt>
                <c:pt idx="528">
                  <c:v>95.386088150953924</c:v>
                </c:pt>
                <c:pt idx="529">
                  <c:v>97.028944367547624</c:v>
                </c:pt>
                <c:pt idx="530">
                  <c:v>97.003369796782664</c:v>
                </c:pt>
                <c:pt idx="531">
                  <c:v>97.29165521760487</c:v>
                </c:pt>
                <c:pt idx="532">
                  <c:v>98.437669607571507</c:v>
                </c:pt>
                <c:pt idx="533">
                  <c:v>99.452748878157649</c:v>
                </c:pt>
                <c:pt idx="534">
                  <c:v>99.13864853179588</c:v>
                </c:pt>
                <c:pt idx="535">
                  <c:v>100.7155773957287</c:v>
                </c:pt>
                <c:pt idx="536">
                  <c:v>101.2583903985791</c:v>
                </c:pt>
                <c:pt idx="537">
                  <c:v>100.74835033813279</c:v>
                </c:pt>
                <c:pt idx="538">
                  <c:v>98.521136589950046</c:v>
                </c:pt>
                <c:pt idx="539">
                  <c:v>98.530842753827983</c:v>
                </c:pt>
                <c:pt idx="540">
                  <c:v>96.887635271457498</c:v>
                </c:pt>
                <c:pt idx="541">
                  <c:v>98.36846841207246</c:v>
                </c:pt>
                <c:pt idx="542">
                  <c:v>100.0070523203991</c:v>
                </c:pt>
                <c:pt idx="543">
                  <c:v>100.1269778211351</c:v>
                </c:pt>
                <c:pt idx="544">
                  <c:v>101.0126135896398</c:v>
                </c:pt>
                <c:pt idx="545">
                  <c:v>102.39926952223151</c:v>
                </c:pt>
                <c:pt idx="546">
                  <c:v>103.27824580246219</c:v>
                </c:pt>
                <c:pt idx="547">
                  <c:v>103.2989358255589</c:v>
                </c:pt>
                <c:pt idx="548">
                  <c:v>97.893538661068575</c:v>
                </c:pt>
                <c:pt idx="549">
                  <c:v>95.857420410045108</c:v>
                </c:pt>
                <c:pt idx="550">
                  <c:v>93.786828949397247</c:v>
                </c:pt>
                <c:pt idx="551">
                  <c:v>93.501800781365176</c:v>
                </c:pt>
                <c:pt idx="552">
                  <c:v>95.006916649006158</c:v>
                </c:pt>
                <c:pt idx="553">
                  <c:v>93.21091516241637</c:v>
                </c:pt>
                <c:pt idx="554">
                  <c:v>95.132174449636821</c:v>
                </c:pt>
                <c:pt idx="555">
                  <c:v>95.114826739690429</c:v>
                </c:pt>
                <c:pt idx="556">
                  <c:v>95.079132289206598</c:v>
                </c:pt>
                <c:pt idx="557">
                  <c:v>94.214604082790103</c:v>
                </c:pt>
                <c:pt idx="558">
                  <c:v>94.105453453176665</c:v>
                </c:pt>
                <c:pt idx="559">
                  <c:v>93.178725876334298</c:v>
                </c:pt>
                <c:pt idx="560">
                  <c:v>94.569793707633892</c:v>
                </c:pt>
                <c:pt idx="561">
                  <c:v>95.587517459631044</c:v>
                </c:pt>
                <c:pt idx="562">
                  <c:v>95.762596807578461</c:v>
                </c:pt>
                <c:pt idx="563">
                  <c:v>95.663639187150622</c:v>
                </c:pt>
                <c:pt idx="564">
                  <c:v>94.309731384254519</c:v>
                </c:pt>
                <c:pt idx="565">
                  <c:v>93.933457942241006</c:v>
                </c:pt>
                <c:pt idx="566">
                  <c:v>94.036218726762655</c:v>
                </c:pt>
                <c:pt idx="567">
                  <c:v>93.643553773019121</c:v>
                </c:pt>
                <c:pt idx="568">
                  <c:v>94.655812821112789</c:v>
                </c:pt>
                <c:pt idx="569">
                  <c:v>95.949903513799711</c:v>
                </c:pt>
                <c:pt idx="570">
                  <c:v>96.576113136250044</c:v>
                </c:pt>
                <c:pt idx="571">
                  <c:v>97.138785233459018</c:v>
                </c:pt>
                <c:pt idx="572">
                  <c:v>96.908566969125857</c:v>
                </c:pt>
                <c:pt idx="573">
                  <c:v>97.782673140691585</c:v>
                </c:pt>
                <c:pt idx="574">
                  <c:v>95.778019232869426</c:v>
                </c:pt>
                <c:pt idx="575">
                  <c:v>94.717487350875899</c:v>
                </c:pt>
                <c:pt idx="576">
                  <c:v>95.07527395245657</c:v>
                </c:pt>
                <c:pt idx="577">
                  <c:v>94.974426437040933</c:v>
                </c:pt>
                <c:pt idx="578">
                  <c:v>94.623104989925693</c:v>
                </c:pt>
                <c:pt idx="579">
                  <c:v>94.305245496947393</c:v>
                </c:pt>
                <c:pt idx="580">
                  <c:v>94.567992773033566</c:v>
                </c:pt>
                <c:pt idx="581">
                  <c:v>95.304097202286869</c:v>
                </c:pt>
                <c:pt idx="582">
                  <c:v>95.055532000969436</c:v>
                </c:pt>
                <c:pt idx="583">
                  <c:v>93.831832009764526</c:v>
                </c:pt>
                <c:pt idx="584">
                  <c:v>93.072218021646904</c:v>
                </c:pt>
                <c:pt idx="585">
                  <c:v>93.420988352543489</c:v>
                </c:pt>
                <c:pt idx="586">
                  <c:v>91.951985046355972</c:v>
                </c:pt>
                <c:pt idx="587">
                  <c:v>91.809339864761697</c:v>
                </c:pt>
                <c:pt idx="588">
                  <c:v>90.273127972017249</c:v>
                </c:pt>
                <c:pt idx="589">
                  <c:v>91.068861327447934</c:v>
                </c:pt>
                <c:pt idx="590">
                  <c:v>91.714451367926941</c:v>
                </c:pt>
                <c:pt idx="591">
                  <c:v>93.323528520401283</c:v>
                </c:pt>
                <c:pt idx="592">
                  <c:v>92.517246196323185</c:v>
                </c:pt>
                <c:pt idx="593">
                  <c:v>92.590829998676369</c:v>
                </c:pt>
                <c:pt idx="594">
                  <c:v>92.182099483451353</c:v>
                </c:pt>
                <c:pt idx="595">
                  <c:v>91.558300406664245</c:v>
                </c:pt>
                <c:pt idx="596">
                  <c:v>92.318536271351221</c:v>
                </c:pt>
                <c:pt idx="597">
                  <c:v>91.799670715856664</c:v>
                </c:pt>
                <c:pt idx="598">
                  <c:v>91.930638591845522</c:v>
                </c:pt>
                <c:pt idx="599">
                  <c:v>93.890652668807107</c:v>
                </c:pt>
                <c:pt idx="600">
                  <c:v>94.711458630260694</c:v>
                </c:pt>
                <c:pt idx="601">
                  <c:v>92.321404549636185</c:v>
                </c:pt>
                <c:pt idx="602">
                  <c:v>93.861550932210079</c:v>
                </c:pt>
                <c:pt idx="603">
                  <c:v>94.969391828258182</c:v>
                </c:pt>
                <c:pt idx="604">
                  <c:v>97.648140933119535</c:v>
                </c:pt>
                <c:pt idx="605">
                  <c:v>98.436689707014807</c:v>
                </c:pt>
                <c:pt idx="606">
                  <c:v>101.1422449775359</c:v>
                </c:pt>
                <c:pt idx="607">
                  <c:v>101.4418473137795</c:v>
                </c:pt>
                <c:pt idx="608">
                  <c:v>102.4836340692132</c:v>
                </c:pt>
                <c:pt idx="609">
                  <c:v>104.8791079781455</c:v>
                </c:pt>
                <c:pt idx="610">
                  <c:v>102.3642913036668</c:v>
                </c:pt>
                <c:pt idx="611">
                  <c:v>103.0618367393475</c:v>
                </c:pt>
                <c:pt idx="612">
                  <c:v>103.19360396752739</c:v>
                </c:pt>
                <c:pt idx="613">
                  <c:v>102.7636367949443</c:v>
                </c:pt>
                <c:pt idx="614">
                  <c:v>102.5566131553207</c:v>
                </c:pt>
                <c:pt idx="615">
                  <c:v>103.853013354849</c:v>
                </c:pt>
                <c:pt idx="616">
                  <c:v>107.1550643240452</c:v>
                </c:pt>
                <c:pt idx="617">
                  <c:v>106.8855603270238</c:v>
                </c:pt>
                <c:pt idx="618">
                  <c:v>103.0748759185071</c:v>
                </c:pt>
                <c:pt idx="619">
                  <c:v>105.01534792298651</c:v>
                </c:pt>
                <c:pt idx="620">
                  <c:v>107.32232111713451</c:v>
                </c:pt>
                <c:pt idx="621">
                  <c:v>108.36796228387369</c:v>
                </c:pt>
                <c:pt idx="622">
                  <c:v>107.29343892002861</c:v>
                </c:pt>
                <c:pt idx="623">
                  <c:v>108.48438135584669</c:v>
                </c:pt>
                <c:pt idx="624">
                  <c:v>108.1353097968194</c:v>
                </c:pt>
                <c:pt idx="625">
                  <c:v>102.8332269650454</c:v>
                </c:pt>
                <c:pt idx="626">
                  <c:v>108.4278796558289</c:v>
                </c:pt>
                <c:pt idx="627">
                  <c:v>107.5546589504855</c:v>
                </c:pt>
                <c:pt idx="628">
                  <c:v>107.8102399890402</c:v>
                </c:pt>
                <c:pt idx="629">
                  <c:v>108.4348468135411</c:v>
                </c:pt>
                <c:pt idx="630">
                  <c:v>118.3399248404459</c:v>
                </c:pt>
                <c:pt idx="631">
                  <c:v>123.2362624778884</c:v>
                </c:pt>
                <c:pt idx="632">
                  <c:v>122.9907366525407</c:v>
                </c:pt>
                <c:pt idx="633">
                  <c:v>122.44949600723319</c:v>
                </c:pt>
                <c:pt idx="634">
                  <c:v>122.7102051994862</c:v>
                </c:pt>
                <c:pt idx="635">
                  <c:v>124.3662943346809</c:v>
                </c:pt>
                <c:pt idx="636">
                  <c:v>120.7600083063934</c:v>
                </c:pt>
                <c:pt idx="637">
                  <c:v>126.62042643180619</c:v>
                </c:pt>
                <c:pt idx="638">
                  <c:v>126.75687148994059</c:v>
                </c:pt>
                <c:pt idx="639">
                  <c:v>129.2740609048069</c:v>
                </c:pt>
                <c:pt idx="640">
                  <c:v>131.78269570973291</c:v>
                </c:pt>
                <c:pt idx="641">
                  <c:v>131.47501441923691</c:v>
                </c:pt>
                <c:pt idx="642">
                  <c:v>132.19667082247139</c:v>
                </c:pt>
                <c:pt idx="643">
                  <c:v>134.51282085392319</c:v>
                </c:pt>
                <c:pt idx="644">
                  <c:v>135.28600173379331</c:v>
                </c:pt>
                <c:pt idx="645">
                  <c:v>128.02812401261531</c:v>
                </c:pt>
                <c:pt idx="646">
                  <c:v>133.05448439341021</c:v>
                </c:pt>
                <c:pt idx="647">
                  <c:v>136.84954612719861</c:v>
                </c:pt>
                <c:pt idx="648">
                  <c:v>136.0759932536281</c:v>
                </c:pt>
                <c:pt idx="649">
                  <c:v>134.7557390660921</c:v>
                </c:pt>
                <c:pt idx="650">
                  <c:v>133.22001786399869</c:v>
                </c:pt>
                <c:pt idx="651">
                  <c:v>136.13687472572741</c:v>
                </c:pt>
                <c:pt idx="652">
                  <c:v>130.72197500413881</c:v>
                </c:pt>
                <c:pt idx="653">
                  <c:v>128.7709277316068</c:v>
                </c:pt>
                <c:pt idx="654">
                  <c:v>129.8329466126556</c:v>
                </c:pt>
                <c:pt idx="655">
                  <c:v>129.24421123743269</c:v>
                </c:pt>
                <c:pt idx="656">
                  <c:v>128.88292765801199</c:v>
                </c:pt>
                <c:pt idx="657">
                  <c:v>133.14135828081189</c:v>
                </c:pt>
                <c:pt idx="658">
                  <c:v>132.13055550847301</c:v>
                </c:pt>
                <c:pt idx="659">
                  <c:v>135.21463179679651</c:v>
                </c:pt>
                <c:pt idx="660">
                  <c:v>137.39706696487929</c:v>
                </c:pt>
                <c:pt idx="661">
                  <c:v>132.07184454134779</c:v>
                </c:pt>
                <c:pt idx="662">
                  <c:v>133.80421404404831</c:v>
                </c:pt>
                <c:pt idx="663">
                  <c:v>134.84409920287621</c:v>
                </c:pt>
                <c:pt idx="664">
                  <c:v>137.1214702756601</c:v>
                </c:pt>
                <c:pt idx="665">
                  <c:v>128.036384764931</c:v>
                </c:pt>
                <c:pt idx="666">
                  <c:v>129.5537410681396</c:v>
                </c:pt>
                <c:pt idx="667">
                  <c:v>125.385706587035</c:v>
                </c:pt>
                <c:pt idx="668">
                  <c:v>125.3619442116262</c:v>
                </c:pt>
                <c:pt idx="669">
                  <c:v>122.3303997439377</c:v>
                </c:pt>
                <c:pt idx="670">
                  <c:v>117.39630476140739</c:v>
                </c:pt>
                <c:pt idx="671">
                  <c:v>123.92355708056429</c:v>
                </c:pt>
                <c:pt idx="672">
                  <c:v>131.04718852852369</c:v>
                </c:pt>
                <c:pt idx="673">
                  <c:v>131.50607679350361</c:v>
                </c:pt>
                <c:pt idx="674">
                  <c:v>134.95894647756111</c:v>
                </c:pt>
                <c:pt idx="675">
                  <c:v>136.22312552434471</c:v>
                </c:pt>
                <c:pt idx="676">
                  <c:v>135.56760424918809</c:v>
                </c:pt>
                <c:pt idx="677">
                  <c:v>134.50761698484891</c:v>
                </c:pt>
                <c:pt idx="678">
                  <c:v>137.40823817726911</c:v>
                </c:pt>
                <c:pt idx="679">
                  <c:v>139.35874978826479</c:v>
                </c:pt>
                <c:pt idx="680">
                  <c:v>141.57376326408229</c:v>
                </c:pt>
                <c:pt idx="681">
                  <c:v>142.1894673239612</c:v>
                </c:pt>
                <c:pt idx="682">
                  <c:v>140.27156661929129</c:v>
                </c:pt>
                <c:pt idx="683">
                  <c:v>141.03977390442699</c:v>
                </c:pt>
                <c:pt idx="684">
                  <c:v>141.62566231154881</c:v>
                </c:pt>
                <c:pt idx="685">
                  <c:v>143.84091213219691</c:v>
                </c:pt>
                <c:pt idx="686">
                  <c:v>142.67322587654539</c:v>
                </c:pt>
                <c:pt idx="687">
                  <c:v>143.37327344050991</c:v>
                </c:pt>
                <c:pt idx="688">
                  <c:v>140.0948277215266</c:v>
                </c:pt>
                <c:pt idx="689">
                  <c:v>137.36924447179621</c:v>
                </c:pt>
                <c:pt idx="690">
                  <c:v>135.86215792844899</c:v>
                </c:pt>
                <c:pt idx="691">
                  <c:v>137.88046396580819</c:v>
                </c:pt>
                <c:pt idx="692">
                  <c:v>139.14409310801321</c:v>
                </c:pt>
                <c:pt idx="693">
                  <c:v>145.78647551437439</c:v>
                </c:pt>
                <c:pt idx="694">
                  <c:v>145.41689801629551</c:v>
                </c:pt>
                <c:pt idx="695">
                  <c:v>140.80559911718311</c:v>
                </c:pt>
                <c:pt idx="696">
                  <c:v>142.30911177297469</c:v>
                </c:pt>
                <c:pt idx="697">
                  <c:v>140.66090664852439</c:v>
                </c:pt>
                <c:pt idx="698">
                  <c:v>141.63779716254291</c:v>
                </c:pt>
                <c:pt idx="699">
                  <c:v>142.75060657216011</c:v>
                </c:pt>
                <c:pt idx="700">
                  <c:v>147.02401723960239</c:v>
                </c:pt>
                <c:pt idx="701">
                  <c:v>147.28166455335591</c:v>
                </c:pt>
                <c:pt idx="702">
                  <c:v>149.34240684915321</c:v>
                </c:pt>
                <c:pt idx="703">
                  <c:v>149.1126935755658</c:v>
                </c:pt>
                <c:pt idx="704">
                  <c:v>150.8792442518056</c:v>
                </c:pt>
                <c:pt idx="705">
                  <c:v>151.8960632633316</c:v>
                </c:pt>
                <c:pt idx="706">
                  <c:v>151.52269334240481</c:v>
                </c:pt>
                <c:pt idx="707">
                  <c:v>150.68635477726369</c:v>
                </c:pt>
                <c:pt idx="708">
                  <c:v>150.88057142262781</c:v>
                </c:pt>
                <c:pt idx="709">
                  <c:v>151.9286826861227</c:v>
                </c:pt>
                <c:pt idx="710">
                  <c:v>156.83498197812801</c:v>
                </c:pt>
                <c:pt idx="711">
                  <c:v>158.01585750619279</c:v>
                </c:pt>
                <c:pt idx="712">
                  <c:v>158.58761880591101</c:v>
                </c:pt>
                <c:pt idx="713">
                  <c:v>158.51977484339781</c:v>
                </c:pt>
                <c:pt idx="714">
                  <c:v>157.08912037976791</c:v>
                </c:pt>
                <c:pt idx="715">
                  <c:v>157.84227545384431</c:v>
                </c:pt>
                <c:pt idx="716">
                  <c:v>160.82704620683811</c:v>
                </c:pt>
                <c:pt idx="717">
                  <c:v>163.68444922499219</c:v>
                </c:pt>
                <c:pt idx="718">
                  <c:v>163.1614943171104</c:v>
                </c:pt>
                <c:pt idx="719">
                  <c:v>163.39718240910179</c:v>
                </c:pt>
                <c:pt idx="720">
                  <c:v>165.85769771529741</c:v>
                </c:pt>
                <c:pt idx="721">
                  <c:v>164.13623051689279</c:v>
                </c:pt>
                <c:pt idx="722">
                  <c:v>166.12491556098169</c:v>
                </c:pt>
                <c:pt idx="723">
                  <c:v>166.599718791036</c:v>
                </c:pt>
                <c:pt idx="724">
                  <c:v>166.86763569580299</c:v>
                </c:pt>
                <c:pt idx="725">
                  <c:v>167.80026443537571</c:v>
                </c:pt>
                <c:pt idx="726">
                  <c:v>167.5232970825254</c:v>
                </c:pt>
                <c:pt idx="727">
                  <c:v>163.1027657297189</c:v>
                </c:pt>
                <c:pt idx="728">
                  <c:v>163.1531481492415</c:v>
                </c:pt>
                <c:pt idx="729">
                  <c:v>166.8903285536326</c:v>
                </c:pt>
                <c:pt idx="730">
                  <c:v>166.62647404649871</c:v>
                </c:pt>
                <c:pt idx="731">
                  <c:v>164.8187854413886</c:v>
                </c:pt>
                <c:pt idx="732">
                  <c:v>167.75087758162871</c:v>
                </c:pt>
                <c:pt idx="733">
                  <c:v>173.35636694232949</c:v>
                </c:pt>
                <c:pt idx="734">
                  <c:v>175.4831642146855</c:v>
                </c:pt>
                <c:pt idx="735">
                  <c:v>176.43207229183611</c:v>
                </c:pt>
                <c:pt idx="736">
                  <c:v>177.36880934993621</c:v>
                </c:pt>
                <c:pt idx="737">
                  <c:v>177.78782599232849</c:v>
                </c:pt>
                <c:pt idx="738">
                  <c:v>175.75011479127389</c:v>
                </c:pt>
                <c:pt idx="739">
                  <c:v>173.3053914100081</c:v>
                </c:pt>
                <c:pt idx="740">
                  <c:v>175.63496876527921</c:v>
                </c:pt>
                <c:pt idx="741">
                  <c:v>172.4431938897971</c:v>
                </c:pt>
                <c:pt idx="742">
                  <c:v>164.27466383466901</c:v>
                </c:pt>
                <c:pt idx="743">
                  <c:v>164.78506880088091</c:v>
                </c:pt>
                <c:pt idx="744">
                  <c:v>162.88138969769079</c:v>
                </c:pt>
                <c:pt idx="745">
                  <c:v>161.15723183076389</c:v>
                </c:pt>
                <c:pt idx="746">
                  <c:v>155.41095607146869</c:v>
                </c:pt>
                <c:pt idx="747">
                  <c:v>161.0758000624032</c:v>
                </c:pt>
                <c:pt idx="748">
                  <c:v>164.8921417508341</c:v>
                </c:pt>
                <c:pt idx="749">
                  <c:v>169.95536338159991</c:v>
                </c:pt>
                <c:pt idx="750">
                  <c:v>175.20094229051759</c:v>
                </c:pt>
                <c:pt idx="751">
                  <c:v>175.43982765882919</c:v>
                </c:pt>
                <c:pt idx="752">
                  <c:v>179.58399065385021</c:v>
                </c:pt>
                <c:pt idx="753">
                  <c:v>175.65595575001501</c:v>
                </c:pt>
                <c:pt idx="754">
                  <c:v>176.67348792201</c:v>
                </c:pt>
                <c:pt idx="755">
                  <c:v>178.18640105863361</c:v>
                </c:pt>
                <c:pt idx="756">
                  <c:v>178.1401565438785</c:v>
                </c:pt>
                <c:pt idx="757">
                  <c:v>179.21571073075449</c:v>
                </c:pt>
                <c:pt idx="758">
                  <c:v>177.94331696269441</c:v>
                </c:pt>
                <c:pt idx="759">
                  <c:v>178.2526907062516</c:v>
                </c:pt>
                <c:pt idx="760">
                  <c:v>178.29006852314231</c:v>
                </c:pt>
                <c:pt idx="761">
                  <c:v>178.33313471700009</c:v>
                </c:pt>
                <c:pt idx="762">
                  <c:v>179.59901660723921</c:v>
                </c:pt>
                <c:pt idx="763">
                  <c:v>178.13399765709681</c:v>
                </c:pt>
                <c:pt idx="764">
                  <c:v>175.98281455680331</c:v>
                </c:pt>
                <c:pt idx="765">
                  <c:v>179.67468214895359</c:v>
                </c:pt>
                <c:pt idx="766">
                  <c:v>181.61149110275741</c:v>
                </c:pt>
                <c:pt idx="767">
                  <c:v>181.1941829718406</c:v>
                </c:pt>
                <c:pt idx="768">
                  <c:v>183.62195514547861</c:v>
                </c:pt>
                <c:pt idx="769">
                  <c:v>182.73950972273369</c:v>
                </c:pt>
                <c:pt idx="770">
                  <c:v>180.01526401494419</c:v>
                </c:pt>
                <c:pt idx="771">
                  <c:v>181.9925888220908</c:v>
                </c:pt>
                <c:pt idx="772">
                  <c:v>182.02488648388629</c:v>
                </c:pt>
                <c:pt idx="773">
                  <c:v>181.91496604991269</c:v>
                </c:pt>
                <c:pt idx="774">
                  <c:v>181.28740327884401</c:v>
                </c:pt>
                <c:pt idx="775">
                  <c:v>180.08033792660669</c:v>
                </c:pt>
                <c:pt idx="776">
                  <c:v>179.00460637534471</c:v>
                </c:pt>
                <c:pt idx="777">
                  <c:v>180.21414566488849</c:v>
                </c:pt>
                <c:pt idx="778">
                  <c:v>182.31013682914721</c:v>
                </c:pt>
                <c:pt idx="779">
                  <c:v>181.87474217338291</c:v>
                </c:pt>
                <c:pt idx="780">
                  <c:v>181.49856443217951</c:v>
                </c:pt>
                <c:pt idx="781">
                  <c:v>182.14242341195029</c:v>
                </c:pt>
                <c:pt idx="782">
                  <c:v>185.21866917341049</c:v>
                </c:pt>
                <c:pt idx="783">
                  <c:v>185.66415530469391</c:v>
                </c:pt>
                <c:pt idx="784">
                  <c:v>186.0930182691975</c:v>
                </c:pt>
                <c:pt idx="785">
                  <c:v>185.5014637202321</c:v>
                </c:pt>
                <c:pt idx="786">
                  <c:v>185.9977142810919</c:v>
                </c:pt>
                <c:pt idx="787">
                  <c:v>187.4638556700902</c:v>
                </c:pt>
                <c:pt idx="788">
                  <c:v>189.494836957308</c:v>
                </c:pt>
                <c:pt idx="789">
                  <c:v>190.43139586293071</c:v>
                </c:pt>
                <c:pt idx="790">
                  <c:v>190.85519788941801</c:v>
                </c:pt>
                <c:pt idx="791">
                  <c:v>188.8834491486669</c:v>
                </c:pt>
                <c:pt idx="792">
                  <c:v>189.4793786953193</c:v>
                </c:pt>
                <c:pt idx="793">
                  <c:v>188.92575006625739</c:v>
                </c:pt>
                <c:pt idx="794">
                  <c:v>190.32587013115659</c:v>
                </c:pt>
                <c:pt idx="795">
                  <c:v>193.19944584469221</c:v>
                </c:pt>
                <c:pt idx="796">
                  <c:v>192.31757732694879</c:v>
                </c:pt>
                <c:pt idx="797">
                  <c:v>192.0942320185529</c:v>
                </c:pt>
                <c:pt idx="798">
                  <c:v>190.37730325118429</c:v>
                </c:pt>
                <c:pt idx="799">
                  <c:v>189.3191187227595</c:v>
                </c:pt>
                <c:pt idx="800">
                  <c:v>187.64776510356569</c:v>
                </c:pt>
                <c:pt idx="801">
                  <c:v>186.60869988700671</c:v>
                </c:pt>
                <c:pt idx="802">
                  <c:v>184.28122401441061</c:v>
                </c:pt>
                <c:pt idx="803">
                  <c:v>174.8218584503592</c:v>
                </c:pt>
                <c:pt idx="804">
                  <c:v>174.74518174848271</c:v>
                </c:pt>
                <c:pt idx="805">
                  <c:v>176.7119872157956</c:v>
                </c:pt>
                <c:pt idx="806">
                  <c:v>182.09668718210361</c:v>
                </c:pt>
                <c:pt idx="807">
                  <c:v>180.74686629351729</c:v>
                </c:pt>
                <c:pt idx="808">
                  <c:v>184.19690253903789</c:v>
                </c:pt>
                <c:pt idx="809">
                  <c:v>180.38379654535501</c:v>
                </c:pt>
                <c:pt idx="810">
                  <c:v>174.3601104178976</c:v>
                </c:pt>
                <c:pt idx="811">
                  <c:v>176.47835475493619</c:v>
                </c:pt>
                <c:pt idx="812">
                  <c:v>176.53156040439649</c:v>
                </c:pt>
                <c:pt idx="813">
                  <c:v>180.33791929549329</c:v>
                </c:pt>
                <c:pt idx="814">
                  <c:v>179.22474305474159</c:v>
                </c:pt>
                <c:pt idx="815">
                  <c:v>180.62278324354199</c:v>
                </c:pt>
                <c:pt idx="816">
                  <c:v>180.20565900362851</c:v>
                </c:pt>
                <c:pt idx="817">
                  <c:v>181.36542585453981</c:v>
                </c:pt>
                <c:pt idx="818">
                  <c:v>182.98992801963101</c:v>
                </c:pt>
                <c:pt idx="819">
                  <c:v>181.8865065085607</c:v>
                </c:pt>
                <c:pt idx="820">
                  <c:v>180.68217402338041</c:v>
                </c:pt>
                <c:pt idx="821">
                  <c:v>179.21955779252309</c:v>
                </c:pt>
                <c:pt idx="822">
                  <c:v>177.43036660447461</c:v>
                </c:pt>
                <c:pt idx="823">
                  <c:v>176.3410132900309</c:v>
                </c:pt>
                <c:pt idx="824">
                  <c:v>175.4233767030602</c:v>
                </c:pt>
                <c:pt idx="825">
                  <c:v>176.7366028072687</c:v>
                </c:pt>
                <c:pt idx="826">
                  <c:v>180.42114951876979</c:v>
                </c:pt>
                <c:pt idx="827">
                  <c:v>182.84009366817921</c:v>
                </c:pt>
                <c:pt idx="828">
                  <c:v>185.42718718938841</c:v>
                </c:pt>
                <c:pt idx="829">
                  <c:v>185.66926180461519</c:v>
                </c:pt>
                <c:pt idx="830">
                  <c:v>186.282295164852</c:v>
                </c:pt>
                <c:pt idx="831">
                  <c:v>185.03312905934101</c:v>
                </c:pt>
                <c:pt idx="832">
                  <c:v>184.98380876574069</c:v>
                </c:pt>
                <c:pt idx="833">
                  <c:v>183.21601898739291</c:v>
                </c:pt>
                <c:pt idx="834">
                  <c:v>183.7495077063659</c:v>
                </c:pt>
                <c:pt idx="835">
                  <c:v>181.4886083990703</c:v>
                </c:pt>
                <c:pt idx="836">
                  <c:v>184.1126538406387</c:v>
                </c:pt>
                <c:pt idx="837">
                  <c:v>186.46589256905619</c:v>
                </c:pt>
                <c:pt idx="838">
                  <c:v>186.5413262888367</c:v>
                </c:pt>
                <c:pt idx="839">
                  <c:v>187.70597934668109</c:v>
                </c:pt>
                <c:pt idx="840">
                  <c:v>186.60885238844659</c:v>
                </c:pt>
                <c:pt idx="841">
                  <c:v>187.73838413540881</c:v>
                </c:pt>
                <c:pt idx="842">
                  <c:v>188.57837215766571</c:v>
                </c:pt>
                <c:pt idx="843">
                  <c:v>188.29754931861191</c:v>
                </c:pt>
                <c:pt idx="844">
                  <c:v>186.74222878779511</c:v>
                </c:pt>
                <c:pt idx="845">
                  <c:v>186.26009314207431</c:v>
                </c:pt>
                <c:pt idx="846">
                  <c:v>186.16253509840169</c:v>
                </c:pt>
                <c:pt idx="847">
                  <c:v>189.84121382530151</c:v>
                </c:pt>
                <c:pt idx="848">
                  <c:v>192.83209249656861</c:v>
                </c:pt>
                <c:pt idx="849">
                  <c:v>192.19788417472091</c:v>
                </c:pt>
                <c:pt idx="850">
                  <c:v>193.20509724644521</c:v>
                </c:pt>
                <c:pt idx="851">
                  <c:v>192.23407738538961</c:v>
                </c:pt>
                <c:pt idx="852">
                  <c:v>191.69644113785529</c:v>
                </c:pt>
                <c:pt idx="853">
                  <c:v>191.65062742519561</c:v>
                </c:pt>
                <c:pt idx="854">
                  <c:v>191.9655738903889</c:v>
                </c:pt>
                <c:pt idx="855">
                  <c:v>192.04005750089371</c:v>
                </c:pt>
                <c:pt idx="856">
                  <c:v>191.44600932510269</c:v>
                </c:pt>
                <c:pt idx="857">
                  <c:v>189.60682729227659</c:v>
                </c:pt>
                <c:pt idx="858">
                  <c:v>189.78795639501851</c:v>
                </c:pt>
                <c:pt idx="859">
                  <c:v>190.43764680224601</c:v>
                </c:pt>
                <c:pt idx="860">
                  <c:v>189.9034226941703</c:v>
                </c:pt>
                <c:pt idx="861">
                  <c:v>190.1945831970495</c:v>
                </c:pt>
                <c:pt idx="862">
                  <c:v>191.86678183704959</c:v>
                </c:pt>
                <c:pt idx="863">
                  <c:v>191.36131968921589</c:v>
                </c:pt>
                <c:pt idx="864">
                  <c:v>190.4428047572793</c:v>
                </c:pt>
                <c:pt idx="865">
                  <c:v>192.90049031260719</c:v>
                </c:pt>
                <c:pt idx="866">
                  <c:v>192.70847484698939</c:v>
                </c:pt>
                <c:pt idx="867">
                  <c:v>191.00015131420329</c:v>
                </c:pt>
                <c:pt idx="868">
                  <c:v>188.33275625364169</c:v>
                </c:pt>
                <c:pt idx="869">
                  <c:v>189.0094059907322</c:v>
                </c:pt>
                <c:pt idx="870">
                  <c:v>190.17111344791499</c:v>
                </c:pt>
                <c:pt idx="871">
                  <c:v>185.78501353470401</c:v>
                </c:pt>
                <c:pt idx="872">
                  <c:v>189.60951744916929</c:v>
                </c:pt>
                <c:pt idx="873">
                  <c:v>186.89785874750081</c:v>
                </c:pt>
                <c:pt idx="874">
                  <c:v>187.1398705328501</c:v>
                </c:pt>
                <c:pt idx="875">
                  <c:v>188.4429998662167</c:v>
                </c:pt>
                <c:pt idx="876">
                  <c:v>187.02906470126939</c:v>
                </c:pt>
                <c:pt idx="877">
                  <c:v>184.7468910041724</c:v>
                </c:pt>
                <c:pt idx="878">
                  <c:v>186.80439321984289</c:v>
                </c:pt>
                <c:pt idx="879">
                  <c:v>184.36453777596989</c:v>
                </c:pt>
                <c:pt idx="880">
                  <c:v>185.67113407121479</c:v>
                </c:pt>
                <c:pt idx="881">
                  <c:v>184.66396393668191</c:v>
                </c:pt>
                <c:pt idx="882">
                  <c:v>184.3397632755659</c:v>
                </c:pt>
                <c:pt idx="883">
                  <c:v>178.870228244071</c:v>
                </c:pt>
                <c:pt idx="884">
                  <c:v>181.2888586887731</c:v>
                </c:pt>
                <c:pt idx="885">
                  <c:v>183.63329901278161</c:v>
                </c:pt>
                <c:pt idx="886">
                  <c:v>186.68007034097991</c:v>
                </c:pt>
                <c:pt idx="887">
                  <c:v>188.77437060892271</c:v>
                </c:pt>
                <c:pt idx="888">
                  <c:v>186.4110804269755</c:v>
                </c:pt>
                <c:pt idx="889">
                  <c:v>187.6528578665596</c:v>
                </c:pt>
                <c:pt idx="890">
                  <c:v>189.7477329289334</c:v>
                </c:pt>
                <c:pt idx="891">
                  <c:v>190.91967700624079</c:v>
                </c:pt>
                <c:pt idx="892">
                  <c:v>189.0701928014995</c:v>
                </c:pt>
                <c:pt idx="893">
                  <c:v>187.97272941581281</c:v>
                </c:pt>
                <c:pt idx="894">
                  <c:v>189.34262765953059</c:v>
                </c:pt>
                <c:pt idx="895">
                  <c:v>191.10958840918121</c:v>
                </c:pt>
                <c:pt idx="896">
                  <c:v>191.1480475166606</c:v>
                </c:pt>
                <c:pt idx="897">
                  <c:v>192.0014816657212</c:v>
                </c:pt>
                <c:pt idx="898">
                  <c:v>192.91228976370761</c:v>
                </c:pt>
                <c:pt idx="899">
                  <c:v>192.1027763130194</c:v>
                </c:pt>
                <c:pt idx="900">
                  <c:v>193.01547130243719</c:v>
                </c:pt>
                <c:pt idx="901">
                  <c:v>192.1122217150741</c:v>
                </c:pt>
                <c:pt idx="902">
                  <c:v>192.93654507625709</c:v>
                </c:pt>
                <c:pt idx="903">
                  <c:v>193.48455571895701</c:v>
                </c:pt>
                <c:pt idx="904">
                  <c:v>194.08684969224859</c:v>
                </c:pt>
                <c:pt idx="905">
                  <c:v>194.03415820499529</c:v>
                </c:pt>
                <c:pt idx="906">
                  <c:v>191.6866843179192</c:v>
                </c:pt>
                <c:pt idx="907">
                  <c:v>193.16102659625199</c:v>
                </c:pt>
                <c:pt idx="908">
                  <c:v>192.0874244231214</c:v>
                </c:pt>
                <c:pt idx="909">
                  <c:v>192.223149163046</c:v>
                </c:pt>
                <c:pt idx="910">
                  <c:v>192.23235655573751</c:v>
                </c:pt>
                <c:pt idx="911">
                  <c:v>191.54712959319789</c:v>
                </c:pt>
                <c:pt idx="912">
                  <c:v>192.2547882867209</c:v>
                </c:pt>
                <c:pt idx="913">
                  <c:v>194.04944700854131</c:v>
                </c:pt>
                <c:pt idx="914">
                  <c:v>194.5785091874703</c:v>
                </c:pt>
                <c:pt idx="915">
                  <c:v>197.401572469814</c:v>
                </c:pt>
                <c:pt idx="916">
                  <c:v>197.39494895173411</c:v>
                </c:pt>
                <c:pt idx="917">
                  <c:v>198.176344501405</c:v>
                </c:pt>
                <c:pt idx="918">
                  <c:v>198.58107346491951</c:v>
                </c:pt>
                <c:pt idx="919">
                  <c:v>197.96283733941431</c:v>
                </c:pt>
                <c:pt idx="920">
                  <c:v>198.26249184626269</c:v>
                </c:pt>
                <c:pt idx="921">
                  <c:v>198.8134519236865</c:v>
                </c:pt>
                <c:pt idx="922">
                  <c:v>198.53115350713301</c:v>
                </c:pt>
                <c:pt idx="923">
                  <c:v>197.86085352632949</c:v>
                </c:pt>
                <c:pt idx="924">
                  <c:v>197.70892926469281</c:v>
                </c:pt>
                <c:pt idx="925">
                  <c:v>197.7640167307411</c:v>
                </c:pt>
                <c:pt idx="926">
                  <c:v>198.42421136765341</c:v>
                </c:pt>
                <c:pt idx="927">
                  <c:v>197.02703584626099</c:v>
                </c:pt>
                <c:pt idx="928">
                  <c:v>197.94525750749139</c:v>
                </c:pt>
                <c:pt idx="929">
                  <c:v>199.59242423650599</c:v>
                </c:pt>
                <c:pt idx="930">
                  <c:v>199.7987117423101</c:v>
                </c:pt>
                <c:pt idx="931">
                  <c:v>198.88683284654701</c:v>
                </c:pt>
                <c:pt idx="932">
                  <c:v>200.70572066155489</c:v>
                </c:pt>
                <c:pt idx="933">
                  <c:v>202.25671410066369</c:v>
                </c:pt>
                <c:pt idx="934">
                  <c:v>203.57719258536179</c:v>
                </c:pt>
                <c:pt idx="935">
                  <c:v>203.00497286621439</c:v>
                </c:pt>
                <c:pt idx="936">
                  <c:v>203.6249702141119</c:v>
                </c:pt>
                <c:pt idx="937">
                  <c:v>206.42052878660309</c:v>
                </c:pt>
                <c:pt idx="938">
                  <c:v>204.7512606987226</c:v>
                </c:pt>
                <c:pt idx="939">
                  <c:v>204.64370463684031</c:v>
                </c:pt>
                <c:pt idx="940">
                  <c:v>204.93969233791319</c:v>
                </c:pt>
                <c:pt idx="941">
                  <c:v>206.72894185160669</c:v>
                </c:pt>
                <c:pt idx="942">
                  <c:v>207.5570024678959</c:v>
                </c:pt>
                <c:pt idx="943">
                  <c:v>210.75031039893611</c:v>
                </c:pt>
                <c:pt idx="944">
                  <c:v>212.81420559887999</c:v>
                </c:pt>
                <c:pt idx="945">
                  <c:v>212.25530640233211</c:v>
                </c:pt>
                <c:pt idx="946">
                  <c:v>211.4369874573872</c:v>
                </c:pt>
                <c:pt idx="947">
                  <c:v>211.87075880956709</c:v>
                </c:pt>
                <c:pt idx="948">
                  <c:v>209.76719790096769</c:v>
                </c:pt>
                <c:pt idx="949">
                  <c:v>206.71558720863561</c:v>
                </c:pt>
                <c:pt idx="950">
                  <c:v>208.09935527192411</c:v>
                </c:pt>
                <c:pt idx="951">
                  <c:v>206.75161202785679</c:v>
                </c:pt>
                <c:pt idx="952">
                  <c:v>205.6980956691057</c:v>
                </c:pt>
                <c:pt idx="953">
                  <c:v>204.47544382840371</c:v>
                </c:pt>
                <c:pt idx="954">
                  <c:v>207.57102076149809</c:v>
                </c:pt>
                <c:pt idx="955">
                  <c:v>209.86136427002461</c:v>
                </c:pt>
                <c:pt idx="956">
                  <c:v>211.56849980253779</c:v>
                </c:pt>
                <c:pt idx="957">
                  <c:v>212.84331631866971</c:v>
                </c:pt>
                <c:pt idx="958">
                  <c:v>212.2929421116967</c:v>
                </c:pt>
                <c:pt idx="959">
                  <c:v>212.914895240459</c:v>
                </c:pt>
                <c:pt idx="960">
                  <c:v>214.02001882135801</c:v>
                </c:pt>
                <c:pt idx="961">
                  <c:v>217.7638102662568</c:v>
                </c:pt>
                <c:pt idx="962">
                  <c:v>216.94315163675901</c:v>
                </c:pt>
                <c:pt idx="963">
                  <c:v>216.33822021377881</c:v>
                </c:pt>
                <c:pt idx="964">
                  <c:v>216.17339822364329</c:v>
                </c:pt>
                <c:pt idx="965">
                  <c:v>217.483698915579</c:v>
                </c:pt>
                <c:pt idx="966">
                  <c:v>217.1909066490274</c:v>
                </c:pt>
                <c:pt idx="967">
                  <c:v>215.90230931549851</c:v>
                </c:pt>
                <c:pt idx="968">
                  <c:v>215.79251328269439</c:v>
                </c:pt>
                <c:pt idx="969">
                  <c:v>215.191809704272</c:v>
                </c:pt>
                <c:pt idx="970">
                  <c:v>219.99998012996221</c:v>
                </c:pt>
                <c:pt idx="971">
                  <c:v>221.6850405272674</c:v>
                </c:pt>
                <c:pt idx="972">
                  <c:v>222.06177293280379</c:v>
                </c:pt>
                <c:pt idx="973">
                  <c:v>222.24335563309191</c:v>
                </c:pt>
                <c:pt idx="974">
                  <c:v>222.59472058343709</c:v>
                </c:pt>
                <c:pt idx="975">
                  <c:v>226.2952214114996</c:v>
                </c:pt>
                <c:pt idx="976">
                  <c:v>229.2769484966679</c:v>
                </c:pt>
                <c:pt idx="977">
                  <c:v>231.16713970398641</c:v>
                </c:pt>
                <c:pt idx="978">
                  <c:v>231.20283384265059</c:v>
                </c:pt>
                <c:pt idx="979">
                  <c:v>230.3344787058</c:v>
                </c:pt>
                <c:pt idx="980">
                  <c:v>229.67748093301859</c:v>
                </c:pt>
                <c:pt idx="981">
                  <c:v>234.78245911894621</c:v>
                </c:pt>
                <c:pt idx="982">
                  <c:v>234.00331704827951</c:v>
                </c:pt>
                <c:pt idx="983">
                  <c:v>237.3358844264217</c:v>
                </c:pt>
                <c:pt idx="984">
                  <c:v>238.71146648204041</c:v>
                </c:pt>
                <c:pt idx="985">
                  <c:v>234.3564518238021</c:v>
                </c:pt>
                <c:pt idx="986">
                  <c:v>232.58399523400971</c:v>
                </c:pt>
                <c:pt idx="987">
                  <c:v>232.67209485005759</c:v>
                </c:pt>
                <c:pt idx="988">
                  <c:v>231.14449996594129</c:v>
                </c:pt>
                <c:pt idx="989">
                  <c:v>231.24842596656279</c:v>
                </c:pt>
                <c:pt idx="990">
                  <c:v>232.32275634022099</c:v>
                </c:pt>
                <c:pt idx="991">
                  <c:v>234.2255594415426</c:v>
                </c:pt>
                <c:pt idx="992">
                  <c:v>234.97672764077831</c:v>
                </c:pt>
                <c:pt idx="993">
                  <c:v>233.43100879653301</c:v>
                </c:pt>
                <c:pt idx="994">
                  <c:v>231.70855700450099</c:v>
                </c:pt>
                <c:pt idx="995">
                  <c:v>229.70840047343569</c:v>
                </c:pt>
                <c:pt idx="996">
                  <c:v>233.51593341021871</c:v>
                </c:pt>
                <c:pt idx="997">
                  <c:v>235.02622149047721</c:v>
                </c:pt>
                <c:pt idx="998">
                  <c:v>237.11074191195951</c:v>
                </c:pt>
                <c:pt idx="999">
                  <c:v>238.8851393685633</c:v>
                </c:pt>
                <c:pt idx="1000">
                  <c:v>240.89831836088231</c:v>
                </c:pt>
                <c:pt idx="1001">
                  <c:v>241.50377413357211</c:v>
                </c:pt>
                <c:pt idx="1002">
                  <c:v>243.4031225787686</c:v>
                </c:pt>
                <c:pt idx="1003">
                  <c:v>244.10335247914381</c:v>
                </c:pt>
                <c:pt idx="1004">
                  <c:v>241.8074653589041</c:v>
                </c:pt>
                <c:pt idx="1005">
                  <c:v>234.87973873189711</c:v>
                </c:pt>
                <c:pt idx="1006">
                  <c:v>233.74771142238191</c:v>
                </c:pt>
                <c:pt idx="1007">
                  <c:v>227.776943261285</c:v>
                </c:pt>
                <c:pt idx="1008">
                  <c:v>226.6369008974624</c:v>
                </c:pt>
                <c:pt idx="1009">
                  <c:v>224.69163116910599</c:v>
                </c:pt>
                <c:pt idx="1010">
                  <c:v>225.9251592644587</c:v>
                </c:pt>
                <c:pt idx="1011">
                  <c:v>222.7297582313858</c:v>
                </c:pt>
                <c:pt idx="1012">
                  <c:v>220.38126950639011</c:v>
                </c:pt>
                <c:pt idx="1013">
                  <c:v>218.940582543819</c:v>
                </c:pt>
                <c:pt idx="1014">
                  <c:v>211.78830692970999</c:v>
                </c:pt>
                <c:pt idx="1015">
                  <c:v>212.50215590924091</c:v>
                </c:pt>
                <c:pt idx="1016">
                  <c:v>212.96293131094879</c:v>
                </c:pt>
                <c:pt idx="1017">
                  <c:v>217.62451701160421</c:v>
                </c:pt>
                <c:pt idx="1018">
                  <c:v>220.20628044688249</c:v>
                </c:pt>
                <c:pt idx="1019">
                  <c:v>214.3554137943116</c:v>
                </c:pt>
                <c:pt idx="1020">
                  <c:v>211.8863269694325</c:v>
                </c:pt>
                <c:pt idx="1021">
                  <c:v>210.04052727059869</c:v>
                </c:pt>
                <c:pt idx="1022">
                  <c:v>203.49531392573931</c:v>
                </c:pt>
                <c:pt idx="1023">
                  <c:v>191.4086656857516</c:v>
                </c:pt>
                <c:pt idx="1024">
                  <c:v>196.00043485930061</c:v>
                </c:pt>
                <c:pt idx="1025">
                  <c:v>200.3155284311724</c:v>
                </c:pt>
                <c:pt idx="1026">
                  <c:v>204.29624511347549</c:v>
                </c:pt>
                <c:pt idx="1027">
                  <c:v>200.43803394966329</c:v>
                </c:pt>
                <c:pt idx="1028">
                  <c:v>202.0288440027729</c:v>
                </c:pt>
                <c:pt idx="1029">
                  <c:v>201.32547921960031</c:v>
                </c:pt>
                <c:pt idx="1030">
                  <c:v>201.48100813749031</c:v>
                </c:pt>
                <c:pt idx="1031">
                  <c:v>201.1882179653816</c:v>
                </c:pt>
                <c:pt idx="1032">
                  <c:v>201.22539817631659</c:v>
                </c:pt>
                <c:pt idx="1033">
                  <c:v>200.8318169998027</c:v>
                </c:pt>
                <c:pt idx="1034">
                  <c:v>200.5866295649042</c:v>
                </c:pt>
                <c:pt idx="1035">
                  <c:v>200.25457188616809</c:v>
                </c:pt>
                <c:pt idx="1036">
                  <c:v>202.5625213955804</c:v>
                </c:pt>
                <c:pt idx="1037">
                  <c:v>203.08054093840229</c:v>
                </c:pt>
                <c:pt idx="1038">
                  <c:v>204.09406147376399</c:v>
                </c:pt>
                <c:pt idx="1039">
                  <c:v>205.41218890333101</c:v>
                </c:pt>
                <c:pt idx="1040">
                  <c:v>205.38361823490089</c:v>
                </c:pt>
                <c:pt idx="1041">
                  <c:v>204.33279591313891</c:v>
                </c:pt>
                <c:pt idx="1042">
                  <c:v>203.32822080965769</c:v>
                </c:pt>
                <c:pt idx="1043">
                  <c:v>196.94348716959919</c:v>
                </c:pt>
                <c:pt idx="1044">
                  <c:v>193.21835442907141</c:v>
                </c:pt>
                <c:pt idx="1045">
                  <c:v>192.6348223867233</c:v>
                </c:pt>
                <c:pt idx="1046">
                  <c:v>195.98490311364509</c:v>
                </c:pt>
                <c:pt idx="1047">
                  <c:v>194.3565445638873</c:v>
                </c:pt>
                <c:pt idx="1048">
                  <c:v>192.1301751555153</c:v>
                </c:pt>
                <c:pt idx="1049">
                  <c:v>189.97088726061759</c:v>
                </c:pt>
                <c:pt idx="1050">
                  <c:v>191.20481871655051</c:v>
                </c:pt>
                <c:pt idx="1051">
                  <c:v>190.79457885383169</c:v>
                </c:pt>
                <c:pt idx="1052">
                  <c:v>190.20686609117459</c:v>
                </c:pt>
                <c:pt idx="1053">
                  <c:v>190.06797577380061</c:v>
                </c:pt>
                <c:pt idx="1054">
                  <c:v>192.1115959295206</c:v>
                </c:pt>
                <c:pt idx="1055">
                  <c:v>190.40768494249301</c:v>
                </c:pt>
                <c:pt idx="1056">
                  <c:v>187.69035438728011</c:v>
                </c:pt>
                <c:pt idx="1057">
                  <c:v>182.21982832399891</c:v>
                </c:pt>
                <c:pt idx="1058">
                  <c:v>181.81971663721589</c:v>
                </c:pt>
                <c:pt idx="1059">
                  <c:v>179.17824348476361</c:v>
                </c:pt>
                <c:pt idx="1060">
                  <c:v>178.72919436013561</c:v>
                </c:pt>
                <c:pt idx="1061">
                  <c:v>180.4755979204372</c:v>
                </c:pt>
                <c:pt idx="1062">
                  <c:v>177.03867425205331</c:v>
                </c:pt>
                <c:pt idx="1063">
                  <c:v>175.28275268286009</c:v>
                </c:pt>
                <c:pt idx="1064">
                  <c:v>171.17549692943189</c:v>
                </c:pt>
                <c:pt idx="1065">
                  <c:v>167.34640044978471</c:v>
                </c:pt>
                <c:pt idx="1066">
                  <c:v>167.12385524168059</c:v>
                </c:pt>
                <c:pt idx="1067">
                  <c:v>170.75883841998501</c:v>
                </c:pt>
                <c:pt idx="1068">
                  <c:v>174.9373028136248</c:v>
                </c:pt>
                <c:pt idx="1069">
                  <c:v>175.49664336846149</c:v>
                </c:pt>
                <c:pt idx="1070">
                  <c:v>176.22231703097481</c:v>
                </c:pt>
                <c:pt idx="1071">
                  <c:v>177.3620293658156</c:v>
                </c:pt>
                <c:pt idx="1072">
                  <c:v>175.5541195584567</c:v>
                </c:pt>
                <c:pt idx="1073">
                  <c:v>175.83755043910881</c:v>
                </c:pt>
                <c:pt idx="1074">
                  <c:v>175.34512268037551</c:v>
                </c:pt>
                <c:pt idx="1075">
                  <c:v>174.10968536465711</c:v>
                </c:pt>
                <c:pt idx="1076">
                  <c:v>167.41982235962161</c:v>
                </c:pt>
                <c:pt idx="1077">
                  <c:v>167.80702649184531</c:v>
                </c:pt>
                <c:pt idx="1078">
                  <c:v>168.32500582736651</c:v>
                </c:pt>
                <c:pt idx="1079">
                  <c:v>172.34638013896139</c:v>
                </c:pt>
                <c:pt idx="1080">
                  <c:v>172.9389802187946</c:v>
                </c:pt>
                <c:pt idx="1081">
                  <c:v>171.42952481419459</c:v>
                </c:pt>
                <c:pt idx="1082">
                  <c:v>168.7957806893057</c:v>
                </c:pt>
                <c:pt idx="1083">
                  <c:v>172.16914316749549</c:v>
                </c:pt>
                <c:pt idx="1084">
                  <c:v>173.60390253776831</c:v>
                </c:pt>
                <c:pt idx="1085">
                  <c:v>173.47068376314829</c:v>
                </c:pt>
                <c:pt idx="1086">
                  <c:v>171.61675331678649</c:v>
                </c:pt>
                <c:pt idx="1087">
                  <c:v>173.73001992946379</c:v>
                </c:pt>
                <c:pt idx="1088">
                  <c:v>171.05050220194289</c:v>
                </c:pt>
                <c:pt idx="1089">
                  <c:v>175.25483042371329</c:v>
                </c:pt>
                <c:pt idx="1090">
                  <c:v>174.66097386000811</c:v>
                </c:pt>
                <c:pt idx="1091">
                  <c:v>173.53259011210091</c:v>
                </c:pt>
                <c:pt idx="1092">
                  <c:v>173.27077852036749</c:v>
                </c:pt>
                <c:pt idx="1093">
                  <c:v>173.95690090932689</c:v>
                </c:pt>
                <c:pt idx="1094">
                  <c:v>175.3930535655457</c:v>
                </c:pt>
                <c:pt idx="1095">
                  <c:v>175.6152229636424</c:v>
                </c:pt>
                <c:pt idx="1096">
                  <c:v>175.77741381099199</c:v>
                </c:pt>
                <c:pt idx="1097">
                  <c:v>176.19146514481329</c:v>
                </c:pt>
                <c:pt idx="1098">
                  <c:v>177.39315905927589</c:v>
                </c:pt>
                <c:pt idx="1099">
                  <c:v>179.43949664238741</c:v>
                </c:pt>
                <c:pt idx="1100">
                  <c:v>179.2408304941041</c:v>
                </c:pt>
                <c:pt idx="1101">
                  <c:v>182.05442495495001</c:v>
                </c:pt>
                <c:pt idx="1102">
                  <c:v>184.29406110396519</c:v>
                </c:pt>
                <c:pt idx="1103">
                  <c:v>186.27445040633381</c:v>
                </c:pt>
                <c:pt idx="1104">
                  <c:v>185.39002211476739</c:v>
                </c:pt>
                <c:pt idx="1105">
                  <c:v>187.81265737634229</c:v>
                </c:pt>
                <c:pt idx="1106">
                  <c:v>185.47302419172351</c:v>
                </c:pt>
                <c:pt idx="1107">
                  <c:v>185.3008910464053</c:v>
                </c:pt>
                <c:pt idx="1108">
                  <c:v>188.49719514052819</c:v>
                </c:pt>
                <c:pt idx="1109">
                  <c:v>187.163789139443</c:v>
                </c:pt>
                <c:pt idx="1110">
                  <c:v>184.68524082573751</c:v>
                </c:pt>
                <c:pt idx="1111">
                  <c:v>184.10405057281949</c:v>
                </c:pt>
                <c:pt idx="1112">
                  <c:v>185.36431727010981</c:v>
                </c:pt>
                <c:pt idx="1113">
                  <c:v>185.14551614557959</c:v>
                </c:pt>
                <c:pt idx="1114">
                  <c:v>185.2849021242715</c:v>
                </c:pt>
                <c:pt idx="1115">
                  <c:v>183.6065951532843</c:v>
                </c:pt>
                <c:pt idx="1116">
                  <c:v>183.84721553031861</c:v>
                </c:pt>
                <c:pt idx="1117">
                  <c:v>182.14614727655359</c:v>
                </c:pt>
                <c:pt idx="1118">
                  <c:v>178.83697655741659</c:v>
                </c:pt>
                <c:pt idx="1119">
                  <c:v>175.5899697058629</c:v>
                </c:pt>
                <c:pt idx="1120">
                  <c:v>172.1220111206402</c:v>
                </c:pt>
                <c:pt idx="1121">
                  <c:v>170.39383434102069</c:v>
                </c:pt>
                <c:pt idx="1122">
                  <c:v>169.2169049541813</c:v>
                </c:pt>
                <c:pt idx="1123">
                  <c:v>171.34286288737479</c:v>
                </c:pt>
                <c:pt idx="1124">
                  <c:v>172.53417377529249</c:v>
                </c:pt>
                <c:pt idx="1125">
                  <c:v>172.87877477345671</c:v>
                </c:pt>
                <c:pt idx="1126">
                  <c:v>173.7600386407255</c:v>
                </c:pt>
                <c:pt idx="1127">
                  <c:v>172.03652456627569</c:v>
                </c:pt>
                <c:pt idx="1128">
                  <c:v>174.12983002180459</c:v>
                </c:pt>
                <c:pt idx="1129">
                  <c:v>172.739337742283</c:v>
                </c:pt>
                <c:pt idx="1130">
                  <c:v>171.693159614389</c:v>
                </c:pt>
                <c:pt idx="1131">
                  <c:v>170.6883487444411</c:v>
                </c:pt>
                <c:pt idx="1132">
                  <c:v>170.32722815565779</c:v>
                </c:pt>
                <c:pt idx="1133">
                  <c:v>170.33906806756039</c:v>
                </c:pt>
                <c:pt idx="1134">
                  <c:v>169.8874771554535</c:v>
                </c:pt>
                <c:pt idx="1135">
                  <c:v>171.00188714640871</c:v>
                </c:pt>
                <c:pt idx="1136">
                  <c:v>171.66825845786309</c:v>
                </c:pt>
                <c:pt idx="1137">
                  <c:v>172.72532389349931</c:v>
                </c:pt>
                <c:pt idx="1138">
                  <c:v>173.70441118115551</c:v>
                </c:pt>
                <c:pt idx="1139">
                  <c:v>174.12026464698519</c:v>
                </c:pt>
                <c:pt idx="1140">
                  <c:v>175.3267287106263</c:v>
                </c:pt>
                <c:pt idx="1141">
                  <c:v>175.4514609862274</c:v>
                </c:pt>
                <c:pt idx="1142">
                  <c:v>174.7143842954417</c:v>
                </c:pt>
                <c:pt idx="1143">
                  <c:v>174.9908992549172</c:v>
                </c:pt>
                <c:pt idx="1144">
                  <c:v>176.07707171833829</c:v>
                </c:pt>
                <c:pt idx="1145">
                  <c:v>176.58202201960481</c:v>
                </c:pt>
                <c:pt idx="1146">
                  <c:v>176.79441138393989</c:v>
                </c:pt>
                <c:pt idx="1147">
                  <c:v>176.69175645866929</c:v>
                </c:pt>
                <c:pt idx="1148">
                  <c:v>176.16089072582051</c:v>
                </c:pt>
                <c:pt idx="1149">
                  <c:v>176.5491042558715</c:v>
                </c:pt>
                <c:pt idx="1150">
                  <c:v>177.91556040082031</c:v>
                </c:pt>
                <c:pt idx="1151">
                  <c:v>178.07830593989021</c:v>
                </c:pt>
                <c:pt idx="1152">
                  <c:v>178.2084236624944</c:v>
                </c:pt>
                <c:pt idx="1153">
                  <c:v>176.79492712718491</c:v>
                </c:pt>
                <c:pt idx="1154">
                  <c:v>175.09350388800951</c:v>
                </c:pt>
                <c:pt idx="1155">
                  <c:v>175.1168624052541</c:v>
                </c:pt>
                <c:pt idx="1156">
                  <c:v>174.76242498988799</c:v>
                </c:pt>
                <c:pt idx="1157">
                  <c:v>174.62179064802271</c:v>
                </c:pt>
                <c:pt idx="1158">
                  <c:v>177.49998172462091</c:v>
                </c:pt>
                <c:pt idx="1159">
                  <c:v>178.20869333162781</c:v>
                </c:pt>
                <c:pt idx="1160">
                  <c:v>179.50801694870091</c:v>
                </c:pt>
                <c:pt idx="1161">
                  <c:v>182.30822929765031</c:v>
                </c:pt>
                <c:pt idx="1162">
                  <c:v>182.71613506359179</c:v>
                </c:pt>
                <c:pt idx="1163">
                  <c:v>183.72335891790911</c:v>
                </c:pt>
                <c:pt idx="1164">
                  <c:v>185.09364866277679</c:v>
                </c:pt>
                <c:pt idx="1165">
                  <c:v>184.19250763602889</c:v>
                </c:pt>
                <c:pt idx="1166">
                  <c:v>184.57637172571029</c:v>
                </c:pt>
                <c:pt idx="1167">
                  <c:v>186.71816797656311</c:v>
                </c:pt>
                <c:pt idx="1168">
                  <c:v>184.66826828094739</c:v>
                </c:pt>
                <c:pt idx="1169">
                  <c:v>185.77507379013579</c:v>
                </c:pt>
                <c:pt idx="1170">
                  <c:v>184.56209595969759</c:v>
                </c:pt>
                <c:pt idx="1171">
                  <c:v>186.6658369132173</c:v>
                </c:pt>
                <c:pt idx="1172">
                  <c:v>187.83633764153231</c:v>
                </c:pt>
                <c:pt idx="1173">
                  <c:v>188.68786118913539</c:v>
                </c:pt>
                <c:pt idx="1174">
                  <c:v>190.04349554456749</c:v>
                </c:pt>
                <c:pt idx="1175">
                  <c:v>190.4981803394713</c:v>
                </c:pt>
                <c:pt idx="1176">
                  <c:v>189.19535343697419</c:v>
                </c:pt>
                <c:pt idx="1177">
                  <c:v>189.58277655566701</c:v>
                </c:pt>
                <c:pt idx="1178">
                  <c:v>190.4827403773904</c:v>
                </c:pt>
                <c:pt idx="1179">
                  <c:v>190.6449671862072</c:v>
                </c:pt>
                <c:pt idx="1180">
                  <c:v>189.8025077516962</c:v>
                </c:pt>
                <c:pt idx="1181">
                  <c:v>191.01181770191911</c:v>
                </c:pt>
                <c:pt idx="1182">
                  <c:v>190.07216883188269</c:v>
                </c:pt>
                <c:pt idx="1183">
                  <c:v>189.04723784317181</c:v>
                </c:pt>
                <c:pt idx="1184">
                  <c:v>189.29939652406611</c:v>
                </c:pt>
                <c:pt idx="1185">
                  <c:v>187.0572187395143</c:v>
                </c:pt>
                <c:pt idx="1186">
                  <c:v>185.84676418945611</c:v>
                </c:pt>
                <c:pt idx="1187">
                  <c:v>184.59024403042329</c:v>
                </c:pt>
                <c:pt idx="1188">
                  <c:v>182.94481186504211</c:v>
                </c:pt>
                <c:pt idx="1189">
                  <c:v>180.39661584468911</c:v>
                </c:pt>
                <c:pt idx="1190">
                  <c:v>177.97647711570079</c:v>
                </c:pt>
                <c:pt idx="1191">
                  <c:v>181.81359884326881</c:v>
                </c:pt>
                <c:pt idx="1192">
                  <c:v>182.7721979098263</c:v>
                </c:pt>
                <c:pt idx="1193">
                  <c:v>182.71044700209509</c:v>
                </c:pt>
                <c:pt idx="1194">
                  <c:v>182.83532032695601</c:v>
                </c:pt>
                <c:pt idx="1195">
                  <c:v>182.32829481631779</c:v>
                </c:pt>
                <c:pt idx="1196">
                  <c:v>179.955447690238</c:v>
                </c:pt>
                <c:pt idx="1197">
                  <c:v>178.45759236358799</c:v>
                </c:pt>
                <c:pt idx="1198">
                  <c:v>180.1174770636577</c:v>
                </c:pt>
                <c:pt idx="1199">
                  <c:v>181.44137012934141</c:v>
                </c:pt>
                <c:pt idx="1200">
                  <c:v>180.4363769916892</c:v>
                </c:pt>
                <c:pt idx="1201">
                  <c:v>179.81086203715611</c:v>
                </c:pt>
                <c:pt idx="1202">
                  <c:v>176.14371465642941</c:v>
                </c:pt>
                <c:pt idx="1203">
                  <c:v>178.74885034985351</c:v>
                </c:pt>
                <c:pt idx="1204">
                  <c:v>180.2402861325067</c:v>
                </c:pt>
                <c:pt idx="1205">
                  <c:v>182.88977120105289</c:v>
                </c:pt>
                <c:pt idx="1206">
                  <c:v>184.33175696038299</c:v>
                </c:pt>
                <c:pt idx="1207">
                  <c:v>185.6886166095444</c:v>
                </c:pt>
                <c:pt idx="1208">
                  <c:v>185.52872999923639</c:v>
                </c:pt>
                <c:pt idx="1209">
                  <c:v>185.20896721660549</c:v>
                </c:pt>
                <c:pt idx="1210">
                  <c:v>184.46220812924651</c:v>
                </c:pt>
                <c:pt idx="1211">
                  <c:v>182.06569736815729</c:v>
                </c:pt>
                <c:pt idx="1212">
                  <c:v>182.72926726857881</c:v>
                </c:pt>
                <c:pt idx="1213">
                  <c:v>182.74819391623251</c:v>
                </c:pt>
                <c:pt idx="1214">
                  <c:v>182.5207697501848</c:v>
                </c:pt>
                <c:pt idx="1215">
                  <c:v>183.15688230601151</c:v>
                </c:pt>
                <c:pt idx="1216">
                  <c:v>182.58351715955931</c:v>
                </c:pt>
                <c:pt idx="1217">
                  <c:v>182.86446257175399</c:v>
                </c:pt>
                <c:pt idx="1218">
                  <c:v>183.50594212776301</c:v>
                </c:pt>
                <c:pt idx="1219">
                  <c:v>181.96175532321209</c:v>
                </c:pt>
                <c:pt idx="1220">
                  <c:v>181.07409535755949</c:v>
                </c:pt>
                <c:pt idx="1221">
                  <c:v>176.91713145641049</c:v>
                </c:pt>
                <c:pt idx="1222">
                  <c:v>180.7456124173828</c:v>
                </c:pt>
                <c:pt idx="1223">
                  <c:v>178.86115340028809</c:v>
                </c:pt>
                <c:pt idx="1224">
                  <c:v>179.41475333103531</c:v>
                </c:pt>
                <c:pt idx="1225">
                  <c:v>178.91399538798439</c:v>
                </c:pt>
                <c:pt idx="1226">
                  <c:v>177.50638092457291</c:v>
                </c:pt>
                <c:pt idx="1227">
                  <c:v>175.6501728296235</c:v>
                </c:pt>
                <c:pt idx="1228">
                  <c:v>174.19210653683169</c:v>
                </c:pt>
                <c:pt idx="1229">
                  <c:v>175.95307777077181</c:v>
                </c:pt>
                <c:pt idx="1230">
                  <c:v>179.04759588004771</c:v>
                </c:pt>
                <c:pt idx="1231">
                  <c:v>179.5254826754539</c:v>
                </c:pt>
                <c:pt idx="1232">
                  <c:v>181.64579852878961</c:v>
                </c:pt>
                <c:pt idx="1233">
                  <c:v>180.84589900391771</c:v>
                </c:pt>
                <c:pt idx="1234">
                  <c:v>182.08368094101951</c:v>
                </c:pt>
                <c:pt idx="1235">
                  <c:v>182.86025183572099</c:v>
                </c:pt>
                <c:pt idx="1236">
                  <c:v>181.64586852022509</c:v>
                </c:pt>
                <c:pt idx="1237">
                  <c:v>181.62065099872319</c:v>
                </c:pt>
                <c:pt idx="1238">
                  <c:v>181.38384814821029</c:v>
                </c:pt>
                <c:pt idx="1239">
                  <c:v>181.28737040519229</c:v>
                </c:pt>
                <c:pt idx="1240">
                  <c:v>181.40485720131991</c:v>
                </c:pt>
                <c:pt idx="1241">
                  <c:v>181.69082555463601</c:v>
                </c:pt>
                <c:pt idx="1242">
                  <c:v>182.5604652725124</c:v>
                </c:pt>
                <c:pt idx="1243">
                  <c:v>184.40017642952569</c:v>
                </c:pt>
                <c:pt idx="1244">
                  <c:v>184.75183786066219</c:v>
                </c:pt>
                <c:pt idx="1245">
                  <c:v>184.42434120227489</c:v>
                </c:pt>
                <c:pt idx="1246">
                  <c:v>184.0687387570847</c:v>
                </c:pt>
                <c:pt idx="1247">
                  <c:v>183.6386470895502</c:v>
                </c:pt>
                <c:pt idx="1248">
                  <c:v>184.09644920505329</c:v>
                </c:pt>
                <c:pt idx="1249">
                  <c:v>184.6568679894373</c:v>
                </c:pt>
                <c:pt idx="1250">
                  <c:v>182.29988074608781</c:v>
                </c:pt>
                <c:pt idx="1251">
                  <c:v>180.8581855782501</c:v>
                </c:pt>
                <c:pt idx="1252">
                  <c:v>179.13127439903141</c:v>
                </c:pt>
                <c:pt idx="1253">
                  <c:v>174.8287117634477</c:v>
                </c:pt>
                <c:pt idx="1254">
                  <c:v>173.81566171356741</c:v>
                </c:pt>
                <c:pt idx="1255">
                  <c:v>172.14130619515851</c:v>
                </c:pt>
                <c:pt idx="1256">
                  <c:v>170.72091706222699</c:v>
                </c:pt>
                <c:pt idx="1257">
                  <c:v>169.70310930942389</c:v>
                </c:pt>
                <c:pt idx="1258">
                  <c:v>169.8652693269176</c:v>
                </c:pt>
                <c:pt idx="1259">
                  <c:v>167.66512308640259</c:v>
                </c:pt>
                <c:pt idx="1260">
                  <c:v>169.04204404745411</c:v>
                </c:pt>
                <c:pt idx="1261">
                  <c:v>168.1280551045102</c:v>
                </c:pt>
                <c:pt idx="1262">
                  <c:v>170.2966260789027</c:v>
                </c:pt>
                <c:pt idx="1263">
                  <c:v>170.45541858641869</c:v>
                </c:pt>
                <c:pt idx="1264">
                  <c:v>170.69300951324411</c:v>
                </c:pt>
                <c:pt idx="1265">
                  <c:v>170.74904603810501</c:v>
                </c:pt>
                <c:pt idx="1266">
                  <c:v>173.59843382138669</c:v>
                </c:pt>
                <c:pt idx="1267">
                  <c:v>173.5706302065212</c:v>
                </c:pt>
                <c:pt idx="1268">
                  <c:v>173.1794477361849</c:v>
                </c:pt>
                <c:pt idx="1269">
                  <c:v>170.88761888780951</c:v>
                </c:pt>
                <c:pt idx="1270">
                  <c:v>169.88299348995201</c:v>
                </c:pt>
                <c:pt idx="1271">
                  <c:v>166.93288209048629</c:v>
                </c:pt>
                <c:pt idx="1272">
                  <c:v>166.45948395019809</c:v>
                </c:pt>
                <c:pt idx="1273">
                  <c:v>165.78418656484351</c:v>
                </c:pt>
                <c:pt idx="1274">
                  <c:v>163.50243892413761</c:v>
                </c:pt>
                <c:pt idx="1275">
                  <c:v>162.09308714500389</c:v>
                </c:pt>
                <c:pt idx="1276">
                  <c:v>160.03456896587369</c:v>
                </c:pt>
                <c:pt idx="1277">
                  <c:v>158.34334344086</c:v>
                </c:pt>
                <c:pt idx="1278">
                  <c:v>159.2907325284439</c:v>
                </c:pt>
                <c:pt idx="1279">
                  <c:v>160.3757597746648</c:v>
                </c:pt>
                <c:pt idx="1280">
                  <c:v>160.49997285246269</c:v>
                </c:pt>
                <c:pt idx="1281">
                  <c:v>161.71982341176681</c:v>
                </c:pt>
                <c:pt idx="1282">
                  <c:v>161.68606394608599</c:v>
                </c:pt>
                <c:pt idx="1283">
                  <c:v>160.58593488743179</c:v>
                </c:pt>
                <c:pt idx="1284">
                  <c:v>159.67794412344529</c:v>
                </c:pt>
                <c:pt idx="1285">
                  <c:v>159.53911007786621</c:v>
                </c:pt>
                <c:pt idx="1286">
                  <c:v>158.10673458858531</c:v>
                </c:pt>
                <c:pt idx="1287">
                  <c:v>160.52320079917121</c:v>
                </c:pt>
                <c:pt idx="1288">
                  <c:v>159.18571078708499</c:v>
                </c:pt>
                <c:pt idx="1289">
                  <c:v>159.27702008291561</c:v>
                </c:pt>
                <c:pt idx="1290">
                  <c:v>158.91328965381311</c:v>
                </c:pt>
                <c:pt idx="1291">
                  <c:v>159.0378306785878</c:v>
                </c:pt>
                <c:pt idx="1292">
                  <c:v>159.28560863407989</c:v>
                </c:pt>
                <c:pt idx="1293">
                  <c:v>161.3239370677972</c:v>
                </c:pt>
                <c:pt idx="1294">
                  <c:v>161.73079317151991</c:v>
                </c:pt>
                <c:pt idx="1295">
                  <c:v>161.4651007337747</c:v>
                </c:pt>
                <c:pt idx="1296">
                  <c:v>161.0142703604279</c:v>
                </c:pt>
                <c:pt idx="1297">
                  <c:v>160.85451529880629</c:v>
                </c:pt>
                <c:pt idx="1298">
                  <c:v>164.2932685894248</c:v>
                </c:pt>
                <c:pt idx="1299">
                  <c:v>163.17797630130261</c:v>
                </c:pt>
                <c:pt idx="1300">
                  <c:v>163.41712204036909</c:v>
                </c:pt>
                <c:pt idx="1301">
                  <c:v>162.70571781510529</c:v>
                </c:pt>
                <c:pt idx="1302">
                  <c:v>162.49776349745699</c:v>
                </c:pt>
                <c:pt idx="1303">
                  <c:v>164.35635024264991</c:v>
                </c:pt>
                <c:pt idx="1304">
                  <c:v>166.09122175417201</c:v>
                </c:pt>
                <c:pt idx="1305">
                  <c:v>166.50067604090401</c:v>
                </c:pt>
                <c:pt idx="1306">
                  <c:v>164.0148591710178</c:v>
                </c:pt>
                <c:pt idx="1307">
                  <c:v>167.01002989586681</c:v>
                </c:pt>
                <c:pt idx="1308">
                  <c:v>168.2579868810387</c:v>
                </c:pt>
                <c:pt idx="1309">
                  <c:v>169.199501528659</c:v>
                </c:pt>
                <c:pt idx="1310">
                  <c:v>169.7932962677607</c:v>
                </c:pt>
                <c:pt idx="1311">
                  <c:v>171.66410300500829</c:v>
                </c:pt>
                <c:pt idx="1312">
                  <c:v>170.37835914118929</c:v>
                </c:pt>
                <c:pt idx="1313">
                  <c:v>171.80167723653571</c:v>
                </c:pt>
                <c:pt idx="1314">
                  <c:v>173.4178020333768</c:v>
                </c:pt>
                <c:pt idx="1315">
                  <c:v>174.38736578292409</c:v>
                </c:pt>
                <c:pt idx="1316">
                  <c:v>174.55447700247811</c:v>
                </c:pt>
                <c:pt idx="1317">
                  <c:v>176.1493336618052</c:v>
                </c:pt>
                <c:pt idx="1318">
                  <c:v>179.4634277330326</c:v>
                </c:pt>
                <c:pt idx="1319">
                  <c:v>179.69748480264229</c:v>
                </c:pt>
                <c:pt idx="1320">
                  <c:v>178.62325794500319</c:v>
                </c:pt>
                <c:pt idx="1321">
                  <c:v>178.98569657176429</c:v>
                </c:pt>
                <c:pt idx="1322">
                  <c:v>176.831556357306</c:v>
                </c:pt>
                <c:pt idx="1323">
                  <c:v>175.854060049715</c:v>
                </c:pt>
                <c:pt idx="1324">
                  <c:v>175.51756078165221</c:v>
                </c:pt>
                <c:pt idx="1325">
                  <c:v>172.0894248313061</c:v>
                </c:pt>
                <c:pt idx="1326">
                  <c:v>178.30963664321371</c:v>
                </c:pt>
                <c:pt idx="1327">
                  <c:v>180.010628727007</c:v>
                </c:pt>
                <c:pt idx="1328">
                  <c:v>179.45432498952991</c:v>
                </c:pt>
                <c:pt idx="1329">
                  <c:v>179.48038905850549</c:v>
                </c:pt>
                <c:pt idx="1330">
                  <c:v>179.55262296223609</c:v>
                </c:pt>
                <c:pt idx="1331">
                  <c:v>177.89159819280201</c:v>
                </c:pt>
                <c:pt idx="1332">
                  <c:v>177.10109461533219</c:v>
                </c:pt>
                <c:pt idx="1333">
                  <c:v>177.46823697571219</c:v>
                </c:pt>
                <c:pt idx="1334">
                  <c:v>181.86532865484779</c:v>
                </c:pt>
                <c:pt idx="1335">
                  <c:v>184.10044408586791</c:v>
                </c:pt>
                <c:pt idx="1336">
                  <c:v>185.91585266838791</c:v>
                </c:pt>
                <c:pt idx="1337">
                  <c:v>186.60820825094251</c:v>
                </c:pt>
                <c:pt idx="1338">
                  <c:v>184.77807121401119</c:v>
                </c:pt>
                <c:pt idx="1339">
                  <c:v>183.5249844973346</c:v>
                </c:pt>
                <c:pt idx="1340">
                  <c:v>183.25601532070019</c:v>
                </c:pt>
                <c:pt idx="1341">
                  <c:v>182.83323938963559</c:v>
                </c:pt>
                <c:pt idx="1342">
                  <c:v>184.6573827556019</c:v>
                </c:pt>
                <c:pt idx="1343">
                  <c:v>182.95616413398869</c:v>
                </c:pt>
                <c:pt idx="1344">
                  <c:v>183.77080696993539</c:v>
                </c:pt>
                <c:pt idx="1345">
                  <c:v>181.9068925222889</c:v>
                </c:pt>
                <c:pt idx="1346">
                  <c:v>182.2483187122634</c:v>
                </c:pt>
                <c:pt idx="1347">
                  <c:v>182.33770271730361</c:v>
                </c:pt>
                <c:pt idx="1348">
                  <c:v>183.08391396282681</c:v>
                </c:pt>
                <c:pt idx="1349">
                  <c:v>187.23985282993331</c:v>
                </c:pt>
                <c:pt idx="1350">
                  <c:v>191.0184345849452</c:v>
                </c:pt>
                <c:pt idx="1351">
                  <c:v>192.5749238243518</c:v>
                </c:pt>
                <c:pt idx="1352">
                  <c:v>193.30751612200481</c:v>
                </c:pt>
                <c:pt idx="1353">
                  <c:v>191.68736114747219</c:v>
                </c:pt>
                <c:pt idx="1354">
                  <c:v>192.4295111540564</c:v>
                </c:pt>
                <c:pt idx="1355">
                  <c:v>191.9780879726446</c:v>
                </c:pt>
                <c:pt idx="1356">
                  <c:v>193.31933009816709</c:v>
                </c:pt>
                <c:pt idx="1357">
                  <c:v>191.90157583675739</c:v>
                </c:pt>
                <c:pt idx="1358">
                  <c:v>193.22843866616321</c:v>
                </c:pt>
                <c:pt idx="1359">
                  <c:v>194.3907467010645</c:v>
                </c:pt>
                <c:pt idx="1360">
                  <c:v>196.1546149818607</c:v>
                </c:pt>
                <c:pt idx="1361">
                  <c:v>196.22420710335319</c:v>
                </c:pt>
                <c:pt idx="1362">
                  <c:v>195.6701563376505</c:v>
                </c:pt>
                <c:pt idx="1363">
                  <c:v>195.05333900008219</c:v>
                </c:pt>
                <c:pt idx="1364">
                  <c:v>195.27237628245689</c:v>
                </c:pt>
                <c:pt idx="1365">
                  <c:v>196.27040268807571</c:v>
                </c:pt>
                <c:pt idx="1366">
                  <c:v>195.6041793703923</c:v>
                </c:pt>
                <c:pt idx="1367">
                  <c:v>195.5747829809788</c:v>
                </c:pt>
                <c:pt idx="1368">
                  <c:v>195.8243724776128</c:v>
                </c:pt>
                <c:pt idx="1369">
                  <c:v>197.53410897967089</c:v>
                </c:pt>
                <c:pt idx="1370">
                  <c:v>195.94817672648841</c:v>
                </c:pt>
                <c:pt idx="1371">
                  <c:v>194.3674246626716</c:v>
                </c:pt>
                <c:pt idx="1372">
                  <c:v>190.82911200420219</c:v>
                </c:pt>
                <c:pt idx="1373">
                  <c:v>190.23431896850431</c:v>
                </c:pt>
                <c:pt idx="1374">
                  <c:v>187.35979389196251</c:v>
                </c:pt>
                <c:pt idx="1375">
                  <c:v>187.51110812711619</c:v>
                </c:pt>
                <c:pt idx="1376">
                  <c:v>189.07499695211831</c:v>
                </c:pt>
                <c:pt idx="1377">
                  <c:v>187.30411224487071</c:v>
                </c:pt>
                <c:pt idx="1378">
                  <c:v>185.00852023384161</c:v>
                </c:pt>
                <c:pt idx="1379">
                  <c:v>185.15765024209529</c:v>
                </c:pt>
                <c:pt idx="1380">
                  <c:v>183.69674813551831</c:v>
                </c:pt>
                <c:pt idx="1381">
                  <c:v>185.4075319985765</c:v>
                </c:pt>
                <c:pt idx="1382">
                  <c:v>184.9065481258807</c:v>
                </c:pt>
                <c:pt idx="1383">
                  <c:v>185.46801883802641</c:v>
                </c:pt>
                <c:pt idx="1384">
                  <c:v>185.41588870699479</c:v>
                </c:pt>
                <c:pt idx="1385">
                  <c:v>186.07877629520641</c:v>
                </c:pt>
                <c:pt idx="1386">
                  <c:v>186.3197837524136</c:v>
                </c:pt>
                <c:pt idx="1387">
                  <c:v>187.13945428849141</c:v>
                </c:pt>
                <c:pt idx="1388">
                  <c:v>188.47863480672291</c:v>
                </c:pt>
                <c:pt idx="1389">
                  <c:v>188.144998584576</c:v>
                </c:pt>
                <c:pt idx="1390">
                  <c:v>186.84639501542699</c:v>
                </c:pt>
                <c:pt idx="1391">
                  <c:v>189.0799050910901</c:v>
                </c:pt>
                <c:pt idx="1392">
                  <c:v>185.7148654467652</c:v>
                </c:pt>
                <c:pt idx="1393">
                  <c:v>184.4283773968082</c:v>
                </c:pt>
                <c:pt idx="1394">
                  <c:v>186.4897807869902</c:v>
                </c:pt>
                <c:pt idx="1395">
                  <c:v>188.1779786675674</c:v>
                </c:pt>
                <c:pt idx="1396">
                  <c:v>187.9236446834019</c:v>
                </c:pt>
                <c:pt idx="1397">
                  <c:v>188.27275401931041</c:v>
                </c:pt>
                <c:pt idx="1398">
                  <c:v>187.47883659671331</c:v>
                </c:pt>
                <c:pt idx="1399">
                  <c:v>187.54796874271861</c:v>
                </c:pt>
                <c:pt idx="1400">
                  <c:v>187.75866037845219</c:v>
                </c:pt>
                <c:pt idx="1401">
                  <c:v>186.69211563238039</c:v>
                </c:pt>
                <c:pt idx="1402">
                  <c:v>186.96904172631551</c:v>
                </c:pt>
                <c:pt idx="1403">
                  <c:v>185.13765846858541</c:v>
                </c:pt>
                <c:pt idx="1404">
                  <c:v>187.04857143009951</c:v>
                </c:pt>
                <c:pt idx="1405">
                  <c:v>186.61465716381639</c:v>
                </c:pt>
                <c:pt idx="1406">
                  <c:v>186.60830228358611</c:v>
                </c:pt>
                <c:pt idx="1407">
                  <c:v>186.2241508428551</c:v>
                </c:pt>
                <c:pt idx="1408">
                  <c:v>185.50969125460841</c:v>
                </c:pt>
                <c:pt idx="1409">
                  <c:v>184.86980735474069</c:v>
                </c:pt>
                <c:pt idx="1410">
                  <c:v>185.28940138152871</c:v>
                </c:pt>
                <c:pt idx="1411">
                  <c:v>186.08256651616469</c:v>
                </c:pt>
                <c:pt idx="1412">
                  <c:v>188.43788078600269</c:v>
                </c:pt>
                <c:pt idx="1413">
                  <c:v>189.0651188489087</c:v>
                </c:pt>
                <c:pt idx="1414">
                  <c:v>188.87448034704889</c:v>
                </c:pt>
                <c:pt idx="1415">
                  <c:v>189.00784369583999</c:v>
                </c:pt>
                <c:pt idx="1416">
                  <c:v>189.40996141489481</c:v>
                </c:pt>
                <c:pt idx="1417">
                  <c:v>188.7776743046991</c:v>
                </c:pt>
                <c:pt idx="1418">
                  <c:v>188.87196590951501</c:v>
                </c:pt>
                <c:pt idx="1419">
                  <c:v>189.6676245759445</c:v>
                </c:pt>
                <c:pt idx="1420">
                  <c:v>189.1638837852926</c:v>
                </c:pt>
                <c:pt idx="1421">
                  <c:v>188.5248480074992</c:v>
                </c:pt>
                <c:pt idx="1422">
                  <c:v>188.26430163230779</c:v>
                </c:pt>
                <c:pt idx="1423">
                  <c:v>188.23767773449279</c:v>
                </c:pt>
                <c:pt idx="1424">
                  <c:v>188.22860217539611</c:v>
                </c:pt>
                <c:pt idx="1425">
                  <c:v>188.37526360311929</c:v>
                </c:pt>
                <c:pt idx="1426">
                  <c:v>187.68367683448309</c:v>
                </c:pt>
                <c:pt idx="1427">
                  <c:v>187.55103247570219</c:v>
                </c:pt>
                <c:pt idx="1428">
                  <c:v>187.40640197565139</c:v>
                </c:pt>
                <c:pt idx="1429">
                  <c:v>188.51372680133809</c:v>
                </c:pt>
                <c:pt idx="1430">
                  <c:v>189.29119680589119</c:v>
                </c:pt>
                <c:pt idx="1431">
                  <c:v>187.19800667228239</c:v>
                </c:pt>
                <c:pt idx="1432">
                  <c:v>187.0715888827917</c:v>
                </c:pt>
                <c:pt idx="1433">
                  <c:v>189.2906173106031</c:v>
                </c:pt>
                <c:pt idx="1434">
                  <c:v>190.61128519542549</c:v>
                </c:pt>
                <c:pt idx="1435">
                  <c:v>192.06223601686</c:v>
                </c:pt>
                <c:pt idx="1436">
                  <c:v>193.450201018831</c:v>
                </c:pt>
                <c:pt idx="1437">
                  <c:v>193.026801089267</c:v>
                </c:pt>
                <c:pt idx="1438">
                  <c:v>194.23173806451669</c:v>
                </c:pt>
                <c:pt idx="1439">
                  <c:v>195.24726122604289</c:v>
                </c:pt>
                <c:pt idx="1440">
                  <c:v>195.46200416378821</c:v>
                </c:pt>
                <c:pt idx="1441">
                  <c:v>196.56164520954471</c:v>
                </c:pt>
                <c:pt idx="1442">
                  <c:v>196.67102916594251</c:v>
                </c:pt>
                <c:pt idx="1443">
                  <c:v>196.84083629982899</c:v>
                </c:pt>
                <c:pt idx="1444">
                  <c:v>197.3082383818774</c:v>
                </c:pt>
                <c:pt idx="1445">
                  <c:v>197.06201032291801</c:v>
                </c:pt>
                <c:pt idx="1446">
                  <c:v>196.9393411625388</c:v>
                </c:pt>
                <c:pt idx="1447">
                  <c:v>197.0743238274658</c:v>
                </c:pt>
                <c:pt idx="1448">
                  <c:v>197.03399072085679</c:v>
                </c:pt>
                <c:pt idx="1449">
                  <c:v>197.23580127450941</c:v>
                </c:pt>
                <c:pt idx="1450">
                  <c:v>197.62935131487279</c:v>
                </c:pt>
                <c:pt idx="1451">
                  <c:v>196.7173737904283</c:v>
                </c:pt>
                <c:pt idx="1452">
                  <c:v>193.40425105989621</c:v>
                </c:pt>
                <c:pt idx="1453">
                  <c:v>192.83001235238831</c:v>
                </c:pt>
                <c:pt idx="1454">
                  <c:v>193.53681464838041</c:v>
                </c:pt>
                <c:pt idx="1455">
                  <c:v>194.02663760747421</c:v>
                </c:pt>
                <c:pt idx="1456">
                  <c:v>193.90808899132679</c:v>
                </c:pt>
                <c:pt idx="1457">
                  <c:v>194.0676134984208</c:v>
                </c:pt>
                <c:pt idx="1458">
                  <c:v>194.02785132235849</c:v>
                </c:pt>
                <c:pt idx="1459">
                  <c:v>195.44984189343</c:v>
                </c:pt>
                <c:pt idx="1460">
                  <c:v>197.93982708914089</c:v>
                </c:pt>
                <c:pt idx="1461">
                  <c:v>197.93182801307239</c:v>
                </c:pt>
                <c:pt idx="1462">
                  <c:v>199.35558106533651</c:v>
                </c:pt>
                <c:pt idx="1463">
                  <c:v>198.59702847883489</c:v>
                </c:pt>
                <c:pt idx="1464">
                  <c:v>198.39520668952969</c:v>
                </c:pt>
                <c:pt idx="1465">
                  <c:v>198.3157491401619</c:v>
                </c:pt>
                <c:pt idx="1466">
                  <c:v>198.79120073876251</c:v>
                </c:pt>
                <c:pt idx="1467">
                  <c:v>196.88411750573019</c:v>
                </c:pt>
                <c:pt idx="1468">
                  <c:v>195.93925343078439</c:v>
                </c:pt>
                <c:pt idx="1469">
                  <c:v>195.31093824611699</c:v>
                </c:pt>
                <c:pt idx="1470">
                  <c:v>196.15887430993351</c:v>
                </c:pt>
                <c:pt idx="1471">
                  <c:v>194.5152423185728</c:v>
                </c:pt>
                <c:pt idx="1472">
                  <c:v>196.26452953097069</c:v>
                </c:pt>
                <c:pt idx="1473">
                  <c:v>197.68250741528581</c:v>
                </c:pt>
                <c:pt idx="1474">
                  <c:v>199.05258334743721</c:v>
                </c:pt>
                <c:pt idx="1475">
                  <c:v>201.78961552210649</c:v>
                </c:pt>
                <c:pt idx="1476">
                  <c:v>203.7476350392983</c:v>
                </c:pt>
                <c:pt idx="1477">
                  <c:v>204.14344870647611</c:v>
                </c:pt>
                <c:pt idx="1478">
                  <c:v>202.42668587255901</c:v>
                </c:pt>
                <c:pt idx="1479">
                  <c:v>199.593470175025</c:v>
                </c:pt>
                <c:pt idx="1480">
                  <c:v>199.17661301370021</c:v>
                </c:pt>
                <c:pt idx="1481">
                  <c:v>199.98310059580891</c:v>
                </c:pt>
                <c:pt idx="1482">
                  <c:v>198.958484062173</c:v>
                </c:pt>
                <c:pt idx="1483">
                  <c:v>200.66080879348999</c:v>
                </c:pt>
                <c:pt idx="1484">
                  <c:v>202.16143806533651</c:v>
                </c:pt>
                <c:pt idx="1485">
                  <c:v>204.17250171352981</c:v>
                </c:pt>
                <c:pt idx="1486">
                  <c:v>203.56182846188401</c:v>
                </c:pt>
                <c:pt idx="1487">
                  <c:v>204.37006385841241</c:v>
                </c:pt>
                <c:pt idx="1488">
                  <c:v>204.65812746869619</c:v>
                </c:pt>
                <c:pt idx="1489">
                  <c:v>203.93259645830111</c:v>
                </c:pt>
                <c:pt idx="1490">
                  <c:v>203.22113051334881</c:v>
                </c:pt>
                <c:pt idx="1491">
                  <c:v>200.95862372819829</c:v>
                </c:pt>
                <c:pt idx="1492">
                  <c:v>199.79854127631299</c:v>
                </c:pt>
                <c:pt idx="1493">
                  <c:v>197.8874675811854</c:v>
                </c:pt>
                <c:pt idx="1494">
                  <c:v>199.58128619990751</c:v>
                </c:pt>
                <c:pt idx="1495">
                  <c:v>201.45629933887631</c:v>
                </c:pt>
                <c:pt idx="1496">
                  <c:v>201.7667077643018</c:v>
                </c:pt>
                <c:pt idx="1497">
                  <c:v>201.74770545564391</c:v>
                </c:pt>
                <c:pt idx="1498">
                  <c:v>204.3652449697498</c:v>
                </c:pt>
                <c:pt idx="1499">
                  <c:v>206.95648301901019</c:v>
                </c:pt>
                <c:pt idx="1500">
                  <c:v>208.51863142202421</c:v>
                </c:pt>
                <c:pt idx="1501">
                  <c:v>208.07472973972759</c:v>
                </c:pt>
                <c:pt idx="1502">
                  <c:v>208.95269432136621</c:v>
                </c:pt>
                <c:pt idx="1503">
                  <c:v>209.4112876732371</c:v>
                </c:pt>
                <c:pt idx="1504">
                  <c:v>209.02277311928711</c:v>
                </c:pt>
                <c:pt idx="1505">
                  <c:v>207.83802306994721</c:v>
                </c:pt>
                <c:pt idx="1506">
                  <c:v>204.9852199651985</c:v>
                </c:pt>
                <c:pt idx="1507">
                  <c:v>203.67241427365761</c:v>
                </c:pt>
                <c:pt idx="1508">
                  <c:v>203.53521157385271</c:v>
                </c:pt>
                <c:pt idx="1509">
                  <c:v>204.8296147393051</c:v>
                </c:pt>
                <c:pt idx="1510">
                  <c:v>205.09841276811341</c:v>
                </c:pt>
                <c:pt idx="1511">
                  <c:v>207.4378104014728</c:v>
                </c:pt>
                <c:pt idx="1512">
                  <c:v>209.7332202998258</c:v>
                </c:pt>
                <c:pt idx="1513">
                  <c:v>211.2016233182965</c:v>
                </c:pt>
                <c:pt idx="1514">
                  <c:v>213.3995777305125</c:v>
                </c:pt>
                <c:pt idx="1515">
                  <c:v>214.89484585221069</c:v>
                </c:pt>
                <c:pt idx="1516">
                  <c:v>215.009435557095</c:v>
                </c:pt>
                <c:pt idx="1517">
                  <c:v>215.14180920791711</c:v>
                </c:pt>
                <c:pt idx="1518">
                  <c:v>215.42153850333469</c:v>
                </c:pt>
                <c:pt idx="1519">
                  <c:v>213.99816805376199</c:v>
                </c:pt>
                <c:pt idx="1520">
                  <c:v>215.69947459289801</c:v>
                </c:pt>
                <c:pt idx="1521">
                  <c:v>214.5313828745652</c:v>
                </c:pt>
                <c:pt idx="1522">
                  <c:v>213.8751142927203</c:v>
                </c:pt>
                <c:pt idx="1523">
                  <c:v>211.3277464758221</c:v>
                </c:pt>
                <c:pt idx="1524">
                  <c:v>212.2331272651999</c:v>
                </c:pt>
                <c:pt idx="1525">
                  <c:v>212.16549785716131</c:v>
                </c:pt>
                <c:pt idx="1526">
                  <c:v>214.91773697702351</c:v>
                </c:pt>
                <c:pt idx="1527">
                  <c:v>214.40625384776521</c:v>
                </c:pt>
                <c:pt idx="1528">
                  <c:v>214.36017084013559</c:v>
                </c:pt>
                <c:pt idx="1529">
                  <c:v>214.48621450536791</c:v>
                </c:pt>
                <c:pt idx="1530">
                  <c:v>217.08400377755831</c:v>
                </c:pt>
                <c:pt idx="1531">
                  <c:v>218.3613932750651</c:v>
                </c:pt>
                <c:pt idx="1532">
                  <c:v>216.5609549629942</c:v>
                </c:pt>
                <c:pt idx="1533">
                  <c:v>217.83470559781699</c:v>
                </c:pt>
                <c:pt idx="1534">
                  <c:v>217.9351568616822</c:v>
                </c:pt>
                <c:pt idx="1535">
                  <c:v>220.057780982976</c:v>
                </c:pt>
                <c:pt idx="1536">
                  <c:v>223.64819277378149</c:v>
                </c:pt>
                <c:pt idx="1537">
                  <c:v>224.3724163665118</c:v>
                </c:pt>
                <c:pt idx="1538">
                  <c:v>223.16726358340091</c:v>
                </c:pt>
                <c:pt idx="1539">
                  <c:v>222.1000206979588</c:v>
                </c:pt>
                <c:pt idx="1540">
                  <c:v>221.43868151862131</c:v>
                </c:pt>
                <c:pt idx="1541">
                  <c:v>220.88171343680349</c:v>
                </c:pt>
                <c:pt idx="1542">
                  <c:v>218.92734889867589</c:v>
                </c:pt>
                <c:pt idx="1543">
                  <c:v>214.09742032686231</c:v>
                </c:pt>
                <c:pt idx="1544">
                  <c:v>216.26967195884981</c:v>
                </c:pt>
                <c:pt idx="1545">
                  <c:v>217.57044831378479</c:v>
                </c:pt>
                <c:pt idx="1546">
                  <c:v>214.21771279275589</c:v>
                </c:pt>
                <c:pt idx="1547">
                  <c:v>214.46160086347581</c:v>
                </c:pt>
                <c:pt idx="1548">
                  <c:v>213.72077078025151</c:v>
                </c:pt>
                <c:pt idx="1549">
                  <c:v>213.16161515705579</c:v>
                </c:pt>
                <c:pt idx="1550">
                  <c:v>212.66181184749561</c:v>
                </c:pt>
                <c:pt idx="1551">
                  <c:v>211.13253322519799</c:v>
                </c:pt>
                <c:pt idx="1552">
                  <c:v>208.3950198315512</c:v>
                </c:pt>
                <c:pt idx="1553">
                  <c:v>211.07374430005291</c:v>
                </c:pt>
                <c:pt idx="1554">
                  <c:v>211.57083599470079</c:v>
                </c:pt>
                <c:pt idx="1555">
                  <c:v>211.23997782210731</c:v>
                </c:pt>
                <c:pt idx="1556">
                  <c:v>210.79158837614639</c:v>
                </c:pt>
                <c:pt idx="1557">
                  <c:v>211.21168734048359</c:v>
                </c:pt>
                <c:pt idx="1558">
                  <c:v>212.58915513382959</c:v>
                </c:pt>
                <c:pt idx="1559">
                  <c:v>210.945641266433</c:v>
                </c:pt>
                <c:pt idx="1560">
                  <c:v>209.38065426425689</c:v>
                </c:pt>
                <c:pt idx="1561">
                  <c:v>209.65114739642121</c:v>
                </c:pt>
                <c:pt idx="1562">
                  <c:v>207.87607185810501</c:v>
                </c:pt>
                <c:pt idx="1563">
                  <c:v>206.63085397452511</c:v>
                </c:pt>
                <c:pt idx="1564">
                  <c:v>206.1019963680547</c:v>
                </c:pt>
                <c:pt idx="1565">
                  <c:v>206.2350814978623</c:v>
                </c:pt>
                <c:pt idx="1566">
                  <c:v>206.36785630959261</c:v>
                </c:pt>
                <c:pt idx="1567">
                  <c:v>204.1587718365561</c:v>
                </c:pt>
                <c:pt idx="1568">
                  <c:v>203.9542259913122</c:v>
                </c:pt>
                <c:pt idx="1569">
                  <c:v>204.61262084438459</c:v>
                </c:pt>
                <c:pt idx="1570">
                  <c:v>208.1304632671368</c:v>
                </c:pt>
                <c:pt idx="1571">
                  <c:v>207.82669365758741</c:v>
                </c:pt>
                <c:pt idx="1572">
                  <c:v>207.07280446474081</c:v>
                </c:pt>
                <c:pt idx="1573">
                  <c:v>206.45039897915339</c:v>
                </c:pt>
                <c:pt idx="1574">
                  <c:v>204.77016371211499</c:v>
                </c:pt>
                <c:pt idx="1575">
                  <c:v>202.09144953539359</c:v>
                </c:pt>
                <c:pt idx="1576">
                  <c:v>202.98866425783709</c:v>
                </c:pt>
                <c:pt idx="1577">
                  <c:v>201.00329171818419</c:v>
                </c:pt>
                <c:pt idx="1578">
                  <c:v>202.34882733928981</c:v>
                </c:pt>
                <c:pt idx="1579">
                  <c:v>200.7594022979508</c:v>
                </c:pt>
                <c:pt idx="1580">
                  <c:v>203.11824260530841</c:v>
                </c:pt>
                <c:pt idx="1581">
                  <c:v>204.68028340907119</c:v>
                </c:pt>
                <c:pt idx="1582">
                  <c:v>207.9112278519336</c:v>
                </c:pt>
                <c:pt idx="1583">
                  <c:v>210.26827840165259</c:v>
                </c:pt>
                <c:pt idx="1584">
                  <c:v>211.5233409157627</c:v>
                </c:pt>
                <c:pt idx="1585">
                  <c:v>210.918014990948</c:v>
                </c:pt>
                <c:pt idx="1586">
                  <c:v>208.7654802381108</c:v>
                </c:pt>
                <c:pt idx="1587">
                  <c:v>209.48478918148791</c:v>
                </c:pt>
                <c:pt idx="1588">
                  <c:v>208.710847301017</c:v>
                </c:pt>
                <c:pt idx="1589">
                  <c:v>209.94175053154879</c:v>
                </c:pt>
                <c:pt idx="1590">
                  <c:v>208.43004822914199</c:v>
                </c:pt>
                <c:pt idx="1591">
                  <c:v>207.4018781224911</c:v>
                </c:pt>
                <c:pt idx="1592">
                  <c:v>206.37042258150601</c:v>
                </c:pt>
                <c:pt idx="1593">
                  <c:v>205.56238850537861</c:v>
                </c:pt>
                <c:pt idx="1594">
                  <c:v>205.32980609996579</c:v>
                </c:pt>
                <c:pt idx="1595">
                  <c:v>207.58307982285211</c:v>
                </c:pt>
                <c:pt idx="1596">
                  <c:v>210.88521753154711</c:v>
                </c:pt>
                <c:pt idx="1597">
                  <c:v>211.16001011443529</c:v>
                </c:pt>
                <c:pt idx="1598">
                  <c:v>212.3094966121671</c:v>
                </c:pt>
                <c:pt idx="1599">
                  <c:v>212.3232492470745</c:v>
                </c:pt>
                <c:pt idx="1600">
                  <c:v>208.1448233963425</c:v>
                </c:pt>
                <c:pt idx="1601">
                  <c:v>208.16647589067341</c:v>
                </c:pt>
                <c:pt idx="1602">
                  <c:v>207.1641778960356</c:v>
                </c:pt>
                <c:pt idx="1603">
                  <c:v>205.4041038141454</c:v>
                </c:pt>
                <c:pt idx="1604">
                  <c:v>205.5813541780488</c:v>
                </c:pt>
                <c:pt idx="1605">
                  <c:v>206.83321314510459</c:v>
                </c:pt>
                <c:pt idx="1606">
                  <c:v>205.21162636382871</c:v>
                </c:pt>
                <c:pt idx="1607">
                  <c:v>205.7552657049398</c:v>
                </c:pt>
                <c:pt idx="1608">
                  <c:v>206.52840551620369</c:v>
                </c:pt>
                <c:pt idx="1609">
                  <c:v>206.89412410270691</c:v>
                </c:pt>
                <c:pt idx="1610">
                  <c:v>206.8298623130506</c:v>
                </c:pt>
                <c:pt idx="1611">
                  <c:v>207.86202252064879</c:v>
                </c:pt>
                <c:pt idx="1612">
                  <c:v>208.26355022475951</c:v>
                </c:pt>
                <c:pt idx="1613">
                  <c:v>208.77178831668431</c:v>
                </c:pt>
                <c:pt idx="1614">
                  <c:v>207.20972823785669</c:v>
                </c:pt>
                <c:pt idx="1615">
                  <c:v>209.22980262318541</c:v>
                </c:pt>
                <c:pt idx="1616">
                  <c:v>210.81995113907379</c:v>
                </c:pt>
                <c:pt idx="1617">
                  <c:v>213.72513521586109</c:v>
                </c:pt>
                <c:pt idx="1618">
                  <c:v>214.26532163134519</c:v>
                </c:pt>
                <c:pt idx="1619">
                  <c:v>215.49909935499659</c:v>
                </c:pt>
                <c:pt idx="1620">
                  <c:v>217.85371506136261</c:v>
                </c:pt>
                <c:pt idx="1621">
                  <c:v>220.40237243446049</c:v>
                </c:pt>
                <c:pt idx="1622">
                  <c:v>219.56758406060169</c:v>
                </c:pt>
                <c:pt idx="1623">
                  <c:v>221.36571432289631</c:v>
                </c:pt>
                <c:pt idx="1624">
                  <c:v>222.08874056786979</c:v>
                </c:pt>
                <c:pt idx="1625">
                  <c:v>220.1504185186904</c:v>
                </c:pt>
                <c:pt idx="1626">
                  <c:v>221.82191738828189</c:v>
                </c:pt>
                <c:pt idx="1627">
                  <c:v>224.02242180509961</c:v>
                </c:pt>
                <c:pt idx="1628">
                  <c:v>223.65764364879851</c:v>
                </c:pt>
                <c:pt idx="1629">
                  <c:v>222.99425759135639</c:v>
                </c:pt>
                <c:pt idx="1630">
                  <c:v>221.7964783991317</c:v>
                </c:pt>
                <c:pt idx="1631">
                  <c:v>222.42967219348719</c:v>
                </c:pt>
                <c:pt idx="1632">
                  <c:v>222.42804378642211</c:v>
                </c:pt>
                <c:pt idx="1633">
                  <c:v>219.20993053534099</c:v>
                </c:pt>
                <c:pt idx="1634">
                  <c:v>219.74908302864219</c:v>
                </c:pt>
                <c:pt idx="1635">
                  <c:v>224.4086829917799</c:v>
                </c:pt>
                <c:pt idx="1636">
                  <c:v>224.9357013016332</c:v>
                </c:pt>
                <c:pt idx="1637">
                  <c:v>226.05810392342511</c:v>
                </c:pt>
                <c:pt idx="1638">
                  <c:v>226.09663416711649</c:v>
                </c:pt>
                <c:pt idx="1639">
                  <c:v>224.24274005424471</c:v>
                </c:pt>
                <c:pt idx="1640">
                  <c:v>224.13433313213241</c:v>
                </c:pt>
                <c:pt idx="1641">
                  <c:v>223.9083177942737</c:v>
                </c:pt>
                <c:pt idx="1642">
                  <c:v>224.13884798997009</c:v>
                </c:pt>
                <c:pt idx="1643">
                  <c:v>222.13829639375231</c:v>
                </c:pt>
                <c:pt idx="1644">
                  <c:v>221.12794119207459</c:v>
                </c:pt>
                <c:pt idx="1645">
                  <c:v>219.48297929584029</c:v>
                </c:pt>
                <c:pt idx="1646">
                  <c:v>215.8582063328532</c:v>
                </c:pt>
                <c:pt idx="1647">
                  <c:v>214.889827231731</c:v>
                </c:pt>
                <c:pt idx="1648">
                  <c:v>211.70102518003949</c:v>
                </c:pt>
                <c:pt idx="1649">
                  <c:v>216.3427010284839</c:v>
                </c:pt>
                <c:pt idx="1650">
                  <c:v>219.333780976952</c:v>
                </c:pt>
                <c:pt idx="1651">
                  <c:v>219.93649105783419</c:v>
                </c:pt>
                <c:pt idx="1652">
                  <c:v>220.04329623826629</c:v>
                </c:pt>
                <c:pt idx="1653">
                  <c:v>218.39463510046559</c:v>
                </c:pt>
                <c:pt idx="1654">
                  <c:v>217.37091011003179</c:v>
                </c:pt>
                <c:pt idx="1655">
                  <c:v>212.76924032242991</c:v>
                </c:pt>
                <c:pt idx="1656">
                  <c:v>212.1359497795878</c:v>
                </c:pt>
                <c:pt idx="1657">
                  <c:v>210.46357920932101</c:v>
                </c:pt>
                <c:pt idx="1658">
                  <c:v>212.95715948324209</c:v>
                </c:pt>
                <c:pt idx="1659">
                  <c:v>216.01025514652349</c:v>
                </c:pt>
                <c:pt idx="1660">
                  <c:v>218.41183536814</c:v>
                </c:pt>
                <c:pt idx="1661">
                  <c:v>219.72488388193301</c:v>
                </c:pt>
                <c:pt idx="1662">
                  <c:v>219.77186979614851</c:v>
                </c:pt>
                <c:pt idx="1663">
                  <c:v>222.11696265915421</c:v>
                </c:pt>
                <c:pt idx="1664">
                  <c:v>222.71933814410681</c:v>
                </c:pt>
                <c:pt idx="1665">
                  <c:v>223.3269398417751</c:v>
                </c:pt>
                <c:pt idx="1666">
                  <c:v>225.13702422049289</c:v>
                </c:pt>
                <c:pt idx="1667">
                  <c:v>226.041056748323</c:v>
                </c:pt>
                <c:pt idx="1668">
                  <c:v>228.33382829049</c:v>
                </c:pt>
                <c:pt idx="1669">
                  <c:v>229.63646380610729</c:v>
                </c:pt>
                <c:pt idx="1670">
                  <c:v>232.62557183667639</c:v>
                </c:pt>
                <c:pt idx="1671">
                  <c:v>231.44235195154809</c:v>
                </c:pt>
                <c:pt idx="1672">
                  <c:v>233.44385897779759</c:v>
                </c:pt>
                <c:pt idx="1673">
                  <c:v>234.2135136093755</c:v>
                </c:pt>
                <c:pt idx="1674">
                  <c:v>234.80642915246381</c:v>
                </c:pt>
                <c:pt idx="1675">
                  <c:v>235.08925560640461</c:v>
                </c:pt>
                <c:pt idx="1676">
                  <c:v>234.1056640937322</c:v>
                </c:pt>
                <c:pt idx="1677">
                  <c:v>233.68705683968469</c:v>
                </c:pt>
                <c:pt idx="1678">
                  <c:v>230.73829902401741</c:v>
                </c:pt>
                <c:pt idx="1679">
                  <c:v>227.95804607993409</c:v>
                </c:pt>
                <c:pt idx="1680">
                  <c:v>224.86416934304711</c:v>
                </c:pt>
                <c:pt idx="1681">
                  <c:v>219.7599985396719</c:v>
                </c:pt>
                <c:pt idx="1682">
                  <c:v>218.73274175056079</c:v>
                </c:pt>
                <c:pt idx="1683">
                  <c:v>218.42123006777209</c:v>
                </c:pt>
                <c:pt idx="1684">
                  <c:v>218.2817995041284</c:v>
                </c:pt>
                <c:pt idx="1685">
                  <c:v>219.0767486629727</c:v>
                </c:pt>
                <c:pt idx="1686">
                  <c:v>216.26907605919439</c:v>
                </c:pt>
                <c:pt idx="1687">
                  <c:v>214.92773652979639</c:v>
                </c:pt>
                <c:pt idx="1688">
                  <c:v>215.46855203335679</c:v>
                </c:pt>
                <c:pt idx="1689">
                  <c:v>218.53337610880311</c:v>
                </c:pt>
                <c:pt idx="1690">
                  <c:v>221.37482660670781</c:v>
                </c:pt>
                <c:pt idx="1691">
                  <c:v>221.76602483121411</c:v>
                </c:pt>
                <c:pt idx="1692">
                  <c:v>216.13156344055099</c:v>
                </c:pt>
                <c:pt idx="1693">
                  <c:v>212.4877543587865</c:v>
                </c:pt>
                <c:pt idx="1694">
                  <c:v>210.85238176965419</c:v>
                </c:pt>
                <c:pt idx="1695">
                  <c:v>209.64294497500649</c:v>
                </c:pt>
                <c:pt idx="1696">
                  <c:v>210.27242187420549</c:v>
                </c:pt>
                <c:pt idx="1697">
                  <c:v>212.59755794454</c:v>
                </c:pt>
                <c:pt idx="1698">
                  <c:v>214.6849832599913</c:v>
                </c:pt>
                <c:pt idx="1699">
                  <c:v>210.95079144985539</c:v>
                </c:pt>
                <c:pt idx="1700">
                  <c:v>211.1613231326383</c:v>
                </c:pt>
                <c:pt idx="1701">
                  <c:v>214.13685366996111</c:v>
                </c:pt>
                <c:pt idx="1702">
                  <c:v>215.55950594580929</c:v>
                </c:pt>
                <c:pt idx="1703">
                  <c:v>217.13774542666599</c:v>
                </c:pt>
                <c:pt idx="1704">
                  <c:v>213.8366151511666</c:v>
                </c:pt>
                <c:pt idx="1705">
                  <c:v>217.5693307305317</c:v>
                </c:pt>
                <c:pt idx="1706">
                  <c:v>218.35898744663609</c:v>
                </c:pt>
                <c:pt idx="1707">
                  <c:v>218.21324760179149</c:v>
                </c:pt>
                <c:pt idx="1708">
                  <c:v>223.8230543707862</c:v>
                </c:pt>
                <c:pt idx="1709">
                  <c:v>225.18997344287149</c:v>
                </c:pt>
                <c:pt idx="1710">
                  <c:v>224.80084467419209</c:v>
                </c:pt>
                <c:pt idx="1711">
                  <c:v>224.20695344592531</c:v>
                </c:pt>
                <c:pt idx="1712">
                  <c:v>223.48697584557539</c:v>
                </c:pt>
                <c:pt idx="1713">
                  <c:v>222.48113240287151</c:v>
                </c:pt>
                <c:pt idx="1714">
                  <c:v>224.76015126210771</c:v>
                </c:pt>
                <c:pt idx="1715">
                  <c:v>223.53285349619</c:v>
                </c:pt>
                <c:pt idx="1716">
                  <c:v>223.60548685431399</c:v>
                </c:pt>
                <c:pt idx="1717">
                  <c:v>223.62855733123911</c:v>
                </c:pt>
                <c:pt idx="1718">
                  <c:v>225.38122913062219</c:v>
                </c:pt>
                <c:pt idx="1719">
                  <c:v>226.40291656241769</c:v>
                </c:pt>
                <c:pt idx="1720">
                  <c:v>226.87267681375749</c:v>
                </c:pt>
                <c:pt idx="1721">
                  <c:v>227.74316504774669</c:v>
                </c:pt>
                <c:pt idx="1722">
                  <c:v>228.60393400973899</c:v>
                </c:pt>
                <c:pt idx="1723">
                  <c:v>231.23423383519329</c:v>
                </c:pt>
                <c:pt idx="1724">
                  <c:v>233.98054003033431</c:v>
                </c:pt>
                <c:pt idx="1725">
                  <c:v>234.43137895157511</c:v>
                </c:pt>
                <c:pt idx="1726">
                  <c:v>235.41599600332569</c:v>
                </c:pt>
                <c:pt idx="1727">
                  <c:v>235.31097683538511</c:v>
                </c:pt>
                <c:pt idx="1728">
                  <c:v>238.2313681375372</c:v>
                </c:pt>
                <c:pt idx="1729">
                  <c:v>239.51450896321461</c:v>
                </c:pt>
                <c:pt idx="1730">
                  <c:v>239.0565404708029</c:v>
                </c:pt>
                <c:pt idx="1731">
                  <c:v>239.85451303742039</c:v>
                </c:pt>
                <c:pt idx="1732">
                  <c:v>237.80505703846151</c:v>
                </c:pt>
                <c:pt idx="1733">
                  <c:v>235.1019363255584</c:v>
                </c:pt>
                <c:pt idx="1734">
                  <c:v>234.62160185345121</c:v>
                </c:pt>
                <c:pt idx="1735">
                  <c:v>234.49476239657909</c:v>
                </c:pt>
                <c:pt idx="1736">
                  <c:v>235.3546833582165</c:v>
                </c:pt>
                <c:pt idx="1737">
                  <c:v>233.76408667640499</c:v>
                </c:pt>
                <c:pt idx="1738">
                  <c:v>231.96076103425489</c:v>
                </c:pt>
                <c:pt idx="1739">
                  <c:v>233.46588838613431</c:v>
                </c:pt>
                <c:pt idx="1740">
                  <c:v>234.02937009208219</c:v>
                </c:pt>
                <c:pt idx="1741">
                  <c:v>236.45403451200019</c:v>
                </c:pt>
                <c:pt idx="1742">
                  <c:v>237.25734353604381</c:v>
                </c:pt>
                <c:pt idx="1743">
                  <c:v>238.21031563566379</c:v>
                </c:pt>
                <c:pt idx="1744">
                  <c:v>237.9050199916415</c:v>
                </c:pt>
                <c:pt idx="1745">
                  <c:v>240.01481883491411</c:v>
                </c:pt>
                <c:pt idx="1746">
                  <c:v>238.99744817251971</c:v>
                </c:pt>
                <c:pt idx="1747">
                  <c:v>240.81400258979451</c:v>
                </c:pt>
                <c:pt idx="1748">
                  <c:v>240.5880327385853</c:v>
                </c:pt>
                <c:pt idx="1749">
                  <c:v>241.75379849113841</c:v>
                </c:pt>
                <c:pt idx="1750">
                  <c:v>242.9288746824318</c:v>
                </c:pt>
                <c:pt idx="1751">
                  <c:v>243.3296427594795</c:v>
                </c:pt>
                <c:pt idx="1752">
                  <c:v>241.9069187489296</c:v>
                </c:pt>
                <c:pt idx="1753">
                  <c:v>245.59622900661029</c:v>
                </c:pt>
                <c:pt idx="1754">
                  <c:v>246.90660424702321</c:v>
                </c:pt>
                <c:pt idx="1755">
                  <c:v>248.21139246371811</c:v>
                </c:pt>
                <c:pt idx="1756">
                  <c:v>246.75661256988951</c:v>
                </c:pt>
                <c:pt idx="1757">
                  <c:v>246.5487906210646</c:v>
                </c:pt>
                <c:pt idx="1758">
                  <c:v>247.11480872080719</c:v>
                </c:pt>
                <c:pt idx="1759">
                  <c:v>249.68802111612291</c:v>
                </c:pt>
                <c:pt idx="1760">
                  <c:v>249.7609068911338</c:v>
                </c:pt>
                <c:pt idx="1761">
                  <c:v>250.55587267561481</c:v>
                </c:pt>
                <c:pt idx="1762">
                  <c:v>252.05498367144469</c:v>
                </c:pt>
                <c:pt idx="1763">
                  <c:v>253.36387131261009</c:v>
                </c:pt>
                <c:pt idx="1764">
                  <c:v>254.8700953899984</c:v>
                </c:pt>
                <c:pt idx="1765">
                  <c:v>255.91385879148041</c:v>
                </c:pt>
                <c:pt idx="1766">
                  <c:v>257.3226703712084</c:v>
                </c:pt>
                <c:pt idx="1767">
                  <c:v>252.284358503129</c:v>
                </c:pt>
                <c:pt idx="1768">
                  <c:v>252.82229090751511</c:v>
                </c:pt>
                <c:pt idx="1769">
                  <c:v>251.36067834948761</c:v>
                </c:pt>
                <c:pt idx="1770">
                  <c:v>251.92433692909731</c:v>
                </c:pt>
                <c:pt idx="1771">
                  <c:v>253.01920358320581</c:v>
                </c:pt>
                <c:pt idx="1772">
                  <c:v>253.57265861655441</c:v>
                </c:pt>
                <c:pt idx="1773">
                  <c:v>252.60924206544721</c:v>
                </c:pt>
                <c:pt idx="1774">
                  <c:v>257.03178614314209</c:v>
                </c:pt>
                <c:pt idx="1775">
                  <c:v>258.05665432340288</c:v>
                </c:pt>
                <c:pt idx="1776">
                  <c:v>260.69627833442593</c:v>
                </c:pt>
                <c:pt idx="1777">
                  <c:v>261.10111110822811</c:v>
                </c:pt>
                <c:pt idx="1778">
                  <c:v>264.63270961642468</c:v>
                </c:pt>
                <c:pt idx="1779">
                  <c:v>264.86509642323762</c:v>
                </c:pt>
                <c:pt idx="1780">
                  <c:v>265.22740902576788</c:v>
                </c:pt>
                <c:pt idx="1781">
                  <c:v>265.76270439267529</c:v>
                </c:pt>
                <c:pt idx="1782">
                  <c:v>267.47785969626989</c:v>
                </c:pt>
                <c:pt idx="1783">
                  <c:v>268.0792326711267</c:v>
                </c:pt>
                <c:pt idx="1784">
                  <c:v>268.26872630900789</c:v>
                </c:pt>
                <c:pt idx="1785">
                  <c:v>268.77714866503572</c:v>
                </c:pt>
                <c:pt idx="1786">
                  <c:v>266.03541800193852</c:v>
                </c:pt>
                <c:pt idx="1787">
                  <c:v>270.44711911053508</c:v>
                </c:pt>
                <c:pt idx="1788">
                  <c:v>273.11389112280813</c:v>
                </c:pt>
                <c:pt idx="1789">
                  <c:v>272.23954919226509</c:v>
                </c:pt>
                <c:pt idx="1790">
                  <c:v>273.29668706549552</c:v>
                </c:pt>
                <c:pt idx="1791">
                  <c:v>271.77222240025168</c:v>
                </c:pt>
                <c:pt idx="1792">
                  <c:v>271.44242817441022</c:v>
                </c:pt>
                <c:pt idx="1793">
                  <c:v>271.37898453929313</c:v>
                </c:pt>
                <c:pt idx="1794">
                  <c:v>271.06840341760648</c:v>
                </c:pt>
                <c:pt idx="1795">
                  <c:v>270.36736486235071</c:v>
                </c:pt>
                <c:pt idx="1796">
                  <c:v>271.94085724089382</c:v>
                </c:pt>
                <c:pt idx="1797">
                  <c:v>265.1638957533479</c:v>
                </c:pt>
                <c:pt idx="1798">
                  <c:v>267.14226808532248</c:v>
                </c:pt>
                <c:pt idx="1799">
                  <c:v>269.15914169560563</c:v>
                </c:pt>
                <c:pt idx="1800">
                  <c:v>269.76443873913797</c:v>
                </c:pt>
                <c:pt idx="1801">
                  <c:v>267.84331447332772</c:v>
                </c:pt>
                <c:pt idx="1802">
                  <c:v>263.39571859484619</c:v>
                </c:pt>
                <c:pt idx="1803">
                  <c:v>257.07348909361752</c:v>
                </c:pt>
                <c:pt idx="1804">
                  <c:v>257.82765512659432</c:v>
                </c:pt>
                <c:pt idx="1805">
                  <c:v>256.34336992066392</c:v>
                </c:pt>
                <c:pt idx="1806">
                  <c:v>255.0408034703849</c:v>
                </c:pt>
                <c:pt idx="1807">
                  <c:v>260.31663284563712</c:v>
                </c:pt>
                <c:pt idx="1808">
                  <c:v>259.72124599862758</c:v>
                </c:pt>
                <c:pt idx="1809">
                  <c:v>260.27818452877688</c:v>
                </c:pt>
                <c:pt idx="1810">
                  <c:v>262.53586662617209</c:v>
                </c:pt>
                <c:pt idx="1811">
                  <c:v>261.44075009793642</c:v>
                </c:pt>
                <c:pt idx="1812">
                  <c:v>262.807291662073</c:v>
                </c:pt>
                <c:pt idx="1813">
                  <c:v>263.15224782214182</c:v>
                </c:pt>
                <c:pt idx="1814">
                  <c:v>265.15998525126162</c:v>
                </c:pt>
                <c:pt idx="1815">
                  <c:v>266.07383430800121</c:v>
                </c:pt>
                <c:pt idx="1816">
                  <c:v>263.11323359724321</c:v>
                </c:pt>
                <c:pt idx="1817">
                  <c:v>264.04791542575981</c:v>
                </c:pt>
                <c:pt idx="1818">
                  <c:v>265.16292818111663</c:v>
                </c:pt>
                <c:pt idx="1819">
                  <c:v>266.24018997220651</c:v>
                </c:pt>
                <c:pt idx="1820">
                  <c:v>265.51670055920749</c:v>
                </c:pt>
                <c:pt idx="1821">
                  <c:v>265.87510167233751</c:v>
                </c:pt>
                <c:pt idx="1822">
                  <c:v>267.42546528131788</c:v>
                </c:pt>
                <c:pt idx="1823">
                  <c:v>267.43838082754991</c:v>
                </c:pt>
                <c:pt idx="1824">
                  <c:v>268.98779096893878</c:v>
                </c:pt>
                <c:pt idx="1825">
                  <c:v>268.71357268247402</c:v>
                </c:pt>
                <c:pt idx="1826">
                  <c:v>271.49636638168562</c:v>
                </c:pt>
                <c:pt idx="1827">
                  <c:v>272.72699409995118</c:v>
                </c:pt>
                <c:pt idx="1828">
                  <c:v>275.13148863579107</c:v>
                </c:pt>
                <c:pt idx="1829">
                  <c:v>275.2402662038362</c:v>
                </c:pt>
                <c:pt idx="1830">
                  <c:v>274.61808397794101</c:v>
                </c:pt>
                <c:pt idx="1831">
                  <c:v>267.80727924563462</c:v>
                </c:pt>
                <c:pt idx="1832">
                  <c:v>266.44457407111122</c:v>
                </c:pt>
                <c:pt idx="1833">
                  <c:v>266.35025341522322</c:v>
                </c:pt>
                <c:pt idx="1834">
                  <c:v>266.44224752894081</c:v>
                </c:pt>
                <c:pt idx="1835">
                  <c:v>264.51188498013931</c:v>
                </c:pt>
                <c:pt idx="1836">
                  <c:v>264.76022255844902</c:v>
                </c:pt>
                <c:pt idx="1837">
                  <c:v>266.83044317134892</c:v>
                </c:pt>
                <c:pt idx="1838">
                  <c:v>268.54245973744997</c:v>
                </c:pt>
                <c:pt idx="1839">
                  <c:v>268.83057193517629</c:v>
                </c:pt>
                <c:pt idx="1840">
                  <c:v>270.41877308374922</c:v>
                </c:pt>
                <c:pt idx="1841">
                  <c:v>271.01184029317398</c:v>
                </c:pt>
                <c:pt idx="1842">
                  <c:v>269.99070520704282</c:v>
                </c:pt>
                <c:pt idx="1843">
                  <c:v>272.42604931968111</c:v>
                </c:pt>
                <c:pt idx="1844">
                  <c:v>269.45361366564219</c:v>
                </c:pt>
                <c:pt idx="1845">
                  <c:v>270.0967084433712</c:v>
                </c:pt>
                <c:pt idx="1846">
                  <c:v>272.98973978016761</c:v>
                </c:pt>
                <c:pt idx="1847">
                  <c:v>274.30401178855891</c:v>
                </c:pt>
                <c:pt idx="1848">
                  <c:v>274.15253322887139</c:v>
                </c:pt>
                <c:pt idx="1849">
                  <c:v>275.60703920986612</c:v>
                </c:pt>
                <c:pt idx="1850">
                  <c:v>276.27493734761651</c:v>
                </c:pt>
                <c:pt idx="1851">
                  <c:v>274.85388862001531</c:v>
                </c:pt>
                <c:pt idx="1852">
                  <c:v>273.50684180495819</c:v>
                </c:pt>
                <c:pt idx="1853">
                  <c:v>275.36041547107419</c:v>
                </c:pt>
                <c:pt idx="1854">
                  <c:v>274.65908861512378</c:v>
                </c:pt>
                <c:pt idx="1855">
                  <c:v>275.53547161873792</c:v>
                </c:pt>
                <c:pt idx="1856">
                  <c:v>274.57111942359279</c:v>
                </c:pt>
                <c:pt idx="1857">
                  <c:v>272.37873149453662</c:v>
                </c:pt>
                <c:pt idx="1858">
                  <c:v>272.73010558626129</c:v>
                </c:pt>
                <c:pt idx="1859">
                  <c:v>273.17384103325048</c:v>
                </c:pt>
                <c:pt idx="1860">
                  <c:v>271.64476244994768</c:v>
                </c:pt>
                <c:pt idx="1861">
                  <c:v>272.5637226422416</c:v>
                </c:pt>
                <c:pt idx="1862">
                  <c:v>271.50501153035231</c:v>
                </c:pt>
                <c:pt idx="1863">
                  <c:v>274.05903402042509</c:v>
                </c:pt>
                <c:pt idx="1864">
                  <c:v>273.98028113216941</c:v>
                </c:pt>
                <c:pt idx="1865">
                  <c:v>272.41035061801341</c:v>
                </c:pt>
                <c:pt idx="1866">
                  <c:v>274.25721179950091</c:v>
                </c:pt>
                <c:pt idx="1867">
                  <c:v>273.81768916547662</c:v>
                </c:pt>
                <c:pt idx="1868">
                  <c:v>275.46935550414082</c:v>
                </c:pt>
                <c:pt idx="1869">
                  <c:v>276.90335437143028</c:v>
                </c:pt>
                <c:pt idx="1870">
                  <c:v>279.05141608640628</c:v>
                </c:pt>
                <c:pt idx="1871">
                  <c:v>282.10295853280547</c:v>
                </c:pt>
                <c:pt idx="1872">
                  <c:v>283.43225263496521</c:v>
                </c:pt>
                <c:pt idx="1873">
                  <c:v>285.88613862857028</c:v>
                </c:pt>
                <c:pt idx="1874">
                  <c:v>287.12179688422168</c:v>
                </c:pt>
                <c:pt idx="1875">
                  <c:v>284.01261052593662</c:v>
                </c:pt>
                <c:pt idx="1876">
                  <c:v>286.70538070421549</c:v>
                </c:pt>
                <c:pt idx="1877">
                  <c:v>301.04801138621127</c:v>
                </c:pt>
                <c:pt idx="1878">
                  <c:v>302.05565752125</c:v>
                </c:pt>
                <c:pt idx="1879">
                  <c:v>306.06084705025768</c:v>
                </c:pt>
                <c:pt idx="1880">
                  <c:v>307.60736010076602</c:v>
                </c:pt>
                <c:pt idx="1881">
                  <c:v>313.35313565888322</c:v>
                </c:pt>
                <c:pt idx="1882">
                  <c:v>306.0384433465394</c:v>
                </c:pt>
                <c:pt idx="1883">
                  <c:v>304.18528188693801</c:v>
                </c:pt>
                <c:pt idx="1884">
                  <c:v>305.83402487017031</c:v>
                </c:pt>
                <c:pt idx="1885">
                  <c:v>303.66329590231612</c:v>
                </c:pt>
                <c:pt idx="1886">
                  <c:v>307.13000832739033</c:v>
                </c:pt>
                <c:pt idx="1887">
                  <c:v>315.75944176480499</c:v>
                </c:pt>
                <c:pt idx="1888">
                  <c:v>319.94015987124402</c:v>
                </c:pt>
                <c:pt idx="1889">
                  <c:v>326.07714126200028</c:v>
                </c:pt>
                <c:pt idx="1890">
                  <c:v>329.97106471157582</c:v>
                </c:pt>
                <c:pt idx="1891">
                  <c:v>333.36284830701698</c:v>
                </c:pt>
                <c:pt idx="1892">
                  <c:v>339.61234015467721</c:v>
                </c:pt>
                <c:pt idx="1893">
                  <c:v>334.30920030940661</c:v>
                </c:pt>
                <c:pt idx="1894">
                  <c:v>333.30713929675352</c:v>
                </c:pt>
                <c:pt idx="1895">
                  <c:v>332.94237416709109</c:v>
                </c:pt>
                <c:pt idx="1896">
                  <c:v>325.2451441669362</c:v>
                </c:pt>
                <c:pt idx="1897">
                  <c:v>326.12228817653369</c:v>
                </c:pt>
                <c:pt idx="1898">
                  <c:v>333.30798735523348</c:v>
                </c:pt>
                <c:pt idx="1899">
                  <c:v>330.88298813116887</c:v>
                </c:pt>
                <c:pt idx="1900">
                  <c:v>329.25301588273811</c:v>
                </c:pt>
                <c:pt idx="1901">
                  <c:v>328.01830137606811</c:v>
                </c:pt>
                <c:pt idx="1902">
                  <c:v>326.62998155621062</c:v>
                </c:pt>
                <c:pt idx="1903">
                  <c:v>330.17136824244238</c:v>
                </c:pt>
                <c:pt idx="1904">
                  <c:v>333.13029217347429</c:v>
                </c:pt>
                <c:pt idx="1905">
                  <c:v>330.85197317341277</c:v>
                </c:pt>
                <c:pt idx="1906">
                  <c:v>330.88115282961002</c:v>
                </c:pt>
                <c:pt idx="1907">
                  <c:v>336.05333106062909</c:v>
                </c:pt>
                <c:pt idx="1908">
                  <c:v>339.24687545867539</c:v>
                </c:pt>
                <c:pt idx="1909">
                  <c:v>346.46624248346848</c:v>
                </c:pt>
                <c:pt idx="1910">
                  <c:v>346.72695052905391</c:v>
                </c:pt>
                <c:pt idx="1911">
                  <c:v>349.82390384262902</c:v>
                </c:pt>
                <c:pt idx="1912">
                  <c:v>351.11769014598781</c:v>
                </c:pt>
                <c:pt idx="1913">
                  <c:v>337.09383170310821</c:v>
                </c:pt>
                <c:pt idx="1914">
                  <c:v>329.68685791481442</c:v>
                </c:pt>
                <c:pt idx="1915">
                  <c:v>331.35279211002029</c:v>
                </c:pt>
                <c:pt idx="1916">
                  <c:v>320.30293619021768</c:v>
                </c:pt>
                <c:pt idx="1917">
                  <c:v>320.96907641255098</c:v>
                </c:pt>
                <c:pt idx="1918">
                  <c:v>329.07246041574001</c:v>
                </c:pt>
                <c:pt idx="1919">
                  <c:v>333.96326275469221</c:v>
                </c:pt>
                <c:pt idx="1920">
                  <c:v>340.53804944827669</c:v>
                </c:pt>
                <c:pt idx="1921">
                  <c:v>338.25375241002541</c:v>
                </c:pt>
                <c:pt idx="1922">
                  <c:v>339.2616056542393</c:v>
                </c:pt>
                <c:pt idx="1923">
                  <c:v>338.1787050486754</c:v>
                </c:pt>
                <c:pt idx="1924">
                  <c:v>338.56551978425199</c:v>
                </c:pt>
                <c:pt idx="1925">
                  <c:v>341.33758581630542</c:v>
                </c:pt>
                <c:pt idx="1926">
                  <c:v>336.40360912802049</c:v>
                </c:pt>
                <c:pt idx="1927">
                  <c:v>331.82216194544981</c:v>
                </c:pt>
                <c:pt idx="1928">
                  <c:v>334.59768665782241</c:v>
                </c:pt>
                <c:pt idx="1929">
                  <c:v>335.51120048935292</c:v>
                </c:pt>
                <c:pt idx="1930">
                  <c:v>329.99077898423951</c:v>
                </c:pt>
                <c:pt idx="1931">
                  <c:v>334.92136188564751</c:v>
                </c:pt>
                <c:pt idx="1932">
                  <c:v>340.51341214164279</c:v>
                </c:pt>
                <c:pt idx="1933">
                  <c:v>339.02045790714863</c:v>
                </c:pt>
                <c:pt idx="1934">
                  <c:v>336.63317609643252</c:v>
                </c:pt>
                <c:pt idx="1935">
                  <c:v>329.62790106786377</c:v>
                </c:pt>
                <c:pt idx="1936">
                  <c:v>333.8652567352384</c:v>
                </c:pt>
                <c:pt idx="1937">
                  <c:v>335.83160071488368</c:v>
                </c:pt>
                <c:pt idx="1938">
                  <c:v>330.28556623449981</c:v>
                </c:pt>
                <c:pt idx="1939">
                  <c:v>335.41649953313589</c:v>
                </c:pt>
                <c:pt idx="1940">
                  <c:v>342.16857059313941</c:v>
                </c:pt>
                <c:pt idx="1941">
                  <c:v>349.39167004765909</c:v>
                </c:pt>
                <c:pt idx="1942">
                  <c:v>349.59221634183018</c:v>
                </c:pt>
                <c:pt idx="1943">
                  <c:v>348.31747213226402</c:v>
                </c:pt>
                <c:pt idx="1944">
                  <c:v>348.05403245052509</c:v>
                </c:pt>
                <c:pt idx="1945">
                  <c:v>346.17914392897723</c:v>
                </c:pt>
                <c:pt idx="1946">
                  <c:v>345.82818118395278</c:v>
                </c:pt>
                <c:pt idx="1947">
                  <c:v>348.7877936028832</c:v>
                </c:pt>
                <c:pt idx="1948">
                  <c:v>348.77513163620642</c:v>
                </c:pt>
                <c:pt idx="1949">
                  <c:v>353.31574236418538</c:v>
                </c:pt>
                <c:pt idx="1950">
                  <c:v>355.37995029664438</c:v>
                </c:pt>
                <c:pt idx="1951">
                  <c:v>359.10986905022691</c:v>
                </c:pt>
                <c:pt idx="1952">
                  <c:v>361.27599202869141</c:v>
                </c:pt>
                <c:pt idx="1953">
                  <c:v>367.8170856135917</c:v>
                </c:pt>
                <c:pt idx="1954">
                  <c:v>378.48166240877441</c:v>
                </c:pt>
                <c:pt idx="1955">
                  <c:v>377.95896071391172</c:v>
                </c:pt>
                <c:pt idx="1956">
                  <c:v>379.00344462845561</c:v>
                </c:pt>
                <c:pt idx="1957">
                  <c:v>384.90302447999971</c:v>
                </c:pt>
                <c:pt idx="1958">
                  <c:v>390.06790600958271</c:v>
                </c:pt>
                <c:pt idx="1959">
                  <c:v>390.43875144957047</c:v>
                </c:pt>
                <c:pt idx="1960">
                  <c:v>371.707514998139</c:v>
                </c:pt>
                <c:pt idx="1961">
                  <c:v>372.96556206030931</c:v>
                </c:pt>
                <c:pt idx="1962">
                  <c:v>374.35150694248131</c:v>
                </c:pt>
                <c:pt idx="1963">
                  <c:v>374.71714720474682</c:v>
                </c:pt>
                <c:pt idx="1964">
                  <c:v>374.84229297399429</c:v>
                </c:pt>
                <c:pt idx="1965">
                  <c:v>367.97786564453662</c:v>
                </c:pt>
                <c:pt idx="1966">
                  <c:v>363.61254077707372</c:v>
                </c:pt>
                <c:pt idx="1967">
                  <c:v>354.58053202995922</c:v>
                </c:pt>
                <c:pt idx="1968">
                  <c:v>355.6424401002804</c:v>
                </c:pt>
                <c:pt idx="1969">
                  <c:v>360.79614879177842</c:v>
                </c:pt>
                <c:pt idx="1970">
                  <c:v>364.96286846702299</c:v>
                </c:pt>
                <c:pt idx="1971">
                  <c:v>361.09770282031548</c:v>
                </c:pt>
                <c:pt idx="1972">
                  <c:v>359.58775988767951</c:v>
                </c:pt>
                <c:pt idx="1973">
                  <c:v>358.08134113254278</c:v>
                </c:pt>
                <c:pt idx="1974">
                  <c:v>361.25286133149518</c:v>
                </c:pt>
                <c:pt idx="1975">
                  <c:v>356.05691303431661</c:v>
                </c:pt>
                <c:pt idx="1976">
                  <c:v>359.02627559753569</c:v>
                </c:pt>
                <c:pt idx="1977">
                  <c:v>356.68523385197852</c:v>
                </c:pt>
                <c:pt idx="1978">
                  <c:v>348.01574366210127</c:v>
                </c:pt>
                <c:pt idx="1979">
                  <c:v>346.03287994243408</c:v>
                </c:pt>
                <c:pt idx="1980">
                  <c:v>346.36539286881498</c:v>
                </c:pt>
                <c:pt idx="1981">
                  <c:v>345.97917725804513</c:v>
                </c:pt>
                <c:pt idx="1982">
                  <c:v>347.54358453842582</c:v>
                </c:pt>
                <c:pt idx="1983">
                  <c:v>350.3615037120552</c:v>
                </c:pt>
                <c:pt idx="1984">
                  <c:v>349.72753232811863</c:v>
                </c:pt>
                <c:pt idx="1985">
                  <c:v>352.21449949331742</c:v>
                </c:pt>
                <c:pt idx="1986">
                  <c:v>354.59673800155139</c:v>
                </c:pt>
                <c:pt idx="1987">
                  <c:v>357.1122465726346</c:v>
                </c:pt>
                <c:pt idx="1988">
                  <c:v>361.56903537992162</c:v>
                </c:pt>
                <c:pt idx="1989">
                  <c:v>369.76778594862941</c:v>
                </c:pt>
                <c:pt idx="1990">
                  <c:v>369.86901183654282</c:v>
                </c:pt>
                <c:pt idx="1991">
                  <c:v>373.35723043150449</c:v>
                </c:pt>
                <c:pt idx="1992">
                  <c:v>372.58310245945643</c:v>
                </c:pt>
                <c:pt idx="1993">
                  <c:v>375.88204529150107</c:v>
                </c:pt>
                <c:pt idx="1994">
                  <c:v>381.02498502462117</c:v>
                </c:pt>
                <c:pt idx="1995">
                  <c:v>382.93515305956112</c:v>
                </c:pt>
                <c:pt idx="1996">
                  <c:v>383.85951552893329</c:v>
                </c:pt>
                <c:pt idx="1997">
                  <c:v>392.21014207050052</c:v>
                </c:pt>
                <c:pt idx="1998">
                  <c:v>395.10727058330968</c:v>
                </c:pt>
                <c:pt idx="1999">
                  <c:v>393.19547096674592</c:v>
                </c:pt>
                <c:pt idx="2000">
                  <c:v>391.75643726698098</c:v>
                </c:pt>
                <c:pt idx="2001">
                  <c:v>391.05906754979031</c:v>
                </c:pt>
                <c:pt idx="2002">
                  <c:v>393.26324439273031</c:v>
                </c:pt>
                <c:pt idx="2003">
                  <c:v>388.82106850483552</c:v>
                </c:pt>
                <c:pt idx="2004">
                  <c:v>389.01065799468381</c:v>
                </c:pt>
                <c:pt idx="2005">
                  <c:v>392.08500396785701</c:v>
                </c:pt>
                <c:pt idx="2006">
                  <c:v>393.62859496095348</c:v>
                </c:pt>
                <c:pt idx="2007">
                  <c:v>392.16507082912921</c:v>
                </c:pt>
                <c:pt idx="2008">
                  <c:v>396.70527416224962</c:v>
                </c:pt>
                <c:pt idx="2009">
                  <c:v>403.99615397390289</c:v>
                </c:pt>
                <c:pt idx="2010">
                  <c:v>403.65203155844591</c:v>
                </c:pt>
                <c:pt idx="2011">
                  <c:v>400.94474191768091</c:v>
                </c:pt>
                <c:pt idx="2012">
                  <c:v>395.79015351212217</c:v>
                </c:pt>
                <c:pt idx="2013">
                  <c:v>391.30956145353929</c:v>
                </c:pt>
                <c:pt idx="2014">
                  <c:v>393.24704750377742</c:v>
                </c:pt>
                <c:pt idx="2015">
                  <c:v>393.40832900969451</c:v>
                </c:pt>
                <c:pt idx="2016">
                  <c:v>393.35923605008247</c:v>
                </c:pt>
                <c:pt idx="2017">
                  <c:v>392.6719507802859</c:v>
                </c:pt>
                <c:pt idx="2018">
                  <c:v>380.80478113839001</c:v>
                </c:pt>
                <c:pt idx="2019">
                  <c:v>375.52974128031559</c:v>
                </c:pt>
                <c:pt idx="2020">
                  <c:v>380.70387370275313</c:v>
                </c:pt>
                <c:pt idx="2021">
                  <c:v>383.44276081603022</c:v>
                </c:pt>
                <c:pt idx="2022">
                  <c:v>384.13343903740463</c:v>
                </c:pt>
                <c:pt idx="2023">
                  <c:v>381.68561514833351</c:v>
                </c:pt>
                <c:pt idx="2024">
                  <c:v>381.39106665868309</c:v>
                </c:pt>
                <c:pt idx="2025">
                  <c:v>382.30447713590922</c:v>
                </c:pt>
                <c:pt idx="2026">
                  <c:v>385.4379211834862</c:v>
                </c:pt>
                <c:pt idx="2027">
                  <c:v>387.19260859175353</c:v>
                </c:pt>
                <c:pt idx="2028">
                  <c:v>389.91220227779809</c:v>
                </c:pt>
                <c:pt idx="2029">
                  <c:v>392.1071434562549</c:v>
                </c:pt>
                <c:pt idx="2030">
                  <c:v>393.2180922406265</c:v>
                </c:pt>
                <c:pt idx="2031">
                  <c:v>394.22805490478152</c:v>
                </c:pt>
                <c:pt idx="2032">
                  <c:v>384.17089344340042</c:v>
                </c:pt>
                <c:pt idx="2033">
                  <c:v>386.52371187582361</c:v>
                </c:pt>
                <c:pt idx="2034">
                  <c:v>392.83240198569729</c:v>
                </c:pt>
                <c:pt idx="2035">
                  <c:v>394.40016777504923</c:v>
                </c:pt>
                <c:pt idx="2036">
                  <c:v>394.99227110475761</c:v>
                </c:pt>
                <c:pt idx="2037">
                  <c:v>396.86212563388398</c:v>
                </c:pt>
                <c:pt idx="2038">
                  <c:v>397.49588701718761</c:v>
                </c:pt>
                <c:pt idx="2039">
                  <c:v>402.17254488574838</c:v>
                </c:pt>
                <c:pt idx="2040">
                  <c:v>404.04040106308457</c:v>
                </c:pt>
                <c:pt idx="2041">
                  <c:v>406.92643449710079</c:v>
                </c:pt>
                <c:pt idx="2042">
                  <c:v>405.71334450988758</c:v>
                </c:pt>
                <c:pt idx="2043">
                  <c:v>405.44070152690369</c:v>
                </c:pt>
                <c:pt idx="2044">
                  <c:v>409.40289001452339</c:v>
                </c:pt>
                <c:pt idx="2045">
                  <c:v>410.41275678831352</c:v>
                </c:pt>
                <c:pt idx="2046">
                  <c:v>413.15993740238071</c:v>
                </c:pt>
                <c:pt idx="2047">
                  <c:v>415.14488030043577</c:v>
                </c:pt>
                <c:pt idx="2048">
                  <c:v>413.75215029096381</c:v>
                </c:pt>
                <c:pt idx="2049">
                  <c:v>411.58973344123478</c:v>
                </c:pt>
                <c:pt idx="2050">
                  <c:v>412.51699484996482</c:v>
                </c:pt>
                <c:pt idx="2051">
                  <c:v>412.49697084568908</c:v>
                </c:pt>
                <c:pt idx="2052">
                  <c:v>410.92491999598298</c:v>
                </c:pt>
                <c:pt idx="2053">
                  <c:v>409.38399690947489</c:v>
                </c:pt>
                <c:pt idx="2054">
                  <c:v>403.91779327365879</c:v>
                </c:pt>
                <c:pt idx="2055">
                  <c:v>403.49181453139113</c:v>
                </c:pt>
                <c:pt idx="2056">
                  <c:v>405.2228463269625</c:v>
                </c:pt>
                <c:pt idx="2057">
                  <c:v>411.09833773267422</c:v>
                </c:pt>
                <c:pt idx="2058">
                  <c:v>416.66727737453522</c:v>
                </c:pt>
                <c:pt idx="2059">
                  <c:v>420.85009425127657</c:v>
                </c:pt>
                <c:pt idx="2060">
                  <c:v>419.51661680230097</c:v>
                </c:pt>
                <c:pt idx="2061">
                  <c:v>422.54749485995433</c:v>
                </c:pt>
                <c:pt idx="2062">
                  <c:v>419.94882630135788</c:v>
                </c:pt>
                <c:pt idx="2063">
                  <c:v>419.49616849320751</c:v>
                </c:pt>
                <c:pt idx="2064">
                  <c:v>419.01920195856468</c:v>
                </c:pt>
                <c:pt idx="2065">
                  <c:v>418.9937605992082</c:v>
                </c:pt>
                <c:pt idx="2066">
                  <c:v>420.90794292881179</c:v>
                </c:pt>
                <c:pt idx="2067">
                  <c:v>417.63209385139521</c:v>
                </c:pt>
                <c:pt idx="2068">
                  <c:v>424.55949727394608</c:v>
                </c:pt>
                <c:pt idx="2069">
                  <c:v>428.202029931092</c:v>
                </c:pt>
                <c:pt idx="2070">
                  <c:v>437.94200600338121</c:v>
                </c:pt>
                <c:pt idx="2071">
                  <c:v>448.04132998706319</c:v>
                </c:pt>
                <c:pt idx="2072">
                  <c:v>447.63257022584861</c:v>
                </c:pt>
                <c:pt idx="2073">
                  <c:v>454.68251892417487</c:v>
                </c:pt>
                <c:pt idx="2074">
                  <c:v>454.00711603133442</c:v>
                </c:pt>
                <c:pt idx="2075">
                  <c:v>454.41134034816332</c:v>
                </c:pt>
                <c:pt idx="2076">
                  <c:v>453.15599550067918</c:v>
                </c:pt>
                <c:pt idx="2077">
                  <c:v>458.67854564301609</c:v>
                </c:pt>
                <c:pt idx="2078">
                  <c:v>446.6610910688986</c:v>
                </c:pt>
                <c:pt idx="2079">
                  <c:v>444.00164011709347</c:v>
                </c:pt>
                <c:pt idx="2080">
                  <c:v>445.7227863431325</c:v>
                </c:pt>
                <c:pt idx="2081">
                  <c:v>451.63829588294408</c:v>
                </c:pt>
                <c:pt idx="2082">
                  <c:v>451.22469054497162</c:v>
                </c:pt>
                <c:pt idx="2083">
                  <c:v>447.54960115553871</c:v>
                </c:pt>
                <c:pt idx="2084">
                  <c:v>446.96668956927982</c:v>
                </c:pt>
                <c:pt idx="2085">
                  <c:v>449.70856693911207</c:v>
                </c:pt>
                <c:pt idx="2086">
                  <c:v>448.79190278100009</c:v>
                </c:pt>
                <c:pt idx="2087">
                  <c:v>444.67173814342652</c:v>
                </c:pt>
                <c:pt idx="2088">
                  <c:v>445.46759395104988</c:v>
                </c:pt>
                <c:pt idx="2089">
                  <c:v>454.36960778991408</c:v>
                </c:pt>
                <c:pt idx="2090">
                  <c:v>456.94377710650889</c:v>
                </c:pt>
                <c:pt idx="2091">
                  <c:v>465.03739480494107</c:v>
                </c:pt>
                <c:pt idx="2092">
                  <c:v>472.34437671501081</c:v>
                </c:pt>
                <c:pt idx="2093">
                  <c:v>476.69302073463331</c:v>
                </c:pt>
                <c:pt idx="2094">
                  <c:v>483.79970735428861</c:v>
                </c:pt>
                <c:pt idx="2095">
                  <c:v>484.11545655663798</c:v>
                </c:pt>
                <c:pt idx="2096">
                  <c:v>481.61093613170527</c:v>
                </c:pt>
                <c:pt idx="2097">
                  <c:v>479.17393332729392</c:v>
                </c:pt>
                <c:pt idx="2098">
                  <c:v>474.99123065871868</c:v>
                </c:pt>
                <c:pt idx="2099">
                  <c:v>471.39216866571962</c:v>
                </c:pt>
                <c:pt idx="2100">
                  <c:v>461.42106358931977</c:v>
                </c:pt>
                <c:pt idx="2101">
                  <c:v>456.32856517352042</c:v>
                </c:pt>
                <c:pt idx="2102">
                  <c:v>454.22544394685229</c:v>
                </c:pt>
                <c:pt idx="2103">
                  <c:v>454.11006275131052</c:v>
                </c:pt>
                <c:pt idx="2104">
                  <c:v>456.85856208955801</c:v>
                </c:pt>
                <c:pt idx="2105">
                  <c:v>438.34769556683779</c:v>
                </c:pt>
                <c:pt idx="2106">
                  <c:v>418.60910839276607</c:v>
                </c:pt>
                <c:pt idx="2107">
                  <c:v>426.35678626038259</c:v>
                </c:pt>
                <c:pt idx="2108">
                  <c:v>431.67080899766438</c:v>
                </c:pt>
                <c:pt idx="2109">
                  <c:v>429.59201816688591</c:v>
                </c:pt>
                <c:pt idx="2110">
                  <c:v>441.21435349791409</c:v>
                </c:pt>
                <c:pt idx="2111">
                  <c:v>441.95386873199169</c:v>
                </c:pt>
                <c:pt idx="2112">
                  <c:v>426.92977226937199</c:v>
                </c:pt>
                <c:pt idx="2113">
                  <c:v>413.07056452691268</c:v>
                </c:pt>
                <c:pt idx="2114">
                  <c:v>420.63644927411372</c:v>
                </c:pt>
                <c:pt idx="2115">
                  <c:v>429.76149591108788</c:v>
                </c:pt>
                <c:pt idx="2116">
                  <c:v>420.02511855819301</c:v>
                </c:pt>
                <c:pt idx="2117">
                  <c:v>427.44851461053759</c:v>
                </c:pt>
                <c:pt idx="2118">
                  <c:v>429.12871521876872</c:v>
                </c:pt>
                <c:pt idx="2119">
                  <c:v>433.20475800577918</c:v>
                </c:pt>
                <c:pt idx="2120">
                  <c:v>438.65160234770138</c:v>
                </c:pt>
                <c:pt idx="2121">
                  <c:v>445.74412466239579</c:v>
                </c:pt>
                <c:pt idx="2122">
                  <c:v>446.34644810162303</c:v>
                </c:pt>
                <c:pt idx="2123">
                  <c:v>444.34773891808641</c:v>
                </c:pt>
                <c:pt idx="2124">
                  <c:v>447.45057533186957</c:v>
                </c:pt>
                <c:pt idx="2125">
                  <c:v>449.05365487607332</c:v>
                </c:pt>
                <c:pt idx="2126">
                  <c:v>447.88787834865258</c:v>
                </c:pt>
                <c:pt idx="2127">
                  <c:v>444.65694839080231</c:v>
                </c:pt>
                <c:pt idx="2128">
                  <c:v>443.04364095613909</c:v>
                </c:pt>
                <c:pt idx="2129">
                  <c:v>451.40855594834591</c:v>
                </c:pt>
                <c:pt idx="2130">
                  <c:v>446.23220855878338</c:v>
                </c:pt>
                <c:pt idx="2131">
                  <c:v>436.31928238596879</c:v>
                </c:pt>
                <c:pt idx="2132">
                  <c:v>419.36621795184539</c:v>
                </c:pt>
                <c:pt idx="2133">
                  <c:v>421.01457521942319</c:v>
                </c:pt>
                <c:pt idx="2134">
                  <c:v>422.69516849617793</c:v>
                </c:pt>
                <c:pt idx="2135">
                  <c:v>413.85865818537508</c:v>
                </c:pt>
                <c:pt idx="2136">
                  <c:v>409.54644702287129</c:v>
                </c:pt>
                <c:pt idx="2137">
                  <c:v>415.65092014178282</c:v>
                </c:pt>
                <c:pt idx="2138">
                  <c:v>406.5290587992626</c:v>
                </c:pt>
                <c:pt idx="2139">
                  <c:v>404.09486084317592</c:v>
                </c:pt>
                <c:pt idx="2140">
                  <c:v>405.05023069354058</c:v>
                </c:pt>
                <c:pt idx="2141">
                  <c:v>407.4769515562852</c:v>
                </c:pt>
                <c:pt idx="2142">
                  <c:v>416.10392652619919</c:v>
                </c:pt>
                <c:pt idx="2143">
                  <c:v>416.39531674551932</c:v>
                </c:pt>
                <c:pt idx="2144">
                  <c:v>417.53514750228697</c:v>
                </c:pt>
                <c:pt idx="2145">
                  <c:v>420.20075180964272</c:v>
                </c:pt>
                <c:pt idx="2146">
                  <c:v>421.36932094794832</c:v>
                </c:pt>
                <c:pt idx="2147">
                  <c:v>418.22901179156088</c:v>
                </c:pt>
                <c:pt idx="2148">
                  <c:v>420.46887092771601</c:v>
                </c:pt>
                <c:pt idx="2149">
                  <c:v>420.54543162759143</c:v>
                </c:pt>
                <c:pt idx="2150">
                  <c:v>413.52529198251108</c:v>
                </c:pt>
                <c:pt idx="2151">
                  <c:v>417.8335853127906</c:v>
                </c:pt>
                <c:pt idx="2152">
                  <c:v>423.74211199520403</c:v>
                </c:pt>
                <c:pt idx="2153">
                  <c:v>424.3525288561554</c:v>
                </c:pt>
                <c:pt idx="2154">
                  <c:v>424.04375418239641</c:v>
                </c:pt>
                <c:pt idx="2155">
                  <c:v>426.38855629541979</c:v>
                </c:pt>
                <c:pt idx="2156">
                  <c:v>428.59238982739907</c:v>
                </c:pt>
                <c:pt idx="2157">
                  <c:v>423.8136734645953</c:v>
                </c:pt>
                <c:pt idx="2158">
                  <c:v>422.64351868356181</c:v>
                </c:pt>
                <c:pt idx="2159">
                  <c:v>424.62426569511382</c:v>
                </c:pt>
                <c:pt idx="2160">
                  <c:v>429.02515081952862</c:v>
                </c:pt>
                <c:pt idx="2161">
                  <c:v>431.42619375360022</c:v>
                </c:pt>
                <c:pt idx="2162">
                  <c:v>434.02915256298672</c:v>
                </c:pt>
                <c:pt idx="2163">
                  <c:v>437.48494017473911</c:v>
                </c:pt>
                <c:pt idx="2164">
                  <c:v>441.03954321493421</c:v>
                </c:pt>
                <c:pt idx="2165">
                  <c:v>440.17007677708563</c:v>
                </c:pt>
                <c:pt idx="2166">
                  <c:v>439.18516214691579</c:v>
                </c:pt>
                <c:pt idx="2167">
                  <c:v>437.92349377325638</c:v>
                </c:pt>
                <c:pt idx="2168">
                  <c:v>440.2273923861398</c:v>
                </c:pt>
                <c:pt idx="2169">
                  <c:v>441.20216349086189</c:v>
                </c:pt>
                <c:pt idx="2170">
                  <c:v>440.15893558717391</c:v>
                </c:pt>
                <c:pt idx="2171">
                  <c:v>441.07279902435317</c:v>
                </c:pt>
                <c:pt idx="2172">
                  <c:v>442.59780541597411</c:v>
                </c:pt>
                <c:pt idx="2173">
                  <c:v>445.685764312657</c:v>
                </c:pt>
                <c:pt idx="2174">
                  <c:v>449.72757096455638</c:v>
                </c:pt>
                <c:pt idx="2175">
                  <c:v>455.46814269542739</c:v>
                </c:pt>
                <c:pt idx="2176">
                  <c:v>460.51529330470629</c:v>
                </c:pt>
                <c:pt idx="2177">
                  <c:v>462.65068470731973</c:v>
                </c:pt>
                <c:pt idx="2178">
                  <c:v>459.67174480174663</c:v>
                </c:pt>
                <c:pt idx="2179">
                  <c:v>456.85609610910751</c:v>
                </c:pt>
                <c:pt idx="2180">
                  <c:v>456.72849344747749</c:v>
                </c:pt>
                <c:pt idx="2181">
                  <c:v>450.4854654304084</c:v>
                </c:pt>
                <c:pt idx="2182">
                  <c:v>441.25126315993532</c:v>
                </c:pt>
                <c:pt idx="2183">
                  <c:v>436.49980661461927</c:v>
                </c:pt>
                <c:pt idx="2184">
                  <c:v>446.99048626556112</c:v>
                </c:pt>
                <c:pt idx="2185">
                  <c:v>447.6790198619131</c:v>
                </c:pt>
                <c:pt idx="2186">
                  <c:v>458.37573201181408</c:v>
                </c:pt>
                <c:pt idx="2187">
                  <c:v>459.86575468559158</c:v>
                </c:pt>
                <c:pt idx="2188">
                  <c:v>454.36672805911542</c:v>
                </c:pt>
                <c:pt idx="2189">
                  <c:v>453.50275062859822</c:v>
                </c:pt>
                <c:pt idx="2190">
                  <c:v>403.43862664000579</c:v>
                </c:pt>
                <c:pt idx="2191">
                  <c:v>408.75986994140328</c:v>
                </c:pt>
                <c:pt idx="2192">
                  <c:v>411.26086642510148</c:v>
                </c:pt>
                <c:pt idx="2193">
                  <c:v>423.92261838954408</c:v>
                </c:pt>
                <c:pt idx="2194">
                  <c:v>423.65117989357981</c:v>
                </c:pt>
                <c:pt idx="2195">
                  <c:v>424.14716398508131</c:v>
                </c:pt>
                <c:pt idx="2196">
                  <c:v>414.10939249406312</c:v>
                </c:pt>
                <c:pt idx="2197">
                  <c:v>418.36623733599419</c:v>
                </c:pt>
                <c:pt idx="2198">
                  <c:v>423.64315383088552</c:v>
                </c:pt>
                <c:pt idx="2199">
                  <c:v>410.29124773064092</c:v>
                </c:pt>
                <c:pt idx="2200">
                  <c:v>397.90276088128468</c:v>
                </c:pt>
                <c:pt idx="2201">
                  <c:v>401.55917998843302</c:v>
                </c:pt>
                <c:pt idx="2202">
                  <c:v>410.7342137853102</c:v>
                </c:pt>
                <c:pt idx="2203">
                  <c:v>411.03350198125321</c:v>
                </c:pt>
                <c:pt idx="2204">
                  <c:v>414.30742147543452</c:v>
                </c:pt>
                <c:pt idx="2205">
                  <c:v>418.68086733835781</c:v>
                </c:pt>
                <c:pt idx="2206">
                  <c:v>415.99539946137321</c:v>
                </c:pt>
                <c:pt idx="2207">
                  <c:v>410.61359146016281</c:v>
                </c:pt>
                <c:pt idx="2208">
                  <c:v>412.09060437596588</c:v>
                </c:pt>
                <c:pt idx="2209">
                  <c:v>417.11819717804252</c:v>
                </c:pt>
                <c:pt idx="2210">
                  <c:v>413.05438983085457</c:v>
                </c:pt>
                <c:pt idx="2211">
                  <c:v>420.26025249643698</c:v>
                </c:pt>
                <c:pt idx="2212">
                  <c:v>424.95317247529118</c:v>
                </c:pt>
                <c:pt idx="2213">
                  <c:v>423.05513941205169</c:v>
                </c:pt>
                <c:pt idx="2214">
                  <c:v>423.95858363873901</c:v>
                </c:pt>
                <c:pt idx="2215">
                  <c:v>429.81271400485451</c:v>
                </c:pt>
                <c:pt idx="2216">
                  <c:v>434.56032982785308</c:v>
                </c:pt>
                <c:pt idx="2217">
                  <c:v>442.24647432951321</c:v>
                </c:pt>
                <c:pt idx="2218">
                  <c:v>445.65686368972911</c:v>
                </c:pt>
                <c:pt idx="2219">
                  <c:v>443.48332114720478</c:v>
                </c:pt>
                <c:pt idx="2220">
                  <c:v>439.91584951055091</c:v>
                </c:pt>
                <c:pt idx="2221">
                  <c:v>437.11759477915371</c:v>
                </c:pt>
                <c:pt idx="2222">
                  <c:v>437.72471676326728</c:v>
                </c:pt>
                <c:pt idx="2223">
                  <c:v>438.24763249167182</c:v>
                </c:pt>
                <c:pt idx="2224">
                  <c:v>438.37078401105327</c:v>
                </c:pt>
                <c:pt idx="2225">
                  <c:v>438.83746406687533</c:v>
                </c:pt>
                <c:pt idx="2226">
                  <c:v>438.14953952693389</c:v>
                </c:pt>
                <c:pt idx="2227">
                  <c:v>438.17179687541329</c:v>
                </c:pt>
                <c:pt idx="2228">
                  <c:v>437.67565244800272</c:v>
                </c:pt>
                <c:pt idx="2229">
                  <c:v>436.39006799944792</c:v>
                </c:pt>
                <c:pt idx="2230">
                  <c:v>430.92633015416118</c:v>
                </c:pt>
                <c:pt idx="2231">
                  <c:v>427.31451584714489</c:v>
                </c:pt>
                <c:pt idx="2232">
                  <c:v>426.97255582009171</c:v>
                </c:pt>
                <c:pt idx="2233">
                  <c:v>428.72343259909638</c:v>
                </c:pt>
                <c:pt idx="2234">
                  <c:v>425.49015552848778</c:v>
                </c:pt>
                <c:pt idx="2235">
                  <c:v>423.53986007268747</c:v>
                </c:pt>
                <c:pt idx="2236">
                  <c:v>423.43896639916318</c:v>
                </c:pt>
                <c:pt idx="2237">
                  <c:v>425.62156164600827</c:v>
                </c:pt>
                <c:pt idx="2238">
                  <c:v>422.55991597324572</c:v>
                </c:pt>
                <c:pt idx="2239">
                  <c:v>417.25465996418649</c:v>
                </c:pt>
                <c:pt idx="2240">
                  <c:v>415.09709290309138</c:v>
                </c:pt>
                <c:pt idx="2241">
                  <c:v>417.32839600433238</c:v>
                </c:pt>
                <c:pt idx="2242">
                  <c:v>412.14248086501789</c:v>
                </c:pt>
                <c:pt idx="2243">
                  <c:v>419.1186543500707</c:v>
                </c:pt>
                <c:pt idx="2244">
                  <c:v>414.00060559122647</c:v>
                </c:pt>
                <c:pt idx="2245">
                  <c:v>415.86140908516961</c:v>
                </c:pt>
                <c:pt idx="2246">
                  <c:v>415.05449834127938</c:v>
                </c:pt>
                <c:pt idx="2247">
                  <c:v>411.7705182660149</c:v>
                </c:pt>
                <c:pt idx="2248">
                  <c:v>412.40891788266617</c:v>
                </c:pt>
                <c:pt idx="2249">
                  <c:v>413.03638901428081</c:v>
                </c:pt>
                <c:pt idx="2250">
                  <c:v>416.12335205669081</c:v>
                </c:pt>
                <c:pt idx="2251">
                  <c:v>415.39698642184641</c:v>
                </c:pt>
                <c:pt idx="2252">
                  <c:v>415.23944287111459</c:v>
                </c:pt>
                <c:pt idx="2253">
                  <c:v>415.34543713641818</c:v>
                </c:pt>
                <c:pt idx="2254">
                  <c:v>416.21988586861357</c:v>
                </c:pt>
                <c:pt idx="2255">
                  <c:v>418.13778186673972</c:v>
                </c:pt>
                <c:pt idx="2256">
                  <c:v>417.91746966392361</c:v>
                </c:pt>
                <c:pt idx="2257">
                  <c:v>416.54988061275299</c:v>
                </c:pt>
                <c:pt idx="2258">
                  <c:v>414.66112897735047</c:v>
                </c:pt>
                <c:pt idx="2259">
                  <c:v>413.3139408827592</c:v>
                </c:pt>
                <c:pt idx="2260">
                  <c:v>406.82573927800149</c:v>
                </c:pt>
                <c:pt idx="2261">
                  <c:v>398.99622648849572</c:v>
                </c:pt>
                <c:pt idx="2262">
                  <c:v>403.02541664007538</c:v>
                </c:pt>
                <c:pt idx="2263">
                  <c:v>400.71594975727368</c:v>
                </c:pt>
                <c:pt idx="2264">
                  <c:v>404.27985284441382</c:v>
                </c:pt>
                <c:pt idx="2265">
                  <c:v>407.87173198756972</c:v>
                </c:pt>
                <c:pt idx="2266">
                  <c:v>407.59245421241673</c:v>
                </c:pt>
                <c:pt idx="2267">
                  <c:v>413.04263614815909</c:v>
                </c:pt>
                <c:pt idx="2268">
                  <c:v>412.36585318065232</c:v>
                </c:pt>
                <c:pt idx="2269">
                  <c:v>413.77183195491438</c:v>
                </c:pt>
                <c:pt idx="2270">
                  <c:v>411.91923536880432</c:v>
                </c:pt>
                <c:pt idx="2271">
                  <c:v>414.88737373486981</c:v>
                </c:pt>
                <c:pt idx="2272">
                  <c:v>415.59851760516449</c:v>
                </c:pt>
                <c:pt idx="2273">
                  <c:v>417.23984864059611</c:v>
                </c:pt>
                <c:pt idx="2274">
                  <c:v>416.35504366611372</c:v>
                </c:pt>
                <c:pt idx="2275">
                  <c:v>416.25640645621343</c:v>
                </c:pt>
                <c:pt idx="2276">
                  <c:v>417.5855246007502</c:v>
                </c:pt>
                <c:pt idx="2277">
                  <c:v>419.30462614800939</c:v>
                </c:pt>
                <c:pt idx="2278">
                  <c:v>411.56840530846779</c:v>
                </c:pt>
                <c:pt idx="2279">
                  <c:v>415.62735885174851</c:v>
                </c:pt>
                <c:pt idx="2280">
                  <c:v>413.48217851226309</c:v>
                </c:pt>
                <c:pt idx="2281">
                  <c:v>403.6659571548131</c:v>
                </c:pt>
                <c:pt idx="2282">
                  <c:v>408.87462877038399</c:v>
                </c:pt>
                <c:pt idx="2283">
                  <c:v>407.01604385017089</c:v>
                </c:pt>
                <c:pt idx="2284">
                  <c:v>403.43735024441759</c:v>
                </c:pt>
                <c:pt idx="2285">
                  <c:v>393.93329860831727</c:v>
                </c:pt>
                <c:pt idx="2286">
                  <c:v>389.21327193332439</c:v>
                </c:pt>
                <c:pt idx="2287">
                  <c:v>377.42294525594122</c:v>
                </c:pt>
                <c:pt idx="2288">
                  <c:v>359.54838619889478</c:v>
                </c:pt>
                <c:pt idx="2289">
                  <c:v>368.41246398527068</c:v>
                </c:pt>
                <c:pt idx="2290">
                  <c:v>365.74507747623261</c:v>
                </c:pt>
                <c:pt idx="2291">
                  <c:v>365.05416913961011</c:v>
                </c:pt>
                <c:pt idx="2292">
                  <c:v>368.73599406187037</c:v>
                </c:pt>
                <c:pt idx="2293">
                  <c:v>372.2523693064407</c:v>
                </c:pt>
                <c:pt idx="2294">
                  <c:v>372.80423410851603</c:v>
                </c:pt>
                <c:pt idx="2295">
                  <c:v>372.52105306776963</c:v>
                </c:pt>
                <c:pt idx="2296">
                  <c:v>375.14313180384511</c:v>
                </c:pt>
                <c:pt idx="2297">
                  <c:v>375.33152533808061</c:v>
                </c:pt>
                <c:pt idx="2298">
                  <c:v>369.31122477006102</c:v>
                </c:pt>
                <c:pt idx="2299">
                  <c:v>364.81968669072359</c:v>
                </c:pt>
                <c:pt idx="2300">
                  <c:v>362.20509410552819</c:v>
                </c:pt>
                <c:pt idx="2301">
                  <c:v>367.33204641365211</c:v>
                </c:pt>
                <c:pt idx="2302">
                  <c:v>365.62092318153611</c:v>
                </c:pt>
                <c:pt idx="2303">
                  <c:v>358.73827539874333</c:v>
                </c:pt>
                <c:pt idx="2304">
                  <c:v>354.17447387908311</c:v>
                </c:pt>
                <c:pt idx="2305">
                  <c:v>337.53702609877303</c:v>
                </c:pt>
                <c:pt idx="2306">
                  <c:v>334.00727199309767</c:v>
                </c:pt>
                <c:pt idx="2307">
                  <c:v>341.00522940893791</c:v>
                </c:pt>
                <c:pt idx="2308">
                  <c:v>334.37886711156278</c:v>
                </c:pt>
                <c:pt idx="2309">
                  <c:v>337.02115644969871</c:v>
                </c:pt>
                <c:pt idx="2310">
                  <c:v>336.96559536609908</c:v>
                </c:pt>
                <c:pt idx="2311">
                  <c:v>336.80265176626853</c:v>
                </c:pt>
                <c:pt idx="2312">
                  <c:v>337.46311743823333</c:v>
                </c:pt>
                <c:pt idx="2313">
                  <c:v>333.19357797565971</c:v>
                </c:pt>
                <c:pt idx="2314">
                  <c:v>329.53964780597721</c:v>
                </c:pt>
                <c:pt idx="2315">
                  <c:v>328.0357822030706</c:v>
                </c:pt>
                <c:pt idx="2316">
                  <c:v>326.14902669119942</c:v>
                </c:pt>
                <c:pt idx="2317">
                  <c:v>327.07353484165759</c:v>
                </c:pt>
                <c:pt idx="2318">
                  <c:v>335.16681504054748</c:v>
                </c:pt>
                <c:pt idx="2319">
                  <c:v>339.81282117247821</c:v>
                </c:pt>
                <c:pt idx="2320">
                  <c:v>340.89634824049762</c:v>
                </c:pt>
                <c:pt idx="2321">
                  <c:v>341.33647200370632</c:v>
                </c:pt>
                <c:pt idx="2322">
                  <c:v>339.84332285406572</c:v>
                </c:pt>
                <c:pt idx="2323">
                  <c:v>341.81048536445837</c:v>
                </c:pt>
                <c:pt idx="2324">
                  <c:v>341.57014704155921</c:v>
                </c:pt>
                <c:pt idx="2325">
                  <c:v>340.92421286397348</c:v>
                </c:pt>
                <c:pt idx="2326">
                  <c:v>342.47442083413807</c:v>
                </c:pt>
                <c:pt idx="2327">
                  <c:v>340.30349347227349</c:v>
                </c:pt>
                <c:pt idx="2328">
                  <c:v>337.00448248737541</c:v>
                </c:pt>
                <c:pt idx="2329">
                  <c:v>336.27464113055453</c:v>
                </c:pt>
                <c:pt idx="2330">
                  <c:v>335.53462116722818</c:v>
                </c:pt>
                <c:pt idx="2331">
                  <c:v>336.16361102562519</c:v>
                </c:pt>
                <c:pt idx="2332">
                  <c:v>334.64584651253188</c:v>
                </c:pt>
                <c:pt idx="2333">
                  <c:v>333.66878144437652</c:v>
                </c:pt>
                <c:pt idx="2334">
                  <c:v>327.24695729798469</c:v>
                </c:pt>
                <c:pt idx="2335">
                  <c:v>329.18574617798532</c:v>
                </c:pt>
                <c:pt idx="2336">
                  <c:v>335.86572345207759</c:v>
                </c:pt>
                <c:pt idx="2337">
                  <c:v>337.30584679281901</c:v>
                </c:pt>
                <c:pt idx="2338">
                  <c:v>338.35969875480077</c:v>
                </c:pt>
                <c:pt idx="2339">
                  <c:v>337.58018297208997</c:v>
                </c:pt>
                <c:pt idx="2340">
                  <c:v>333.68816262395012</c:v>
                </c:pt>
                <c:pt idx="2341">
                  <c:v>338.9941330519427</c:v>
                </c:pt>
                <c:pt idx="2342">
                  <c:v>338.64170224040902</c:v>
                </c:pt>
                <c:pt idx="2343">
                  <c:v>343.99526247357579</c:v>
                </c:pt>
                <c:pt idx="2344">
                  <c:v>346.12744481181079</c:v>
                </c:pt>
                <c:pt idx="2345">
                  <c:v>347.94454643832171</c:v>
                </c:pt>
                <c:pt idx="2346">
                  <c:v>350.39109789982831</c:v>
                </c:pt>
                <c:pt idx="2347">
                  <c:v>357.87494936228882</c:v>
                </c:pt>
                <c:pt idx="2348">
                  <c:v>355.83214653940678</c:v>
                </c:pt>
                <c:pt idx="2349">
                  <c:v>352.44252867012358</c:v>
                </c:pt>
                <c:pt idx="2350">
                  <c:v>352.14667840783102</c:v>
                </c:pt>
                <c:pt idx="2351">
                  <c:v>351.34096481616012</c:v>
                </c:pt>
                <c:pt idx="2352">
                  <c:v>355.08893349877093</c:v>
                </c:pt>
                <c:pt idx="2353">
                  <c:v>354.93360431478612</c:v>
                </c:pt>
                <c:pt idx="2354">
                  <c:v>351.68077417638438</c:v>
                </c:pt>
                <c:pt idx="2355">
                  <c:v>352.46603480022031</c:v>
                </c:pt>
                <c:pt idx="2356">
                  <c:v>353.66628606685538</c:v>
                </c:pt>
                <c:pt idx="2357">
                  <c:v>351.80520288193878</c:v>
                </c:pt>
                <c:pt idx="2358">
                  <c:v>349.44202661507921</c:v>
                </c:pt>
                <c:pt idx="2359">
                  <c:v>351.26171761409762</c:v>
                </c:pt>
                <c:pt idx="2360">
                  <c:v>351.09379234498658</c:v>
                </c:pt>
                <c:pt idx="2361">
                  <c:v>357.14149095856339</c:v>
                </c:pt>
                <c:pt idx="2362">
                  <c:v>359.24854417291488</c:v>
                </c:pt>
                <c:pt idx="2363">
                  <c:v>361.46843906460788</c:v>
                </c:pt>
                <c:pt idx="2364">
                  <c:v>362.87881278996713</c:v>
                </c:pt>
                <c:pt idx="2365">
                  <c:v>360.38510100404301</c:v>
                </c:pt>
                <c:pt idx="2366">
                  <c:v>361.08791127629598</c:v>
                </c:pt>
                <c:pt idx="2367">
                  <c:v>359.76437565516858</c:v>
                </c:pt>
                <c:pt idx="2368">
                  <c:v>358.19984381248571</c:v>
                </c:pt>
                <c:pt idx="2369">
                  <c:v>355.98754106052138</c:v>
                </c:pt>
                <c:pt idx="2370">
                  <c:v>355.23182117482747</c:v>
                </c:pt>
                <c:pt idx="2371">
                  <c:v>354.27579019755387</c:v>
                </c:pt>
                <c:pt idx="2372">
                  <c:v>352.296618317965</c:v>
                </c:pt>
                <c:pt idx="2373">
                  <c:v>357.08590839055631</c:v>
                </c:pt>
                <c:pt idx="2374">
                  <c:v>358.82260900382892</c:v>
                </c:pt>
                <c:pt idx="2375">
                  <c:v>362.35374226102078</c:v>
                </c:pt>
                <c:pt idx="2376">
                  <c:v>362.36827656136671</c:v>
                </c:pt>
                <c:pt idx="2377">
                  <c:v>364.24860251622022</c:v>
                </c:pt>
                <c:pt idx="2378">
                  <c:v>363.99861113752939</c:v>
                </c:pt>
                <c:pt idx="2379">
                  <c:v>366.702271613074</c:v>
                </c:pt>
                <c:pt idx="2380">
                  <c:v>366.8413701578674</c:v>
                </c:pt>
                <c:pt idx="2381">
                  <c:v>367.47304176881619</c:v>
                </c:pt>
                <c:pt idx="2382">
                  <c:v>371.13542213903833</c:v>
                </c:pt>
                <c:pt idx="2383">
                  <c:v>371.06387971679811</c:v>
                </c:pt>
                <c:pt idx="2384">
                  <c:v>369.93702582057841</c:v>
                </c:pt>
                <c:pt idx="2385">
                  <c:v>369.72574945961958</c:v>
                </c:pt>
                <c:pt idx="2386">
                  <c:v>368.54487071434562</c:v>
                </c:pt>
                <c:pt idx="2387">
                  <c:v>370.84094114658791</c:v>
                </c:pt>
                <c:pt idx="2388">
                  <c:v>371.14615478888442</c:v>
                </c:pt>
                <c:pt idx="2389">
                  <c:v>368.84408082744568</c:v>
                </c:pt>
                <c:pt idx="2390">
                  <c:v>369.68181985294473</c:v>
                </c:pt>
                <c:pt idx="2391">
                  <c:v>368.01198748523478</c:v>
                </c:pt>
                <c:pt idx="2392">
                  <c:v>370.13122360995487</c:v>
                </c:pt>
                <c:pt idx="2393">
                  <c:v>370.32305559843968</c:v>
                </c:pt>
                <c:pt idx="2394">
                  <c:v>368.21421470081867</c:v>
                </c:pt>
                <c:pt idx="2395">
                  <c:v>368.81041649665877</c:v>
                </c:pt>
                <c:pt idx="2396">
                  <c:v>372.05806298973903</c:v>
                </c:pt>
                <c:pt idx="2397">
                  <c:v>371.69070155259078</c:v>
                </c:pt>
                <c:pt idx="2398">
                  <c:v>376.50434458911411</c:v>
                </c:pt>
                <c:pt idx="2399">
                  <c:v>380.12312529046648</c:v>
                </c:pt>
                <c:pt idx="2400">
                  <c:v>382.43852443238541</c:v>
                </c:pt>
                <c:pt idx="2401">
                  <c:v>385.63259756471871</c:v>
                </c:pt>
                <c:pt idx="2402">
                  <c:v>385.25084349139092</c:v>
                </c:pt>
                <c:pt idx="2403">
                  <c:v>386.3386957957573</c:v>
                </c:pt>
                <c:pt idx="2404">
                  <c:v>386.50540130707537</c:v>
                </c:pt>
                <c:pt idx="2405">
                  <c:v>391.18024616296952</c:v>
                </c:pt>
                <c:pt idx="2406">
                  <c:v>390.85743644415078</c:v>
                </c:pt>
                <c:pt idx="2407">
                  <c:v>387.28822454768681</c:v>
                </c:pt>
                <c:pt idx="2408">
                  <c:v>389.8744357750744</c:v>
                </c:pt>
                <c:pt idx="2409">
                  <c:v>390.65210645651229</c:v>
                </c:pt>
                <c:pt idx="2410">
                  <c:v>389.03253665068638</c:v>
                </c:pt>
                <c:pt idx="2411">
                  <c:v>389.91054627676232</c:v>
                </c:pt>
                <c:pt idx="2412">
                  <c:v>390.56346413364838</c:v>
                </c:pt>
                <c:pt idx="2413">
                  <c:v>390.37716707139839</c:v>
                </c:pt>
                <c:pt idx="2414">
                  <c:v>391.30264980305992</c:v>
                </c:pt>
                <c:pt idx="2415">
                  <c:v>396.07371862882138</c:v>
                </c:pt>
                <c:pt idx="2416">
                  <c:v>394.69938379722117</c:v>
                </c:pt>
                <c:pt idx="2417">
                  <c:v>394.67202493712932</c:v>
                </c:pt>
                <c:pt idx="2418">
                  <c:v>398.55406865709432</c:v>
                </c:pt>
                <c:pt idx="2419">
                  <c:v>400.49534312201757</c:v>
                </c:pt>
                <c:pt idx="2420">
                  <c:v>404.5049815116335</c:v>
                </c:pt>
                <c:pt idx="2421">
                  <c:v>403.78867666588121</c:v>
                </c:pt>
                <c:pt idx="2422">
                  <c:v>397.30894585056939</c:v>
                </c:pt>
                <c:pt idx="2423">
                  <c:v>397.3646754143146</c:v>
                </c:pt>
                <c:pt idx="2424">
                  <c:v>405.00707715834488</c:v>
                </c:pt>
                <c:pt idx="2425">
                  <c:v>408.09591385129039</c:v>
                </c:pt>
                <c:pt idx="2426">
                  <c:v>405.93310593464292</c:v>
                </c:pt>
                <c:pt idx="2427">
                  <c:v>400.25635821354598</c:v>
                </c:pt>
                <c:pt idx="2428">
                  <c:v>402.48307438699169</c:v>
                </c:pt>
                <c:pt idx="2429">
                  <c:v>406.95236534132209</c:v>
                </c:pt>
                <c:pt idx="2430">
                  <c:v>410.12408010855057</c:v>
                </c:pt>
                <c:pt idx="2431">
                  <c:v>415.19989648710191</c:v>
                </c:pt>
                <c:pt idx="2432">
                  <c:v>415.39635762352827</c:v>
                </c:pt>
                <c:pt idx="2433">
                  <c:v>416.06964665113583</c:v>
                </c:pt>
                <c:pt idx="2434">
                  <c:v>417.17860900863428</c:v>
                </c:pt>
                <c:pt idx="2435">
                  <c:v>413.86106219769272</c:v>
                </c:pt>
                <c:pt idx="2436">
                  <c:v>414.48863145473479</c:v>
                </c:pt>
                <c:pt idx="2437">
                  <c:v>412.53190864937261</c:v>
                </c:pt>
                <c:pt idx="2438">
                  <c:v>413.43275275049461</c:v>
                </c:pt>
                <c:pt idx="2439">
                  <c:v>415.83672273881223</c:v>
                </c:pt>
                <c:pt idx="2440">
                  <c:v>421.91711873986532</c:v>
                </c:pt>
                <c:pt idx="2441">
                  <c:v>421.96503866176317</c:v>
                </c:pt>
                <c:pt idx="2442">
                  <c:v>422.95817284422822</c:v>
                </c:pt>
                <c:pt idx="2443">
                  <c:v>421.97892471339151</c:v>
                </c:pt>
                <c:pt idx="2444">
                  <c:v>428.11271674664232</c:v>
                </c:pt>
                <c:pt idx="2445">
                  <c:v>426.73374191028648</c:v>
                </c:pt>
                <c:pt idx="2446">
                  <c:v>426.5555733525166</c:v>
                </c:pt>
                <c:pt idx="2447">
                  <c:v>422.58068372930933</c:v>
                </c:pt>
                <c:pt idx="2448">
                  <c:v>411.35011830781087</c:v>
                </c:pt>
                <c:pt idx="2449">
                  <c:v>415.91118918115961</c:v>
                </c:pt>
                <c:pt idx="2450">
                  <c:v>419.40609820613219</c:v>
                </c:pt>
                <c:pt idx="2451">
                  <c:v>417.18791014381679</c:v>
                </c:pt>
                <c:pt idx="2452">
                  <c:v>418.89637064840429</c:v>
                </c:pt>
                <c:pt idx="2453">
                  <c:v>419.58772589657121</c:v>
                </c:pt>
                <c:pt idx="2454">
                  <c:v>420.2971434377942</c:v>
                </c:pt>
                <c:pt idx="2455">
                  <c:v>422.542457925939</c:v>
                </c:pt>
                <c:pt idx="2456">
                  <c:v>422.20710870070423</c:v>
                </c:pt>
                <c:pt idx="2457">
                  <c:v>419.90311346756289</c:v>
                </c:pt>
                <c:pt idx="2458">
                  <c:v>420.87293651733688</c:v>
                </c:pt>
                <c:pt idx="2459">
                  <c:v>422.25555312710412</c:v>
                </c:pt>
                <c:pt idx="2460">
                  <c:v>403.92269311559522</c:v>
                </c:pt>
                <c:pt idx="2461">
                  <c:v>412.52314715051779</c:v>
                </c:pt>
                <c:pt idx="2462">
                  <c:v>424.60381736292021</c:v>
                </c:pt>
                <c:pt idx="2463">
                  <c:v>426.85209279905598</c:v>
                </c:pt>
                <c:pt idx="2464">
                  <c:v>427.27636763025498</c:v>
                </c:pt>
                <c:pt idx="2465">
                  <c:v>422.55260639737952</c:v>
                </c:pt>
                <c:pt idx="2466">
                  <c:v>420.28331071012087</c:v>
                </c:pt>
                <c:pt idx="2467">
                  <c:v>421.54682893819768</c:v>
                </c:pt>
                <c:pt idx="2468">
                  <c:v>418.1604907785142</c:v>
                </c:pt>
                <c:pt idx="2469">
                  <c:v>423.08792635884942</c:v>
                </c:pt>
                <c:pt idx="2470">
                  <c:v>421.9829064425565</c:v>
                </c:pt>
                <c:pt idx="2471">
                  <c:v>428.12076675959969</c:v>
                </c:pt>
                <c:pt idx="2472">
                  <c:v>427.25400973501593</c:v>
                </c:pt>
                <c:pt idx="2473">
                  <c:v>427.39037813698769</c:v>
                </c:pt>
                <c:pt idx="2474">
                  <c:v>426.14084702178008</c:v>
                </c:pt>
                <c:pt idx="2475">
                  <c:v>429.80033806887661</c:v>
                </c:pt>
                <c:pt idx="2476">
                  <c:v>432.51482744152401</c:v>
                </c:pt>
                <c:pt idx="2477">
                  <c:v>427.95091814274082</c:v>
                </c:pt>
                <c:pt idx="2478">
                  <c:v>422.95529140465032</c:v>
                </c:pt>
                <c:pt idx="2479">
                  <c:v>428.19950813077457</c:v>
                </c:pt>
                <c:pt idx="2480">
                  <c:v>432.80955750636309</c:v>
                </c:pt>
                <c:pt idx="2481">
                  <c:v>431.48842629114569</c:v>
                </c:pt>
                <c:pt idx="2482">
                  <c:v>422.90643722117539</c:v>
                </c:pt>
                <c:pt idx="2483">
                  <c:v>414.99407235738369</c:v>
                </c:pt>
                <c:pt idx="2484">
                  <c:v>406.15932661578569</c:v>
                </c:pt>
                <c:pt idx="2485">
                  <c:v>408.27312406617011</c:v>
                </c:pt>
                <c:pt idx="2486">
                  <c:v>408.96959918157012</c:v>
                </c:pt>
                <c:pt idx="2487">
                  <c:v>397.6857462886399</c:v>
                </c:pt>
                <c:pt idx="2488">
                  <c:v>404.41391836288238</c:v>
                </c:pt>
                <c:pt idx="2489">
                  <c:v>387.67779678742812</c:v>
                </c:pt>
                <c:pt idx="2490">
                  <c:v>364.56168414465378</c:v>
                </c:pt>
                <c:pt idx="2491">
                  <c:v>367.29568802646742</c:v>
                </c:pt>
                <c:pt idx="2492">
                  <c:v>366.17366955293443</c:v>
                </c:pt>
                <c:pt idx="2493">
                  <c:v>366.84956648592271</c:v>
                </c:pt>
                <c:pt idx="2494">
                  <c:v>362.61604470029852</c:v>
                </c:pt>
                <c:pt idx="2495">
                  <c:v>365.33710659899998</c:v>
                </c:pt>
                <c:pt idx="2496">
                  <c:v>367.54137326503047</c:v>
                </c:pt>
                <c:pt idx="2497">
                  <c:v>368.58324752665811</c:v>
                </c:pt>
                <c:pt idx="2498">
                  <c:v>373.53923129598593</c:v>
                </c:pt>
                <c:pt idx="2499">
                  <c:v>377.59576895352899</c:v>
                </c:pt>
                <c:pt idx="2500">
                  <c:v>377.26142022973352</c:v>
                </c:pt>
                <c:pt idx="2501">
                  <c:v>382.58318186170641</c:v>
                </c:pt>
                <c:pt idx="2502">
                  <c:v>382.18999551551917</c:v>
                </c:pt>
                <c:pt idx="2503">
                  <c:v>377.26887280979759</c:v>
                </c:pt>
                <c:pt idx="2504">
                  <c:v>379.45271262176209</c:v>
                </c:pt>
                <c:pt idx="2505">
                  <c:v>381.01912509778742</c:v>
                </c:pt>
                <c:pt idx="2506">
                  <c:v>381.24728615734841</c:v>
                </c:pt>
                <c:pt idx="2507">
                  <c:v>385.66900300268918</c:v>
                </c:pt>
                <c:pt idx="2508">
                  <c:v>386.59490255062099</c:v>
                </c:pt>
                <c:pt idx="2509">
                  <c:v>382.06351784766201</c:v>
                </c:pt>
                <c:pt idx="2510">
                  <c:v>385.20536573226758</c:v>
                </c:pt>
                <c:pt idx="2511">
                  <c:v>377.78950483408522</c:v>
                </c:pt>
                <c:pt idx="2512">
                  <c:v>379.64255935151323</c:v>
                </c:pt>
                <c:pt idx="2513">
                  <c:v>381.77107718130179</c:v>
                </c:pt>
                <c:pt idx="2514">
                  <c:v>376.45507034885583</c:v>
                </c:pt>
                <c:pt idx="2515">
                  <c:v>373.78085976018559</c:v>
                </c:pt>
                <c:pt idx="2516">
                  <c:v>373.32709404458512</c:v>
                </c:pt>
                <c:pt idx="2517">
                  <c:v>370.1634408007618</c:v>
                </c:pt>
                <c:pt idx="2518">
                  <c:v>369.06989403685827</c:v>
                </c:pt>
                <c:pt idx="2519">
                  <c:v>360.61084719122528</c:v>
                </c:pt>
                <c:pt idx="2520">
                  <c:v>364.24014459292277</c:v>
                </c:pt>
                <c:pt idx="2521">
                  <c:v>367.53641278497201</c:v>
                </c:pt>
                <c:pt idx="2522">
                  <c:v>372.782616585151</c:v>
                </c:pt>
                <c:pt idx="2523">
                  <c:v>375.97109968521551</c:v>
                </c:pt>
                <c:pt idx="2524">
                  <c:v>381.83536172157062</c:v>
                </c:pt>
                <c:pt idx="2525">
                  <c:v>383.78177098966262</c:v>
                </c:pt>
                <c:pt idx="2526">
                  <c:v>384.76228113603207</c:v>
                </c:pt>
                <c:pt idx="2527">
                  <c:v>389.74840685517353</c:v>
                </c:pt>
                <c:pt idx="2528">
                  <c:v>387.39348176935539</c:v>
                </c:pt>
                <c:pt idx="2529">
                  <c:v>388.98053509459851</c:v>
                </c:pt>
                <c:pt idx="2530">
                  <c:v>391.75791724644569</c:v>
                </c:pt>
                <c:pt idx="2531">
                  <c:v>395.51361158105692</c:v>
                </c:pt>
                <c:pt idx="2532">
                  <c:v>396.48758623381332</c:v>
                </c:pt>
                <c:pt idx="2533">
                  <c:v>395.72176815349962</c:v>
                </c:pt>
                <c:pt idx="2534">
                  <c:v>397.82453613840141</c:v>
                </c:pt>
                <c:pt idx="2535">
                  <c:v>398.56429457222129</c:v>
                </c:pt>
                <c:pt idx="2536">
                  <c:v>402.47981984006748</c:v>
                </c:pt>
                <c:pt idx="2537">
                  <c:v>401.20451038293368</c:v>
                </c:pt>
                <c:pt idx="2538">
                  <c:v>400.13789849237781</c:v>
                </c:pt>
                <c:pt idx="2539">
                  <c:v>401.7087848015139</c:v>
                </c:pt>
                <c:pt idx="2540">
                  <c:v>403.90562066627513</c:v>
                </c:pt>
                <c:pt idx="2541">
                  <c:v>409.07018566594581</c:v>
                </c:pt>
                <c:pt idx="2542">
                  <c:v>409.8995523963751</c:v>
                </c:pt>
                <c:pt idx="2543">
                  <c:v>409.06972958950388</c:v>
                </c:pt>
                <c:pt idx="2544">
                  <c:v>404.73849282829002</c:v>
                </c:pt>
                <c:pt idx="2545">
                  <c:v>411.40745922732168</c:v>
                </c:pt>
                <c:pt idx="2546">
                  <c:v>415.79648039714812</c:v>
                </c:pt>
                <c:pt idx="2547">
                  <c:v>418.94754476838852</c:v>
                </c:pt>
                <c:pt idx="2548">
                  <c:v>421.81478507549599</c:v>
                </c:pt>
                <c:pt idx="2549">
                  <c:v>420.62306591872652</c:v>
                </c:pt>
                <c:pt idx="2550">
                  <c:v>425.03605831203362</c:v>
                </c:pt>
                <c:pt idx="2551">
                  <c:v>426.40532034299241</c:v>
                </c:pt>
                <c:pt idx="2552">
                  <c:v>426.07831352138959</c:v>
                </c:pt>
                <c:pt idx="2553">
                  <c:v>428.16235791213239</c:v>
                </c:pt>
                <c:pt idx="2554">
                  <c:v>423.74790181714502</c:v>
                </c:pt>
                <c:pt idx="2555">
                  <c:v>418.83559803436839</c:v>
                </c:pt>
                <c:pt idx="2556">
                  <c:v>422.58360329577948</c:v>
                </c:pt>
                <c:pt idx="2557">
                  <c:v>425.30493874021062</c:v>
                </c:pt>
                <c:pt idx="2558">
                  <c:v>424.7671909071945</c:v>
                </c:pt>
                <c:pt idx="2559">
                  <c:v>424.4550766848443</c:v>
                </c:pt>
                <c:pt idx="2560">
                  <c:v>423.8262307013722</c:v>
                </c:pt>
                <c:pt idx="2561">
                  <c:v>424.36743612299352</c:v>
                </c:pt>
                <c:pt idx="2562">
                  <c:v>426.15549736517659</c:v>
                </c:pt>
                <c:pt idx="2563">
                  <c:v>429.72527255233331</c:v>
                </c:pt>
                <c:pt idx="2564">
                  <c:v>430.0313520550074</c:v>
                </c:pt>
                <c:pt idx="2565">
                  <c:v>425.18472891204073</c:v>
                </c:pt>
                <c:pt idx="2566">
                  <c:v>428.49811478991791</c:v>
                </c:pt>
                <c:pt idx="2567">
                  <c:v>431.70550205770382</c:v>
                </c:pt>
                <c:pt idx="2568">
                  <c:v>433.79948757885802</c:v>
                </c:pt>
                <c:pt idx="2569">
                  <c:v>431.25619172624852</c:v>
                </c:pt>
                <c:pt idx="2570">
                  <c:v>430.08928658839898</c:v>
                </c:pt>
                <c:pt idx="2571">
                  <c:v>430.63358643633711</c:v>
                </c:pt>
                <c:pt idx="2572">
                  <c:v>439.73322589305877</c:v>
                </c:pt>
                <c:pt idx="2573">
                  <c:v>439.25944382204881</c:v>
                </c:pt>
                <c:pt idx="2574">
                  <c:v>441.81255993238068</c:v>
                </c:pt>
                <c:pt idx="2575">
                  <c:v>440.29429818254403</c:v>
                </c:pt>
                <c:pt idx="2576">
                  <c:v>438.83558061108198</c:v>
                </c:pt>
                <c:pt idx="2577">
                  <c:v>438.70450712674602</c:v>
                </c:pt>
                <c:pt idx="2578">
                  <c:v>436.78654960093138</c:v>
                </c:pt>
                <c:pt idx="2579">
                  <c:v>442.53054169997449</c:v>
                </c:pt>
                <c:pt idx="2580">
                  <c:v>443.65768651091139</c:v>
                </c:pt>
                <c:pt idx="2581">
                  <c:v>444.59983677138013</c:v>
                </c:pt>
                <c:pt idx="2582">
                  <c:v>448.06450663627339</c:v>
                </c:pt>
                <c:pt idx="2583">
                  <c:v>451.33911024161779</c:v>
                </c:pt>
                <c:pt idx="2584">
                  <c:v>454.0602542054483</c:v>
                </c:pt>
                <c:pt idx="2585">
                  <c:v>458.19791301714571</c:v>
                </c:pt>
                <c:pt idx="2586">
                  <c:v>464.60127119005767</c:v>
                </c:pt>
                <c:pt idx="2587">
                  <c:v>473.30198311705328</c:v>
                </c:pt>
                <c:pt idx="2588">
                  <c:v>471.35804503939943</c:v>
                </c:pt>
                <c:pt idx="2589">
                  <c:v>471.76671565382912</c:v>
                </c:pt>
                <c:pt idx="2590">
                  <c:v>477.69013527341372</c:v>
                </c:pt>
                <c:pt idx="2591">
                  <c:v>479.60948084090268</c:v>
                </c:pt>
                <c:pt idx="2592">
                  <c:v>475.97444978388052</c:v>
                </c:pt>
                <c:pt idx="2593">
                  <c:v>474.99163184735352</c:v>
                </c:pt>
                <c:pt idx="2594">
                  <c:v>475.89881205703682</c:v>
                </c:pt>
                <c:pt idx="2595">
                  <c:v>470.70573097190078</c:v>
                </c:pt>
                <c:pt idx="2596">
                  <c:v>469.39252865082392</c:v>
                </c:pt>
                <c:pt idx="2597">
                  <c:v>469.71601390092781</c:v>
                </c:pt>
                <c:pt idx="2598">
                  <c:v>470.41575594636788</c:v>
                </c:pt>
                <c:pt idx="2599">
                  <c:v>479.95102501427112</c:v>
                </c:pt>
                <c:pt idx="2600">
                  <c:v>485.22936390942749</c:v>
                </c:pt>
                <c:pt idx="2601">
                  <c:v>482.52561177913191</c:v>
                </c:pt>
                <c:pt idx="2602">
                  <c:v>483.92757530926173</c:v>
                </c:pt>
                <c:pt idx="2603">
                  <c:v>484.92585124212172</c:v>
                </c:pt>
                <c:pt idx="2604">
                  <c:v>488.20437568249491</c:v>
                </c:pt>
                <c:pt idx="2605">
                  <c:v>491.24159242462088</c:v>
                </c:pt>
                <c:pt idx="2606">
                  <c:v>494.38699962704692</c:v>
                </c:pt>
                <c:pt idx="2607">
                  <c:v>490.76887090307321</c:v>
                </c:pt>
                <c:pt idx="2608">
                  <c:v>495.02192472463042</c:v>
                </c:pt>
                <c:pt idx="2609">
                  <c:v>495.68166543920069</c:v>
                </c:pt>
                <c:pt idx="2610">
                  <c:v>501.03821395900451</c:v>
                </c:pt>
                <c:pt idx="2611">
                  <c:v>499.22624197390923</c:v>
                </c:pt>
                <c:pt idx="2612">
                  <c:v>493.47047474324421</c:v>
                </c:pt>
                <c:pt idx="2613">
                  <c:v>500.97610194025509</c:v>
                </c:pt>
                <c:pt idx="2614">
                  <c:v>503.24192374189067</c:v>
                </c:pt>
                <c:pt idx="2615">
                  <c:v>503.31421698866751</c:v>
                </c:pt>
                <c:pt idx="2616">
                  <c:v>495.84423049178292</c:v>
                </c:pt>
                <c:pt idx="2617">
                  <c:v>493.68881014244749</c:v>
                </c:pt>
                <c:pt idx="2618">
                  <c:v>489.08503827823228</c:v>
                </c:pt>
                <c:pt idx="2619">
                  <c:v>484.3240182502426</c:v>
                </c:pt>
                <c:pt idx="2620">
                  <c:v>475.69440926206357</c:v>
                </c:pt>
                <c:pt idx="2621">
                  <c:v>488.83425930727122</c:v>
                </c:pt>
                <c:pt idx="2622">
                  <c:v>496.12598148995261</c:v>
                </c:pt>
                <c:pt idx="2623">
                  <c:v>488.62411314578668</c:v>
                </c:pt>
                <c:pt idx="2624">
                  <c:v>494.29170750321248</c:v>
                </c:pt>
                <c:pt idx="2625">
                  <c:v>500.70305374309072</c:v>
                </c:pt>
                <c:pt idx="2626">
                  <c:v>507.65387011942789</c:v>
                </c:pt>
                <c:pt idx="2627">
                  <c:v>511.61508156828017</c:v>
                </c:pt>
                <c:pt idx="2628">
                  <c:v>518.02828676802221</c:v>
                </c:pt>
                <c:pt idx="2629">
                  <c:v>512.95165048584204</c:v>
                </c:pt>
                <c:pt idx="2630">
                  <c:v>520.97449790335202</c:v>
                </c:pt>
                <c:pt idx="2631">
                  <c:v>520.87829882823303</c:v>
                </c:pt>
                <c:pt idx="2632">
                  <c:v>525.83017119744454</c:v>
                </c:pt>
                <c:pt idx="2633">
                  <c:v>524.03635885596339</c:v>
                </c:pt>
                <c:pt idx="2634">
                  <c:v>526.96849789077589</c:v>
                </c:pt>
                <c:pt idx="2635">
                  <c:v>528.12156490343659</c:v>
                </c:pt>
                <c:pt idx="2636">
                  <c:v>529.88530815937111</c:v>
                </c:pt>
                <c:pt idx="2637">
                  <c:v>528.63542493378475</c:v>
                </c:pt>
                <c:pt idx="2638">
                  <c:v>527.32676629164939</c:v>
                </c:pt>
                <c:pt idx="2639">
                  <c:v>526.60206610921932</c:v>
                </c:pt>
                <c:pt idx="2640">
                  <c:v>528.37455980001039</c:v>
                </c:pt>
                <c:pt idx="2641">
                  <c:v>524.66069211788295</c:v>
                </c:pt>
                <c:pt idx="2642">
                  <c:v>518.40564987795096</c:v>
                </c:pt>
                <c:pt idx="2643">
                  <c:v>509.43344923120361</c:v>
                </c:pt>
                <c:pt idx="2644">
                  <c:v>511.28650480628369</c:v>
                </c:pt>
                <c:pt idx="2645">
                  <c:v>517.33533155945213</c:v>
                </c:pt>
                <c:pt idx="2646">
                  <c:v>518.5239868865508</c:v>
                </c:pt>
                <c:pt idx="2647">
                  <c:v>519.26127281234858</c:v>
                </c:pt>
                <c:pt idx="2648">
                  <c:v>518.18671935231123</c:v>
                </c:pt>
                <c:pt idx="2649">
                  <c:v>522.21002218550461</c:v>
                </c:pt>
                <c:pt idx="2650">
                  <c:v>524.84768678235741</c:v>
                </c:pt>
                <c:pt idx="2651">
                  <c:v>521.8594165958018</c:v>
                </c:pt>
                <c:pt idx="2652">
                  <c:v>523.63619739302601</c:v>
                </c:pt>
                <c:pt idx="2653">
                  <c:v>517.99989183583341</c:v>
                </c:pt>
                <c:pt idx="2654">
                  <c:v>520.79226869535398</c:v>
                </c:pt>
                <c:pt idx="2655">
                  <c:v>525.28775648661906</c:v>
                </c:pt>
                <c:pt idx="2656">
                  <c:v>522.60822859279665</c:v>
                </c:pt>
                <c:pt idx="2657">
                  <c:v>523.0864810717178</c:v>
                </c:pt>
                <c:pt idx="2658">
                  <c:v>519.61876904791961</c:v>
                </c:pt>
                <c:pt idx="2659">
                  <c:v>519.12044513365151</c:v>
                </c:pt>
                <c:pt idx="2660">
                  <c:v>522.17054371317784</c:v>
                </c:pt>
                <c:pt idx="2661">
                  <c:v>521.63022923438098</c:v>
                </c:pt>
                <c:pt idx="2662">
                  <c:v>519.38644735471019</c:v>
                </c:pt>
                <c:pt idx="2663">
                  <c:v>520.24546740048766</c:v>
                </c:pt>
                <c:pt idx="2664">
                  <c:v>521.90093825509575</c:v>
                </c:pt>
                <c:pt idx="2665">
                  <c:v>518.56781753785299</c:v>
                </c:pt>
                <c:pt idx="2666">
                  <c:v>522.64517098167869</c:v>
                </c:pt>
                <c:pt idx="2667">
                  <c:v>523.58865518480127</c:v>
                </c:pt>
                <c:pt idx="2668">
                  <c:v>528.35933993661945</c:v>
                </c:pt>
                <c:pt idx="2669">
                  <c:v>527.36202414599882</c:v>
                </c:pt>
                <c:pt idx="2670">
                  <c:v>526.09133237301671</c:v>
                </c:pt>
                <c:pt idx="2671">
                  <c:v>527.67050601569963</c:v>
                </c:pt>
                <c:pt idx="2672">
                  <c:v>533.971020406153</c:v>
                </c:pt>
                <c:pt idx="2673">
                  <c:v>526.42016037148096</c:v>
                </c:pt>
                <c:pt idx="2674">
                  <c:v>517.3607469100682</c:v>
                </c:pt>
                <c:pt idx="2675">
                  <c:v>497.11181360959978</c:v>
                </c:pt>
                <c:pt idx="2676">
                  <c:v>496.85033454564308</c:v>
                </c:pt>
                <c:pt idx="2677">
                  <c:v>515.21790527534904</c:v>
                </c:pt>
                <c:pt idx="2678">
                  <c:v>524.43568086303696</c:v>
                </c:pt>
                <c:pt idx="2679">
                  <c:v>524.03992877589087</c:v>
                </c:pt>
                <c:pt idx="2680">
                  <c:v>521.77369088414127</c:v>
                </c:pt>
                <c:pt idx="2681">
                  <c:v>519.47858905217799</c:v>
                </c:pt>
                <c:pt idx="2682">
                  <c:v>520.38895944596845</c:v>
                </c:pt>
                <c:pt idx="2683">
                  <c:v>530.22133184917607</c:v>
                </c:pt>
                <c:pt idx="2684">
                  <c:v>510.56070644543229</c:v>
                </c:pt>
                <c:pt idx="2685">
                  <c:v>514.42192489395279</c:v>
                </c:pt>
                <c:pt idx="2686">
                  <c:v>508.36654832206779</c:v>
                </c:pt>
                <c:pt idx="2687">
                  <c:v>517.47143758183518</c:v>
                </c:pt>
                <c:pt idx="2688">
                  <c:v>518.64743066768506</c:v>
                </c:pt>
                <c:pt idx="2689">
                  <c:v>520.26538637915223</c:v>
                </c:pt>
                <c:pt idx="2690">
                  <c:v>516.28467323340328</c:v>
                </c:pt>
                <c:pt idx="2691">
                  <c:v>521.42468007039531</c:v>
                </c:pt>
                <c:pt idx="2692">
                  <c:v>528.91761097037443</c:v>
                </c:pt>
                <c:pt idx="2693">
                  <c:v>538.47975312392396</c:v>
                </c:pt>
                <c:pt idx="2694">
                  <c:v>537.54354959670104</c:v>
                </c:pt>
                <c:pt idx="2695">
                  <c:v>546.20928566252735</c:v>
                </c:pt>
                <c:pt idx="2696">
                  <c:v>547.15575598419343</c:v>
                </c:pt>
                <c:pt idx="2697">
                  <c:v>543.88895418738582</c:v>
                </c:pt>
                <c:pt idx="2698">
                  <c:v>548.2390107549852</c:v>
                </c:pt>
                <c:pt idx="2699">
                  <c:v>556.08849934285206</c:v>
                </c:pt>
                <c:pt idx="2700">
                  <c:v>562.61716550049709</c:v>
                </c:pt>
                <c:pt idx="2701">
                  <c:v>562.24818256371225</c:v>
                </c:pt>
                <c:pt idx="2702">
                  <c:v>560.26850487514764</c:v>
                </c:pt>
                <c:pt idx="2703">
                  <c:v>560.7994023932979</c:v>
                </c:pt>
                <c:pt idx="2704">
                  <c:v>550.66812056602009</c:v>
                </c:pt>
                <c:pt idx="2705">
                  <c:v>534.31143712236087</c:v>
                </c:pt>
                <c:pt idx="2706">
                  <c:v>546.73663320472008</c:v>
                </c:pt>
                <c:pt idx="2707">
                  <c:v>532.90631379871536</c:v>
                </c:pt>
                <c:pt idx="2708">
                  <c:v>536.46931374515952</c:v>
                </c:pt>
                <c:pt idx="2709">
                  <c:v>544.55094080153901</c:v>
                </c:pt>
                <c:pt idx="2710">
                  <c:v>560.59713370551515</c:v>
                </c:pt>
                <c:pt idx="2711">
                  <c:v>574.83850282001208</c:v>
                </c:pt>
                <c:pt idx="2712">
                  <c:v>586.10920174599619</c:v>
                </c:pt>
                <c:pt idx="2713">
                  <c:v>590.87335336883825</c:v>
                </c:pt>
                <c:pt idx="2714">
                  <c:v>597.53037399864183</c:v>
                </c:pt>
                <c:pt idx="2715">
                  <c:v>609.05370511850879</c:v>
                </c:pt>
                <c:pt idx="2716">
                  <c:v>597.38909328858961</c:v>
                </c:pt>
                <c:pt idx="2717">
                  <c:v>605.72524198745509</c:v>
                </c:pt>
                <c:pt idx="2718">
                  <c:v>608.19400248944237</c:v>
                </c:pt>
                <c:pt idx="2719">
                  <c:v>608.33860365792953</c:v>
                </c:pt>
                <c:pt idx="2720">
                  <c:v>610.16857723597252</c:v>
                </c:pt>
                <c:pt idx="2721">
                  <c:v>610.04087831303139</c:v>
                </c:pt>
                <c:pt idx="2722">
                  <c:v>607.98721824001018</c:v>
                </c:pt>
                <c:pt idx="2723">
                  <c:v>609.70767843051215</c:v>
                </c:pt>
                <c:pt idx="2724">
                  <c:v>612.60290415731731</c:v>
                </c:pt>
                <c:pt idx="2725">
                  <c:v>602.65586466421018</c:v>
                </c:pt>
                <c:pt idx="2726">
                  <c:v>611.9905694044819</c:v>
                </c:pt>
                <c:pt idx="2727">
                  <c:v>615.14201867761437</c:v>
                </c:pt>
                <c:pt idx="2728">
                  <c:v>627.37772336993237</c:v>
                </c:pt>
                <c:pt idx="2729">
                  <c:v>633.9608226474412</c:v>
                </c:pt>
                <c:pt idx="2730">
                  <c:v>635.14442337534422</c:v>
                </c:pt>
                <c:pt idx="2731">
                  <c:v>639.60325073850072</c:v>
                </c:pt>
                <c:pt idx="2732">
                  <c:v>642.58437712580269</c:v>
                </c:pt>
                <c:pt idx="2733">
                  <c:v>646.37944882022703</c:v>
                </c:pt>
                <c:pt idx="2734">
                  <c:v>640.75821756049061</c:v>
                </c:pt>
                <c:pt idx="2735">
                  <c:v>630.3354612084371</c:v>
                </c:pt>
                <c:pt idx="2736">
                  <c:v>642.27397528160714</c:v>
                </c:pt>
                <c:pt idx="2737">
                  <c:v>641.10714820657722</c:v>
                </c:pt>
                <c:pt idx="2738">
                  <c:v>639.75428526110943</c:v>
                </c:pt>
                <c:pt idx="2739">
                  <c:v>646.6813310017609</c:v>
                </c:pt>
                <c:pt idx="2740">
                  <c:v>627.59674735803821</c:v>
                </c:pt>
                <c:pt idx="2741">
                  <c:v>630.87969430846067</c:v>
                </c:pt>
                <c:pt idx="2742">
                  <c:v>630.83465693450671</c:v>
                </c:pt>
                <c:pt idx="2743">
                  <c:v>627.83227210917096</c:v>
                </c:pt>
                <c:pt idx="2744">
                  <c:v>623.72201304978228</c:v>
                </c:pt>
                <c:pt idx="2745">
                  <c:v>630.14344039759374</c:v>
                </c:pt>
                <c:pt idx="2746">
                  <c:v>632.19540563253292</c:v>
                </c:pt>
                <c:pt idx="2747">
                  <c:v>629.78139294203856</c:v>
                </c:pt>
                <c:pt idx="2748">
                  <c:v>636.89530609975589</c:v>
                </c:pt>
                <c:pt idx="2749">
                  <c:v>638.2121331435302</c:v>
                </c:pt>
                <c:pt idx="2750">
                  <c:v>636.00276915182053</c:v>
                </c:pt>
                <c:pt idx="2751">
                  <c:v>640.15716608002015</c:v>
                </c:pt>
                <c:pt idx="2752">
                  <c:v>633.77104969710524</c:v>
                </c:pt>
                <c:pt idx="2753">
                  <c:v>626.63086080611185</c:v>
                </c:pt>
                <c:pt idx="2754">
                  <c:v>630.60962232962481</c:v>
                </c:pt>
                <c:pt idx="2755">
                  <c:v>629.40820664819114</c:v>
                </c:pt>
                <c:pt idx="2756">
                  <c:v>645.17410763810301</c:v>
                </c:pt>
                <c:pt idx="2757">
                  <c:v>650.66747570289283</c:v>
                </c:pt>
                <c:pt idx="2758">
                  <c:v>651.88366663525028</c:v>
                </c:pt>
                <c:pt idx="2759">
                  <c:v>647.17243150484649</c:v>
                </c:pt>
                <c:pt idx="2760">
                  <c:v>638.77850890662899</c:v>
                </c:pt>
                <c:pt idx="2761">
                  <c:v>639.18047094852341</c:v>
                </c:pt>
                <c:pt idx="2762">
                  <c:v>651.99298986271435</c:v>
                </c:pt>
                <c:pt idx="2763">
                  <c:v>655.99817255446635</c:v>
                </c:pt>
                <c:pt idx="2764">
                  <c:v>670.71211085624191</c:v>
                </c:pt>
                <c:pt idx="2765">
                  <c:v>665.0250563161643</c:v>
                </c:pt>
                <c:pt idx="2766">
                  <c:v>663.25484589743439</c:v>
                </c:pt>
                <c:pt idx="2767">
                  <c:v>665.89930595085286</c:v>
                </c:pt>
                <c:pt idx="2768">
                  <c:v>672.68576471845097</c:v>
                </c:pt>
                <c:pt idx="2769">
                  <c:v>666.54965954297461</c:v>
                </c:pt>
                <c:pt idx="2770">
                  <c:v>667.04666277673937</c:v>
                </c:pt>
                <c:pt idx="2771">
                  <c:v>672.30532894896783</c:v>
                </c:pt>
                <c:pt idx="2772">
                  <c:v>675.34324714523325</c:v>
                </c:pt>
                <c:pt idx="2773">
                  <c:v>675.03355298375482</c:v>
                </c:pt>
                <c:pt idx="2774">
                  <c:v>684.79920401166396</c:v>
                </c:pt>
                <c:pt idx="2775">
                  <c:v>689.3290611719749</c:v>
                </c:pt>
                <c:pt idx="2776">
                  <c:v>690.44709544181171</c:v>
                </c:pt>
                <c:pt idx="2777">
                  <c:v>703.15351904710292</c:v>
                </c:pt>
                <c:pt idx="2778">
                  <c:v>707.23184718268317</c:v>
                </c:pt>
                <c:pt idx="2779">
                  <c:v>707.41014756885272</c:v>
                </c:pt>
                <c:pt idx="2780">
                  <c:v>713.39870646971326</c:v>
                </c:pt>
                <c:pt idx="2781">
                  <c:v>712.13524427195159</c:v>
                </c:pt>
                <c:pt idx="2782">
                  <c:v>717.14935946347498</c:v>
                </c:pt>
                <c:pt idx="2783">
                  <c:v>696.98382330824131</c:v>
                </c:pt>
                <c:pt idx="2784">
                  <c:v>700.80062152931339</c:v>
                </c:pt>
                <c:pt idx="2785">
                  <c:v>692.84553852283591</c:v>
                </c:pt>
                <c:pt idx="2786">
                  <c:v>695.89944333908295</c:v>
                </c:pt>
                <c:pt idx="2787">
                  <c:v>699.51606414530715</c:v>
                </c:pt>
                <c:pt idx="2788">
                  <c:v>707.38296193304177</c:v>
                </c:pt>
                <c:pt idx="2789">
                  <c:v>695.60521694051386</c:v>
                </c:pt>
                <c:pt idx="2790">
                  <c:v>692.33313979834384</c:v>
                </c:pt>
                <c:pt idx="2791">
                  <c:v>680.25037624772131</c:v>
                </c:pt>
                <c:pt idx="2792">
                  <c:v>669.18917580352559</c:v>
                </c:pt>
                <c:pt idx="2793">
                  <c:v>652.04076249042805</c:v>
                </c:pt>
                <c:pt idx="2794">
                  <c:v>648.995076294098</c:v>
                </c:pt>
                <c:pt idx="2795">
                  <c:v>599.68929229516505</c:v>
                </c:pt>
                <c:pt idx="2796">
                  <c:v>604.24582619817761</c:v>
                </c:pt>
                <c:pt idx="2797">
                  <c:v>583.34935719146233</c:v>
                </c:pt>
                <c:pt idx="2798">
                  <c:v>602.64624873732475</c:v>
                </c:pt>
                <c:pt idx="2799">
                  <c:v>620.57712870403452</c:v>
                </c:pt>
                <c:pt idx="2800">
                  <c:v>629.87430045543397</c:v>
                </c:pt>
                <c:pt idx="2801">
                  <c:v>642.77142995600411</c:v>
                </c:pt>
                <c:pt idx="2802">
                  <c:v>649.16903900046736</c:v>
                </c:pt>
                <c:pt idx="2803">
                  <c:v>640.0547319849901</c:v>
                </c:pt>
                <c:pt idx="2804">
                  <c:v>630.71969493849315</c:v>
                </c:pt>
                <c:pt idx="2805">
                  <c:v>622.76363271790592</c:v>
                </c:pt>
                <c:pt idx="2806">
                  <c:v>617.67303725245358</c:v>
                </c:pt>
                <c:pt idx="2807">
                  <c:v>615.32285093067833</c:v>
                </c:pt>
                <c:pt idx="2808">
                  <c:v>613.53695179769397</c:v>
                </c:pt>
                <c:pt idx="2809">
                  <c:v>624.51349270258731</c:v>
                </c:pt>
                <c:pt idx="2810">
                  <c:v>625.35295147617023</c:v>
                </c:pt>
                <c:pt idx="2811">
                  <c:v>622.29444647077491</c:v>
                </c:pt>
                <c:pt idx="2812">
                  <c:v>622.680842893771</c:v>
                </c:pt>
                <c:pt idx="2813">
                  <c:v>621.38601046124654</c:v>
                </c:pt>
                <c:pt idx="2814">
                  <c:v>611.13130042282432</c:v>
                </c:pt>
                <c:pt idx="2815">
                  <c:v>604.44636276447761</c:v>
                </c:pt>
                <c:pt idx="2816">
                  <c:v>591.17006835381846</c:v>
                </c:pt>
                <c:pt idx="2817">
                  <c:v>592.35462361841724</c:v>
                </c:pt>
                <c:pt idx="2818">
                  <c:v>591.62788407803237</c:v>
                </c:pt>
                <c:pt idx="2819">
                  <c:v>598.71219102283828</c:v>
                </c:pt>
                <c:pt idx="2820">
                  <c:v>607.02053589697096</c:v>
                </c:pt>
                <c:pt idx="2821">
                  <c:v>603.32990202084329</c:v>
                </c:pt>
                <c:pt idx="2822">
                  <c:v>609.6709623165832</c:v>
                </c:pt>
                <c:pt idx="2823">
                  <c:v>602.9165557085762</c:v>
                </c:pt>
                <c:pt idx="2824">
                  <c:v>595.94325419271388</c:v>
                </c:pt>
                <c:pt idx="2825">
                  <c:v>590.76322272944265</c:v>
                </c:pt>
                <c:pt idx="2826">
                  <c:v>590.97964193068344</c:v>
                </c:pt>
                <c:pt idx="2827">
                  <c:v>589.54365380918512</c:v>
                </c:pt>
                <c:pt idx="2828">
                  <c:v>579.1640097288082</c:v>
                </c:pt>
                <c:pt idx="2829">
                  <c:v>586.16243713795984</c:v>
                </c:pt>
                <c:pt idx="2830">
                  <c:v>592.91424892013663</c:v>
                </c:pt>
                <c:pt idx="2831">
                  <c:v>585.89506235846181</c:v>
                </c:pt>
                <c:pt idx="2832">
                  <c:v>600.59014378756387</c:v>
                </c:pt>
                <c:pt idx="2833">
                  <c:v>605.90568286692155</c:v>
                </c:pt>
                <c:pt idx="2834">
                  <c:v>596.9790050748627</c:v>
                </c:pt>
                <c:pt idx="2835">
                  <c:v>608.20657737395095</c:v>
                </c:pt>
                <c:pt idx="2836">
                  <c:v>611.62470175500459</c:v>
                </c:pt>
                <c:pt idx="2837">
                  <c:v>615.61468724643305</c:v>
                </c:pt>
                <c:pt idx="2838">
                  <c:v>615.4251455166949</c:v>
                </c:pt>
                <c:pt idx="2839">
                  <c:v>615.49035048632743</c:v>
                </c:pt>
                <c:pt idx="2840">
                  <c:v>613.68198786677942</c:v>
                </c:pt>
                <c:pt idx="2841">
                  <c:v>616.90298441003847</c:v>
                </c:pt>
                <c:pt idx="2842">
                  <c:v>616.7450709854196</c:v>
                </c:pt>
                <c:pt idx="2843">
                  <c:v>620.28495928787891</c:v>
                </c:pt>
                <c:pt idx="2844">
                  <c:v>619.68238263052115</c:v>
                </c:pt>
                <c:pt idx="2845">
                  <c:v>617.16033336011265</c:v>
                </c:pt>
                <c:pt idx="2846">
                  <c:v>616.91290950928317</c:v>
                </c:pt>
                <c:pt idx="2847">
                  <c:v>622.27210082332613</c:v>
                </c:pt>
                <c:pt idx="2848">
                  <c:v>619.06037833696678</c:v>
                </c:pt>
                <c:pt idx="2849">
                  <c:v>613.28566163517132</c:v>
                </c:pt>
                <c:pt idx="2850">
                  <c:v>616.66703234893237</c:v>
                </c:pt>
                <c:pt idx="2851">
                  <c:v>620.56266447953226</c:v>
                </c:pt>
                <c:pt idx="2852">
                  <c:v>627.45794830075761</c:v>
                </c:pt>
                <c:pt idx="2853">
                  <c:v>623.56849700059036</c:v>
                </c:pt>
                <c:pt idx="2854">
                  <c:v>614.33057318826491</c:v>
                </c:pt>
                <c:pt idx="2855">
                  <c:v>611.18348564129735</c:v>
                </c:pt>
                <c:pt idx="2856">
                  <c:v>615.91489549984465</c:v>
                </c:pt>
                <c:pt idx="2857">
                  <c:v>618.2978329394806</c:v>
                </c:pt>
                <c:pt idx="2858">
                  <c:v>615.18702866129559</c:v>
                </c:pt>
                <c:pt idx="2859">
                  <c:v>604.57304843579982</c:v>
                </c:pt>
                <c:pt idx="2860">
                  <c:v>605.18569393863311</c:v>
                </c:pt>
                <c:pt idx="2861">
                  <c:v>598.13045826159532</c:v>
                </c:pt>
                <c:pt idx="2862">
                  <c:v>596.42599391632905</c:v>
                </c:pt>
                <c:pt idx="2863">
                  <c:v>597.54215040030329</c:v>
                </c:pt>
                <c:pt idx="2864">
                  <c:v>600.23545293477912</c:v>
                </c:pt>
                <c:pt idx="2865">
                  <c:v>599.04791002637899</c:v>
                </c:pt>
                <c:pt idx="2866">
                  <c:v>597.29537252638477</c:v>
                </c:pt>
                <c:pt idx="2867">
                  <c:v>599.28666242444262</c:v>
                </c:pt>
                <c:pt idx="2868">
                  <c:v>598.03526075385446</c:v>
                </c:pt>
                <c:pt idx="2869">
                  <c:v>597.23550786271448</c:v>
                </c:pt>
                <c:pt idx="2870">
                  <c:v>607.20177766296206</c:v>
                </c:pt>
                <c:pt idx="2871">
                  <c:v>613.88019947984992</c:v>
                </c:pt>
                <c:pt idx="2872">
                  <c:v>614.83665162980867</c:v>
                </c:pt>
                <c:pt idx="2873">
                  <c:v>622.93366666659381</c:v>
                </c:pt>
                <c:pt idx="2874">
                  <c:v>628.81475311424401</c:v>
                </c:pt>
                <c:pt idx="2875">
                  <c:v>620.37446054634108</c:v>
                </c:pt>
                <c:pt idx="2876">
                  <c:v>602.90967085417776</c:v>
                </c:pt>
                <c:pt idx="2877">
                  <c:v>584.36667781885672</c:v>
                </c:pt>
                <c:pt idx="2878">
                  <c:v>572.66182427053752</c:v>
                </c:pt>
                <c:pt idx="2879">
                  <c:v>583.6136423853676</c:v>
                </c:pt>
                <c:pt idx="2880">
                  <c:v>611.34875487271017</c:v>
                </c:pt>
                <c:pt idx="2881">
                  <c:v>613.38369938516144</c:v>
                </c:pt>
                <c:pt idx="2882">
                  <c:v>617.63620969876217</c:v>
                </c:pt>
                <c:pt idx="2883">
                  <c:v>614.94834596574628</c:v>
                </c:pt>
                <c:pt idx="2884">
                  <c:v>616.78357938737122</c:v>
                </c:pt>
                <c:pt idx="2885">
                  <c:v>615.72033649745026</c:v>
                </c:pt>
                <c:pt idx="2886">
                  <c:v>612.30027888332427</c:v>
                </c:pt>
                <c:pt idx="2887">
                  <c:v>606.03921368065858</c:v>
                </c:pt>
                <c:pt idx="2888">
                  <c:v>607.8148178902627</c:v>
                </c:pt>
                <c:pt idx="2889">
                  <c:v>606.92467536587458</c:v>
                </c:pt>
                <c:pt idx="2890">
                  <c:v>608.37009046867581</c:v>
                </c:pt>
                <c:pt idx="2891">
                  <c:v>605.55276520747702</c:v>
                </c:pt>
                <c:pt idx="2892">
                  <c:v>602.16804062793778</c:v>
                </c:pt>
                <c:pt idx="2893">
                  <c:v>592.85977462453866</c:v>
                </c:pt>
                <c:pt idx="2894">
                  <c:v>581.65457753575436</c:v>
                </c:pt>
                <c:pt idx="2895">
                  <c:v>593.42053488789486</c:v>
                </c:pt>
                <c:pt idx="2896">
                  <c:v>591.59970360372552</c:v>
                </c:pt>
                <c:pt idx="2897">
                  <c:v>595.18378115067344</c:v>
                </c:pt>
                <c:pt idx="2898">
                  <c:v>596.59985705688496</c:v>
                </c:pt>
                <c:pt idx="2899">
                  <c:v>595.23806911162717</c:v>
                </c:pt>
                <c:pt idx="2900">
                  <c:v>598.05861183477407</c:v>
                </c:pt>
                <c:pt idx="2901">
                  <c:v>609.72163746782996</c:v>
                </c:pt>
                <c:pt idx="2902">
                  <c:v>615.24515668053834</c:v>
                </c:pt>
                <c:pt idx="2903">
                  <c:v>612.14666266119502</c:v>
                </c:pt>
                <c:pt idx="2904">
                  <c:v>613.72190982675704</c:v>
                </c:pt>
                <c:pt idx="2905">
                  <c:v>612.48344338854292</c:v>
                </c:pt>
                <c:pt idx="2906">
                  <c:v>606.84781048226887</c:v>
                </c:pt>
                <c:pt idx="2907">
                  <c:v>607.00528484962729</c:v>
                </c:pt>
                <c:pt idx="2908">
                  <c:v>601.77733968230496</c:v>
                </c:pt>
                <c:pt idx="2909">
                  <c:v>597.52116424866813</c:v>
                </c:pt>
                <c:pt idx="2910">
                  <c:v>602.08406659784725</c:v>
                </c:pt>
                <c:pt idx="2911">
                  <c:v>602.27783429352542</c:v>
                </c:pt>
                <c:pt idx="2912">
                  <c:v>602.48299697707387</c:v>
                </c:pt>
                <c:pt idx="2913">
                  <c:v>603.95728564838885</c:v>
                </c:pt>
                <c:pt idx="2914">
                  <c:v>602.54759166989004</c:v>
                </c:pt>
                <c:pt idx="2915">
                  <c:v>602.68636176187169</c:v>
                </c:pt>
                <c:pt idx="2916">
                  <c:v>600.29572285646043</c:v>
                </c:pt>
                <c:pt idx="2917">
                  <c:v>608.90604170321683</c:v>
                </c:pt>
                <c:pt idx="2918">
                  <c:v>613.24913377627377</c:v>
                </c:pt>
                <c:pt idx="2919">
                  <c:v>608.83216984765681</c:v>
                </c:pt>
                <c:pt idx="2920">
                  <c:v>613.82206377745922</c:v>
                </c:pt>
                <c:pt idx="2921">
                  <c:v>612.50335277516217</c:v>
                </c:pt>
                <c:pt idx="2922">
                  <c:v>609.79180042875055</c:v>
                </c:pt>
                <c:pt idx="2923">
                  <c:v>616.79413545613511</c:v>
                </c:pt>
                <c:pt idx="2924">
                  <c:v>617.88800140923956</c:v>
                </c:pt>
                <c:pt idx="2925">
                  <c:v>618.05410453687011</c:v>
                </c:pt>
                <c:pt idx="2926">
                  <c:v>618.18708121466</c:v>
                </c:pt>
                <c:pt idx="2927">
                  <c:v>625.03357146618794</c:v>
                </c:pt>
                <c:pt idx="2928">
                  <c:v>624.8519536229029</c:v>
                </c:pt>
                <c:pt idx="2929">
                  <c:v>624.41247295975813</c:v>
                </c:pt>
                <c:pt idx="2930">
                  <c:v>623.04323604796946</c:v>
                </c:pt>
                <c:pt idx="2931">
                  <c:v>625.04670378455705</c:v>
                </c:pt>
                <c:pt idx="2932">
                  <c:v>626.00241595664045</c:v>
                </c:pt>
                <c:pt idx="2933">
                  <c:v>627.99000551818915</c:v>
                </c:pt>
                <c:pt idx="2934">
                  <c:v>633.18692331326349</c:v>
                </c:pt>
                <c:pt idx="2935">
                  <c:v>639.14423914571148</c:v>
                </c:pt>
                <c:pt idx="2936">
                  <c:v>635.52367388686082</c:v>
                </c:pt>
                <c:pt idx="2937">
                  <c:v>632.95049610696094</c:v>
                </c:pt>
                <c:pt idx="2938">
                  <c:v>634.75925552572937</c:v>
                </c:pt>
                <c:pt idx="2939">
                  <c:v>628.53322422221265</c:v>
                </c:pt>
                <c:pt idx="2940">
                  <c:v>614.67863998061284</c:v>
                </c:pt>
                <c:pt idx="2941">
                  <c:v>607.74999018749645</c:v>
                </c:pt>
                <c:pt idx="2942">
                  <c:v>609.35729419618042</c:v>
                </c:pt>
                <c:pt idx="2943">
                  <c:v>611.6766141174287</c:v>
                </c:pt>
                <c:pt idx="2944">
                  <c:v>604.71319158304163</c:v>
                </c:pt>
                <c:pt idx="2945">
                  <c:v>598.33112306772625</c:v>
                </c:pt>
                <c:pt idx="2946">
                  <c:v>599.51264672609159</c:v>
                </c:pt>
                <c:pt idx="2947">
                  <c:v>606.63149232348644</c:v>
                </c:pt>
                <c:pt idx="2948">
                  <c:v>599.43464797982824</c:v>
                </c:pt>
                <c:pt idx="2949">
                  <c:v>594.71116388159146</c:v>
                </c:pt>
                <c:pt idx="2950">
                  <c:v>591.13563975174395</c:v>
                </c:pt>
                <c:pt idx="2951">
                  <c:v>588.20882958967616</c:v>
                </c:pt>
                <c:pt idx="2952">
                  <c:v>575.71294629537704</c:v>
                </c:pt>
                <c:pt idx="2953">
                  <c:v>576.55770775048097</c:v>
                </c:pt>
                <c:pt idx="2954">
                  <c:v>573.80948246357889</c:v>
                </c:pt>
                <c:pt idx="2955">
                  <c:v>563.67610444612183</c:v>
                </c:pt>
                <c:pt idx="2956">
                  <c:v>554.26615268005935</c:v>
                </c:pt>
                <c:pt idx="2957">
                  <c:v>553.76363658589219</c:v>
                </c:pt>
                <c:pt idx="2958">
                  <c:v>548.12450456246506</c:v>
                </c:pt>
                <c:pt idx="2959">
                  <c:v>531.10623337218556</c:v>
                </c:pt>
                <c:pt idx="2960">
                  <c:v>518.89498453377757</c:v>
                </c:pt>
                <c:pt idx="2961">
                  <c:v>510.43214209112023</c:v>
                </c:pt>
                <c:pt idx="2962">
                  <c:v>507.16981306749813</c:v>
                </c:pt>
                <c:pt idx="2963">
                  <c:v>522.82510778118274</c:v>
                </c:pt>
                <c:pt idx="2964">
                  <c:v>509.05908229345329</c:v>
                </c:pt>
                <c:pt idx="2965">
                  <c:v>519.84085106150701</c:v>
                </c:pt>
                <c:pt idx="2966">
                  <c:v>528.24509323709924</c:v>
                </c:pt>
                <c:pt idx="2967">
                  <c:v>534.3872203746248</c:v>
                </c:pt>
                <c:pt idx="2968">
                  <c:v>527.92998485088549</c:v>
                </c:pt>
                <c:pt idx="2969">
                  <c:v>523.99945061662629</c:v>
                </c:pt>
                <c:pt idx="2970">
                  <c:v>519.24426843657875</c:v>
                </c:pt>
                <c:pt idx="2971">
                  <c:v>506.61420435099978</c:v>
                </c:pt>
                <c:pt idx="2972">
                  <c:v>512.21984279570586</c:v>
                </c:pt>
                <c:pt idx="2973">
                  <c:v>509.88333133300699</c:v>
                </c:pt>
                <c:pt idx="2974">
                  <c:v>513.24022640805401</c:v>
                </c:pt>
                <c:pt idx="2975">
                  <c:v>530.44414117692588</c:v>
                </c:pt>
                <c:pt idx="2976">
                  <c:v>534.87378202391892</c:v>
                </c:pt>
                <c:pt idx="2977">
                  <c:v>542.81111448950969</c:v>
                </c:pt>
                <c:pt idx="2978">
                  <c:v>550.24094232176446</c:v>
                </c:pt>
                <c:pt idx="2979">
                  <c:v>549.82945668463935</c:v>
                </c:pt>
                <c:pt idx="2980">
                  <c:v>543.56162350047384</c:v>
                </c:pt>
                <c:pt idx="2981">
                  <c:v>542.77371470023036</c:v>
                </c:pt>
                <c:pt idx="2982">
                  <c:v>548.89963287846251</c:v>
                </c:pt>
                <c:pt idx="2983">
                  <c:v>551.39437259837075</c:v>
                </c:pt>
                <c:pt idx="2984">
                  <c:v>546.0815233219364</c:v>
                </c:pt>
                <c:pt idx="2985">
                  <c:v>544.10105192665458</c:v>
                </c:pt>
                <c:pt idx="2986">
                  <c:v>544.40071492755658</c:v>
                </c:pt>
                <c:pt idx="2987">
                  <c:v>543.9625995449004</c:v>
                </c:pt>
                <c:pt idx="2988">
                  <c:v>542.52730548218858</c:v>
                </c:pt>
                <c:pt idx="2989">
                  <c:v>542.82762321727796</c:v>
                </c:pt>
                <c:pt idx="2990">
                  <c:v>540.38160044998267</c:v>
                </c:pt>
                <c:pt idx="2991">
                  <c:v>539.92165235101766</c:v>
                </c:pt>
                <c:pt idx="2992">
                  <c:v>539.03154110278274</c:v>
                </c:pt>
                <c:pt idx="2993">
                  <c:v>541.93277065254813</c:v>
                </c:pt>
                <c:pt idx="2994">
                  <c:v>545.56849625533266</c:v>
                </c:pt>
                <c:pt idx="2995">
                  <c:v>541.78342860342821</c:v>
                </c:pt>
                <c:pt idx="2996">
                  <c:v>544.95130096259879</c:v>
                </c:pt>
                <c:pt idx="2997">
                  <c:v>546.0856233851714</c:v>
                </c:pt>
                <c:pt idx="2998">
                  <c:v>545.5598057348534</c:v>
                </c:pt>
                <c:pt idx="2999">
                  <c:v>545.65960353834009</c:v>
                </c:pt>
                <c:pt idx="3000">
                  <c:v>542.76060729648043</c:v>
                </c:pt>
                <c:pt idx="3001">
                  <c:v>534.1730997840973</c:v>
                </c:pt>
                <c:pt idx="3002">
                  <c:v>539.87610788737447</c:v>
                </c:pt>
                <c:pt idx="3003">
                  <c:v>529.86641823235652</c:v>
                </c:pt>
                <c:pt idx="3004">
                  <c:v>534.93642032737648</c:v>
                </c:pt>
                <c:pt idx="3005">
                  <c:v>546.40504934471289</c:v>
                </c:pt>
                <c:pt idx="3006">
                  <c:v>549.99030293064766</c:v>
                </c:pt>
                <c:pt idx="3007">
                  <c:v>549.09900563761119</c:v>
                </c:pt>
                <c:pt idx="3008">
                  <c:v>551.95685376106053</c:v>
                </c:pt>
                <c:pt idx="3009">
                  <c:v>554.61635771672491</c:v>
                </c:pt>
                <c:pt idx="3010">
                  <c:v>556.31761514823563</c:v>
                </c:pt>
                <c:pt idx="3011">
                  <c:v>554.25100291845638</c:v>
                </c:pt>
                <c:pt idx="3012">
                  <c:v>551.46487091897973</c:v>
                </c:pt>
                <c:pt idx="3013">
                  <c:v>543.42718552363806</c:v>
                </c:pt>
                <c:pt idx="3014">
                  <c:v>542.11637262863917</c:v>
                </c:pt>
                <c:pt idx="3015">
                  <c:v>545.22594457571176</c:v>
                </c:pt>
                <c:pt idx="3016">
                  <c:v>549.6079887747793</c:v>
                </c:pt>
                <c:pt idx="3017">
                  <c:v>549.17077951967622</c:v>
                </c:pt>
                <c:pt idx="3018">
                  <c:v>547.75456164961815</c:v>
                </c:pt>
                <c:pt idx="3019">
                  <c:v>542.52612174863316</c:v>
                </c:pt>
                <c:pt idx="3020">
                  <c:v>542.43289400863353</c:v>
                </c:pt>
                <c:pt idx="3021">
                  <c:v>543.42161513997723</c:v>
                </c:pt>
                <c:pt idx="3022">
                  <c:v>545.1820981254707</c:v>
                </c:pt>
                <c:pt idx="3023">
                  <c:v>545.46291705195597</c:v>
                </c:pt>
                <c:pt idx="3024">
                  <c:v>545.77289595923673</c:v>
                </c:pt>
                <c:pt idx="3025">
                  <c:v>548.47801832907373</c:v>
                </c:pt>
                <c:pt idx="3026">
                  <c:v>549.89650999386811</c:v>
                </c:pt>
                <c:pt idx="3027">
                  <c:v>547.16382700338397</c:v>
                </c:pt>
                <c:pt idx="3028">
                  <c:v>553.19436862632233</c:v>
                </c:pt>
                <c:pt idx="3029">
                  <c:v>550.23929612841903</c:v>
                </c:pt>
                <c:pt idx="3030">
                  <c:v>550.24171853863754</c:v>
                </c:pt>
                <c:pt idx="3031">
                  <c:v>542.35732857424773</c:v>
                </c:pt>
                <c:pt idx="3032">
                  <c:v>543.65332996106702</c:v>
                </c:pt>
                <c:pt idx="3033">
                  <c:v>544.72869472580123</c:v>
                </c:pt>
                <c:pt idx="3034">
                  <c:v>544.87814274485061</c:v>
                </c:pt>
                <c:pt idx="3035">
                  <c:v>546.30685480219984</c:v>
                </c:pt>
                <c:pt idx="3036">
                  <c:v>537.54500274983729</c:v>
                </c:pt>
                <c:pt idx="3037">
                  <c:v>525.90631761137524</c:v>
                </c:pt>
                <c:pt idx="3038">
                  <c:v>534.10672257748479</c:v>
                </c:pt>
                <c:pt idx="3039">
                  <c:v>536.79692136157144</c:v>
                </c:pt>
                <c:pt idx="3040">
                  <c:v>540.02589071894897</c:v>
                </c:pt>
                <c:pt idx="3041">
                  <c:v>539.7173712301917</c:v>
                </c:pt>
                <c:pt idx="3042">
                  <c:v>537.51508077025767</c:v>
                </c:pt>
                <c:pt idx="3043">
                  <c:v>537.46403274128238</c:v>
                </c:pt>
                <c:pt idx="3044">
                  <c:v>541.85553906045709</c:v>
                </c:pt>
                <c:pt idx="3045">
                  <c:v>546.39296656204715</c:v>
                </c:pt>
                <c:pt idx="3046">
                  <c:v>544.44075874432554</c:v>
                </c:pt>
                <c:pt idx="3047">
                  <c:v>539.32652997035143</c:v>
                </c:pt>
                <c:pt idx="3048">
                  <c:v>535.7028624314687</c:v>
                </c:pt>
                <c:pt idx="3049">
                  <c:v>535.80182757446278</c:v>
                </c:pt>
                <c:pt idx="3050">
                  <c:v>533.50074198194181</c:v>
                </c:pt>
                <c:pt idx="3051">
                  <c:v>527.13749520247302</c:v>
                </c:pt>
                <c:pt idx="3052">
                  <c:v>522.60502598470623</c:v>
                </c:pt>
                <c:pt idx="3053">
                  <c:v>524.10448034612875</c:v>
                </c:pt>
                <c:pt idx="3054">
                  <c:v>523.3501473451422</c:v>
                </c:pt>
                <c:pt idx="3055">
                  <c:v>523.31028510450892</c:v>
                </c:pt>
                <c:pt idx="3056">
                  <c:v>523.73701940171418</c:v>
                </c:pt>
                <c:pt idx="3057">
                  <c:v>525.74776031309432</c:v>
                </c:pt>
                <c:pt idx="3058">
                  <c:v>523.75575049619192</c:v>
                </c:pt>
                <c:pt idx="3059">
                  <c:v>524.18532422049577</c:v>
                </c:pt>
                <c:pt idx="3060">
                  <c:v>525.34184224454816</c:v>
                </c:pt>
                <c:pt idx="3061">
                  <c:v>526.47974880414972</c:v>
                </c:pt>
                <c:pt idx="3062">
                  <c:v>532.50277949457541</c:v>
                </c:pt>
                <c:pt idx="3063">
                  <c:v>533.28327437164944</c:v>
                </c:pt>
                <c:pt idx="3064">
                  <c:v>533.63244509013862</c:v>
                </c:pt>
                <c:pt idx="3065">
                  <c:v>536.45625404012526</c:v>
                </c:pt>
                <c:pt idx="3066">
                  <c:v>542.17711354997562</c:v>
                </c:pt>
                <c:pt idx="3067">
                  <c:v>546.43426023532072</c:v>
                </c:pt>
                <c:pt idx="3068">
                  <c:v>544.78440088273146</c:v>
                </c:pt>
                <c:pt idx="3069">
                  <c:v>542.8377569216749</c:v>
                </c:pt>
                <c:pt idx="3070">
                  <c:v>546.94690499456044</c:v>
                </c:pt>
                <c:pt idx="3071">
                  <c:v>545.70171410314913</c:v>
                </c:pt>
                <c:pt idx="3072">
                  <c:v>545.28846032873696</c:v>
                </c:pt>
                <c:pt idx="3073">
                  <c:v>545.8019262418577</c:v>
                </c:pt>
                <c:pt idx="3074">
                  <c:v>545.13002792213229</c:v>
                </c:pt>
                <c:pt idx="3075">
                  <c:v>538.86736177924922</c:v>
                </c:pt>
                <c:pt idx="3076">
                  <c:v>545.41730852882733</c:v>
                </c:pt>
                <c:pt idx="3077">
                  <c:v>547.55196217748153</c:v>
                </c:pt>
                <c:pt idx="3078">
                  <c:v>555.4024195199662</c:v>
                </c:pt>
                <c:pt idx="3079">
                  <c:v>557.65956641119794</c:v>
                </c:pt>
                <c:pt idx="3080">
                  <c:v>555.7058191252022</c:v>
                </c:pt>
                <c:pt idx="3081">
                  <c:v>557.42165353877226</c:v>
                </c:pt>
                <c:pt idx="3082">
                  <c:v>552.13112048260473</c:v>
                </c:pt>
                <c:pt idx="3083">
                  <c:v>549.25509774312241</c:v>
                </c:pt>
                <c:pt idx="3084">
                  <c:v>556.07970751288292</c:v>
                </c:pt>
                <c:pt idx="3085">
                  <c:v>551.71516791506372</c:v>
                </c:pt>
                <c:pt idx="3086">
                  <c:v>553.77192850077006</c:v>
                </c:pt>
                <c:pt idx="3087">
                  <c:v>552.44317262444974</c:v>
                </c:pt>
                <c:pt idx="3088">
                  <c:v>553.39463854037933</c:v>
                </c:pt>
                <c:pt idx="3089">
                  <c:v>555.08453092186198</c:v>
                </c:pt>
                <c:pt idx="3090">
                  <c:v>556.75315524272298</c:v>
                </c:pt>
                <c:pt idx="3091">
                  <c:v>555.66518239917798</c:v>
                </c:pt>
                <c:pt idx="3092">
                  <c:v>554.37986813926909</c:v>
                </c:pt>
                <c:pt idx="3093">
                  <c:v>550.52986146968601</c:v>
                </c:pt>
                <c:pt idx="3094">
                  <c:v>550.18822242006775</c:v>
                </c:pt>
                <c:pt idx="3095">
                  <c:v>553.60038371282894</c:v>
                </c:pt>
                <c:pt idx="3096">
                  <c:v>552.34459000625657</c:v>
                </c:pt>
                <c:pt idx="3097">
                  <c:v>550.82307598566786</c:v>
                </c:pt>
                <c:pt idx="3098">
                  <c:v>548.57457436739696</c:v>
                </c:pt>
                <c:pt idx="3099">
                  <c:v>549.67105295743238</c:v>
                </c:pt>
                <c:pt idx="3100">
                  <c:v>549.14447052014111</c:v>
                </c:pt>
                <c:pt idx="3101">
                  <c:v>543.94444408586094</c:v>
                </c:pt>
                <c:pt idx="3102">
                  <c:v>541.09789794744904</c:v>
                </c:pt>
                <c:pt idx="3103">
                  <c:v>532.74832986052411</c:v>
                </c:pt>
                <c:pt idx="3104">
                  <c:v>531.40095036996638</c:v>
                </c:pt>
                <c:pt idx="3105">
                  <c:v>533.40945151751487</c:v>
                </c:pt>
                <c:pt idx="3106">
                  <c:v>526.44642800313716</c:v>
                </c:pt>
                <c:pt idx="3107">
                  <c:v>526.44842972650622</c:v>
                </c:pt>
                <c:pt idx="3108">
                  <c:v>529.18228447575007</c:v>
                </c:pt>
                <c:pt idx="3109">
                  <c:v>530.8843429504941</c:v>
                </c:pt>
                <c:pt idx="3110">
                  <c:v>539.48666102694119</c:v>
                </c:pt>
                <c:pt idx="3111">
                  <c:v>543.02492191138765</c:v>
                </c:pt>
                <c:pt idx="3112">
                  <c:v>542.73337410178044</c:v>
                </c:pt>
                <c:pt idx="3113">
                  <c:v>545.74930198902246</c:v>
                </c:pt>
                <c:pt idx="3114">
                  <c:v>542.08125964109649</c:v>
                </c:pt>
                <c:pt idx="3115">
                  <c:v>550.82713104211246</c:v>
                </c:pt>
                <c:pt idx="3116">
                  <c:v>553.53853629767457</c:v>
                </c:pt>
                <c:pt idx="3117">
                  <c:v>550.92150818213258</c:v>
                </c:pt>
                <c:pt idx="3118">
                  <c:v>549.18424625752573</c:v>
                </c:pt>
                <c:pt idx="3119">
                  <c:v>556.59255526519007</c:v>
                </c:pt>
                <c:pt idx="3120">
                  <c:v>556.41686186690981</c:v>
                </c:pt>
                <c:pt idx="3121">
                  <c:v>560.96900205510838</c:v>
                </c:pt>
                <c:pt idx="3122">
                  <c:v>559.13612382632562</c:v>
                </c:pt>
                <c:pt idx="3123">
                  <c:v>552.31473850055761</c:v>
                </c:pt>
                <c:pt idx="3124">
                  <c:v>553.87180553046983</c:v>
                </c:pt>
                <c:pt idx="3125">
                  <c:v>553.5831260914174</c:v>
                </c:pt>
                <c:pt idx="3126">
                  <c:v>554.27128551092994</c:v>
                </c:pt>
                <c:pt idx="3127">
                  <c:v>552.5993922765972</c:v>
                </c:pt>
                <c:pt idx="3128">
                  <c:v>552.3073483169095</c:v>
                </c:pt>
                <c:pt idx="3129">
                  <c:v>548.97502249635045</c:v>
                </c:pt>
                <c:pt idx="3130">
                  <c:v>539.43122505550343</c:v>
                </c:pt>
                <c:pt idx="3131">
                  <c:v>541.71035963966506</c:v>
                </c:pt>
                <c:pt idx="3132">
                  <c:v>538.64162984759128</c:v>
                </c:pt>
                <c:pt idx="3133">
                  <c:v>540.41419410241133</c:v>
                </c:pt>
                <c:pt idx="3134">
                  <c:v>539.64365882325819</c:v>
                </c:pt>
                <c:pt idx="3135">
                  <c:v>540.14420836234467</c:v>
                </c:pt>
                <c:pt idx="3136">
                  <c:v>543.92600964263897</c:v>
                </c:pt>
                <c:pt idx="3137">
                  <c:v>544.28513436200956</c:v>
                </c:pt>
                <c:pt idx="3138">
                  <c:v>547.3180457108831</c:v>
                </c:pt>
                <c:pt idx="3139">
                  <c:v>547.98410198159036</c:v>
                </c:pt>
                <c:pt idx="3140">
                  <c:v>552.74075511053115</c:v>
                </c:pt>
                <c:pt idx="3141">
                  <c:v>550.65361891111161</c:v>
                </c:pt>
                <c:pt idx="3142">
                  <c:v>549.83431489872157</c:v>
                </c:pt>
                <c:pt idx="3143">
                  <c:v>551.5181045163273</c:v>
                </c:pt>
                <c:pt idx="3144">
                  <c:v>542.69115485791701</c:v>
                </c:pt>
                <c:pt idx="3145">
                  <c:v>527.8989087582205</c:v>
                </c:pt>
                <c:pt idx="3146">
                  <c:v>527.57479028918169</c:v>
                </c:pt>
                <c:pt idx="3147">
                  <c:v>519.49757032627679</c:v>
                </c:pt>
                <c:pt idx="3148">
                  <c:v>520.99891701777483</c:v>
                </c:pt>
                <c:pt idx="3149">
                  <c:v>521.71172015586023</c:v>
                </c:pt>
                <c:pt idx="3150">
                  <c:v>522.65135501972588</c:v>
                </c:pt>
                <c:pt idx="3151">
                  <c:v>529.21287084309677</c:v>
                </c:pt>
                <c:pt idx="3152">
                  <c:v>528.71179383314507</c:v>
                </c:pt>
                <c:pt idx="3153">
                  <c:v>526.56790424824612</c:v>
                </c:pt>
                <c:pt idx="3154">
                  <c:v>523.78386584050997</c:v>
                </c:pt>
                <c:pt idx="3155">
                  <c:v>520.89618014834332</c:v>
                </c:pt>
                <c:pt idx="3156">
                  <c:v>520.39616760125648</c:v>
                </c:pt>
                <c:pt idx="3157">
                  <c:v>514.03646196155205</c:v>
                </c:pt>
                <c:pt idx="3158">
                  <c:v>514.06268507087077</c:v>
                </c:pt>
                <c:pt idx="3159">
                  <c:v>515.1068749006796</c:v>
                </c:pt>
                <c:pt idx="3160">
                  <c:v>511.50997448032302</c:v>
                </c:pt>
                <c:pt idx="3161">
                  <c:v>506.92525929215282</c:v>
                </c:pt>
                <c:pt idx="3162">
                  <c:v>508.0046259063958</c:v>
                </c:pt>
                <c:pt idx="3163">
                  <c:v>506.35692731374093</c:v>
                </c:pt>
                <c:pt idx="3164">
                  <c:v>507.01029233499258</c:v>
                </c:pt>
                <c:pt idx="3165">
                  <c:v>498.57152547603761</c:v>
                </c:pt>
                <c:pt idx="3166">
                  <c:v>504.68624851026169</c:v>
                </c:pt>
                <c:pt idx="3167">
                  <c:v>505.91134074657617</c:v>
                </c:pt>
                <c:pt idx="3168">
                  <c:v>510.47295469972062</c:v>
                </c:pt>
                <c:pt idx="3169">
                  <c:v>517.41096369646641</c:v>
                </c:pt>
                <c:pt idx="3170">
                  <c:v>508.65361268672979</c:v>
                </c:pt>
                <c:pt idx="3171">
                  <c:v>510.82858981741617</c:v>
                </c:pt>
                <c:pt idx="3172">
                  <c:v>514.68559113574554</c:v>
                </c:pt>
                <c:pt idx="3173">
                  <c:v>515.24445550934649</c:v>
                </c:pt>
                <c:pt idx="3174">
                  <c:v>513.38275360515058</c:v>
                </c:pt>
                <c:pt idx="3175">
                  <c:v>510.84542641780303</c:v>
                </c:pt>
                <c:pt idx="3176">
                  <c:v>509.22350407587578</c:v>
                </c:pt>
                <c:pt idx="3177">
                  <c:v>507.36013887478663</c:v>
                </c:pt>
                <c:pt idx="3178">
                  <c:v>514.14563452670996</c:v>
                </c:pt>
                <c:pt idx="3179">
                  <c:v>516.87090700972544</c:v>
                </c:pt>
                <c:pt idx="3180">
                  <c:v>514.575893759579</c:v>
                </c:pt>
                <c:pt idx="3181">
                  <c:v>513.98166027462185</c:v>
                </c:pt>
                <c:pt idx="3182">
                  <c:v>518.38868675663434</c:v>
                </c:pt>
                <c:pt idx="3183">
                  <c:v>509.83810686492859</c:v>
                </c:pt>
                <c:pt idx="3184">
                  <c:v>513.90914138813127</c:v>
                </c:pt>
                <c:pt idx="3185">
                  <c:v>514.7952090784288</c:v>
                </c:pt>
                <c:pt idx="3186">
                  <c:v>515.13263809384307</c:v>
                </c:pt>
                <c:pt idx="3187">
                  <c:v>520.71479307073207</c:v>
                </c:pt>
                <c:pt idx="3188">
                  <c:v>522.04681209344528</c:v>
                </c:pt>
                <c:pt idx="3189">
                  <c:v>519.26495064027381</c:v>
                </c:pt>
                <c:pt idx="3190">
                  <c:v>521.25545218837465</c:v>
                </c:pt>
                <c:pt idx="3191">
                  <c:v>518.91208934650103</c:v>
                </c:pt>
                <c:pt idx="3192">
                  <c:v>514.28839653690591</c:v>
                </c:pt>
                <c:pt idx="3193">
                  <c:v>516.727609700176</c:v>
                </c:pt>
                <c:pt idx="3194">
                  <c:v>512.88625281024224</c:v>
                </c:pt>
                <c:pt idx="3195">
                  <c:v>519.31766338520674</c:v>
                </c:pt>
                <c:pt idx="3196">
                  <c:v>523.77559535467378</c:v>
                </c:pt>
                <c:pt idx="3197">
                  <c:v>527.00587849466615</c:v>
                </c:pt>
                <c:pt idx="3198">
                  <c:v>524.55870836236193</c:v>
                </c:pt>
                <c:pt idx="3199">
                  <c:v>529.28424389965471</c:v>
                </c:pt>
                <c:pt idx="3200">
                  <c:v>530.09607262427005</c:v>
                </c:pt>
                <c:pt idx="3201">
                  <c:v>525.42052914105693</c:v>
                </c:pt>
                <c:pt idx="3202">
                  <c:v>519.87930288551945</c:v>
                </c:pt>
                <c:pt idx="3203">
                  <c:v>518.41293949959402</c:v>
                </c:pt>
                <c:pt idx="3204">
                  <c:v>512.29955734479972</c:v>
                </c:pt>
                <c:pt idx="3205">
                  <c:v>513.52490624034544</c:v>
                </c:pt>
                <c:pt idx="3206">
                  <c:v>517.70068595235978</c:v>
                </c:pt>
                <c:pt idx="3207">
                  <c:v>515.027451113756</c:v>
                </c:pt>
                <c:pt idx="3208">
                  <c:v>520.14290888541791</c:v>
                </c:pt>
                <c:pt idx="3209">
                  <c:v>521.1053336314485</c:v>
                </c:pt>
                <c:pt idx="3210">
                  <c:v>520.15297601610132</c:v>
                </c:pt>
                <c:pt idx="3211">
                  <c:v>520.3944170866223</c:v>
                </c:pt>
                <c:pt idx="3212">
                  <c:v>522.1475724722286</c:v>
                </c:pt>
                <c:pt idx="3213">
                  <c:v>523.27135031370608</c:v>
                </c:pt>
                <c:pt idx="3214">
                  <c:v>524.34572351593613</c:v>
                </c:pt>
                <c:pt idx="3215">
                  <c:v>525.74327193887336</c:v>
                </c:pt>
                <c:pt idx="3216">
                  <c:v>530.48081050675501</c:v>
                </c:pt>
                <c:pt idx="3217">
                  <c:v>527.97494287625409</c:v>
                </c:pt>
                <c:pt idx="3218">
                  <c:v>531.57924996346537</c:v>
                </c:pt>
                <c:pt idx="3219">
                  <c:v>533.96895881075648</c:v>
                </c:pt>
                <c:pt idx="3220">
                  <c:v>534.61959284842715</c:v>
                </c:pt>
                <c:pt idx="3221">
                  <c:v>540.17373689634962</c:v>
                </c:pt>
                <c:pt idx="3222">
                  <c:v>535.9785242772524</c:v>
                </c:pt>
                <c:pt idx="3223">
                  <c:v>534.61966692378701</c:v>
                </c:pt>
                <c:pt idx="3224">
                  <c:v>531.52385074589881</c:v>
                </c:pt>
                <c:pt idx="3225">
                  <c:v>528.48806391563949</c:v>
                </c:pt>
                <c:pt idx="3226">
                  <c:v>533.2085110639556</c:v>
                </c:pt>
                <c:pt idx="3227">
                  <c:v>529.63440774302933</c:v>
                </c:pt>
                <c:pt idx="3228">
                  <c:v>528.79141142670449</c:v>
                </c:pt>
                <c:pt idx="3229">
                  <c:v>526.38973711098947</c:v>
                </c:pt>
                <c:pt idx="3230">
                  <c:v>527.62469403198452</c:v>
                </c:pt>
                <c:pt idx="3231">
                  <c:v>529.48048020468889</c:v>
                </c:pt>
                <c:pt idx="3232">
                  <c:v>527.90866332007647</c:v>
                </c:pt>
                <c:pt idx="3233">
                  <c:v>528.16647687427428</c:v>
                </c:pt>
                <c:pt idx="3234">
                  <c:v>527.15985994925541</c:v>
                </c:pt>
                <c:pt idx="3235">
                  <c:v>525.05850827249776</c:v>
                </c:pt>
                <c:pt idx="3236">
                  <c:v>523.68654068419607</c:v>
                </c:pt>
                <c:pt idx="3237">
                  <c:v>527.1655146569716</c:v>
                </c:pt>
                <c:pt idx="3238">
                  <c:v>526.36557616717835</c:v>
                </c:pt>
                <c:pt idx="3239">
                  <c:v>529.17106962690059</c:v>
                </c:pt>
                <c:pt idx="3240">
                  <c:v>532.13684212284159</c:v>
                </c:pt>
                <c:pt idx="3241">
                  <c:v>531.39679702938724</c:v>
                </c:pt>
                <c:pt idx="3242">
                  <c:v>529.10571600789092</c:v>
                </c:pt>
                <c:pt idx="3243">
                  <c:v>531.8058680559401</c:v>
                </c:pt>
                <c:pt idx="3244">
                  <c:v>533.13915893299065</c:v>
                </c:pt>
                <c:pt idx="3245">
                  <c:v>531.0174070190285</c:v>
                </c:pt>
                <c:pt idx="3246">
                  <c:v>528.49903294103638</c:v>
                </c:pt>
                <c:pt idx="3247">
                  <c:v>528.47371484731241</c:v>
                </c:pt>
                <c:pt idx="3248">
                  <c:v>524.35255641602748</c:v>
                </c:pt>
                <c:pt idx="3249">
                  <c:v>529.03779934172371</c:v>
                </c:pt>
                <c:pt idx="3250">
                  <c:v>532.1165156850102</c:v>
                </c:pt>
                <c:pt idx="3251">
                  <c:v>535.38346850142307</c:v>
                </c:pt>
                <c:pt idx="3252">
                  <c:v>536.65623373647156</c:v>
                </c:pt>
                <c:pt idx="3253">
                  <c:v>539.49446644318448</c:v>
                </c:pt>
                <c:pt idx="3254">
                  <c:v>538.59478408030975</c:v>
                </c:pt>
                <c:pt idx="3255">
                  <c:v>536.15586906699139</c:v>
                </c:pt>
                <c:pt idx="3256">
                  <c:v>536.62993330586664</c:v>
                </c:pt>
                <c:pt idx="3257">
                  <c:v>537.47973922553024</c:v>
                </c:pt>
                <c:pt idx="3258">
                  <c:v>537.22738714891329</c:v>
                </c:pt>
                <c:pt idx="3259">
                  <c:v>536.1580405768774</c:v>
                </c:pt>
                <c:pt idx="3260">
                  <c:v>539.65405783222161</c:v>
                </c:pt>
                <c:pt idx="3261">
                  <c:v>540.52233428781551</c:v>
                </c:pt>
                <c:pt idx="3262">
                  <c:v>538.6253568856805</c:v>
                </c:pt>
                <c:pt idx="3263">
                  <c:v>540.6529136182055</c:v>
                </c:pt>
                <c:pt idx="3264">
                  <c:v>546.44595589009907</c:v>
                </c:pt>
                <c:pt idx="3265">
                  <c:v>543.54529550076916</c:v>
                </c:pt>
                <c:pt idx="3266">
                  <c:v>531.51833658982582</c:v>
                </c:pt>
                <c:pt idx="3267">
                  <c:v>537.48165521637043</c:v>
                </c:pt>
                <c:pt idx="3268">
                  <c:v>544.00369343884631</c:v>
                </c:pt>
                <c:pt idx="3269">
                  <c:v>551.84621143546258</c:v>
                </c:pt>
                <c:pt idx="3270">
                  <c:v>551.4454982584657</c:v>
                </c:pt>
                <c:pt idx="3271">
                  <c:v>555.32661907955014</c:v>
                </c:pt>
                <c:pt idx="3272">
                  <c:v>562.0986817362525</c:v>
                </c:pt>
                <c:pt idx="3273">
                  <c:v>568.06303730605578</c:v>
                </c:pt>
                <c:pt idx="3274">
                  <c:v>573.15149746718726</c:v>
                </c:pt>
                <c:pt idx="3275">
                  <c:v>573.41773962401999</c:v>
                </c:pt>
                <c:pt idx="3276">
                  <c:v>570.41108824137063</c:v>
                </c:pt>
                <c:pt idx="3277">
                  <c:v>570.79884889486925</c:v>
                </c:pt>
                <c:pt idx="3278">
                  <c:v>571.577311089967</c:v>
                </c:pt>
                <c:pt idx="3279">
                  <c:v>580.50305018059544</c:v>
                </c:pt>
                <c:pt idx="3280">
                  <c:v>581.3198687536551</c:v>
                </c:pt>
                <c:pt idx="3281">
                  <c:v>580.05945577334899</c:v>
                </c:pt>
                <c:pt idx="3282">
                  <c:v>581.40346947929959</c:v>
                </c:pt>
                <c:pt idx="3283">
                  <c:v>584.04562262524337</c:v>
                </c:pt>
                <c:pt idx="3284">
                  <c:v>580.86819763127733</c:v>
                </c:pt>
                <c:pt idx="3285">
                  <c:v>581.80031291450109</c:v>
                </c:pt>
                <c:pt idx="3286">
                  <c:v>568.31305622461161</c:v>
                </c:pt>
                <c:pt idx="3287">
                  <c:v>576.7942296676174</c:v>
                </c:pt>
                <c:pt idx="3288">
                  <c:v>585.07476775035218</c:v>
                </c:pt>
                <c:pt idx="3289">
                  <c:v>589.10729778905238</c:v>
                </c:pt>
                <c:pt idx="3290">
                  <c:v>588.86298750263381</c:v>
                </c:pt>
                <c:pt idx="3291">
                  <c:v>596.5870015490043</c:v>
                </c:pt>
                <c:pt idx="3292">
                  <c:v>595.65183230891569</c:v>
                </c:pt>
                <c:pt idx="3293">
                  <c:v>594.12859115448362</c:v>
                </c:pt>
                <c:pt idx="3294">
                  <c:v>598.42042265436748</c:v>
                </c:pt>
                <c:pt idx="3295">
                  <c:v>600.2279051419182</c:v>
                </c:pt>
                <c:pt idx="3296">
                  <c:v>602.57441300502137</c:v>
                </c:pt>
                <c:pt idx="3297">
                  <c:v>602.64272397311561</c:v>
                </c:pt>
                <c:pt idx="3298">
                  <c:v>598.17048148613412</c:v>
                </c:pt>
                <c:pt idx="3299">
                  <c:v>603.03403410755425</c:v>
                </c:pt>
                <c:pt idx="3300">
                  <c:v>603.15963607080653</c:v>
                </c:pt>
                <c:pt idx="3301">
                  <c:v>595.04193470411712</c:v>
                </c:pt>
                <c:pt idx="3302">
                  <c:v>598.43523456610399</c:v>
                </c:pt>
                <c:pt idx="3303">
                  <c:v>595.67784418318672</c:v>
                </c:pt>
                <c:pt idx="3304">
                  <c:v>590.06084685339624</c:v>
                </c:pt>
                <c:pt idx="3305">
                  <c:v>572.98376336052752</c:v>
                </c:pt>
                <c:pt idx="3306">
                  <c:v>568.81091288121013</c:v>
                </c:pt>
                <c:pt idx="3307">
                  <c:v>580.71116831166967</c:v>
                </c:pt>
                <c:pt idx="3308">
                  <c:v>570.72716156911304</c:v>
                </c:pt>
                <c:pt idx="3309">
                  <c:v>577.44588607463868</c:v>
                </c:pt>
                <c:pt idx="3310">
                  <c:v>575.14738144438024</c:v>
                </c:pt>
                <c:pt idx="3311">
                  <c:v>556.68907504740582</c:v>
                </c:pt>
                <c:pt idx="3312">
                  <c:v>554.16893083848493</c:v>
                </c:pt>
                <c:pt idx="3313">
                  <c:v>511.48115291899882</c:v>
                </c:pt>
                <c:pt idx="3314">
                  <c:v>520.23378192042674</c:v>
                </c:pt>
                <c:pt idx="3315">
                  <c:v>494.45285243505703</c:v>
                </c:pt>
                <c:pt idx="3316">
                  <c:v>490.14553645767711</c:v>
                </c:pt>
                <c:pt idx="3317">
                  <c:v>460.55419243048738</c:v>
                </c:pt>
                <c:pt idx="3318">
                  <c:v>452.27461271228998</c:v>
                </c:pt>
                <c:pt idx="3319">
                  <c:v>464.62696499337272</c:v>
                </c:pt>
                <c:pt idx="3320">
                  <c:v>442.63209894321841</c:v>
                </c:pt>
                <c:pt idx="3321">
                  <c:v>452.36463466517421</c:v>
                </c:pt>
                <c:pt idx="3322">
                  <c:v>465.60145393397698</c:v>
                </c:pt>
                <c:pt idx="3323">
                  <c:v>481.40619419398331</c:v>
                </c:pt>
                <c:pt idx="3324">
                  <c:v>482.21535563538981</c:v>
                </c:pt>
                <c:pt idx="3325">
                  <c:v>478.25765663315627</c:v>
                </c:pt>
                <c:pt idx="3326">
                  <c:v>492.1730412040593</c:v>
                </c:pt>
                <c:pt idx="3327">
                  <c:v>482.35177964952061</c:v>
                </c:pt>
                <c:pt idx="3328">
                  <c:v>474.91268301676661</c:v>
                </c:pt>
                <c:pt idx="3329">
                  <c:v>503.83636104715413</c:v>
                </c:pt>
                <c:pt idx="3330">
                  <c:v>516.5380612997792</c:v>
                </c:pt>
                <c:pt idx="3331">
                  <c:v>525.97436680269163</c:v>
                </c:pt>
                <c:pt idx="3332">
                  <c:v>517.96191846121553</c:v>
                </c:pt>
                <c:pt idx="3333">
                  <c:v>522.17401969192304</c:v>
                </c:pt>
                <c:pt idx="3334">
                  <c:v>529.6157909877445</c:v>
                </c:pt>
                <c:pt idx="3335">
                  <c:v>530.56669668881534</c:v>
                </c:pt>
                <c:pt idx="3336">
                  <c:v>529.32805304735871</c:v>
                </c:pt>
                <c:pt idx="3337">
                  <c:v>532.61606183210552</c:v>
                </c:pt>
                <c:pt idx="3338">
                  <c:v>532.55782634038076</c:v>
                </c:pt>
                <c:pt idx="3339">
                  <c:v>548.32391991479858</c:v>
                </c:pt>
                <c:pt idx="3340">
                  <c:v>549.03392024239542</c:v>
                </c:pt>
                <c:pt idx="3341">
                  <c:v>550.77211510500763</c:v>
                </c:pt>
                <c:pt idx="3342">
                  <c:v>549.49233156648279</c:v>
                </c:pt>
                <c:pt idx="3343">
                  <c:v>541.00224684914815</c:v>
                </c:pt>
                <c:pt idx="3344">
                  <c:v>536.79930271671424</c:v>
                </c:pt>
                <c:pt idx="3345">
                  <c:v>535.95135087935694</c:v>
                </c:pt>
                <c:pt idx="3346">
                  <c:v>532.08842297201898</c:v>
                </c:pt>
                <c:pt idx="3347">
                  <c:v>536.30276749961763</c:v>
                </c:pt>
                <c:pt idx="3348">
                  <c:v>534.87822716737674</c:v>
                </c:pt>
                <c:pt idx="3349">
                  <c:v>532.6085414051405</c:v>
                </c:pt>
                <c:pt idx="3350">
                  <c:v>532.29438754414662</c:v>
                </c:pt>
                <c:pt idx="3351">
                  <c:v>533.35541137492942</c:v>
                </c:pt>
                <c:pt idx="3352">
                  <c:v>529.76911686393805</c:v>
                </c:pt>
                <c:pt idx="3353">
                  <c:v>520.61992249580726</c:v>
                </c:pt>
                <c:pt idx="3354">
                  <c:v>519.87940037234409</c:v>
                </c:pt>
                <c:pt idx="3355">
                  <c:v>521.90580998898895</c:v>
                </c:pt>
                <c:pt idx="3356">
                  <c:v>522.94469421935537</c:v>
                </c:pt>
                <c:pt idx="3357">
                  <c:v>521.94915188700099</c:v>
                </c:pt>
                <c:pt idx="3358">
                  <c:v>518.80116696743994</c:v>
                </c:pt>
                <c:pt idx="3359">
                  <c:v>513.696953132251</c:v>
                </c:pt>
                <c:pt idx="3360">
                  <c:v>516.00730003887975</c:v>
                </c:pt>
                <c:pt idx="3361">
                  <c:v>522.10118332783486</c:v>
                </c:pt>
                <c:pt idx="3362">
                  <c:v>525.83701454403831</c:v>
                </c:pt>
                <c:pt idx="3363">
                  <c:v>528.58067855067668</c:v>
                </c:pt>
                <c:pt idx="3364">
                  <c:v>525.68902947952938</c:v>
                </c:pt>
                <c:pt idx="3365">
                  <c:v>528.39661683919098</c:v>
                </c:pt>
                <c:pt idx="3366">
                  <c:v>534.51631110232393</c:v>
                </c:pt>
                <c:pt idx="3367">
                  <c:v>532.87826460409985</c:v>
                </c:pt>
                <c:pt idx="3368">
                  <c:v>528.79349500106366</c:v>
                </c:pt>
                <c:pt idx="3369">
                  <c:v>533.80726882001238</c:v>
                </c:pt>
                <c:pt idx="3370">
                  <c:v>529.91221254836307</c:v>
                </c:pt>
                <c:pt idx="3371">
                  <c:v>531.94146087965612</c:v>
                </c:pt>
                <c:pt idx="3372">
                  <c:v>527.67331054488182</c:v>
                </c:pt>
                <c:pt idx="3373">
                  <c:v>530.25858655865932</c:v>
                </c:pt>
                <c:pt idx="3374">
                  <c:v>534.89271091848229</c:v>
                </c:pt>
                <c:pt idx="3375">
                  <c:v>533.09147509389948</c:v>
                </c:pt>
                <c:pt idx="3376">
                  <c:v>533.49937658657598</c:v>
                </c:pt>
                <c:pt idx="3377">
                  <c:v>535.29609003598625</c:v>
                </c:pt>
                <c:pt idx="3378">
                  <c:v>540.5168474928505</c:v>
                </c:pt>
                <c:pt idx="3379">
                  <c:v>528.97146300723807</c:v>
                </c:pt>
                <c:pt idx="3380">
                  <c:v>532.61570758749247</c:v>
                </c:pt>
                <c:pt idx="3381">
                  <c:v>529.92126559668975</c:v>
                </c:pt>
                <c:pt idx="3382">
                  <c:v>524.26865887745384</c:v>
                </c:pt>
                <c:pt idx="3383">
                  <c:v>521.72714704559485</c:v>
                </c:pt>
                <c:pt idx="3384">
                  <c:v>522.97652346503196</c:v>
                </c:pt>
                <c:pt idx="3385">
                  <c:v>524.46321670699353</c:v>
                </c:pt>
                <c:pt idx="3386">
                  <c:v>528.98512371979143</c:v>
                </c:pt>
                <c:pt idx="3387">
                  <c:v>529.73139428125285</c:v>
                </c:pt>
                <c:pt idx="3388">
                  <c:v>528.62742844011746</c:v>
                </c:pt>
                <c:pt idx="3389">
                  <c:v>524.88337994015831</c:v>
                </c:pt>
                <c:pt idx="3390">
                  <c:v>532.9798207467278</c:v>
                </c:pt>
                <c:pt idx="3391">
                  <c:v>536.7523854684141</c:v>
                </c:pt>
                <c:pt idx="3392">
                  <c:v>538.55004553019887</c:v>
                </c:pt>
                <c:pt idx="3393">
                  <c:v>541.35242735613747</c:v>
                </c:pt>
                <c:pt idx="3394">
                  <c:v>543.1977142497318</c:v>
                </c:pt>
                <c:pt idx="3395">
                  <c:v>542.31796647709814</c:v>
                </c:pt>
                <c:pt idx="3396">
                  <c:v>551.97627580871426</c:v>
                </c:pt>
                <c:pt idx="3397">
                  <c:v>555.79624049964139</c:v>
                </c:pt>
                <c:pt idx="3398">
                  <c:v>555.40712915680945</c:v>
                </c:pt>
                <c:pt idx="3399">
                  <c:v>558.20949473334474</c:v>
                </c:pt>
                <c:pt idx="3400">
                  <c:v>559.17864697683513</c:v>
                </c:pt>
                <c:pt idx="3401">
                  <c:v>563.48314395563625</c:v>
                </c:pt>
                <c:pt idx="3402">
                  <c:v>560.21595742710235</c:v>
                </c:pt>
                <c:pt idx="3403">
                  <c:v>568.15726501109623</c:v>
                </c:pt>
                <c:pt idx="3404">
                  <c:v>564.29996257101197</c:v>
                </c:pt>
                <c:pt idx="3405">
                  <c:v>562.11039542270453</c:v>
                </c:pt>
                <c:pt idx="3406">
                  <c:v>571.16790930329648</c:v>
                </c:pt>
                <c:pt idx="3407">
                  <c:v>579.16411748520079</c:v>
                </c:pt>
                <c:pt idx="3408">
                  <c:v>585.50218734062344</c:v>
                </c:pt>
                <c:pt idx="3409">
                  <c:v>587.30550329497669</c:v>
                </c:pt>
                <c:pt idx="3410">
                  <c:v>598.32948936842865</c:v>
                </c:pt>
                <c:pt idx="3411">
                  <c:v>595.47273729294307</c:v>
                </c:pt>
                <c:pt idx="3412">
                  <c:v>611.6599375391886</c:v>
                </c:pt>
                <c:pt idx="3413">
                  <c:v>600.99725745591957</c:v>
                </c:pt>
                <c:pt idx="3414">
                  <c:v>593.41350571987061</c:v>
                </c:pt>
                <c:pt idx="3415">
                  <c:v>594.72357294126107</c:v>
                </c:pt>
                <c:pt idx="3416">
                  <c:v>587.44905361281349</c:v>
                </c:pt>
                <c:pt idx="3417">
                  <c:v>589.35120922866065</c:v>
                </c:pt>
                <c:pt idx="3418">
                  <c:v>595.42985693722744</c:v>
                </c:pt>
                <c:pt idx="3419">
                  <c:v>594.29114121389364</c:v>
                </c:pt>
                <c:pt idx="3420">
                  <c:v>594.58631661815537</c:v>
                </c:pt>
                <c:pt idx="3421">
                  <c:v>595.65400058848365</c:v>
                </c:pt>
                <c:pt idx="3422">
                  <c:v>604.21640560837307</c:v>
                </c:pt>
                <c:pt idx="3423">
                  <c:v>600.07651635954653</c:v>
                </c:pt>
                <c:pt idx="3424">
                  <c:v>598.91473118122428</c:v>
                </c:pt>
                <c:pt idx="3425">
                  <c:v>601.55270952195667</c:v>
                </c:pt>
                <c:pt idx="3426">
                  <c:v>595.64079005655572</c:v>
                </c:pt>
                <c:pt idx="3427">
                  <c:v>569.96362835288483</c:v>
                </c:pt>
                <c:pt idx="3428">
                  <c:v>575.03133888479306</c:v>
                </c:pt>
                <c:pt idx="3429">
                  <c:v>588.49202173795516</c:v>
                </c:pt>
                <c:pt idx="3430">
                  <c:v>593.46922757162565</c:v>
                </c:pt>
                <c:pt idx="3431">
                  <c:v>587.8426563622088</c:v>
                </c:pt>
                <c:pt idx="3432">
                  <c:v>585.98325797159998</c:v>
                </c:pt>
                <c:pt idx="3433">
                  <c:v>581.92481241494147</c:v>
                </c:pt>
                <c:pt idx="3434">
                  <c:v>582.05926261993864</c:v>
                </c:pt>
                <c:pt idx="3435">
                  <c:v>589.13522261431854</c:v>
                </c:pt>
                <c:pt idx="3436">
                  <c:v>593.45565029829663</c:v>
                </c:pt>
                <c:pt idx="3437">
                  <c:v>620.03641051508725</c:v>
                </c:pt>
                <c:pt idx="3438">
                  <c:v>628.39700286707739</c:v>
                </c:pt>
                <c:pt idx="3439">
                  <c:v>630.87843937779496</c:v>
                </c:pt>
                <c:pt idx="3440">
                  <c:v>634.39722193273133</c:v>
                </c:pt>
                <c:pt idx="3441">
                  <c:v>635.9278212201466</c:v>
                </c:pt>
                <c:pt idx="3442">
                  <c:v>625.97391150312967</c:v>
                </c:pt>
                <c:pt idx="3443">
                  <c:v>623.65707111505117</c:v>
                </c:pt>
                <c:pt idx="3444">
                  <c:v>629.64438968710942</c:v>
                </c:pt>
                <c:pt idx="3445">
                  <c:v>612.78641623073861</c:v>
                </c:pt>
                <c:pt idx="3446">
                  <c:v>629.3327521562386</c:v>
                </c:pt>
                <c:pt idx="3447">
                  <c:v>649.15023354041625</c:v>
                </c:pt>
                <c:pt idx="3448">
                  <c:v>644.87637671576545</c:v>
                </c:pt>
                <c:pt idx="3449">
                  <c:v>647.98920914675921</c:v>
                </c:pt>
                <c:pt idx="3450">
                  <c:v>650.26664866723627</c:v>
                </c:pt>
                <c:pt idx="3451">
                  <c:v>655.57170832463703</c:v>
                </c:pt>
                <c:pt idx="3452">
                  <c:v>660.98779490758773</c:v>
                </c:pt>
                <c:pt idx="3453">
                  <c:v>661.55285250428619</c:v>
                </c:pt>
                <c:pt idx="3454">
                  <c:v>667.36094443187005</c:v>
                </c:pt>
                <c:pt idx="3455">
                  <c:v>663.39859285779119</c:v>
                </c:pt>
                <c:pt idx="3456">
                  <c:v>665.97640835327707</c:v>
                </c:pt>
                <c:pt idx="3457">
                  <c:v>667.74834806397382</c:v>
                </c:pt>
                <c:pt idx="3458">
                  <c:v>665.92748393890804</c:v>
                </c:pt>
                <c:pt idx="3459">
                  <c:v>649.79745518700031</c:v>
                </c:pt>
                <c:pt idx="3460">
                  <c:v>651.06494469781148</c:v>
                </c:pt>
                <c:pt idx="3461">
                  <c:v>644.8361442934131</c:v>
                </c:pt>
                <c:pt idx="3462">
                  <c:v>642.55595467977025</c:v>
                </c:pt>
                <c:pt idx="3463">
                  <c:v>641.76114219965984</c:v>
                </c:pt>
                <c:pt idx="3464">
                  <c:v>637.02858211177227</c:v>
                </c:pt>
                <c:pt idx="3465">
                  <c:v>640.81493771469115</c:v>
                </c:pt>
                <c:pt idx="3466">
                  <c:v>632.51066559826916</c:v>
                </c:pt>
                <c:pt idx="3467">
                  <c:v>634.15091242430265</c:v>
                </c:pt>
                <c:pt idx="3468">
                  <c:v>629.24828604854235</c:v>
                </c:pt>
                <c:pt idx="3469">
                  <c:v>628.60057216268569</c:v>
                </c:pt>
                <c:pt idx="3470">
                  <c:v>629.96035374500639</c:v>
                </c:pt>
                <c:pt idx="3471">
                  <c:v>623.4586565695929</c:v>
                </c:pt>
                <c:pt idx="3472">
                  <c:v>627.50778728737919</c:v>
                </c:pt>
                <c:pt idx="3473">
                  <c:v>630.54587941719319</c:v>
                </c:pt>
                <c:pt idx="3474">
                  <c:v>641.07587369525345</c:v>
                </c:pt>
                <c:pt idx="3475">
                  <c:v>641.43631581515274</c:v>
                </c:pt>
                <c:pt idx="3476">
                  <c:v>646.66727218951917</c:v>
                </c:pt>
                <c:pt idx="3477">
                  <c:v>629.71500690257722</c:v>
                </c:pt>
                <c:pt idx="3478">
                  <c:v>638.19885341835254</c:v>
                </c:pt>
                <c:pt idx="3479">
                  <c:v>646.05394740523309</c:v>
                </c:pt>
                <c:pt idx="3480">
                  <c:v>657.81319283430867</c:v>
                </c:pt>
                <c:pt idx="3481">
                  <c:v>664.85712847341017</c:v>
                </c:pt>
                <c:pt idx="3482">
                  <c:v>665.72103858354728</c:v>
                </c:pt>
                <c:pt idx="3483">
                  <c:v>667.12657832900697</c:v>
                </c:pt>
                <c:pt idx="3484">
                  <c:v>661.81863727135647</c:v>
                </c:pt>
                <c:pt idx="3485">
                  <c:v>667.36078706364253</c:v>
                </c:pt>
                <c:pt idx="3486">
                  <c:v>673.52574068497427</c:v>
                </c:pt>
                <c:pt idx="3487">
                  <c:v>674.77371770918444</c:v>
                </c:pt>
                <c:pt idx="3488">
                  <c:v>664.88291415789945</c:v>
                </c:pt>
                <c:pt idx="3489">
                  <c:v>669.29630740155892</c:v>
                </c:pt>
                <c:pt idx="3490">
                  <c:v>683.15375262329087</c:v>
                </c:pt>
                <c:pt idx="3491">
                  <c:v>685.97296002928897</c:v>
                </c:pt>
                <c:pt idx="3492">
                  <c:v>694.81943288028697</c:v>
                </c:pt>
                <c:pt idx="3493">
                  <c:v>698.3503955494383</c:v>
                </c:pt>
                <c:pt idx="3494">
                  <c:v>706.775599827002</c:v>
                </c:pt>
                <c:pt idx="3495">
                  <c:v>709.41435540890666</c:v>
                </c:pt>
                <c:pt idx="3496">
                  <c:v>705.56671696290618</c:v>
                </c:pt>
                <c:pt idx="3497">
                  <c:v>709.27070949887684</c:v>
                </c:pt>
                <c:pt idx="3498">
                  <c:v>712.18999266355581</c:v>
                </c:pt>
                <c:pt idx="3499">
                  <c:v>710.50924879348111</c:v>
                </c:pt>
                <c:pt idx="3500">
                  <c:v>707.10599128508954</c:v>
                </c:pt>
                <c:pt idx="3501">
                  <c:v>705.37384293546722</c:v>
                </c:pt>
                <c:pt idx="3502">
                  <c:v>707.9854395439819</c:v>
                </c:pt>
                <c:pt idx="3503">
                  <c:v>707.69347517415019</c:v>
                </c:pt>
                <c:pt idx="3504">
                  <c:v>702.85333031904349</c:v>
                </c:pt>
                <c:pt idx="3505">
                  <c:v>693.72365427714294</c:v>
                </c:pt>
                <c:pt idx="3506">
                  <c:v>695.04288535798787</c:v>
                </c:pt>
                <c:pt idx="3507">
                  <c:v>682.408879220941</c:v>
                </c:pt>
                <c:pt idx="3508">
                  <c:v>686.16261624838819</c:v>
                </c:pt>
                <c:pt idx="3509">
                  <c:v>697.92135348514546</c:v>
                </c:pt>
                <c:pt idx="3510">
                  <c:v>699.07928877815436</c:v>
                </c:pt>
                <c:pt idx="3511">
                  <c:v>704.66380978771804</c:v>
                </c:pt>
                <c:pt idx="3512">
                  <c:v>709.05446509006947</c:v>
                </c:pt>
                <c:pt idx="3513">
                  <c:v>713.06631412200295</c:v>
                </c:pt>
                <c:pt idx="3514">
                  <c:v>726.01090581061055</c:v>
                </c:pt>
                <c:pt idx="3515">
                  <c:v>733.32627831469915</c:v>
                </c:pt>
                <c:pt idx="3516">
                  <c:v>736.3124417982267</c:v>
                </c:pt>
                <c:pt idx="3517">
                  <c:v>750.03292122890969</c:v>
                </c:pt>
                <c:pt idx="3518">
                  <c:v>752.31993625519249</c:v>
                </c:pt>
                <c:pt idx="3519">
                  <c:v>748.08785933805279</c:v>
                </c:pt>
                <c:pt idx="3520">
                  <c:v>745.53676616985717</c:v>
                </c:pt>
                <c:pt idx="3521">
                  <c:v>741.44554282384604</c:v>
                </c:pt>
                <c:pt idx="3522">
                  <c:v>734.9760264163491</c:v>
                </c:pt>
                <c:pt idx="3523">
                  <c:v>730.38164078210923</c:v>
                </c:pt>
                <c:pt idx="3524">
                  <c:v>714.07256438262743</c:v>
                </c:pt>
                <c:pt idx="3525">
                  <c:v>729.65894639991461</c:v>
                </c:pt>
                <c:pt idx="3526">
                  <c:v>728.94619926926498</c:v>
                </c:pt>
                <c:pt idx="3527">
                  <c:v>730.37138365337591</c:v>
                </c:pt>
                <c:pt idx="3528">
                  <c:v>725.97587986021438</c:v>
                </c:pt>
                <c:pt idx="3529">
                  <c:v>714.04496359758946</c:v>
                </c:pt>
                <c:pt idx="3530">
                  <c:v>705.68670851195441</c:v>
                </c:pt>
                <c:pt idx="3531">
                  <c:v>709.8930463999734</c:v>
                </c:pt>
                <c:pt idx="3532">
                  <c:v>700.91619531905656</c:v>
                </c:pt>
                <c:pt idx="3533">
                  <c:v>717.03405326789209</c:v>
                </c:pt>
                <c:pt idx="3534">
                  <c:v>732.80461712086367</c:v>
                </c:pt>
                <c:pt idx="3535">
                  <c:v>743.21409794399881</c:v>
                </c:pt>
                <c:pt idx="3536">
                  <c:v>748.85785737093147</c:v>
                </c:pt>
                <c:pt idx="3537">
                  <c:v>742.59582405928461</c:v>
                </c:pt>
                <c:pt idx="3538">
                  <c:v>756.05709956131011</c:v>
                </c:pt>
                <c:pt idx="3539">
                  <c:v>754.77074034628401</c:v>
                </c:pt>
                <c:pt idx="3540">
                  <c:v>760.69765722035584</c:v>
                </c:pt>
                <c:pt idx="3541">
                  <c:v>766.6031188731771</c:v>
                </c:pt>
                <c:pt idx="3542">
                  <c:v>770.56681770898058</c:v>
                </c:pt>
                <c:pt idx="3543">
                  <c:v>776.65365545534007</c:v>
                </c:pt>
                <c:pt idx="3544">
                  <c:v>784.26127070962093</c:v>
                </c:pt>
                <c:pt idx="3545">
                  <c:v>784.95246099878011</c:v>
                </c:pt>
                <c:pt idx="3546">
                  <c:v>783.55543388458898</c:v>
                </c:pt>
                <c:pt idx="3547">
                  <c:v>777.94575428041946</c:v>
                </c:pt>
                <c:pt idx="3548">
                  <c:v>778.02615404287849</c:v>
                </c:pt>
                <c:pt idx="3549">
                  <c:v>781.64329999257905</c:v>
                </c:pt>
                <c:pt idx="3550">
                  <c:v>786.36169669431501</c:v>
                </c:pt>
                <c:pt idx="3551">
                  <c:v>798.74346136864301</c:v>
                </c:pt>
                <c:pt idx="3552">
                  <c:v>790.93978056024048</c:v>
                </c:pt>
                <c:pt idx="3553">
                  <c:v>805.19074456386898</c:v>
                </c:pt>
                <c:pt idx="3554">
                  <c:v>822.58486720909195</c:v>
                </c:pt>
                <c:pt idx="3555">
                  <c:v>834.3035103226548</c:v>
                </c:pt>
                <c:pt idx="3556">
                  <c:v>838.40083020223926</c:v>
                </c:pt>
                <c:pt idx="3557">
                  <c:v>826.77423039492339</c:v>
                </c:pt>
                <c:pt idx="3558">
                  <c:v>826.49731017968213</c:v>
                </c:pt>
                <c:pt idx="3559">
                  <c:v>824.28733945119393</c:v>
                </c:pt>
                <c:pt idx="3560">
                  <c:v>836.96197778487988</c:v>
                </c:pt>
                <c:pt idx="3561">
                  <c:v>840.78459371549525</c:v>
                </c:pt>
                <c:pt idx="3562">
                  <c:v>838.45619132685817</c:v>
                </c:pt>
                <c:pt idx="3563">
                  <c:v>838.48857418719638</c:v>
                </c:pt>
                <c:pt idx="3564">
                  <c:v>819.60629293390014</c:v>
                </c:pt>
                <c:pt idx="3565">
                  <c:v>818.01455628855297</c:v>
                </c:pt>
                <c:pt idx="3566">
                  <c:v>818.77004944429132</c:v>
                </c:pt>
                <c:pt idx="3567">
                  <c:v>823.99336681691761</c:v>
                </c:pt>
                <c:pt idx="3568">
                  <c:v>829.41653407735657</c:v>
                </c:pt>
                <c:pt idx="3569">
                  <c:v>814.59693862389122</c:v>
                </c:pt>
                <c:pt idx="3570">
                  <c:v>796.16860163215608</c:v>
                </c:pt>
                <c:pt idx="3571">
                  <c:v>807.02711855073255</c:v>
                </c:pt>
                <c:pt idx="3572">
                  <c:v>826.51241871507125</c:v>
                </c:pt>
                <c:pt idx="3573">
                  <c:v>832.96602961413339</c:v>
                </c:pt>
                <c:pt idx="3574">
                  <c:v>848.97376027886241</c:v>
                </c:pt>
                <c:pt idx="3575">
                  <c:v>851.09333752333248</c:v>
                </c:pt>
                <c:pt idx="3576">
                  <c:v>859.01900979605909</c:v>
                </c:pt>
                <c:pt idx="3577">
                  <c:v>866.12728714970262</c:v>
                </c:pt>
                <c:pt idx="3578">
                  <c:v>867.63289677059754</c:v>
                </c:pt>
                <c:pt idx="3579">
                  <c:v>870.90451608557271</c:v>
                </c:pt>
                <c:pt idx="3580">
                  <c:v>830.89907377718043</c:v>
                </c:pt>
                <c:pt idx="3581">
                  <c:v>833.17366779016902</c:v>
                </c:pt>
                <c:pt idx="3582">
                  <c:v>834.89714763324014</c:v>
                </c:pt>
                <c:pt idx="3583">
                  <c:v>846.25854634575433</c:v>
                </c:pt>
                <c:pt idx="3584">
                  <c:v>840.40179128633508</c:v>
                </c:pt>
                <c:pt idx="3585">
                  <c:v>841.51095270491135</c:v>
                </c:pt>
                <c:pt idx="3586">
                  <c:v>843.17058022149945</c:v>
                </c:pt>
                <c:pt idx="3587">
                  <c:v>847.229163597107</c:v>
                </c:pt>
                <c:pt idx="3588">
                  <c:v>861.28039657900035</c:v>
                </c:pt>
                <c:pt idx="3589">
                  <c:v>885.8795980394666</c:v>
                </c:pt>
                <c:pt idx="3590">
                  <c:v>888.65639915762688</c:v>
                </c:pt>
                <c:pt idx="3591">
                  <c:v>902.19035477069133</c:v>
                </c:pt>
                <c:pt idx="3592">
                  <c:v>907.35131120738151</c:v>
                </c:pt>
                <c:pt idx="3593">
                  <c:v>936.70292863792906</c:v>
                </c:pt>
                <c:pt idx="3594">
                  <c:v>933.13847070137217</c:v>
                </c:pt>
                <c:pt idx="3595">
                  <c:v>938.12454940941132</c:v>
                </c:pt>
                <c:pt idx="3596">
                  <c:v>945.52901525836967</c:v>
                </c:pt>
                <c:pt idx="3597">
                  <c:v>960.62327699942693</c:v>
                </c:pt>
                <c:pt idx="3598">
                  <c:v>976.89997278089356</c:v>
                </c:pt>
                <c:pt idx="3599">
                  <c:v>977.25076291048777</c:v>
                </c:pt>
                <c:pt idx="3600">
                  <c:v>958.85942145150443</c:v>
                </c:pt>
                <c:pt idx="3601">
                  <c:v>933.09328919317875</c:v>
                </c:pt>
                <c:pt idx="3602">
                  <c:v>954.13424544793236</c:v>
                </c:pt>
                <c:pt idx="3603">
                  <c:v>974.44295522259597</c:v>
                </c:pt>
                <c:pt idx="3604">
                  <c:v>978.55117732973338</c:v>
                </c:pt>
                <c:pt idx="3605">
                  <c:v>972.55749055727915</c:v>
                </c:pt>
                <c:pt idx="3606">
                  <c:v>974.43098878470789</c:v>
                </c:pt>
                <c:pt idx="3607">
                  <c:v>972.98429361823526</c:v>
                </c:pt>
                <c:pt idx="3608">
                  <c:v>981.40741873386719</c:v>
                </c:pt>
                <c:pt idx="3609">
                  <c:v>980.90461607113809</c:v>
                </c:pt>
                <c:pt idx="3610">
                  <c:v>991.12046253017127</c:v>
                </c:pt>
                <c:pt idx="3611">
                  <c:v>989.88727563667658</c:v>
                </c:pt>
                <c:pt idx="3612">
                  <c:v>997.62809084668515</c:v>
                </c:pt>
                <c:pt idx="3613">
                  <c:v>985.14542448697409</c:v>
                </c:pt>
                <c:pt idx="3614">
                  <c:v>996.90815172389784</c:v>
                </c:pt>
                <c:pt idx="3615">
                  <c:v>1006.0560884559191</c:v>
                </c:pt>
                <c:pt idx="3616">
                  <c:v>1014.909171936562</c:v>
                </c:pt>
                <c:pt idx="3617">
                  <c:v>1035.7624841866671</c:v>
                </c:pt>
                <c:pt idx="3618">
                  <c:v>1053.099960015551</c:v>
                </c:pt>
                <c:pt idx="3619">
                  <c:v>1043.0706763834201</c:v>
                </c:pt>
                <c:pt idx="3620">
                  <c:v>1053.4080264861491</c:v>
                </c:pt>
                <c:pt idx="3621">
                  <c:v>1051.045799737374</c:v>
                </c:pt>
                <c:pt idx="3622">
                  <c:v>1042.7941324857411</c:v>
                </c:pt>
                <c:pt idx="3623">
                  <c:v>1042.4786774029981</c:v>
                </c:pt>
                <c:pt idx="3624">
                  <c:v>1030.4914849712311</c:v>
                </c:pt>
                <c:pt idx="3625">
                  <c:v>1018.424886275678</c:v>
                </c:pt>
                <c:pt idx="3626">
                  <c:v>1008.402592479673</c:v>
                </c:pt>
                <c:pt idx="3627">
                  <c:v>1017.205301329019</c:v>
                </c:pt>
                <c:pt idx="3628">
                  <c:v>1027.2555115689991</c:v>
                </c:pt>
                <c:pt idx="3629">
                  <c:v>1022.207851515537</c:v>
                </c:pt>
                <c:pt idx="3630">
                  <c:v>1031.063615089821</c:v>
                </c:pt>
                <c:pt idx="3631">
                  <c:v>1032.888211499707</c:v>
                </c:pt>
                <c:pt idx="3632">
                  <c:v>1045.5936334816231</c:v>
                </c:pt>
                <c:pt idx="3633">
                  <c:v>1058.3189927196979</c:v>
                </c:pt>
                <c:pt idx="3634">
                  <c:v>1068.6469357297169</c:v>
                </c:pt>
                <c:pt idx="3635">
                  <c:v>1075.1268977444649</c:v>
                </c:pt>
                <c:pt idx="3636">
                  <c:v>1091.45608815425</c:v>
                </c:pt>
                <c:pt idx="3637">
                  <c:v>1104.386734905981</c:v>
                </c:pt>
                <c:pt idx="3638">
                  <c:v>1089.5834870292949</c:v>
                </c:pt>
                <c:pt idx="3639">
                  <c:v>1082.0834255598729</c:v>
                </c:pt>
                <c:pt idx="3640">
                  <c:v>1085.4386899478229</c:v>
                </c:pt>
                <c:pt idx="3641">
                  <c:v>1089.6358659652469</c:v>
                </c:pt>
                <c:pt idx="3642">
                  <c:v>1094.6304031647619</c:v>
                </c:pt>
                <c:pt idx="3643">
                  <c:v>1090.8834194047511</c:v>
                </c:pt>
                <c:pt idx="3644">
                  <c:v>1101.33448126608</c:v>
                </c:pt>
                <c:pt idx="3645">
                  <c:v>1119.918458766449</c:v>
                </c:pt>
                <c:pt idx="3646">
                  <c:v>1128.1177929951591</c:v>
                </c:pt>
                <c:pt idx="3647">
                  <c:v>1128.2325321893461</c:v>
                </c:pt>
                <c:pt idx="3648">
                  <c:v>1124.493753531679</c:v>
                </c:pt>
                <c:pt idx="3649">
                  <c:v>1133.2717294350839</c:v>
                </c:pt>
                <c:pt idx="3650">
                  <c:v>1139.8986061699491</c:v>
                </c:pt>
                <c:pt idx="3651">
                  <c:v>1154.4482793152631</c:v>
                </c:pt>
                <c:pt idx="3652">
                  <c:v>1157.54743460093</c:v>
                </c:pt>
                <c:pt idx="3653">
                  <c:v>1150.7819896688809</c:v>
                </c:pt>
                <c:pt idx="3654">
                  <c:v>1155.511260634928</c:v>
                </c:pt>
                <c:pt idx="3655">
                  <c:v>1160.084264869676</c:v>
                </c:pt>
                <c:pt idx="3656">
                  <c:v>1172.1867035143291</c:v>
                </c:pt>
                <c:pt idx="3657">
                  <c:v>1176.2717037226109</c:v>
                </c:pt>
                <c:pt idx="3658">
                  <c:v>1163.089290239521</c:v>
                </c:pt>
                <c:pt idx="3659">
                  <c:v>1172.5486925718781</c:v>
                </c:pt>
                <c:pt idx="3660">
                  <c:v>1177.4946825632251</c:v>
                </c:pt>
                <c:pt idx="3661">
                  <c:v>1174.037293270922</c:v>
                </c:pt>
                <c:pt idx="3662">
                  <c:v>1140.199395291678</c:v>
                </c:pt>
                <c:pt idx="3663">
                  <c:v>1138.0318049253301</c:v>
                </c:pt>
                <c:pt idx="3664">
                  <c:v>1174.368775681786</c:v>
                </c:pt>
                <c:pt idx="3665">
                  <c:v>1174.9438237558061</c:v>
                </c:pt>
                <c:pt idx="3666">
                  <c:v>1169.948051206688</c:v>
                </c:pt>
                <c:pt idx="3667">
                  <c:v>1184.0001708671759</c:v>
                </c:pt>
                <c:pt idx="3668">
                  <c:v>1180.523007749664</c:v>
                </c:pt>
                <c:pt idx="3669">
                  <c:v>1170.80349423651</c:v>
                </c:pt>
                <c:pt idx="3670">
                  <c:v>1160.8610778409329</c:v>
                </c:pt>
                <c:pt idx="3671">
                  <c:v>1199.309237425934</c:v>
                </c:pt>
                <c:pt idx="3672">
                  <c:v>1200.74581945466</c:v>
                </c:pt>
                <c:pt idx="3673">
                  <c:v>1202.2446388138339</c:v>
                </c:pt>
                <c:pt idx="3674">
                  <c:v>1216.2943641980939</c:v>
                </c:pt>
                <c:pt idx="3675">
                  <c:v>1231.9338078496951</c:v>
                </c:pt>
                <c:pt idx="3676">
                  <c:v>1239.206097328386</c:v>
                </c:pt>
                <c:pt idx="3677">
                  <c:v>1234.131168110267</c:v>
                </c:pt>
                <c:pt idx="3678">
                  <c:v>1244.271398351887</c:v>
                </c:pt>
                <c:pt idx="3679">
                  <c:v>1249.1403782316929</c:v>
                </c:pt>
                <c:pt idx="3680">
                  <c:v>1267.8468421684449</c:v>
                </c:pt>
                <c:pt idx="3681">
                  <c:v>1263.6163468341861</c:v>
                </c:pt>
                <c:pt idx="3682">
                  <c:v>1261.001342844284</c:v>
                </c:pt>
                <c:pt idx="3683">
                  <c:v>1270.5928402575771</c:v>
                </c:pt>
                <c:pt idx="3684">
                  <c:v>1286.2603314794951</c:v>
                </c:pt>
                <c:pt idx="3685">
                  <c:v>1292.837361039821</c:v>
                </c:pt>
                <c:pt idx="3686">
                  <c:v>1315.789499327007</c:v>
                </c:pt>
                <c:pt idx="3687">
                  <c:v>1316.2266025631129</c:v>
                </c:pt>
                <c:pt idx="3688">
                  <c:v>1307.0031807937571</c:v>
                </c:pt>
                <c:pt idx="3689">
                  <c:v>1299.1438094582611</c:v>
                </c:pt>
                <c:pt idx="3690">
                  <c:v>1306.197027570732</c:v>
                </c:pt>
                <c:pt idx="3691">
                  <c:v>1314.8630370453261</c:v>
                </c:pt>
                <c:pt idx="3692">
                  <c:v>1331.932082943506</c:v>
                </c:pt>
                <c:pt idx="3693">
                  <c:v>1328.0899202856281</c:v>
                </c:pt>
                <c:pt idx="3694">
                  <c:v>1307.7747298866259</c:v>
                </c:pt>
                <c:pt idx="3695">
                  <c:v>1293.6954049817309</c:v>
                </c:pt>
                <c:pt idx="3696">
                  <c:v>1300.41678642341</c:v>
                </c:pt>
                <c:pt idx="3697">
                  <c:v>1303.44830612749</c:v>
                </c:pt>
                <c:pt idx="3698">
                  <c:v>1303.757802269394</c:v>
                </c:pt>
                <c:pt idx="3699">
                  <c:v>1328.4135634211941</c:v>
                </c:pt>
                <c:pt idx="3700">
                  <c:v>1335.1468180031959</c:v>
                </c:pt>
                <c:pt idx="3701">
                  <c:v>1330.7568293138411</c:v>
                </c:pt>
                <c:pt idx="3702">
                  <c:v>1347.3761745833999</c:v>
                </c:pt>
                <c:pt idx="3703">
                  <c:v>1363.834676557402</c:v>
                </c:pt>
                <c:pt idx="3704">
                  <c:v>1373.867387524524</c:v>
                </c:pt>
                <c:pt idx="3705">
                  <c:v>1368.0459856552641</c:v>
                </c:pt>
                <c:pt idx="3706">
                  <c:v>1381.289154635175</c:v>
                </c:pt>
                <c:pt idx="3707">
                  <c:v>1399.346918870805</c:v>
                </c:pt>
                <c:pt idx="3708">
                  <c:v>1408.148052006959</c:v>
                </c:pt>
                <c:pt idx="3709">
                  <c:v>1417.2675850205801</c:v>
                </c:pt>
                <c:pt idx="3710">
                  <c:v>1389.735549768727</c:v>
                </c:pt>
                <c:pt idx="3711">
                  <c:v>1369.1963260011571</c:v>
                </c:pt>
                <c:pt idx="3712">
                  <c:v>1369.9115265609721</c:v>
                </c:pt>
                <c:pt idx="3713">
                  <c:v>1341.8956992841879</c:v>
                </c:pt>
                <c:pt idx="3714">
                  <c:v>1390.144745881832</c:v>
                </c:pt>
                <c:pt idx="3715">
                  <c:v>1394.3662957079939</c:v>
                </c:pt>
                <c:pt idx="3716">
                  <c:v>1359.3678287556529</c:v>
                </c:pt>
                <c:pt idx="3717">
                  <c:v>1350.741533372835</c:v>
                </c:pt>
                <c:pt idx="3718">
                  <c:v>1375.217682502986</c:v>
                </c:pt>
                <c:pt idx="3719">
                  <c:v>1388.5991066599131</c:v>
                </c:pt>
                <c:pt idx="3720">
                  <c:v>1378.707950022635</c:v>
                </c:pt>
                <c:pt idx="3721">
                  <c:v>1394.683252591057</c:v>
                </c:pt>
                <c:pt idx="3722">
                  <c:v>1414.8836422353049</c:v>
                </c:pt>
                <c:pt idx="3723">
                  <c:v>1416.308724849064</c:v>
                </c:pt>
                <c:pt idx="3724">
                  <c:v>1411.1575871143191</c:v>
                </c:pt>
                <c:pt idx="3725">
                  <c:v>1401.5635358787911</c:v>
                </c:pt>
                <c:pt idx="3726">
                  <c:v>1411.592741606881</c:v>
                </c:pt>
                <c:pt idx="3727">
                  <c:v>1413.69748213055</c:v>
                </c:pt>
                <c:pt idx="3728">
                  <c:v>1423.9542711616391</c:v>
                </c:pt>
                <c:pt idx="3729">
                  <c:v>1422.1402338988339</c:v>
                </c:pt>
                <c:pt idx="3730">
                  <c:v>1411.6686017316761</c:v>
                </c:pt>
                <c:pt idx="3731">
                  <c:v>1403.8626786748821</c:v>
                </c:pt>
                <c:pt idx="3732">
                  <c:v>1435.1095925970681</c:v>
                </c:pt>
                <c:pt idx="3733">
                  <c:v>1430.391552676936</c:v>
                </c:pt>
                <c:pt idx="3734">
                  <c:v>1460.507130951408</c:v>
                </c:pt>
                <c:pt idx="3735">
                  <c:v>1414.550579256718</c:v>
                </c:pt>
                <c:pt idx="3736">
                  <c:v>1382.601198692962</c:v>
                </c:pt>
                <c:pt idx="3737">
                  <c:v>1408.0966588855131</c:v>
                </c:pt>
                <c:pt idx="3738">
                  <c:v>1423.902086312849</c:v>
                </c:pt>
                <c:pt idx="3739">
                  <c:v>1458.534247734204</c:v>
                </c:pt>
                <c:pt idx="3740">
                  <c:v>1458.0242703674919</c:v>
                </c:pt>
                <c:pt idx="3741">
                  <c:v>1438.4833107778561</c:v>
                </c:pt>
                <c:pt idx="3742">
                  <c:v>1459.200840996911</c:v>
                </c:pt>
                <c:pt idx="3743">
                  <c:v>1478.9359076079879</c:v>
                </c:pt>
                <c:pt idx="3744">
                  <c:v>1487.5036287864759</c:v>
                </c:pt>
                <c:pt idx="3745">
                  <c:v>1505.4277679518709</c:v>
                </c:pt>
                <c:pt idx="3746">
                  <c:v>1522.438129116402</c:v>
                </c:pt>
                <c:pt idx="3747">
                  <c:v>1545.374196574458</c:v>
                </c:pt>
                <c:pt idx="3748">
                  <c:v>1541.063562060619</c:v>
                </c:pt>
                <c:pt idx="3749">
                  <c:v>1544.06553169632</c:v>
                </c:pt>
                <c:pt idx="3750">
                  <c:v>1514.434280851553</c:v>
                </c:pt>
                <c:pt idx="3751">
                  <c:v>1477.8334430575869</c:v>
                </c:pt>
                <c:pt idx="3752">
                  <c:v>1488.8259134556531</c:v>
                </c:pt>
                <c:pt idx="3753">
                  <c:v>1502.049171337321</c:v>
                </c:pt>
                <c:pt idx="3754">
                  <c:v>1495.724501428203</c:v>
                </c:pt>
                <c:pt idx="3755">
                  <c:v>1486.396001806288</c:v>
                </c:pt>
                <c:pt idx="3756">
                  <c:v>1495.90161258938</c:v>
                </c:pt>
                <c:pt idx="3757">
                  <c:v>1515.9662716872319</c:v>
                </c:pt>
                <c:pt idx="3758">
                  <c:v>1512.999746767749</c:v>
                </c:pt>
                <c:pt idx="3759">
                  <c:v>1520.9869152740071</c:v>
                </c:pt>
                <c:pt idx="3760">
                  <c:v>1539.7359803644879</c:v>
                </c:pt>
                <c:pt idx="3761">
                  <c:v>1560.141440087885</c:v>
                </c:pt>
                <c:pt idx="3762">
                  <c:v>1576.6946525013229</c:v>
                </c:pt>
                <c:pt idx="3763">
                  <c:v>1568.3211210018319</c:v>
                </c:pt>
                <c:pt idx="3764">
                  <c:v>1572.494271740471</c:v>
                </c:pt>
                <c:pt idx="3765">
                  <c:v>1586.8237589543739</c:v>
                </c:pt>
                <c:pt idx="3766">
                  <c:v>1590.541654448778</c:v>
                </c:pt>
                <c:pt idx="3767">
                  <c:v>1595.216956745583</c:v>
                </c:pt>
                <c:pt idx="3768">
                  <c:v>1597.0605471845449</c:v>
                </c:pt>
                <c:pt idx="3769">
                  <c:v>1612.5310057166321</c:v>
                </c:pt>
                <c:pt idx="3770">
                  <c:v>1619.2724144241181</c:v>
                </c:pt>
                <c:pt idx="3771">
                  <c:v>1614.5706454885251</c:v>
                </c:pt>
                <c:pt idx="3772">
                  <c:v>1572.5268564488661</c:v>
                </c:pt>
                <c:pt idx="3773">
                  <c:v>1566.1483420260661</c:v>
                </c:pt>
                <c:pt idx="3774">
                  <c:v>1572.7101602688881</c:v>
                </c:pt>
                <c:pt idx="3775">
                  <c:v>1561.874878304385</c:v>
                </c:pt>
                <c:pt idx="3776">
                  <c:v>1471.4328750305999</c:v>
                </c:pt>
                <c:pt idx="3777">
                  <c:v>1493.9166319350641</c:v>
                </c:pt>
                <c:pt idx="3778">
                  <c:v>1490.9335155892111</c:v>
                </c:pt>
                <c:pt idx="3779">
                  <c:v>1504.150776726925</c:v>
                </c:pt>
                <c:pt idx="3780">
                  <c:v>1523.774538992046</c:v>
                </c:pt>
                <c:pt idx="3781">
                  <c:v>1537.8038728346039</c:v>
                </c:pt>
                <c:pt idx="3782">
                  <c:v>1546.7013410994491</c:v>
                </c:pt>
                <c:pt idx="3783">
                  <c:v>1549.3880853103719</c:v>
                </c:pt>
                <c:pt idx="3784">
                  <c:v>1549.2833782624521</c:v>
                </c:pt>
                <c:pt idx="3785">
                  <c:v>1530.359206525683</c:v>
                </c:pt>
                <c:pt idx="3786">
                  <c:v>1491.649669924243</c:v>
                </c:pt>
                <c:pt idx="3787">
                  <c:v>1503.4260332627789</c:v>
                </c:pt>
                <c:pt idx="3788">
                  <c:v>1503.551222753413</c:v>
                </c:pt>
                <c:pt idx="3789">
                  <c:v>1476.080316834787</c:v>
                </c:pt>
                <c:pt idx="3790">
                  <c:v>1409.073580633459</c:v>
                </c:pt>
                <c:pt idx="3791">
                  <c:v>1451.3686189536729</c:v>
                </c:pt>
                <c:pt idx="3792">
                  <c:v>1458.4237684020329</c:v>
                </c:pt>
                <c:pt idx="3793">
                  <c:v>1448.4045400204971</c:v>
                </c:pt>
                <c:pt idx="3794">
                  <c:v>1436.2953588977809</c:v>
                </c:pt>
                <c:pt idx="3795">
                  <c:v>1421.367853018907</c:v>
                </c:pt>
                <c:pt idx="3796">
                  <c:v>1411.8932194945569</c:v>
                </c:pt>
                <c:pt idx="3797">
                  <c:v>1447.548994868265</c:v>
                </c:pt>
                <c:pt idx="3798">
                  <c:v>1349.811871468665</c:v>
                </c:pt>
                <c:pt idx="3799">
                  <c:v>1417.892440373688</c:v>
                </c:pt>
                <c:pt idx="3800">
                  <c:v>1437.4622509763601</c:v>
                </c:pt>
                <c:pt idx="3801">
                  <c:v>1458.6108163655019</c:v>
                </c:pt>
                <c:pt idx="3802">
                  <c:v>1480.4935653413361</c:v>
                </c:pt>
                <c:pt idx="3803">
                  <c:v>1463.8027829687969</c:v>
                </c:pt>
                <c:pt idx="3804">
                  <c:v>1437.800440836231</c:v>
                </c:pt>
                <c:pt idx="3805">
                  <c:v>1473.0397605066439</c:v>
                </c:pt>
                <c:pt idx="3806">
                  <c:v>1497.0142287330029</c:v>
                </c:pt>
                <c:pt idx="3807">
                  <c:v>1525.6104305310071</c:v>
                </c:pt>
                <c:pt idx="3808">
                  <c:v>1545.928645487227</c:v>
                </c:pt>
                <c:pt idx="3809">
                  <c:v>1521.55058312955</c:v>
                </c:pt>
                <c:pt idx="3810">
                  <c:v>1540.9733349397061</c:v>
                </c:pt>
                <c:pt idx="3811">
                  <c:v>1548.6952725429239</c:v>
                </c:pt>
                <c:pt idx="3812">
                  <c:v>1547.8456864556831</c:v>
                </c:pt>
                <c:pt idx="3813">
                  <c:v>1557.68853315147</c:v>
                </c:pt>
                <c:pt idx="3814">
                  <c:v>1555.268640697989</c:v>
                </c:pt>
                <c:pt idx="3815">
                  <c:v>1551.5584368699231</c:v>
                </c:pt>
                <c:pt idx="3816">
                  <c:v>1546.668694357365</c:v>
                </c:pt>
                <c:pt idx="3817">
                  <c:v>1560.6981668069541</c:v>
                </c:pt>
                <c:pt idx="3818">
                  <c:v>1567.3068080157041</c:v>
                </c:pt>
                <c:pt idx="3819">
                  <c:v>1582.967054077242</c:v>
                </c:pt>
                <c:pt idx="3820">
                  <c:v>1592.759272033225</c:v>
                </c:pt>
                <c:pt idx="3821">
                  <c:v>1604.5888630257609</c:v>
                </c:pt>
                <c:pt idx="3822">
                  <c:v>1619.0959689125859</c:v>
                </c:pt>
                <c:pt idx="3823">
                  <c:v>1630.9959151666369</c:v>
                </c:pt>
                <c:pt idx="3824">
                  <c:v>1640.96741185828</c:v>
                </c:pt>
                <c:pt idx="3825">
                  <c:v>1636.8142184054459</c:v>
                </c:pt>
                <c:pt idx="3826">
                  <c:v>1666.831838026656</c:v>
                </c:pt>
                <c:pt idx="3827">
                  <c:v>1682.522560605775</c:v>
                </c:pt>
                <c:pt idx="3828">
                  <c:v>1653.8422664530431</c:v>
                </c:pt>
                <c:pt idx="3829">
                  <c:v>1657.1878962989531</c:v>
                </c:pt>
                <c:pt idx="3830">
                  <c:v>1671.535770305117</c:v>
                </c:pt>
                <c:pt idx="3831">
                  <c:v>1631.983989332477</c:v>
                </c:pt>
                <c:pt idx="3832">
                  <c:v>1626.87515445745</c:v>
                </c:pt>
                <c:pt idx="3833">
                  <c:v>1626.941178237397</c:v>
                </c:pt>
                <c:pt idx="3834">
                  <c:v>1629.8218838798909</c:v>
                </c:pt>
                <c:pt idx="3835">
                  <c:v>1606.143567376108</c:v>
                </c:pt>
                <c:pt idx="3836">
                  <c:v>1643.137351624189</c:v>
                </c:pt>
                <c:pt idx="3837">
                  <c:v>1621.9513457479311</c:v>
                </c:pt>
                <c:pt idx="3838">
                  <c:v>1619.238099516004</c:v>
                </c:pt>
                <c:pt idx="3839">
                  <c:v>1591.8500078468001</c:v>
                </c:pt>
                <c:pt idx="3840">
                  <c:v>1591.933017331135</c:v>
                </c:pt>
                <c:pt idx="3841">
                  <c:v>1549.308196177215</c:v>
                </c:pt>
                <c:pt idx="3842">
                  <c:v>1559.8634983838799</c:v>
                </c:pt>
                <c:pt idx="3843">
                  <c:v>1517.1579519716411</c:v>
                </c:pt>
                <c:pt idx="3844">
                  <c:v>1459.4895132195491</c:v>
                </c:pt>
                <c:pt idx="3845">
                  <c:v>1422.9067952893349</c:v>
                </c:pt>
                <c:pt idx="3846">
                  <c:v>1387.4388858685061</c:v>
                </c:pt>
                <c:pt idx="3847">
                  <c:v>1348.0134109999281</c:v>
                </c:pt>
                <c:pt idx="3848">
                  <c:v>1367.933292569149</c:v>
                </c:pt>
                <c:pt idx="3849">
                  <c:v>1402.4679500948471</c:v>
                </c:pt>
                <c:pt idx="3850">
                  <c:v>1451.6430051622051</c:v>
                </c:pt>
                <c:pt idx="3851">
                  <c:v>1476.5469595691129</c:v>
                </c:pt>
                <c:pt idx="3852">
                  <c:v>1454.090548080304</c:v>
                </c:pt>
                <c:pt idx="3853">
                  <c:v>1481.8773604703731</c:v>
                </c:pt>
                <c:pt idx="3854">
                  <c:v>1477.5050170137999</c:v>
                </c:pt>
                <c:pt idx="3855">
                  <c:v>1460.0044669269059</c:v>
                </c:pt>
                <c:pt idx="3856">
                  <c:v>1387.262847805888</c:v>
                </c:pt>
                <c:pt idx="3857">
                  <c:v>1416.7000575013619</c:v>
                </c:pt>
                <c:pt idx="3858">
                  <c:v>1435.5087326533171</c:v>
                </c:pt>
                <c:pt idx="3859">
                  <c:v>1466.938109601783</c:v>
                </c:pt>
                <c:pt idx="3860">
                  <c:v>1488.052770300621</c:v>
                </c:pt>
                <c:pt idx="3861">
                  <c:v>1508.099688491784</c:v>
                </c:pt>
                <c:pt idx="3862">
                  <c:v>1531.573954524157</c:v>
                </c:pt>
                <c:pt idx="3863">
                  <c:v>1502.070635852212</c:v>
                </c:pt>
                <c:pt idx="3864">
                  <c:v>1517.112208451694</c:v>
                </c:pt>
                <c:pt idx="3865">
                  <c:v>1525.222322877245</c:v>
                </c:pt>
                <c:pt idx="3866">
                  <c:v>1513.999284166435</c:v>
                </c:pt>
                <c:pt idx="3867">
                  <c:v>1531.10369651053</c:v>
                </c:pt>
                <c:pt idx="3868">
                  <c:v>1514.1667920995251</c:v>
                </c:pt>
                <c:pt idx="3869">
                  <c:v>1446.8055769438199</c:v>
                </c:pt>
                <c:pt idx="3870">
                  <c:v>1440.345918643128</c:v>
                </c:pt>
                <c:pt idx="3871">
                  <c:v>1448.589588353155</c:v>
                </c:pt>
                <c:pt idx="3872">
                  <c:v>1396.5851878883641</c:v>
                </c:pt>
                <c:pt idx="3873">
                  <c:v>1372.7343267006841</c:v>
                </c:pt>
                <c:pt idx="3874">
                  <c:v>1343.226424441599</c:v>
                </c:pt>
                <c:pt idx="3875">
                  <c:v>1367.6696854142119</c:v>
                </c:pt>
                <c:pt idx="3876">
                  <c:v>1353.8943066613131</c:v>
                </c:pt>
                <c:pt idx="3877">
                  <c:v>1364.7962268363251</c:v>
                </c:pt>
                <c:pt idx="3878">
                  <c:v>1392.2821437218529</c:v>
                </c:pt>
                <c:pt idx="3879">
                  <c:v>1409.6126485990369</c:v>
                </c:pt>
                <c:pt idx="3880">
                  <c:v>1414.434097493124</c:v>
                </c:pt>
                <c:pt idx="3881">
                  <c:v>1418.1796162678691</c:v>
                </c:pt>
                <c:pt idx="3882">
                  <c:v>1409.331255904802</c:v>
                </c:pt>
                <c:pt idx="3883">
                  <c:v>1414.258992188194</c:v>
                </c:pt>
                <c:pt idx="3884">
                  <c:v>1416.8336824240951</c:v>
                </c:pt>
                <c:pt idx="3885">
                  <c:v>1423.203479620307</c:v>
                </c:pt>
                <c:pt idx="3886">
                  <c:v>1434.876035363759</c:v>
                </c:pt>
                <c:pt idx="3887">
                  <c:v>1440.998001654136</c:v>
                </c:pt>
                <c:pt idx="3888">
                  <c:v>1456.646401308242</c:v>
                </c:pt>
                <c:pt idx="3889">
                  <c:v>1481.7528247613409</c:v>
                </c:pt>
                <c:pt idx="3890">
                  <c:v>1486.519941828948</c:v>
                </c:pt>
                <c:pt idx="3891">
                  <c:v>1471.3530276516169</c:v>
                </c:pt>
                <c:pt idx="3892">
                  <c:v>1470.1074275258011</c:v>
                </c:pt>
                <c:pt idx="3893">
                  <c:v>1494.4224045372939</c:v>
                </c:pt>
                <c:pt idx="3894">
                  <c:v>1519.68251264637</c:v>
                </c:pt>
                <c:pt idx="3895">
                  <c:v>1532.8761646653329</c:v>
                </c:pt>
                <c:pt idx="3896">
                  <c:v>1526.5350852229431</c:v>
                </c:pt>
                <c:pt idx="3897">
                  <c:v>1537.06129020708</c:v>
                </c:pt>
                <c:pt idx="3898">
                  <c:v>1538.061894397827</c:v>
                </c:pt>
                <c:pt idx="3899">
                  <c:v>1536.1480017335959</c:v>
                </c:pt>
                <c:pt idx="3900">
                  <c:v>1524.520169299017</c:v>
                </c:pt>
                <c:pt idx="3901">
                  <c:v>1532.2845826767591</c:v>
                </c:pt>
                <c:pt idx="3902">
                  <c:v>1543.269898188908</c:v>
                </c:pt>
                <c:pt idx="3903">
                  <c:v>1556.9998435678619</c:v>
                </c:pt>
                <c:pt idx="3904">
                  <c:v>1574.846963523742</c:v>
                </c:pt>
                <c:pt idx="3905">
                  <c:v>1590.57742463927</c:v>
                </c:pt>
                <c:pt idx="3906">
                  <c:v>1601.037341296967</c:v>
                </c:pt>
                <c:pt idx="3907">
                  <c:v>1602.2917405734081</c:v>
                </c:pt>
                <c:pt idx="3908">
                  <c:v>1599.6200218638451</c:v>
                </c:pt>
                <c:pt idx="3909">
                  <c:v>1613.089623873261</c:v>
                </c:pt>
                <c:pt idx="3910">
                  <c:v>1618.4113197459301</c:v>
                </c:pt>
                <c:pt idx="3911">
                  <c:v>1622.61453498386</c:v>
                </c:pt>
                <c:pt idx="3912">
                  <c:v>1625.600785226095</c:v>
                </c:pt>
                <c:pt idx="3913">
                  <c:v>1645.6807506412199</c:v>
                </c:pt>
                <c:pt idx="3914">
                  <c:v>1656.7956651595141</c:v>
                </c:pt>
                <c:pt idx="3915">
                  <c:v>1654.4333519499421</c:v>
                </c:pt>
                <c:pt idx="3916">
                  <c:v>1644.2826569233321</c:v>
                </c:pt>
                <c:pt idx="3917">
                  <c:v>1638.4413281954139</c:v>
                </c:pt>
                <c:pt idx="3918">
                  <c:v>1661.030370392135</c:v>
                </c:pt>
                <c:pt idx="3919">
                  <c:v>1663.8563284519339</c:v>
                </c:pt>
                <c:pt idx="3920">
                  <c:v>1658.109590293494</c:v>
                </c:pt>
                <c:pt idx="3921">
                  <c:v>1660.1501918410499</c:v>
                </c:pt>
                <c:pt idx="3922">
                  <c:v>1652.264273691183</c:v>
                </c:pt>
                <c:pt idx="3923">
                  <c:v>1691.587978419941</c:v>
                </c:pt>
                <c:pt idx="3924">
                  <c:v>1696.561587742121</c:v>
                </c:pt>
                <c:pt idx="3925">
                  <c:v>1696.1814824618041</c:v>
                </c:pt>
                <c:pt idx="3926">
                  <c:v>1708.539577045043</c:v>
                </c:pt>
                <c:pt idx="3927">
                  <c:v>1713.4946504105189</c:v>
                </c:pt>
                <c:pt idx="3928">
                  <c:v>1720.184876953427</c:v>
                </c:pt>
                <c:pt idx="3929">
                  <c:v>1727.4187949896041</c:v>
                </c:pt>
                <c:pt idx="3930">
                  <c:v>1721.860473740373</c:v>
                </c:pt>
                <c:pt idx="3931">
                  <c:v>1740.070808483531</c:v>
                </c:pt>
                <c:pt idx="3932">
                  <c:v>1754.144855077549</c:v>
                </c:pt>
                <c:pt idx="3933">
                  <c:v>1754.1967306628439</c:v>
                </c:pt>
                <c:pt idx="3934">
                  <c:v>1756.5647947135419</c:v>
                </c:pt>
                <c:pt idx="3935">
                  <c:v>1723.267893168113</c:v>
                </c:pt>
                <c:pt idx="3936">
                  <c:v>1726.8223968217669</c:v>
                </c:pt>
                <c:pt idx="3937">
                  <c:v>1731.2096116750879</c:v>
                </c:pt>
                <c:pt idx="3938">
                  <c:v>1723.855887296168</c:v>
                </c:pt>
                <c:pt idx="3939">
                  <c:v>1730.0258627448111</c:v>
                </c:pt>
                <c:pt idx="3940">
                  <c:v>1687.5207182346201</c:v>
                </c:pt>
                <c:pt idx="3941">
                  <c:v>1617.373637812264</c:v>
                </c:pt>
                <c:pt idx="3942">
                  <c:v>1626.6590967566599</c:v>
                </c:pt>
                <c:pt idx="3943">
                  <c:v>1626.4904228724611</c:v>
                </c:pt>
                <c:pt idx="3944">
                  <c:v>1619.84649083724</c:v>
                </c:pt>
                <c:pt idx="3945">
                  <c:v>1646.333842324341</c:v>
                </c:pt>
                <c:pt idx="3946">
                  <c:v>1616.834135618285</c:v>
                </c:pt>
                <c:pt idx="3947">
                  <c:v>1649.981730960234</c:v>
                </c:pt>
                <c:pt idx="3948">
                  <c:v>1683.196505524729</c:v>
                </c:pt>
                <c:pt idx="3949">
                  <c:v>1695.7687141366951</c:v>
                </c:pt>
                <c:pt idx="3950">
                  <c:v>1679.1575263348291</c:v>
                </c:pt>
                <c:pt idx="3951">
                  <c:v>1650.188200152503</c:v>
                </c:pt>
                <c:pt idx="3952">
                  <c:v>1662.7528718342051</c:v>
                </c:pt>
                <c:pt idx="3953">
                  <c:v>1649.887221637772</c:v>
                </c:pt>
                <c:pt idx="3954">
                  <c:v>1640.678159432259</c:v>
                </c:pt>
                <c:pt idx="3955">
                  <c:v>1660.3333217184129</c:v>
                </c:pt>
                <c:pt idx="3956">
                  <c:v>1689.6564843702899</c:v>
                </c:pt>
                <c:pt idx="3957">
                  <c:v>1686.8909787357111</c:v>
                </c:pt>
                <c:pt idx="3958">
                  <c:v>1692.1513900261471</c:v>
                </c:pt>
                <c:pt idx="3959">
                  <c:v>1680.409047327136</c:v>
                </c:pt>
                <c:pt idx="3960">
                  <c:v>1697.5291816741931</c:v>
                </c:pt>
                <c:pt idx="3961">
                  <c:v>1701.751416048784</c:v>
                </c:pt>
                <c:pt idx="3962">
                  <c:v>1703.210662821403</c:v>
                </c:pt>
                <c:pt idx="3963">
                  <c:v>1678.391743361562</c:v>
                </c:pt>
                <c:pt idx="3964">
                  <c:v>1676.2234832856491</c:v>
                </c:pt>
                <c:pt idx="3965">
                  <c:v>1675.4978395220819</c:v>
                </c:pt>
                <c:pt idx="3966">
                  <c:v>1685.0048055505461</c:v>
                </c:pt>
                <c:pt idx="3967">
                  <c:v>1693.171918355046</c:v>
                </c:pt>
                <c:pt idx="3968">
                  <c:v>1692.7389500419711</c:v>
                </c:pt>
                <c:pt idx="3969">
                  <c:v>1698.913981001582</c:v>
                </c:pt>
                <c:pt idx="3970">
                  <c:v>1688.385849574516</c:v>
                </c:pt>
                <c:pt idx="3971">
                  <c:v>1666.9527907749221</c:v>
                </c:pt>
                <c:pt idx="3972">
                  <c:v>1674.658745936913</c:v>
                </c:pt>
                <c:pt idx="3973">
                  <c:v>1686.135430780552</c:v>
                </c:pt>
                <c:pt idx="3974">
                  <c:v>1692.327550907549</c:v>
                </c:pt>
                <c:pt idx="3975">
                  <c:v>1696.5583517644441</c:v>
                </c:pt>
                <c:pt idx="3976">
                  <c:v>1689.4761077321659</c:v>
                </c:pt>
                <c:pt idx="3977">
                  <c:v>1683.8444385577491</c:v>
                </c:pt>
                <c:pt idx="3978">
                  <c:v>1677.668710651074</c:v>
                </c:pt>
                <c:pt idx="3979">
                  <c:v>1680.3366646334309</c:v>
                </c:pt>
                <c:pt idx="3980">
                  <c:v>1689.902722209423</c:v>
                </c:pt>
                <c:pt idx="3981">
                  <c:v>1702.5852227999701</c:v>
                </c:pt>
                <c:pt idx="3982">
                  <c:v>1704.52826974301</c:v>
                </c:pt>
                <c:pt idx="3983">
                  <c:v>1719.358365950196</c:v>
                </c:pt>
                <c:pt idx="3984">
                  <c:v>1700.210762239368</c:v>
                </c:pt>
                <c:pt idx="3985">
                  <c:v>1711.8263811738741</c:v>
                </c:pt>
                <c:pt idx="3986">
                  <c:v>1728.8179586206161</c:v>
                </c:pt>
                <c:pt idx="3987">
                  <c:v>1742.1859864140069</c:v>
                </c:pt>
                <c:pt idx="3988">
                  <c:v>1734.6885091921361</c:v>
                </c:pt>
                <c:pt idx="3989">
                  <c:v>1743.0402260087501</c:v>
                </c:pt>
                <c:pt idx="3990">
                  <c:v>1742.0808311934129</c:v>
                </c:pt>
                <c:pt idx="3991">
                  <c:v>1770.0236262887529</c:v>
                </c:pt>
                <c:pt idx="3992">
                  <c:v>1742.1796339129039</c:v>
                </c:pt>
                <c:pt idx="3993">
                  <c:v>1747.381549467266</c:v>
                </c:pt>
                <c:pt idx="3994">
                  <c:v>1782.309203466566</c:v>
                </c:pt>
                <c:pt idx="3995">
                  <c:v>1784.488659339037</c:v>
                </c:pt>
                <c:pt idx="3996">
                  <c:v>1765.489588292384</c:v>
                </c:pt>
                <c:pt idx="3997">
                  <c:v>1749.5845762840779</c:v>
                </c:pt>
                <c:pt idx="3998">
                  <c:v>1764.0261077885159</c:v>
                </c:pt>
                <c:pt idx="3999">
                  <c:v>1764.009172911103</c:v>
                </c:pt>
                <c:pt idx="4000">
                  <c:v>1740.212562867101</c:v>
                </c:pt>
                <c:pt idx="4001">
                  <c:v>1723.927592838694</c:v>
                </c:pt>
                <c:pt idx="4002">
                  <c:v>1616.714920616324</c:v>
                </c:pt>
                <c:pt idx="4003">
                  <c:v>1703.397032880581</c:v>
                </c:pt>
                <c:pt idx="4004">
                  <c:v>1738.846861878108</c:v>
                </c:pt>
                <c:pt idx="4005">
                  <c:v>1738.9616376764111</c:v>
                </c:pt>
                <c:pt idx="4006">
                  <c:v>1748.4193256967201</c:v>
                </c:pt>
                <c:pt idx="4007">
                  <c:v>1783.871109700581</c:v>
                </c:pt>
                <c:pt idx="4008">
                  <c:v>1797.909026761947</c:v>
                </c:pt>
                <c:pt idx="4009">
                  <c:v>1801.370896968265</c:v>
                </c:pt>
                <c:pt idx="4010">
                  <c:v>1791.8167116125589</c:v>
                </c:pt>
                <c:pt idx="4011">
                  <c:v>1793.724822338502</c:v>
                </c:pt>
                <c:pt idx="4012">
                  <c:v>1768.7974844478181</c:v>
                </c:pt>
                <c:pt idx="4013">
                  <c:v>1773.6251157320669</c:v>
                </c:pt>
              </c:numCache>
            </c:numRef>
          </c:val>
          <c:smooth val="0"/>
          <c:extLst>
            <c:ext xmlns:c16="http://schemas.microsoft.com/office/drawing/2014/chart" uri="{C3380CC4-5D6E-409C-BE32-E72D297353CC}">
              <c16:uniqueId val="{00000003-5784-4E02-99DA-F46F6890B581}"/>
            </c:ext>
          </c:extLst>
        </c:ser>
        <c:ser>
          <c:idx val="4"/>
          <c:order val="4"/>
          <c:tx>
            <c:strRef>
              <c:f>Sheet1!$F$1</c:f>
              <c:strCache>
                <c:ptCount val="1"/>
                <c:pt idx="0">
                  <c:v>Quality</c:v>
                </c:pt>
              </c:strCache>
            </c:strRef>
          </c:tx>
          <c:spPr>
            <a:ln>
              <a:solidFill>
                <a:srgbClr val="FED401"/>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Sheet1!$F$2:$F$4015</c:f>
              <c:numCache>
                <c:formatCode>0.00</c:formatCode>
                <c:ptCount val="4014"/>
                <c:pt idx="0">
                  <c:v>100</c:v>
                </c:pt>
                <c:pt idx="1">
                  <c:v>99.347056917054104</c:v>
                </c:pt>
                <c:pt idx="2">
                  <c:v>100.4087954766394</c:v>
                </c:pt>
                <c:pt idx="3">
                  <c:v>101.11287787364159</c:v>
                </c:pt>
                <c:pt idx="4">
                  <c:v>101.6617478596777</c:v>
                </c:pt>
                <c:pt idx="5">
                  <c:v>101.36017136191271</c:v>
                </c:pt>
                <c:pt idx="6">
                  <c:v>100.88991216378911</c:v>
                </c:pt>
                <c:pt idx="7">
                  <c:v>100.22713052863131</c:v>
                </c:pt>
                <c:pt idx="8">
                  <c:v>100.1152064763711</c:v>
                </c:pt>
                <c:pt idx="9">
                  <c:v>100.7248011964364</c:v>
                </c:pt>
                <c:pt idx="10">
                  <c:v>100.3321916706782</c:v>
                </c:pt>
                <c:pt idx="11">
                  <c:v>100.53147792160129</c:v>
                </c:pt>
                <c:pt idx="12">
                  <c:v>101.6594631864085</c:v>
                </c:pt>
                <c:pt idx="13">
                  <c:v>102.03055768621761</c:v>
                </c:pt>
                <c:pt idx="14">
                  <c:v>101.62260128163889</c:v>
                </c:pt>
                <c:pt idx="15">
                  <c:v>101.6454993496028</c:v>
                </c:pt>
                <c:pt idx="16">
                  <c:v>101.9364283526743</c:v>
                </c:pt>
                <c:pt idx="17">
                  <c:v>101.8422432524561</c:v>
                </c:pt>
                <c:pt idx="18">
                  <c:v>102.83327471333079</c:v>
                </c:pt>
                <c:pt idx="19">
                  <c:v>102.9624318279874</c:v>
                </c:pt>
                <c:pt idx="20">
                  <c:v>101.86660221428821</c:v>
                </c:pt>
                <c:pt idx="21">
                  <c:v>102.4975039696165</c:v>
                </c:pt>
                <c:pt idx="22">
                  <c:v>103.2488569440624</c:v>
                </c:pt>
                <c:pt idx="23">
                  <c:v>103.7551025072808</c:v>
                </c:pt>
                <c:pt idx="24">
                  <c:v>103.86570789031001</c:v>
                </c:pt>
                <c:pt idx="25">
                  <c:v>103.7494383388284</c:v>
                </c:pt>
                <c:pt idx="26">
                  <c:v>103.8547778519771</c:v>
                </c:pt>
                <c:pt idx="27">
                  <c:v>102.6840736902501</c:v>
                </c:pt>
                <c:pt idx="28">
                  <c:v>104.2832294251277</c:v>
                </c:pt>
                <c:pt idx="29">
                  <c:v>104.23954011317259</c:v>
                </c:pt>
                <c:pt idx="30">
                  <c:v>103.9833246885227</c:v>
                </c:pt>
                <c:pt idx="31">
                  <c:v>104.3442788706368</c:v>
                </c:pt>
                <c:pt idx="32">
                  <c:v>103.4010294739101</c:v>
                </c:pt>
                <c:pt idx="33">
                  <c:v>104.24919457353469</c:v>
                </c:pt>
                <c:pt idx="34">
                  <c:v>104.4235091111489</c:v>
                </c:pt>
                <c:pt idx="35">
                  <c:v>105.6993735995204</c:v>
                </c:pt>
                <c:pt idx="36">
                  <c:v>105.88629637861131</c:v>
                </c:pt>
                <c:pt idx="37">
                  <c:v>105.8087755765641</c:v>
                </c:pt>
                <c:pt idx="38">
                  <c:v>105.5276742983166</c:v>
                </c:pt>
                <c:pt idx="39">
                  <c:v>104.9375440866452</c:v>
                </c:pt>
                <c:pt idx="40">
                  <c:v>103.84441320695301</c:v>
                </c:pt>
                <c:pt idx="41">
                  <c:v>101.58050314258369</c:v>
                </c:pt>
                <c:pt idx="42">
                  <c:v>98.487488953599183</c:v>
                </c:pt>
                <c:pt idx="43">
                  <c:v>99.342179380907282</c:v>
                </c:pt>
                <c:pt idx="44">
                  <c:v>101.40042781135919</c:v>
                </c:pt>
                <c:pt idx="45">
                  <c:v>102.00045192621781</c:v>
                </c:pt>
                <c:pt idx="46">
                  <c:v>102.852041926995</c:v>
                </c:pt>
                <c:pt idx="47">
                  <c:v>101.1374454703236</c:v>
                </c:pt>
                <c:pt idx="48">
                  <c:v>100.4430363272201</c:v>
                </c:pt>
                <c:pt idx="49">
                  <c:v>100.8455647973998</c:v>
                </c:pt>
                <c:pt idx="50">
                  <c:v>101.6223770164975</c:v>
                </c:pt>
                <c:pt idx="51">
                  <c:v>103.347627304206</c:v>
                </c:pt>
                <c:pt idx="52">
                  <c:v>104.0979320748297</c:v>
                </c:pt>
                <c:pt idx="53">
                  <c:v>103.6571250847191</c:v>
                </c:pt>
                <c:pt idx="54">
                  <c:v>103.642731069722</c:v>
                </c:pt>
                <c:pt idx="55">
                  <c:v>104.6803695081733</c:v>
                </c:pt>
                <c:pt idx="56">
                  <c:v>105.2364862507624</c:v>
                </c:pt>
                <c:pt idx="57">
                  <c:v>104.5348259472543</c:v>
                </c:pt>
                <c:pt idx="58">
                  <c:v>104.31298364046771</c:v>
                </c:pt>
                <c:pt idx="59">
                  <c:v>103.1407528915479</c:v>
                </c:pt>
                <c:pt idx="60">
                  <c:v>102.9707397866097</c:v>
                </c:pt>
                <c:pt idx="61">
                  <c:v>101.8515568252032</c:v>
                </c:pt>
                <c:pt idx="62">
                  <c:v>103.6506384307208</c:v>
                </c:pt>
                <c:pt idx="63">
                  <c:v>105.3762119673459</c:v>
                </c:pt>
                <c:pt idx="64">
                  <c:v>106.286886207785</c:v>
                </c:pt>
                <c:pt idx="65">
                  <c:v>106.06156734774829</c:v>
                </c:pt>
                <c:pt idx="66">
                  <c:v>106.29590667916921</c:v>
                </c:pt>
                <c:pt idx="67">
                  <c:v>107.7849238031084</c:v>
                </c:pt>
                <c:pt idx="68">
                  <c:v>106.8817280438446</c:v>
                </c:pt>
                <c:pt idx="69">
                  <c:v>106.7512970394021</c:v>
                </c:pt>
                <c:pt idx="70">
                  <c:v>106.25173239071169</c:v>
                </c:pt>
                <c:pt idx="71">
                  <c:v>106.5339712560631</c:v>
                </c:pt>
                <c:pt idx="72">
                  <c:v>106.69317529641189</c:v>
                </c:pt>
                <c:pt idx="73">
                  <c:v>106.05776749240169</c:v>
                </c:pt>
                <c:pt idx="74">
                  <c:v>105.50451115205669</c:v>
                </c:pt>
                <c:pt idx="75">
                  <c:v>106.17734942908299</c:v>
                </c:pt>
                <c:pt idx="76">
                  <c:v>106.8103195681374</c:v>
                </c:pt>
                <c:pt idx="77">
                  <c:v>107.43394473136431</c:v>
                </c:pt>
                <c:pt idx="78">
                  <c:v>107.1749597769473</c:v>
                </c:pt>
                <c:pt idx="79">
                  <c:v>108.15114955458741</c:v>
                </c:pt>
                <c:pt idx="80">
                  <c:v>107.30250788448321</c:v>
                </c:pt>
                <c:pt idx="81">
                  <c:v>106.371365949375</c:v>
                </c:pt>
                <c:pt idx="82">
                  <c:v>103.71032758454371</c:v>
                </c:pt>
                <c:pt idx="83">
                  <c:v>103.49740469503919</c:v>
                </c:pt>
                <c:pt idx="84">
                  <c:v>103.5831425536349</c:v>
                </c:pt>
                <c:pt idx="85">
                  <c:v>106.0997594840933</c:v>
                </c:pt>
                <c:pt idx="86">
                  <c:v>106.300341708681</c:v>
                </c:pt>
                <c:pt idx="87">
                  <c:v>105.1612421708864</c:v>
                </c:pt>
                <c:pt idx="88">
                  <c:v>105.0585375867432</c:v>
                </c:pt>
                <c:pt idx="89">
                  <c:v>103.39905705253911</c:v>
                </c:pt>
                <c:pt idx="90">
                  <c:v>101.1272939624297</c:v>
                </c:pt>
                <c:pt idx="91">
                  <c:v>101.73974539389501</c:v>
                </c:pt>
                <c:pt idx="92">
                  <c:v>100.742719705082</c:v>
                </c:pt>
                <c:pt idx="93">
                  <c:v>97.612370633361323</c:v>
                </c:pt>
                <c:pt idx="94">
                  <c:v>98.308908717786238</c:v>
                </c:pt>
                <c:pt idx="95">
                  <c:v>97.519077054431847</c:v>
                </c:pt>
                <c:pt idx="96">
                  <c:v>93.693121269176601</c:v>
                </c:pt>
                <c:pt idx="97">
                  <c:v>94.806805364864161</c:v>
                </c:pt>
                <c:pt idx="98">
                  <c:v>94.038002826913043</c:v>
                </c:pt>
                <c:pt idx="99">
                  <c:v>96.359233509306236</c:v>
                </c:pt>
                <c:pt idx="100">
                  <c:v>96.000071390518542</c:v>
                </c:pt>
                <c:pt idx="101">
                  <c:v>96.427284476785445</c:v>
                </c:pt>
                <c:pt idx="102">
                  <c:v>97.370785224639405</c:v>
                </c:pt>
                <c:pt idx="103">
                  <c:v>95.226377953360526</c:v>
                </c:pt>
                <c:pt idx="104">
                  <c:v>95.588618740472555</c:v>
                </c:pt>
                <c:pt idx="105">
                  <c:v>94.441897887070795</c:v>
                </c:pt>
                <c:pt idx="106">
                  <c:v>95.835643656169921</c:v>
                </c:pt>
                <c:pt idx="107">
                  <c:v>96.482605113505727</c:v>
                </c:pt>
                <c:pt idx="108">
                  <c:v>97.031933088711142</c:v>
                </c:pt>
                <c:pt idx="109">
                  <c:v>98.431631418366834</c:v>
                </c:pt>
                <c:pt idx="110">
                  <c:v>98.47545096800684</c:v>
                </c:pt>
                <c:pt idx="111">
                  <c:v>97.706933034543795</c:v>
                </c:pt>
                <c:pt idx="112">
                  <c:v>96.413944563768595</c:v>
                </c:pt>
                <c:pt idx="113">
                  <c:v>97.146566449350075</c:v>
                </c:pt>
                <c:pt idx="114">
                  <c:v>98.472820278278434</c:v>
                </c:pt>
                <c:pt idx="115">
                  <c:v>94.911769740814819</c:v>
                </c:pt>
                <c:pt idx="116">
                  <c:v>96.034957501546955</c:v>
                </c:pt>
                <c:pt idx="117">
                  <c:v>97.016522288946121</c:v>
                </c:pt>
                <c:pt idx="118">
                  <c:v>97.627854735639005</c:v>
                </c:pt>
                <c:pt idx="119">
                  <c:v>98.95398752688736</c:v>
                </c:pt>
                <c:pt idx="120">
                  <c:v>99.643529854339036</c:v>
                </c:pt>
                <c:pt idx="121">
                  <c:v>100.3861230231159</c:v>
                </c:pt>
                <c:pt idx="122">
                  <c:v>99.692684015035439</c:v>
                </c:pt>
                <c:pt idx="123">
                  <c:v>101.8009917404279</c:v>
                </c:pt>
                <c:pt idx="124">
                  <c:v>103.4057214567174</c:v>
                </c:pt>
                <c:pt idx="125">
                  <c:v>102.57152739810719</c:v>
                </c:pt>
                <c:pt idx="126">
                  <c:v>103.2821889960819</c:v>
                </c:pt>
                <c:pt idx="127">
                  <c:v>103.23598597214701</c:v>
                </c:pt>
                <c:pt idx="128">
                  <c:v>104.2410838180554</c:v>
                </c:pt>
                <c:pt idx="129">
                  <c:v>103.3587356486222</c:v>
                </c:pt>
                <c:pt idx="130">
                  <c:v>104.1043007179199</c:v>
                </c:pt>
                <c:pt idx="131">
                  <c:v>104.5213026441667</c:v>
                </c:pt>
                <c:pt idx="132">
                  <c:v>104.4672720898981</c:v>
                </c:pt>
                <c:pt idx="133">
                  <c:v>102.96628784371759</c:v>
                </c:pt>
                <c:pt idx="134">
                  <c:v>103.711001958446</c:v>
                </c:pt>
                <c:pt idx="135">
                  <c:v>104.568004247549</c:v>
                </c:pt>
                <c:pt idx="136">
                  <c:v>104.42352998600199</c:v>
                </c:pt>
                <c:pt idx="137">
                  <c:v>104.1200709186606</c:v>
                </c:pt>
                <c:pt idx="138">
                  <c:v>103.0317207459422</c:v>
                </c:pt>
                <c:pt idx="139">
                  <c:v>102.9780545865133</c:v>
                </c:pt>
                <c:pt idx="140">
                  <c:v>102.9468939930229</c:v>
                </c:pt>
                <c:pt idx="141">
                  <c:v>103.0141978802471</c:v>
                </c:pt>
                <c:pt idx="142">
                  <c:v>103.7056671331664</c:v>
                </c:pt>
                <c:pt idx="143">
                  <c:v>103.7252335444316</c:v>
                </c:pt>
                <c:pt idx="144">
                  <c:v>104.3424453860561</c:v>
                </c:pt>
                <c:pt idx="145">
                  <c:v>104.58595075427</c:v>
                </c:pt>
                <c:pt idx="146">
                  <c:v>104.198373067853</c:v>
                </c:pt>
                <c:pt idx="147">
                  <c:v>104.29292818397531</c:v>
                </c:pt>
                <c:pt idx="148">
                  <c:v>105.20346224631319</c:v>
                </c:pt>
                <c:pt idx="149">
                  <c:v>104.99774508031101</c:v>
                </c:pt>
                <c:pt idx="150">
                  <c:v>104.7746421740773</c:v>
                </c:pt>
                <c:pt idx="151">
                  <c:v>105.52668388471039</c:v>
                </c:pt>
                <c:pt idx="152">
                  <c:v>106.958268496077</c:v>
                </c:pt>
                <c:pt idx="153">
                  <c:v>107.9364793514447</c:v>
                </c:pt>
                <c:pt idx="154">
                  <c:v>107.1630811569604</c:v>
                </c:pt>
                <c:pt idx="155">
                  <c:v>108.6817907054821</c:v>
                </c:pt>
                <c:pt idx="156">
                  <c:v>108.6655259900555</c:v>
                </c:pt>
                <c:pt idx="157">
                  <c:v>107.83323598480099</c:v>
                </c:pt>
                <c:pt idx="158">
                  <c:v>107.7750449375756</c:v>
                </c:pt>
                <c:pt idx="159">
                  <c:v>106.0814433235532</c:v>
                </c:pt>
                <c:pt idx="160">
                  <c:v>105.6129608805514</c:v>
                </c:pt>
                <c:pt idx="161">
                  <c:v>104.8773299900089</c:v>
                </c:pt>
                <c:pt idx="162">
                  <c:v>105.0242309545351</c:v>
                </c:pt>
                <c:pt idx="163">
                  <c:v>105.041869965403</c:v>
                </c:pt>
                <c:pt idx="164">
                  <c:v>104.6917302481324</c:v>
                </c:pt>
                <c:pt idx="165">
                  <c:v>105.5826776626938</c:v>
                </c:pt>
                <c:pt idx="166">
                  <c:v>105.41145563031721</c:v>
                </c:pt>
                <c:pt idx="167">
                  <c:v>105.36513695811711</c:v>
                </c:pt>
                <c:pt idx="168">
                  <c:v>105.92076116290259</c:v>
                </c:pt>
                <c:pt idx="169">
                  <c:v>106.3292660894697</c:v>
                </c:pt>
                <c:pt idx="170">
                  <c:v>106.2672871372353</c:v>
                </c:pt>
                <c:pt idx="171">
                  <c:v>106.7911221866901</c:v>
                </c:pt>
                <c:pt idx="172">
                  <c:v>107.179814366209</c:v>
                </c:pt>
                <c:pt idx="173">
                  <c:v>107.6795971240858</c:v>
                </c:pt>
                <c:pt idx="174">
                  <c:v>107.45659205806101</c:v>
                </c:pt>
                <c:pt idx="175">
                  <c:v>108.2945354599088</c:v>
                </c:pt>
                <c:pt idx="176">
                  <c:v>108.8554104124463</c:v>
                </c:pt>
                <c:pt idx="177">
                  <c:v>108.45533495519921</c:v>
                </c:pt>
                <c:pt idx="178">
                  <c:v>108.5485344699225</c:v>
                </c:pt>
                <c:pt idx="179">
                  <c:v>108.3629538713251</c:v>
                </c:pt>
                <c:pt idx="180">
                  <c:v>108.0829049206795</c:v>
                </c:pt>
                <c:pt idx="181">
                  <c:v>108.7403147821351</c:v>
                </c:pt>
                <c:pt idx="182">
                  <c:v>109.4447781412114</c:v>
                </c:pt>
                <c:pt idx="183">
                  <c:v>109.1026805304881</c:v>
                </c:pt>
                <c:pt idx="184">
                  <c:v>108.5268589267758</c:v>
                </c:pt>
                <c:pt idx="185">
                  <c:v>109.2999100174295</c:v>
                </c:pt>
                <c:pt idx="186">
                  <c:v>109.81837891091649</c:v>
                </c:pt>
                <c:pt idx="187">
                  <c:v>109.6742662590993</c:v>
                </c:pt>
                <c:pt idx="188">
                  <c:v>109.67688075844541</c:v>
                </c:pt>
                <c:pt idx="189">
                  <c:v>109.4692580154157</c:v>
                </c:pt>
                <c:pt idx="190">
                  <c:v>109.471781317779</c:v>
                </c:pt>
                <c:pt idx="191">
                  <c:v>108.87765980894569</c:v>
                </c:pt>
                <c:pt idx="192">
                  <c:v>108.92224154951769</c:v>
                </c:pt>
                <c:pt idx="193">
                  <c:v>110.28778944105601</c:v>
                </c:pt>
                <c:pt idx="194">
                  <c:v>107.12754249187211</c:v>
                </c:pt>
                <c:pt idx="195">
                  <c:v>106.7363003951222</c:v>
                </c:pt>
                <c:pt idx="196">
                  <c:v>108.00673668822979</c:v>
                </c:pt>
                <c:pt idx="197">
                  <c:v>105.1677579829058</c:v>
                </c:pt>
                <c:pt idx="198">
                  <c:v>104.8558734898841</c:v>
                </c:pt>
                <c:pt idx="199">
                  <c:v>105.5614966204394</c:v>
                </c:pt>
                <c:pt idx="200">
                  <c:v>104.52246337209731</c:v>
                </c:pt>
                <c:pt idx="201">
                  <c:v>105.049915592391</c:v>
                </c:pt>
                <c:pt idx="202">
                  <c:v>107.3394216179255</c:v>
                </c:pt>
                <c:pt idx="203">
                  <c:v>106.3311394504737</c:v>
                </c:pt>
                <c:pt idx="204">
                  <c:v>105.5076357814702</c:v>
                </c:pt>
                <c:pt idx="205">
                  <c:v>106.44677618588879</c:v>
                </c:pt>
                <c:pt idx="206">
                  <c:v>105.99598153466189</c:v>
                </c:pt>
                <c:pt idx="207">
                  <c:v>103.57980987779661</c:v>
                </c:pt>
                <c:pt idx="208">
                  <c:v>101.8583590265938</c:v>
                </c:pt>
                <c:pt idx="209">
                  <c:v>103.0226547677792</c:v>
                </c:pt>
                <c:pt idx="210">
                  <c:v>100.1705926565067</c:v>
                </c:pt>
                <c:pt idx="211">
                  <c:v>101.26789269821521</c:v>
                </c:pt>
                <c:pt idx="212">
                  <c:v>100.4988245835205</c:v>
                </c:pt>
                <c:pt idx="213">
                  <c:v>101.3986190965016</c:v>
                </c:pt>
                <c:pt idx="214">
                  <c:v>103.1499606307294</c:v>
                </c:pt>
                <c:pt idx="215">
                  <c:v>103.59159326984729</c:v>
                </c:pt>
                <c:pt idx="216">
                  <c:v>103.9262399878665</c:v>
                </c:pt>
                <c:pt idx="217">
                  <c:v>104.87986742710309</c:v>
                </c:pt>
                <c:pt idx="218">
                  <c:v>105.63729660988299</c:v>
                </c:pt>
                <c:pt idx="219">
                  <c:v>105.8976519553254</c:v>
                </c:pt>
                <c:pt idx="220">
                  <c:v>106.5113048666251</c:v>
                </c:pt>
                <c:pt idx="221">
                  <c:v>106.8501693544777</c:v>
                </c:pt>
                <c:pt idx="222">
                  <c:v>107.64416445807041</c:v>
                </c:pt>
                <c:pt idx="223">
                  <c:v>107.8512075989633</c:v>
                </c:pt>
                <c:pt idx="224">
                  <c:v>107.5612737841392</c:v>
                </c:pt>
                <c:pt idx="225">
                  <c:v>107.51853354609869</c:v>
                </c:pt>
                <c:pt idx="226">
                  <c:v>107.7279006292442</c:v>
                </c:pt>
                <c:pt idx="227">
                  <c:v>108.2900948914662</c:v>
                </c:pt>
                <c:pt idx="228">
                  <c:v>107.643619260889</c:v>
                </c:pt>
                <c:pt idx="229">
                  <c:v>107.4464135615476</c:v>
                </c:pt>
                <c:pt idx="230">
                  <c:v>108.2584919971694</c:v>
                </c:pt>
                <c:pt idx="231">
                  <c:v>110.5657706240695</c:v>
                </c:pt>
                <c:pt idx="232">
                  <c:v>110.41155896875711</c:v>
                </c:pt>
                <c:pt idx="233">
                  <c:v>110.82463385380601</c:v>
                </c:pt>
                <c:pt idx="234">
                  <c:v>111.8658032849484</c:v>
                </c:pt>
                <c:pt idx="235">
                  <c:v>111.4350278887452</c:v>
                </c:pt>
                <c:pt idx="236">
                  <c:v>112.8218171095635</c:v>
                </c:pt>
                <c:pt idx="237">
                  <c:v>113.2693056514957</c:v>
                </c:pt>
                <c:pt idx="238">
                  <c:v>113.86488558840971</c:v>
                </c:pt>
                <c:pt idx="239">
                  <c:v>113.8774118363791</c:v>
                </c:pt>
                <c:pt idx="240">
                  <c:v>114.79150984342409</c:v>
                </c:pt>
                <c:pt idx="241">
                  <c:v>114.0185193071131</c:v>
                </c:pt>
                <c:pt idx="242">
                  <c:v>113.2860193732289</c:v>
                </c:pt>
                <c:pt idx="243">
                  <c:v>110.07906191634839</c:v>
                </c:pt>
                <c:pt idx="244">
                  <c:v>111.5985152230151</c:v>
                </c:pt>
                <c:pt idx="245">
                  <c:v>112.170456873015</c:v>
                </c:pt>
                <c:pt idx="246">
                  <c:v>112.3456493782485</c:v>
                </c:pt>
                <c:pt idx="247">
                  <c:v>110.82649396116371</c:v>
                </c:pt>
                <c:pt idx="248">
                  <c:v>113.3020437478887</c:v>
                </c:pt>
                <c:pt idx="249">
                  <c:v>112.1613819982722</c:v>
                </c:pt>
                <c:pt idx="250">
                  <c:v>109.94004725832021</c:v>
                </c:pt>
                <c:pt idx="251">
                  <c:v>108.14285144824851</c:v>
                </c:pt>
                <c:pt idx="252">
                  <c:v>106.1477560859894</c:v>
                </c:pt>
                <c:pt idx="253">
                  <c:v>106.0103246040166</c:v>
                </c:pt>
                <c:pt idx="254">
                  <c:v>108.7823464961654</c:v>
                </c:pt>
                <c:pt idx="255">
                  <c:v>108.4289821443657</c:v>
                </c:pt>
                <c:pt idx="256">
                  <c:v>109.770199887629</c:v>
                </c:pt>
                <c:pt idx="257">
                  <c:v>112.5044137704553</c:v>
                </c:pt>
                <c:pt idx="258">
                  <c:v>114.6923827835042</c:v>
                </c:pt>
                <c:pt idx="259">
                  <c:v>114.2089401634455</c:v>
                </c:pt>
                <c:pt idx="260">
                  <c:v>115.645756740122</c:v>
                </c:pt>
                <c:pt idx="261">
                  <c:v>114.035143002087</c:v>
                </c:pt>
                <c:pt idx="262">
                  <c:v>114.1229843470523</c:v>
                </c:pt>
                <c:pt idx="263">
                  <c:v>113.5728860932477</c:v>
                </c:pt>
                <c:pt idx="264">
                  <c:v>113.5456104754291</c:v>
                </c:pt>
                <c:pt idx="265">
                  <c:v>112.89801656766851</c:v>
                </c:pt>
                <c:pt idx="266">
                  <c:v>112.4458247847604</c:v>
                </c:pt>
                <c:pt idx="267">
                  <c:v>111.8766054064042</c:v>
                </c:pt>
                <c:pt idx="268">
                  <c:v>111.5108344216229</c:v>
                </c:pt>
                <c:pt idx="269">
                  <c:v>112.5727104067287</c:v>
                </c:pt>
                <c:pt idx="270">
                  <c:v>115.528464829878</c:v>
                </c:pt>
                <c:pt idx="271">
                  <c:v>115.2447927334139</c:v>
                </c:pt>
                <c:pt idx="272">
                  <c:v>115.2075420844116</c:v>
                </c:pt>
                <c:pt idx="273">
                  <c:v>117.5105650410427</c:v>
                </c:pt>
                <c:pt idx="274">
                  <c:v>109.4928629050606</c:v>
                </c:pt>
                <c:pt idx="275">
                  <c:v>112.4104059515758</c:v>
                </c:pt>
                <c:pt idx="276">
                  <c:v>116.6627955952123</c:v>
                </c:pt>
                <c:pt idx="277">
                  <c:v>115.675335541667</c:v>
                </c:pt>
                <c:pt idx="278">
                  <c:v>114.18400843013519</c:v>
                </c:pt>
                <c:pt idx="279">
                  <c:v>112.860258938976</c:v>
                </c:pt>
                <c:pt idx="280">
                  <c:v>115.2497666409388</c:v>
                </c:pt>
                <c:pt idx="281">
                  <c:v>117.1595970544039</c:v>
                </c:pt>
                <c:pt idx="282">
                  <c:v>118.0266680443832</c:v>
                </c:pt>
                <c:pt idx="283">
                  <c:v>118.7777290134096</c:v>
                </c:pt>
                <c:pt idx="284">
                  <c:v>119.0315175269441</c:v>
                </c:pt>
                <c:pt idx="285">
                  <c:v>119.4290476514353</c:v>
                </c:pt>
                <c:pt idx="286">
                  <c:v>118.9559246721028</c:v>
                </c:pt>
                <c:pt idx="287">
                  <c:v>120.62955633218709</c:v>
                </c:pt>
                <c:pt idx="288">
                  <c:v>123.12927135124581</c:v>
                </c:pt>
                <c:pt idx="289">
                  <c:v>122.3408296651298</c:v>
                </c:pt>
                <c:pt idx="290">
                  <c:v>124.0492188602263</c:v>
                </c:pt>
                <c:pt idx="291">
                  <c:v>118.9109833790607</c:v>
                </c:pt>
                <c:pt idx="292">
                  <c:v>117.0746198174149</c:v>
                </c:pt>
                <c:pt idx="293">
                  <c:v>120.10499294269459</c:v>
                </c:pt>
                <c:pt idx="294">
                  <c:v>120.9211696391491</c:v>
                </c:pt>
                <c:pt idx="295">
                  <c:v>121.3424662538181</c:v>
                </c:pt>
                <c:pt idx="296">
                  <c:v>122.7159379182839</c:v>
                </c:pt>
                <c:pt idx="297">
                  <c:v>123.5743070867769</c:v>
                </c:pt>
                <c:pt idx="298">
                  <c:v>124.4661251018169</c:v>
                </c:pt>
                <c:pt idx="299">
                  <c:v>125.0771785915765</c:v>
                </c:pt>
                <c:pt idx="300">
                  <c:v>124.9308050717366</c:v>
                </c:pt>
                <c:pt idx="301">
                  <c:v>126.0995395875415</c:v>
                </c:pt>
                <c:pt idx="302">
                  <c:v>125.21192647177671</c:v>
                </c:pt>
                <c:pt idx="303">
                  <c:v>123.87549396519741</c:v>
                </c:pt>
                <c:pt idx="304">
                  <c:v>123.2671839634144</c:v>
                </c:pt>
                <c:pt idx="305">
                  <c:v>119.9875089142474</c:v>
                </c:pt>
                <c:pt idx="306">
                  <c:v>118.3528236677582</c:v>
                </c:pt>
                <c:pt idx="307">
                  <c:v>118.2649189768384</c:v>
                </c:pt>
                <c:pt idx="308">
                  <c:v>116.41962187857639</c:v>
                </c:pt>
                <c:pt idx="309">
                  <c:v>114.0434441173189</c:v>
                </c:pt>
                <c:pt idx="310">
                  <c:v>114.47869730353121</c:v>
                </c:pt>
                <c:pt idx="311">
                  <c:v>110.9566951292763</c:v>
                </c:pt>
                <c:pt idx="312">
                  <c:v>100.34955165689949</c:v>
                </c:pt>
                <c:pt idx="313">
                  <c:v>94.079069415936118</c:v>
                </c:pt>
                <c:pt idx="314">
                  <c:v>98.467086965384723</c:v>
                </c:pt>
                <c:pt idx="315">
                  <c:v>94.554421167589936</c:v>
                </c:pt>
                <c:pt idx="316">
                  <c:v>100.8365650733094</c:v>
                </c:pt>
                <c:pt idx="317">
                  <c:v>99.275440404239617</c:v>
                </c:pt>
                <c:pt idx="318">
                  <c:v>100.6667087589849</c:v>
                </c:pt>
                <c:pt idx="319">
                  <c:v>98.337161321177419</c:v>
                </c:pt>
                <c:pt idx="320">
                  <c:v>99.593190065488045</c:v>
                </c:pt>
                <c:pt idx="321">
                  <c:v>102.0718678069489</c:v>
                </c:pt>
                <c:pt idx="322">
                  <c:v>105.6407482185038</c:v>
                </c:pt>
                <c:pt idx="323">
                  <c:v>106.86824327890039</c:v>
                </c:pt>
                <c:pt idx="324">
                  <c:v>103.4707564992724</c:v>
                </c:pt>
                <c:pt idx="325">
                  <c:v>100.3732863960456</c:v>
                </c:pt>
                <c:pt idx="326">
                  <c:v>100.2865589937124</c:v>
                </c:pt>
                <c:pt idx="327">
                  <c:v>95.98901476575692</c:v>
                </c:pt>
                <c:pt idx="328">
                  <c:v>94.766691330773483</c:v>
                </c:pt>
                <c:pt idx="329">
                  <c:v>95.794231036581124</c:v>
                </c:pt>
                <c:pt idx="330">
                  <c:v>99.720738560237123</c:v>
                </c:pt>
                <c:pt idx="331">
                  <c:v>101.4939607799579</c:v>
                </c:pt>
                <c:pt idx="332">
                  <c:v>102.497247783715</c:v>
                </c:pt>
                <c:pt idx="333">
                  <c:v>102.9678224178658</c:v>
                </c:pt>
                <c:pt idx="334">
                  <c:v>100.68593551353879</c:v>
                </c:pt>
                <c:pt idx="335">
                  <c:v>102.3980629252365</c:v>
                </c:pt>
                <c:pt idx="336">
                  <c:v>101.35987757095241</c:v>
                </c:pt>
                <c:pt idx="337">
                  <c:v>102.6371791204967</c:v>
                </c:pt>
                <c:pt idx="338">
                  <c:v>104.46369144562389</c:v>
                </c:pt>
                <c:pt idx="339">
                  <c:v>104.4612779109336</c:v>
                </c:pt>
                <c:pt idx="340">
                  <c:v>104.67605525581681</c:v>
                </c:pt>
                <c:pt idx="341">
                  <c:v>104.00670697738821</c:v>
                </c:pt>
                <c:pt idx="342">
                  <c:v>100.87113395326629</c:v>
                </c:pt>
                <c:pt idx="343">
                  <c:v>99.328602093248847</c:v>
                </c:pt>
                <c:pt idx="344">
                  <c:v>100.6352461671395</c:v>
                </c:pt>
                <c:pt idx="345">
                  <c:v>97.549247036653583</c:v>
                </c:pt>
                <c:pt idx="346">
                  <c:v>97.854473806144981</c:v>
                </c:pt>
                <c:pt idx="347">
                  <c:v>99.5221519439025</c:v>
                </c:pt>
                <c:pt idx="348">
                  <c:v>99.399599088183294</c:v>
                </c:pt>
                <c:pt idx="349">
                  <c:v>95.152192265094683</c:v>
                </c:pt>
                <c:pt idx="350">
                  <c:v>93.856206844866236</c:v>
                </c:pt>
                <c:pt idx="351">
                  <c:v>88.309909618583973</c:v>
                </c:pt>
                <c:pt idx="352">
                  <c:v>88.489619555180838</c:v>
                </c:pt>
                <c:pt idx="353">
                  <c:v>89.140891804368408</c:v>
                </c:pt>
                <c:pt idx="354">
                  <c:v>89.761781837128495</c:v>
                </c:pt>
                <c:pt idx="355">
                  <c:v>94.360238136191199</c:v>
                </c:pt>
                <c:pt idx="356">
                  <c:v>94.281612417620664</c:v>
                </c:pt>
                <c:pt idx="357">
                  <c:v>94.345985720110122</c:v>
                </c:pt>
                <c:pt idx="358">
                  <c:v>97.684859573063306</c:v>
                </c:pt>
                <c:pt idx="359">
                  <c:v>94.683958898015433</c:v>
                </c:pt>
                <c:pt idx="360">
                  <c:v>94.584559312613521</c:v>
                </c:pt>
                <c:pt idx="361">
                  <c:v>94.569527058725839</c:v>
                </c:pt>
                <c:pt idx="362">
                  <c:v>94.680704930091039</c:v>
                </c:pt>
                <c:pt idx="363">
                  <c:v>92.226184017999998</c:v>
                </c:pt>
                <c:pt idx="364">
                  <c:v>94.115576513311197</c:v>
                </c:pt>
                <c:pt idx="365">
                  <c:v>92.878739302834447</c:v>
                </c:pt>
                <c:pt idx="366">
                  <c:v>94.007295992098634</c:v>
                </c:pt>
                <c:pt idx="367">
                  <c:v>93.55139326551344</c:v>
                </c:pt>
                <c:pt idx="368">
                  <c:v>93.373178515573201</c:v>
                </c:pt>
                <c:pt idx="369">
                  <c:v>95.108140654056285</c:v>
                </c:pt>
                <c:pt idx="370">
                  <c:v>95.79243455744448</c:v>
                </c:pt>
                <c:pt idx="371">
                  <c:v>97.456501614427836</c:v>
                </c:pt>
                <c:pt idx="372">
                  <c:v>99.151171034471218</c:v>
                </c:pt>
                <c:pt idx="373">
                  <c:v>99.216134025304754</c:v>
                </c:pt>
                <c:pt idx="374">
                  <c:v>99.575534719786916</c:v>
                </c:pt>
                <c:pt idx="375">
                  <c:v>98.738380814870624</c:v>
                </c:pt>
                <c:pt idx="376">
                  <c:v>100.0353437549163</c:v>
                </c:pt>
                <c:pt idx="377">
                  <c:v>99.282120046798639</c:v>
                </c:pt>
                <c:pt idx="378">
                  <c:v>101.61734140245569</c:v>
                </c:pt>
                <c:pt idx="379">
                  <c:v>102.4165496974951</c:v>
                </c:pt>
                <c:pt idx="380">
                  <c:v>103.0518126134628</c:v>
                </c:pt>
                <c:pt idx="381">
                  <c:v>102.6457624485441</c:v>
                </c:pt>
                <c:pt idx="382">
                  <c:v>102.4912234871459</c:v>
                </c:pt>
                <c:pt idx="383">
                  <c:v>102.60994540698449</c:v>
                </c:pt>
                <c:pt idx="384">
                  <c:v>101.9582249803876</c:v>
                </c:pt>
                <c:pt idx="385">
                  <c:v>100.3498432222777</c:v>
                </c:pt>
                <c:pt idx="386">
                  <c:v>100.97275224715121</c:v>
                </c:pt>
                <c:pt idx="387">
                  <c:v>100.8985053220639</c:v>
                </c:pt>
                <c:pt idx="388">
                  <c:v>102.35938359263049</c:v>
                </c:pt>
                <c:pt idx="389">
                  <c:v>103.7802859088949</c:v>
                </c:pt>
                <c:pt idx="390">
                  <c:v>104.0242490416401</c:v>
                </c:pt>
                <c:pt idx="391">
                  <c:v>103.5125927249746</c:v>
                </c:pt>
                <c:pt idx="392">
                  <c:v>104.7134448938117</c:v>
                </c:pt>
                <c:pt idx="393">
                  <c:v>103.17510834406031</c:v>
                </c:pt>
                <c:pt idx="394">
                  <c:v>102.1020104885994</c:v>
                </c:pt>
                <c:pt idx="395">
                  <c:v>100.60822273605859</c:v>
                </c:pt>
                <c:pt idx="396">
                  <c:v>100.1433774794195</c:v>
                </c:pt>
                <c:pt idx="397">
                  <c:v>101.8708733825614</c:v>
                </c:pt>
                <c:pt idx="398">
                  <c:v>100.8288931672338</c:v>
                </c:pt>
                <c:pt idx="399">
                  <c:v>102.1937580235993</c:v>
                </c:pt>
                <c:pt idx="400">
                  <c:v>99.284628231510922</c:v>
                </c:pt>
                <c:pt idx="401">
                  <c:v>98.679111917620318</c:v>
                </c:pt>
                <c:pt idx="402">
                  <c:v>96.056586951101963</c:v>
                </c:pt>
                <c:pt idx="403">
                  <c:v>98.619104729402494</c:v>
                </c:pt>
                <c:pt idx="404">
                  <c:v>97.445394831179925</c:v>
                </c:pt>
                <c:pt idx="405">
                  <c:v>94.787950979505595</c:v>
                </c:pt>
                <c:pt idx="406">
                  <c:v>93.182066540006858</c:v>
                </c:pt>
                <c:pt idx="407">
                  <c:v>94.452032556521687</c:v>
                </c:pt>
                <c:pt idx="408">
                  <c:v>94.80631290302442</c:v>
                </c:pt>
                <c:pt idx="409">
                  <c:v>94.383876817795056</c:v>
                </c:pt>
                <c:pt idx="410">
                  <c:v>95.494013980013165</c:v>
                </c:pt>
                <c:pt idx="411">
                  <c:v>96.678390025631799</c:v>
                </c:pt>
                <c:pt idx="412">
                  <c:v>95.788529123077325</c:v>
                </c:pt>
                <c:pt idx="413">
                  <c:v>94.846696009525601</c:v>
                </c:pt>
                <c:pt idx="414">
                  <c:v>91.872105598533807</c:v>
                </c:pt>
                <c:pt idx="415">
                  <c:v>89.876920842842594</c:v>
                </c:pt>
                <c:pt idx="416">
                  <c:v>87.746624915396552</c:v>
                </c:pt>
                <c:pt idx="417">
                  <c:v>88.043718063683485</c:v>
                </c:pt>
                <c:pt idx="418">
                  <c:v>89.385675637865489</c:v>
                </c:pt>
                <c:pt idx="419">
                  <c:v>85.58818450546211</c:v>
                </c:pt>
                <c:pt idx="420">
                  <c:v>83.888074534533075</c:v>
                </c:pt>
                <c:pt idx="421">
                  <c:v>81.325926476385973</c:v>
                </c:pt>
                <c:pt idx="422">
                  <c:v>84.49408961613814</c:v>
                </c:pt>
                <c:pt idx="423">
                  <c:v>81.379422087063318</c:v>
                </c:pt>
                <c:pt idx="424">
                  <c:v>82.337266673456327</c:v>
                </c:pt>
                <c:pt idx="425">
                  <c:v>83.80904698557454</c:v>
                </c:pt>
                <c:pt idx="426">
                  <c:v>82.942985628893027</c:v>
                </c:pt>
                <c:pt idx="427">
                  <c:v>85.871380214454732</c:v>
                </c:pt>
                <c:pt idx="428">
                  <c:v>86.793989429091013</c:v>
                </c:pt>
                <c:pt idx="429">
                  <c:v>84.673148378035179</c:v>
                </c:pt>
                <c:pt idx="430">
                  <c:v>83.931870315434878</c:v>
                </c:pt>
                <c:pt idx="431">
                  <c:v>81.233218804625537</c:v>
                </c:pt>
                <c:pt idx="432">
                  <c:v>80.150248656564841</c:v>
                </c:pt>
                <c:pt idx="433">
                  <c:v>81.352151765925896</c:v>
                </c:pt>
                <c:pt idx="434">
                  <c:v>82.492787631583184</c:v>
                </c:pt>
                <c:pt idx="435">
                  <c:v>83.627562966277438</c:v>
                </c:pt>
                <c:pt idx="436">
                  <c:v>85.257193946898596</c:v>
                </c:pt>
                <c:pt idx="437">
                  <c:v>88.633088296430131</c:v>
                </c:pt>
                <c:pt idx="438">
                  <c:v>87.791408493505884</c:v>
                </c:pt>
                <c:pt idx="439">
                  <c:v>87.080629578408349</c:v>
                </c:pt>
                <c:pt idx="440">
                  <c:v>87.280762462535961</c:v>
                </c:pt>
                <c:pt idx="441">
                  <c:v>85.627183850198548</c:v>
                </c:pt>
                <c:pt idx="442">
                  <c:v>87.57380921089289</c:v>
                </c:pt>
                <c:pt idx="443">
                  <c:v>87.199646506123713</c:v>
                </c:pt>
                <c:pt idx="444">
                  <c:v>88.63906960931314</c:v>
                </c:pt>
                <c:pt idx="445">
                  <c:v>89.199177631064714</c:v>
                </c:pt>
                <c:pt idx="446">
                  <c:v>90.8624394918984</c:v>
                </c:pt>
                <c:pt idx="447">
                  <c:v>90.362955610979441</c:v>
                </c:pt>
                <c:pt idx="448">
                  <c:v>90.5738353600984</c:v>
                </c:pt>
                <c:pt idx="449">
                  <c:v>90.607878821026816</c:v>
                </c:pt>
                <c:pt idx="450">
                  <c:v>91.759464575177276</c:v>
                </c:pt>
                <c:pt idx="451">
                  <c:v>90.365547992338406</c:v>
                </c:pt>
                <c:pt idx="452">
                  <c:v>90.120072269947954</c:v>
                </c:pt>
                <c:pt idx="453">
                  <c:v>89.216998911256724</c:v>
                </c:pt>
                <c:pt idx="454">
                  <c:v>88.668817254551811</c:v>
                </c:pt>
                <c:pt idx="455">
                  <c:v>88.200987074134659</c:v>
                </c:pt>
                <c:pt idx="456">
                  <c:v>88.794046206410172</c:v>
                </c:pt>
                <c:pt idx="457">
                  <c:v>86.750277675807752</c:v>
                </c:pt>
                <c:pt idx="458">
                  <c:v>87.575960700066261</c:v>
                </c:pt>
                <c:pt idx="459">
                  <c:v>87.817070092251086</c:v>
                </c:pt>
                <c:pt idx="460">
                  <c:v>88.005817668227166</c:v>
                </c:pt>
                <c:pt idx="461">
                  <c:v>87.607084026673817</c:v>
                </c:pt>
                <c:pt idx="462">
                  <c:v>85.997658030557503</c:v>
                </c:pt>
                <c:pt idx="463">
                  <c:v>88.306554369158988</c:v>
                </c:pt>
                <c:pt idx="464">
                  <c:v>88.425735351781924</c:v>
                </c:pt>
                <c:pt idx="465">
                  <c:v>90.78111596327372</c:v>
                </c:pt>
                <c:pt idx="466">
                  <c:v>89.917369862486467</c:v>
                </c:pt>
                <c:pt idx="467">
                  <c:v>88.380768968834516</c:v>
                </c:pt>
                <c:pt idx="468">
                  <c:v>90.243229090545938</c:v>
                </c:pt>
                <c:pt idx="469">
                  <c:v>89.824526530817124</c:v>
                </c:pt>
                <c:pt idx="470">
                  <c:v>88.504774407654722</c:v>
                </c:pt>
                <c:pt idx="471">
                  <c:v>86.633031527577614</c:v>
                </c:pt>
                <c:pt idx="472">
                  <c:v>85.587854772623245</c:v>
                </c:pt>
                <c:pt idx="473">
                  <c:v>82.84807354470891</c:v>
                </c:pt>
                <c:pt idx="474">
                  <c:v>82.440633827196606</c:v>
                </c:pt>
                <c:pt idx="475">
                  <c:v>81.093247055871558</c:v>
                </c:pt>
                <c:pt idx="476">
                  <c:v>80.563749192769947</c:v>
                </c:pt>
                <c:pt idx="477">
                  <c:v>84.012257234007876</c:v>
                </c:pt>
                <c:pt idx="478">
                  <c:v>84.402089184005973</c:v>
                </c:pt>
                <c:pt idx="479">
                  <c:v>82.810900443218173</c:v>
                </c:pt>
                <c:pt idx="480">
                  <c:v>83.160603572313661</c:v>
                </c:pt>
                <c:pt idx="481">
                  <c:v>81.968268064507882</c:v>
                </c:pt>
                <c:pt idx="482">
                  <c:v>79.973228683832559</c:v>
                </c:pt>
                <c:pt idx="483">
                  <c:v>78.091288472163853</c:v>
                </c:pt>
                <c:pt idx="484">
                  <c:v>78.469908971228492</c:v>
                </c:pt>
                <c:pt idx="485">
                  <c:v>79.276635003136391</c:v>
                </c:pt>
                <c:pt idx="486">
                  <c:v>77.04274777641578</c:v>
                </c:pt>
                <c:pt idx="487">
                  <c:v>72.873352559551265</c:v>
                </c:pt>
                <c:pt idx="488">
                  <c:v>70.384079949301423</c:v>
                </c:pt>
                <c:pt idx="489">
                  <c:v>69.367541483250903</c:v>
                </c:pt>
                <c:pt idx="490">
                  <c:v>67.493270431519363</c:v>
                </c:pt>
                <c:pt idx="491">
                  <c:v>70.173780913974284</c:v>
                </c:pt>
                <c:pt idx="492">
                  <c:v>70.883143127172531</c:v>
                </c:pt>
                <c:pt idx="493">
                  <c:v>68.634658030044164</c:v>
                </c:pt>
                <c:pt idx="494">
                  <c:v>67.979235573863193</c:v>
                </c:pt>
                <c:pt idx="495">
                  <c:v>65.898540086749861</c:v>
                </c:pt>
                <c:pt idx="496">
                  <c:v>66.061628401101089</c:v>
                </c:pt>
                <c:pt idx="497">
                  <c:v>68.525055758454371</c:v>
                </c:pt>
                <c:pt idx="498">
                  <c:v>67.015007569906388</c:v>
                </c:pt>
                <c:pt idx="499">
                  <c:v>64.912212020342309</c:v>
                </c:pt>
                <c:pt idx="500">
                  <c:v>60.154277867806293</c:v>
                </c:pt>
                <c:pt idx="501">
                  <c:v>57.803769415378802</c:v>
                </c:pt>
                <c:pt idx="502">
                  <c:v>60.5098287235462</c:v>
                </c:pt>
                <c:pt idx="503">
                  <c:v>60.65369442200813</c:v>
                </c:pt>
                <c:pt idx="504">
                  <c:v>63.687222443988169</c:v>
                </c:pt>
                <c:pt idx="505">
                  <c:v>65.829024559856762</c:v>
                </c:pt>
                <c:pt idx="506">
                  <c:v>66.975505062246214</c:v>
                </c:pt>
                <c:pt idx="507">
                  <c:v>65.249580628817981</c:v>
                </c:pt>
                <c:pt idx="508">
                  <c:v>63.319463754143847</c:v>
                </c:pt>
                <c:pt idx="509">
                  <c:v>64.468550579157551</c:v>
                </c:pt>
                <c:pt idx="510">
                  <c:v>66.611042538867366</c:v>
                </c:pt>
                <c:pt idx="511">
                  <c:v>64.131995232052816</c:v>
                </c:pt>
                <c:pt idx="512">
                  <c:v>63.285161214500967</c:v>
                </c:pt>
                <c:pt idx="513">
                  <c:v>62.234056615809777</c:v>
                </c:pt>
                <c:pt idx="514">
                  <c:v>61.420682154676378</c:v>
                </c:pt>
                <c:pt idx="515">
                  <c:v>59.911167826809113</c:v>
                </c:pt>
                <c:pt idx="516">
                  <c:v>59.158722122547744</c:v>
                </c:pt>
                <c:pt idx="517">
                  <c:v>57.224267902667933</c:v>
                </c:pt>
                <c:pt idx="518">
                  <c:v>57.970331901316762</c:v>
                </c:pt>
                <c:pt idx="519">
                  <c:v>58.13805209446852</c:v>
                </c:pt>
                <c:pt idx="520">
                  <c:v>58.063305893614313</c:v>
                </c:pt>
                <c:pt idx="521">
                  <c:v>58.425738823716713</c:v>
                </c:pt>
                <c:pt idx="522">
                  <c:v>58.772138746422641</c:v>
                </c:pt>
                <c:pt idx="523">
                  <c:v>58.30723632129169</c:v>
                </c:pt>
                <c:pt idx="524">
                  <c:v>57.762018910301208</c:v>
                </c:pt>
                <c:pt idx="525">
                  <c:v>58.161836296114458</c:v>
                </c:pt>
                <c:pt idx="526">
                  <c:v>59.988318907787331</c:v>
                </c:pt>
                <c:pt idx="527">
                  <c:v>58.871483350324162</c:v>
                </c:pt>
                <c:pt idx="528">
                  <c:v>59.610528574294527</c:v>
                </c:pt>
                <c:pt idx="529">
                  <c:v>61.697142563270383</c:v>
                </c:pt>
                <c:pt idx="530">
                  <c:v>61.464565443519788</c:v>
                </c:pt>
                <c:pt idx="531">
                  <c:v>61.117821223579917</c:v>
                </c:pt>
                <c:pt idx="532">
                  <c:v>61.885175344835361</c:v>
                </c:pt>
                <c:pt idx="533">
                  <c:v>63.434823049159753</c:v>
                </c:pt>
                <c:pt idx="534">
                  <c:v>62.068800538776337</c:v>
                </c:pt>
                <c:pt idx="535">
                  <c:v>63.46826373676091</c:v>
                </c:pt>
                <c:pt idx="536">
                  <c:v>63.752937969648492</c:v>
                </c:pt>
                <c:pt idx="537">
                  <c:v>63.033527106795447</c:v>
                </c:pt>
                <c:pt idx="538">
                  <c:v>61.72344187164601</c:v>
                </c:pt>
                <c:pt idx="539">
                  <c:v>61.261019050910882</c:v>
                </c:pt>
                <c:pt idx="540">
                  <c:v>60.729228262580428</c:v>
                </c:pt>
                <c:pt idx="541">
                  <c:v>61.663633729063818</c:v>
                </c:pt>
                <c:pt idx="542">
                  <c:v>62.675080216731651</c:v>
                </c:pt>
                <c:pt idx="543">
                  <c:v>62.762375260490003</c:v>
                </c:pt>
                <c:pt idx="544">
                  <c:v>63.980787384591352</c:v>
                </c:pt>
                <c:pt idx="545">
                  <c:v>64.596120204928226</c:v>
                </c:pt>
                <c:pt idx="546">
                  <c:v>66.135111260214131</c:v>
                </c:pt>
                <c:pt idx="547">
                  <c:v>66.312467599775474</c:v>
                </c:pt>
                <c:pt idx="548">
                  <c:v>63.535915556750311</c:v>
                </c:pt>
                <c:pt idx="549">
                  <c:v>63.575450677592372</c:v>
                </c:pt>
                <c:pt idx="550">
                  <c:v>62.171550334283268</c:v>
                </c:pt>
                <c:pt idx="551">
                  <c:v>62.016497655848177</c:v>
                </c:pt>
                <c:pt idx="552">
                  <c:v>62.962470558779252</c:v>
                </c:pt>
                <c:pt idx="553">
                  <c:v>61.889068376162427</c:v>
                </c:pt>
                <c:pt idx="554">
                  <c:v>62.996404098465483</c:v>
                </c:pt>
                <c:pt idx="555">
                  <c:v>63.467059216150027</c:v>
                </c:pt>
                <c:pt idx="556">
                  <c:v>63.059880458929641</c:v>
                </c:pt>
                <c:pt idx="557">
                  <c:v>61.814331956071868</c:v>
                </c:pt>
                <c:pt idx="558">
                  <c:v>61.467437016839021</c:v>
                </c:pt>
                <c:pt idx="559">
                  <c:v>60.446379447426359</c:v>
                </c:pt>
                <c:pt idx="560">
                  <c:v>60.96350541767108</c:v>
                </c:pt>
                <c:pt idx="561">
                  <c:v>62.43391536494196</c:v>
                </c:pt>
                <c:pt idx="562">
                  <c:v>62.431606252162283</c:v>
                </c:pt>
                <c:pt idx="563">
                  <c:v>63.076767797165857</c:v>
                </c:pt>
                <c:pt idx="564">
                  <c:v>61.870115231478813</c:v>
                </c:pt>
                <c:pt idx="565">
                  <c:v>61.968840096332968</c:v>
                </c:pt>
                <c:pt idx="566">
                  <c:v>62.457451755923543</c:v>
                </c:pt>
                <c:pt idx="567">
                  <c:v>62.190310872099147</c:v>
                </c:pt>
                <c:pt idx="568">
                  <c:v>63.62693811022897</c:v>
                </c:pt>
                <c:pt idx="569">
                  <c:v>64.560187151003518</c:v>
                </c:pt>
                <c:pt idx="570">
                  <c:v>64.737671728603473</c:v>
                </c:pt>
                <c:pt idx="571">
                  <c:v>64.735646637271287</c:v>
                </c:pt>
                <c:pt idx="572">
                  <c:v>64.251213059225378</c:v>
                </c:pt>
                <c:pt idx="573">
                  <c:v>65.116018890092747</c:v>
                </c:pt>
                <c:pt idx="574">
                  <c:v>63.538525117164063</c:v>
                </c:pt>
                <c:pt idx="575">
                  <c:v>62.309143697086547</c:v>
                </c:pt>
                <c:pt idx="576">
                  <c:v>62.248034536249648</c:v>
                </c:pt>
                <c:pt idx="577">
                  <c:v>62.21036797211751</c:v>
                </c:pt>
                <c:pt idx="578">
                  <c:v>61.534647806600198</c:v>
                </c:pt>
                <c:pt idx="579">
                  <c:v>60.762353226404272</c:v>
                </c:pt>
                <c:pt idx="580">
                  <c:v>61.044151517744183</c:v>
                </c:pt>
                <c:pt idx="581">
                  <c:v>61.4461283524412</c:v>
                </c:pt>
                <c:pt idx="582">
                  <c:v>61.371038551396687</c:v>
                </c:pt>
                <c:pt idx="583">
                  <c:v>59.970909153203067</c:v>
                </c:pt>
                <c:pt idx="584">
                  <c:v>58.959218895660179</c:v>
                </c:pt>
                <c:pt idx="585">
                  <c:v>59.135156343110197</c:v>
                </c:pt>
                <c:pt idx="586">
                  <c:v>58.637736657396452</c:v>
                </c:pt>
                <c:pt idx="587">
                  <c:v>58.97463900008281</c:v>
                </c:pt>
                <c:pt idx="588">
                  <c:v>58.454229571870847</c:v>
                </c:pt>
                <c:pt idx="589">
                  <c:v>59.42139090469054</c:v>
                </c:pt>
                <c:pt idx="590">
                  <c:v>60.842801057818022</c:v>
                </c:pt>
                <c:pt idx="591">
                  <c:v>61.693666374185923</c:v>
                </c:pt>
                <c:pt idx="592">
                  <c:v>61.744132804296648</c:v>
                </c:pt>
                <c:pt idx="593">
                  <c:v>62.604186913550294</c:v>
                </c:pt>
                <c:pt idx="594">
                  <c:v>62.678669761230601</c:v>
                </c:pt>
                <c:pt idx="595">
                  <c:v>62.616074572910399</c:v>
                </c:pt>
                <c:pt idx="596">
                  <c:v>64.204942383982626</c:v>
                </c:pt>
                <c:pt idx="597">
                  <c:v>64.136789327621244</c:v>
                </c:pt>
                <c:pt idx="598">
                  <c:v>64.802047979011775</c:v>
                </c:pt>
                <c:pt idx="599">
                  <c:v>66.356327019332142</c:v>
                </c:pt>
                <c:pt idx="600">
                  <c:v>67.678593874513894</c:v>
                </c:pt>
                <c:pt idx="601">
                  <c:v>65.701359527573715</c:v>
                </c:pt>
                <c:pt idx="602">
                  <c:v>66.785542295750602</c:v>
                </c:pt>
                <c:pt idx="603">
                  <c:v>67.163571271099471</c:v>
                </c:pt>
                <c:pt idx="604">
                  <c:v>69.115145887327003</c:v>
                </c:pt>
                <c:pt idx="605">
                  <c:v>69.692279631980114</c:v>
                </c:pt>
                <c:pt idx="606">
                  <c:v>71.236925311787331</c:v>
                </c:pt>
                <c:pt idx="607">
                  <c:v>72.05366082197024</c:v>
                </c:pt>
                <c:pt idx="608">
                  <c:v>73.364644354891325</c:v>
                </c:pt>
                <c:pt idx="609">
                  <c:v>74.973731170986071</c:v>
                </c:pt>
                <c:pt idx="610">
                  <c:v>73.152736987779861</c:v>
                </c:pt>
                <c:pt idx="611">
                  <c:v>73.883783107514276</c:v>
                </c:pt>
                <c:pt idx="612">
                  <c:v>74.765350857920865</c:v>
                </c:pt>
                <c:pt idx="613">
                  <c:v>74.609221095097453</c:v>
                </c:pt>
                <c:pt idx="614">
                  <c:v>74.01247604600097</c:v>
                </c:pt>
                <c:pt idx="615">
                  <c:v>75.687223237949439</c:v>
                </c:pt>
                <c:pt idx="616">
                  <c:v>76.611985703748246</c:v>
                </c:pt>
                <c:pt idx="617">
                  <c:v>75.851003690441004</c:v>
                </c:pt>
                <c:pt idx="618">
                  <c:v>73.794415747836041</c:v>
                </c:pt>
                <c:pt idx="619">
                  <c:v>75.809606537850954</c:v>
                </c:pt>
                <c:pt idx="620">
                  <c:v>79.144197658228606</c:v>
                </c:pt>
                <c:pt idx="621">
                  <c:v>79.729204308986596</c:v>
                </c:pt>
                <c:pt idx="622">
                  <c:v>78.832095505675113</c:v>
                </c:pt>
                <c:pt idx="623">
                  <c:v>80.314002544908121</c:v>
                </c:pt>
                <c:pt idx="624">
                  <c:v>79.812024945805021</c:v>
                </c:pt>
                <c:pt idx="625">
                  <c:v>79.101126818730478</c:v>
                </c:pt>
                <c:pt idx="626">
                  <c:v>80.423820150555542</c:v>
                </c:pt>
                <c:pt idx="627">
                  <c:v>80.033075867788725</c:v>
                </c:pt>
                <c:pt idx="628">
                  <c:v>80.275508740678035</c:v>
                </c:pt>
                <c:pt idx="629">
                  <c:v>81.006604356569184</c:v>
                </c:pt>
                <c:pt idx="630">
                  <c:v>83.294599326780997</c:v>
                </c:pt>
                <c:pt idx="631">
                  <c:v>90.245084929325742</c:v>
                </c:pt>
                <c:pt idx="632">
                  <c:v>92.576205437492902</c:v>
                </c:pt>
                <c:pt idx="633">
                  <c:v>92.396970509552915</c:v>
                </c:pt>
                <c:pt idx="634">
                  <c:v>92.923674776850518</c:v>
                </c:pt>
                <c:pt idx="635">
                  <c:v>93.836802713120846</c:v>
                </c:pt>
                <c:pt idx="636">
                  <c:v>92.299497108926701</c:v>
                </c:pt>
                <c:pt idx="637">
                  <c:v>95.392221805861936</c:v>
                </c:pt>
                <c:pt idx="638">
                  <c:v>94.897024829018022</c:v>
                </c:pt>
                <c:pt idx="639">
                  <c:v>96.647785908683119</c:v>
                </c:pt>
                <c:pt idx="640">
                  <c:v>98.927883842262659</c:v>
                </c:pt>
                <c:pt idx="641">
                  <c:v>99.030733662791604</c:v>
                </c:pt>
                <c:pt idx="642">
                  <c:v>100.0383723909013</c:v>
                </c:pt>
                <c:pt idx="643">
                  <c:v>100.8515180738041</c:v>
                </c:pt>
                <c:pt idx="644">
                  <c:v>101.2108089160272</c:v>
                </c:pt>
                <c:pt idx="645">
                  <c:v>97.562041349310647</c:v>
                </c:pt>
                <c:pt idx="646">
                  <c:v>100.5964301068972</c:v>
                </c:pt>
                <c:pt idx="647">
                  <c:v>102.365238347096</c:v>
                </c:pt>
                <c:pt idx="648">
                  <c:v>102.61957328398179</c:v>
                </c:pt>
                <c:pt idx="649">
                  <c:v>102.3079375517528</c:v>
                </c:pt>
                <c:pt idx="650">
                  <c:v>101.5116875440186</c:v>
                </c:pt>
                <c:pt idx="651">
                  <c:v>102.558272312558</c:v>
                </c:pt>
                <c:pt idx="652">
                  <c:v>98.764115943535046</c:v>
                </c:pt>
                <c:pt idx="653">
                  <c:v>96.607347413976399</c:v>
                </c:pt>
                <c:pt idx="654">
                  <c:v>98.056520439211781</c:v>
                </c:pt>
                <c:pt idx="655">
                  <c:v>96.982844579061677</c:v>
                </c:pt>
                <c:pt idx="656">
                  <c:v>97.055295761580126</c:v>
                </c:pt>
                <c:pt idx="657">
                  <c:v>98.636229367106367</c:v>
                </c:pt>
                <c:pt idx="658">
                  <c:v>98.008894795439019</c:v>
                </c:pt>
                <c:pt idx="659">
                  <c:v>99.719872778699596</c:v>
                </c:pt>
                <c:pt idx="660">
                  <c:v>99.893374866763978</c:v>
                </c:pt>
                <c:pt idx="661">
                  <c:v>98.447976110541276</c:v>
                </c:pt>
                <c:pt idx="662">
                  <c:v>99.437220173340165</c:v>
                </c:pt>
                <c:pt idx="663">
                  <c:v>101.0043883032708</c:v>
                </c:pt>
                <c:pt idx="664">
                  <c:v>102.4656923793406</c:v>
                </c:pt>
                <c:pt idx="665">
                  <c:v>98.499144510759223</c:v>
                </c:pt>
                <c:pt idx="666">
                  <c:v>99.824176625564604</c:v>
                </c:pt>
                <c:pt idx="667">
                  <c:v>98.049946765457079</c:v>
                </c:pt>
                <c:pt idx="668">
                  <c:v>98.830871971074359</c:v>
                </c:pt>
                <c:pt idx="669">
                  <c:v>97.294003400168833</c:v>
                </c:pt>
                <c:pt idx="670">
                  <c:v>96.095420549891315</c:v>
                </c:pt>
                <c:pt idx="671">
                  <c:v>99.59354880582724</c:v>
                </c:pt>
                <c:pt idx="672">
                  <c:v>102.78685903808579</c:v>
                </c:pt>
                <c:pt idx="673">
                  <c:v>103.0738345932656</c:v>
                </c:pt>
                <c:pt idx="674">
                  <c:v>105.53193706224251</c:v>
                </c:pt>
                <c:pt idx="675">
                  <c:v>108.1454184936824</c:v>
                </c:pt>
                <c:pt idx="676">
                  <c:v>107.82551676682129</c:v>
                </c:pt>
                <c:pt idx="677">
                  <c:v>106.78959425924261</c:v>
                </c:pt>
                <c:pt idx="678">
                  <c:v>108.6908897190023</c:v>
                </c:pt>
                <c:pt idx="679">
                  <c:v>110.2615589508865</c:v>
                </c:pt>
                <c:pt idx="680">
                  <c:v>111.12746044567361</c:v>
                </c:pt>
                <c:pt idx="681">
                  <c:v>111.91711378044511</c:v>
                </c:pt>
                <c:pt idx="682">
                  <c:v>110.3383130047192</c:v>
                </c:pt>
                <c:pt idx="683">
                  <c:v>111.3133149682027</c:v>
                </c:pt>
                <c:pt idx="684">
                  <c:v>112.5134061471599</c:v>
                </c:pt>
                <c:pt idx="685">
                  <c:v>114.0125339997786</c:v>
                </c:pt>
                <c:pt idx="686">
                  <c:v>113.31825701468389</c:v>
                </c:pt>
                <c:pt idx="687">
                  <c:v>114.2786465940368</c:v>
                </c:pt>
                <c:pt idx="688">
                  <c:v>111.40512136937831</c:v>
                </c:pt>
                <c:pt idx="689">
                  <c:v>109.39832209197</c:v>
                </c:pt>
                <c:pt idx="690">
                  <c:v>108.8693947922182</c:v>
                </c:pt>
                <c:pt idx="691">
                  <c:v>110.1390913459129</c:v>
                </c:pt>
                <c:pt idx="692">
                  <c:v>109.6907777398913</c:v>
                </c:pt>
                <c:pt idx="693">
                  <c:v>113.2881355860803</c:v>
                </c:pt>
                <c:pt idx="694">
                  <c:v>114.3528540564958</c:v>
                </c:pt>
                <c:pt idx="695">
                  <c:v>109.97303453792399</c:v>
                </c:pt>
                <c:pt idx="696">
                  <c:v>111.5376774467842</c:v>
                </c:pt>
                <c:pt idx="697">
                  <c:v>109.4313623674072</c:v>
                </c:pt>
                <c:pt idx="698">
                  <c:v>110.5692545648847</c:v>
                </c:pt>
                <c:pt idx="699">
                  <c:v>111.80790124242399</c:v>
                </c:pt>
                <c:pt idx="700">
                  <c:v>114.1789355408099</c:v>
                </c:pt>
                <c:pt idx="701">
                  <c:v>115.22653055605871</c:v>
                </c:pt>
                <c:pt idx="702">
                  <c:v>115.1664940905403</c:v>
                </c:pt>
                <c:pt idx="703">
                  <c:v>114.8271229109983</c:v>
                </c:pt>
                <c:pt idx="704">
                  <c:v>115.2115456943156</c:v>
                </c:pt>
                <c:pt idx="705">
                  <c:v>114.17101027275829</c:v>
                </c:pt>
                <c:pt idx="706">
                  <c:v>113.6380252007576</c:v>
                </c:pt>
                <c:pt idx="707">
                  <c:v>114.0341613028053</c:v>
                </c:pt>
                <c:pt idx="708">
                  <c:v>114.649084827994</c:v>
                </c:pt>
                <c:pt idx="709">
                  <c:v>116.18400394294891</c:v>
                </c:pt>
                <c:pt idx="710">
                  <c:v>119.0118331752175</c:v>
                </c:pt>
                <c:pt idx="711">
                  <c:v>119.23535745355331</c:v>
                </c:pt>
                <c:pt idx="712">
                  <c:v>118.12238555054201</c:v>
                </c:pt>
                <c:pt idx="713">
                  <c:v>118.1011088340511</c:v>
                </c:pt>
                <c:pt idx="714">
                  <c:v>117.6333113063809</c:v>
                </c:pt>
                <c:pt idx="715">
                  <c:v>117.85914153805891</c:v>
                </c:pt>
                <c:pt idx="716">
                  <c:v>120.6003132508352</c:v>
                </c:pt>
                <c:pt idx="717">
                  <c:v>121.9381636347351</c:v>
                </c:pt>
                <c:pt idx="718">
                  <c:v>122.50516173236529</c:v>
                </c:pt>
                <c:pt idx="719">
                  <c:v>123.9601382151307</c:v>
                </c:pt>
                <c:pt idx="720">
                  <c:v>125.55684683284331</c:v>
                </c:pt>
                <c:pt idx="721">
                  <c:v>124.2614338112529</c:v>
                </c:pt>
                <c:pt idx="722">
                  <c:v>123.6752762399712</c:v>
                </c:pt>
                <c:pt idx="723">
                  <c:v>123.03760583188649</c:v>
                </c:pt>
                <c:pt idx="724">
                  <c:v>124.2485085377425</c:v>
                </c:pt>
                <c:pt idx="725">
                  <c:v>124.5929802093474</c:v>
                </c:pt>
                <c:pt idx="726">
                  <c:v>125.4281583620194</c:v>
                </c:pt>
                <c:pt idx="727">
                  <c:v>124.4878997982978</c:v>
                </c:pt>
                <c:pt idx="728">
                  <c:v>124.7738447974622</c:v>
                </c:pt>
                <c:pt idx="729">
                  <c:v>121.40910854296359</c:v>
                </c:pt>
                <c:pt idx="730">
                  <c:v>121.3791915660632</c:v>
                </c:pt>
                <c:pt idx="731">
                  <c:v>120.9612079128036</c:v>
                </c:pt>
                <c:pt idx="732">
                  <c:v>123.1574688321142</c:v>
                </c:pt>
                <c:pt idx="733">
                  <c:v>125.7246142715094</c:v>
                </c:pt>
                <c:pt idx="734">
                  <c:v>126.4536669009928</c:v>
                </c:pt>
                <c:pt idx="735">
                  <c:v>126.2568966212385</c:v>
                </c:pt>
                <c:pt idx="736">
                  <c:v>126.8331184165617</c:v>
                </c:pt>
                <c:pt idx="737">
                  <c:v>126.8101048089239</c:v>
                </c:pt>
                <c:pt idx="738">
                  <c:v>125.5861801726353</c:v>
                </c:pt>
                <c:pt idx="739">
                  <c:v>124.4612439417005</c:v>
                </c:pt>
                <c:pt idx="740">
                  <c:v>125.3499090595772</c:v>
                </c:pt>
                <c:pt idx="741">
                  <c:v>124.9667615232283</c:v>
                </c:pt>
                <c:pt idx="742">
                  <c:v>122.2259307081091</c:v>
                </c:pt>
                <c:pt idx="743">
                  <c:v>122.8608854622497</c:v>
                </c:pt>
                <c:pt idx="744">
                  <c:v>122.7784979916005</c:v>
                </c:pt>
                <c:pt idx="745">
                  <c:v>122.4067696837247</c:v>
                </c:pt>
                <c:pt idx="746">
                  <c:v>119.32310508270049</c:v>
                </c:pt>
                <c:pt idx="747">
                  <c:v>121.1974546878119</c:v>
                </c:pt>
                <c:pt idx="748">
                  <c:v>123.27579258005051</c:v>
                </c:pt>
                <c:pt idx="749">
                  <c:v>124.2420582215922</c:v>
                </c:pt>
                <c:pt idx="750">
                  <c:v>126.5022118732202</c:v>
                </c:pt>
                <c:pt idx="751">
                  <c:v>126.6841361708212</c:v>
                </c:pt>
                <c:pt idx="752">
                  <c:v>129.4277616489403</c:v>
                </c:pt>
                <c:pt idx="753">
                  <c:v>128.33915149453441</c:v>
                </c:pt>
                <c:pt idx="754">
                  <c:v>129.2644697163565</c:v>
                </c:pt>
                <c:pt idx="755">
                  <c:v>130.70659080488321</c:v>
                </c:pt>
                <c:pt idx="756">
                  <c:v>131.7002503899183</c:v>
                </c:pt>
                <c:pt idx="757">
                  <c:v>132.2073037678565</c:v>
                </c:pt>
                <c:pt idx="758">
                  <c:v>131.00405955526949</c:v>
                </c:pt>
                <c:pt idx="759">
                  <c:v>131.6730912745104</c:v>
                </c:pt>
                <c:pt idx="760">
                  <c:v>133.319630343911</c:v>
                </c:pt>
                <c:pt idx="761">
                  <c:v>132.8003687251821</c:v>
                </c:pt>
                <c:pt idx="762">
                  <c:v>133.76090840410649</c:v>
                </c:pt>
                <c:pt idx="763">
                  <c:v>132.9028437367142</c:v>
                </c:pt>
                <c:pt idx="764">
                  <c:v>131.26588735116999</c:v>
                </c:pt>
                <c:pt idx="765">
                  <c:v>133.42021902880839</c:v>
                </c:pt>
                <c:pt idx="766">
                  <c:v>135.18224836661119</c:v>
                </c:pt>
                <c:pt idx="767">
                  <c:v>136.68741169137209</c:v>
                </c:pt>
                <c:pt idx="768">
                  <c:v>138.40415973493521</c:v>
                </c:pt>
                <c:pt idx="769">
                  <c:v>137.83301858178029</c:v>
                </c:pt>
                <c:pt idx="770">
                  <c:v>137.58954610767739</c:v>
                </c:pt>
                <c:pt idx="771">
                  <c:v>139.26559450450341</c:v>
                </c:pt>
                <c:pt idx="772">
                  <c:v>138.94254612677261</c:v>
                </c:pt>
                <c:pt idx="773">
                  <c:v>138.25395400510951</c:v>
                </c:pt>
                <c:pt idx="774">
                  <c:v>137.8926769288023</c:v>
                </c:pt>
                <c:pt idx="775">
                  <c:v>137.56434642534441</c:v>
                </c:pt>
                <c:pt idx="776">
                  <c:v>136.1495038059972</c:v>
                </c:pt>
                <c:pt idx="777">
                  <c:v>137.05572807532451</c:v>
                </c:pt>
                <c:pt idx="778">
                  <c:v>137.63104466385241</c:v>
                </c:pt>
                <c:pt idx="779">
                  <c:v>137.0797819827001</c:v>
                </c:pt>
                <c:pt idx="780">
                  <c:v>136.87559433685141</c:v>
                </c:pt>
                <c:pt idx="781">
                  <c:v>137.88088046279839</c:v>
                </c:pt>
                <c:pt idx="782">
                  <c:v>140.39063660182799</c:v>
                </c:pt>
                <c:pt idx="783">
                  <c:v>141.5510432447858</c:v>
                </c:pt>
                <c:pt idx="784">
                  <c:v>141.37322285562041</c:v>
                </c:pt>
                <c:pt idx="785">
                  <c:v>141.1579240765127</c:v>
                </c:pt>
                <c:pt idx="786">
                  <c:v>142.05807840360819</c:v>
                </c:pt>
                <c:pt idx="787">
                  <c:v>143.13656846318369</c:v>
                </c:pt>
                <c:pt idx="788">
                  <c:v>144.52707774991759</c:v>
                </c:pt>
                <c:pt idx="789">
                  <c:v>144.36271877351811</c:v>
                </c:pt>
                <c:pt idx="790">
                  <c:v>143.37981309150919</c:v>
                </c:pt>
                <c:pt idx="791">
                  <c:v>143.5160655275001</c:v>
                </c:pt>
                <c:pt idx="792">
                  <c:v>144.43589136340029</c:v>
                </c:pt>
                <c:pt idx="793">
                  <c:v>143.80438941488791</c:v>
                </c:pt>
                <c:pt idx="794">
                  <c:v>145.35726593715171</c:v>
                </c:pt>
                <c:pt idx="795">
                  <c:v>146.5085063348892</c:v>
                </c:pt>
                <c:pt idx="796">
                  <c:v>140.99565309885739</c:v>
                </c:pt>
                <c:pt idx="797">
                  <c:v>147.54464252070241</c:v>
                </c:pt>
                <c:pt idx="798">
                  <c:v>145.8862169317365</c:v>
                </c:pt>
                <c:pt idx="799">
                  <c:v>145.89063397155019</c:v>
                </c:pt>
                <c:pt idx="800">
                  <c:v>143.36366594290979</c:v>
                </c:pt>
                <c:pt idx="801">
                  <c:v>141.32624912396619</c:v>
                </c:pt>
                <c:pt idx="802">
                  <c:v>139.73260906477631</c:v>
                </c:pt>
                <c:pt idx="803">
                  <c:v>134.87198959954881</c:v>
                </c:pt>
                <c:pt idx="804">
                  <c:v>136.1983417435942</c:v>
                </c:pt>
                <c:pt idx="805">
                  <c:v>135.83905827148169</c:v>
                </c:pt>
                <c:pt idx="806">
                  <c:v>139.77414298336879</c:v>
                </c:pt>
                <c:pt idx="807">
                  <c:v>137.349584901567</c:v>
                </c:pt>
                <c:pt idx="808">
                  <c:v>139.78747191569309</c:v>
                </c:pt>
                <c:pt idx="809">
                  <c:v>138.3952266685271</c:v>
                </c:pt>
                <c:pt idx="810">
                  <c:v>136.1206644173181</c:v>
                </c:pt>
                <c:pt idx="811">
                  <c:v>137.26044364486191</c:v>
                </c:pt>
                <c:pt idx="812">
                  <c:v>137.7094876563292</c:v>
                </c:pt>
                <c:pt idx="813">
                  <c:v>138.80892988128491</c:v>
                </c:pt>
                <c:pt idx="814">
                  <c:v>138.00499771154841</c:v>
                </c:pt>
                <c:pt idx="815">
                  <c:v>139.2447056418797</c:v>
                </c:pt>
                <c:pt idx="816">
                  <c:v>138.9109540650214</c:v>
                </c:pt>
                <c:pt idx="817">
                  <c:v>139.29962002813659</c:v>
                </c:pt>
                <c:pt idx="818">
                  <c:v>140.3091793239152</c:v>
                </c:pt>
                <c:pt idx="819">
                  <c:v>139.5268908754696</c:v>
                </c:pt>
                <c:pt idx="820">
                  <c:v>138.7928653219733</c:v>
                </c:pt>
                <c:pt idx="821">
                  <c:v>138.4334022010095</c:v>
                </c:pt>
                <c:pt idx="822">
                  <c:v>138.32345683058281</c:v>
                </c:pt>
                <c:pt idx="823">
                  <c:v>138.06901602073941</c:v>
                </c:pt>
                <c:pt idx="824">
                  <c:v>137.5723625022182</c:v>
                </c:pt>
                <c:pt idx="825">
                  <c:v>138.51817432707941</c:v>
                </c:pt>
                <c:pt idx="826">
                  <c:v>141.9104070215927</c:v>
                </c:pt>
                <c:pt idx="827">
                  <c:v>143.460828788513</c:v>
                </c:pt>
                <c:pt idx="828">
                  <c:v>144.52768708001449</c:v>
                </c:pt>
                <c:pt idx="829">
                  <c:v>145.36096819563161</c:v>
                </c:pt>
                <c:pt idx="830">
                  <c:v>146.07417581646891</c:v>
                </c:pt>
                <c:pt idx="831">
                  <c:v>145.945214304236</c:v>
                </c:pt>
                <c:pt idx="832">
                  <c:v>145.99580153255681</c:v>
                </c:pt>
                <c:pt idx="833">
                  <c:v>145.72400234656351</c:v>
                </c:pt>
                <c:pt idx="834">
                  <c:v>145.66304673948829</c:v>
                </c:pt>
                <c:pt idx="835">
                  <c:v>145.60142304456039</c:v>
                </c:pt>
                <c:pt idx="836">
                  <c:v>146.84234219554861</c:v>
                </c:pt>
                <c:pt idx="837">
                  <c:v>147.97623177151121</c:v>
                </c:pt>
                <c:pt idx="838">
                  <c:v>147.80673329613239</c:v>
                </c:pt>
                <c:pt idx="839">
                  <c:v>148.098505375391</c:v>
                </c:pt>
                <c:pt idx="840">
                  <c:v>147.43724956296501</c:v>
                </c:pt>
                <c:pt idx="841">
                  <c:v>148.53564055582851</c:v>
                </c:pt>
                <c:pt idx="842">
                  <c:v>148.8997438668774</c:v>
                </c:pt>
                <c:pt idx="843">
                  <c:v>149.79586679649981</c:v>
                </c:pt>
                <c:pt idx="844">
                  <c:v>149.1923350204066</c:v>
                </c:pt>
                <c:pt idx="845">
                  <c:v>148.72678809827201</c:v>
                </c:pt>
                <c:pt idx="846">
                  <c:v>149.12911827882519</c:v>
                </c:pt>
                <c:pt idx="847">
                  <c:v>151.6300726263284</c:v>
                </c:pt>
                <c:pt idx="848">
                  <c:v>153.01074302468129</c:v>
                </c:pt>
                <c:pt idx="849">
                  <c:v>153.3331349590031</c:v>
                </c:pt>
                <c:pt idx="850">
                  <c:v>154.0565088430005</c:v>
                </c:pt>
                <c:pt idx="851">
                  <c:v>153.6628841643832</c:v>
                </c:pt>
                <c:pt idx="852">
                  <c:v>153.4571873344008</c:v>
                </c:pt>
                <c:pt idx="853">
                  <c:v>153.05962982451959</c:v>
                </c:pt>
                <c:pt idx="854">
                  <c:v>152.52202129964621</c:v>
                </c:pt>
                <c:pt idx="855">
                  <c:v>152.1933378419956</c:v>
                </c:pt>
                <c:pt idx="856">
                  <c:v>152.2416768543674</c:v>
                </c:pt>
                <c:pt idx="857">
                  <c:v>150.06603582375209</c:v>
                </c:pt>
                <c:pt idx="858">
                  <c:v>151.20989304235979</c:v>
                </c:pt>
                <c:pt idx="859">
                  <c:v>151.83475580932591</c:v>
                </c:pt>
                <c:pt idx="860">
                  <c:v>151.34362537779859</c:v>
                </c:pt>
                <c:pt idx="861">
                  <c:v>150.96309031861631</c:v>
                </c:pt>
                <c:pt idx="862">
                  <c:v>150.5241123608254</c:v>
                </c:pt>
                <c:pt idx="863">
                  <c:v>150.18722498676439</c:v>
                </c:pt>
                <c:pt idx="864">
                  <c:v>148.5457823739367</c:v>
                </c:pt>
                <c:pt idx="865">
                  <c:v>148.98897914552111</c:v>
                </c:pt>
                <c:pt idx="866">
                  <c:v>149.4205801637782</c:v>
                </c:pt>
                <c:pt idx="867">
                  <c:v>147.98708724554541</c:v>
                </c:pt>
                <c:pt idx="868">
                  <c:v>145.94510836491841</c:v>
                </c:pt>
                <c:pt idx="869">
                  <c:v>146.3796394150493</c:v>
                </c:pt>
                <c:pt idx="870">
                  <c:v>146.00853604415391</c:v>
                </c:pt>
                <c:pt idx="871">
                  <c:v>143.34542819072561</c:v>
                </c:pt>
                <c:pt idx="872">
                  <c:v>146.29179315138401</c:v>
                </c:pt>
                <c:pt idx="873">
                  <c:v>144.76896674619411</c:v>
                </c:pt>
                <c:pt idx="874">
                  <c:v>145.50175123666801</c:v>
                </c:pt>
                <c:pt idx="875">
                  <c:v>146.77848012094029</c:v>
                </c:pt>
                <c:pt idx="876">
                  <c:v>146.41331726156881</c:v>
                </c:pt>
                <c:pt idx="877">
                  <c:v>145.66713584419881</c:v>
                </c:pt>
                <c:pt idx="878">
                  <c:v>145.39975175681619</c:v>
                </c:pt>
                <c:pt idx="879">
                  <c:v>141.76557784281519</c:v>
                </c:pt>
                <c:pt idx="880">
                  <c:v>142.23519981258869</c:v>
                </c:pt>
                <c:pt idx="881">
                  <c:v>140.3241175866799</c:v>
                </c:pt>
                <c:pt idx="882">
                  <c:v>140.52749972761029</c:v>
                </c:pt>
                <c:pt idx="883">
                  <c:v>137.3155378509669</c:v>
                </c:pt>
                <c:pt idx="884">
                  <c:v>138.6155452600369</c:v>
                </c:pt>
                <c:pt idx="885">
                  <c:v>139.73151873310971</c:v>
                </c:pt>
                <c:pt idx="886">
                  <c:v>142.17551103621551</c:v>
                </c:pt>
                <c:pt idx="887">
                  <c:v>143.79968279755869</c:v>
                </c:pt>
                <c:pt idx="888">
                  <c:v>142.45852552414081</c:v>
                </c:pt>
                <c:pt idx="889">
                  <c:v>143.52931475084799</c:v>
                </c:pt>
                <c:pt idx="890">
                  <c:v>145.56553147952221</c:v>
                </c:pt>
                <c:pt idx="891">
                  <c:v>145.45501404967891</c:v>
                </c:pt>
                <c:pt idx="892">
                  <c:v>144.39354939834669</c:v>
                </c:pt>
                <c:pt idx="893">
                  <c:v>143.87466077848339</c:v>
                </c:pt>
                <c:pt idx="894">
                  <c:v>144.1543634649679</c:v>
                </c:pt>
                <c:pt idx="895">
                  <c:v>146.14827412686469</c:v>
                </c:pt>
                <c:pt idx="896">
                  <c:v>146.1667559340874</c:v>
                </c:pt>
                <c:pt idx="897">
                  <c:v>147.92610863267851</c:v>
                </c:pt>
                <c:pt idx="898">
                  <c:v>148.71292112131701</c:v>
                </c:pt>
                <c:pt idx="899">
                  <c:v>149.03747968502091</c:v>
                </c:pt>
                <c:pt idx="900">
                  <c:v>149.88208017725739</c:v>
                </c:pt>
                <c:pt idx="901">
                  <c:v>149.14498521833571</c:v>
                </c:pt>
                <c:pt idx="902">
                  <c:v>151.3616126782839</c:v>
                </c:pt>
                <c:pt idx="903">
                  <c:v>150.57449025717059</c:v>
                </c:pt>
                <c:pt idx="904">
                  <c:v>151.30479711454069</c:v>
                </c:pt>
                <c:pt idx="905">
                  <c:v>151.53335997543289</c:v>
                </c:pt>
                <c:pt idx="906">
                  <c:v>150.57968500396009</c:v>
                </c:pt>
                <c:pt idx="907">
                  <c:v>152.1220315191961</c:v>
                </c:pt>
                <c:pt idx="908">
                  <c:v>151.2389995097345</c:v>
                </c:pt>
                <c:pt idx="909">
                  <c:v>151.7110631118214</c:v>
                </c:pt>
                <c:pt idx="910">
                  <c:v>151.05167182268721</c:v>
                </c:pt>
                <c:pt idx="911">
                  <c:v>151.01115122154889</c:v>
                </c:pt>
                <c:pt idx="912">
                  <c:v>151.41172186083759</c:v>
                </c:pt>
                <c:pt idx="913">
                  <c:v>152.31453192027129</c:v>
                </c:pt>
                <c:pt idx="914">
                  <c:v>151.9021023633868</c:v>
                </c:pt>
                <c:pt idx="915">
                  <c:v>153.11706746228359</c:v>
                </c:pt>
                <c:pt idx="916">
                  <c:v>153.55778972489199</c:v>
                </c:pt>
                <c:pt idx="917">
                  <c:v>153.4046348114081</c:v>
                </c:pt>
                <c:pt idx="918">
                  <c:v>153.2476519279825</c:v>
                </c:pt>
                <c:pt idx="919">
                  <c:v>152.94035125112509</c:v>
                </c:pt>
                <c:pt idx="920">
                  <c:v>152.6532751421974</c:v>
                </c:pt>
                <c:pt idx="921">
                  <c:v>154.1477256240465</c:v>
                </c:pt>
                <c:pt idx="922">
                  <c:v>153.23059862692361</c:v>
                </c:pt>
                <c:pt idx="923">
                  <c:v>152.86515846824241</c:v>
                </c:pt>
                <c:pt idx="924">
                  <c:v>154.13889623808799</c:v>
                </c:pt>
                <c:pt idx="925">
                  <c:v>154.89709999587609</c:v>
                </c:pt>
                <c:pt idx="926">
                  <c:v>154.19347438296441</c:v>
                </c:pt>
                <c:pt idx="927">
                  <c:v>152.45703569551961</c:v>
                </c:pt>
                <c:pt idx="928">
                  <c:v>152.46420612835681</c:v>
                </c:pt>
                <c:pt idx="929">
                  <c:v>152.68031934162059</c:v>
                </c:pt>
                <c:pt idx="930">
                  <c:v>152.04649867068261</c:v>
                </c:pt>
                <c:pt idx="931">
                  <c:v>151.20728057905691</c:v>
                </c:pt>
                <c:pt idx="932">
                  <c:v>152.3788015364058</c:v>
                </c:pt>
                <c:pt idx="933">
                  <c:v>152.40854133922591</c:v>
                </c:pt>
                <c:pt idx="934">
                  <c:v>153.65707746791509</c:v>
                </c:pt>
                <c:pt idx="935">
                  <c:v>154.14384805828931</c:v>
                </c:pt>
                <c:pt idx="936">
                  <c:v>154.53016689770789</c:v>
                </c:pt>
                <c:pt idx="937">
                  <c:v>155.78780606933671</c:v>
                </c:pt>
                <c:pt idx="938">
                  <c:v>155.4083067984846</c:v>
                </c:pt>
                <c:pt idx="939">
                  <c:v>154.58583130687779</c:v>
                </c:pt>
                <c:pt idx="940">
                  <c:v>154.2791161361192</c:v>
                </c:pt>
                <c:pt idx="941">
                  <c:v>155.5243316220126</c:v>
                </c:pt>
                <c:pt idx="942">
                  <c:v>154.56729494687269</c:v>
                </c:pt>
                <c:pt idx="943">
                  <c:v>154.48114870672791</c:v>
                </c:pt>
                <c:pt idx="944">
                  <c:v>156.0508498408644</c:v>
                </c:pt>
                <c:pt idx="945">
                  <c:v>157.26649338860949</c:v>
                </c:pt>
                <c:pt idx="946">
                  <c:v>156.83266920739251</c:v>
                </c:pt>
                <c:pt idx="947">
                  <c:v>156.71315484879619</c:v>
                </c:pt>
                <c:pt idx="948">
                  <c:v>155.6887928185954</c:v>
                </c:pt>
                <c:pt idx="949">
                  <c:v>154.54129414076161</c:v>
                </c:pt>
                <c:pt idx="950">
                  <c:v>155.3821029032049</c:v>
                </c:pt>
                <c:pt idx="951">
                  <c:v>154.474545761575</c:v>
                </c:pt>
                <c:pt idx="952">
                  <c:v>154.35368399550899</c:v>
                </c:pt>
                <c:pt idx="953">
                  <c:v>154.1289567542639</c:v>
                </c:pt>
                <c:pt idx="954">
                  <c:v>155.79606158354261</c:v>
                </c:pt>
                <c:pt idx="955">
                  <c:v>155.59927350652791</c:v>
                </c:pt>
                <c:pt idx="956">
                  <c:v>156.84072484952191</c:v>
                </c:pt>
                <c:pt idx="957">
                  <c:v>158.366534224779</c:v>
                </c:pt>
                <c:pt idx="958">
                  <c:v>159.29416174523959</c:v>
                </c:pt>
                <c:pt idx="959">
                  <c:v>159.67161597752741</c:v>
                </c:pt>
                <c:pt idx="960">
                  <c:v>159.52542941981409</c:v>
                </c:pt>
                <c:pt idx="961">
                  <c:v>160.74215073776051</c:v>
                </c:pt>
                <c:pt idx="962">
                  <c:v>160.42372436196121</c:v>
                </c:pt>
                <c:pt idx="963">
                  <c:v>161.4283674731453</c:v>
                </c:pt>
                <c:pt idx="964">
                  <c:v>160.52683454833931</c:v>
                </c:pt>
                <c:pt idx="965">
                  <c:v>163.0572242843794</c:v>
                </c:pt>
                <c:pt idx="966">
                  <c:v>164.47447926150971</c:v>
                </c:pt>
                <c:pt idx="967">
                  <c:v>164.1881418020107</c:v>
                </c:pt>
                <c:pt idx="968">
                  <c:v>163.68618601508771</c:v>
                </c:pt>
                <c:pt idx="969">
                  <c:v>163.55313762863241</c:v>
                </c:pt>
                <c:pt idx="970">
                  <c:v>164.69718311339571</c:v>
                </c:pt>
                <c:pt idx="971">
                  <c:v>165.1156207536707</c:v>
                </c:pt>
                <c:pt idx="972">
                  <c:v>165.10945313475901</c:v>
                </c:pt>
                <c:pt idx="973">
                  <c:v>164.90475856021149</c:v>
                </c:pt>
                <c:pt idx="974">
                  <c:v>164.86805632276469</c:v>
                </c:pt>
                <c:pt idx="975">
                  <c:v>167.54703196298021</c:v>
                </c:pt>
                <c:pt idx="976">
                  <c:v>167.5886784838564</c:v>
                </c:pt>
                <c:pt idx="977">
                  <c:v>167.78585768419251</c:v>
                </c:pt>
                <c:pt idx="978">
                  <c:v>168.9180939030968</c:v>
                </c:pt>
                <c:pt idx="979">
                  <c:v>163.88043564419229</c:v>
                </c:pt>
                <c:pt idx="980">
                  <c:v>163.51681872818051</c:v>
                </c:pt>
                <c:pt idx="981">
                  <c:v>164.1797081039542</c:v>
                </c:pt>
                <c:pt idx="982">
                  <c:v>163.6290187191328</c:v>
                </c:pt>
                <c:pt idx="983">
                  <c:v>165.75277617829951</c:v>
                </c:pt>
                <c:pt idx="984">
                  <c:v>165.47230085829949</c:v>
                </c:pt>
                <c:pt idx="985">
                  <c:v>162.83495003687091</c:v>
                </c:pt>
                <c:pt idx="986">
                  <c:v>161.85300263443051</c:v>
                </c:pt>
                <c:pt idx="987">
                  <c:v>161.52735022216859</c:v>
                </c:pt>
                <c:pt idx="988">
                  <c:v>160.44966797139469</c:v>
                </c:pt>
                <c:pt idx="989">
                  <c:v>162.59536289329949</c:v>
                </c:pt>
                <c:pt idx="990">
                  <c:v>162.1901295711566</c:v>
                </c:pt>
                <c:pt idx="991">
                  <c:v>162.80583114859721</c:v>
                </c:pt>
                <c:pt idx="992">
                  <c:v>163.50230235008519</c:v>
                </c:pt>
                <c:pt idx="993">
                  <c:v>161.7594924740138</c:v>
                </c:pt>
                <c:pt idx="994">
                  <c:v>161.93569711210901</c:v>
                </c:pt>
                <c:pt idx="995">
                  <c:v>162.32229417032329</c:v>
                </c:pt>
                <c:pt idx="996">
                  <c:v>164.41985758377569</c:v>
                </c:pt>
                <c:pt idx="997">
                  <c:v>165.94188476865659</c:v>
                </c:pt>
                <c:pt idx="998">
                  <c:v>166.06548142609711</c:v>
                </c:pt>
                <c:pt idx="999">
                  <c:v>167.13995371948999</c:v>
                </c:pt>
                <c:pt idx="1000">
                  <c:v>168.32691701216859</c:v>
                </c:pt>
                <c:pt idx="1001">
                  <c:v>167.5991985249662</c:v>
                </c:pt>
                <c:pt idx="1002">
                  <c:v>168.29153735621611</c:v>
                </c:pt>
                <c:pt idx="1003">
                  <c:v>169.1272521141328</c:v>
                </c:pt>
                <c:pt idx="1004">
                  <c:v>167.71166044115671</c:v>
                </c:pt>
                <c:pt idx="1005">
                  <c:v>164.6883500753828</c:v>
                </c:pt>
                <c:pt idx="1006">
                  <c:v>165.4286227365138</c:v>
                </c:pt>
                <c:pt idx="1007">
                  <c:v>163.04346054835901</c:v>
                </c:pt>
                <c:pt idx="1008">
                  <c:v>163.25792728675191</c:v>
                </c:pt>
                <c:pt idx="1009">
                  <c:v>160.90410246752569</c:v>
                </c:pt>
                <c:pt idx="1010">
                  <c:v>162.90833076603761</c:v>
                </c:pt>
                <c:pt idx="1011">
                  <c:v>161.25139719818051</c:v>
                </c:pt>
                <c:pt idx="1012">
                  <c:v>160.21195368484709</c:v>
                </c:pt>
                <c:pt idx="1013">
                  <c:v>158.31816398496611</c:v>
                </c:pt>
                <c:pt idx="1014">
                  <c:v>157.17969941050191</c:v>
                </c:pt>
                <c:pt idx="1015">
                  <c:v>158.89586830949</c:v>
                </c:pt>
                <c:pt idx="1016">
                  <c:v>161.0044471640733</c:v>
                </c:pt>
                <c:pt idx="1017">
                  <c:v>162.37636711901379</c:v>
                </c:pt>
                <c:pt idx="1018">
                  <c:v>162.46591853050191</c:v>
                </c:pt>
                <c:pt idx="1019">
                  <c:v>161.7977826572876</c:v>
                </c:pt>
                <c:pt idx="1020">
                  <c:v>161.58751065068051</c:v>
                </c:pt>
                <c:pt idx="1021">
                  <c:v>161.79954599794229</c:v>
                </c:pt>
                <c:pt idx="1022">
                  <c:v>161.28594440127571</c:v>
                </c:pt>
                <c:pt idx="1023">
                  <c:v>158.17033409502571</c:v>
                </c:pt>
                <c:pt idx="1024">
                  <c:v>160.34214549895421</c:v>
                </c:pt>
                <c:pt idx="1025">
                  <c:v>161.43014207008511</c:v>
                </c:pt>
                <c:pt idx="1026">
                  <c:v>162.8438095670495</c:v>
                </c:pt>
                <c:pt idx="1027">
                  <c:v>162.0987613688352</c:v>
                </c:pt>
                <c:pt idx="1028">
                  <c:v>162.18776494752569</c:v>
                </c:pt>
                <c:pt idx="1029">
                  <c:v>163.77843658079951</c:v>
                </c:pt>
                <c:pt idx="1030">
                  <c:v>164.40244879062089</c:v>
                </c:pt>
                <c:pt idx="1031">
                  <c:v>164.24958557806141</c:v>
                </c:pt>
                <c:pt idx="1032">
                  <c:v>164.46967988270421</c:v>
                </c:pt>
                <c:pt idx="1033">
                  <c:v>165.39552863937101</c:v>
                </c:pt>
                <c:pt idx="1034">
                  <c:v>165.12638853520431</c:v>
                </c:pt>
                <c:pt idx="1035">
                  <c:v>165.43633708538269</c:v>
                </c:pt>
                <c:pt idx="1036">
                  <c:v>166.6004540780018</c:v>
                </c:pt>
                <c:pt idx="1037">
                  <c:v>167.58607986574</c:v>
                </c:pt>
                <c:pt idx="1038">
                  <c:v>168.2918339028233</c:v>
                </c:pt>
                <c:pt idx="1039">
                  <c:v>169.37589185044229</c:v>
                </c:pt>
                <c:pt idx="1040">
                  <c:v>169.3829110899066</c:v>
                </c:pt>
                <c:pt idx="1041">
                  <c:v>168.9435329713352</c:v>
                </c:pt>
                <c:pt idx="1042">
                  <c:v>168.0281512848471</c:v>
                </c:pt>
                <c:pt idx="1043">
                  <c:v>164.58694060687091</c:v>
                </c:pt>
                <c:pt idx="1044">
                  <c:v>161.9233933400852</c:v>
                </c:pt>
                <c:pt idx="1045">
                  <c:v>161.67419692401381</c:v>
                </c:pt>
                <c:pt idx="1046">
                  <c:v>164.2341192071685</c:v>
                </c:pt>
                <c:pt idx="1047">
                  <c:v>162.81818130395419</c:v>
                </c:pt>
                <c:pt idx="1048">
                  <c:v>161.31122126460889</c:v>
                </c:pt>
                <c:pt idx="1049">
                  <c:v>160.83216865496621</c:v>
                </c:pt>
                <c:pt idx="1050">
                  <c:v>162.6182678611566</c:v>
                </c:pt>
                <c:pt idx="1051">
                  <c:v>161.68573992258521</c:v>
                </c:pt>
                <c:pt idx="1052">
                  <c:v>161.4819991980614</c:v>
                </c:pt>
                <c:pt idx="1053">
                  <c:v>160.2811324913352</c:v>
                </c:pt>
                <c:pt idx="1054">
                  <c:v>160.56761743514471</c:v>
                </c:pt>
                <c:pt idx="1055">
                  <c:v>159.69463160413281</c:v>
                </c:pt>
                <c:pt idx="1056">
                  <c:v>157.72230951556139</c:v>
                </c:pt>
                <c:pt idx="1057">
                  <c:v>155.1664199270495</c:v>
                </c:pt>
                <c:pt idx="1058">
                  <c:v>155.24778267865659</c:v>
                </c:pt>
                <c:pt idx="1059">
                  <c:v>153.33150274544229</c:v>
                </c:pt>
                <c:pt idx="1060">
                  <c:v>153.0083045710376</c:v>
                </c:pt>
                <c:pt idx="1061">
                  <c:v>153.66220862597811</c:v>
                </c:pt>
                <c:pt idx="1062">
                  <c:v>150.71962469020431</c:v>
                </c:pt>
                <c:pt idx="1063">
                  <c:v>149.52702287675189</c:v>
                </c:pt>
                <c:pt idx="1064">
                  <c:v>147.46961259175191</c:v>
                </c:pt>
                <c:pt idx="1065">
                  <c:v>145.2141362288352</c:v>
                </c:pt>
                <c:pt idx="1066">
                  <c:v>144.2160682923471</c:v>
                </c:pt>
                <c:pt idx="1067">
                  <c:v>145.50414408901369</c:v>
                </c:pt>
                <c:pt idx="1068">
                  <c:v>148.7623718172876</c:v>
                </c:pt>
                <c:pt idx="1069">
                  <c:v>149.15807313484709</c:v>
                </c:pt>
                <c:pt idx="1070">
                  <c:v>149.48247068199001</c:v>
                </c:pt>
                <c:pt idx="1071">
                  <c:v>149.8732405374661</c:v>
                </c:pt>
                <c:pt idx="1072">
                  <c:v>148.3059474818709</c:v>
                </c:pt>
                <c:pt idx="1073">
                  <c:v>149.98756254073999</c:v>
                </c:pt>
                <c:pt idx="1074">
                  <c:v>148.54810477847809</c:v>
                </c:pt>
                <c:pt idx="1075">
                  <c:v>148.2316933235376</c:v>
                </c:pt>
                <c:pt idx="1076">
                  <c:v>145.33258763151369</c:v>
                </c:pt>
                <c:pt idx="1077">
                  <c:v>146.19542944645431</c:v>
                </c:pt>
                <c:pt idx="1078">
                  <c:v>146.5329148191328</c:v>
                </c:pt>
                <c:pt idx="1079">
                  <c:v>150.25379493627571</c:v>
                </c:pt>
                <c:pt idx="1080">
                  <c:v>151.70007564710909</c:v>
                </c:pt>
                <c:pt idx="1081">
                  <c:v>151.76623655764459</c:v>
                </c:pt>
                <c:pt idx="1082">
                  <c:v>149.61462773687089</c:v>
                </c:pt>
                <c:pt idx="1083">
                  <c:v>150.42046049776371</c:v>
                </c:pt>
                <c:pt idx="1084">
                  <c:v>151.00074331079949</c:v>
                </c:pt>
                <c:pt idx="1085">
                  <c:v>150.79288948806129</c:v>
                </c:pt>
                <c:pt idx="1086">
                  <c:v>149.85205851609709</c:v>
                </c:pt>
                <c:pt idx="1087">
                  <c:v>150.86448054782329</c:v>
                </c:pt>
                <c:pt idx="1088">
                  <c:v>149.05405438794239</c:v>
                </c:pt>
                <c:pt idx="1089">
                  <c:v>150.2103135641328</c:v>
                </c:pt>
                <c:pt idx="1090">
                  <c:v>149.53904904318051</c:v>
                </c:pt>
                <c:pt idx="1091">
                  <c:v>147.93456355073999</c:v>
                </c:pt>
                <c:pt idx="1092">
                  <c:v>147.29951165377571</c:v>
                </c:pt>
                <c:pt idx="1093">
                  <c:v>148.0384403072876</c:v>
                </c:pt>
                <c:pt idx="1094">
                  <c:v>148.85158389502561</c:v>
                </c:pt>
                <c:pt idx="1095">
                  <c:v>149.74303641175189</c:v>
                </c:pt>
                <c:pt idx="1096">
                  <c:v>151.48399034419231</c:v>
                </c:pt>
                <c:pt idx="1097">
                  <c:v>152.09372723675179</c:v>
                </c:pt>
                <c:pt idx="1098">
                  <c:v>153.38866851949001</c:v>
                </c:pt>
                <c:pt idx="1099">
                  <c:v>155.0821982084185</c:v>
                </c:pt>
                <c:pt idx="1100">
                  <c:v>156.8447535246685</c:v>
                </c:pt>
                <c:pt idx="1101">
                  <c:v>157.71230267056151</c:v>
                </c:pt>
                <c:pt idx="1102">
                  <c:v>159.5630236176448</c:v>
                </c:pt>
                <c:pt idx="1103">
                  <c:v>160.19474575371621</c:v>
                </c:pt>
                <c:pt idx="1104">
                  <c:v>161.13464314800191</c:v>
                </c:pt>
                <c:pt idx="1105">
                  <c:v>160.41226632127569</c:v>
                </c:pt>
                <c:pt idx="1106">
                  <c:v>159.3573859384185</c:v>
                </c:pt>
                <c:pt idx="1107">
                  <c:v>157.861811675859</c:v>
                </c:pt>
                <c:pt idx="1108">
                  <c:v>160.88488489835899</c:v>
                </c:pt>
                <c:pt idx="1109">
                  <c:v>159.2182846928828</c:v>
                </c:pt>
                <c:pt idx="1110">
                  <c:v>158.0337227530614</c:v>
                </c:pt>
                <c:pt idx="1111">
                  <c:v>157.62165275800189</c:v>
                </c:pt>
                <c:pt idx="1112">
                  <c:v>159.4947395070495</c:v>
                </c:pt>
                <c:pt idx="1113">
                  <c:v>160.40730412383519</c:v>
                </c:pt>
                <c:pt idx="1114">
                  <c:v>161.0572279616328</c:v>
                </c:pt>
                <c:pt idx="1115">
                  <c:v>161.2878323138352</c:v>
                </c:pt>
                <c:pt idx="1116">
                  <c:v>161.49977533669241</c:v>
                </c:pt>
                <c:pt idx="1117">
                  <c:v>160.22390597353751</c:v>
                </c:pt>
                <c:pt idx="1118">
                  <c:v>160.3203180961566</c:v>
                </c:pt>
                <c:pt idx="1119">
                  <c:v>159.34176687746611</c:v>
                </c:pt>
                <c:pt idx="1120">
                  <c:v>156.93237469365661</c:v>
                </c:pt>
                <c:pt idx="1121">
                  <c:v>155.9449482290137</c:v>
                </c:pt>
                <c:pt idx="1122">
                  <c:v>154.57790507466851</c:v>
                </c:pt>
                <c:pt idx="1123">
                  <c:v>156.18369245472809</c:v>
                </c:pt>
                <c:pt idx="1124">
                  <c:v>156.72598568324</c:v>
                </c:pt>
                <c:pt idx="1125">
                  <c:v>156.96883579121621</c:v>
                </c:pt>
                <c:pt idx="1126">
                  <c:v>157.42239995175191</c:v>
                </c:pt>
                <c:pt idx="1127">
                  <c:v>156.2337379141328</c:v>
                </c:pt>
                <c:pt idx="1128">
                  <c:v>157.7940276943709</c:v>
                </c:pt>
                <c:pt idx="1129">
                  <c:v>157.33622388532331</c:v>
                </c:pt>
                <c:pt idx="1130">
                  <c:v>157.068074415978</c:v>
                </c:pt>
                <c:pt idx="1131">
                  <c:v>157.21026355008519</c:v>
                </c:pt>
                <c:pt idx="1132">
                  <c:v>156.77593745127561</c:v>
                </c:pt>
                <c:pt idx="1133">
                  <c:v>156.87075895419241</c:v>
                </c:pt>
                <c:pt idx="1134">
                  <c:v>155.55757351020429</c:v>
                </c:pt>
                <c:pt idx="1135">
                  <c:v>155.82491060222799</c:v>
                </c:pt>
                <c:pt idx="1136">
                  <c:v>155.8349757003233</c:v>
                </c:pt>
                <c:pt idx="1137">
                  <c:v>156.71885185978761</c:v>
                </c:pt>
                <c:pt idx="1138">
                  <c:v>157.31799128121619</c:v>
                </c:pt>
                <c:pt idx="1139">
                  <c:v>158.1829178801448</c:v>
                </c:pt>
                <c:pt idx="1140">
                  <c:v>160.40086742252569</c:v>
                </c:pt>
                <c:pt idx="1141">
                  <c:v>161.6906870066328</c:v>
                </c:pt>
                <c:pt idx="1142">
                  <c:v>159.00173707883519</c:v>
                </c:pt>
                <c:pt idx="1143">
                  <c:v>158.91141530800189</c:v>
                </c:pt>
                <c:pt idx="1144">
                  <c:v>159.67974772056141</c:v>
                </c:pt>
                <c:pt idx="1145">
                  <c:v>160.04424904127561</c:v>
                </c:pt>
                <c:pt idx="1146">
                  <c:v>159.7155846050257</c:v>
                </c:pt>
                <c:pt idx="1147">
                  <c:v>159.3699913035376</c:v>
                </c:pt>
                <c:pt idx="1148">
                  <c:v>158.80348949865669</c:v>
                </c:pt>
                <c:pt idx="1149">
                  <c:v>158.97896909133519</c:v>
                </c:pt>
                <c:pt idx="1150">
                  <c:v>159.46606597579949</c:v>
                </c:pt>
                <c:pt idx="1151">
                  <c:v>158.69244361538281</c:v>
                </c:pt>
                <c:pt idx="1152">
                  <c:v>157.8244463792519</c:v>
                </c:pt>
                <c:pt idx="1153">
                  <c:v>156.0162905069304</c:v>
                </c:pt>
                <c:pt idx="1154">
                  <c:v>153.60203754002569</c:v>
                </c:pt>
                <c:pt idx="1155">
                  <c:v>154.04020349823989</c:v>
                </c:pt>
                <c:pt idx="1156">
                  <c:v>152.910961683121</c:v>
                </c:pt>
                <c:pt idx="1157">
                  <c:v>153.82894617395431</c:v>
                </c:pt>
                <c:pt idx="1158">
                  <c:v>156.6709596924066</c:v>
                </c:pt>
                <c:pt idx="1159">
                  <c:v>157.86596944466859</c:v>
                </c:pt>
                <c:pt idx="1160">
                  <c:v>157.6504410550852</c:v>
                </c:pt>
                <c:pt idx="1161">
                  <c:v>158.68865200448991</c:v>
                </c:pt>
                <c:pt idx="1162">
                  <c:v>158.922664265859</c:v>
                </c:pt>
                <c:pt idx="1163">
                  <c:v>160.04159834627569</c:v>
                </c:pt>
                <c:pt idx="1164">
                  <c:v>160.64732099978761</c:v>
                </c:pt>
                <c:pt idx="1165">
                  <c:v>160.65998687312091</c:v>
                </c:pt>
                <c:pt idx="1166">
                  <c:v>160.6873838817518</c:v>
                </c:pt>
                <c:pt idx="1167">
                  <c:v>162.76359975044241</c:v>
                </c:pt>
                <c:pt idx="1168">
                  <c:v>160.90621151306141</c:v>
                </c:pt>
                <c:pt idx="1169">
                  <c:v>160.44842371520431</c:v>
                </c:pt>
                <c:pt idx="1170">
                  <c:v>158.56083055371619</c:v>
                </c:pt>
                <c:pt idx="1171">
                  <c:v>159.78999087151379</c:v>
                </c:pt>
                <c:pt idx="1172">
                  <c:v>160.1135754714542</c:v>
                </c:pt>
                <c:pt idx="1173">
                  <c:v>159.95164145794229</c:v>
                </c:pt>
                <c:pt idx="1174">
                  <c:v>159.72567159300181</c:v>
                </c:pt>
                <c:pt idx="1175">
                  <c:v>160.47820675062101</c:v>
                </c:pt>
                <c:pt idx="1176">
                  <c:v>159.26301031585899</c:v>
                </c:pt>
                <c:pt idx="1177">
                  <c:v>158.88363052085899</c:v>
                </c:pt>
                <c:pt idx="1178">
                  <c:v>160.29270176312099</c:v>
                </c:pt>
                <c:pt idx="1179">
                  <c:v>160.11699730246619</c:v>
                </c:pt>
                <c:pt idx="1180">
                  <c:v>158.93292083710901</c:v>
                </c:pt>
                <c:pt idx="1181">
                  <c:v>159.06395388877559</c:v>
                </c:pt>
                <c:pt idx="1182">
                  <c:v>159.04883534972811</c:v>
                </c:pt>
                <c:pt idx="1183">
                  <c:v>158.26169261502571</c:v>
                </c:pt>
                <c:pt idx="1184">
                  <c:v>157.7398451192519</c:v>
                </c:pt>
                <c:pt idx="1185">
                  <c:v>156.9479228031804</c:v>
                </c:pt>
                <c:pt idx="1186">
                  <c:v>155.98050087401381</c:v>
                </c:pt>
                <c:pt idx="1187">
                  <c:v>154.79471867562091</c:v>
                </c:pt>
                <c:pt idx="1188">
                  <c:v>151.5684063125257</c:v>
                </c:pt>
                <c:pt idx="1189">
                  <c:v>150.37221831883519</c:v>
                </c:pt>
                <c:pt idx="1190">
                  <c:v>149.86206972044229</c:v>
                </c:pt>
                <c:pt idx="1191">
                  <c:v>151.62011931562091</c:v>
                </c:pt>
                <c:pt idx="1192">
                  <c:v>151.1364900850852</c:v>
                </c:pt>
                <c:pt idx="1193">
                  <c:v>150.8627864927042</c:v>
                </c:pt>
                <c:pt idx="1194">
                  <c:v>150.01512722591849</c:v>
                </c:pt>
                <c:pt idx="1195">
                  <c:v>150.89948195609711</c:v>
                </c:pt>
                <c:pt idx="1196">
                  <c:v>148.89802835728759</c:v>
                </c:pt>
                <c:pt idx="1197">
                  <c:v>146.93720113669241</c:v>
                </c:pt>
                <c:pt idx="1198">
                  <c:v>148.49956882996619</c:v>
                </c:pt>
                <c:pt idx="1199">
                  <c:v>149.33204617859721</c:v>
                </c:pt>
                <c:pt idx="1200">
                  <c:v>148.58286535520421</c:v>
                </c:pt>
                <c:pt idx="1201">
                  <c:v>147.9729791039542</c:v>
                </c:pt>
                <c:pt idx="1202">
                  <c:v>146.47036860448989</c:v>
                </c:pt>
                <c:pt idx="1203">
                  <c:v>149.21071889460899</c:v>
                </c:pt>
                <c:pt idx="1204">
                  <c:v>150.51718602847799</c:v>
                </c:pt>
                <c:pt idx="1205">
                  <c:v>151.36761706722811</c:v>
                </c:pt>
                <c:pt idx="1206">
                  <c:v>151.58191214574001</c:v>
                </c:pt>
                <c:pt idx="1207">
                  <c:v>151.83764457449001</c:v>
                </c:pt>
                <c:pt idx="1208">
                  <c:v>153.43790131460901</c:v>
                </c:pt>
                <c:pt idx="1209">
                  <c:v>154.00691069329949</c:v>
                </c:pt>
                <c:pt idx="1210">
                  <c:v>153.72666804341861</c:v>
                </c:pt>
                <c:pt idx="1211">
                  <c:v>151.68631625812091</c:v>
                </c:pt>
                <c:pt idx="1212">
                  <c:v>151.70843066978759</c:v>
                </c:pt>
                <c:pt idx="1213">
                  <c:v>152.9131474704424</c:v>
                </c:pt>
                <c:pt idx="1214">
                  <c:v>153.99341898823991</c:v>
                </c:pt>
                <c:pt idx="1215">
                  <c:v>153.21638605365661</c:v>
                </c:pt>
                <c:pt idx="1216">
                  <c:v>153.238726393478</c:v>
                </c:pt>
                <c:pt idx="1217">
                  <c:v>154.6394007453828</c:v>
                </c:pt>
                <c:pt idx="1218">
                  <c:v>154.7315468910376</c:v>
                </c:pt>
                <c:pt idx="1219">
                  <c:v>151.05999841437091</c:v>
                </c:pt>
                <c:pt idx="1220">
                  <c:v>150.312746758359</c:v>
                </c:pt>
                <c:pt idx="1221">
                  <c:v>148.1016763544304</c:v>
                </c:pt>
                <c:pt idx="1222">
                  <c:v>150.25367297502569</c:v>
                </c:pt>
                <c:pt idx="1223">
                  <c:v>149.89546112919231</c:v>
                </c:pt>
                <c:pt idx="1224">
                  <c:v>150.99215975115661</c:v>
                </c:pt>
                <c:pt idx="1225">
                  <c:v>150.15049939365659</c:v>
                </c:pt>
                <c:pt idx="1226">
                  <c:v>148.70251981919239</c:v>
                </c:pt>
                <c:pt idx="1227">
                  <c:v>147.49272189484711</c:v>
                </c:pt>
                <c:pt idx="1228">
                  <c:v>143.28707405029959</c:v>
                </c:pt>
                <c:pt idx="1229">
                  <c:v>145.00163905863289</c:v>
                </c:pt>
                <c:pt idx="1230">
                  <c:v>146.2141957869662</c:v>
                </c:pt>
                <c:pt idx="1231">
                  <c:v>146.5077906106024</c:v>
                </c:pt>
                <c:pt idx="1232">
                  <c:v>148.39867529748679</c:v>
                </c:pt>
                <c:pt idx="1233">
                  <c:v>148.3184995821415</c:v>
                </c:pt>
                <c:pt idx="1234">
                  <c:v>149.23133439133881</c:v>
                </c:pt>
                <c:pt idx="1235">
                  <c:v>149.71053379086291</c:v>
                </c:pt>
                <c:pt idx="1236">
                  <c:v>146.27617337319941</c:v>
                </c:pt>
                <c:pt idx="1237">
                  <c:v>148.03608638800509</c:v>
                </c:pt>
                <c:pt idx="1238">
                  <c:v>147.3166828996942</c:v>
                </c:pt>
                <c:pt idx="1239">
                  <c:v>147.17279876322141</c:v>
                </c:pt>
                <c:pt idx="1240">
                  <c:v>148.18043642328681</c:v>
                </c:pt>
                <c:pt idx="1241">
                  <c:v>148.75176442326691</c:v>
                </c:pt>
                <c:pt idx="1242">
                  <c:v>149.5040461409292</c:v>
                </c:pt>
                <c:pt idx="1243">
                  <c:v>151.73375987725319</c:v>
                </c:pt>
                <c:pt idx="1244">
                  <c:v>151.49348514244781</c:v>
                </c:pt>
                <c:pt idx="1245">
                  <c:v>150.77292834645101</c:v>
                </c:pt>
                <c:pt idx="1246">
                  <c:v>151.06415085151539</c:v>
                </c:pt>
                <c:pt idx="1247">
                  <c:v>151.04927360034591</c:v>
                </c:pt>
                <c:pt idx="1248">
                  <c:v>152.36556641833349</c:v>
                </c:pt>
                <c:pt idx="1249">
                  <c:v>152.5306399724461</c:v>
                </c:pt>
                <c:pt idx="1250">
                  <c:v>150.74454893172961</c:v>
                </c:pt>
                <c:pt idx="1251">
                  <c:v>149.93309222473621</c:v>
                </c:pt>
                <c:pt idx="1252">
                  <c:v>149.36429862098959</c:v>
                </c:pt>
                <c:pt idx="1253">
                  <c:v>146.89732707776321</c:v>
                </c:pt>
                <c:pt idx="1254">
                  <c:v>146.2385437699067</c:v>
                </c:pt>
                <c:pt idx="1255">
                  <c:v>144.5919598503389</c:v>
                </c:pt>
                <c:pt idx="1256">
                  <c:v>143.81943282222099</c:v>
                </c:pt>
                <c:pt idx="1257">
                  <c:v>141.0639904464189</c:v>
                </c:pt>
                <c:pt idx="1258">
                  <c:v>141.21584823715611</c:v>
                </c:pt>
                <c:pt idx="1259">
                  <c:v>138.91522998828069</c:v>
                </c:pt>
                <c:pt idx="1260">
                  <c:v>140.0648676134758</c:v>
                </c:pt>
                <c:pt idx="1261">
                  <c:v>139.7318268066131</c:v>
                </c:pt>
                <c:pt idx="1262">
                  <c:v>141.36093621568381</c:v>
                </c:pt>
                <c:pt idx="1263">
                  <c:v>141.20524223230711</c:v>
                </c:pt>
                <c:pt idx="1264">
                  <c:v>141.124614755229</c:v>
                </c:pt>
                <c:pt idx="1265">
                  <c:v>142.99738815062059</c:v>
                </c:pt>
                <c:pt idx="1266">
                  <c:v>145.02924617956191</c:v>
                </c:pt>
                <c:pt idx="1267">
                  <c:v>144.76728134211501</c:v>
                </c:pt>
                <c:pt idx="1268">
                  <c:v>144.80083837739721</c:v>
                </c:pt>
                <c:pt idx="1269">
                  <c:v>143.06557247365109</c:v>
                </c:pt>
                <c:pt idx="1270">
                  <c:v>141.44595674005731</c:v>
                </c:pt>
                <c:pt idx="1271">
                  <c:v>139.39890099100819</c:v>
                </c:pt>
                <c:pt idx="1272">
                  <c:v>139.57806530029481</c:v>
                </c:pt>
                <c:pt idx="1273">
                  <c:v>139.3438794181067</c:v>
                </c:pt>
                <c:pt idx="1274">
                  <c:v>138.21638311988161</c:v>
                </c:pt>
                <c:pt idx="1275">
                  <c:v>136.13244222044321</c:v>
                </c:pt>
                <c:pt idx="1276">
                  <c:v>134.89640486490191</c:v>
                </c:pt>
                <c:pt idx="1277">
                  <c:v>132.42340187357911</c:v>
                </c:pt>
                <c:pt idx="1278">
                  <c:v>135.05687263879631</c:v>
                </c:pt>
                <c:pt idx="1279">
                  <c:v>136.19148138200029</c:v>
                </c:pt>
                <c:pt idx="1280">
                  <c:v>136.57307365676149</c:v>
                </c:pt>
                <c:pt idx="1281">
                  <c:v>137.93746968868899</c:v>
                </c:pt>
                <c:pt idx="1282">
                  <c:v>137.46698172719459</c:v>
                </c:pt>
                <c:pt idx="1283">
                  <c:v>136.4825324660255</c:v>
                </c:pt>
                <c:pt idx="1284">
                  <c:v>134.98774264792971</c:v>
                </c:pt>
                <c:pt idx="1285">
                  <c:v>135.92078613018009</c:v>
                </c:pt>
                <c:pt idx="1286">
                  <c:v>135.25531242643609</c:v>
                </c:pt>
                <c:pt idx="1287">
                  <c:v>137.5234799311138</c:v>
                </c:pt>
                <c:pt idx="1288">
                  <c:v>137.82230078565951</c:v>
                </c:pt>
                <c:pt idx="1289">
                  <c:v>137.60029839178489</c:v>
                </c:pt>
                <c:pt idx="1290">
                  <c:v>136.8114534157244</c:v>
                </c:pt>
                <c:pt idx="1291">
                  <c:v>137.17395787091911</c:v>
                </c:pt>
                <c:pt idx="1292">
                  <c:v>137.24399006780209</c:v>
                </c:pt>
                <c:pt idx="1293">
                  <c:v>139.1682218373054</c:v>
                </c:pt>
                <c:pt idx="1294">
                  <c:v>139.84720789237161</c:v>
                </c:pt>
                <c:pt idx="1295">
                  <c:v>139.61164796027271</c:v>
                </c:pt>
                <c:pt idx="1296">
                  <c:v>139.33066624529741</c:v>
                </c:pt>
                <c:pt idx="1297">
                  <c:v>139.47723142482189</c:v>
                </c:pt>
                <c:pt idx="1298">
                  <c:v>141.49666950527879</c:v>
                </c:pt>
                <c:pt idx="1299">
                  <c:v>140.4155056933071</c:v>
                </c:pt>
                <c:pt idx="1300">
                  <c:v>141.49839692343821</c:v>
                </c:pt>
                <c:pt idx="1301">
                  <c:v>141.50408423828679</c:v>
                </c:pt>
                <c:pt idx="1302">
                  <c:v>141.42165783045019</c:v>
                </c:pt>
                <c:pt idx="1303">
                  <c:v>142.33777755919539</c:v>
                </c:pt>
                <c:pt idx="1304">
                  <c:v>143.49112053982449</c:v>
                </c:pt>
                <c:pt idx="1305">
                  <c:v>145.82844908515071</c:v>
                </c:pt>
                <c:pt idx="1306">
                  <c:v>144.52685803287619</c:v>
                </c:pt>
                <c:pt idx="1307">
                  <c:v>147.08942124937059</c:v>
                </c:pt>
                <c:pt idx="1308">
                  <c:v>147.84910483251139</c:v>
                </c:pt>
                <c:pt idx="1309">
                  <c:v>149.01493817560731</c:v>
                </c:pt>
                <c:pt idx="1310">
                  <c:v>149.60530549242449</c:v>
                </c:pt>
                <c:pt idx="1311">
                  <c:v>150.8615011433119</c:v>
                </c:pt>
                <c:pt idx="1312">
                  <c:v>149.86482490675161</c:v>
                </c:pt>
                <c:pt idx="1313">
                  <c:v>150.66661163190309</c:v>
                </c:pt>
                <c:pt idx="1314">
                  <c:v>152.24025741491189</c:v>
                </c:pt>
                <c:pt idx="1315">
                  <c:v>153.26295198662439</c:v>
                </c:pt>
                <c:pt idx="1316">
                  <c:v>153.46717543692861</c:v>
                </c:pt>
                <c:pt idx="1317">
                  <c:v>153.64953418383371</c:v>
                </c:pt>
                <c:pt idx="1318">
                  <c:v>155.69926509727611</c:v>
                </c:pt>
                <c:pt idx="1319">
                  <c:v>156.55518769158169</c:v>
                </c:pt>
                <c:pt idx="1320">
                  <c:v>156.6543373068196</c:v>
                </c:pt>
                <c:pt idx="1321">
                  <c:v>158.02794705223241</c:v>
                </c:pt>
                <c:pt idx="1322">
                  <c:v>156.69796181844211</c:v>
                </c:pt>
                <c:pt idx="1323">
                  <c:v>154.82089325324739</c:v>
                </c:pt>
                <c:pt idx="1324">
                  <c:v>155.23226409569381</c:v>
                </c:pt>
                <c:pt idx="1325">
                  <c:v>151.71251369285449</c:v>
                </c:pt>
                <c:pt idx="1326">
                  <c:v>153.49610928242359</c:v>
                </c:pt>
                <c:pt idx="1327">
                  <c:v>154.30026526383199</c:v>
                </c:pt>
                <c:pt idx="1328">
                  <c:v>153.45856193510789</c:v>
                </c:pt>
                <c:pt idx="1329">
                  <c:v>153.89007735777059</c:v>
                </c:pt>
                <c:pt idx="1330">
                  <c:v>153.78915738906949</c:v>
                </c:pt>
                <c:pt idx="1331">
                  <c:v>152.68166911105891</c:v>
                </c:pt>
                <c:pt idx="1332">
                  <c:v>151.60074829912961</c:v>
                </c:pt>
                <c:pt idx="1333">
                  <c:v>151.26923022354509</c:v>
                </c:pt>
                <c:pt idx="1334">
                  <c:v>153.64107364008541</c:v>
                </c:pt>
                <c:pt idx="1335">
                  <c:v>153.54012847482579</c:v>
                </c:pt>
                <c:pt idx="1336">
                  <c:v>154.96787361562801</c:v>
                </c:pt>
                <c:pt idx="1337">
                  <c:v>154.9351201830298</c:v>
                </c:pt>
                <c:pt idx="1338">
                  <c:v>153.77895634761879</c:v>
                </c:pt>
                <c:pt idx="1339">
                  <c:v>152.35872489854859</c:v>
                </c:pt>
                <c:pt idx="1340">
                  <c:v>151.8815987299331</c:v>
                </c:pt>
                <c:pt idx="1341">
                  <c:v>152.64603244017201</c:v>
                </c:pt>
                <c:pt idx="1342">
                  <c:v>153.8696313780311</c:v>
                </c:pt>
                <c:pt idx="1343">
                  <c:v>151.907239076232</c:v>
                </c:pt>
                <c:pt idx="1344">
                  <c:v>152.83443333153491</c:v>
                </c:pt>
                <c:pt idx="1345">
                  <c:v>150.85257206750799</c:v>
                </c:pt>
                <c:pt idx="1346">
                  <c:v>152.0507634718594</c:v>
                </c:pt>
                <c:pt idx="1347">
                  <c:v>151.00841895177371</c:v>
                </c:pt>
                <c:pt idx="1348">
                  <c:v>151.50479735053969</c:v>
                </c:pt>
                <c:pt idx="1349">
                  <c:v>154.9882874840051</c:v>
                </c:pt>
                <c:pt idx="1350">
                  <c:v>156.0710214373384</c:v>
                </c:pt>
                <c:pt idx="1351">
                  <c:v>157.2177982551097</c:v>
                </c:pt>
                <c:pt idx="1352">
                  <c:v>156.69624082318299</c:v>
                </c:pt>
                <c:pt idx="1353">
                  <c:v>154.44183104493439</c:v>
                </c:pt>
                <c:pt idx="1354">
                  <c:v>154.13509176393799</c:v>
                </c:pt>
                <c:pt idx="1355">
                  <c:v>153.68956895116671</c:v>
                </c:pt>
                <c:pt idx="1356">
                  <c:v>154.18436603216321</c:v>
                </c:pt>
                <c:pt idx="1357">
                  <c:v>152.82765856958699</c:v>
                </c:pt>
                <c:pt idx="1358">
                  <c:v>153.26521695926289</c:v>
                </c:pt>
                <c:pt idx="1359">
                  <c:v>154.83947871621169</c:v>
                </c:pt>
                <c:pt idx="1360">
                  <c:v>155.89457654125539</c:v>
                </c:pt>
                <c:pt idx="1361">
                  <c:v>156.6521139183335</c:v>
                </c:pt>
                <c:pt idx="1362">
                  <c:v>156.20430975348549</c:v>
                </c:pt>
                <c:pt idx="1363">
                  <c:v>154.0049110542638</c:v>
                </c:pt>
                <c:pt idx="1364">
                  <c:v>154.86817476766291</c:v>
                </c:pt>
                <c:pt idx="1365">
                  <c:v>154.67938907619049</c:v>
                </c:pt>
                <c:pt idx="1366">
                  <c:v>154.32981671257591</c:v>
                </c:pt>
                <c:pt idx="1367">
                  <c:v>154.44396193629831</c:v>
                </c:pt>
                <c:pt idx="1368">
                  <c:v>155.05663539417719</c:v>
                </c:pt>
                <c:pt idx="1369">
                  <c:v>156.2722824007574</c:v>
                </c:pt>
                <c:pt idx="1370">
                  <c:v>157.09226870114679</c:v>
                </c:pt>
                <c:pt idx="1371">
                  <c:v>155.53959376828811</c:v>
                </c:pt>
                <c:pt idx="1372">
                  <c:v>153.56320934332959</c:v>
                </c:pt>
                <c:pt idx="1373">
                  <c:v>154.31698681969431</c:v>
                </c:pt>
                <c:pt idx="1374">
                  <c:v>152.31076572614279</c:v>
                </c:pt>
                <c:pt idx="1375">
                  <c:v>152.38552302241879</c:v>
                </c:pt>
                <c:pt idx="1376">
                  <c:v>152.85143319198571</c:v>
                </c:pt>
                <c:pt idx="1377">
                  <c:v>152.0589736344312</c:v>
                </c:pt>
                <c:pt idx="1378">
                  <c:v>152.81203497858661</c:v>
                </c:pt>
                <c:pt idx="1379">
                  <c:v>153.94546104893399</c:v>
                </c:pt>
                <c:pt idx="1380">
                  <c:v>151.85100141189741</c:v>
                </c:pt>
                <c:pt idx="1381">
                  <c:v>151.767354596595</c:v>
                </c:pt>
                <c:pt idx="1382">
                  <c:v>151.40247119787139</c:v>
                </c:pt>
                <c:pt idx="1383">
                  <c:v>150.810309925599</c:v>
                </c:pt>
                <c:pt idx="1384">
                  <c:v>149.38110592217859</c:v>
                </c:pt>
                <c:pt idx="1385">
                  <c:v>148.5371745420052</c:v>
                </c:pt>
                <c:pt idx="1386">
                  <c:v>149.3606543931526</c:v>
                </c:pt>
                <c:pt idx="1387">
                  <c:v>149.43341637683341</c:v>
                </c:pt>
                <c:pt idx="1388">
                  <c:v>150.39729682196361</c:v>
                </c:pt>
                <c:pt idx="1389">
                  <c:v>150.21481493694239</c:v>
                </c:pt>
                <c:pt idx="1390">
                  <c:v>149.7423892881323</c:v>
                </c:pt>
                <c:pt idx="1391">
                  <c:v>149.61626268040419</c:v>
                </c:pt>
                <c:pt idx="1392">
                  <c:v>147.66101373414821</c:v>
                </c:pt>
                <c:pt idx="1393">
                  <c:v>146.9081774394952</c:v>
                </c:pt>
                <c:pt idx="1394">
                  <c:v>146.87975591079319</c:v>
                </c:pt>
                <c:pt idx="1395">
                  <c:v>149.8349225565305</c:v>
                </c:pt>
                <c:pt idx="1396">
                  <c:v>150.20584721629251</c:v>
                </c:pt>
                <c:pt idx="1397">
                  <c:v>150.68902592644389</c:v>
                </c:pt>
                <c:pt idx="1398">
                  <c:v>149.89521696488549</c:v>
                </c:pt>
                <c:pt idx="1399">
                  <c:v>151.12689693590309</c:v>
                </c:pt>
                <c:pt idx="1400">
                  <c:v>151.25703445194199</c:v>
                </c:pt>
                <c:pt idx="1401">
                  <c:v>150.98628369469029</c:v>
                </c:pt>
                <c:pt idx="1402">
                  <c:v>151.94731963637949</c:v>
                </c:pt>
                <c:pt idx="1403">
                  <c:v>151.04462782358789</c:v>
                </c:pt>
                <c:pt idx="1404">
                  <c:v>151.4771365001464</c:v>
                </c:pt>
                <c:pt idx="1405">
                  <c:v>153.18544548122941</c:v>
                </c:pt>
                <c:pt idx="1406">
                  <c:v>153.53855942300461</c:v>
                </c:pt>
                <c:pt idx="1407">
                  <c:v>153.39773396633669</c:v>
                </c:pt>
                <c:pt idx="1408">
                  <c:v>152.69882824469121</c:v>
                </c:pt>
                <c:pt idx="1409">
                  <c:v>152.88025427142239</c:v>
                </c:pt>
                <c:pt idx="1410">
                  <c:v>153.91223355088241</c:v>
                </c:pt>
                <c:pt idx="1411">
                  <c:v>154.02938211157601</c:v>
                </c:pt>
                <c:pt idx="1412">
                  <c:v>158.05982309889339</c:v>
                </c:pt>
                <c:pt idx="1413">
                  <c:v>157.88310631270349</c:v>
                </c:pt>
                <c:pt idx="1414">
                  <c:v>159.0332505195</c:v>
                </c:pt>
                <c:pt idx="1415">
                  <c:v>159.14847471582101</c:v>
                </c:pt>
                <c:pt idx="1416">
                  <c:v>159.0145331125309</c:v>
                </c:pt>
                <c:pt idx="1417">
                  <c:v>158.12399480075561</c:v>
                </c:pt>
                <c:pt idx="1418">
                  <c:v>155.97710556722629</c:v>
                </c:pt>
                <c:pt idx="1419">
                  <c:v>157.25347444196669</c:v>
                </c:pt>
                <c:pt idx="1420">
                  <c:v>156.35164240757251</c:v>
                </c:pt>
                <c:pt idx="1421">
                  <c:v>155.12781758752831</c:v>
                </c:pt>
                <c:pt idx="1422">
                  <c:v>154.6449339499521</c:v>
                </c:pt>
                <c:pt idx="1423">
                  <c:v>153.86893021447401</c:v>
                </c:pt>
                <c:pt idx="1424">
                  <c:v>153.14814497577251</c:v>
                </c:pt>
                <c:pt idx="1425">
                  <c:v>153.5264158886736</c:v>
                </c:pt>
                <c:pt idx="1426">
                  <c:v>154.01397173640109</c:v>
                </c:pt>
                <c:pt idx="1427">
                  <c:v>154.00117215441</c:v>
                </c:pt>
                <c:pt idx="1428">
                  <c:v>151.88054567713539</c:v>
                </c:pt>
                <c:pt idx="1429">
                  <c:v>152.7636974902087</c:v>
                </c:pt>
                <c:pt idx="1430">
                  <c:v>152.62069885828109</c:v>
                </c:pt>
                <c:pt idx="1431">
                  <c:v>151.81439134382191</c:v>
                </c:pt>
                <c:pt idx="1432">
                  <c:v>151.74634238137779</c:v>
                </c:pt>
                <c:pt idx="1433">
                  <c:v>153.58173421562151</c:v>
                </c:pt>
                <c:pt idx="1434">
                  <c:v>154.05619894806779</c:v>
                </c:pt>
                <c:pt idx="1435">
                  <c:v>154.0583040807945</c:v>
                </c:pt>
                <c:pt idx="1436">
                  <c:v>154.83391255657341</c:v>
                </c:pt>
                <c:pt idx="1437">
                  <c:v>155.14589425600951</c:v>
                </c:pt>
                <c:pt idx="1438">
                  <c:v>156.04047236943029</c:v>
                </c:pt>
                <c:pt idx="1439">
                  <c:v>156.6537311531967</c:v>
                </c:pt>
                <c:pt idx="1440">
                  <c:v>157.00813021278569</c:v>
                </c:pt>
                <c:pt idx="1441">
                  <c:v>157.47313160566429</c:v>
                </c:pt>
                <c:pt idx="1442">
                  <c:v>157.6057073536723</c:v>
                </c:pt>
                <c:pt idx="1443">
                  <c:v>158.00499107051149</c:v>
                </c:pt>
                <c:pt idx="1444">
                  <c:v>158.42751561404091</c:v>
                </c:pt>
                <c:pt idx="1445">
                  <c:v>157.1755118449058</c:v>
                </c:pt>
                <c:pt idx="1446">
                  <c:v>157.2563464881521</c:v>
                </c:pt>
                <c:pt idx="1447">
                  <c:v>158.48981268373629</c:v>
                </c:pt>
                <c:pt idx="1448">
                  <c:v>158.54503631613889</c:v>
                </c:pt>
                <c:pt idx="1449">
                  <c:v>158.9443198898409</c:v>
                </c:pt>
                <c:pt idx="1450">
                  <c:v>158.58754217466651</c:v>
                </c:pt>
                <c:pt idx="1451">
                  <c:v>157.82523714429831</c:v>
                </c:pt>
                <c:pt idx="1452">
                  <c:v>157.4264835000767</c:v>
                </c:pt>
                <c:pt idx="1453">
                  <c:v>156.0926714025654</c:v>
                </c:pt>
                <c:pt idx="1454">
                  <c:v>156.6239991694043</c:v>
                </c:pt>
                <c:pt idx="1455">
                  <c:v>155.70888955371109</c:v>
                </c:pt>
                <c:pt idx="1456">
                  <c:v>156.2909028861134</c:v>
                </c:pt>
                <c:pt idx="1457">
                  <c:v>156.63587519488021</c:v>
                </c:pt>
                <c:pt idx="1458">
                  <c:v>155.58388589286571</c:v>
                </c:pt>
                <c:pt idx="1459">
                  <c:v>156.03728776174029</c:v>
                </c:pt>
                <c:pt idx="1460">
                  <c:v>158.38809178665599</c:v>
                </c:pt>
                <c:pt idx="1461">
                  <c:v>158.99914272351771</c:v>
                </c:pt>
                <c:pt idx="1462">
                  <c:v>159.67911409717649</c:v>
                </c:pt>
                <c:pt idx="1463">
                  <c:v>160.11051392451381</c:v>
                </c:pt>
                <c:pt idx="1464">
                  <c:v>161.05844672897379</c:v>
                </c:pt>
                <c:pt idx="1465">
                  <c:v>161.71752388804319</c:v>
                </c:pt>
                <c:pt idx="1466">
                  <c:v>162.81966212594551</c:v>
                </c:pt>
                <c:pt idx="1467">
                  <c:v>161.5254703640413</c:v>
                </c:pt>
                <c:pt idx="1468">
                  <c:v>161.16204017754731</c:v>
                </c:pt>
                <c:pt idx="1469">
                  <c:v>160.2444916818533</c:v>
                </c:pt>
                <c:pt idx="1470">
                  <c:v>162.6691677541711</c:v>
                </c:pt>
                <c:pt idx="1471">
                  <c:v>161.72031628224451</c:v>
                </c:pt>
                <c:pt idx="1472">
                  <c:v>161.00214774111819</c:v>
                </c:pt>
                <c:pt idx="1473">
                  <c:v>161.3064620111827</c:v>
                </c:pt>
                <c:pt idx="1474">
                  <c:v>161.8325935794943</c:v>
                </c:pt>
                <c:pt idx="1475">
                  <c:v>164.10926353849919</c:v>
                </c:pt>
                <c:pt idx="1476">
                  <c:v>164.80244147975429</c:v>
                </c:pt>
                <c:pt idx="1477">
                  <c:v>165.08108091287181</c:v>
                </c:pt>
                <c:pt idx="1478">
                  <c:v>165.4757924484135</c:v>
                </c:pt>
                <c:pt idx="1479">
                  <c:v>164.60734448057821</c:v>
                </c:pt>
                <c:pt idx="1480">
                  <c:v>160.0826449167692</c:v>
                </c:pt>
                <c:pt idx="1481">
                  <c:v>160.78435541676919</c:v>
                </c:pt>
                <c:pt idx="1482">
                  <c:v>160.40271128343591</c:v>
                </c:pt>
                <c:pt idx="1483">
                  <c:v>161.25503934593601</c:v>
                </c:pt>
                <c:pt idx="1484">
                  <c:v>161.18820813343589</c:v>
                </c:pt>
                <c:pt idx="1485">
                  <c:v>161.38650364593599</c:v>
                </c:pt>
                <c:pt idx="1486">
                  <c:v>160.86054845426929</c:v>
                </c:pt>
                <c:pt idx="1487">
                  <c:v>161.34069528343599</c:v>
                </c:pt>
                <c:pt idx="1488">
                  <c:v>162.26705271676931</c:v>
                </c:pt>
                <c:pt idx="1489">
                  <c:v>161.8647536709359</c:v>
                </c:pt>
                <c:pt idx="1490">
                  <c:v>161.75882233343589</c:v>
                </c:pt>
                <c:pt idx="1491">
                  <c:v>161.1001121792693</c:v>
                </c:pt>
                <c:pt idx="1492">
                  <c:v>160.5382967209359</c:v>
                </c:pt>
                <c:pt idx="1493">
                  <c:v>159.82122248343589</c:v>
                </c:pt>
                <c:pt idx="1494">
                  <c:v>160.29928472926929</c:v>
                </c:pt>
                <c:pt idx="1495">
                  <c:v>160.44847555843589</c:v>
                </c:pt>
                <c:pt idx="1496">
                  <c:v>161.2983845376026</c:v>
                </c:pt>
                <c:pt idx="1497">
                  <c:v>161.49036685843589</c:v>
                </c:pt>
                <c:pt idx="1498">
                  <c:v>162.9355067417693</c:v>
                </c:pt>
                <c:pt idx="1499">
                  <c:v>163.3894650626026</c:v>
                </c:pt>
                <c:pt idx="1500">
                  <c:v>163.64805532093601</c:v>
                </c:pt>
                <c:pt idx="1501">
                  <c:v>162.41832777093589</c:v>
                </c:pt>
                <c:pt idx="1502">
                  <c:v>161.5754693667692</c:v>
                </c:pt>
                <c:pt idx="1503">
                  <c:v>161.79649160426931</c:v>
                </c:pt>
                <c:pt idx="1504">
                  <c:v>160.33361520426931</c:v>
                </c:pt>
                <c:pt idx="1505">
                  <c:v>159.26599253343591</c:v>
                </c:pt>
                <c:pt idx="1506">
                  <c:v>159.558164483436</c:v>
                </c:pt>
                <c:pt idx="1507">
                  <c:v>158.96218116676931</c:v>
                </c:pt>
                <c:pt idx="1508">
                  <c:v>159.7223605917693</c:v>
                </c:pt>
                <c:pt idx="1509">
                  <c:v>159.57660221260261</c:v>
                </c:pt>
                <c:pt idx="1510">
                  <c:v>160.26990143343599</c:v>
                </c:pt>
                <c:pt idx="1511">
                  <c:v>161.08107756260259</c:v>
                </c:pt>
                <c:pt idx="1512">
                  <c:v>162.2402930251026</c:v>
                </c:pt>
                <c:pt idx="1513">
                  <c:v>164.29033895843591</c:v>
                </c:pt>
                <c:pt idx="1514">
                  <c:v>164.86045182510259</c:v>
                </c:pt>
                <c:pt idx="1515">
                  <c:v>166.19067560010259</c:v>
                </c:pt>
                <c:pt idx="1516">
                  <c:v>165.65598150843601</c:v>
                </c:pt>
                <c:pt idx="1517">
                  <c:v>164.9492418209359</c:v>
                </c:pt>
                <c:pt idx="1518">
                  <c:v>164.6961089209359</c:v>
                </c:pt>
                <c:pt idx="1519">
                  <c:v>163.9507376001026</c:v>
                </c:pt>
                <c:pt idx="1520">
                  <c:v>163.94819386676929</c:v>
                </c:pt>
                <c:pt idx="1521">
                  <c:v>164.2577872084359</c:v>
                </c:pt>
                <c:pt idx="1522">
                  <c:v>164.03243706260261</c:v>
                </c:pt>
                <c:pt idx="1523">
                  <c:v>163.20993631676919</c:v>
                </c:pt>
                <c:pt idx="1524">
                  <c:v>163.7916560126026</c:v>
                </c:pt>
                <c:pt idx="1525">
                  <c:v>164.017750008436</c:v>
                </c:pt>
                <c:pt idx="1526">
                  <c:v>164.3788347792692</c:v>
                </c:pt>
                <c:pt idx="1527">
                  <c:v>165.5070330334359</c:v>
                </c:pt>
                <c:pt idx="1528">
                  <c:v>165.62932981260261</c:v>
                </c:pt>
                <c:pt idx="1529">
                  <c:v>164.40643002510259</c:v>
                </c:pt>
                <c:pt idx="1530">
                  <c:v>164.819078320936</c:v>
                </c:pt>
                <c:pt idx="1531">
                  <c:v>165.4738624251026</c:v>
                </c:pt>
                <c:pt idx="1532">
                  <c:v>164.29715893343601</c:v>
                </c:pt>
                <c:pt idx="1533">
                  <c:v>165.48451589593591</c:v>
                </c:pt>
                <c:pt idx="1534">
                  <c:v>166.16582328760259</c:v>
                </c:pt>
                <c:pt idx="1535">
                  <c:v>166.53132764176931</c:v>
                </c:pt>
                <c:pt idx="1536">
                  <c:v>167.1296215792693</c:v>
                </c:pt>
                <c:pt idx="1537">
                  <c:v>167.1286382209359</c:v>
                </c:pt>
                <c:pt idx="1538">
                  <c:v>167.28808520010261</c:v>
                </c:pt>
                <c:pt idx="1539">
                  <c:v>167.61242061260259</c:v>
                </c:pt>
                <c:pt idx="1540">
                  <c:v>167.90497012926929</c:v>
                </c:pt>
                <c:pt idx="1541">
                  <c:v>167.05632427926929</c:v>
                </c:pt>
                <c:pt idx="1542">
                  <c:v>167.0621739542693</c:v>
                </c:pt>
                <c:pt idx="1543">
                  <c:v>166.77281942093589</c:v>
                </c:pt>
                <c:pt idx="1544">
                  <c:v>168.27221370426929</c:v>
                </c:pt>
                <c:pt idx="1545">
                  <c:v>168.90364017510259</c:v>
                </c:pt>
                <c:pt idx="1546">
                  <c:v>167.93310854176929</c:v>
                </c:pt>
                <c:pt idx="1547">
                  <c:v>168.39473155010259</c:v>
                </c:pt>
                <c:pt idx="1548">
                  <c:v>168.59347722510259</c:v>
                </c:pt>
                <c:pt idx="1549">
                  <c:v>168.36651337093599</c:v>
                </c:pt>
                <c:pt idx="1550">
                  <c:v>168.21549855010261</c:v>
                </c:pt>
                <c:pt idx="1551">
                  <c:v>166.5379736126026</c:v>
                </c:pt>
                <c:pt idx="1552">
                  <c:v>165.9373586959359</c:v>
                </c:pt>
                <c:pt idx="1553">
                  <c:v>167.07194464176919</c:v>
                </c:pt>
                <c:pt idx="1554">
                  <c:v>166.95022660843591</c:v>
                </c:pt>
                <c:pt idx="1555">
                  <c:v>166.8901246626026</c:v>
                </c:pt>
                <c:pt idx="1556">
                  <c:v>166.66165725843589</c:v>
                </c:pt>
                <c:pt idx="1557">
                  <c:v>166.96172030426931</c:v>
                </c:pt>
                <c:pt idx="1558">
                  <c:v>166.49756076676931</c:v>
                </c:pt>
                <c:pt idx="1559">
                  <c:v>166.84894339593589</c:v>
                </c:pt>
                <c:pt idx="1560">
                  <c:v>167.0735741709359</c:v>
                </c:pt>
                <c:pt idx="1561">
                  <c:v>166.9627480626026</c:v>
                </c:pt>
                <c:pt idx="1562">
                  <c:v>166.2166620042693</c:v>
                </c:pt>
                <c:pt idx="1563">
                  <c:v>164.88877049176929</c:v>
                </c:pt>
                <c:pt idx="1564">
                  <c:v>164.3280934417692</c:v>
                </c:pt>
                <c:pt idx="1565">
                  <c:v>165.28847829176931</c:v>
                </c:pt>
                <c:pt idx="1566">
                  <c:v>166.0989383501026</c:v>
                </c:pt>
                <c:pt idx="1567">
                  <c:v>166.25804128343589</c:v>
                </c:pt>
                <c:pt idx="1568">
                  <c:v>166.06235017926929</c:v>
                </c:pt>
                <c:pt idx="1569">
                  <c:v>165.95026490426929</c:v>
                </c:pt>
                <c:pt idx="1570">
                  <c:v>167.70193885843591</c:v>
                </c:pt>
                <c:pt idx="1571">
                  <c:v>168.1841667084359</c:v>
                </c:pt>
                <c:pt idx="1572">
                  <c:v>167.1129763126026</c:v>
                </c:pt>
                <c:pt idx="1573">
                  <c:v>166.39879225010259</c:v>
                </c:pt>
                <c:pt idx="1574">
                  <c:v>165.9232097292693</c:v>
                </c:pt>
                <c:pt idx="1575">
                  <c:v>164.33767869593589</c:v>
                </c:pt>
                <c:pt idx="1576">
                  <c:v>164.7118668834359</c:v>
                </c:pt>
                <c:pt idx="1577">
                  <c:v>163.64491756260259</c:v>
                </c:pt>
                <c:pt idx="1578">
                  <c:v>164.78066551260261</c:v>
                </c:pt>
                <c:pt idx="1579">
                  <c:v>164.20429175843589</c:v>
                </c:pt>
                <c:pt idx="1580">
                  <c:v>166.0762046542693</c:v>
                </c:pt>
                <c:pt idx="1581">
                  <c:v>166.64012918760261</c:v>
                </c:pt>
                <c:pt idx="1582">
                  <c:v>167.901734833436</c:v>
                </c:pt>
                <c:pt idx="1583">
                  <c:v>169.3404418917693</c:v>
                </c:pt>
                <c:pt idx="1584">
                  <c:v>169.26149396676931</c:v>
                </c:pt>
                <c:pt idx="1585">
                  <c:v>168.48932300426929</c:v>
                </c:pt>
                <c:pt idx="1586">
                  <c:v>167.24006880843601</c:v>
                </c:pt>
                <c:pt idx="1587">
                  <c:v>167.511325020936</c:v>
                </c:pt>
                <c:pt idx="1588">
                  <c:v>167.4293862917693</c:v>
                </c:pt>
                <c:pt idx="1589">
                  <c:v>167.58592861676931</c:v>
                </c:pt>
                <c:pt idx="1590">
                  <c:v>166.30328469593599</c:v>
                </c:pt>
                <c:pt idx="1591">
                  <c:v>165.54885182510259</c:v>
                </c:pt>
                <c:pt idx="1592">
                  <c:v>164.2287371459359</c:v>
                </c:pt>
                <c:pt idx="1593">
                  <c:v>164.1531655626026</c:v>
                </c:pt>
                <c:pt idx="1594">
                  <c:v>163.63344250010249</c:v>
                </c:pt>
                <c:pt idx="1595">
                  <c:v>164.29803768343601</c:v>
                </c:pt>
                <c:pt idx="1596">
                  <c:v>165.9000643834359</c:v>
                </c:pt>
                <c:pt idx="1597">
                  <c:v>166.99174911260261</c:v>
                </c:pt>
                <c:pt idx="1598">
                  <c:v>168.09721629176931</c:v>
                </c:pt>
                <c:pt idx="1599">
                  <c:v>166.84350269176929</c:v>
                </c:pt>
                <c:pt idx="1600">
                  <c:v>163.63962990843589</c:v>
                </c:pt>
                <c:pt idx="1601">
                  <c:v>164.68518230843591</c:v>
                </c:pt>
                <c:pt idx="1602">
                  <c:v>163.7285973209359</c:v>
                </c:pt>
                <c:pt idx="1603">
                  <c:v>162.53616978343601</c:v>
                </c:pt>
                <c:pt idx="1604">
                  <c:v>163.37491910843599</c:v>
                </c:pt>
                <c:pt idx="1605">
                  <c:v>163.890696070936</c:v>
                </c:pt>
                <c:pt idx="1606">
                  <c:v>162.56621980843599</c:v>
                </c:pt>
                <c:pt idx="1607">
                  <c:v>162.537819758436</c:v>
                </c:pt>
                <c:pt idx="1608">
                  <c:v>163.5650762417693</c:v>
                </c:pt>
                <c:pt idx="1609">
                  <c:v>163.4567394917693</c:v>
                </c:pt>
                <c:pt idx="1610">
                  <c:v>164.25373898760259</c:v>
                </c:pt>
                <c:pt idx="1611">
                  <c:v>164.75379825010259</c:v>
                </c:pt>
                <c:pt idx="1612">
                  <c:v>165.70389295843589</c:v>
                </c:pt>
                <c:pt idx="1613">
                  <c:v>167.06896458760261</c:v>
                </c:pt>
                <c:pt idx="1614">
                  <c:v>166.21453297926931</c:v>
                </c:pt>
                <c:pt idx="1615">
                  <c:v>167.4993663042693</c:v>
                </c:pt>
                <c:pt idx="1616">
                  <c:v>168.84138710843601</c:v>
                </c:pt>
                <c:pt idx="1617">
                  <c:v>170.5936720376026</c:v>
                </c:pt>
                <c:pt idx="1618">
                  <c:v>170.92520848343591</c:v>
                </c:pt>
                <c:pt idx="1619">
                  <c:v>172.52301060426919</c:v>
                </c:pt>
                <c:pt idx="1620">
                  <c:v>174.45278924593589</c:v>
                </c:pt>
                <c:pt idx="1621">
                  <c:v>174.661335658436</c:v>
                </c:pt>
                <c:pt idx="1622">
                  <c:v>173.982028545936</c:v>
                </c:pt>
                <c:pt idx="1623">
                  <c:v>174.29517605010261</c:v>
                </c:pt>
                <c:pt idx="1624">
                  <c:v>174.84548785010259</c:v>
                </c:pt>
                <c:pt idx="1625">
                  <c:v>172.3830682292693</c:v>
                </c:pt>
                <c:pt idx="1626">
                  <c:v>172.34072044176921</c:v>
                </c:pt>
                <c:pt idx="1627">
                  <c:v>173.41849572510259</c:v>
                </c:pt>
                <c:pt idx="1628">
                  <c:v>172.72330381260261</c:v>
                </c:pt>
                <c:pt idx="1629">
                  <c:v>172.44450346676931</c:v>
                </c:pt>
                <c:pt idx="1630">
                  <c:v>171.65775440843589</c:v>
                </c:pt>
                <c:pt idx="1631">
                  <c:v>171.3132468792692</c:v>
                </c:pt>
                <c:pt idx="1632">
                  <c:v>172.06611392093589</c:v>
                </c:pt>
                <c:pt idx="1633">
                  <c:v>170.56396307510261</c:v>
                </c:pt>
                <c:pt idx="1634">
                  <c:v>170.9522331042692</c:v>
                </c:pt>
                <c:pt idx="1635">
                  <c:v>173.57359347093589</c:v>
                </c:pt>
                <c:pt idx="1636">
                  <c:v>174.33045257926929</c:v>
                </c:pt>
                <c:pt idx="1637">
                  <c:v>175.30560521260259</c:v>
                </c:pt>
                <c:pt idx="1638">
                  <c:v>175.78957237510261</c:v>
                </c:pt>
                <c:pt idx="1639">
                  <c:v>174.84039137093589</c:v>
                </c:pt>
                <c:pt idx="1640">
                  <c:v>175.80151780426931</c:v>
                </c:pt>
                <c:pt idx="1641">
                  <c:v>175.9910459876026</c:v>
                </c:pt>
                <c:pt idx="1642">
                  <c:v>175.7964703584359</c:v>
                </c:pt>
                <c:pt idx="1643">
                  <c:v>175.23284092510261</c:v>
                </c:pt>
                <c:pt idx="1644">
                  <c:v>174.55622722926921</c:v>
                </c:pt>
                <c:pt idx="1645">
                  <c:v>173.58039886676929</c:v>
                </c:pt>
                <c:pt idx="1646">
                  <c:v>171.80297252093601</c:v>
                </c:pt>
                <c:pt idx="1647">
                  <c:v>170.51038010010259</c:v>
                </c:pt>
                <c:pt idx="1648">
                  <c:v>168.12906633760261</c:v>
                </c:pt>
                <c:pt idx="1649">
                  <c:v>169.7836269667693</c:v>
                </c:pt>
                <c:pt idx="1650">
                  <c:v>171.00493162926921</c:v>
                </c:pt>
                <c:pt idx="1651">
                  <c:v>170.76360640010259</c:v>
                </c:pt>
                <c:pt idx="1652">
                  <c:v>171.06653675010261</c:v>
                </c:pt>
                <c:pt idx="1653">
                  <c:v>168.52647633760259</c:v>
                </c:pt>
                <c:pt idx="1654">
                  <c:v>169.13389661676931</c:v>
                </c:pt>
                <c:pt idx="1655">
                  <c:v>166.38447617926931</c:v>
                </c:pt>
                <c:pt idx="1656">
                  <c:v>165.79453863760261</c:v>
                </c:pt>
                <c:pt idx="1657">
                  <c:v>166.30204472926931</c:v>
                </c:pt>
                <c:pt idx="1658">
                  <c:v>168.82430241260261</c:v>
                </c:pt>
                <c:pt idx="1659">
                  <c:v>171.63523087510259</c:v>
                </c:pt>
                <c:pt idx="1660">
                  <c:v>172.63717016260259</c:v>
                </c:pt>
                <c:pt idx="1661">
                  <c:v>172.20104940010259</c:v>
                </c:pt>
                <c:pt idx="1662">
                  <c:v>171.50681288760259</c:v>
                </c:pt>
                <c:pt idx="1663">
                  <c:v>173.9456358126026</c:v>
                </c:pt>
                <c:pt idx="1664">
                  <c:v>173.8682477959359</c:v>
                </c:pt>
                <c:pt idx="1665">
                  <c:v>173.2597342834359</c:v>
                </c:pt>
                <c:pt idx="1666">
                  <c:v>174.1297468126026</c:v>
                </c:pt>
                <c:pt idx="1667">
                  <c:v>174.36461178343589</c:v>
                </c:pt>
                <c:pt idx="1668">
                  <c:v>177.18059715010261</c:v>
                </c:pt>
                <c:pt idx="1669">
                  <c:v>178.53239602926931</c:v>
                </c:pt>
                <c:pt idx="1670">
                  <c:v>179.8850222876026</c:v>
                </c:pt>
                <c:pt idx="1671">
                  <c:v>180.3305490126026</c:v>
                </c:pt>
                <c:pt idx="1672">
                  <c:v>182.44377400843601</c:v>
                </c:pt>
                <c:pt idx="1673">
                  <c:v>183.89435476676931</c:v>
                </c:pt>
                <c:pt idx="1674">
                  <c:v>184.1743560917692</c:v>
                </c:pt>
                <c:pt idx="1675">
                  <c:v>183.84403575010259</c:v>
                </c:pt>
                <c:pt idx="1676">
                  <c:v>184.541242333436</c:v>
                </c:pt>
                <c:pt idx="1677">
                  <c:v>183.91533882926919</c:v>
                </c:pt>
                <c:pt idx="1678">
                  <c:v>181.691450770936</c:v>
                </c:pt>
                <c:pt idx="1679">
                  <c:v>181.7629193042693</c:v>
                </c:pt>
                <c:pt idx="1680">
                  <c:v>180.0845103792692</c:v>
                </c:pt>
                <c:pt idx="1681">
                  <c:v>177.28043398760249</c:v>
                </c:pt>
                <c:pt idx="1682">
                  <c:v>176.52545755843599</c:v>
                </c:pt>
                <c:pt idx="1683">
                  <c:v>175.73616742510259</c:v>
                </c:pt>
                <c:pt idx="1684">
                  <c:v>175.3151742292693</c:v>
                </c:pt>
                <c:pt idx="1685">
                  <c:v>175.0479619751026</c:v>
                </c:pt>
                <c:pt idx="1686">
                  <c:v>171.799379433436</c:v>
                </c:pt>
                <c:pt idx="1687">
                  <c:v>170.45411075010259</c:v>
                </c:pt>
                <c:pt idx="1688">
                  <c:v>172.38968545010269</c:v>
                </c:pt>
                <c:pt idx="1689">
                  <c:v>175.6518518626026</c:v>
                </c:pt>
                <c:pt idx="1690">
                  <c:v>177.07735874593601</c:v>
                </c:pt>
                <c:pt idx="1691">
                  <c:v>178.16172905843601</c:v>
                </c:pt>
                <c:pt idx="1692">
                  <c:v>174.16833529593589</c:v>
                </c:pt>
                <c:pt idx="1693">
                  <c:v>171.25344599593589</c:v>
                </c:pt>
                <c:pt idx="1694">
                  <c:v>170.05630927510259</c:v>
                </c:pt>
                <c:pt idx="1695">
                  <c:v>167.23881278343589</c:v>
                </c:pt>
                <c:pt idx="1696">
                  <c:v>169.8486862626026</c:v>
                </c:pt>
                <c:pt idx="1697">
                  <c:v>170.90829850426931</c:v>
                </c:pt>
                <c:pt idx="1698">
                  <c:v>172.001415870936</c:v>
                </c:pt>
                <c:pt idx="1699">
                  <c:v>168.7010809751026</c:v>
                </c:pt>
                <c:pt idx="1700">
                  <c:v>168.70979302510261</c:v>
                </c:pt>
                <c:pt idx="1701">
                  <c:v>171.81481439593591</c:v>
                </c:pt>
                <c:pt idx="1702">
                  <c:v>174.5585783084359</c:v>
                </c:pt>
                <c:pt idx="1703">
                  <c:v>176.4276144876026</c:v>
                </c:pt>
                <c:pt idx="1704">
                  <c:v>171.9476293876026</c:v>
                </c:pt>
                <c:pt idx="1705">
                  <c:v>174.26985248760261</c:v>
                </c:pt>
                <c:pt idx="1706">
                  <c:v>174.68254971260259</c:v>
                </c:pt>
                <c:pt idx="1707">
                  <c:v>176.2894266417693</c:v>
                </c:pt>
                <c:pt idx="1708">
                  <c:v>182.00393158760261</c:v>
                </c:pt>
                <c:pt idx="1709">
                  <c:v>183.2057974042693</c:v>
                </c:pt>
                <c:pt idx="1710">
                  <c:v>182.43313950843589</c:v>
                </c:pt>
                <c:pt idx="1711">
                  <c:v>181.67644282510261</c:v>
                </c:pt>
                <c:pt idx="1712">
                  <c:v>181.09467364593601</c:v>
                </c:pt>
                <c:pt idx="1713">
                  <c:v>181.27319251260261</c:v>
                </c:pt>
                <c:pt idx="1714">
                  <c:v>182.28132650010249</c:v>
                </c:pt>
                <c:pt idx="1715">
                  <c:v>185.69442232926929</c:v>
                </c:pt>
                <c:pt idx="1716">
                  <c:v>187.1569817501026</c:v>
                </c:pt>
                <c:pt idx="1717">
                  <c:v>184.97557434593591</c:v>
                </c:pt>
                <c:pt idx="1718">
                  <c:v>185.87951860426929</c:v>
                </c:pt>
                <c:pt idx="1719">
                  <c:v>185.6035803917693</c:v>
                </c:pt>
                <c:pt idx="1720">
                  <c:v>185.4767328709359</c:v>
                </c:pt>
                <c:pt idx="1721">
                  <c:v>185.32507186260261</c:v>
                </c:pt>
                <c:pt idx="1722">
                  <c:v>184.305121795936</c:v>
                </c:pt>
                <c:pt idx="1723">
                  <c:v>184.19341692926929</c:v>
                </c:pt>
                <c:pt idx="1724">
                  <c:v>187.42278423343589</c:v>
                </c:pt>
                <c:pt idx="1725">
                  <c:v>187.5835391292693</c:v>
                </c:pt>
                <c:pt idx="1726">
                  <c:v>188.30352705843589</c:v>
                </c:pt>
                <c:pt idx="1727">
                  <c:v>183.29195885656651</c:v>
                </c:pt>
                <c:pt idx="1728">
                  <c:v>183.87995689823319</c:v>
                </c:pt>
                <c:pt idx="1729">
                  <c:v>183.87221329406651</c:v>
                </c:pt>
                <c:pt idx="1730">
                  <c:v>184.16474168406651</c:v>
                </c:pt>
                <c:pt idx="1731">
                  <c:v>184.4240757790665</c:v>
                </c:pt>
                <c:pt idx="1732">
                  <c:v>184.89088155823319</c:v>
                </c:pt>
                <c:pt idx="1733">
                  <c:v>184.17035631989981</c:v>
                </c:pt>
                <c:pt idx="1734">
                  <c:v>186.51223285739991</c:v>
                </c:pt>
                <c:pt idx="1735">
                  <c:v>186.96527507239981</c:v>
                </c:pt>
                <c:pt idx="1736">
                  <c:v>188.0891865607332</c:v>
                </c:pt>
                <c:pt idx="1737">
                  <c:v>187.7836462590665</c:v>
                </c:pt>
                <c:pt idx="1738">
                  <c:v>186.75600468823319</c:v>
                </c:pt>
                <c:pt idx="1739">
                  <c:v>186.68885546573321</c:v>
                </c:pt>
                <c:pt idx="1740">
                  <c:v>185.1606240398998</c:v>
                </c:pt>
                <c:pt idx="1741">
                  <c:v>187.3675925840665</c:v>
                </c:pt>
                <c:pt idx="1742">
                  <c:v>186.94789900906659</c:v>
                </c:pt>
                <c:pt idx="1743">
                  <c:v>187.80594219489981</c:v>
                </c:pt>
                <c:pt idx="1744">
                  <c:v>188.4332922923999</c:v>
                </c:pt>
                <c:pt idx="1745">
                  <c:v>189.61877811906649</c:v>
                </c:pt>
                <c:pt idx="1746">
                  <c:v>189.51609219739979</c:v>
                </c:pt>
                <c:pt idx="1747">
                  <c:v>188.5986546140665</c:v>
                </c:pt>
                <c:pt idx="1748">
                  <c:v>188.5162239407332</c:v>
                </c:pt>
                <c:pt idx="1749">
                  <c:v>188.1154096948998</c:v>
                </c:pt>
                <c:pt idx="1750">
                  <c:v>187.02529011156651</c:v>
                </c:pt>
                <c:pt idx="1751">
                  <c:v>186.06672963239981</c:v>
                </c:pt>
                <c:pt idx="1752">
                  <c:v>185.58177056073319</c:v>
                </c:pt>
                <c:pt idx="1753">
                  <c:v>185.7792299640665</c:v>
                </c:pt>
                <c:pt idx="1754">
                  <c:v>187.8087737265665</c:v>
                </c:pt>
                <c:pt idx="1755">
                  <c:v>188.04001877156659</c:v>
                </c:pt>
                <c:pt idx="1756">
                  <c:v>186.8750338290665</c:v>
                </c:pt>
                <c:pt idx="1757">
                  <c:v>184.3564893773999</c:v>
                </c:pt>
                <c:pt idx="1758">
                  <c:v>184.86298491739981</c:v>
                </c:pt>
                <c:pt idx="1759">
                  <c:v>186.44656277906651</c:v>
                </c:pt>
                <c:pt idx="1760">
                  <c:v>185.7082693898999</c:v>
                </c:pt>
                <c:pt idx="1761">
                  <c:v>186.36561063656649</c:v>
                </c:pt>
                <c:pt idx="1762">
                  <c:v>187.40745040156651</c:v>
                </c:pt>
                <c:pt idx="1763">
                  <c:v>189.62573044073321</c:v>
                </c:pt>
                <c:pt idx="1764">
                  <c:v>191.53619005739981</c:v>
                </c:pt>
                <c:pt idx="1765">
                  <c:v>191.21235894156649</c:v>
                </c:pt>
                <c:pt idx="1766">
                  <c:v>190.5004081532332</c:v>
                </c:pt>
                <c:pt idx="1767">
                  <c:v>189.66046840823321</c:v>
                </c:pt>
                <c:pt idx="1768">
                  <c:v>190.02272206489991</c:v>
                </c:pt>
                <c:pt idx="1769">
                  <c:v>191.01239981489991</c:v>
                </c:pt>
                <c:pt idx="1770">
                  <c:v>191.61133418739979</c:v>
                </c:pt>
                <c:pt idx="1771">
                  <c:v>191.6657110340665</c:v>
                </c:pt>
                <c:pt idx="1772">
                  <c:v>190.6056883198998</c:v>
                </c:pt>
                <c:pt idx="1773">
                  <c:v>189.4028136148998</c:v>
                </c:pt>
                <c:pt idx="1774">
                  <c:v>191.6536885207332</c:v>
                </c:pt>
                <c:pt idx="1775">
                  <c:v>192.0000229090665</c:v>
                </c:pt>
                <c:pt idx="1776">
                  <c:v>193.82219543406649</c:v>
                </c:pt>
                <c:pt idx="1777">
                  <c:v>194.10823141489979</c:v>
                </c:pt>
                <c:pt idx="1778">
                  <c:v>197.34611702906651</c:v>
                </c:pt>
                <c:pt idx="1779">
                  <c:v>196.9299249090665</c:v>
                </c:pt>
                <c:pt idx="1780">
                  <c:v>196.91100353323321</c:v>
                </c:pt>
                <c:pt idx="1781">
                  <c:v>197.15241692239991</c:v>
                </c:pt>
                <c:pt idx="1782">
                  <c:v>198.32945747156651</c:v>
                </c:pt>
                <c:pt idx="1783">
                  <c:v>198.04505442323321</c:v>
                </c:pt>
                <c:pt idx="1784">
                  <c:v>199.02109264906659</c:v>
                </c:pt>
                <c:pt idx="1785">
                  <c:v>199.50931575656651</c:v>
                </c:pt>
                <c:pt idx="1786">
                  <c:v>197.45932241656649</c:v>
                </c:pt>
                <c:pt idx="1787">
                  <c:v>198.11649038406651</c:v>
                </c:pt>
                <c:pt idx="1788">
                  <c:v>198.28195484989979</c:v>
                </c:pt>
                <c:pt idx="1789">
                  <c:v>197.39732851406649</c:v>
                </c:pt>
                <c:pt idx="1790">
                  <c:v>198.1702130257332</c:v>
                </c:pt>
                <c:pt idx="1791">
                  <c:v>197.70247136989991</c:v>
                </c:pt>
                <c:pt idx="1792">
                  <c:v>197.9062718682332</c:v>
                </c:pt>
                <c:pt idx="1793">
                  <c:v>199.2375181957332</c:v>
                </c:pt>
                <c:pt idx="1794">
                  <c:v>198.36288699073319</c:v>
                </c:pt>
                <c:pt idx="1795">
                  <c:v>198.46938922073309</c:v>
                </c:pt>
                <c:pt idx="1796">
                  <c:v>198.71873872823309</c:v>
                </c:pt>
                <c:pt idx="1797">
                  <c:v>196.75934179573321</c:v>
                </c:pt>
                <c:pt idx="1798">
                  <c:v>199.70726667073319</c:v>
                </c:pt>
                <c:pt idx="1799">
                  <c:v>199.27081036989981</c:v>
                </c:pt>
                <c:pt idx="1800">
                  <c:v>199.4971692923998</c:v>
                </c:pt>
                <c:pt idx="1801">
                  <c:v>198.89382276489991</c:v>
                </c:pt>
                <c:pt idx="1802">
                  <c:v>197.26022042156649</c:v>
                </c:pt>
                <c:pt idx="1803">
                  <c:v>195.0189089640665</c:v>
                </c:pt>
                <c:pt idx="1804">
                  <c:v>194.49591341656651</c:v>
                </c:pt>
                <c:pt idx="1805">
                  <c:v>194.7365379432332</c:v>
                </c:pt>
                <c:pt idx="1806">
                  <c:v>193.72045985239981</c:v>
                </c:pt>
                <c:pt idx="1807">
                  <c:v>195.45621967739979</c:v>
                </c:pt>
                <c:pt idx="1808">
                  <c:v>193.97982646323319</c:v>
                </c:pt>
                <c:pt idx="1809">
                  <c:v>192.89789384739981</c:v>
                </c:pt>
                <c:pt idx="1810">
                  <c:v>193.07206930906651</c:v>
                </c:pt>
                <c:pt idx="1811">
                  <c:v>192.63034001906649</c:v>
                </c:pt>
                <c:pt idx="1812">
                  <c:v>193.61782930823321</c:v>
                </c:pt>
                <c:pt idx="1813">
                  <c:v>193.65805378156651</c:v>
                </c:pt>
                <c:pt idx="1814">
                  <c:v>194.5402949615665</c:v>
                </c:pt>
                <c:pt idx="1815">
                  <c:v>194.23714345406651</c:v>
                </c:pt>
                <c:pt idx="1816">
                  <c:v>193.1951682048998</c:v>
                </c:pt>
                <c:pt idx="1817">
                  <c:v>193.62346952989981</c:v>
                </c:pt>
                <c:pt idx="1818">
                  <c:v>193.2934363573998</c:v>
                </c:pt>
                <c:pt idx="1819">
                  <c:v>194.26608403239979</c:v>
                </c:pt>
                <c:pt idx="1820">
                  <c:v>195.2044004973998</c:v>
                </c:pt>
                <c:pt idx="1821">
                  <c:v>195.0516974190665</c:v>
                </c:pt>
                <c:pt idx="1822">
                  <c:v>197.91433657573319</c:v>
                </c:pt>
                <c:pt idx="1823">
                  <c:v>198.4533967973999</c:v>
                </c:pt>
                <c:pt idx="1824">
                  <c:v>199.3868490307332</c:v>
                </c:pt>
                <c:pt idx="1825">
                  <c:v>200.29532175073319</c:v>
                </c:pt>
                <c:pt idx="1826">
                  <c:v>194.1955577832332</c:v>
                </c:pt>
                <c:pt idx="1827">
                  <c:v>192.48087450739979</c:v>
                </c:pt>
                <c:pt idx="1828">
                  <c:v>193.69961854406651</c:v>
                </c:pt>
                <c:pt idx="1829">
                  <c:v>194.2645565215665</c:v>
                </c:pt>
                <c:pt idx="1830">
                  <c:v>196.1413275373998</c:v>
                </c:pt>
                <c:pt idx="1831">
                  <c:v>194.9825500857331</c:v>
                </c:pt>
                <c:pt idx="1832">
                  <c:v>193.34209925906649</c:v>
                </c:pt>
                <c:pt idx="1833">
                  <c:v>192.81634157156651</c:v>
                </c:pt>
                <c:pt idx="1834">
                  <c:v>193.72668432239979</c:v>
                </c:pt>
                <c:pt idx="1835">
                  <c:v>192.42498214489979</c:v>
                </c:pt>
                <c:pt idx="1836">
                  <c:v>199.30869756073321</c:v>
                </c:pt>
                <c:pt idx="1837">
                  <c:v>200.65357677489979</c:v>
                </c:pt>
                <c:pt idx="1838">
                  <c:v>200.12963421573309</c:v>
                </c:pt>
                <c:pt idx="1839">
                  <c:v>200.4263381015665</c:v>
                </c:pt>
                <c:pt idx="1840">
                  <c:v>200.96029308573321</c:v>
                </c:pt>
                <c:pt idx="1841">
                  <c:v>201.4291874665665</c:v>
                </c:pt>
                <c:pt idx="1842">
                  <c:v>202.40272323156651</c:v>
                </c:pt>
                <c:pt idx="1843">
                  <c:v>202.41921455323319</c:v>
                </c:pt>
                <c:pt idx="1844">
                  <c:v>203.28781624573321</c:v>
                </c:pt>
                <c:pt idx="1845">
                  <c:v>204.78374552906649</c:v>
                </c:pt>
                <c:pt idx="1846">
                  <c:v>206.25808595906659</c:v>
                </c:pt>
                <c:pt idx="1847">
                  <c:v>207.2296854615665</c:v>
                </c:pt>
                <c:pt idx="1848">
                  <c:v>206.76105033156651</c:v>
                </c:pt>
                <c:pt idx="1849">
                  <c:v>207.61636419406659</c:v>
                </c:pt>
                <c:pt idx="1850">
                  <c:v>208.2971527832332</c:v>
                </c:pt>
                <c:pt idx="1851">
                  <c:v>206.76757462239979</c:v>
                </c:pt>
                <c:pt idx="1852">
                  <c:v>206.4960690098998</c:v>
                </c:pt>
                <c:pt idx="1853">
                  <c:v>207.45428713823321</c:v>
                </c:pt>
                <c:pt idx="1854">
                  <c:v>207.6060195782332</c:v>
                </c:pt>
                <c:pt idx="1855">
                  <c:v>207.5398151090665</c:v>
                </c:pt>
                <c:pt idx="1856">
                  <c:v>207.25033176073319</c:v>
                </c:pt>
                <c:pt idx="1857">
                  <c:v>205.24696515156651</c:v>
                </c:pt>
                <c:pt idx="1858">
                  <c:v>207.27116813323309</c:v>
                </c:pt>
                <c:pt idx="1859">
                  <c:v>206.44080895073321</c:v>
                </c:pt>
                <c:pt idx="1860">
                  <c:v>206.7736200615665</c:v>
                </c:pt>
                <c:pt idx="1861">
                  <c:v>207.48522239739989</c:v>
                </c:pt>
                <c:pt idx="1862">
                  <c:v>206.18139758573321</c:v>
                </c:pt>
                <c:pt idx="1863">
                  <c:v>205.3733538290665</c:v>
                </c:pt>
                <c:pt idx="1864">
                  <c:v>204.96601324739979</c:v>
                </c:pt>
                <c:pt idx="1865">
                  <c:v>204.18895707739981</c:v>
                </c:pt>
                <c:pt idx="1866">
                  <c:v>204.84636510823319</c:v>
                </c:pt>
                <c:pt idx="1867">
                  <c:v>204.73945627573309</c:v>
                </c:pt>
                <c:pt idx="1868">
                  <c:v>203.2239824315665</c:v>
                </c:pt>
                <c:pt idx="1869">
                  <c:v>201.6381114690665</c:v>
                </c:pt>
                <c:pt idx="1870">
                  <c:v>201.88028891239989</c:v>
                </c:pt>
                <c:pt idx="1871">
                  <c:v>204.54377795823319</c:v>
                </c:pt>
                <c:pt idx="1872">
                  <c:v>206.93636862906649</c:v>
                </c:pt>
                <c:pt idx="1873">
                  <c:v>210.21869740906649</c:v>
                </c:pt>
                <c:pt idx="1874">
                  <c:v>210.48356908906649</c:v>
                </c:pt>
                <c:pt idx="1875">
                  <c:v>208.65180955406649</c:v>
                </c:pt>
                <c:pt idx="1876">
                  <c:v>208.29431529406659</c:v>
                </c:pt>
                <c:pt idx="1877">
                  <c:v>206.75200348656651</c:v>
                </c:pt>
                <c:pt idx="1878">
                  <c:v>208.82906030573321</c:v>
                </c:pt>
                <c:pt idx="1879">
                  <c:v>210.86634217489981</c:v>
                </c:pt>
                <c:pt idx="1880">
                  <c:v>212.16888730156651</c:v>
                </c:pt>
                <c:pt idx="1881">
                  <c:v>214.39361043406649</c:v>
                </c:pt>
                <c:pt idx="1882">
                  <c:v>213.94921695906649</c:v>
                </c:pt>
                <c:pt idx="1883">
                  <c:v>212.88544450239991</c:v>
                </c:pt>
                <c:pt idx="1884">
                  <c:v>214.4557768907332</c:v>
                </c:pt>
                <c:pt idx="1885">
                  <c:v>213.41871206323319</c:v>
                </c:pt>
                <c:pt idx="1886">
                  <c:v>214.8168605348998</c:v>
                </c:pt>
                <c:pt idx="1887">
                  <c:v>216.88512067906649</c:v>
                </c:pt>
                <c:pt idx="1888">
                  <c:v>218.7950362248998</c:v>
                </c:pt>
                <c:pt idx="1889">
                  <c:v>217.76449964739979</c:v>
                </c:pt>
                <c:pt idx="1890">
                  <c:v>219.26947215656651</c:v>
                </c:pt>
                <c:pt idx="1891">
                  <c:v>222.2233895048999</c:v>
                </c:pt>
                <c:pt idx="1892">
                  <c:v>224.58535967823309</c:v>
                </c:pt>
                <c:pt idx="1893">
                  <c:v>225.3804922507332</c:v>
                </c:pt>
                <c:pt idx="1894">
                  <c:v>224.45082325239991</c:v>
                </c:pt>
                <c:pt idx="1895">
                  <c:v>226.57260075823319</c:v>
                </c:pt>
                <c:pt idx="1896">
                  <c:v>225.36003681156649</c:v>
                </c:pt>
                <c:pt idx="1897">
                  <c:v>225.65569131239991</c:v>
                </c:pt>
                <c:pt idx="1898">
                  <c:v>228.45117121073321</c:v>
                </c:pt>
                <c:pt idx="1899">
                  <c:v>227.60006438489981</c:v>
                </c:pt>
                <c:pt idx="1900">
                  <c:v>227.12832615656649</c:v>
                </c:pt>
                <c:pt idx="1901">
                  <c:v>227.44966750156649</c:v>
                </c:pt>
                <c:pt idx="1902">
                  <c:v>227.60924087739991</c:v>
                </c:pt>
                <c:pt idx="1903">
                  <c:v>229.15932909656649</c:v>
                </c:pt>
                <c:pt idx="1904">
                  <c:v>228.54742274156649</c:v>
                </c:pt>
                <c:pt idx="1905">
                  <c:v>227.74594275073321</c:v>
                </c:pt>
                <c:pt idx="1906">
                  <c:v>229.5023663273999</c:v>
                </c:pt>
                <c:pt idx="1907">
                  <c:v>232.27163856406651</c:v>
                </c:pt>
                <c:pt idx="1908">
                  <c:v>233.4809393123999</c:v>
                </c:pt>
                <c:pt idx="1909">
                  <c:v>236.72974144406649</c:v>
                </c:pt>
                <c:pt idx="1910">
                  <c:v>237.55175970489989</c:v>
                </c:pt>
                <c:pt idx="1911">
                  <c:v>238.9815938665665</c:v>
                </c:pt>
                <c:pt idx="1912">
                  <c:v>241.38846398906651</c:v>
                </c:pt>
                <c:pt idx="1913">
                  <c:v>236.3259017332332</c:v>
                </c:pt>
                <c:pt idx="1914">
                  <c:v>236.63952747573319</c:v>
                </c:pt>
                <c:pt idx="1915">
                  <c:v>236.6797974990665</c:v>
                </c:pt>
                <c:pt idx="1916">
                  <c:v>235.9602373932332</c:v>
                </c:pt>
                <c:pt idx="1917">
                  <c:v>233.55121571906651</c:v>
                </c:pt>
                <c:pt idx="1918">
                  <c:v>233.4172326998999</c:v>
                </c:pt>
                <c:pt idx="1919">
                  <c:v>234.53175323656649</c:v>
                </c:pt>
                <c:pt idx="1920">
                  <c:v>238.0173416357332</c:v>
                </c:pt>
                <c:pt idx="1921">
                  <c:v>237.89932124489991</c:v>
                </c:pt>
                <c:pt idx="1922">
                  <c:v>237.0144484757331</c:v>
                </c:pt>
                <c:pt idx="1923">
                  <c:v>238.30461136906649</c:v>
                </c:pt>
                <c:pt idx="1924">
                  <c:v>238.63782102406651</c:v>
                </c:pt>
                <c:pt idx="1925">
                  <c:v>239.2322900332332</c:v>
                </c:pt>
                <c:pt idx="1926">
                  <c:v>238.98539243573319</c:v>
                </c:pt>
                <c:pt idx="1927">
                  <c:v>237.29548583073321</c:v>
                </c:pt>
                <c:pt idx="1928">
                  <c:v>237.62987913739991</c:v>
                </c:pt>
                <c:pt idx="1929">
                  <c:v>236.04651681573321</c:v>
                </c:pt>
                <c:pt idx="1930">
                  <c:v>233.42516754656651</c:v>
                </c:pt>
                <c:pt idx="1931">
                  <c:v>235.32857705823309</c:v>
                </c:pt>
                <c:pt idx="1932">
                  <c:v>237.80871688406651</c:v>
                </c:pt>
                <c:pt idx="1933">
                  <c:v>237.8991812957332</c:v>
                </c:pt>
                <c:pt idx="1934">
                  <c:v>237.9784685348998</c:v>
                </c:pt>
                <c:pt idx="1935">
                  <c:v>236.15879586656649</c:v>
                </c:pt>
                <c:pt idx="1936">
                  <c:v>236.67423673239981</c:v>
                </c:pt>
                <c:pt idx="1937">
                  <c:v>239.12389022073319</c:v>
                </c:pt>
                <c:pt idx="1938">
                  <c:v>241.0343701557332</c:v>
                </c:pt>
                <c:pt idx="1939">
                  <c:v>241.13753465323319</c:v>
                </c:pt>
                <c:pt idx="1940">
                  <c:v>242.76459099239989</c:v>
                </c:pt>
                <c:pt idx="1941">
                  <c:v>244.4785213715665</c:v>
                </c:pt>
                <c:pt idx="1942">
                  <c:v>244.25252922323321</c:v>
                </c:pt>
                <c:pt idx="1943">
                  <c:v>244.91301654989979</c:v>
                </c:pt>
                <c:pt idx="1944">
                  <c:v>245.35079967073321</c:v>
                </c:pt>
                <c:pt idx="1945">
                  <c:v>245.9242671473998</c:v>
                </c:pt>
                <c:pt idx="1946">
                  <c:v>246.3491321557332</c:v>
                </c:pt>
                <c:pt idx="1947">
                  <c:v>246.86130303656651</c:v>
                </c:pt>
                <c:pt idx="1948">
                  <c:v>246.67870902906651</c:v>
                </c:pt>
                <c:pt idx="1949">
                  <c:v>248.77591933656649</c:v>
                </c:pt>
                <c:pt idx="1950">
                  <c:v>250.06199339073319</c:v>
                </c:pt>
                <c:pt idx="1951">
                  <c:v>253.62016225239989</c:v>
                </c:pt>
                <c:pt idx="1952">
                  <c:v>253.07485079989991</c:v>
                </c:pt>
                <c:pt idx="1953">
                  <c:v>253.27438665906661</c:v>
                </c:pt>
                <c:pt idx="1954">
                  <c:v>257.38003449739978</c:v>
                </c:pt>
                <c:pt idx="1955">
                  <c:v>256.73191211573322</c:v>
                </c:pt>
                <c:pt idx="1956">
                  <c:v>255.7085052507332</c:v>
                </c:pt>
                <c:pt idx="1957">
                  <c:v>257.46500384073317</c:v>
                </c:pt>
                <c:pt idx="1958">
                  <c:v>258.33389678989988</c:v>
                </c:pt>
                <c:pt idx="1959">
                  <c:v>258.32586720073323</c:v>
                </c:pt>
                <c:pt idx="1960">
                  <c:v>255.12048357989991</c:v>
                </c:pt>
                <c:pt idx="1961">
                  <c:v>255.23681447823321</c:v>
                </c:pt>
                <c:pt idx="1962">
                  <c:v>259.35478604823322</c:v>
                </c:pt>
                <c:pt idx="1963">
                  <c:v>261.41793068906651</c:v>
                </c:pt>
                <c:pt idx="1964">
                  <c:v>262.37604383656662</c:v>
                </c:pt>
                <c:pt idx="1965">
                  <c:v>259.86910576156652</c:v>
                </c:pt>
                <c:pt idx="1966">
                  <c:v>261.53209217406652</c:v>
                </c:pt>
                <c:pt idx="1967">
                  <c:v>259.09958645073323</c:v>
                </c:pt>
                <c:pt idx="1968">
                  <c:v>258.89097254073317</c:v>
                </c:pt>
                <c:pt idx="1969">
                  <c:v>260.78427814323322</c:v>
                </c:pt>
                <c:pt idx="1970">
                  <c:v>262.32596924739988</c:v>
                </c:pt>
                <c:pt idx="1971">
                  <c:v>263.60436503906652</c:v>
                </c:pt>
                <c:pt idx="1972">
                  <c:v>260.59550705489983</c:v>
                </c:pt>
                <c:pt idx="1973">
                  <c:v>252.97123068283759</c:v>
                </c:pt>
                <c:pt idx="1974">
                  <c:v>254.51719487533759</c:v>
                </c:pt>
                <c:pt idx="1975">
                  <c:v>253.3251592803376</c:v>
                </c:pt>
                <c:pt idx="1976">
                  <c:v>254.38416323783761</c:v>
                </c:pt>
                <c:pt idx="1977">
                  <c:v>252.65722268700421</c:v>
                </c:pt>
                <c:pt idx="1978">
                  <c:v>249.28316153617089</c:v>
                </c:pt>
                <c:pt idx="1979">
                  <c:v>248.71072968367091</c:v>
                </c:pt>
                <c:pt idx="1980">
                  <c:v>251.36555192367089</c:v>
                </c:pt>
                <c:pt idx="1981">
                  <c:v>253.17852313200419</c:v>
                </c:pt>
                <c:pt idx="1982">
                  <c:v>254.8236471945043</c:v>
                </c:pt>
                <c:pt idx="1983">
                  <c:v>256.41823480783762</c:v>
                </c:pt>
                <c:pt idx="1984">
                  <c:v>254.90481030200431</c:v>
                </c:pt>
                <c:pt idx="1985">
                  <c:v>254.81673105367091</c:v>
                </c:pt>
                <c:pt idx="1986">
                  <c:v>257.57904204533759</c:v>
                </c:pt>
                <c:pt idx="1987">
                  <c:v>258.86738622617088</c:v>
                </c:pt>
                <c:pt idx="1988">
                  <c:v>262.4655260770042</c:v>
                </c:pt>
                <c:pt idx="1989">
                  <c:v>262.1743743295043</c:v>
                </c:pt>
                <c:pt idx="1990">
                  <c:v>262.5877064428376</c:v>
                </c:pt>
                <c:pt idx="1991">
                  <c:v>262.69718499200422</c:v>
                </c:pt>
                <c:pt idx="1992">
                  <c:v>263.7623272670042</c:v>
                </c:pt>
                <c:pt idx="1993">
                  <c:v>263.66339312117083</c:v>
                </c:pt>
                <c:pt idx="1994">
                  <c:v>264.32727084867088</c:v>
                </c:pt>
                <c:pt idx="1995">
                  <c:v>263.84550688950418</c:v>
                </c:pt>
                <c:pt idx="1996">
                  <c:v>267.2833692303376</c:v>
                </c:pt>
                <c:pt idx="1997">
                  <c:v>268.43433857950419</c:v>
                </c:pt>
                <c:pt idx="1998">
                  <c:v>268.29361498617078</c:v>
                </c:pt>
                <c:pt idx="1999">
                  <c:v>269.04217054200421</c:v>
                </c:pt>
                <c:pt idx="2000">
                  <c:v>269.56600780783759</c:v>
                </c:pt>
                <c:pt idx="2001">
                  <c:v>270.2204223186709</c:v>
                </c:pt>
                <c:pt idx="2002">
                  <c:v>271.88368946867092</c:v>
                </c:pt>
                <c:pt idx="2003">
                  <c:v>269.93400523367092</c:v>
                </c:pt>
                <c:pt idx="2004">
                  <c:v>270.62672735533761</c:v>
                </c:pt>
                <c:pt idx="2005">
                  <c:v>272.19943112783761</c:v>
                </c:pt>
                <c:pt idx="2006">
                  <c:v>272.35563136867091</c:v>
                </c:pt>
                <c:pt idx="2007">
                  <c:v>273.28458899533757</c:v>
                </c:pt>
                <c:pt idx="2008">
                  <c:v>271.86371611367088</c:v>
                </c:pt>
                <c:pt idx="2009">
                  <c:v>275.96944863867088</c:v>
                </c:pt>
                <c:pt idx="2010">
                  <c:v>278.13586031450421</c:v>
                </c:pt>
                <c:pt idx="2011">
                  <c:v>276.31740021867091</c:v>
                </c:pt>
                <c:pt idx="2012">
                  <c:v>274.60994867867089</c:v>
                </c:pt>
                <c:pt idx="2013">
                  <c:v>271.22720241117088</c:v>
                </c:pt>
                <c:pt idx="2014">
                  <c:v>269.79333337867092</c:v>
                </c:pt>
                <c:pt idx="2015">
                  <c:v>265.96209432283757</c:v>
                </c:pt>
                <c:pt idx="2016">
                  <c:v>265.06784947867089</c:v>
                </c:pt>
                <c:pt idx="2017">
                  <c:v>262.70308772700417</c:v>
                </c:pt>
                <c:pt idx="2018">
                  <c:v>258.35946109700421</c:v>
                </c:pt>
                <c:pt idx="2019">
                  <c:v>257.59976955033761</c:v>
                </c:pt>
                <c:pt idx="2020">
                  <c:v>262.15177734033762</c:v>
                </c:pt>
                <c:pt idx="2021">
                  <c:v>262.7735686353376</c:v>
                </c:pt>
                <c:pt idx="2022">
                  <c:v>265.93004223033762</c:v>
                </c:pt>
                <c:pt idx="2023">
                  <c:v>264.60618708450431</c:v>
                </c:pt>
                <c:pt idx="2024">
                  <c:v>262.88888494617089</c:v>
                </c:pt>
                <c:pt idx="2025">
                  <c:v>263.60204567117091</c:v>
                </c:pt>
                <c:pt idx="2026">
                  <c:v>266.22405366033757</c:v>
                </c:pt>
                <c:pt idx="2027">
                  <c:v>266.30861371533757</c:v>
                </c:pt>
                <c:pt idx="2028">
                  <c:v>267.75342876783759</c:v>
                </c:pt>
                <c:pt idx="2029">
                  <c:v>268.0469300828376</c:v>
                </c:pt>
                <c:pt idx="2030">
                  <c:v>269.53673624450431</c:v>
                </c:pt>
                <c:pt idx="2031">
                  <c:v>269.72421865117087</c:v>
                </c:pt>
                <c:pt idx="2032">
                  <c:v>264.89084119200419</c:v>
                </c:pt>
                <c:pt idx="2033">
                  <c:v>266.56275871283759</c:v>
                </c:pt>
                <c:pt idx="2034">
                  <c:v>269.22611372783763</c:v>
                </c:pt>
                <c:pt idx="2035">
                  <c:v>270.69779490950418</c:v>
                </c:pt>
                <c:pt idx="2036">
                  <c:v>272.20333827700432</c:v>
                </c:pt>
                <c:pt idx="2037">
                  <c:v>273.22028712117088</c:v>
                </c:pt>
                <c:pt idx="2038">
                  <c:v>274.84833751533762</c:v>
                </c:pt>
                <c:pt idx="2039">
                  <c:v>275.73242983950422</c:v>
                </c:pt>
                <c:pt idx="2040">
                  <c:v>277.00598731200421</c:v>
                </c:pt>
                <c:pt idx="2041">
                  <c:v>276.67390812283759</c:v>
                </c:pt>
                <c:pt idx="2042">
                  <c:v>277.36090033617091</c:v>
                </c:pt>
                <c:pt idx="2043">
                  <c:v>278.95272847450423</c:v>
                </c:pt>
                <c:pt idx="2044">
                  <c:v>280.24785004533771</c:v>
                </c:pt>
                <c:pt idx="2045">
                  <c:v>280.06232662117088</c:v>
                </c:pt>
                <c:pt idx="2046">
                  <c:v>281.49002935700429</c:v>
                </c:pt>
                <c:pt idx="2047">
                  <c:v>282.47841066367079</c:v>
                </c:pt>
                <c:pt idx="2048">
                  <c:v>282.64102575450431</c:v>
                </c:pt>
                <c:pt idx="2049">
                  <c:v>281.33672961367091</c:v>
                </c:pt>
                <c:pt idx="2050">
                  <c:v>280.44453259617092</c:v>
                </c:pt>
                <c:pt idx="2051">
                  <c:v>281.39304887367092</c:v>
                </c:pt>
                <c:pt idx="2052">
                  <c:v>280.30416257450418</c:v>
                </c:pt>
                <c:pt idx="2053">
                  <c:v>280.24327057533759</c:v>
                </c:pt>
                <c:pt idx="2054">
                  <c:v>279.70558405200421</c:v>
                </c:pt>
                <c:pt idx="2055">
                  <c:v>279.51201427283758</c:v>
                </c:pt>
                <c:pt idx="2056">
                  <c:v>281.95932122617091</c:v>
                </c:pt>
                <c:pt idx="2057">
                  <c:v>285.68051135783759</c:v>
                </c:pt>
                <c:pt idx="2058">
                  <c:v>287.35536923283757</c:v>
                </c:pt>
                <c:pt idx="2059">
                  <c:v>289.91264936783762</c:v>
                </c:pt>
                <c:pt idx="2060">
                  <c:v>293.31962365283761</c:v>
                </c:pt>
                <c:pt idx="2061">
                  <c:v>293.37570556617089</c:v>
                </c:pt>
                <c:pt idx="2062">
                  <c:v>293.80018766450428</c:v>
                </c:pt>
                <c:pt idx="2063">
                  <c:v>292.82395944283758</c:v>
                </c:pt>
                <c:pt idx="2064">
                  <c:v>291.4311350303376</c:v>
                </c:pt>
                <c:pt idx="2065">
                  <c:v>291.17131945617092</c:v>
                </c:pt>
                <c:pt idx="2066">
                  <c:v>289.9737539961709</c:v>
                </c:pt>
                <c:pt idx="2067">
                  <c:v>287.80676504450429</c:v>
                </c:pt>
                <c:pt idx="2068">
                  <c:v>290.93767617950431</c:v>
                </c:pt>
                <c:pt idx="2069">
                  <c:v>291.85233470117089</c:v>
                </c:pt>
                <c:pt idx="2070">
                  <c:v>292.85239178783758</c:v>
                </c:pt>
                <c:pt idx="2071">
                  <c:v>298.54113517033761</c:v>
                </c:pt>
                <c:pt idx="2072">
                  <c:v>297.87663764950418</c:v>
                </c:pt>
                <c:pt idx="2073">
                  <c:v>300.18542979950422</c:v>
                </c:pt>
                <c:pt idx="2074">
                  <c:v>298.69479513283761</c:v>
                </c:pt>
                <c:pt idx="2075">
                  <c:v>297.38635647450428</c:v>
                </c:pt>
                <c:pt idx="2076">
                  <c:v>296.67943556367089</c:v>
                </c:pt>
                <c:pt idx="2077">
                  <c:v>299.24895799117093</c:v>
                </c:pt>
                <c:pt idx="2078">
                  <c:v>295.21721682533757</c:v>
                </c:pt>
                <c:pt idx="2079">
                  <c:v>294.64701277700419</c:v>
                </c:pt>
                <c:pt idx="2080">
                  <c:v>297.24859831283771</c:v>
                </c:pt>
                <c:pt idx="2081">
                  <c:v>297.17128370617093</c:v>
                </c:pt>
                <c:pt idx="2082">
                  <c:v>295.10522882367093</c:v>
                </c:pt>
                <c:pt idx="2083">
                  <c:v>290.19939565033758</c:v>
                </c:pt>
                <c:pt idx="2084">
                  <c:v>288.98665473950427</c:v>
                </c:pt>
                <c:pt idx="2085">
                  <c:v>287.74073524367088</c:v>
                </c:pt>
                <c:pt idx="2086">
                  <c:v>288.30826614117092</c:v>
                </c:pt>
                <c:pt idx="2087">
                  <c:v>284.28983683283758</c:v>
                </c:pt>
                <c:pt idx="2088">
                  <c:v>284.17442754200431</c:v>
                </c:pt>
                <c:pt idx="2089">
                  <c:v>288.43669873617091</c:v>
                </c:pt>
                <c:pt idx="2090">
                  <c:v>288.89987550367078</c:v>
                </c:pt>
                <c:pt idx="2091">
                  <c:v>290.52502669450422</c:v>
                </c:pt>
                <c:pt idx="2092">
                  <c:v>292.93389671700419</c:v>
                </c:pt>
                <c:pt idx="2093">
                  <c:v>294.82042709533761</c:v>
                </c:pt>
                <c:pt idx="2094">
                  <c:v>297.95006903283758</c:v>
                </c:pt>
                <c:pt idx="2095">
                  <c:v>297.38384340033758</c:v>
                </c:pt>
                <c:pt idx="2096">
                  <c:v>298.75946862950423</c:v>
                </c:pt>
                <c:pt idx="2097">
                  <c:v>299.52537178950422</c:v>
                </c:pt>
                <c:pt idx="2098">
                  <c:v>297.22290425867089</c:v>
                </c:pt>
                <c:pt idx="2099">
                  <c:v>296.62002217867092</c:v>
                </c:pt>
                <c:pt idx="2100">
                  <c:v>292.86999190700419</c:v>
                </c:pt>
                <c:pt idx="2101">
                  <c:v>284.89261151117091</c:v>
                </c:pt>
                <c:pt idx="2102">
                  <c:v>282.08433022033762</c:v>
                </c:pt>
                <c:pt idx="2103">
                  <c:v>281.41664618700418</c:v>
                </c:pt>
                <c:pt idx="2104">
                  <c:v>281.57733433200428</c:v>
                </c:pt>
                <c:pt idx="2105">
                  <c:v>277.76428234617089</c:v>
                </c:pt>
                <c:pt idx="2106">
                  <c:v>273.11032240117089</c:v>
                </c:pt>
                <c:pt idx="2107">
                  <c:v>276.61589879867091</c:v>
                </c:pt>
                <c:pt idx="2108">
                  <c:v>276.67254440700418</c:v>
                </c:pt>
                <c:pt idx="2109">
                  <c:v>275.77190651783758</c:v>
                </c:pt>
                <c:pt idx="2110">
                  <c:v>281.85610809700432</c:v>
                </c:pt>
                <c:pt idx="2111">
                  <c:v>286.05752146950431</c:v>
                </c:pt>
                <c:pt idx="2112">
                  <c:v>278.49196586200418</c:v>
                </c:pt>
                <c:pt idx="2113">
                  <c:v>277.40352222033749</c:v>
                </c:pt>
                <c:pt idx="2114">
                  <c:v>279.91632854617092</c:v>
                </c:pt>
                <c:pt idx="2115">
                  <c:v>283.58134717283758</c:v>
                </c:pt>
                <c:pt idx="2116">
                  <c:v>281.08859797867092</c:v>
                </c:pt>
                <c:pt idx="2117">
                  <c:v>284.2256068320043</c:v>
                </c:pt>
                <c:pt idx="2118">
                  <c:v>286.66167960783758</c:v>
                </c:pt>
                <c:pt idx="2119">
                  <c:v>286.84703549700419</c:v>
                </c:pt>
                <c:pt idx="2120">
                  <c:v>287.78893675700431</c:v>
                </c:pt>
                <c:pt idx="2121">
                  <c:v>288.79889613117092</c:v>
                </c:pt>
                <c:pt idx="2122">
                  <c:v>289.36535556950417</c:v>
                </c:pt>
                <c:pt idx="2123">
                  <c:v>289.75965988700432</c:v>
                </c:pt>
                <c:pt idx="2124">
                  <c:v>293.36036165283758</c:v>
                </c:pt>
                <c:pt idx="2125">
                  <c:v>293.10574062450428</c:v>
                </c:pt>
                <c:pt idx="2126">
                  <c:v>292.56757587200423</c:v>
                </c:pt>
                <c:pt idx="2127">
                  <c:v>294.40737130367091</c:v>
                </c:pt>
                <c:pt idx="2128">
                  <c:v>294.7790726870042</c:v>
                </c:pt>
                <c:pt idx="2129">
                  <c:v>297.90334930950428</c:v>
                </c:pt>
                <c:pt idx="2130">
                  <c:v>297.40448877033771</c:v>
                </c:pt>
                <c:pt idx="2131">
                  <c:v>290.15955201117089</c:v>
                </c:pt>
                <c:pt idx="2132">
                  <c:v>286.2653251761709</c:v>
                </c:pt>
                <c:pt idx="2133">
                  <c:v>284.33389898950418</c:v>
                </c:pt>
                <c:pt idx="2134">
                  <c:v>286.12455492783761</c:v>
                </c:pt>
                <c:pt idx="2135">
                  <c:v>281.79398088783762</c:v>
                </c:pt>
                <c:pt idx="2136">
                  <c:v>282.11853042033761</c:v>
                </c:pt>
                <c:pt idx="2137">
                  <c:v>284.86349677033758</c:v>
                </c:pt>
                <c:pt idx="2138">
                  <c:v>280.98862952033761</c:v>
                </c:pt>
                <c:pt idx="2139">
                  <c:v>280.6234742453376</c:v>
                </c:pt>
                <c:pt idx="2140">
                  <c:v>281.66684541117093</c:v>
                </c:pt>
                <c:pt idx="2141">
                  <c:v>281.91685774783758</c:v>
                </c:pt>
                <c:pt idx="2142">
                  <c:v>285.94738766700431</c:v>
                </c:pt>
                <c:pt idx="2143">
                  <c:v>288.54777383783761</c:v>
                </c:pt>
                <c:pt idx="2144">
                  <c:v>290.79916933033758</c:v>
                </c:pt>
                <c:pt idx="2145">
                  <c:v>294.14016828283758</c:v>
                </c:pt>
                <c:pt idx="2146">
                  <c:v>293.47125777950419</c:v>
                </c:pt>
                <c:pt idx="2147">
                  <c:v>293.76717717617089</c:v>
                </c:pt>
                <c:pt idx="2148">
                  <c:v>294.0650968936709</c:v>
                </c:pt>
                <c:pt idx="2149">
                  <c:v>295.77296169200429</c:v>
                </c:pt>
                <c:pt idx="2150">
                  <c:v>293.13376071617091</c:v>
                </c:pt>
                <c:pt idx="2151">
                  <c:v>296.72467605450419</c:v>
                </c:pt>
                <c:pt idx="2152">
                  <c:v>298.91062030033771</c:v>
                </c:pt>
                <c:pt idx="2153">
                  <c:v>300.40758556033762</c:v>
                </c:pt>
                <c:pt idx="2154">
                  <c:v>299.84101385367092</c:v>
                </c:pt>
                <c:pt idx="2155">
                  <c:v>301.1413376920043</c:v>
                </c:pt>
                <c:pt idx="2156">
                  <c:v>303.74629578950419</c:v>
                </c:pt>
                <c:pt idx="2157">
                  <c:v>301.07346594033748</c:v>
                </c:pt>
                <c:pt idx="2158">
                  <c:v>298.4501774811709</c:v>
                </c:pt>
                <c:pt idx="2159">
                  <c:v>295.58892605867089</c:v>
                </c:pt>
                <c:pt idx="2160">
                  <c:v>298.83315034867093</c:v>
                </c:pt>
                <c:pt idx="2161">
                  <c:v>301.28428441617092</c:v>
                </c:pt>
                <c:pt idx="2162">
                  <c:v>302.67642256367088</c:v>
                </c:pt>
                <c:pt idx="2163">
                  <c:v>305.80085978450433</c:v>
                </c:pt>
                <c:pt idx="2164">
                  <c:v>305.6118681970043</c:v>
                </c:pt>
                <c:pt idx="2165">
                  <c:v>307.07996470283757</c:v>
                </c:pt>
                <c:pt idx="2166">
                  <c:v>306.59359559950423</c:v>
                </c:pt>
                <c:pt idx="2167">
                  <c:v>308.32467987950429</c:v>
                </c:pt>
                <c:pt idx="2168">
                  <c:v>307.51698345867089</c:v>
                </c:pt>
                <c:pt idx="2169">
                  <c:v>308.09762542033758</c:v>
                </c:pt>
                <c:pt idx="2170">
                  <c:v>307.28323732200431</c:v>
                </c:pt>
                <c:pt idx="2171">
                  <c:v>304.37845119200432</c:v>
                </c:pt>
                <c:pt idx="2172">
                  <c:v>306.97996058867091</c:v>
                </c:pt>
                <c:pt idx="2173">
                  <c:v>311.87729531950419</c:v>
                </c:pt>
                <c:pt idx="2174">
                  <c:v>314.79417315200419</c:v>
                </c:pt>
                <c:pt idx="2175">
                  <c:v>315.31531765617092</c:v>
                </c:pt>
                <c:pt idx="2176">
                  <c:v>317.31022539533762</c:v>
                </c:pt>
                <c:pt idx="2177">
                  <c:v>320.91578896700418</c:v>
                </c:pt>
                <c:pt idx="2178">
                  <c:v>320.00760375617091</c:v>
                </c:pt>
                <c:pt idx="2179">
                  <c:v>320.71379585783762</c:v>
                </c:pt>
                <c:pt idx="2180">
                  <c:v>319.4754425953376</c:v>
                </c:pt>
                <c:pt idx="2181">
                  <c:v>316.98283058367088</c:v>
                </c:pt>
                <c:pt idx="2182">
                  <c:v>313.54776087033758</c:v>
                </c:pt>
                <c:pt idx="2183">
                  <c:v>314.39669110617092</c:v>
                </c:pt>
                <c:pt idx="2184">
                  <c:v>317.76120744533762</c:v>
                </c:pt>
                <c:pt idx="2185">
                  <c:v>317.65850483200433</c:v>
                </c:pt>
                <c:pt idx="2186">
                  <c:v>323.97728441033757</c:v>
                </c:pt>
                <c:pt idx="2187">
                  <c:v>324.78067062367091</c:v>
                </c:pt>
                <c:pt idx="2188">
                  <c:v>320.17198633367087</c:v>
                </c:pt>
                <c:pt idx="2189">
                  <c:v>317.94453908617089</c:v>
                </c:pt>
                <c:pt idx="2190">
                  <c:v>295.80827404700432</c:v>
                </c:pt>
                <c:pt idx="2191">
                  <c:v>298.02051834783771</c:v>
                </c:pt>
                <c:pt idx="2192">
                  <c:v>296.46196813700419</c:v>
                </c:pt>
                <c:pt idx="2193">
                  <c:v>300.44506346367092</c:v>
                </c:pt>
                <c:pt idx="2194">
                  <c:v>302.42147096617089</c:v>
                </c:pt>
                <c:pt idx="2195">
                  <c:v>299.59701680617093</c:v>
                </c:pt>
                <c:pt idx="2196">
                  <c:v>296.20820802033762</c:v>
                </c:pt>
                <c:pt idx="2197">
                  <c:v>297.49132422867092</c:v>
                </c:pt>
                <c:pt idx="2198">
                  <c:v>301.02766376033759</c:v>
                </c:pt>
                <c:pt idx="2199">
                  <c:v>296.04265047283758</c:v>
                </c:pt>
                <c:pt idx="2200">
                  <c:v>290.56647456450429</c:v>
                </c:pt>
                <c:pt idx="2201">
                  <c:v>292.69990027283762</c:v>
                </c:pt>
                <c:pt idx="2202">
                  <c:v>299.16891197450423</c:v>
                </c:pt>
                <c:pt idx="2203">
                  <c:v>298.64584182783761</c:v>
                </c:pt>
                <c:pt idx="2204">
                  <c:v>300.99855944117098</c:v>
                </c:pt>
                <c:pt idx="2205">
                  <c:v>303.3139732620042</c:v>
                </c:pt>
                <c:pt idx="2206">
                  <c:v>301.0883867478376</c:v>
                </c:pt>
                <c:pt idx="2207">
                  <c:v>297.9974557203376</c:v>
                </c:pt>
                <c:pt idx="2208">
                  <c:v>300.31716318283759</c:v>
                </c:pt>
                <c:pt idx="2209">
                  <c:v>299.73349497950431</c:v>
                </c:pt>
                <c:pt idx="2210">
                  <c:v>297.63311068117088</c:v>
                </c:pt>
                <c:pt idx="2211">
                  <c:v>297.64653809700422</c:v>
                </c:pt>
                <c:pt idx="2212">
                  <c:v>297.93573557533762</c:v>
                </c:pt>
                <c:pt idx="2213">
                  <c:v>296.11979221033761</c:v>
                </c:pt>
                <c:pt idx="2214">
                  <c:v>297.05630273117089</c:v>
                </c:pt>
                <c:pt idx="2215">
                  <c:v>303.53453250200431</c:v>
                </c:pt>
                <c:pt idx="2216">
                  <c:v>304.04631958700429</c:v>
                </c:pt>
                <c:pt idx="2217">
                  <c:v>309.0921928211709</c:v>
                </c:pt>
                <c:pt idx="2218">
                  <c:v>308.80583453700427</c:v>
                </c:pt>
                <c:pt idx="2219">
                  <c:v>300.60872486366009</c:v>
                </c:pt>
                <c:pt idx="2220">
                  <c:v>300.05342175116022</c:v>
                </c:pt>
                <c:pt idx="2221">
                  <c:v>300.9092119086601</c:v>
                </c:pt>
                <c:pt idx="2222">
                  <c:v>298.11874395866022</c:v>
                </c:pt>
                <c:pt idx="2223">
                  <c:v>296.98385630866022</c:v>
                </c:pt>
                <c:pt idx="2224">
                  <c:v>296.5085258419935</c:v>
                </c:pt>
                <c:pt idx="2225">
                  <c:v>296.93956248199339</c:v>
                </c:pt>
                <c:pt idx="2226">
                  <c:v>298.18452759866022</c:v>
                </c:pt>
                <c:pt idx="2227">
                  <c:v>301.05186763866021</c:v>
                </c:pt>
                <c:pt idx="2228">
                  <c:v>302.24628050866022</c:v>
                </c:pt>
                <c:pt idx="2229">
                  <c:v>303.93232049532679</c:v>
                </c:pt>
                <c:pt idx="2230">
                  <c:v>302.32419093532678</c:v>
                </c:pt>
                <c:pt idx="2231">
                  <c:v>302.2130150186602</c:v>
                </c:pt>
                <c:pt idx="2232">
                  <c:v>303.03610874199347</c:v>
                </c:pt>
                <c:pt idx="2233">
                  <c:v>302.38998903199348</c:v>
                </c:pt>
                <c:pt idx="2234">
                  <c:v>300.16764888199339</c:v>
                </c:pt>
                <c:pt idx="2235">
                  <c:v>299.6007064286602</c:v>
                </c:pt>
                <c:pt idx="2236">
                  <c:v>298.37949241199351</c:v>
                </c:pt>
                <c:pt idx="2237">
                  <c:v>299.41057138532682</c:v>
                </c:pt>
                <c:pt idx="2238">
                  <c:v>299.20757408532683</c:v>
                </c:pt>
                <c:pt idx="2239">
                  <c:v>296.66963724199348</c:v>
                </c:pt>
                <c:pt idx="2240">
                  <c:v>295.43545299866008</c:v>
                </c:pt>
                <c:pt idx="2241">
                  <c:v>295.22974489199351</c:v>
                </c:pt>
                <c:pt idx="2242">
                  <c:v>291.82691822532678</c:v>
                </c:pt>
                <c:pt idx="2243">
                  <c:v>294.13232578199347</c:v>
                </c:pt>
                <c:pt idx="2244">
                  <c:v>290.60264595532692</c:v>
                </c:pt>
                <c:pt idx="2245">
                  <c:v>289.31694133532682</c:v>
                </c:pt>
                <c:pt idx="2246">
                  <c:v>292.22459915532681</c:v>
                </c:pt>
                <c:pt idx="2247">
                  <c:v>290.31979502199351</c:v>
                </c:pt>
                <c:pt idx="2248">
                  <c:v>293.19105151866017</c:v>
                </c:pt>
                <c:pt idx="2249">
                  <c:v>294.3378692153268</c:v>
                </c:pt>
                <c:pt idx="2250">
                  <c:v>293.71256872532678</c:v>
                </c:pt>
                <c:pt idx="2251">
                  <c:v>292.68060580532682</c:v>
                </c:pt>
                <c:pt idx="2252">
                  <c:v>293.46805071199338</c:v>
                </c:pt>
                <c:pt idx="2253">
                  <c:v>294.7615183353268</c:v>
                </c:pt>
                <c:pt idx="2254">
                  <c:v>295.46726375866018</c:v>
                </c:pt>
                <c:pt idx="2255">
                  <c:v>298.32380592199348</c:v>
                </c:pt>
                <c:pt idx="2256">
                  <c:v>297.73316661199351</c:v>
                </c:pt>
                <c:pt idx="2257">
                  <c:v>295.06575086199348</c:v>
                </c:pt>
                <c:pt idx="2258">
                  <c:v>294.49186557199351</c:v>
                </c:pt>
                <c:pt idx="2259">
                  <c:v>294.05907943532691</c:v>
                </c:pt>
                <c:pt idx="2260">
                  <c:v>292.23401573199351</c:v>
                </c:pt>
                <c:pt idx="2261">
                  <c:v>288.6544209919935</c:v>
                </c:pt>
                <c:pt idx="2262">
                  <c:v>289.91688111866023</c:v>
                </c:pt>
                <c:pt idx="2263">
                  <c:v>288.26641528532679</c:v>
                </c:pt>
                <c:pt idx="2264">
                  <c:v>289.42259304866008</c:v>
                </c:pt>
                <c:pt idx="2265">
                  <c:v>292.37811545199338</c:v>
                </c:pt>
                <c:pt idx="2266">
                  <c:v>293.17026228532683</c:v>
                </c:pt>
                <c:pt idx="2267">
                  <c:v>296.29608532532683</c:v>
                </c:pt>
                <c:pt idx="2268">
                  <c:v>295.3745425519935</c:v>
                </c:pt>
                <c:pt idx="2269">
                  <c:v>296.39353241532677</c:v>
                </c:pt>
                <c:pt idx="2270">
                  <c:v>295.13628705532682</c:v>
                </c:pt>
                <c:pt idx="2271">
                  <c:v>296.33075248199339</c:v>
                </c:pt>
                <c:pt idx="2272">
                  <c:v>297.1647049786601</c:v>
                </c:pt>
                <c:pt idx="2273">
                  <c:v>297.65701386866021</c:v>
                </c:pt>
                <c:pt idx="2274">
                  <c:v>298.47416605199351</c:v>
                </c:pt>
                <c:pt idx="2275">
                  <c:v>297.23210171532679</c:v>
                </c:pt>
                <c:pt idx="2276">
                  <c:v>298.9561794886601</c:v>
                </c:pt>
                <c:pt idx="2277">
                  <c:v>300.97100948866012</c:v>
                </c:pt>
                <c:pt idx="2278">
                  <c:v>296.70069693866009</c:v>
                </c:pt>
                <c:pt idx="2279">
                  <c:v>296.37873503866012</c:v>
                </c:pt>
                <c:pt idx="2280">
                  <c:v>294.29742315866008</c:v>
                </c:pt>
                <c:pt idx="2281">
                  <c:v>289.68003771199352</c:v>
                </c:pt>
                <c:pt idx="2282">
                  <c:v>291.52645680866021</c:v>
                </c:pt>
                <c:pt idx="2283">
                  <c:v>288.00876918866021</c:v>
                </c:pt>
                <c:pt idx="2284">
                  <c:v>287.61386576532681</c:v>
                </c:pt>
                <c:pt idx="2285">
                  <c:v>287.97732082866008</c:v>
                </c:pt>
                <c:pt idx="2286">
                  <c:v>287.93318750199347</c:v>
                </c:pt>
                <c:pt idx="2287">
                  <c:v>282.89122403532679</c:v>
                </c:pt>
                <c:pt idx="2288">
                  <c:v>278.82985701866022</c:v>
                </c:pt>
                <c:pt idx="2289">
                  <c:v>279.00186844199351</c:v>
                </c:pt>
                <c:pt idx="2290">
                  <c:v>276.26552868866008</c:v>
                </c:pt>
                <c:pt idx="2291">
                  <c:v>275.40324814866023</c:v>
                </c:pt>
                <c:pt idx="2292">
                  <c:v>277.13901777199351</c:v>
                </c:pt>
                <c:pt idx="2293">
                  <c:v>278.0652859819935</c:v>
                </c:pt>
                <c:pt idx="2294">
                  <c:v>278.96674921532679</c:v>
                </c:pt>
                <c:pt idx="2295">
                  <c:v>280.63837460866017</c:v>
                </c:pt>
                <c:pt idx="2296">
                  <c:v>284.79934173199348</c:v>
                </c:pt>
                <c:pt idx="2297">
                  <c:v>284.87803505532679</c:v>
                </c:pt>
                <c:pt idx="2298">
                  <c:v>281.52467642199349</c:v>
                </c:pt>
                <c:pt idx="2299">
                  <c:v>279.83575294532682</c:v>
                </c:pt>
                <c:pt idx="2300">
                  <c:v>281.76800408866012</c:v>
                </c:pt>
                <c:pt idx="2301">
                  <c:v>284.39481177532679</c:v>
                </c:pt>
                <c:pt idx="2302">
                  <c:v>283.55504494866011</c:v>
                </c:pt>
                <c:pt idx="2303">
                  <c:v>280.81087920532678</c:v>
                </c:pt>
                <c:pt idx="2304">
                  <c:v>278.10106291199338</c:v>
                </c:pt>
                <c:pt idx="2305">
                  <c:v>272.5519522553268</c:v>
                </c:pt>
                <c:pt idx="2306">
                  <c:v>271.6098543153268</c:v>
                </c:pt>
                <c:pt idx="2307">
                  <c:v>276.5521200786601</c:v>
                </c:pt>
                <c:pt idx="2308">
                  <c:v>273.9096383353268</c:v>
                </c:pt>
                <c:pt idx="2309">
                  <c:v>273.7986847586601</c:v>
                </c:pt>
                <c:pt idx="2310">
                  <c:v>276.48448842199349</c:v>
                </c:pt>
                <c:pt idx="2311">
                  <c:v>275.79921820866008</c:v>
                </c:pt>
                <c:pt idx="2312">
                  <c:v>278.43930656199348</c:v>
                </c:pt>
                <c:pt idx="2313">
                  <c:v>275.60424026532678</c:v>
                </c:pt>
                <c:pt idx="2314">
                  <c:v>273.31186596532677</c:v>
                </c:pt>
                <c:pt idx="2315">
                  <c:v>271.27256733866022</c:v>
                </c:pt>
                <c:pt idx="2316">
                  <c:v>271.7967835019935</c:v>
                </c:pt>
                <c:pt idx="2317">
                  <c:v>268.46798862866012</c:v>
                </c:pt>
                <c:pt idx="2318">
                  <c:v>277.0302916019935</c:v>
                </c:pt>
                <c:pt idx="2319">
                  <c:v>280.3743647753268</c:v>
                </c:pt>
                <c:pt idx="2320">
                  <c:v>283.07928413866023</c:v>
                </c:pt>
                <c:pt idx="2321">
                  <c:v>285.26698189866011</c:v>
                </c:pt>
                <c:pt idx="2322">
                  <c:v>285.57981017199347</c:v>
                </c:pt>
                <c:pt idx="2323">
                  <c:v>285.59327293866022</c:v>
                </c:pt>
                <c:pt idx="2324">
                  <c:v>283.32289646199342</c:v>
                </c:pt>
                <c:pt idx="2325">
                  <c:v>284.19908301866019</c:v>
                </c:pt>
                <c:pt idx="2326">
                  <c:v>285.91666769866009</c:v>
                </c:pt>
                <c:pt idx="2327">
                  <c:v>283.19490766532681</c:v>
                </c:pt>
                <c:pt idx="2328">
                  <c:v>283.15741074866008</c:v>
                </c:pt>
                <c:pt idx="2329">
                  <c:v>285.04168902199348</c:v>
                </c:pt>
                <c:pt idx="2330">
                  <c:v>287.52591074866018</c:v>
                </c:pt>
                <c:pt idx="2331">
                  <c:v>290.08665380532682</c:v>
                </c:pt>
                <c:pt idx="2332">
                  <c:v>289.57539050199352</c:v>
                </c:pt>
                <c:pt idx="2333">
                  <c:v>289.48718693866022</c:v>
                </c:pt>
                <c:pt idx="2334">
                  <c:v>287.37785467532689</c:v>
                </c:pt>
                <c:pt idx="2335">
                  <c:v>287.41039604199352</c:v>
                </c:pt>
                <c:pt idx="2336">
                  <c:v>291.58604011532691</c:v>
                </c:pt>
                <c:pt idx="2337">
                  <c:v>294.38577596532679</c:v>
                </c:pt>
                <c:pt idx="2338">
                  <c:v>294.73399896199351</c:v>
                </c:pt>
                <c:pt idx="2339">
                  <c:v>296.33581499199352</c:v>
                </c:pt>
                <c:pt idx="2340">
                  <c:v>292.61695144532678</c:v>
                </c:pt>
                <c:pt idx="2341">
                  <c:v>291.78389393866013</c:v>
                </c:pt>
                <c:pt idx="2342">
                  <c:v>290.43735642532681</c:v>
                </c:pt>
                <c:pt idx="2343">
                  <c:v>291.29207731199352</c:v>
                </c:pt>
                <c:pt idx="2344">
                  <c:v>292.8059385453268</c:v>
                </c:pt>
                <c:pt idx="2345">
                  <c:v>294.84942390199348</c:v>
                </c:pt>
                <c:pt idx="2346">
                  <c:v>299.01656915866022</c:v>
                </c:pt>
                <c:pt idx="2347">
                  <c:v>301.41072861866019</c:v>
                </c:pt>
                <c:pt idx="2348">
                  <c:v>302.79705848199347</c:v>
                </c:pt>
                <c:pt idx="2349">
                  <c:v>299.85207957199361</c:v>
                </c:pt>
                <c:pt idx="2350">
                  <c:v>299.40054164866018</c:v>
                </c:pt>
                <c:pt idx="2351">
                  <c:v>297.72819521199352</c:v>
                </c:pt>
                <c:pt idx="2352">
                  <c:v>298.61159248866022</c:v>
                </c:pt>
                <c:pt idx="2353">
                  <c:v>299.65869857532692</c:v>
                </c:pt>
                <c:pt idx="2354">
                  <c:v>295.07656321532693</c:v>
                </c:pt>
                <c:pt idx="2355">
                  <c:v>296.21297374866009</c:v>
                </c:pt>
                <c:pt idx="2356">
                  <c:v>298.12081354199353</c:v>
                </c:pt>
                <c:pt idx="2357">
                  <c:v>295.62221821199353</c:v>
                </c:pt>
                <c:pt idx="2358">
                  <c:v>292.12904913866009</c:v>
                </c:pt>
                <c:pt idx="2359">
                  <c:v>292.86746893866018</c:v>
                </c:pt>
                <c:pt idx="2360">
                  <c:v>293.98679331199349</c:v>
                </c:pt>
                <c:pt idx="2361">
                  <c:v>296.68171264199339</c:v>
                </c:pt>
                <c:pt idx="2362">
                  <c:v>298.41188035199349</c:v>
                </c:pt>
                <c:pt idx="2363">
                  <c:v>299.04111185532679</c:v>
                </c:pt>
                <c:pt idx="2364">
                  <c:v>302.24195028866012</c:v>
                </c:pt>
                <c:pt idx="2365">
                  <c:v>301.91161621532677</c:v>
                </c:pt>
                <c:pt idx="2366">
                  <c:v>303.58513243532678</c:v>
                </c:pt>
                <c:pt idx="2367">
                  <c:v>303.79630290199339</c:v>
                </c:pt>
                <c:pt idx="2368">
                  <c:v>302.99217261866022</c:v>
                </c:pt>
                <c:pt idx="2369">
                  <c:v>299.13142963199351</c:v>
                </c:pt>
                <c:pt idx="2370">
                  <c:v>296.69050384532682</c:v>
                </c:pt>
                <c:pt idx="2371">
                  <c:v>296.81455808532678</c:v>
                </c:pt>
                <c:pt idx="2372">
                  <c:v>297.0907211153268</c:v>
                </c:pt>
                <c:pt idx="2373">
                  <c:v>301.15106260532679</c:v>
                </c:pt>
                <c:pt idx="2374">
                  <c:v>302.70725688199349</c:v>
                </c:pt>
                <c:pt idx="2375">
                  <c:v>303.97939125532679</c:v>
                </c:pt>
                <c:pt idx="2376">
                  <c:v>307.05265616866018</c:v>
                </c:pt>
                <c:pt idx="2377">
                  <c:v>306.1326105853268</c:v>
                </c:pt>
                <c:pt idx="2378">
                  <c:v>306.56983397199349</c:v>
                </c:pt>
                <c:pt idx="2379">
                  <c:v>307.33528477532678</c:v>
                </c:pt>
                <c:pt idx="2380">
                  <c:v>307.45437070199353</c:v>
                </c:pt>
                <c:pt idx="2381">
                  <c:v>307.44844435866008</c:v>
                </c:pt>
                <c:pt idx="2382">
                  <c:v>309.32716971199352</c:v>
                </c:pt>
                <c:pt idx="2383">
                  <c:v>309.98382237532678</c:v>
                </c:pt>
                <c:pt idx="2384">
                  <c:v>307.67423730532693</c:v>
                </c:pt>
                <c:pt idx="2385">
                  <c:v>307.86139328866022</c:v>
                </c:pt>
                <c:pt idx="2386">
                  <c:v>306.21158113532692</c:v>
                </c:pt>
                <c:pt idx="2387">
                  <c:v>305.8406791953268</c:v>
                </c:pt>
                <c:pt idx="2388">
                  <c:v>307.54146763866009</c:v>
                </c:pt>
                <c:pt idx="2389">
                  <c:v>306.58746210199348</c:v>
                </c:pt>
                <c:pt idx="2390">
                  <c:v>307.20550212866021</c:v>
                </c:pt>
                <c:pt idx="2391">
                  <c:v>309.86284280532681</c:v>
                </c:pt>
                <c:pt idx="2392">
                  <c:v>309.42076883532678</c:v>
                </c:pt>
                <c:pt idx="2393">
                  <c:v>309.46022298199352</c:v>
                </c:pt>
                <c:pt idx="2394">
                  <c:v>308.66766440199348</c:v>
                </c:pt>
                <c:pt idx="2395">
                  <c:v>305.46840316866019</c:v>
                </c:pt>
                <c:pt idx="2396">
                  <c:v>307.19436683532678</c:v>
                </c:pt>
                <c:pt idx="2397">
                  <c:v>308.64846810532691</c:v>
                </c:pt>
                <c:pt idx="2398">
                  <c:v>312.43405803199352</c:v>
                </c:pt>
                <c:pt idx="2399">
                  <c:v>315.03251640199352</c:v>
                </c:pt>
                <c:pt idx="2400">
                  <c:v>317.04390864866019</c:v>
                </c:pt>
                <c:pt idx="2401">
                  <c:v>316.93452391199349</c:v>
                </c:pt>
                <c:pt idx="2402">
                  <c:v>316.9872111386602</c:v>
                </c:pt>
                <c:pt idx="2403">
                  <c:v>317.10934895866012</c:v>
                </c:pt>
                <c:pt idx="2404">
                  <c:v>316.86260904532679</c:v>
                </c:pt>
                <c:pt idx="2405">
                  <c:v>319.61261422532681</c:v>
                </c:pt>
                <c:pt idx="2406">
                  <c:v>319.34083542532682</c:v>
                </c:pt>
                <c:pt idx="2407">
                  <c:v>319.38072805866022</c:v>
                </c:pt>
                <c:pt idx="2408">
                  <c:v>321.17526129199348</c:v>
                </c:pt>
                <c:pt idx="2409">
                  <c:v>319.32625294866023</c:v>
                </c:pt>
                <c:pt idx="2410">
                  <c:v>317.90860652199348</c:v>
                </c:pt>
                <c:pt idx="2411">
                  <c:v>318.90542081866022</c:v>
                </c:pt>
                <c:pt idx="2412">
                  <c:v>321.27053807532678</c:v>
                </c:pt>
                <c:pt idx="2413">
                  <c:v>323.0051314886602</c:v>
                </c:pt>
                <c:pt idx="2414">
                  <c:v>324.94333788532691</c:v>
                </c:pt>
                <c:pt idx="2415">
                  <c:v>327.17877927199339</c:v>
                </c:pt>
                <c:pt idx="2416">
                  <c:v>325.63966643199348</c:v>
                </c:pt>
                <c:pt idx="2417">
                  <c:v>326.4391905886601</c:v>
                </c:pt>
                <c:pt idx="2418">
                  <c:v>328.16736702199353</c:v>
                </c:pt>
                <c:pt idx="2419">
                  <c:v>328.76040902866009</c:v>
                </c:pt>
                <c:pt idx="2420">
                  <c:v>330.29409120532682</c:v>
                </c:pt>
                <c:pt idx="2421">
                  <c:v>328.31010365866018</c:v>
                </c:pt>
                <c:pt idx="2422">
                  <c:v>325.37672517866008</c:v>
                </c:pt>
                <c:pt idx="2423">
                  <c:v>326.0355715086601</c:v>
                </c:pt>
                <c:pt idx="2424">
                  <c:v>329.58855867866009</c:v>
                </c:pt>
                <c:pt idx="2425">
                  <c:v>333.76718530866009</c:v>
                </c:pt>
                <c:pt idx="2426">
                  <c:v>332.06201884199351</c:v>
                </c:pt>
                <c:pt idx="2427">
                  <c:v>328.68166286532693</c:v>
                </c:pt>
                <c:pt idx="2428">
                  <c:v>328.88521609532683</c:v>
                </c:pt>
                <c:pt idx="2429">
                  <c:v>330.30426768532681</c:v>
                </c:pt>
                <c:pt idx="2430">
                  <c:v>331.37560807866009</c:v>
                </c:pt>
                <c:pt idx="2431">
                  <c:v>330.39180243532678</c:v>
                </c:pt>
                <c:pt idx="2432">
                  <c:v>331.4899053453268</c:v>
                </c:pt>
                <c:pt idx="2433">
                  <c:v>331.16792500866018</c:v>
                </c:pt>
                <c:pt idx="2434">
                  <c:v>329.68107240866021</c:v>
                </c:pt>
                <c:pt idx="2435">
                  <c:v>328.09387423199348</c:v>
                </c:pt>
                <c:pt idx="2436">
                  <c:v>329.75475371532679</c:v>
                </c:pt>
                <c:pt idx="2437">
                  <c:v>328.72551184866012</c:v>
                </c:pt>
                <c:pt idx="2438">
                  <c:v>328.80535636866023</c:v>
                </c:pt>
                <c:pt idx="2439">
                  <c:v>328.76760535532691</c:v>
                </c:pt>
                <c:pt idx="2440">
                  <c:v>332.43919698532682</c:v>
                </c:pt>
                <c:pt idx="2441">
                  <c:v>332.12273921866012</c:v>
                </c:pt>
                <c:pt idx="2442">
                  <c:v>332.18846674866018</c:v>
                </c:pt>
                <c:pt idx="2443">
                  <c:v>332.62577208532679</c:v>
                </c:pt>
                <c:pt idx="2444">
                  <c:v>336.83468100866008</c:v>
                </c:pt>
                <c:pt idx="2445">
                  <c:v>336.35526804532691</c:v>
                </c:pt>
                <c:pt idx="2446">
                  <c:v>336.86649512532682</c:v>
                </c:pt>
                <c:pt idx="2447">
                  <c:v>333.80002645199352</c:v>
                </c:pt>
                <c:pt idx="2448">
                  <c:v>328.65236605199351</c:v>
                </c:pt>
                <c:pt idx="2449">
                  <c:v>330.27173441532682</c:v>
                </c:pt>
                <c:pt idx="2450">
                  <c:v>330.55467669199339</c:v>
                </c:pt>
                <c:pt idx="2451">
                  <c:v>331.01568794866012</c:v>
                </c:pt>
                <c:pt idx="2452">
                  <c:v>331.69422029532677</c:v>
                </c:pt>
                <c:pt idx="2453">
                  <c:v>331.22368289866017</c:v>
                </c:pt>
                <c:pt idx="2454">
                  <c:v>330.4612113086601</c:v>
                </c:pt>
                <c:pt idx="2455">
                  <c:v>332.32701436532682</c:v>
                </c:pt>
                <c:pt idx="2456">
                  <c:v>331.95021198199339</c:v>
                </c:pt>
                <c:pt idx="2457">
                  <c:v>329.93415189532681</c:v>
                </c:pt>
                <c:pt idx="2458">
                  <c:v>330.82004199199338</c:v>
                </c:pt>
                <c:pt idx="2459">
                  <c:v>331.2089017619935</c:v>
                </c:pt>
                <c:pt idx="2460">
                  <c:v>326.70984060532692</c:v>
                </c:pt>
                <c:pt idx="2461">
                  <c:v>329.27107514532679</c:v>
                </c:pt>
                <c:pt idx="2462">
                  <c:v>336.98172827199352</c:v>
                </c:pt>
                <c:pt idx="2463">
                  <c:v>337.97060056866019</c:v>
                </c:pt>
                <c:pt idx="2464">
                  <c:v>340.0723416653268</c:v>
                </c:pt>
                <c:pt idx="2465">
                  <c:v>330.11719232986297</c:v>
                </c:pt>
                <c:pt idx="2466">
                  <c:v>330.525660329863</c:v>
                </c:pt>
                <c:pt idx="2467">
                  <c:v>330.27471832986299</c:v>
                </c:pt>
                <c:pt idx="2468">
                  <c:v>326.49071533073152</c:v>
                </c:pt>
                <c:pt idx="2469">
                  <c:v>327.22402725604172</c:v>
                </c:pt>
                <c:pt idx="2470">
                  <c:v>323.63695707638902</c:v>
                </c:pt>
                <c:pt idx="2471">
                  <c:v>327.6817151570342</c:v>
                </c:pt>
                <c:pt idx="2472">
                  <c:v>327.14431779872149</c:v>
                </c:pt>
                <c:pt idx="2473">
                  <c:v>327.86523611633942</c:v>
                </c:pt>
                <c:pt idx="2474">
                  <c:v>328.69358682006151</c:v>
                </c:pt>
                <c:pt idx="2475">
                  <c:v>328.58936951633939</c:v>
                </c:pt>
                <c:pt idx="2476">
                  <c:v>327.23518985157523</c:v>
                </c:pt>
                <c:pt idx="2477">
                  <c:v>327.47486029425511</c:v>
                </c:pt>
                <c:pt idx="2478">
                  <c:v>322.04436387762968</c:v>
                </c:pt>
                <c:pt idx="2479">
                  <c:v>325.48667371472652</c:v>
                </c:pt>
                <c:pt idx="2480">
                  <c:v>326.27374246013591</c:v>
                </c:pt>
                <c:pt idx="2481">
                  <c:v>327.1320906721707</c:v>
                </c:pt>
                <c:pt idx="2482">
                  <c:v>323.45907370256771</c:v>
                </c:pt>
                <c:pt idx="2483">
                  <c:v>322.41076605343619</c:v>
                </c:pt>
                <c:pt idx="2484">
                  <c:v>320.71072427279103</c:v>
                </c:pt>
                <c:pt idx="2485">
                  <c:v>322.14965740529732</c:v>
                </c:pt>
                <c:pt idx="2486">
                  <c:v>322.72411346088029</c:v>
                </c:pt>
                <c:pt idx="2487">
                  <c:v>315.24750810517321</c:v>
                </c:pt>
                <c:pt idx="2488">
                  <c:v>316.95317582924258</c:v>
                </c:pt>
                <c:pt idx="2489">
                  <c:v>304.62580211323768</c:v>
                </c:pt>
                <c:pt idx="2490">
                  <c:v>293.48968955815081</c:v>
                </c:pt>
                <c:pt idx="2491">
                  <c:v>295.72002470256768</c:v>
                </c:pt>
                <c:pt idx="2492">
                  <c:v>295.06338503780353</c:v>
                </c:pt>
                <c:pt idx="2493">
                  <c:v>294.85795916286548</c:v>
                </c:pt>
                <c:pt idx="2494">
                  <c:v>287.86872113954041</c:v>
                </c:pt>
                <c:pt idx="2495">
                  <c:v>292.36420843867188</c:v>
                </c:pt>
                <c:pt idx="2496">
                  <c:v>295.49853346187291</c:v>
                </c:pt>
                <c:pt idx="2497">
                  <c:v>296.49211445343622</c:v>
                </c:pt>
                <c:pt idx="2498">
                  <c:v>300.79509641944122</c:v>
                </c:pt>
                <c:pt idx="2499">
                  <c:v>302.94881646844863</c:v>
                </c:pt>
                <c:pt idx="2500">
                  <c:v>304.98591296571908</c:v>
                </c:pt>
                <c:pt idx="2501">
                  <c:v>307.46400630095479</c:v>
                </c:pt>
                <c:pt idx="2502">
                  <c:v>305.91857577030959</c:v>
                </c:pt>
                <c:pt idx="2503">
                  <c:v>301.30667160070669</c:v>
                </c:pt>
                <c:pt idx="2504">
                  <c:v>305.68735158966439</c:v>
                </c:pt>
                <c:pt idx="2505">
                  <c:v>305.97109858321278</c:v>
                </c:pt>
                <c:pt idx="2506">
                  <c:v>305.98137021559501</c:v>
                </c:pt>
                <c:pt idx="2507">
                  <c:v>310.14286586385799</c:v>
                </c:pt>
                <c:pt idx="2508">
                  <c:v>311.06312424909368</c:v>
                </c:pt>
                <c:pt idx="2509">
                  <c:v>307.79900401286551</c:v>
                </c:pt>
                <c:pt idx="2510">
                  <c:v>307.38880483135182</c:v>
                </c:pt>
                <c:pt idx="2511">
                  <c:v>305.54464920169931</c:v>
                </c:pt>
                <c:pt idx="2512">
                  <c:v>306.32454589896969</c:v>
                </c:pt>
                <c:pt idx="2513">
                  <c:v>305.4526300193171</c:v>
                </c:pt>
                <c:pt idx="2514">
                  <c:v>303.09536276001188</c:v>
                </c:pt>
                <c:pt idx="2515">
                  <c:v>301.1452551497141</c:v>
                </c:pt>
                <c:pt idx="2516">
                  <c:v>300.36237085988779</c:v>
                </c:pt>
                <c:pt idx="2517">
                  <c:v>296.89256461733203</c:v>
                </c:pt>
                <c:pt idx="2518">
                  <c:v>296.90183090442878</c:v>
                </c:pt>
                <c:pt idx="2519">
                  <c:v>293.61774063023518</c:v>
                </c:pt>
                <c:pt idx="2520">
                  <c:v>298.10343863867189</c:v>
                </c:pt>
                <c:pt idx="2521">
                  <c:v>299.21402083681079</c:v>
                </c:pt>
                <c:pt idx="2522">
                  <c:v>302.46021570815083</c:v>
                </c:pt>
                <c:pt idx="2523">
                  <c:v>305.40363162217068</c:v>
                </c:pt>
                <c:pt idx="2524">
                  <c:v>307.05828684164959</c:v>
                </c:pt>
                <c:pt idx="2525">
                  <c:v>308.079500385198</c:v>
                </c:pt>
                <c:pt idx="2526">
                  <c:v>308.62285476956521</c:v>
                </c:pt>
                <c:pt idx="2527">
                  <c:v>311.43869868817558</c:v>
                </c:pt>
                <c:pt idx="2528">
                  <c:v>310.35074300852312</c:v>
                </c:pt>
                <c:pt idx="2529">
                  <c:v>310.6218702225429</c:v>
                </c:pt>
                <c:pt idx="2530">
                  <c:v>311.79013680405649</c:v>
                </c:pt>
                <c:pt idx="2531">
                  <c:v>313.64448235591749</c:v>
                </c:pt>
                <c:pt idx="2532">
                  <c:v>312.4671916864387</c:v>
                </c:pt>
                <c:pt idx="2533">
                  <c:v>311.04583515120288</c:v>
                </c:pt>
                <c:pt idx="2534">
                  <c:v>311.28939338271658</c:v>
                </c:pt>
                <c:pt idx="2535">
                  <c:v>312.42312761981339</c:v>
                </c:pt>
                <c:pt idx="2536">
                  <c:v>314.97473988370922</c:v>
                </c:pt>
                <c:pt idx="2537">
                  <c:v>316.45768219760492</c:v>
                </c:pt>
                <c:pt idx="2538">
                  <c:v>313.64123508358512</c:v>
                </c:pt>
                <c:pt idx="2539">
                  <c:v>314.41387284748089</c:v>
                </c:pt>
                <c:pt idx="2540">
                  <c:v>317.81244078284072</c:v>
                </c:pt>
                <c:pt idx="2541">
                  <c:v>319.94933369686049</c:v>
                </c:pt>
                <c:pt idx="2542">
                  <c:v>320.06452102279098</c:v>
                </c:pt>
                <c:pt idx="2543">
                  <c:v>320.34792090145112</c:v>
                </c:pt>
                <c:pt idx="2544">
                  <c:v>317.49587072725751</c:v>
                </c:pt>
                <c:pt idx="2545">
                  <c:v>323.88949431547093</c:v>
                </c:pt>
                <c:pt idx="2546">
                  <c:v>325.8370139737836</c:v>
                </c:pt>
                <c:pt idx="2547">
                  <c:v>329.11449565628982</c:v>
                </c:pt>
                <c:pt idx="2548">
                  <c:v>330.4923888683245</c:v>
                </c:pt>
                <c:pt idx="2549">
                  <c:v>328.94116038494991</c:v>
                </c:pt>
                <c:pt idx="2550">
                  <c:v>330.55253363978858</c:v>
                </c:pt>
                <c:pt idx="2551">
                  <c:v>331.87556592862228</c:v>
                </c:pt>
                <c:pt idx="2552">
                  <c:v>331.56421964078112</c:v>
                </c:pt>
                <c:pt idx="2553">
                  <c:v>333.09754520467692</c:v>
                </c:pt>
                <c:pt idx="2554">
                  <c:v>331.98483214090521</c:v>
                </c:pt>
                <c:pt idx="2555">
                  <c:v>328.77778716857267</c:v>
                </c:pt>
                <c:pt idx="2556">
                  <c:v>332.61700782155037</c:v>
                </c:pt>
                <c:pt idx="2557">
                  <c:v>331.6489286374312</c:v>
                </c:pt>
                <c:pt idx="2558">
                  <c:v>334.1315094069102</c:v>
                </c:pt>
                <c:pt idx="2559">
                  <c:v>334.83155797539649</c:v>
                </c:pt>
                <c:pt idx="2560">
                  <c:v>333.6018325837091</c:v>
                </c:pt>
                <c:pt idx="2561">
                  <c:v>333.73081760219537</c:v>
                </c:pt>
                <c:pt idx="2562">
                  <c:v>333.81400326050817</c:v>
                </c:pt>
                <c:pt idx="2563">
                  <c:v>334.3891377781261</c:v>
                </c:pt>
                <c:pt idx="2564">
                  <c:v>336.80840976236908</c:v>
                </c:pt>
                <c:pt idx="2565">
                  <c:v>334.46479642241877</c:v>
                </c:pt>
                <c:pt idx="2566">
                  <c:v>335.98349405492507</c:v>
                </c:pt>
                <c:pt idx="2567">
                  <c:v>336.92793138457751</c:v>
                </c:pt>
                <c:pt idx="2568">
                  <c:v>336.61552030790273</c:v>
                </c:pt>
                <c:pt idx="2569">
                  <c:v>335.42544312552047</c:v>
                </c:pt>
                <c:pt idx="2570">
                  <c:v>335.02424557638898</c:v>
                </c:pt>
                <c:pt idx="2571">
                  <c:v>334.35176736150072</c:v>
                </c:pt>
                <c:pt idx="2572">
                  <c:v>338.81435750058262</c:v>
                </c:pt>
                <c:pt idx="2573">
                  <c:v>339.2530237709301</c:v>
                </c:pt>
                <c:pt idx="2574">
                  <c:v>343.30891269413098</c:v>
                </c:pt>
                <c:pt idx="2575">
                  <c:v>345.0656140505825</c:v>
                </c:pt>
                <c:pt idx="2576">
                  <c:v>344.90833725988779</c:v>
                </c:pt>
                <c:pt idx="2577">
                  <c:v>344.59378843767928</c:v>
                </c:pt>
                <c:pt idx="2578">
                  <c:v>341.78714196633939</c:v>
                </c:pt>
                <c:pt idx="2579">
                  <c:v>343.65307650058259</c:v>
                </c:pt>
                <c:pt idx="2580">
                  <c:v>343.37391794499939</c:v>
                </c:pt>
                <c:pt idx="2581">
                  <c:v>342.094621363486</c:v>
                </c:pt>
                <c:pt idx="2582">
                  <c:v>344.94324452837412</c:v>
                </c:pt>
                <c:pt idx="2583">
                  <c:v>344.41895376360998</c:v>
                </c:pt>
                <c:pt idx="2584">
                  <c:v>345.59752630529721</c:v>
                </c:pt>
                <c:pt idx="2585">
                  <c:v>347.2546563951235</c:v>
                </c:pt>
                <c:pt idx="2586">
                  <c:v>347.7177854312277</c:v>
                </c:pt>
                <c:pt idx="2587">
                  <c:v>347.90513268494988</c:v>
                </c:pt>
                <c:pt idx="2588">
                  <c:v>347.22749595343629</c:v>
                </c:pt>
                <c:pt idx="2589">
                  <c:v>345.53827358110362</c:v>
                </c:pt>
                <c:pt idx="2590">
                  <c:v>347.75965653209641</c:v>
                </c:pt>
                <c:pt idx="2591">
                  <c:v>350.34180709611621</c:v>
                </c:pt>
                <c:pt idx="2592">
                  <c:v>348.91875367477621</c:v>
                </c:pt>
                <c:pt idx="2593">
                  <c:v>346.82456310058262</c:v>
                </c:pt>
                <c:pt idx="2594">
                  <c:v>346.79120011547087</c:v>
                </c:pt>
                <c:pt idx="2595">
                  <c:v>344.32082019698458</c:v>
                </c:pt>
                <c:pt idx="2596">
                  <c:v>346.22125476373401</c:v>
                </c:pt>
                <c:pt idx="2597">
                  <c:v>350.06169899065708</c:v>
                </c:pt>
                <c:pt idx="2598">
                  <c:v>349.52671537117823</c:v>
                </c:pt>
                <c:pt idx="2599">
                  <c:v>352.71799108792737</c:v>
                </c:pt>
                <c:pt idx="2600">
                  <c:v>354.93565745368443</c:v>
                </c:pt>
                <c:pt idx="2601">
                  <c:v>355.87794223048343</c:v>
                </c:pt>
                <c:pt idx="2602">
                  <c:v>353.42607635641389</c:v>
                </c:pt>
                <c:pt idx="2603">
                  <c:v>353.67713749437911</c:v>
                </c:pt>
                <c:pt idx="2604">
                  <c:v>354.50722134189778</c:v>
                </c:pt>
                <c:pt idx="2605">
                  <c:v>352.18592716782831</c:v>
                </c:pt>
                <c:pt idx="2606">
                  <c:v>354.48366535864699</c:v>
                </c:pt>
                <c:pt idx="2607">
                  <c:v>350.01521773631458</c:v>
                </c:pt>
                <c:pt idx="2608">
                  <c:v>351.3549265845777</c:v>
                </c:pt>
                <c:pt idx="2609">
                  <c:v>352.37317513172411</c:v>
                </c:pt>
                <c:pt idx="2610">
                  <c:v>356.56734550951552</c:v>
                </c:pt>
                <c:pt idx="2611">
                  <c:v>358.77148647427998</c:v>
                </c:pt>
                <c:pt idx="2612">
                  <c:v>357.39230461584299</c:v>
                </c:pt>
                <c:pt idx="2613">
                  <c:v>359.31785188631471</c:v>
                </c:pt>
                <c:pt idx="2614">
                  <c:v>360.7490013215504</c:v>
                </c:pt>
                <c:pt idx="2615">
                  <c:v>359.97280799276632</c:v>
                </c:pt>
                <c:pt idx="2616">
                  <c:v>354.76889260740643</c:v>
                </c:pt>
                <c:pt idx="2617">
                  <c:v>353.7123435369349</c:v>
                </c:pt>
                <c:pt idx="2618">
                  <c:v>351.42236872105411</c:v>
                </c:pt>
                <c:pt idx="2619">
                  <c:v>347.75168136100439</c:v>
                </c:pt>
                <c:pt idx="2620">
                  <c:v>343.21824871646328</c:v>
                </c:pt>
                <c:pt idx="2621">
                  <c:v>347.25006347961488</c:v>
                </c:pt>
                <c:pt idx="2622">
                  <c:v>351.30660621212098</c:v>
                </c:pt>
                <c:pt idx="2623">
                  <c:v>350.92037961658752</c:v>
                </c:pt>
                <c:pt idx="2624">
                  <c:v>352.20776838507402</c:v>
                </c:pt>
                <c:pt idx="2625">
                  <c:v>354.03672998978863</c:v>
                </c:pt>
                <c:pt idx="2626">
                  <c:v>355.69641859251823</c:v>
                </c:pt>
                <c:pt idx="2627">
                  <c:v>357.72879597589281</c:v>
                </c:pt>
                <c:pt idx="2628">
                  <c:v>360.57642194921777</c:v>
                </c:pt>
                <c:pt idx="2629">
                  <c:v>359.73824272043379</c:v>
                </c:pt>
                <c:pt idx="2630">
                  <c:v>362.03520807514838</c:v>
                </c:pt>
                <c:pt idx="2631">
                  <c:v>360.0851614260169</c:v>
                </c:pt>
                <c:pt idx="2632">
                  <c:v>360.94831060207127</c:v>
                </c:pt>
                <c:pt idx="2633">
                  <c:v>360.04206407787791</c:v>
                </c:pt>
                <c:pt idx="2634">
                  <c:v>361.11889204276628</c:v>
                </c:pt>
                <c:pt idx="2635">
                  <c:v>362.16863207167438</c:v>
                </c:pt>
                <c:pt idx="2636">
                  <c:v>361.10708997093002</c:v>
                </c:pt>
                <c:pt idx="2637">
                  <c:v>362.28695581100442</c:v>
                </c:pt>
                <c:pt idx="2638">
                  <c:v>364.88441927862232</c:v>
                </c:pt>
                <c:pt idx="2639">
                  <c:v>365.23220180083069</c:v>
                </c:pt>
                <c:pt idx="2640">
                  <c:v>365.66506983135179</c:v>
                </c:pt>
                <c:pt idx="2641">
                  <c:v>364.30216364611618</c:v>
                </c:pt>
                <c:pt idx="2642">
                  <c:v>360.76508206348592</c:v>
                </c:pt>
                <c:pt idx="2643">
                  <c:v>357.5387537901608</c:v>
                </c:pt>
                <c:pt idx="2644">
                  <c:v>358.11134413296469</c:v>
                </c:pt>
                <c:pt idx="2645">
                  <c:v>359.4656030775057</c:v>
                </c:pt>
                <c:pt idx="2646">
                  <c:v>362.26833612477623</c:v>
                </c:pt>
                <c:pt idx="2647">
                  <c:v>366.23766497477612</c:v>
                </c:pt>
                <c:pt idx="2648">
                  <c:v>366.8309448258928</c:v>
                </c:pt>
                <c:pt idx="2649">
                  <c:v>368.55903621944111</c:v>
                </c:pt>
                <c:pt idx="2650">
                  <c:v>368.45099827130218</c:v>
                </c:pt>
                <c:pt idx="2651">
                  <c:v>367.32508598606648</c:v>
                </c:pt>
                <c:pt idx="2652">
                  <c:v>369.19119067316319</c:v>
                </c:pt>
                <c:pt idx="2653">
                  <c:v>370.904650610136</c:v>
                </c:pt>
                <c:pt idx="2654">
                  <c:v>372.13535969723279</c:v>
                </c:pt>
                <c:pt idx="2655">
                  <c:v>373.56211586584311</c:v>
                </c:pt>
                <c:pt idx="2656">
                  <c:v>372.74185044909382</c:v>
                </c:pt>
                <c:pt idx="2657">
                  <c:v>373.45925323147588</c:v>
                </c:pt>
                <c:pt idx="2658">
                  <c:v>370.85773279624021</c:v>
                </c:pt>
                <c:pt idx="2659">
                  <c:v>373.61169488060727</c:v>
                </c:pt>
                <c:pt idx="2660">
                  <c:v>372.11513387887038</c:v>
                </c:pt>
                <c:pt idx="2661">
                  <c:v>373.64374680480103</c:v>
                </c:pt>
                <c:pt idx="2662">
                  <c:v>375.3513456400367</c:v>
                </c:pt>
                <c:pt idx="2663">
                  <c:v>375.10681300306402</c:v>
                </c:pt>
                <c:pt idx="2664">
                  <c:v>377.04964616906892</c:v>
                </c:pt>
                <c:pt idx="2665">
                  <c:v>377.1951459070342</c:v>
                </c:pt>
                <c:pt idx="2666">
                  <c:v>379.44441449264218</c:v>
                </c:pt>
                <c:pt idx="2667">
                  <c:v>381.71242208544618</c:v>
                </c:pt>
                <c:pt idx="2668">
                  <c:v>382.70559800852311</c:v>
                </c:pt>
                <c:pt idx="2669">
                  <c:v>380.60778555120299</c:v>
                </c:pt>
                <c:pt idx="2670">
                  <c:v>379.97452942229472</c:v>
                </c:pt>
                <c:pt idx="2671">
                  <c:v>382.58250477614081</c:v>
                </c:pt>
                <c:pt idx="2672">
                  <c:v>384.48878239847357</c:v>
                </c:pt>
                <c:pt idx="2673">
                  <c:v>382.00508228916817</c:v>
                </c:pt>
                <c:pt idx="2674">
                  <c:v>377.85693537142629</c:v>
                </c:pt>
                <c:pt idx="2675">
                  <c:v>371.65125050628978</c:v>
                </c:pt>
                <c:pt idx="2676">
                  <c:v>369.29442048122792</c:v>
                </c:pt>
                <c:pt idx="2677">
                  <c:v>377.01935585939162</c:v>
                </c:pt>
                <c:pt idx="2678">
                  <c:v>383.79887337440402</c:v>
                </c:pt>
                <c:pt idx="2679">
                  <c:v>383.70703536695981</c:v>
                </c:pt>
                <c:pt idx="2680">
                  <c:v>382.86847864289018</c:v>
                </c:pt>
                <c:pt idx="2681">
                  <c:v>378.4288846316</c:v>
                </c:pt>
                <c:pt idx="2682">
                  <c:v>374.97212047130222</c:v>
                </c:pt>
                <c:pt idx="2683">
                  <c:v>377.28174633259238</c:v>
                </c:pt>
                <c:pt idx="2684">
                  <c:v>378.30932762155032</c:v>
                </c:pt>
                <c:pt idx="2685">
                  <c:v>383.1009646443793</c:v>
                </c:pt>
                <c:pt idx="2686">
                  <c:v>381.30440815926761</c:v>
                </c:pt>
                <c:pt idx="2687">
                  <c:v>385.2180323160913</c:v>
                </c:pt>
                <c:pt idx="2688">
                  <c:v>386.37473564586787</c:v>
                </c:pt>
                <c:pt idx="2689">
                  <c:v>391.43333189301438</c:v>
                </c:pt>
                <c:pt idx="2690">
                  <c:v>390.26920817527241</c:v>
                </c:pt>
                <c:pt idx="2691">
                  <c:v>394.64259671274152</c:v>
                </c:pt>
                <c:pt idx="2692">
                  <c:v>393.71627214983812</c:v>
                </c:pt>
                <c:pt idx="2693">
                  <c:v>396.21272621559513</c:v>
                </c:pt>
                <c:pt idx="2694">
                  <c:v>395.39993034040901</c:v>
                </c:pt>
                <c:pt idx="2695">
                  <c:v>397.59765223954042</c:v>
                </c:pt>
                <c:pt idx="2696">
                  <c:v>400.56599942006147</c:v>
                </c:pt>
                <c:pt idx="2697">
                  <c:v>397.82605341447839</c:v>
                </c:pt>
                <c:pt idx="2698">
                  <c:v>399.07852633296471</c:v>
                </c:pt>
                <c:pt idx="2699">
                  <c:v>400.50899914896968</c:v>
                </c:pt>
                <c:pt idx="2700">
                  <c:v>404.66751559723258</c:v>
                </c:pt>
                <c:pt idx="2701">
                  <c:v>405.18970170182342</c:v>
                </c:pt>
                <c:pt idx="2702">
                  <c:v>402.9464387008307</c:v>
                </c:pt>
                <c:pt idx="2703">
                  <c:v>402.34602953432949</c:v>
                </c:pt>
                <c:pt idx="2704">
                  <c:v>393.28951476633938</c:v>
                </c:pt>
                <c:pt idx="2705">
                  <c:v>388.2071443751484</c:v>
                </c:pt>
                <c:pt idx="2706">
                  <c:v>387.86641754661241</c:v>
                </c:pt>
                <c:pt idx="2707">
                  <c:v>382.17077928234443</c:v>
                </c:pt>
                <c:pt idx="2708">
                  <c:v>383.9141485407813</c:v>
                </c:pt>
                <c:pt idx="2709">
                  <c:v>386.04990954748069</c:v>
                </c:pt>
                <c:pt idx="2710">
                  <c:v>389.66966852800198</c:v>
                </c:pt>
                <c:pt idx="2711">
                  <c:v>390.6827404057936</c:v>
                </c:pt>
                <c:pt idx="2712">
                  <c:v>391.0906236566621</c:v>
                </c:pt>
                <c:pt idx="2713">
                  <c:v>382.5388831817321</c:v>
                </c:pt>
                <c:pt idx="2714">
                  <c:v>383.58089553173198</c:v>
                </c:pt>
                <c:pt idx="2715">
                  <c:v>384.47021278173207</c:v>
                </c:pt>
                <c:pt idx="2716">
                  <c:v>383.04880674839882</c:v>
                </c:pt>
                <c:pt idx="2717">
                  <c:v>387.72272809839859</c:v>
                </c:pt>
                <c:pt idx="2718">
                  <c:v>390.1814738483987</c:v>
                </c:pt>
                <c:pt idx="2719">
                  <c:v>394.062187631732</c:v>
                </c:pt>
                <c:pt idx="2720">
                  <c:v>395.10405633173212</c:v>
                </c:pt>
                <c:pt idx="2721">
                  <c:v>393.80567448173201</c:v>
                </c:pt>
                <c:pt idx="2722">
                  <c:v>392.79718029839881</c:v>
                </c:pt>
                <c:pt idx="2723">
                  <c:v>393.17706456506551</c:v>
                </c:pt>
                <c:pt idx="2724">
                  <c:v>391.59300756506542</c:v>
                </c:pt>
                <c:pt idx="2725">
                  <c:v>392.38031861506551</c:v>
                </c:pt>
                <c:pt idx="2726">
                  <c:v>394.46094434839881</c:v>
                </c:pt>
                <c:pt idx="2727">
                  <c:v>394.9228688317321</c:v>
                </c:pt>
                <c:pt idx="2728">
                  <c:v>397.03854893173212</c:v>
                </c:pt>
                <c:pt idx="2729">
                  <c:v>396.70319058173197</c:v>
                </c:pt>
                <c:pt idx="2730">
                  <c:v>398.84877566506538</c:v>
                </c:pt>
                <c:pt idx="2731">
                  <c:v>401.03963224839868</c:v>
                </c:pt>
                <c:pt idx="2732">
                  <c:v>399.75378493173201</c:v>
                </c:pt>
                <c:pt idx="2733">
                  <c:v>400.91364841506538</c:v>
                </c:pt>
                <c:pt idx="2734">
                  <c:v>400.63631456506562</c:v>
                </c:pt>
                <c:pt idx="2735">
                  <c:v>399.96571046506551</c:v>
                </c:pt>
                <c:pt idx="2736">
                  <c:v>400.40783278173222</c:v>
                </c:pt>
                <c:pt idx="2737">
                  <c:v>400.84879434839883</c:v>
                </c:pt>
                <c:pt idx="2738">
                  <c:v>396.95899198173203</c:v>
                </c:pt>
                <c:pt idx="2739">
                  <c:v>395.44213019839867</c:v>
                </c:pt>
                <c:pt idx="2740">
                  <c:v>389.72675948173219</c:v>
                </c:pt>
                <c:pt idx="2741">
                  <c:v>392.95427664839872</c:v>
                </c:pt>
                <c:pt idx="2742">
                  <c:v>395.59573679839872</c:v>
                </c:pt>
                <c:pt idx="2743">
                  <c:v>397.8452666317321</c:v>
                </c:pt>
                <c:pt idx="2744">
                  <c:v>398.55112269839867</c:v>
                </c:pt>
                <c:pt idx="2745">
                  <c:v>398.32345046506538</c:v>
                </c:pt>
                <c:pt idx="2746">
                  <c:v>398.14114088173199</c:v>
                </c:pt>
                <c:pt idx="2747">
                  <c:v>399.20120173173211</c:v>
                </c:pt>
                <c:pt idx="2748">
                  <c:v>399.68128746506551</c:v>
                </c:pt>
                <c:pt idx="2749">
                  <c:v>401.85768761506557</c:v>
                </c:pt>
                <c:pt idx="2750">
                  <c:v>401.53313983173211</c:v>
                </c:pt>
                <c:pt idx="2751">
                  <c:v>400.82460511506531</c:v>
                </c:pt>
                <c:pt idx="2752">
                  <c:v>397.64702438173208</c:v>
                </c:pt>
                <c:pt idx="2753">
                  <c:v>397.96741413173208</c:v>
                </c:pt>
                <c:pt idx="2754">
                  <c:v>396.44240003173212</c:v>
                </c:pt>
                <c:pt idx="2755">
                  <c:v>393.87287311506537</c:v>
                </c:pt>
                <c:pt idx="2756">
                  <c:v>397.83713358173208</c:v>
                </c:pt>
                <c:pt idx="2757">
                  <c:v>402.80951021506542</c:v>
                </c:pt>
                <c:pt idx="2758">
                  <c:v>404.92356543173202</c:v>
                </c:pt>
                <c:pt idx="2759">
                  <c:v>401.71635584839868</c:v>
                </c:pt>
                <c:pt idx="2760">
                  <c:v>399.83800324839859</c:v>
                </c:pt>
                <c:pt idx="2761">
                  <c:v>400.55599271506537</c:v>
                </c:pt>
                <c:pt idx="2762">
                  <c:v>403.81549696506528</c:v>
                </c:pt>
                <c:pt idx="2763">
                  <c:v>406.75475868173203</c:v>
                </c:pt>
                <c:pt idx="2764">
                  <c:v>410.86353848173212</c:v>
                </c:pt>
                <c:pt idx="2765">
                  <c:v>411.2209378150655</c:v>
                </c:pt>
                <c:pt idx="2766">
                  <c:v>412.44558508173219</c:v>
                </c:pt>
                <c:pt idx="2767">
                  <c:v>413.50805983173211</c:v>
                </c:pt>
                <c:pt idx="2768">
                  <c:v>412.49654684839879</c:v>
                </c:pt>
                <c:pt idx="2769">
                  <c:v>411.69608876506538</c:v>
                </c:pt>
                <c:pt idx="2770">
                  <c:v>411.24208296506549</c:v>
                </c:pt>
                <c:pt idx="2771">
                  <c:v>417.29977206506538</c:v>
                </c:pt>
                <c:pt idx="2772">
                  <c:v>415.46033909839872</c:v>
                </c:pt>
                <c:pt idx="2773">
                  <c:v>413.65033501506548</c:v>
                </c:pt>
                <c:pt idx="2774">
                  <c:v>413.94730414839893</c:v>
                </c:pt>
                <c:pt idx="2775">
                  <c:v>416.32931608173209</c:v>
                </c:pt>
                <c:pt idx="2776">
                  <c:v>420.00486616506538</c:v>
                </c:pt>
                <c:pt idx="2777">
                  <c:v>421.60594151506541</c:v>
                </c:pt>
                <c:pt idx="2778">
                  <c:v>419.76335563173211</c:v>
                </c:pt>
                <c:pt idx="2779">
                  <c:v>421.62444308173201</c:v>
                </c:pt>
                <c:pt idx="2780">
                  <c:v>421.46418179839873</c:v>
                </c:pt>
                <c:pt idx="2781">
                  <c:v>422.52398549839882</c:v>
                </c:pt>
                <c:pt idx="2782">
                  <c:v>420.85562541506539</c:v>
                </c:pt>
                <c:pt idx="2783">
                  <c:v>420.52055621506543</c:v>
                </c:pt>
                <c:pt idx="2784">
                  <c:v>420.80587464839891</c:v>
                </c:pt>
                <c:pt idx="2785">
                  <c:v>418.33640559839853</c:v>
                </c:pt>
                <c:pt idx="2786">
                  <c:v>421.07804246506532</c:v>
                </c:pt>
                <c:pt idx="2787">
                  <c:v>422.87992269839879</c:v>
                </c:pt>
                <c:pt idx="2788">
                  <c:v>423.66668724839877</c:v>
                </c:pt>
                <c:pt idx="2789">
                  <c:v>424.54090128173192</c:v>
                </c:pt>
                <c:pt idx="2790">
                  <c:v>421.60978243173213</c:v>
                </c:pt>
                <c:pt idx="2791">
                  <c:v>423.88314434839901</c:v>
                </c:pt>
                <c:pt idx="2792">
                  <c:v>419.5978501817321</c:v>
                </c:pt>
                <c:pt idx="2793">
                  <c:v>416.57084864839879</c:v>
                </c:pt>
                <c:pt idx="2794">
                  <c:v>416.64813081506537</c:v>
                </c:pt>
                <c:pt idx="2795">
                  <c:v>409.60305816506548</c:v>
                </c:pt>
                <c:pt idx="2796">
                  <c:v>406.39484088173202</c:v>
                </c:pt>
                <c:pt idx="2797">
                  <c:v>396.63243383173199</c:v>
                </c:pt>
                <c:pt idx="2798">
                  <c:v>399.44911979839873</c:v>
                </c:pt>
                <c:pt idx="2799">
                  <c:v>406.00179391506538</c:v>
                </c:pt>
                <c:pt idx="2800">
                  <c:v>404.73312096506538</c:v>
                </c:pt>
                <c:pt idx="2801">
                  <c:v>407.64641193173208</c:v>
                </c:pt>
                <c:pt idx="2802">
                  <c:v>407.99949081506543</c:v>
                </c:pt>
                <c:pt idx="2803">
                  <c:v>408.66307946506538</c:v>
                </c:pt>
                <c:pt idx="2804">
                  <c:v>405.06746793173198</c:v>
                </c:pt>
                <c:pt idx="2805">
                  <c:v>399.29241858173208</c:v>
                </c:pt>
                <c:pt idx="2806">
                  <c:v>400.55257734839881</c:v>
                </c:pt>
                <c:pt idx="2807">
                  <c:v>403.03909441506551</c:v>
                </c:pt>
                <c:pt idx="2808">
                  <c:v>399.85277641506542</c:v>
                </c:pt>
                <c:pt idx="2809">
                  <c:v>405.33549101506537</c:v>
                </c:pt>
                <c:pt idx="2810">
                  <c:v>410.01417921506538</c:v>
                </c:pt>
                <c:pt idx="2811">
                  <c:v>411.12364268173212</c:v>
                </c:pt>
                <c:pt idx="2812">
                  <c:v>410.73673491506543</c:v>
                </c:pt>
                <c:pt idx="2813">
                  <c:v>410.85863106506542</c:v>
                </c:pt>
                <c:pt idx="2814">
                  <c:v>408.21128448173198</c:v>
                </c:pt>
                <c:pt idx="2815">
                  <c:v>406.33269413173213</c:v>
                </c:pt>
                <c:pt idx="2816">
                  <c:v>403.49130751506539</c:v>
                </c:pt>
                <c:pt idx="2817">
                  <c:v>404.7871062317322</c:v>
                </c:pt>
                <c:pt idx="2818">
                  <c:v>405.10375448173198</c:v>
                </c:pt>
                <c:pt idx="2819">
                  <c:v>407.70250968173212</c:v>
                </c:pt>
                <c:pt idx="2820">
                  <c:v>409.66531281506542</c:v>
                </c:pt>
                <c:pt idx="2821">
                  <c:v>409.49798284839892</c:v>
                </c:pt>
                <c:pt idx="2822">
                  <c:v>408.16096811506537</c:v>
                </c:pt>
                <c:pt idx="2823">
                  <c:v>403.48991401506538</c:v>
                </c:pt>
                <c:pt idx="2824">
                  <c:v>398.03855169839881</c:v>
                </c:pt>
                <c:pt idx="2825">
                  <c:v>400.68619563173212</c:v>
                </c:pt>
                <c:pt idx="2826">
                  <c:v>400.3846731483988</c:v>
                </c:pt>
                <c:pt idx="2827">
                  <c:v>397.83268816506541</c:v>
                </c:pt>
                <c:pt idx="2828">
                  <c:v>395.0374623983987</c:v>
                </c:pt>
                <c:pt idx="2829">
                  <c:v>397.82179353173211</c:v>
                </c:pt>
                <c:pt idx="2830">
                  <c:v>399.97306073173212</c:v>
                </c:pt>
                <c:pt idx="2831">
                  <c:v>399.34402051506538</c:v>
                </c:pt>
                <c:pt idx="2832">
                  <c:v>404.33516399839868</c:v>
                </c:pt>
                <c:pt idx="2833">
                  <c:v>405.52286558173222</c:v>
                </c:pt>
                <c:pt idx="2834">
                  <c:v>403.52947524839868</c:v>
                </c:pt>
                <c:pt idx="2835">
                  <c:v>408.18868716506557</c:v>
                </c:pt>
                <c:pt idx="2836">
                  <c:v>409.11332718173219</c:v>
                </c:pt>
                <c:pt idx="2837">
                  <c:v>409.15101199839859</c:v>
                </c:pt>
                <c:pt idx="2838">
                  <c:v>408.4910191150654</c:v>
                </c:pt>
                <c:pt idx="2839">
                  <c:v>411.49412314839873</c:v>
                </c:pt>
                <c:pt idx="2840">
                  <c:v>413.18322561506562</c:v>
                </c:pt>
                <c:pt idx="2841">
                  <c:v>413.72124241506538</c:v>
                </c:pt>
                <c:pt idx="2842">
                  <c:v>415.31423491506541</c:v>
                </c:pt>
                <c:pt idx="2843">
                  <c:v>416.42732989839868</c:v>
                </c:pt>
                <c:pt idx="2844">
                  <c:v>416.77630384839881</c:v>
                </c:pt>
                <c:pt idx="2845">
                  <c:v>418.91609309839868</c:v>
                </c:pt>
                <c:pt idx="2846">
                  <c:v>422.4357210483987</c:v>
                </c:pt>
                <c:pt idx="2847">
                  <c:v>422.83552696506541</c:v>
                </c:pt>
                <c:pt idx="2848">
                  <c:v>422.12554158173208</c:v>
                </c:pt>
                <c:pt idx="2849">
                  <c:v>421.10626913173212</c:v>
                </c:pt>
                <c:pt idx="2850">
                  <c:v>423.78528738173208</c:v>
                </c:pt>
                <c:pt idx="2851">
                  <c:v>422.4982316983988</c:v>
                </c:pt>
                <c:pt idx="2852">
                  <c:v>426.15454306506541</c:v>
                </c:pt>
                <c:pt idx="2853">
                  <c:v>422.01168916506538</c:v>
                </c:pt>
                <c:pt idx="2854">
                  <c:v>415.93670534839868</c:v>
                </c:pt>
                <c:pt idx="2855">
                  <c:v>410.51631543173198</c:v>
                </c:pt>
                <c:pt idx="2856">
                  <c:v>409.5340919817321</c:v>
                </c:pt>
                <c:pt idx="2857">
                  <c:v>410.98424286506543</c:v>
                </c:pt>
                <c:pt idx="2858">
                  <c:v>410.01580368173211</c:v>
                </c:pt>
                <c:pt idx="2859">
                  <c:v>406.53842466506552</c:v>
                </c:pt>
                <c:pt idx="2860">
                  <c:v>409.26415691506543</c:v>
                </c:pt>
                <c:pt idx="2861">
                  <c:v>409.21835058173201</c:v>
                </c:pt>
                <c:pt idx="2862">
                  <c:v>408.06424739839872</c:v>
                </c:pt>
                <c:pt idx="2863">
                  <c:v>408.6008153817321</c:v>
                </c:pt>
                <c:pt idx="2864">
                  <c:v>408.54670738173212</c:v>
                </c:pt>
                <c:pt idx="2865">
                  <c:v>406.20702746506538</c:v>
                </c:pt>
                <c:pt idx="2866">
                  <c:v>401.70321276506547</c:v>
                </c:pt>
                <c:pt idx="2867">
                  <c:v>403.89925103173192</c:v>
                </c:pt>
                <c:pt idx="2868">
                  <c:v>402.39437961506542</c:v>
                </c:pt>
                <c:pt idx="2869">
                  <c:v>403.47814293173201</c:v>
                </c:pt>
                <c:pt idx="2870">
                  <c:v>408.00355038173211</c:v>
                </c:pt>
                <c:pt idx="2871">
                  <c:v>407.90278508173208</c:v>
                </c:pt>
                <c:pt idx="2872">
                  <c:v>407.8421174650656</c:v>
                </c:pt>
                <c:pt idx="2873">
                  <c:v>406.43975919839892</c:v>
                </c:pt>
                <c:pt idx="2874">
                  <c:v>405.83867034839881</c:v>
                </c:pt>
                <c:pt idx="2875">
                  <c:v>402.40267908173212</c:v>
                </c:pt>
                <c:pt idx="2876">
                  <c:v>400.05759168173211</c:v>
                </c:pt>
                <c:pt idx="2877">
                  <c:v>394.37985689839883</c:v>
                </c:pt>
                <c:pt idx="2878">
                  <c:v>401.36546233173209</c:v>
                </c:pt>
                <c:pt idx="2879">
                  <c:v>406.59098001506538</c:v>
                </c:pt>
                <c:pt idx="2880">
                  <c:v>409.69874158173212</c:v>
                </c:pt>
                <c:pt idx="2881">
                  <c:v>409.76566499839879</c:v>
                </c:pt>
                <c:pt idx="2882">
                  <c:v>412.77115309839883</c:v>
                </c:pt>
                <c:pt idx="2883">
                  <c:v>412.4788977317321</c:v>
                </c:pt>
                <c:pt idx="2884">
                  <c:v>411.65004063173222</c:v>
                </c:pt>
                <c:pt idx="2885">
                  <c:v>412.85018566506551</c:v>
                </c:pt>
                <c:pt idx="2886">
                  <c:v>409.85507603173198</c:v>
                </c:pt>
                <c:pt idx="2887">
                  <c:v>405.56649451506547</c:v>
                </c:pt>
                <c:pt idx="2888">
                  <c:v>405.17132661506542</c:v>
                </c:pt>
                <c:pt idx="2889">
                  <c:v>402.61233134839881</c:v>
                </c:pt>
                <c:pt idx="2890">
                  <c:v>402.72635176506537</c:v>
                </c:pt>
                <c:pt idx="2891">
                  <c:v>401.2360014150654</c:v>
                </c:pt>
                <c:pt idx="2892">
                  <c:v>404.77151213173198</c:v>
                </c:pt>
                <c:pt idx="2893">
                  <c:v>401.18955031506562</c:v>
                </c:pt>
                <c:pt idx="2894">
                  <c:v>395.61146894839868</c:v>
                </c:pt>
                <c:pt idx="2895">
                  <c:v>401.18406721506562</c:v>
                </c:pt>
                <c:pt idx="2896">
                  <c:v>400.37235151506542</c:v>
                </c:pt>
                <c:pt idx="2897">
                  <c:v>401.55872524839867</c:v>
                </c:pt>
                <c:pt idx="2898">
                  <c:v>403.62217883173201</c:v>
                </c:pt>
                <c:pt idx="2899">
                  <c:v>403.62868199839869</c:v>
                </c:pt>
                <c:pt idx="2900">
                  <c:v>405.94076644839868</c:v>
                </c:pt>
                <c:pt idx="2901">
                  <c:v>410.51114658173208</c:v>
                </c:pt>
                <c:pt idx="2902">
                  <c:v>413.76789166506529</c:v>
                </c:pt>
                <c:pt idx="2903">
                  <c:v>416.59057258173198</c:v>
                </c:pt>
                <c:pt idx="2904">
                  <c:v>414.26090273173202</c:v>
                </c:pt>
                <c:pt idx="2905">
                  <c:v>413.03810734839868</c:v>
                </c:pt>
                <c:pt idx="2906">
                  <c:v>409.35074644839881</c:v>
                </c:pt>
                <c:pt idx="2907">
                  <c:v>411.46697629839872</c:v>
                </c:pt>
                <c:pt idx="2908">
                  <c:v>412.21018353173201</c:v>
                </c:pt>
                <c:pt idx="2909">
                  <c:v>408.97388451506549</c:v>
                </c:pt>
                <c:pt idx="2910">
                  <c:v>410.08452373173202</c:v>
                </c:pt>
                <c:pt idx="2911">
                  <c:v>414.50707713173199</c:v>
                </c:pt>
                <c:pt idx="2912">
                  <c:v>415.58296794839879</c:v>
                </c:pt>
                <c:pt idx="2913">
                  <c:v>418.6787569483987</c:v>
                </c:pt>
                <c:pt idx="2914">
                  <c:v>416.08863743173208</c:v>
                </c:pt>
                <c:pt idx="2915">
                  <c:v>419.74482704839869</c:v>
                </c:pt>
                <c:pt idx="2916">
                  <c:v>418.63124751506552</c:v>
                </c:pt>
                <c:pt idx="2917">
                  <c:v>423.84612528173221</c:v>
                </c:pt>
                <c:pt idx="2918">
                  <c:v>425.06158154839869</c:v>
                </c:pt>
                <c:pt idx="2919">
                  <c:v>422.81374006506542</c:v>
                </c:pt>
                <c:pt idx="2920">
                  <c:v>425.36385196506541</c:v>
                </c:pt>
                <c:pt idx="2921">
                  <c:v>425.40481524839868</c:v>
                </c:pt>
                <c:pt idx="2922">
                  <c:v>423.5552766983987</c:v>
                </c:pt>
                <c:pt idx="2923">
                  <c:v>424.43171076506547</c:v>
                </c:pt>
                <c:pt idx="2924">
                  <c:v>425.06779133173211</c:v>
                </c:pt>
                <c:pt idx="2925">
                  <c:v>425.93358754839869</c:v>
                </c:pt>
                <c:pt idx="2926">
                  <c:v>424.56541714839869</c:v>
                </c:pt>
                <c:pt idx="2927">
                  <c:v>426.43209814839878</c:v>
                </c:pt>
                <c:pt idx="2928">
                  <c:v>425.32602956506543</c:v>
                </c:pt>
                <c:pt idx="2929">
                  <c:v>427.97067709839888</c:v>
                </c:pt>
                <c:pt idx="2930">
                  <c:v>428.15701361506558</c:v>
                </c:pt>
                <c:pt idx="2931">
                  <c:v>430.13810126506547</c:v>
                </c:pt>
                <c:pt idx="2932">
                  <c:v>433.69921493173212</c:v>
                </c:pt>
                <c:pt idx="2933">
                  <c:v>430.65629619839871</c:v>
                </c:pt>
                <c:pt idx="2934">
                  <c:v>434.79528394839872</c:v>
                </c:pt>
                <c:pt idx="2935">
                  <c:v>435.25301454839882</c:v>
                </c:pt>
                <c:pt idx="2936">
                  <c:v>433.68840858173218</c:v>
                </c:pt>
                <c:pt idx="2937">
                  <c:v>434.36883484839888</c:v>
                </c:pt>
                <c:pt idx="2938">
                  <c:v>438.77078408173202</c:v>
                </c:pt>
                <c:pt idx="2939">
                  <c:v>437.38125906506548</c:v>
                </c:pt>
                <c:pt idx="2940">
                  <c:v>432.65557679839873</c:v>
                </c:pt>
                <c:pt idx="2941">
                  <c:v>429.60981249839881</c:v>
                </c:pt>
                <c:pt idx="2942">
                  <c:v>428.06473201506537</c:v>
                </c:pt>
                <c:pt idx="2943">
                  <c:v>431.12863429839871</c:v>
                </c:pt>
                <c:pt idx="2944">
                  <c:v>427.44952711506539</c:v>
                </c:pt>
                <c:pt idx="2945">
                  <c:v>420.87724273173211</c:v>
                </c:pt>
                <c:pt idx="2946">
                  <c:v>424.22072729839869</c:v>
                </c:pt>
                <c:pt idx="2947">
                  <c:v>426.8046237483988</c:v>
                </c:pt>
                <c:pt idx="2948">
                  <c:v>424.14351129839878</c:v>
                </c:pt>
                <c:pt idx="2949">
                  <c:v>420.47086814839878</c:v>
                </c:pt>
                <c:pt idx="2950">
                  <c:v>416.83451983173211</c:v>
                </c:pt>
                <c:pt idx="2951">
                  <c:v>413.5731151317321</c:v>
                </c:pt>
                <c:pt idx="2952">
                  <c:v>409.18769553173212</c:v>
                </c:pt>
                <c:pt idx="2953">
                  <c:v>410.1710767983987</c:v>
                </c:pt>
                <c:pt idx="2954">
                  <c:v>406.18451008173213</c:v>
                </c:pt>
                <c:pt idx="2955">
                  <c:v>402.78634863173198</c:v>
                </c:pt>
                <c:pt idx="2956">
                  <c:v>395.85355193173211</c:v>
                </c:pt>
                <c:pt idx="2957">
                  <c:v>400.68712049839871</c:v>
                </c:pt>
                <c:pt idx="2958">
                  <c:v>394.33646491506539</c:v>
                </c:pt>
                <c:pt idx="2959">
                  <c:v>385.13238714839872</c:v>
                </c:pt>
                <c:pt idx="2960">
                  <c:v>380.84796638173208</c:v>
                </c:pt>
                <c:pt idx="2961">
                  <c:v>369.5638357665253</c:v>
                </c:pt>
                <c:pt idx="2962">
                  <c:v>367.62169231652541</c:v>
                </c:pt>
                <c:pt idx="2963">
                  <c:v>370.99322066652542</c:v>
                </c:pt>
                <c:pt idx="2964">
                  <c:v>363.12824746652541</c:v>
                </c:pt>
                <c:pt idx="2965">
                  <c:v>370.07505409152537</c:v>
                </c:pt>
                <c:pt idx="2966">
                  <c:v>370.33806984152528</c:v>
                </c:pt>
                <c:pt idx="2967">
                  <c:v>373.72804701652541</c:v>
                </c:pt>
                <c:pt idx="2968">
                  <c:v>368.44585774152529</c:v>
                </c:pt>
                <c:pt idx="2969">
                  <c:v>364.98642414152528</c:v>
                </c:pt>
                <c:pt idx="2970">
                  <c:v>362.47101471652542</c:v>
                </c:pt>
                <c:pt idx="2971">
                  <c:v>357.19183824152532</c:v>
                </c:pt>
                <c:pt idx="2972">
                  <c:v>357.81047824152529</c:v>
                </c:pt>
                <c:pt idx="2973">
                  <c:v>353.99534806652542</c:v>
                </c:pt>
                <c:pt idx="2974">
                  <c:v>354.10414941652527</c:v>
                </c:pt>
                <c:pt idx="2975">
                  <c:v>359.59352236652529</c:v>
                </c:pt>
                <c:pt idx="2976">
                  <c:v>360.89151079152538</c:v>
                </c:pt>
                <c:pt idx="2977">
                  <c:v>366.14133666652538</c:v>
                </c:pt>
                <c:pt idx="2978">
                  <c:v>366.80178451652529</c:v>
                </c:pt>
                <c:pt idx="2979">
                  <c:v>367.94528004152528</c:v>
                </c:pt>
                <c:pt idx="2980">
                  <c:v>367.14618939152541</c:v>
                </c:pt>
                <c:pt idx="2981">
                  <c:v>366.65994594152528</c:v>
                </c:pt>
                <c:pt idx="2982">
                  <c:v>369.49338556652538</c:v>
                </c:pt>
                <c:pt idx="2983">
                  <c:v>371.71330374152529</c:v>
                </c:pt>
                <c:pt idx="2984">
                  <c:v>366.91301149152531</c:v>
                </c:pt>
                <c:pt idx="2985">
                  <c:v>369.26281001652541</c:v>
                </c:pt>
                <c:pt idx="2986">
                  <c:v>369.46148766652539</c:v>
                </c:pt>
                <c:pt idx="2987">
                  <c:v>369.63097371652538</c:v>
                </c:pt>
                <c:pt idx="2988">
                  <c:v>372.09486246652529</c:v>
                </c:pt>
                <c:pt idx="2989">
                  <c:v>374.23735196652541</c:v>
                </c:pt>
                <c:pt idx="2990">
                  <c:v>372.04259166652542</c:v>
                </c:pt>
                <c:pt idx="2991">
                  <c:v>370.06568141652531</c:v>
                </c:pt>
                <c:pt idx="2992">
                  <c:v>367.69724189152532</c:v>
                </c:pt>
                <c:pt idx="2993">
                  <c:v>372.99752189152542</c:v>
                </c:pt>
                <c:pt idx="2994">
                  <c:v>374.22233066652541</c:v>
                </c:pt>
                <c:pt idx="2995">
                  <c:v>374.63430926652529</c:v>
                </c:pt>
                <c:pt idx="2996">
                  <c:v>375.6686772165254</c:v>
                </c:pt>
                <c:pt idx="2997">
                  <c:v>377.9088238415253</c:v>
                </c:pt>
                <c:pt idx="2998">
                  <c:v>381.50613329152537</c:v>
                </c:pt>
                <c:pt idx="2999">
                  <c:v>380.7333538415254</c:v>
                </c:pt>
                <c:pt idx="3000">
                  <c:v>377.41021639152541</c:v>
                </c:pt>
                <c:pt idx="3001">
                  <c:v>372.80346276652529</c:v>
                </c:pt>
                <c:pt idx="3002">
                  <c:v>373.02358789152532</c:v>
                </c:pt>
                <c:pt idx="3003">
                  <c:v>367.9380131415254</c:v>
                </c:pt>
                <c:pt idx="3004">
                  <c:v>372.75221769152529</c:v>
                </c:pt>
                <c:pt idx="3005">
                  <c:v>380.83198609152532</c:v>
                </c:pt>
                <c:pt idx="3006">
                  <c:v>383.27384256652527</c:v>
                </c:pt>
                <c:pt idx="3007">
                  <c:v>383.88324626652542</c:v>
                </c:pt>
                <c:pt idx="3008">
                  <c:v>386.05731564152529</c:v>
                </c:pt>
                <c:pt idx="3009">
                  <c:v>386.60895634152541</c:v>
                </c:pt>
                <c:pt idx="3010">
                  <c:v>389.89593661652532</c:v>
                </c:pt>
                <c:pt idx="3011">
                  <c:v>389.52525659152542</c:v>
                </c:pt>
                <c:pt idx="3012">
                  <c:v>383.0129839915254</c:v>
                </c:pt>
                <c:pt idx="3013">
                  <c:v>378.78932281652533</c:v>
                </c:pt>
                <c:pt idx="3014">
                  <c:v>378.26954131652542</c:v>
                </c:pt>
                <c:pt idx="3015">
                  <c:v>381.19838559152532</c:v>
                </c:pt>
                <c:pt idx="3016">
                  <c:v>383.25296614152529</c:v>
                </c:pt>
                <c:pt idx="3017">
                  <c:v>384.14356581652538</c:v>
                </c:pt>
                <c:pt idx="3018">
                  <c:v>383.49009746652541</c:v>
                </c:pt>
                <c:pt idx="3019">
                  <c:v>378.59058991652529</c:v>
                </c:pt>
                <c:pt idx="3020">
                  <c:v>376.91415111652537</c:v>
                </c:pt>
                <c:pt idx="3021">
                  <c:v>373.70090621652542</c:v>
                </c:pt>
                <c:pt idx="3022">
                  <c:v>372.47681801652533</c:v>
                </c:pt>
                <c:pt idx="3023">
                  <c:v>374.05960166652528</c:v>
                </c:pt>
                <c:pt idx="3024">
                  <c:v>374.27561604152538</c:v>
                </c:pt>
                <c:pt idx="3025">
                  <c:v>374.82201711652527</c:v>
                </c:pt>
                <c:pt idx="3026">
                  <c:v>373.60654121652527</c:v>
                </c:pt>
                <c:pt idx="3027">
                  <c:v>373.16764034152538</c:v>
                </c:pt>
                <c:pt idx="3028">
                  <c:v>377.5473162665254</c:v>
                </c:pt>
                <c:pt idx="3029">
                  <c:v>376.04983224152528</c:v>
                </c:pt>
                <c:pt idx="3030">
                  <c:v>376.45209059152529</c:v>
                </c:pt>
                <c:pt idx="3031">
                  <c:v>373.24450361652538</c:v>
                </c:pt>
                <c:pt idx="3032">
                  <c:v>370.72296934152541</c:v>
                </c:pt>
                <c:pt idx="3033">
                  <c:v>369.87670346652538</c:v>
                </c:pt>
                <c:pt idx="3034">
                  <c:v>368.9102096665253</c:v>
                </c:pt>
                <c:pt idx="3035">
                  <c:v>370.07828119152538</c:v>
                </c:pt>
                <c:pt idx="3036">
                  <c:v>367.01196744152543</c:v>
                </c:pt>
                <c:pt idx="3037">
                  <c:v>364.56444724152527</c:v>
                </c:pt>
                <c:pt idx="3038">
                  <c:v>365.87135046652543</c:v>
                </c:pt>
                <c:pt idx="3039">
                  <c:v>366.7499816665254</c:v>
                </c:pt>
                <c:pt idx="3040">
                  <c:v>367.12439716652528</c:v>
                </c:pt>
                <c:pt idx="3041">
                  <c:v>373.40458879152533</c:v>
                </c:pt>
                <c:pt idx="3042">
                  <c:v>371.73431334152542</c:v>
                </c:pt>
                <c:pt idx="3043">
                  <c:v>370.60135316652543</c:v>
                </c:pt>
                <c:pt idx="3044">
                  <c:v>373.4700757165254</c:v>
                </c:pt>
                <c:pt idx="3045">
                  <c:v>376.47010361652542</c:v>
                </c:pt>
                <c:pt idx="3046">
                  <c:v>371.35441511652539</c:v>
                </c:pt>
                <c:pt idx="3047">
                  <c:v>369.71618046652537</c:v>
                </c:pt>
                <c:pt idx="3048">
                  <c:v>367.69405779152532</c:v>
                </c:pt>
                <c:pt idx="3049">
                  <c:v>364.90339279152528</c:v>
                </c:pt>
                <c:pt idx="3050">
                  <c:v>366.55777364152527</c:v>
                </c:pt>
                <c:pt idx="3051">
                  <c:v>362.25403186652528</c:v>
                </c:pt>
                <c:pt idx="3052">
                  <c:v>359.03030746652541</c:v>
                </c:pt>
                <c:pt idx="3053">
                  <c:v>359.55754244152541</c:v>
                </c:pt>
                <c:pt idx="3054">
                  <c:v>360.57218921652532</c:v>
                </c:pt>
                <c:pt idx="3055">
                  <c:v>362.41386066652541</c:v>
                </c:pt>
                <c:pt idx="3056">
                  <c:v>363.46955909152541</c:v>
                </c:pt>
                <c:pt idx="3057">
                  <c:v>365.16322151652543</c:v>
                </c:pt>
                <c:pt idx="3058">
                  <c:v>364.80602419152541</c:v>
                </c:pt>
                <c:pt idx="3059">
                  <c:v>365.61730686652533</c:v>
                </c:pt>
                <c:pt idx="3060">
                  <c:v>365.77722029152528</c:v>
                </c:pt>
                <c:pt idx="3061">
                  <c:v>368.62699161652529</c:v>
                </c:pt>
                <c:pt idx="3062">
                  <c:v>373.33473986652541</c:v>
                </c:pt>
                <c:pt idx="3063">
                  <c:v>373.51664444152527</c:v>
                </c:pt>
                <c:pt idx="3064">
                  <c:v>371.83268341652541</c:v>
                </c:pt>
                <c:pt idx="3065">
                  <c:v>370.86113191652538</c:v>
                </c:pt>
                <c:pt idx="3066">
                  <c:v>377.34081176652529</c:v>
                </c:pt>
                <c:pt idx="3067">
                  <c:v>380.01593049152541</c:v>
                </c:pt>
                <c:pt idx="3068">
                  <c:v>379.83466994152531</c:v>
                </c:pt>
                <c:pt idx="3069">
                  <c:v>379.30553556652541</c:v>
                </c:pt>
                <c:pt idx="3070">
                  <c:v>378.65444856652528</c:v>
                </c:pt>
                <c:pt idx="3071">
                  <c:v>379.05506196652539</c:v>
                </c:pt>
                <c:pt idx="3072">
                  <c:v>378.87854754152539</c:v>
                </c:pt>
                <c:pt idx="3073">
                  <c:v>377.01408334152529</c:v>
                </c:pt>
                <c:pt idx="3074">
                  <c:v>376.20691784152541</c:v>
                </c:pt>
                <c:pt idx="3075">
                  <c:v>373.45092206652538</c:v>
                </c:pt>
                <c:pt idx="3076">
                  <c:v>376.13213471652529</c:v>
                </c:pt>
                <c:pt idx="3077">
                  <c:v>376.20427981652529</c:v>
                </c:pt>
                <c:pt idx="3078">
                  <c:v>378.76934556652537</c:v>
                </c:pt>
                <c:pt idx="3079">
                  <c:v>379.91859494152538</c:v>
                </c:pt>
                <c:pt idx="3080">
                  <c:v>380.89708309152542</c:v>
                </c:pt>
                <c:pt idx="3081">
                  <c:v>381.67089429152531</c:v>
                </c:pt>
                <c:pt idx="3082">
                  <c:v>380.69007449152542</c:v>
                </c:pt>
                <c:pt idx="3083">
                  <c:v>379.60888191652538</c:v>
                </c:pt>
                <c:pt idx="3084">
                  <c:v>380.46237541652539</c:v>
                </c:pt>
                <c:pt idx="3085">
                  <c:v>378.62369789152541</c:v>
                </c:pt>
                <c:pt idx="3086">
                  <c:v>380.17215451652532</c:v>
                </c:pt>
                <c:pt idx="3087">
                  <c:v>377.82883381652528</c:v>
                </c:pt>
                <c:pt idx="3088">
                  <c:v>377.04196634152538</c:v>
                </c:pt>
                <c:pt idx="3089">
                  <c:v>378.08539311652532</c:v>
                </c:pt>
                <c:pt idx="3090">
                  <c:v>381.04129061652532</c:v>
                </c:pt>
                <c:pt idx="3091">
                  <c:v>382.77017651652528</c:v>
                </c:pt>
                <c:pt idx="3092">
                  <c:v>380.88858079152538</c:v>
                </c:pt>
                <c:pt idx="3093">
                  <c:v>377.75677464152528</c:v>
                </c:pt>
                <c:pt idx="3094">
                  <c:v>376.51905631652528</c:v>
                </c:pt>
                <c:pt idx="3095">
                  <c:v>377.77507596652538</c:v>
                </c:pt>
                <c:pt idx="3096">
                  <c:v>375.07806036652528</c:v>
                </c:pt>
                <c:pt idx="3097">
                  <c:v>374.95697659152529</c:v>
                </c:pt>
                <c:pt idx="3098">
                  <c:v>374.2918482165253</c:v>
                </c:pt>
                <c:pt idx="3099">
                  <c:v>371.76024709152529</c:v>
                </c:pt>
                <c:pt idx="3100">
                  <c:v>368.22609961652529</c:v>
                </c:pt>
                <c:pt idx="3101">
                  <c:v>366.14441106652532</c:v>
                </c:pt>
                <c:pt idx="3102">
                  <c:v>365.8236464415254</c:v>
                </c:pt>
                <c:pt idx="3103">
                  <c:v>362.72234524152532</c:v>
                </c:pt>
                <c:pt idx="3104">
                  <c:v>362.71209596652528</c:v>
                </c:pt>
                <c:pt idx="3105">
                  <c:v>360.10847876652542</c:v>
                </c:pt>
                <c:pt idx="3106">
                  <c:v>357.92147684152542</c:v>
                </c:pt>
                <c:pt idx="3107">
                  <c:v>358.16714026652528</c:v>
                </c:pt>
                <c:pt idx="3108">
                  <c:v>357.76540576652542</c:v>
                </c:pt>
                <c:pt idx="3109">
                  <c:v>358.74722219152528</c:v>
                </c:pt>
                <c:pt idx="3110">
                  <c:v>363.4863846165253</c:v>
                </c:pt>
                <c:pt idx="3111">
                  <c:v>370.06931711652533</c:v>
                </c:pt>
                <c:pt idx="3112">
                  <c:v>365.81322441652537</c:v>
                </c:pt>
                <c:pt idx="3113">
                  <c:v>366.39078904152541</c:v>
                </c:pt>
                <c:pt idx="3114">
                  <c:v>364.75765061652532</c:v>
                </c:pt>
                <c:pt idx="3115">
                  <c:v>366.79673526652539</c:v>
                </c:pt>
                <c:pt idx="3116">
                  <c:v>369.12621394152541</c:v>
                </c:pt>
                <c:pt idx="3117">
                  <c:v>369.00848926652532</c:v>
                </c:pt>
                <c:pt idx="3118">
                  <c:v>368.39915116652531</c:v>
                </c:pt>
                <c:pt idx="3119">
                  <c:v>361.80158059152541</c:v>
                </c:pt>
                <c:pt idx="3120">
                  <c:v>362.31814449152529</c:v>
                </c:pt>
                <c:pt idx="3121">
                  <c:v>367.29194286652529</c:v>
                </c:pt>
                <c:pt idx="3122">
                  <c:v>364.39219726652527</c:v>
                </c:pt>
                <c:pt idx="3123">
                  <c:v>363.08471874152531</c:v>
                </c:pt>
                <c:pt idx="3124">
                  <c:v>362.56326694152528</c:v>
                </c:pt>
                <c:pt idx="3125">
                  <c:v>364.87057419152529</c:v>
                </c:pt>
                <c:pt idx="3126">
                  <c:v>366.20075691652528</c:v>
                </c:pt>
                <c:pt idx="3127">
                  <c:v>365.13176779152542</c:v>
                </c:pt>
                <c:pt idx="3128">
                  <c:v>364.23166804152532</c:v>
                </c:pt>
                <c:pt idx="3129">
                  <c:v>361.4752982165254</c:v>
                </c:pt>
                <c:pt idx="3130">
                  <c:v>357.86978294152527</c:v>
                </c:pt>
                <c:pt idx="3131">
                  <c:v>358.06501036652543</c:v>
                </c:pt>
                <c:pt idx="3132">
                  <c:v>356.87586904152528</c:v>
                </c:pt>
                <c:pt idx="3133">
                  <c:v>360.04819896652538</c:v>
                </c:pt>
                <c:pt idx="3134">
                  <c:v>357.09432911652527</c:v>
                </c:pt>
                <c:pt idx="3135">
                  <c:v>356.15963829152543</c:v>
                </c:pt>
                <c:pt idx="3136">
                  <c:v>357.0804679665253</c:v>
                </c:pt>
                <c:pt idx="3137">
                  <c:v>357.58168944152533</c:v>
                </c:pt>
                <c:pt idx="3138">
                  <c:v>358.03188106652527</c:v>
                </c:pt>
                <c:pt idx="3139">
                  <c:v>356.27172799152538</c:v>
                </c:pt>
                <c:pt idx="3140">
                  <c:v>357.8676314165254</c:v>
                </c:pt>
                <c:pt idx="3141">
                  <c:v>360.09276889152528</c:v>
                </c:pt>
                <c:pt idx="3142">
                  <c:v>359.44764876652539</c:v>
                </c:pt>
                <c:pt idx="3143">
                  <c:v>360.61368296652529</c:v>
                </c:pt>
                <c:pt idx="3144">
                  <c:v>356.29176879152539</c:v>
                </c:pt>
                <c:pt idx="3145">
                  <c:v>351.00947819152537</c:v>
                </c:pt>
                <c:pt idx="3146">
                  <c:v>349.15784891652538</c:v>
                </c:pt>
                <c:pt idx="3147">
                  <c:v>347.02106544152531</c:v>
                </c:pt>
                <c:pt idx="3148">
                  <c:v>348.08254499152531</c:v>
                </c:pt>
                <c:pt idx="3149">
                  <c:v>349.14598891652543</c:v>
                </c:pt>
                <c:pt idx="3150">
                  <c:v>346.97441306652541</c:v>
                </c:pt>
                <c:pt idx="3151">
                  <c:v>349.1209146165254</c:v>
                </c:pt>
                <c:pt idx="3152">
                  <c:v>349.24480094152528</c:v>
                </c:pt>
                <c:pt idx="3153">
                  <c:v>345.94312534152539</c:v>
                </c:pt>
                <c:pt idx="3154">
                  <c:v>339.51945456652533</c:v>
                </c:pt>
                <c:pt idx="3155">
                  <c:v>338.1827410665253</c:v>
                </c:pt>
                <c:pt idx="3156">
                  <c:v>338.60299804152532</c:v>
                </c:pt>
                <c:pt idx="3157">
                  <c:v>334.38151391652531</c:v>
                </c:pt>
                <c:pt idx="3158">
                  <c:v>335.39142691652529</c:v>
                </c:pt>
                <c:pt idx="3159">
                  <c:v>338.08790651652538</c:v>
                </c:pt>
                <c:pt idx="3160">
                  <c:v>334.64872779152529</c:v>
                </c:pt>
                <c:pt idx="3161">
                  <c:v>329.95566266652531</c:v>
                </c:pt>
                <c:pt idx="3162">
                  <c:v>334.60926571652527</c:v>
                </c:pt>
                <c:pt idx="3163">
                  <c:v>331.06025929152531</c:v>
                </c:pt>
                <c:pt idx="3164">
                  <c:v>331.54634694152531</c:v>
                </c:pt>
                <c:pt idx="3165">
                  <c:v>330.70761699152541</c:v>
                </c:pt>
                <c:pt idx="3166">
                  <c:v>333.03753909152528</c:v>
                </c:pt>
                <c:pt idx="3167">
                  <c:v>332.22440981652528</c:v>
                </c:pt>
                <c:pt idx="3168">
                  <c:v>337.20383551652537</c:v>
                </c:pt>
                <c:pt idx="3169">
                  <c:v>340.12848821652528</c:v>
                </c:pt>
                <c:pt idx="3170">
                  <c:v>333.4815501415253</c:v>
                </c:pt>
                <c:pt idx="3171">
                  <c:v>333.79662134152528</c:v>
                </c:pt>
                <c:pt idx="3172">
                  <c:v>333.5732112915253</c:v>
                </c:pt>
                <c:pt idx="3173">
                  <c:v>333.80264769152529</c:v>
                </c:pt>
                <c:pt idx="3174">
                  <c:v>333.19003864152529</c:v>
                </c:pt>
                <c:pt idx="3175">
                  <c:v>332.4530704915253</c:v>
                </c:pt>
                <c:pt idx="3176">
                  <c:v>330.26451186652531</c:v>
                </c:pt>
                <c:pt idx="3177">
                  <c:v>333.56398281652531</c:v>
                </c:pt>
                <c:pt idx="3178">
                  <c:v>336.00641444152529</c:v>
                </c:pt>
                <c:pt idx="3179">
                  <c:v>339.64720696652529</c:v>
                </c:pt>
                <c:pt idx="3180">
                  <c:v>337.65957756652529</c:v>
                </c:pt>
                <c:pt idx="3181">
                  <c:v>338.20809184152529</c:v>
                </c:pt>
                <c:pt idx="3182">
                  <c:v>341.09246359152542</c:v>
                </c:pt>
                <c:pt idx="3183">
                  <c:v>337.57672096652539</c:v>
                </c:pt>
                <c:pt idx="3184">
                  <c:v>336.91075406652533</c:v>
                </c:pt>
                <c:pt idx="3185">
                  <c:v>339.10512066652529</c:v>
                </c:pt>
                <c:pt idx="3186">
                  <c:v>340.2703666415253</c:v>
                </c:pt>
                <c:pt idx="3187">
                  <c:v>343.54560284152529</c:v>
                </c:pt>
                <c:pt idx="3188">
                  <c:v>332.2992125915253</c:v>
                </c:pt>
                <c:pt idx="3189">
                  <c:v>342.87012839152538</c:v>
                </c:pt>
                <c:pt idx="3190">
                  <c:v>345.5512908165253</c:v>
                </c:pt>
                <c:pt idx="3191">
                  <c:v>347.45004254152542</c:v>
                </c:pt>
                <c:pt idx="3192">
                  <c:v>342.61237046652531</c:v>
                </c:pt>
                <c:pt idx="3193">
                  <c:v>343.78211234152531</c:v>
                </c:pt>
                <c:pt idx="3194">
                  <c:v>339.43219979152542</c:v>
                </c:pt>
                <c:pt idx="3195">
                  <c:v>358.40466024152528</c:v>
                </c:pt>
                <c:pt idx="3196">
                  <c:v>369.27543599152528</c:v>
                </c:pt>
                <c:pt idx="3197">
                  <c:v>367.2355180665254</c:v>
                </c:pt>
                <c:pt idx="3198">
                  <c:v>363.05749446652538</c:v>
                </c:pt>
                <c:pt idx="3199">
                  <c:v>366.39308139152541</c:v>
                </c:pt>
                <c:pt idx="3200">
                  <c:v>365.40442561652532</c:v>
                </c:pt>
                <c:pt idx="3201">
                  <c:v>366.74955286652528</c:v>
                </c:pt>
                <c:pt idx="3202">
                  <c:v>363.92838846652529</c:v>
                </c:pt>
                <c:pt idx="3203">
                  <c:v>361.90886339152541</c:v>
                </c:pt>
                <c:pt idx="3204">
                  <c:v>356.73663119152542</c:v>
                </c:pt>
                <c:pt idx="3205">
                  <c:v>346.23903204885409</c:v>
                </c:pt>
                <c:pt idx="3206">
                  <c:v>346.04307129885422</c:v>
                </c:pt>
                <c:pt idx="3207">
                  <c:v>345.28385954885431</c:v>
                </c:pt>
                <c:pt idx="3208">
                  <c:v>347.75547429885421</c:v>
                </c:pt>
                <c:pt idx="3209">
                  <c:v>351.4831056738542</c:v>
                </c:pt>
                <c:pt idx="3210">
                  <c:v>353.04753929885419</c:v>
                </c:pt>
                <c:pt idx="3211">
                  <c:v>354.4648891738542</c:v>
                </c:pt>
                <c:pt idx="3212">
                  <c:v>357.72302742385421</c:v>
                </c:pt>
                <c:pt idx="3213">
                  <c:v>363.27331479885419</c:v>
                </c:pt>
                <c:pt idx="3214">
                  <c:v>365.44011479885421</c:v>
                </c:pt>
                <c:pt idx="3215">
                  <c:v>365.63225379885421</c:v>
                </c:pt>
                <c:pt idx="3216">
                  <c:v>367.68691542385432</c:v>
                </c:pt>
                <c:pt idx="3217">
                  <c:v>370.29973029885417</c:v>
                </c:pt>
                <c:pt idx="3218">
                  <c:v>373.84912554885432</c:v>
                </c:pt>
                <c:pt idx="3219">
                  <c:v>377.14022617385427</c:v>
                </c:pt>
                <c:pt idx="3220">
                  <c:v>378.6990567988542</c:v>
                </c:pt>
                <c:pt idx="3221">
                  <c:v>380.59397867385422</c:v>
                </c:pt>
                <c:pt idx="3222">
                  <c:v>379.9958931738542</c:v>
                </c:pt>
                <c:pt idx="3223">
                  <c:v>379.81267817385418</c:v>
                </c:pt>
                <c:pt idx="3224">
                  <c:v>378.58949117385419</c:v>
                </c:pt>
                <c:pt idx="3225">
                  <c:v>377.9215267988543</c:v>
                </c:pt>
                <c:pt idx="3226">
                  <c:v>379.08081304885422</c:v>
                </c:pt>
                <c:pt idx="3227">
                  <c:v>373.97567442385417</c:v>
                </c:pt>
                <c:pt idx="3228">
                  <c:v>374.6991712988542</c:v>
                </c:pt>
                <c:pt idx="3229">
                  <c:v>370.43917454885423</c:v>
                </c:pt>
                <c:pt idx="3230">
                  <c:v>371.91394567385419</c:v>
                </c:pt>
                <c:pt idx="3231">
                  <c:v>372.2443606738542</c:v>
                </c:pt>
                <c:pt idx="3232">
                  <c:v>372.47509917385418</c:v>
                </c:pt>
                <c:pt idx="3233">
                  <c:v>373.71596304885418</c:v>
                </c:pt>
                <c:pt idx="3234">
                  <c:v>374.17804342385421</c:v>
                </c:pt>
                <c:pt idx="3235">
                  <c:v>371.33881767385418</c:v>
                </c:pt>
                <c:pt idx="3236">
                  <c:v>369.4907987988542</c:v>
                </c:pt>
                <c:pt idx="3237">
                  <c:v>372.62935754885422</c:v>
                </c:pt>
                <c:pt idx="3238">
                  <c:v>371.91208279885421</c:v>
                </c:pt>
                <c:pt idx="3239">
                  <c:v>374.06697042385417</c:v>
                </c:pt>
                <c:pt idx="3240">
                  <c:v>375.94655167385417</c:v>
                </c:pt>
                <c:pt idx="3241">
                  <c:v>374.41210342385432</c:v>
                </c:pt>
                <c:pt idx="3242">
                  <c:v>370.83770067385421</c:v>
                </c:pt>
                <c:pt idx="3243">
                  <c:v>370.38688892385431</c:v>
                </c:pt>
                <c:pt idx="3244">
                  <c:v>373.4188491738542</c:v>
                </c:pt>
                <c:pt idx="3245">
                  <c:v>374.0957554238542</c:v>
                </c:pt>
                <c:pt idx="3246">
                  <c:v>372.3148707988542</c:v>
                </c:pt>
                <c:pt idx="3247">
                  <c:v>371.85235579885421</c:v>
                </c:pt>
                <c:pt idx="3248">
                  <c:v>367.44659617385418</c:v>
                </c:pt>
                <c:pt idx="3249">
                  <c:v>368.07559204885422</c:v>
                </c:pt>
                <c:pt idx="3250">
                  <c:v>369.38977904885422</c:v>
                </c:pt>
                <c:pt idx="3251">
                  <c:v>370.7237606738542</c:v>
                </c:pt>
                <c:pt idx="3252">
                  <c:v>369.83354342385422</c:v>
                </c:pt>
                <c:pt idx="3253">
                  <c:v>372.79122904885418</c:v>
                </c:pt>
                <c:pt idx="3254">
                  <c:v>373.06354017385422</c:v>
                </c:pt>
                <c:pt idx="3255">
                  <c:v>374.25067642385432</c:v>
                </c:pt>
                <c:pt idx="3256">
                  <c:v>374.49529304885431</c:v>
                </c:pt>
                <c:pt idx="3257">
                  <c:v>376.15609192385421</c:v>
                </c:pt>
                <c:pt idx="3258">
                  <c:v>374.71673642385417</c:v>
                </c:pt>
                <c:pt idx="3259">
                  <c:v>373.94421342385419</c:v>
                </c:pt>
                <c:pt idx="3260">
                  <c:v>374.49001254885422</c:v>
                </c:pt>
                <c:pt idx="3261">
                  <c:v>375.76411167385419</c:v>
                </c:pt>
                <c:pt idx="3262">
                  <c:v>375.35532042385421</c:v>
                </c:pt>
                <c:pt idx="3263">
                  <c:v>376.43497542385421</c:v>
                </c:pt>
                <c:pt idx="3264">
                  <c:v>377.28919492385432</c:v>
                </c:pt>
                <c:pt idx="3265">
                  <c:v>376.10448879885422</c:v>
                </c:pt>
                <c:pt idx="3266">
                  <c:v>369.58080642385431</c:v>
                </c:pt>
                <c:pt idx="3267">
                  <c:v>370.70730829885417</c:v>
                </c:pt>
                <c:pt idx="3268">
                  <c:v>370.2283135488542</c:v>
                </c:pt>
                <c:pt idx="3269">
                  <c:v>374.07477117385429</c:v>
                </c:pt>
                <c:pt idx="3270">
                  <c:v>375.45060617385423</c:v>
                </c:pt>
                <c:pt idx="3271">
                  <c:v>377.29306004885422</c:v>
                </c:pt>
                <c:pt idx="3272">
                  <c:v>380.4280185488542</c:v>
                </c:pt>
                <c:pt idx="3273">
                  <c:v>386.05940067385421</c:v>
                </c:pt>
                <c:pt idx="3274">
                  <c:v>389.0090539238542</c:v>
                </c:pt>
                <c:pt idx="3275">
                  <c:v>390.52640317385419</c:v>
                </c:pt>
                <c:pt idx="3276">
                  <c:v>388.6536286738542</c:v>
                </c:pt>
                <c:pt idx="3277">
                  <c:v>386.85635117385431</c:v>
                </c:pt>
                <c:pt idx="3278">
                  <c:v>387.36598367385432</c:v>
                </c:pt>
                <c:pt idx="3279">
                  <c:v>390.81717142385418</c:v>
                </c:pt>
                <c:pt idx="3280">
                  <c:v>393.60436929885418</c:v>
                </c:pt>
                <c:pt idx="3281">
                  <c:v>392.63093792385422</c:v>
                </c:pt>
                <c:pt idx="3282">
                  <c:v>392.50206192385423</c:v>
                </c:pt>
                <c:pt idx="3283">
                  <c:v>393.80862242385427</c:v>
                </c:pt>
                <c:pt idx="3284">
                  <c:v>389.45833567385421</c:v>
                </c:pt>
                <c:pt idx="3285">
                  <c:v>385.41580367385421</c:v>
                </c:pt>
                <c:pt idx="3286">
                  <c:v>382.76960479885417</c:v>
                </c:pt>
                <c:pt idx="3287">
                  <c:v>385.95053704885419</c:v>
                </c:pt>
                <c:pt idx="3288">
                  <c:v>391.92171742385432</c:v>
                </c:pt>
                <c:pt idx="3289">
                  <c:v>392.12143817385419</c:v>
                </c:pt>
                <c:pt idx="3290">
                  <c:v>392.97968604885421</c:v>
                </c:pt>
                <c:pt idx="3291">
                  <c:v>394.46652242385431</c:v>
                </c:pt>
                <c:pt idx="3292">
                  <c:v>394.20967592385432</c:v>
                </c:pt>
                <c:pt idx="3293">
                  <c:v>393.24822492385431</c:v>
                </c:pt>
                <c:pt idx="3294">
                  <c:v>396.38486104885419</c:v>
                </c:pt>
                <c:pt idx="3295">
                  <c:v>396.63377229885418</c:v>
                </c:pt>
                <c:pt idx="3296">
                  <c:v>393.13687054885429</c:v>
                </c:pt>
                <c:pt idx="3297">
                  <c:v>387.22235579885432</c:v>
                </c:pt>
                <c:pt idx="3298">
                  <c:v>385.80901442385419</c:v>
                </c:pt>
                <c:pt idx="3299">
                  <c:v>391.60422679885431</c:v>
                </c:pt>
                <c:pt idx="3300">
                  <c:v>389.20235529885417</c:v>
                </c:pt>
                <c:pt idx="3301">
                  <c:v>384.22213404885417</c:v>
                </c:pt>
                <c:pt idx="3302">
                  <c:v>383.26348379885422</c:v>
                </c:pt>
                <c:pt idx="3303">
                  <c:v>381.01656704885431</c:v>
                </c:pt>
                <c:pt idx="3304">
                  <c:v>377.80564629885419</c:v>
                </c:pt>
                <c:pt idx="3305">
                  <c:v>365.55859704885421</c:v>
                </c:pt>
                <c:pt idx="3306">
                  <c:v>366.71663742385431</c:v>
                </c:pt>
                <c:pt idx="3307">
                  <c:v>373.97077667385417</c:v>
                </c:pt>
                <c:pt idx="3308">
                  <c:v>370.3948130488543</c:v>
                </c:pt>
                <c:pt idx="3309">
                  <c:v>372.26144067385422</c:v>
                </c:pt>
                <c:pt idx="3310">
                  <c:v>368.36489129885422</c:v>
                </c:pt>
                <c:pt idx="3311">
                  <c:v>351.9630950488542</c:v>
                </c:pt>
                <c:pt idx="3312">
                  <c:v>349.3156837988542</c:v>
                </c:pt>
                <c:pt idx="3313">
                  <c:v>325.74199729885419</c:v>
                </c:pt>
                <c:pt idx="3314">
                  <c:v>329.34690667385422</c:v>
                </c:pt>
                <c:pt idx="3315">
                  <c:v>311.79606729885421</c:v>
                </c:pt>
                <c:pt idx="3316">
                  <c:v>311.0749391738542</c:v>
                </c:pt>
                <c:pt idx="3317">
                  <c:v>297.6371584238542</c:v>
                </c:pt>
                <c:pt idx="3318">
                  <c:v>286.15053454885418</c:v>
                </c:pt>
                <c:pt idx="3319">
                  <c:v>302.52209054885412</c:v>
                </c:pt>
                <c:pt idx="3320">
                  <c:v>270.76465042385422</c:v>
                </c:pt>
                <c:pt idx="3321">
                  <c:v>277.55757017385417</c:v>
                </c:pt>
                <c:pt idx="3322">
                  <c:v>286.4412672988542</c:v>
                </c:pt>
                <c:pt idx="3323">
                  <c:v>298.06282804885421</c:v>
                </c:pt>
                <c:pt idx="3324">
                  <c:v>295.04557379885409</c:v>
                </c:pt>
                <c:pt idx="3325">
                  <c:v>293.87508842385409</c:v>
                </c:pt>
                <c:pt idx="3326">
                  <c:v>303.40099592385423</c:v>
                </c:pt>
                <c:pt idx="3327">
                  <c:v>298.82685242385418</c:v>
                </c:pt>
                <c:pt idx="3328">
                  <c:v>296.95860254885417</c:v>
                </c:pt>
                <c:pt idx="3329">
                  <c:v>316.78153817385419</c:v>
                </c:pt>
                <c:pt idx="3330">
                  <c:v>321.94880642385419</c:v>
                </c:pt>
                <c:pt idx="3331">
                  <c:v>331.02936954885422</c:v>
                </c:pt>
                <c:pt idx="3332">
                  <c:v>330.2334040488542</c:v>
                </c:pt>
                <c:pt idx="3333">
                  <c:v>336.35158342385421</c:v>
                </c:pt>
                <c:pt idx="3334">
                  <c:v>338.89541654885409</c:v>
                </c:pt>
                <c:pt idx="3335">
                  <c:v>339.0791912988542</c:v>
                </c:pt>
                <c:pt idx="3336">
                  <c:v>339.84292167385422</c:v>
                </c:pt>
                <c:pt idx="3337">
                  <c:v>343.4552894238542</c:v>
                </c:pt>
                <c:pt idx="3338">
                  <c:v>340.75475567385422</c:v>
                </c:pt>
                <c:pt idx="3339">
                  <c:v>346.16442792385419</c:v>
                </c:pt>
                <c:pt idx="3340">
                  <c:v>346.84072929885423</c:v>
                </c:pt>
                <c:pt idx="3341">
                  <c:v>349.44051704885419</c:v>
                </c:pt>
                <c:pt idx="3342">
                  <c:v>354.91585192385418</c:v>
                </c:pt>
                <c:pt idx="3343">
                  <c:v>344.48084567385422</c:v>
                </c:pt>
                <c:pt idx="3344">
                  <c:v>341.26737367385431</c:v>
                </c:pt>
                <c:pt idx="3345">
                  <c:v>340.98924979885419</c:v>
                </c:pt>
                <c:pt idx="3346">
                  <c:v>339.2866769238542</c:v>
                </c:pt>
                <c:pt idx="3347">
                  <c:v>340.41790579885418</c:v>
                </c:pt>
                <c:pt idx="3348">
                  <c:v>342.80705954885423</c:v>
                </c:pt>
                <c:pt idx="3349">
                  <c:v>342.26940929885433</c:v>
                </c:pt>
                <c:pt idx="3350">
                  <c:v>341.70140979885417</c:v>
                </c:pt>
                <c:pt idx="3351">
                  <c:v>339.44674542385422</c:v>
                </c:pt>
                <c:pt idx="3352">
                  <c:v>338.13113267385421</c:v>
                </c:pt>
                <c:pt idx="3353">
                  <c:v>330.6248091738542</c:v>
                </c:pt>
                <c:pt idx="3354">
                  <c:v>331.80458404885422</c:v>
                </c:pt>
                <c:pt idx="3355">
                  <c:v>335.7293802988541</c:v>
                </c:pt>
                <c:pt idx="3356">
                  <c:v>337.38827717385408</c:v>
                </c:pt>
                <c:pt idx="3357">
                  <c:v>336.04040392385423</c:v>
                </c:pt>
                <c:pt idx="3358">
                  <c:v>339.49222879885423</c:v>
                </c:pt>
                <c:pt idx="3359">
                  <c:v>338.69946317385421</c:v>
                </c:pt>
                <c:pt idx="3360">
                  <c:v>341.68004879885422</c:v>
                </c:pt>
                <c:pt idx="3361">
                  <c:v>346.88917167385421</c:v>
                </c:pt>
                <c:pt idx="3362">
                  <c:v>351.18483479885418</c:v>
                </c:pt>
                <c:pt idx="3363">
                  <c:v>354.46115392385423</c:v>
                </c:pt>
                <c:pt idx="3364">
                  <c:v>356.12470167385419</c:v>
                </c:pt>
                <c:pt idx="3365">
                  <c:v>357.9681566738542</c:v>
                </c:pt>
                <c:pt idx="3366">
                  <c:v>360.20865279885419</c:v>
                </c:pt>
                <c:pt idx="3367">
                  <c:v>358.7666134238541</c:v>
                </c:pt>
                <c:pt idx="3368">
                  <c:v>355.98372954885423</c:v>
                </c:pt>
                <c:pt idx="3369">
                  <c:v>357.69982979885418</c:v>
                </c:pt>
                <c:pt idx="3370">
                  <c:v>355.51792367385423</c:v>
                </c:pt>
                <c:pt idx="3371">
                  <c:v>355.19396192385409</c:v>
                </c:pt>
                <c:pt idx="3372">
                  <c:v>351.76077242385418</c:v>
                </c:pt>
                <c:pt idx="3373">
                  <c:v>350.58091817385417</c:v>
                </c:pt>
                <c:pt idx="3374">
                  <c:v>349.68469667385421</c:v>
                </c:pt>
                <c:pt idx="3375">
                  <c:v>350.49621692385409</c:v>
                </c:pt>
                <c:pt idx="3376">
                  <c:v>350.71389892385417</c:v>
                </c:pt>
                <c:pt idx="3377">
                  <c:v>354.54183304885419</c:v>
                </c:pt>
                <c:pt idx="3378">
                  <c:v>358.9308154238542</c:v>
                </c:pt>
                <c:pt idx="3379">
                  <c:v>356.87763354885419</c:v>
                </c:pt>
                <c:pt idx="3380">
                  <c:v>359.31403804885417</c:v>
                </c:pt>
                <c:pt idx="3381">
                  <c:v>361.03367379885418</c:v>
                </c:pt>
                <c:pt idx="3382">
                  <c:v>358.11827167385422</c:v>
                </c:pt>
                <c:pt idx="3383">
                  <c:v>358.75226842385422</c:v>
                </c:pt>
                <c:pt idx="3384">
                  <c:v>358.45855267385417</c:v>
                </c:pt>
                <c:pt idx="3385">
                  <c:v>361.02775292385422</c:v>
                </c:pt>
                <c:pt idx="3386">
                  <c:v>363.38676479885419</c:v>
                </c:pt>
                <c:pt idx="3387">
                  <c:v>364.76268154885418</c:v>
                </c:pt>
                <c:pt idx="3388">
                  <c:v>364.29518854885418</c:v>
                </c:pt>
                <c:pt idx="3389">
                  <c:v>364.0441294238542</c:v>
                </c:pt>
                <c:pt idx="3390">
                  <c:v>365.64396179885421</c:v>
                </c:pt>
                <c:pt idx="3391">
                  <c:v>364.29027979885421</c:v>
                </c:pt>
                <c:pt idx="3392">
                  <c:v>367.01499579885422</c:v>
                </c:pt>
                <c:pt idx="3393">
                  <c:v>363.92706067385421</c:v>
                </c:pt>
                <c:pt idx="3394">
                  <c:v>364.21559079885418</c:v>
                </c:pt>
                <c:pt idx="3395">
                  <c:v>367.0320897988542</c:v>
                </c:pt>
                <c:pt idx="3396">
                  <c:v>368.44646067385418</c:v>
                </c:pt>
                <c:pt idx="3397">
                  <c:v>371.37568367385433</c:v>
                </c:pt>
                <c:pt idx="3398">
                  <c:v>370.56212429885431</c:v>
                </c:pt>
                <c:pt idx="3399">
                  <c:v>368.78892717385418</c:v>
                </c:pt>
                <c:pt idx="3400">
                  <c:v>370.07816242385422</c:v>
                </c:pt>
                <c:pt idx="3401">
                  <c:v>368.33022992385418</c:v>
                </c:pt>
                <c:pt idx="3402">
                  <c:v>369.72328904885421</c:v>
                </c:pt>
                <c:pt idx="3403">
                  <c:v>371.35832617385421</c:v>
                </c:pt>
                <c:pt idx="3404">
                  <c:v>371.7852041738542</c:v>
                </c:pt>
                <c:pt idx="3405">
                  <c:v>369.79322492385432</c:v>
                </c:pt>
                <c:pt idx="3406">
                  <c:v>370.96025367385431</c:v>
                </c:pt>
                <c:pt idx="3407">
                  <c:v>373.31247954885418</c:v>
                </c:pt>
                <c:pt idx="3408">
                  <c:v>372.88569242385432</c:v>
                </c:pt>
                <c:pt idx="3409">
                  <c:v>376.0758226738543</c:v>
                </c:pt>
                <c:pt idx="3410">
                  <c:v>377.5910562988542</c:v>
                </c:pt>
                <c:pt idx="3411">
                  <c:v>379.32212754885421</c:v>
                </c:pt>
                <c:pt idx="3412">
                  <c:v>381.85271154885419</c:v>
                </c:pt>
                <c:pt idx="3413">
                  <c:v>380.9380404238542</c:v>
                </c:pt>
                <c:pt idx="3414">
                  <c:v>381.30643379885419</c:v>
                </c:pt>
                <c:pt idx="3415">
                  <c:v>381.90290029885421</c:v>
                </c:pt>
                <c:pt idx="3416">
                  <c:v>378.90470592385418</c:v>
                </c:pt>
                <c:pt idx="3417">
                  <c:v>383.06544729885422</c:v>
                </c:pt>
                <c:pt idx="3418">
                  <c:v>385.5403077988542</c:v>
                </c:pt>
                <c:pt idx="3419">
                  <c:v>385.48150392385418</c:v>
                </c:pt>
                <c:pt idx="3420">
                  <c:v>388.12506167385419</c:v>
                </c:pt>
                <c:pt idx="3421">
                  <c:v>390.82077829885418</c:v>
                </c:pt>
                <c:pt idx="3422">
                  <c:v>392.7410027988542</c:v>
                </c:pt>
                <c:pt idx="3423">
                  <c:v>392.7006312988542</c:v>
                </c:pt>
                <c:pt idx="3424">
                  <c:v>394.35775617385423</c:v>
                </c:pt>
                <c:pt idx="3425">
                  <c:v>394.12867717385421</c:v>
                </c:pt>
                <c:pt idx="3426">
                  <c:v>392.48066467385422</c:v>
                </c:pt>
                <c:pt idx="3427">
                  <c:v>379.93701542385418</c:v>
                </c:pt>
                <c:pt idx="3428">
                  <c:v>382.21707892385422</c:v>
                </c:pt>
                <c:pt idx="3429">
                  <c:v>385.45150029885423</c:v>
                </c:pt>
                <c:pt idx="3430">
                  <c:v>388.46592367385432</c:v>
                </c:pt>
                <c:pt idx="3431">
                  <c:v>384.3478816738542</c:v>
                </c:pt>
                <c:pt idx="3432">
                  <c:v>385.31315042385421</c:v>
                </c:pt>
                <c:pt idx="3433">
                  <c:v>385.61294879885418</c:v>
                </c:pt>
                <c:pt idx="3434">
                  <c:v>383.22408292385421</c:v>
                </c:pt>
                <c:pt idx="3435">
                  <c:v>386.64207629885419</c:v>
                </c:pt>
                <c:pt idx="3436">
                  <c:v>390.07430942385417</c:v>
                </c:pt>
                <c:pt idx="3437">
                  <c:v>397.94685754885421</c:v>
                </c:pt>
                <c:pt idx="3438">
                  <c:v>400.36151242385421</c:v>
                </c:pt>
                <c:pt idx="3439">
                  <c:v>399.92801767385419</c:v>
                </c:pt>
                <c:pt idx="3440">
                  <c:v>400.68923129885422</c:v>
                </c:pt>
                <c:pt idx="3441">
                  <c:v>400.63529667385421</c:v>
                </c:pt>
                <c:pt idx="3442">
                  <c:v>391.90216242385418</c:v>
                </c:pt>
                <c:pt idx="3443">
                  <c:v>387.79697367385421</c:v>
                </c:pt>
                <c:pt idx="3444">
                  <c:v>384.35715279885409</c:v>
                </c:pt>
                <c:pt idx="3445">
                  <c:v>376.74055142385419</c:v>
                </c:pt>
                <c:pt idx="3446">
                  <c:v>387.87475579885421</c:v>
                </c:pt>
                <c:pt idx="3447">
                  <c:v>393.65545829885423</c:v>
                </c:pt>
                <c:pt idx="3448">
                  <c:v>390.9655485488542</c:v>
                </c:pt>
                <c:pt idx="3449">
                  <c:v>392.44423354885419</c:v>
                </c:pt>
                <c:pt idx="3450">
                  <c:v>394.36739679885432</c:v>
                </c:pt>
                <c:pt idx="3451">
                  <c:v>396.71704804885428</c:v>
                </c:pt>
                <c:pt idx="3452">
                  <c:v>400.5060907988543</c:v>
                </c:pt>
                <c:pt idx="3453">
                  <c:v>392.31739816603522</c:v>
                </c:pt>
                <c:pt idx="3454">
                  <c:v>394.5530030410352</c:v>
                </c:pt>
                <c:pt idx="3455">
                  <c:v>393.21524304103519</c:v>
                </c:pt>
                <c:pt idx="3456">
                  <c:v>395.7259795410352</c:v>
                </c:pt>
                <c:pt idx="3457">
                  <c:v>396.53990304103519</c:v>
                </c:pt>
                <c:pt idx="3458">
                  <c:v>396.80632054103518</c:v>
                </c:pt>
                <c:pt idx="3459">
                  <c:v>393.5774352910351</c:v>
                </c:pt>
                <c:pt idx="3460">
                  <c:v>394.3016460410351</c:v>
                </c:pt>
                <c:pt idx="3461">
                  <c:v>397.1163500410351</c:v>
                </c:pt>
                <c:pt idx="3462">
                  <c:v>396.29499629103509</c:v>
                </c:pt>
                <c:pt idx="3463">
                  <c:v>394.65648579103521</c:v>
                </c:pt>
                <c:pt idx="3464">
                  <c:v>396.24726129103522</c:v>
                </c:pt>
                <c:pt idx="3465">
                  <c:v>397.8417147910352</c:v>
                </c:pt>
                <c:pt idx="3466">
                  <c:v>393.20154004103512</c:v>
                </c:pt>
                <c:pt idx="3467">
                  <c:v>396.06194829103521</c:v>
                </c:pt>
                <c:pt idx="3468">
                  <c:v>394.3178620410352</c:v>
                </c:pt>
                <c:pt idx="3469">
                  <c:v>391.7718810410351</c:v>
                </c:pt>
                <c:pt idx="3470">
                  <c:v>390.17081029103508</c:v>
                </c:pt>
                <c:pt idx="3471">
                  <c:v>388.46546679103523</c:v>
                </c:pt>
                <c:pt idx="3472">
                  <c:v>389.44078704103521</c:v>
                </c:pt>
                <c:pt idx="3473">
                  <c:v>391.32494029103509</c:v>
                </c:pt>
                <c:pt idx="3474">
                  <c:v>398.29214029103508</c:v>
                </c:pt>
                <c:pt idx="3475">
                  <c:v>399.3809170410351</c:v>
                </c:pt>
                <c:pt idx="3476">
                  <c:v>401.75951079103521</c:v>
                </c:pt>
                <c:pt idx="3477">
                  <c:v>396.45682929103521</c:v>
                </c:pt>
                <c:pt idx="3478">
                  <c:v>402.7922395410352</c:v>
                </c:pt>
                <c:pt idx="3479">
                  <c:v>403.25294679103519</c:v>
                </c:pt>
                <c:pt idx="3480">
                  <c:v>405.82267554103521</c:v>
                </c:pt>
                <c:pt idx="3481">
                  <c:v>407.6775167910352</c:v>
                </c:pt>
                <c:pt idx="3482">
                  <c:v>405.4617675410351</c:v>
                </c:pt>
                <c:pt idx="3483">
                  <c:v>405.35375904103512</c:v>
                </c:pt>
                <c:pt idx="3484">
                  <c:v>404.88937054103519</c:v>
                </c:pt>
                <c:pt idx="3485">
                  <c:v>410.18283729103518</c:v>
                </c:pt>
                <c:pt idx="3486">
                  <c:v>416.72665229103512</c:v>
                </c:pt>
                <c:pt idx="3487">
                  <c:v>419.3863172910352</c:v>
                </c:pt>
                <c:pt idx="3488">
                  <c:v>411.53906079103513</c:v>
                </c:pt>
                <c:pt idx="3489">
                  <c:v>412.74776229103509</c:v>
                </c:pt>
                <c:pt idx="3490">
                  <c:v>419.49134479103509</c:v>
                </c:pt>
                <c:pt idx="3491">
                  <c:v>420.7848847910351</c:v>
                </c:pt>
                <c:pt idx="3492">
                  <c:v>423.18511929103522</c:v>
                </c:pt>
                <c:pt idx="3493">
                  <c:v>425.12998554103518</c:v>
                </c:pt>
                <c:pt idx="3494">
                  <c:v>426.02240529103511</c:v>
                </c:pt>
                <c:pt idx="3495">
                  <c:v>428.92741954103519</c:v>
                </c:pt>
                <c:pt idx="3496">
                  <c:v>429.54020454103511</c:v>
                </c:pt>
                <c:pt idx="3497">
                  <c:v>432.07800604103522</c:v>
                </c:pt>
                <c:pt idx="3498">
                  <c:v>432.87679604103511</c:v>
                </c:pt>
                <c:pt idx="3499">
                  <c:v>434.04162329103519</c:v>
                </c:pt>
                <c:pt idx="3500">
                  <c:v>435.26308529103511</c:v>
                </c:pt>
                <c:pt idx="3501">
                  <c:v>433.6512667910352</c:v>
                </c:pt>
                <c:pt idx="3502">
                  <c:v>435.90614504103507</c:v>
                </c:pt>
                <c:pt idx="3503">
                  <c:v>434.91105354103507</c:v>
                </c:pt>
                <c:pt idx="3504">
                  <c:v>437.59315904103511</c:v>
                </c:pt>
                <c:pt idx="3505">
                  <c:v>427.35348304103519</c:v>
                </c:pt>
                <c:pt idx="3506">
                  <c:v>434.38084979103508</c:v>
                </c:pt>
                <c:pt idx="3507">
                  <c:v>439.98375604103518</c:v>
                </c:pt>
                <c:pt idx="3508">
                  <c:v>442.34952979103531</c:v>
                </c:pt>
                <c:pt idx="3509">
                  <c:v>444.38671304103519</c:v>
                </c:pt>
                <c:pt idx="3510">
                  <c:v>445.19079229103511</c:v>
                </c:pt>
                <c:pt idx="3511">
                  <c:v>447.15675279103522</c:v>
                </c:pt>
                <c:pt idx="3512">
                  <c:v>445.97583729103508</c:v>
                </c:pt>
                <c:pt idx="3513">
                  <c:v>449.44958604103522</c:v>
                </c:pt>
                <c:pt idx="3514">
                  <c:v>454.56183879103509</c:v>
                </c:pt>
                <c:pt idx="3515">
                  <c:v>458.77129104103511</c:v>
                </c:pt>
                <c:pt idx="3516">
                  <c:v>456.19296979103513</c:v>
                </c:pt>
                <c:pt idx="3517">
                  <c:v>454.24817629103512</c:v>
                </c:pt>
                <c:pt idx="3518">
                  <c:v>462.58316004103523</c:v>
                </c:pt>
                <c:pt idx="3519">
                  <c:v>468.10676954103508</c:v>
                </c:pt>
                <c:pt idx="3520">
                  <c:v>469.35734354103511</c:v>
                </c:pt>
                <c:pt idx="3521">
                  <c:v>469.4989297910351</c:v>
                </c:pt>
                <c:pt idx="3522">
                  <c:v>468.99659354103528</c:v>
                </c:pt>
                <c:pt idx="3523">
                  <c:v>461.6436685410352</c:v>
                </c:pt>
                <c:pt idx="3524">
                  <c:v>454.20024404103509</c:v>
                </c:pt>
                <c:pt idx="3525">
                  <c:v>459.84351029103499</c:v>
                </c:pt>
                <c:pt idx="3526">
                  <c:v>461.82767204103533</c:v>
                </c:pt>
                <c:pt idx="3527">
                  <c:v>459.61818954103518</c:v>
                </c:pt>
                <c:pt idx="3528">
                  <c:v>460.05765579103519</c:v>
                </c:pt>
                <c:pt idx="3529">
                  <c:v>457.31938979103512</c:v>
                </c:pt>
                <c:pt idx="3530">
                  <c:v>454.19861954103521</c:v>
                </c:pt>
                <c:pt idx="3531">
                  <c:v>450.94720204103521</c:v>
                </c:pt>
                <c:pt idx="3532">
                  <c:v>443.72806004103512</c:v>
                </c:pt>
                <c:pt idx="3533">
                  <c:v>448.99762429103521</c:v>
                </c:pt>
                <c:pt idx="3534">
                  <c:v>455.0717050410351</c:v>
                </c:pt>
                <c:pt idx="3535">
                  <c:v>458.19375754103521</c:v>
                </c:pt>
                <c:pt idx="3536">
                  <c:v>463.18629054103519</c:v>
                </c:pt>
                <c:pt idx="3537">
                  <c:v>459.67013004103512</c:v>
                </c:pt>
                <c:pt idx="3538">
                  <c:v>462.92444429103517</c:v>
                </c:pt>
                <c:pt idx="3539">
                  <c:v>462.11616179103521</c:v>
                </c:pt>
                <c:pt idx="3540">
                  <c:v>459.53081379103509</c:v>
                </c:pt>
                <c:pt idx="3541">
                  <c:v>462.14759954103528</c:v>
                </c:pt>
                <c:pt idx="3542">
                  <c:v>458.50919829103532</c:v>
                </c:pt>
                <c:pt idx="3543">
                  <c:v>455.99367504103509</c:v>
                </c:pt>
                <c:pt idx="3544">
                  <c:v>455.06950679103511</c:v>
                </c:pt>
                <c:pt idx="3545">
                  <c:v>453.90428354103528</c:v>
                </c:pt>
                <c:pt idx="3546">
                  <c:v>454.91142804103521</c:v>
                </c:pt>
                <c:pt idx="3547">
                  <c:v>451.31921954103518</c:v>
                </c:pt>
                <c:pt idx="3548">
                  <c:v>447.29134829103521</c:v>
                </c:pt>
                <c:pt idx="3549">
                  <c:v>446.23552279103518</c:v>
                </c:pt>
                <c:pt idx="3550">
                  <c:v>448.02887304103518</c:v>
                </c:pt>
                <c:pt idx="3551">
                  <c:v>453.3588380410352</c:v>
                </c:pt>
                <c:pt idx="3552">
                  <c:v>444.92801904103521</c:v>
                </c:pt>
                <c:pt idx="3553">
                  <c:v>450.26103329103518</c:v>
                </c:pt>
                <c:pt idx="3554">
                  <c:v>459.45189454103519</c:v>
                </c:pt>
                <c:pt idx="3555">
                  <c:v>461.33940229103513</c:v>
                </c:pt>
                <c:pt idx="3556">
                  <c:v>461.68571079103521</c:v>
                </c:pt>
                <c:pt idx="3557">
                  <c:v>458.71826379103533</c:v>
                </c:pt>
                <c:pt idx="3558">
                  <c:v>459.26340154103508</c:v>
                </c:pt>
                <c:pt idx="3559">
                  <c:v>460.3283760410352</c:v>
                </c:pt>
                <c:pt idx="3560">
                  <c:v>462.69328104103511</c:v>
                </c:pt>
                <c:pt idx="3561">
                  <c:v>460.1349700410351</c:v>
                </c:pt>
                <c:pt idx="3562">
                  <c:v>458.4102727910352</c:v>
                </c:pt>
                <c:pt idx="3563">
                  <c:v>463.08135479103532</c:v>
                </c:pt>
                <c:pt idx="3564">
                  <c:v>456.40496079103519</c:v>
                </c:pt>
                <c:pt idx="3565">
                  <c:v>450.33652304103521</c:v>
                </c:pt>
                <c:pt idx="3566">
                  <c:v>452.87006704103521</c:v>
                </c:pt>
                <c:pt idx="3567">
                  <c:v>456.41491354103522</c:v>
                </c:pt>
                <c:pt idx="3568">
                  <c:v>457.62484379103512</c:v>
                </c:pt>
                <c:pt idx="3569">
                  <c:v>453.44694629103532</c:v>
                </c:pt>
                <c:pt idx="3570">
                  <c:v>444.7947057910352</c:v>
                </c:pt>
                <c:pt idx="3571">
                  <c:v>450.08640029103509</c:v>
                </c:pt>
                <c:pt idx="3572">
                  <c:v>460.46638179103508</c:v>
                </c:pt>
                <c:pt idx="3573">
                  <c:v>459.9605760410351</c:v>
                </c:pt>
                <c:pt idx="3574">
                  <c:v>464.35983704103512</c:v>
                </c:pt>
                <c:pt idx="3575">
                  <c:v>461.78290379103521</c:v>
                </c:pt>
                <c:pt idx="3576">
                  <c:v>466.16560704103517</c:v>
                </c:pt>
                <c:pt idx="3577">
                  <c:v>470.66132329103522</c:v>
                </c:pt>
                <c:pt idx="3578">
                  <c:v>477.11601079103519</c:v>
                </c:pt>
                <c:pt idx="3579">
                  <c:v>479.30358204103521</c:v>
                </c:pt>
                <c:pt idx="3580">
                  <c:v>468.61559404103508</c:v>
                </c:pt>
                <c:pt idx="3581">
                  <c:v>466.51846904103508</c:v>
                </c:pt>
                <c:pt idx="3582">
                  <c:v>464.64569054103521</c:v>
                </c:pt>
                <c:pt idx="3583">
                  <c:v>467.50021554103512</c:v>
                </c:pt>
                <c:pt idx="3584">
                  <c:v>461.78550579103518</c:v>
                </c:pt>
                <c:pt idx="3585">
                  <c:v>458.84221479103508</c:v>
                </c:pt>
                <c:pt idx="3586">
                  <c:v>457.45547704103512</c:v>
                </c:pt>
                <c:pt idx="3587">
                  <c:v>456.4314342910352</c:v>
                </c:pt>
                <c:pt idx="3588">
                  <c:v>457.4415110410352</c:v>
                </c:pt>
                <c:pt idx="3589">
                  <c:v>459.4062197910352</c:v>
                </c:pt>
                <c:pt idx="3590">
                  <c:v>463.64979579103522</c:v>
                </c:pt>
                <c:pt idx="3591">
                  <c:v>461.34960529103512</c:v>
                </c:pt>
                <c:pt idx="3592">
                  <c:v>459.04485554103519</c:v>
                </c:pt>
                <c:pt idx="3593">
                  <c:v>460.04529904103509</c:v>
                </c:pt>
                <c:pt idx="3594">
                  <c:v>458.56199254103512</c:v>
                </c:pt>
                <c:pt idx="3595">
                  <c:v>460.70407804103519</c:v>
                </c:pt>
                <c:pt idx="3596">
                  <c:v>463.56160329103523</c:v>
                </c:pt>
                <c:pt idx="3597">
                  <c:v>465.04483179103511</c:v>
                </c:pt>
                <c:pt idx="3598">
                  <c:v>467.80878729103517</c:v>
                </c:pt>
                <c:pt idx="3599">
                  <c:v>468.9851660410352</c:v>
                </c:pt>
                <c:pt idx="3600">
                  <c:v>466.20702479103528</c:v>
                </c:pt>
                <c:pt idx="3601">
                  <c:v>465.84038679103531</c:v>
                </c:pt>
                <c:pt idx="3602">
                  <c:v>467.15722029103517</c:v>
                </c:pt>
                <c:pt idx="3603">
                  <c:v>471.66919904103509</c:v>
                </c:pt>
                <c:pt idx="3604">
                  <c:v>474.56271829103508</c:v>
                </c:pt>
                <c:pt idx="3605">
                  <c:v>472.30444354103508</c:v>
                </c:pt>
                <c:pt idx="3606">
                  <c:v>474.02735279103513</c:v>
                </c:pt>
                <c:pt idx="3607">
                  <c:v>475.66023629103518</c:v>
                </c:pt>
                <c:pt idx="3608">
                  <c:v>477.41706754103512</c:v>
                </c:pt>
                <c:pt idx="3609">
                  <c:v>482.92833379103507</c:v>
                </c:pt>
                <c:pt idx="3610">
                  <c:v>487.50182454103532</c:v>
                </c:pt>
                <c:pt idx="3611">
                  <c:v>485.23674704103519</c:v>
                </c:pt>
                <c:pt idx="3612">
                  <c:v>489.20643379103518</c:v>
                </c:pt>
                <c:pt idx="3613">
                  <c:v>486.60366304103519</c:v>
                </c:pt>
                <c:pt idx="3614">
                  <c:v>486.99005704103507</c:v>
                </c:pt>
                <c:pt idx="3615">
                  <c:v>489.07767329103518</c:v>
                </c:pt>
                <c:pt idx="3616">
                  <c:v>491.7230657910352</c:v>
                </c:pt>
                <c:pt idx="3617">
                  <c:v>496.45588754103522</c:v>
                </c:pt>
                <c:pt idx="3618">
                  <c:v>499.64603729103521</c:v>
                </c:pt>
                <c:pt idx="3619">
                  <c:v>496.70944579103519</c:v>
                </c:pt>
                <c:pt idx="3620">
                  <c:v>500.22264029103508</c:v>
                </c:pt>
                <c:pt idx="3621">
                  <c:v>504.76801154103521</c:v>
                </c:pt>
                <c:pt idx="3622">
                  <c:v>503.70233879103512</c:v>
                </c:pt>
                <c:pt idx="3623">
                  <c:v>505.79537479103521</c:v>
                </c:pt>
                <c:pt idx="3624">
                  <c:v>504.99727004103522</c:v>
                </c:pt>
                <c:pt idx="3625">
                  <c:v>502.24914854103531</c:v>
                </c:pt>
                <c:pt idx="3626">
                  <c:v>499.99277329103518</c:v>
                </c:pt>
                <c:pt idx="3627">
                  <c:v>501.41974154103508</c:v>
                </c:pt>
                <c:pt idx="3628">
                  <c:v>501.70646704103518</c:v>
                </c:pt>
                <c:pt idx="3629">
                  <c:v>500.34777804103533</c:v>
                </c:pt>
                <c:pt idx="3630">
                  <c:v>502.12224404103517</c:v>
                </c:pt>
                <c:pt idx="3631">
                  <c:v>502.08037529103512</c:v>
                </c:pt>
                <c:pt idx="3632">
                  <c:v>501.5233772910351</c:v>
                </c:pt>
                <c:pt idx="3633">
                  <c:v>503.78399054103522</c:v>
                </c:pt>
                <c:pt idx="3634">
                  <c:v>504.44476654103528</c:v>
                </c:pt>
                <c:pt idx="3635">
                  <c:v>505.52486479103521</c:v>
                </c:pt>
                <c:pt idx="3636">
                  <c:v>505.9606255410352</c:v>
                </c:pt>
                <c:pt idx="3637">
                  <c:v>509.20600779103518</c:v>
                </c:pt>
                <c:pt idx="3638">
                  <c:v>508.51967804103521</c:v>
                </c:pt>
                <c:pt idx="3639">
                  <c:v>509.50813754103513</c:v>
                </c:pt>
                <c:pt idx="3640">
                  <c:v>510.73921429103518</c:v>
                </c:pt>
                <c:pt idx="3641">
                  <c:v>509.7401757910352</c:v>
                </c:pt>
                <c:pt idx="3642">
                  <c:v>509.27733254103521</c:v>
                </c:pt>
                <c:pt idx="3643">
                  <c:v>511.17543854103508</c:v>
                </c:pt>
                <c:pt idx="3644">
                  <c:v>513.75370954103516</c:v>
                </c:pt>
                <c:pt idx="3645">
                  <c:v>515.91808654103511</c:v>
                </c:pt>
                <c:pt idx="3646">
                  <c:v>513.56408929103509</c:v>
                </c:pt>
                <c:pt idx="3647">
                  <c:v>514.16170629103522</c:v>
                </c:pt>
                <c:pt idx="3648">
                  <c:v>510.4474985410352</c:v>
                </c:pt>
                <c:pt idx="3649">
                  <c:v>512.95709729103521</c:v>
                </c:pt>
                <c:pt idx="3650">
                  <c:v>513.16832779103515</c:v>
                </c:pt>
                <c:pt idx="3651">
                  <c:v>515.34013729103515</c:v>
                </c:pt>
                <c:pt idx="3652">
                  <c:v>514.73184429103526</c:v>
                </c:pt>
                <c:pt idx="3653">
                  <c:v>514.40004554103518</c:v>
                </c:pt>
                <c:pt idx="3654">
                  <c:v>515.52938904103507</c:v>
                </c:pt>
                <c:pt idx="3655">
                  <c:v>515.99073654103518</c:v>
                </c:pt>
                <c:pt idx="3656">
                  <c:v>520.28065104103507</c:v>
                </c:pt>
                <c:pt idx="3657">
                  <c:v>524.9191892910352</c:v>
                </c:pt>
                <c:pt idx="3658">
                  <c:v>523.68000379103512</c:v>
                </c:pt>
                <c:pt idx="3659">
                  <c:v>527.52850029103513</c:v>
                </c:pt>
                <c:pt idx="3660">
                  <c:v>528.83134929103517</c:v>
                </c:pt>
                <c:pt idx="3661">
                  <c:v>529.44962979103514</c:v>
                </c:pt>
                <c:pt idx="3662">
                  <c:v>528.0019512910352</c:v>
                </c:pt>
                <c:pt idx="3663">
                  <c:v>523.99877379103521</c:v>
                </c:pt>
                <c:pt idx="3664">
                  <c:v>528.04034679103518</c:v>
                </c:pt>
                <c:pt idx="3665">
                  <c:v>529.12392204103514</c:v>
                </c:pt>
                <c:pt idx="3666">
                  <c:v>527.42430629103524</c:v>
                </c:pt>
                <c:pt idx="3667">
                  <c:v>534.59894554103516</c:v>
                </c:pt>
                <c:pt idx="3668">
                  <c:v>534.64297679103515</c:v>
                </c:pt>
                <c:pt idx="3669">
                  <c:v>532.01292729103523</c:v>
                </c:pt>
                <c:pt idx="3670">
                  <c:v>531.59416954103517</c:v>
                </c:pt>
                <c:pt idx="3671">
                  <c:v>533.55632704103516</c:v>
                </c:pt>
                <c:pt idx="3672">
                  <c:v>536.58325529103513</c:v>
                </c:pt>
                <c:pt idx="3673">
                  <c:v>536.84976829103516</c:v>
                </c:pt>
                <c:pt idx="3674">
                  <c:v>538.04528804103518</c:v>
                </c:pt>
                <c:pt idx="3675">
                  <c:v>541.83867479103515</c:v>
                </c:pt>
                <c:pt idx="3676">
                  <c:v>547.4223187910352</c:v>
                </c:pt>
                <c:pt idx="3677">
                  <c:v>548.60072129103514</c:v>
                </c:pt>
                <c:pt idx="3678">
                  <c:v>553.20507354103506</c:v>
                </c:pt>
                <c:pt idx="3679">
                  <c:v>556.57067229103518</c:v>
                </c:pt>
                <c:pt idx="3680">
                  <c:v>558.24872154103525</c:v>
                </c:pt>
                <c:pt idx="3681">
                  <c:v>556.28288529103509</c:v>
                </c:pt>
                <c:pt idx="3682">
                  <c:v>554.75900254103522</c:v>
                </c:pt>
                <c:pt idx="3683">
                  <c:v>558.07098479103513</c:v>
                </c:pt>
                <c:pt idx="3684">
                  <c:v>562.19567654103514</c:v>
                </c:pt>
                <c:pt idx="3685">
                  <c:v>563.14047629103516</c:v>
                </c:pt>
                <c:pt idx="3686">
                  <c:v>566.32238779103523</c:v>
                </c:pt>
                <c:pt idx="3687">
                  <c:v>566.80041029103506</c:v>
                </c:pt>
                <c:pt idx="3688">
                  <c:v>562.71720504103519</c:v>
                </c:pt>
                <c:pt idx="3689">
                  <c:v>559.61136604103513</c:v>
                </c:pt>
                <c:pt idx="3690">
                  <c:v>565.01969354103517</c:v>
                </c:pt>
                <c:pt idx="3691">
                  <c:v>569.57926004103513</c:v>
                </c:pt>
                <c:pt idx="3692">
                  <c:v>574.72630929103514</c:v>
                </c:pt>
                <c:pt idx="3693">
                  <c:v>575.75046004103513</c:v>
                </c:pt>
                <c:pt idx="3694">
                  <c:v>568.9697307910352</c:v>
                </c:pt>
                <c:pt idx="3695">
                  <c:v>563.72051879103515</c:v>
                </c:pt>
                <c:pt idx="3696">
                  <c:v>562.54328254103518</c:v>
                </c:pt>
                <c:pt idx="3697">
                  <c:v>560.29441504103511</c:v>
                </c:pt>
                <c:pt idx="3698">
                  <c:v>560.72820479103518</c:v>
                </c:pt>
                <c:pt idx="3699">
                  <c:v>563.41356654103515</c:v>
                </c:pt>
                <c:pt idx="3700">
                  <c:v>567.71943004103514</c:v>
                </c:pt>
                <c:pt idx="3701">
                  <c:v>562.35431654103513</c:v>
                </c:pt>
                <c:pt idx="3702">
                  <c:v>549.83647637142712</c:v>
                </c:pt>
                <c:pt idx="3703">
                  <c:v>552.02711737142715</c:v>
                </c:pt>
                <c:pt idx="3704">
                  <c:v>549.40971437142719</c:v>
                </c:pt>
                <c:pt idx="3705">
                  <c:v>547.94235490476058</c:v>
                </c:pt>
                <c:pt idx="3706">
                  <c:v>553.35521700476056</c:v>
                </c:pt>
                <c:pt idx="3707">
                  <c:v>558.70605825476048</c:v>
                </c:pt>
                <c:pt idx="3708">
                  <c:v>560.93379058809387</c:v>
                </c:pt>
                <c:pt idx="3709">
                  <c:v>564.49216063809376</c:v>
                </c:pt>
                <c:pt idx="3710">
                  <c:v>556.16769917142722</c:v>
                </c:pt>
                <c:pt idx="3711">
                  <c:v>544.97838737142717</c:v>
                </c:pt>
                <c:pt idx="3712">
                  <c:v>540.61061035476052</c:v>
                </c:pt>
                <c:pt idx="3713">
                  <c:v>531.75827417142716</c:v>
                </c:pt>
                <c:pt idx="3714">
                  <c:v>536.70535572142717</c:v>
                </c:pt>
                <c:pt idx="3715">
                  <c:v>540.4455400547605</c:v>
                </c:pt>
                <c:pt idx="3716">
                  <c:v>534.64694307142713</c:v>
                </c:pt>
                <c:pt idx="3717">
                  <c:v>532.08326712142718</c:v>
                </c:pt>
                <c:pt idx="3718">
                  <c:v>543.40609213809387</c:v>
                </c:pt>
                <c:pt idx="3719">
                  <c:v>541.27491805476052</c:v>
                </c:pt>
                <c:pt idx="3720">
                  <c:v>541.58376392142713</c:v>
                </c:pt>
                <c:pt idx="3721">
                  <c:v>545.34034313809377</c:v>
                </c:pt>
                <c:pt idx="3722">
                  <c:v>549.78586985476045</c:v>
                </c:pt>
                <c:pt idx="3723">
                  <c:v>551.22639212142724</c:v>
                </c:pt>
                <c:pt idx="3724">
                  <c:v>549.90822308809379</c:v>
                </c:pt>
                <c:pt idx="3725">
                  <c:v>548.13398173809378</c:v>
                </c:pt>
                <c:pt idx="3726">
                  <c:v>554.9914968547605</c:v>
                </c:pt>
                <c:pt idx="3727">
                  <c:v>557.04976512142719</c:v>
                </c:pt>
                <c:pt idx="3728">
                  <c:v>558.62811067142718</c:v>
                </c:pt>
                <c:pt idx="3729">
                  <c:v>560.24527508809388</c:v>
                </c:pt>
                <c:pt idx="3730">
                  <c:v>549.32061690476053</c:v>
                </c:pt>
                <c:pt idx="3731">
                  <c:v>540.40113408809384</c:v>
                </c:pt>
                <c:pt idx="3732">
                  <c:v>546.00065592142721</c:v>
                </c:pt>
                <c:pt idx="3733">
                  <c:v>540.77122843809377</c:v>
                </c:pt>
                <c:pt idx="3734">
                  <c:v>543.24570288809377</c:v>
                </c:pt>
                <c:pt idx="3735">
                  <c:v>533.75863400476055</c:v>
                </c:pt>
                <c:pt idx="3736">
                  <c:v>533.1864043547605</c:v>
                </c:pt>
                <c:pt idx="3737">
                  <c:v>535.54748420476051</c:v>
                </c:pt>
                <c:pt idx="3738">
                  <c:v>535.9183377547605</c:v>
                </c:pt>
                <c:pt idx="3739">
                  <c:v>544.75101813809385</c:v>
                </c:pt>
                <c:pt idx="3740">
                  <c:v>543.82905777142719</c:v>
                </c:pt>
                <c:pt idx="3741">
                  <c:v>531.98988117142721</c:v>
                </c:pt>
                <c:pt idx="3742">
                  <c:v>535.96769267142713</c:v>
                </c:pt>
                <c:pt idx="3743">
                  <c:v>544.42380727142711</c:v>
                </c:pt>
                <c:pt idx="3744">
                  <c:v>545.81155332142714</c:v>
                </c:pt>
                <c:pt idx="3745">
                  <c:v>548.30305277142713</c:v>
                </c:pt>
                <c:pt idx="3746">
                  <c:v>548.71124067142705</c:v>
                </c:pt>
                <c:pt idx="3747">
                  <c:v>548.57075137142715</c:v>
                </c:pt>
                <c:pt idx="3748">
                  <c:v>543.13575442142712</c:v>
                </c:pt>
                <c:pt idx="3749">
                  <c:v>544.26791087142715</c:v>
                </c:pt>
                <c:pt idx="3750">
                  <c:v>538.40884057142716</c:v>
                </c:pt>
                <c:pt idx="3751">
                  <c:v>523.39815262142713</c:v>
                </c:pt>
                <c:pt idx="3752">
                  <c:v>530.81723907142714</c:v>
                </c:pt>
                <c:pt idx="3753">
                  <c:v>537.63900832142713</c:v>
                </c:pt>
                <c:pt idx="3754">
                  <c:v>542.86942072142722</c:v>
                </c:pt>
                <c:pt idx="3755">
                  <c:v>542.30299812142721</c:v>
                </c:pt>
                <c:pt idx="3756">
                  <c:v>543.0344661714272</c:v>
                </c:pt>
                <c:pt idx="3757">
                  <c:v>548.59597862142721</c:v>
                </c:pt>
                <c:pt idx="3758">
                  <c:v>548.07768802142709</c:v>
                </c:pt>
                <c:pt idx="3759">
                  <c:v>550.8251572714272</c:v>
                </c:pt>
                <c:pt idx="3760">
                  <c:v>556.83139112142715</c:v>
                </c:pt>
                <c:pt idx="3761">
                  <c:v>562.22066362142721</c:v>
                </c:pt>
                <c:pt idx="3762">
                  <c:v>563.57939367142717</c:v>
                </c:pt>
                <c:pt idx="3763">
                  <c:v>559.65754457142714</c:v>
                </c:pt>
                <c:pt idx="3764">
                  <c:v>556.53388152142713</c:v>
                </c:pt>
                <c:pt idx="3765">
                  <c:v>559.20522332142718</c:v>
                </c:pt>
                <c:pt idx="3766">
                  <c:v>559.42060842142723</c:v>
                </c:pt>
                <c:pt idx="3767">
                  <c:v>559.90216052142716</c:v>
                </c:pt>
                <c:pt idx="3768">
                  <c:v>562.69209437142717</c:v>
                </c:pt>
                <c:pt idx="3769">
                  <c:v>565.98489572142716</c:v>
                </c:pt>
                <c:pt idx="3770">
                  <c:v>562.4387195714271</c:v>
                </c:pt>
                <c:pt idx="3771">
                  <c:v>560.14895402142713</c:v>
                </c:pt>
                <c:pt idx="3772">
                  <c:v>549.0692078214272</c:v>
                </c:pt>
                <c:pt idx="3773">
                  <c:v>545.94679107142713</c:v>
                </c:pt>
                <c:pt idx="3774">
                  <c:v>541.54502387142713</c:v>
                </c:pt>
                <c:pt idx="3775">
                  <c:v>532.2757718714272</c:v>
                </c:pt>
                <c:pt idx="3776">
                  <c:v>511.40068287142719</c:v>
                </c:pt>
                <c:pt idx="3777">
                  <c:v>513.78556157142714</c:v>
                </c:pt>
                <c:pt idx="3778">
                  <c:v>500.99176182142708</c:v>
                </c:pt>
                <c:pt idx="3779">
                  <c:v>507.57033022142718</c:v>
                </c:pt>
                <c:pt idx="3780">
                  <c:v>520.76377542142711</c:v>
                </c:pt>
                <c:pt idx="3781">
                  <c:v>526.42816582142711</c:v>
                </c:pt>
                <c:pt idx="3782">
                  <c:v>533.88798277142712</c:v>
                </c:pt>
                <c:pt idx="3783">
                  <c:v>527.86916857142717</c:v>
                </c:pt>
                <c:pt idx="3784">
                  <c:v>528.54937517142719</c:v>
                </c:pt>
                <c:pt idx="3785">
                  <c:v>521.96150277142715</c:v>
                </c:pt>
                <c:pt idx="3786">
                  <c:v>520.21049557142715</c:v>
                </c:pt>
                <c:pt idx="3787">
                  <c:v>527.28464982142714</c:v>
                </c:pt>
                <c:pt idx="3788">
                  <c:v>528.21540982142722</c:v>
                </c:pt>
                <c:pt idx="3789">
                  <c:v>518.19203512142712</c:v>
                </c:pt>
                <c:pt idx="3790">
                  <c:v>503.2571128214272</c:v>
                </c:pt>
                <c:pt idx="3791">
                  <c:v>517.52948102142716</c:v>
                </c:pt>
                <c:pt idx="3792">
                  <c:v>515.26279967142705</c:v>
                </c:pt>
                <c:pt idx="3793">
                  <c:v>513.36273112142715</c:v>
                </c:pt>
                <c:pt idx="3794">
                  <c:v>510.73115217142708</c:v>
                </c:pt>
                <c:pt idx="3795">
                  <c:v>505.16189482142721</c:v>
                </c:pt>
                <c:pt idx="3796">
                  <c:v>501.76837437142711</c:v>
                </c:pt>
                <c:pt idx="3797">
                  <c:v>502.20374677142712</c:v>
                </c:pt>
                <c:pt idx="3798">
                  <c:v>476.09728727142721</c:v>
                </c:pt>
                <c:pt idx="3799">
                  <c:v>491.18793482142718</c:v>
                </c:pt>
                <c:pt idx="3800">
                  <c:v>497.5612730214271</c:v>
                </c:pt>
                <c:pt idx="3801">
                  <c:v>500.83479582142712</c:v>
                </c:pt>
                <c:pt idx="3802">
                  <c:v>502.1128341714271</c:v>
                </c:pt>
                <c:pt idx="3803">
                  <c:v>495.11180557142723</c:v>
                </c:pt>
                <c:pt idx="3804">
                  <c:v>497.20699177142711</c:v>
                </c:pt>
                <c:pt idx="3805">
                  <c:v>506.32475782142723</c:v>
                </c:pt>
                <c:pt idx="3806">
                  <c:v>512.12066487142715</c:v>
                </c:pt>
                <c:pt idx="3807">
                  <c:v>515.01288687142721</c:v>
                </c:pt>
                <c:pt idx="3808">
                  <c:v>518.23694927142719</c:v>
                </c:pt>
                <c:pt idx="3809">
                  <c:v>509.36207202142708</c:v>
                </c:pt>
                <c:pt idx="3810">
                  <c:v>518.35355102142717</c:v>
                </c:pt>
                <c:pt idx="3811">
                  <c:v>522.47637962142721</c:v>
                </c:pt>
                <c:pt idx="3812">
                  <c:v>515.32781962142712</c:v>
                </c:pt>
                <c:pt idx="3813">
                  <c:v>518.24073577142724</c:v>
                </c:pt>
                <c:pt idx="3814">
                  <c:v>518.94090427142714</c:v>
                </c:pt>
                <c:pt idx="3815">
                  <c:v>521.90300292142706</c:v>
                </c:pt>
                <c:pt idx="3816">
                  <c:v>520.15138562142715</c:v>
                </c:pt>
                <c:pt idx="3817">
                  <c:v>519.22816612142708</c:v>
                </c:pt>
                <c:pt idx="3818">
                  <c:v>518.85556872142718</c:v>
                </c:pt>
                <c:pt idx="3819">
                  <c:v>525.77621392142714</c:v>
                </c:pt>
                <c:pt idx="3820">
                  <c:v>526.51809537142708</c:v>
                </c:pt>
                <c:pt idx="3821">
                  <c:v>530.87699257142719</c:v>
                </c:pt>
                <c:pt idx="3822">
                  <c:v>538.10695647142722</c:v>
                </c:pt>
                <c:pt idx="3823">
                  <c:v>543.51251597142709</c:v>
                </c:pt>
                <c:pt idx="3824">
                  <c:v>539.40807652142712</c:v>
                </c:pt>
                <c:pt idx="3825">
                  <c:v>536.46181177142716</c:v>
                </c:pt>
                <c:pt idx="3826">
                  <c:v>537.82459252142712</c:v>
                </c:pt>
                <c:pt idx="3827">
                  <c:v>534.95087297142709</c:v>
                </c:pt>
                <c:pt idx="3828">
                  <c:v>523.14277202142716</c:v>
                </c:pt>
                <c:pt idx="3829">
                  <c:v>523.10677927142717</c:v>
                </c:pt>
                <c:pt idx="3830">
                  <c:v>513.17606707142716</c:v>
                </c:pt>
                <c:pt idx="3831">
                  <c:v>503.00857407142718</c:v>
                </c:pt>
                <c:pt idx="3832">
                  <c:v>504.62022502142707</c:v>
                </c:pt>
                <c:pt idx="3833">
                  <c:v>509.66613772142722</c:v>
                </c:pt>
                <c:pt idx="3834">
                  <c:v>508.99640542142731</c:v>
                </c:pt>
                <c:pt idx="3835">
                  <c:v>498.30501932142721</c:v>
                </c:pt>
                <c:pt idx="3836">
                  <c:v>503.44114107142713</c:v>
                </c:pt>
                <c:pt idx="3837">
                  <c:v>500.79366087142722</c:v>
                </c:pt>
                <c:pt idx="3838">
                  <c:v>505.84478782142708</c:v>
                </c:pt>
                <c:pt idx="3839">
                  <c:v>501.51928142142719</c:v>
                </c:pt>
                <c:pt idx="3840">
                  <c:v>495.01414337142722</c:v>
                </c:pt>
                <c:pt idx="3841">
                  <c:v>487.86104732142712</c:v>
                </c:pt>
                <c:pt idx="3842">
                  <c:v>489.78235602142712</c:v>
                </c:pt>
                <c:pt idx="3843">
                  <c:v>481.02753437142718</c:v>
                </c:pt>
                <c:pt idx="3844">
                  <c:v>475.27546402142713</c:v>
                </c:pt>
                <c:pt idx="3845">
                  <c:v>468.74668847142721</c:v>
                </c:pt>
                <c:pt idx="3846">
                  <c:v>463.48755837142733</c:v>
                </c:pt>
                <c:pt idx="3847">
                  <c:v>456.14671037142722</c:v>
                </c:pt>
                <c:pt idx="3848">
                  <c:v>456.40962077142729</c:v>
                </c:pt>
                <c:pt idx="3849">
                  <c:v>456.10614477142713</c:v>
                </c:pt>
                <c:pt idx="3850">
                  <c:v>466.71293937142718</c:v>
                </c:pt>
                <c:pt idx="3851">
                  <c:v>468.38930502142711</c:v>
                </c:pt>
                <c:pt idx="3852">
                  <c:v>452.0450112214271</c:v>
                </c:pt>
                <c:pt idx="3853">
                  <c:v>460.93475307142711</c:v>
                </c:pt>
                <c:pt idx="3854">
                  <c:v>461.3607471214271</c:v>
                </c:pt>
                <c:pt idx="3855">
                  <c:v>453.94196632142717</c:v>
                </c:pt>
                <c:pt idx="3856">
                  <c:v>440.96201007142719</c:v>
                </c:pt>
                <c:pt idx="3857">
                  <c:v>446.25968327142721</c:v>
                </c:pt>
                <c:pt idx="3858">
                  <c:v>454.30286677142709</c:v>
                </c:pt>
                <c:pt idx="3859">
                  <c:v>463.38921812142712</c:v>
                </c:pt>
                <c:pt idx="3860">
                  <c:v>468.8410787214271</c:v>
                </c:pt>
                <c:pt idx="3861">
                  <c:v>465.70665142142718</c:v>
                </c:pt>
                <c:pt idx="3862">
                  <c:v>468.19325292142707</c:v>
                </c:pt>
                <c:pt idx="3863">
                  <c:v>465.56466767142712</c:v>
                </c:pt>
                <c:pt idx="3864">
                  <c:v>462.92535157142709</c:v>
                </c:pt>
                <c:pt idx="3865">
                  <c:v>457.22849227142723</c:v>
                </c:pt>
                <c:pt idx="3866">
                  <c:v>456.14211802142711</c:v>
                </c:pt>
                <c:pt idx="3867">
                  <c:v>457.2010923214271</c:v>
                </c:pt>
                <c:pt idx="3868">
                  <c:v>452.52988237142711</c:v>
                </c:pt>
                <c:pt idx="3869">
                  <c:v>441.28118562142731</c:v>
                </c:pt>
                <c:pt idx="3870">
                  <c:v>441.13265272142712</c:v>
                </c:pt>
                <c:pt idx="3871">
                  <c:v>441.06183492142708</c:v>
                </c:pt>
                <c:pt idx="3872">
                  <c:v>431.82816787142713</c:v>
                </c:pt>
                <c:pt idx="3873">
                  <c:v>425.95497937142721</c:v>
                </c:pt>
                <c:pt idx="3874">
                  <c:v>424.13181697142733</c:v>
                </c:pt>
                <c:pt idx="3875">
                  <c:v>432.81953767142721</c:v>
                </c:pt>
                <c:pt idx="3876">
                  <c:v>426.79482257142718</c:v>
                </c:pt>
                <c:pt idx="3877">
                  <c:v>433.26675767142717</c:v>
                </c:pt>
                <c:pt idx="3878">
                  <c:v>434.73308132142722</c:v>
                </c:pt>
                <c:pt idx="3879">
                  <c:v>441.32559732142721</c:v>
                </c:pt>
                <c:pt idx="3880">
                  <c:v>441.56206147142723</c:v>
                </c:pt>
                <c:pt idx="3881">
                  <c:v>438.25735007142708</c:v>
                </c:pt>
                <c:pt idx="3882">
                  <c:v>434.93866092142719</c:v>
                </c:pt>
                <c:pt idx="3883">
                  <c:v>438.57531982142717</c:v>
                </c:pt>
                <c:pt idx="3884">
                  <c:v>439.61284092142722</c:v>
                </c:pt>
                <c:pt idx="3885">
                  <c:v>438.69482722142709</c:v>
                </c:pt>
                <c:pt idx="3886">
                  <c:v>445.75942872142713</c:v>
                </c:pt>
                <c:pt idx="3887">
                  <c:v>449.4314202714271</c:v>
                </c:pt>
                <c:pt idx="3888">
                  <c:v>450.22166047142713</c:v>
                </c:pt>
                <c:pt idx="3889">
                  <c:v>447.84715302142718</c:v>
                </c:pt>
                <c:pt idx="3890">
                  <c:v>444.80867307142711</c:v>
                </c:pt>
                <c:pt idx="3891">
                  <c:v>445.53196232142699</c:v>
                </c:pt>
                <c:pt idx="3892">
                  <c:v>442.73408827142731</c:v>
                </c:pt>
                <c:pt idx="3893">
                  <c:v>444.34702217142723</c:v>
                </c:pt>
                <c:pt idx="3894">
                  <c:v>450.92940617142727</c:v>
                </c:pt>
                <c:pt idx="3895">
                  <c:v>452.77471562142722</c:v>
                </c:pt>
                <c:pt idx="3896">
                  <c:v>458.69094812142731</c:v>
                </c:pt>
                <c:pt idx="3897">
                  <c:v>462.69081467142718</c:v>
                </c:pt>
                <c:pt idx="3898">
                  <c:v>462.99910192142721</c:v>
                </c:pt>
                <c:pt idx="3899">
                  <c:v>461.97174937142728</c:v>
                </c:pt>
                <c:pt idx="3900">
                  <c:v>452.29582277142731</c:v>
                </c:pt>
                <c:pt idx="3901">
                  <c:v>457.33156847142709</c:v>
                </c:pt>
                <c:pt idx="3902">
                  <c:v>463.99008477142712</c:v>
                </c:pt>
                <c:pt idx="3903">
                  <c:v>472.37772677142721</c:v>
                </c:pt>
                <c:pt idx="3904">
                  <c:v>475.15571377142709</c:v>
                </c:pt>
                <c:pt idx="3905">
                  <c:v>475.2959497714271</c:v>
                </c:pt>
                <c:pt idx="3906">
                  <c:v>476.86843427142708</c:v>
                </c:pt>
                <c:pt idx="3907">
                  <c:v>480.5416717714271</c:v>
                </c:pt>
                <c:pt idx="3908">
                  <c:v>482.52270327142719</c:v>
                </c:pt>
                <c:pt idx="3909">
                  <c:v>483.33727827142718</c:v>
                </c:pt>
                <c:pt idx="3910">
                  <c:v>479.19775877142712</c:v>
                </c:pt>
                <c:pt idx="3911">
                  <c:v>482.88285377142711</c:v>
                </c:pt>
                <c:pt idx="3912">
                  <c:v>484.43071827142722</c:v>
                </c:pt>
                <c:pt idx="3913">
                  <c:v>491.00603077142722</c:v>
                </c:pt>
                <c:pt idx="3914">
                  <c:v>493.78656527142721</c:v>
                </c:pt>
                <c:pt idx="3915">
                  <c:v>493.11257877142731</c:v>
                </c:pt>
                <c:pt idx="3916">
                  <c:v>488.64805127142728</c:v>
                </c:pt>
                <c:pt idx="3917">
                  <c:v>480.46883727142722</c:v>
                </c:pt>
                <c:pt idx="3918">
                  <c:v>479.28668077142731</c:v>
                </c:pt>
                <c:pt idx="3919">
                  <c:v>480.0220192714271</c:v>
                </c:pt>
                <c:pt idx="3920">
                  <c:v>477.20389877142708</c:v>
                </c:pt>
                <c:pt idx="3921">
                  <c:v>476.65371727142718</c:v>
                </c:pt>
                <c:pt idx="3922">
                  <c:v>468.74398127142712</c:v>
                </c:pt>
                <c:pt idx="3923">
                  <c:v>478.65475377142712</c:v>
                </c:pt>
                <c:pt idx="3924">
                  <c:v>473.93244327142708</c:v>
                </c:pt>
                <c:pt idx="3925">
                  <c:v>471.17773627142708</c:v>
                </c:pt>
                <c:pt idx="3926">
                  <c:v>472.52307977142721</c:v>
                </c:pt>
                <c:pt idx="3927">
                  <c:v>471.55520327142722</c:v>
                </c:pt>
                <c:pt idx="3928">
                  <c:v>473.75464527142731</c:v>
                </c:pt>
                <c:pt idx="3929">
                  <c:v>475.28711977142717</c:v>
                </c:pt>
                <c:pt idx="3930">
                  <c:v>478.71639327142708</c:v>
                </c:pt>
                <c:pt idx="3931">
                  <c:v>482.15003177142711</c:v>
                </c:pt>
                <c:pt idx="3932">
                  <c:v>482.05017727142712</c:v>
                </c:pt>
                <c:pt idx="3933">
                  <c:v>476.16207477142723</c:v>
                </c:pt>
                <c:pt idx="3934">
                  <c:v>472.42965327142718</c:v>
                </c:pt>
                <c:pt idx="3935">
                  <c:v>459.65227427142707</c:v>
                </c:pt>
                <c:pt idx="3936">
                  <c:v>457.93186227142718</c:v>
                </c:pt>
                <c:pt idx="3937">
                  <c:v>464.80561977142708</c:v>
                </c:pt>
                <c:pt idx="3938">
                  <c:v>464.52883527142711</c:v>
                </c:pt>
                <c:pt idx="3939">
                  <c:v>468.21251327142733</c:v>
                </c:pt>
                <c:pt idx="3940">
                  <c:v>464.25758027142712</c:v>
                </c:pt>
                <c:pt idx="3941">
                  <c:v>458.7567382714272</c:v>
                </c:pt>
                <c:pt idx="3942">
                  <c:v>459.75581277142732</c:v>
                </c:pt>
                <c:pt idx="3943">
                  <c:v>459.7541862714271</c:v>
                </c:pt>
                <c:pt idx="3944">
                  <c:v>457.08473577142718</c:v>
                </c:pt>
                <c:pt idx="3945">
                  <c:v>460.5141422714272</c:v>
                </c:pt>
                <c:pt idx="3946">
                  <c:v>453.73688227142719</c:v>
                </c:pt>
                <c:pt idx="3947">
                  <c:v>463.44964877142712</c:v>
                </c:pt>
                <c:pt idx="3948">
                  <c:v>453.34753123059858</c:v>
                </c:pt>
                <c:pt idx="3949">
                  <c:v>451.89366723059862</c:v>
                </c:pt>
                <c:pt idx="3950">
                  <c:v>451.79474623059861</c:v>
                </c:pt>
                <c:pt idx="3951">
                  <c:v>443.96490823059861</c:v>
                </c:pt>
                <c:pt idx="3952">
                  <c:v>448.99240573059848</c:v>
                </c:pt>
                <c:pt idx="3953">
                  <c:v>448.29008148059842</c:v>
                </c:pt>
                <c:pt idx="3954">
                  <c:v>452.22281223059861</c:v>
                </c:pt>
                <c:pt idx="3955">
                  <c:v>453.86212373059863</c:v>
                </c:pt>
                <c:pt idx="3956">
                  <c:v>455.77231348059848</c:v>
                </c:pt>
                <c:pt idx="3957">
                  <c:v>456.84568898059848</c:v>
                </c:pt>
                <c:pt idx="3958">
                  <c:v>461.79654948059851</c:v>
                </c:pt>
                <c:pt idx="3959">
                  <c:v>459.44923598059859</c:v>
                </c:pt>
                <c:pt idx="3960">
                  <c:v>461.05358548059849</c:v>
                </c:pt>
                <c:pt idx="3961">
                  <c:v>460.74190048059859</c:v>
                </c:pt>
                <c:pt idx="3962">
                  <c:v>459.68552098059848</c:v>
                </c:pt>
                <c:pt idx="3963">
                  <c:v>455.88665673059859</c:v>
                </c:pt>
                <c:pt idx="3964">
                  <c:v>459.91513198059852</c:v>
                </c:pt>
                <c:pt idx="3965">
                  <c:v>465.24582598059862</c:v>
                </c:pt>
                <c:pt idx="3966">
                  <c:v>466.98579148059849</c:v>
                </c:pt>
                <c:pt idx="3967">
                  <c:v>465.45289023059848</c:v>
                </c:pt>
                <c:pt idx="3968">
                  <c:v>465.85218723059859</c:v>
                </c:pt>
                <c:pt idx="3969">
                  <c:v>469.26154673059858</c:v>
                </c:pt>
                <c:pt idx="3970">
                  <c:v>467.13447423059858</c:v>
                </c:pt>
                <c:pt idx="3971">
                  <c:v>462.33371848059858</c:v>
                </c:pt>
                <c:pt idx="3972">
                  <c:v>466.97433073059852</c:v>
                </c:pt>
                <c:pt idx="3973">
                  <c:v>467.53966473059859</c:v>
                </c:pt>
                <c:pt idx="3974">
                  <c:v>465.31689898059858</c:v>
                </c:pt>
                <c:pt idx="3975">
                  <c:v>461.84380448059852</c:v>
                </c:pt>
                <c:pt idx="3976">
                  <c:v>457.0131894805985</c:v>
                </c:pt>
                <c:pt idx="3977">
                  <c:v>457.69249073059848</c:v>
                </c:pt>
                <c:pt idx="3978">
                  <c:v>457.39808523059861</c:v>
                </c:pt>
                <c:pt idx="3979">
                  <c:v>458.37794898059849</c:v>
                </c:pt>
                <c:pt idx="3980">
                  <c:v>458.56229173059859</c:v>
                </c:pt>
                <c:pt idx="3981">
                  <c:v>462.14735823059851</c:v>
                </c:pt>
                <c:pt idx="3982">
                  <c:v>466.05525998059852</c:v>
                </c:pt>
                <c:pt idx="3983">
                  <c:v>466.22116348059859</c:v>
                </c:pt>
                <c:pt idx="3984">
                  <c:v>468.01801673059862</c:v>
                </c:pt>
                <c:pt idx="3985">
                  <c:v>472.59859323059851</c:v>
                </c:pt>
                <c:pt idx="3986">
                  <c:v>476.56971898059862</c:v>
                </c:pt>
                <c:pt idx="3987">
                  <c:v>476.55214073059852</c:v>
                </c:pt>
                <c:pt idx="3988">
                  <c:v>476.83370673059858</c:v>
                </c:pt>
                <c:pt idx="3989">
                  <c:v>473.49016148059849</c:v>
                </c:pt>
                <c:pt idx="3990">
                  <c:v>470.30425573059853</c:v>
                </c:pt>
                <c:pt idx="3991">
                  <c:v>473.8794637305985</c:v>
                </c:pt>
                <c:pt idx="3992">
                  <c:v>466.56024523059853</c:v>
                </c:pt>
                <c:pt idx="3993">
                  <c:v>466.49445823059853</c:v>
                </c:pt>
                <c:pt idx="3994">
                  <c:v>471.05033673059859</c:v>
                </c:pt>
                <c:pt idx="3995">
                  <c:v>475.53903773059858</c:v>
                </c:pt>
                <c:pt idx="3996">
                  <c:v>469.18223523059862</c:v>
                </c:pt>
                <c:pt idx="3997">
                  <c:v>463.49036823059862</c:v>
                </c:pt>
                <c:pt idx="3998">
                  <c:v>465.66584623059867</c:v>
                </c:pt>
                <c:pt idx="3999">
                  <c:v>464.44869173059863</c:v>
                </c:pt>
                <c:pt idx="4000">
                  <c:v>460.31565273059857</c:v>
                </c:pt>
                <c:pt idx="4001">
                  <c:v>454.31832373059859</c:v>
                </c:pt>
                <c:pt idx="4002">
                  <c:v>438.88607473059852</c:v>
                </c:pt>
                <c:pt idx="4003">
                  <c:v>447.54086073059852</c:v>
                </c:pt>
                <c:pt idx="4004">
                  <c:v>452.19993723059861</c:v>
                </c:pt>
                <c:pt idx="4005">
                  <c:v>450.98605023059849</c:v>
                </c:pt>
                <c:pt idx="4006">
                  <c:v>448.98151673059863</c:v>
                </c:pt>
                <c:pt idx="4007">
                  <c:v>450.96605623059861</c:v>
                </c:pt>
                <c:pt idx="4008">
                  <c:v>454.80351973059851</c:v>
                </c:pt>
                <c:pt idx="4009">
                  <c:v>454.98110323059848</c:v>
                </c:pt>
                <c:pt idx="4010">
                  <c:v>449.79304423059858</c:v>
                </c:pt>
                <c:pt idx="4011">
                  <c:v>451.34136523059851</c:v>
                </c:pt>
                <c:pt idx="4012">
                  <c:v>448.00695573059852</c:v>
                </c:pt>
                <c:pt idx="4013">
                  <c:v>453.87254773059851</c:v>
                </c:pt>
              </c:numCache>
            </c:numRef>
          </c:val>
          <c:smooth val="0"/>
          <c:extLst>
            <c:ext xmlns:c16="http://schemas.microsoft.com/office/drawing/2014/chart" uri="{C3380CC4-5D6E-409C-BE32-E72D297353CC}">
              <c16:uniqueId val="{00000004-5784-4E02-99DA-F46F6890B581}"/>
            </c:ext>
          </c:extLst>
        </c:ser>
        <c:ser>
          <c:idx val="5"/>
          <c:order val="5"/>
          <c:tx>
            <c:strRef>
              <c:f>Sheet1!$G$1</c:f>
              <c:strCache>
                <c:ptCount val="1"/>
                <c:pt idx="0">
                  <c:v>Theme</c:v>
                </c:pt>
              </c:strCache>
            </c:strRef>
          </c:tx>
          <c:spPr>
            <a:ln>
              <a:solidFill>
                <a:srgbClr val="86C5E3"/>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Sheet1!$G$2:$G$4015</c:f>
              <c:numCache>
                <c:formatCode>0.00</c:formatCode>
                <c:ptCount val="4014"/>
                <c:pt idx="0">
                  <c:v>100</c:v>
                </c:pt>
                <c:pt idx="1">
                  <c:v>98.379386541896125</c:v>
                </c:pt>
                <c:pt idx="2">
                  <c:v>99.469535593578243</c:v>
                </c:pt>
                <c:pt idx="3">
                  <c:v>100.20282228343891</c:v>
                </c:pt>
                <c:pt idx="4">
                  <c:v>99.227367695318392</c:v>
                </c:pt>
                <c:pt idx="5">
                  <c:v>98.460174994231039</c:v>
                </c:pt>
                <c:pt idx="6">
                  <c:v>98.195965163049806</c:v>
                </c:pt>
                <c:pt idx="7">
                  <c:v>97.517430441302622</c:v>
                </c:pt>
                <c:pt idx="8">
                  <c:v>97.856567367234831</c:v>
                </c:pt>
                <c:pt idx="9">
                  <c:v>97.958963721725908</c:v>
                </c:pt>
                <c:pt idx="10">
                  <c:v>97.032112489808782</c:v>
                </c:pt>
                <c:pt idx="11">
                  <c:v>97.967480797628127</c:v>
                </c:pt>
                <c:pt idx="12">
                  <c:v>98.588766715853566</c:v>
                </c:pt>
                <c:pt idx="13">
                  <c:v>98.501109992970981</c:v>
                </c:pt>
                <c:pt idx="14">
                  <c:v>98.180316061360614</c:v>
                </c:pt>
                <c:pt idx="15">
                  <c:v>98.516032662527849</c:v>
                </c:pt>
                <c:pt idx="16">
                  <c:v>98.493541539504179</c:v>
                </c:pt>
                <c:pt idx="17">
                  <c:v>98.416496538240466</c:v>
                </c:pt>
                <c:pt idx="18">
                  <c:v>98.410459813367396</c:v>
                </c:pt>
                <c:pt idx="19">
                  <c:v>98.16636612223337</c:v>
                </c:pt>
                <c:pt idx="20">
                  <c:v>97.164480629750372</c:v>
                </c:pt>
                <c:pt idx="21">
                  <c:v>97.772606176663786</c:v>
                </c:pt>
                <c:pt idx="22">
                  <c:v>99.129722682751634</c:v>
                </c:pt>
                <c:pt idx="23">
                  <c:v>100.2052866210426</c:v>
                </c:pt>
                <c:pt idx="24">
                  <c:v>99.609310896493085</c:v>
                </c:pt>
                <c:pt idx="25">
                  <c:v>99.759702364687342</c:v>
                </c:pt>
                <c:pt idx="26">
                  <c:v>100.52857218515091</c:v>
                </c:pt>
                <c:pt idx="27">
                  <c:v>98.00607540354342</c:v>
                </c:pt>
                <c:pt idx="28">
                  <c:v>97.976001782032</c:v>
                </c:pt>
                <c:pt idx="29">
                  <c:v>98.232395652205852</c:v>
                </c:pt>
                <c:pt idx="30">
                  <c:v>98.434077478040109</c:v>
                </c:pt>
                <c:pt idx="31">
                  <c:v>99.241023260158769</c:v>
                </c:pt>
                <c:pt idx="32">
                  <c:v>98.067338787739033</c:v>
                </c:pt>
                <c:pt idx="33">
                  <c:v>98.751427735198178</c:v>
                </c:pt>
                <c:pt idx="34">
                  <c:v>98.834409011158257</c:v>
                </c:pt>
                <c:pt idx="35">
                  <c:v>100.36162067877071</c:v>
                </c:pt>
                <c:pt idx="36">
                  <c:v>101.059923358012</c:v>
                </c:pt>
                <c:pt idx="37">
                  <c:v>101.09014704777471</c:v>
                </c:pt>
                <c:pt idx="38">
                  <c:v>100.503699386543</c:v>
                </c:pt>
                <c:pt idx="39">
                  <c:v>100.9496357288026</c:v>
                </c:pt>
                <c:pt idx="40">
                  <c:v>100.4615163445513</c:v>
                </c:pt>
                <c:pt idx="41">
                  <c:v>95.363502932952017</c:v>
                </c:pt>
                <c:pt idx="42">
                  <c:v>90.404101411275221</c:v>
                </c:pt>
                <c:pt idx="43">
                  <c:v>92.489983391724053</c:v>
                </c:pt>
                <c:pt idx="44">
                  <c:v>95.239976603889957</c:v>
                </c:pt>
                <c:pt idx="45">
                  <c:v>97.204470606850919</c:v>
                </c:pt>
                <c:pt idx="46">
                  <c:v>97.95701863223178</c:v>
                </c:pt>
                <c:pt idx="47">
                  <c:v>96.839727311303818</c:v>
                </c:pt>
                <c:pt idx="48">
                  <c:v>96.354347960529395</c:v>
                </c:pt>
                <c:pt idx="49">
                  <c:v>96.944376795052563</c:v>
                </c:pt>
                <c:pt idx="50">
                  <c:v>97.576927506959393</c:v>
                </c:pt>
                <c:pt idx="51">
                  <c:v>98.503025524210287</c:v>
                </c:pt>
                <c:pt idx="52">
                  <c:v>99.897241871553106</c:v>
                </c:pt>
                <c:pt idx="53">
                  <c:v>99.274497905467172</c:v>
                </c:pt>
                <c:pt idx="54">
                  <c:v>99.557199902719589</c:v>
                </c:pt>
                <c:pt idx="55">
                  <c:v>100.48334275726501</c:v>
                </c:pt>
                <c:pt idx="56">
                  <c:v>101.4815975742962</c:v>
                </c:pt>
                <c:pt idx="57">
                  <c:v>102.1026039195276</c:v>
                </c:pt>
                <c:pt idx="58">
                  <c:v>101.55190271410039</c:v>
                </c:pt>
                <c:pt idx="59">
                  <c:v>101.2449392002202</c:v>
                </c:pt>
                <c:pt idx="60">
                  <c:v>100.4004489341073</c:v>
                </c:pt>
                <c:pt idx="61">
                  <c:v>98.97452340564044</c:v>
                </c:pt>
                <c:pt idx="62">
                  <c:v>101.25810121261119</c:v>
                </c:pt>
                <c:pt idx="63">
                  <c:v>102.9169930942962</c:v>
                </c:pt>
                <c:pt idx="64">
                  <c:v>103.9774908937117</c:v>
                </c:pt>
                <c:pt idx="65">
                  <c:v>104.2273504743364</c:v>
                </c:pt>
                <c:pt idx="66">
                  <c:v>105.6974815553736</c:v>
                </c:pt>
                <c:pt idx="67">
                  <c:v>105.27265156985069</c:v>
                </c:pt>
                <c:pt idx="68">
                  <c:v>105.1539362226335</c:v>
                </c:pt>
                <c:pt idx="69">
                  <c:v>105.3689113386871</c:v>
                </c:pt>
                <c:pt idx="70">
                  <c:v>103.8700417638608</c:v>
                </c:pt>
                <c:pt idx="71">
                  <c:v>104.95720105429881</c:v>
                </c:pt>
                <c:pt idx="72">
                  <c:v>105.9659138366182</c:v>
                </c:pt>
                <c:pt idx="73">
                  <c:v>105.91511927761169</c:v>
                </c:pt>
                <c:pt idx="74">
                  <c:v>105.9015882712596</c:v>
                </c:pt>
                <c:pt idx="75">
                  <c:v>106.6721728943569</c:v>
                </c:pt>
                <c:pt idx="76">
                  <c:v>108.14997326381079</c:v>
                </c:pt>
                <c:pt idx="77">
                  <c:v>109.7445747915138</c:v>
                </c:pt>
                <c:pt idx="78">
                  <c:v>109.4513214525083</c:v>
                </c:pt>
                <c:pt idx="79">
                  <c:v>110.34459259007311</c:v>
                </c:pt>
                <c:pt idx="80">
                  <c:v>110.2652622957191</c:v>
                </c:pt>
                <c:pt idx="81">
                  <c:v>107.4895836088555</c:v>
                </c:pt>
                <c:pt idx="82">
                  <c:v>102.0746916288456</c:v>
                </c:pt>
                <c:pt idx="83">
                  <c:v>101.99640584426</c:v>
                </c:pt>
                <c:pt idx="84">
                  <c:v>102.5293203642983</c:v>
                </c:pt>
                <c:pt idx="85">
                  <c:v>106.5750307784876</c:v>
                </c:pt>
                <c:pt idx="86">
                  <c:v>106.4012081668543</c:v>
                </c:pt>
                <c:pt idx="87">
                  <c:v>105.59124888173911</c:v>
                </c:pt>
                <c:pt idx="88">
                  <c:v>106.32185967351241</c:v>
                </c:pt>
                <c:pt idx="89">
                  <c:v>105.73869645936171</c:v>
                </c:pt>
                <c:pt idx="90">
                  <c:v>101.96420385113611</c:v>
                </c:pt>
                <c:pt idx="91">
                  <c:v>101.7951001199349</c:v>
                </c:pt>
                <c:pt idx="92">
                  <c:v>101.7888670858776</c:v>
                </c:pt>
                <c:pt idx="93">
                  <c:v>97.728671665168392</c:v>
                </c:pt>
                <c:pt idx="94">
                  <c:v>99.012898840106786</c:v>
                </c:pt>
                <c:pt idx="95">
                  <c:v>97.317864628167285</c:v>
                </c:pt>
                <c:pt idx="96">
                  <c:v>91.398358441644049</c:v>
                </c:pt>
                <c:pt idx="97">
                  <c:v>91.571835039952148</c:v>
                </c:pt>
                <c:pt idx="98">
                  <c:v>90.101757293096995</c:v>
                </c:pt>
                <c:pt idx="99">
                  <c:v>93.889765513743782</c:v>
                </c:pt>
                <c:pt idx="100">
                  <c:v>93.784306405937272</c:v>
                </c:pt>
                <c:pt idx="101">
                  <c:v>94.316130994405626</c:v>
                </c:pt>
                <c:pt idx="102">
                  <c:v>96.006578586776541</c:v>
                </c:pt>
                <c:pt idx="103">
                  <c:v>92.856213283749355</c:v>
                </c:pt>
                <c:pt idx="104">
                  <c:v>92.98327574554007</c:v>
                </c:pt>
                <c:pt idx="105">
                  <c:v>92.277335650599497</c:v>
                </c:pt>
                <c:pt idx="106">
                  <c:v>94.810078497898346</c:v>
                </c:pt>
                <c:pt idx="107">
                  <c:v>94.258208824199741</c:v>
                </c:pt>
                <c:pt idx="108">
                  <c:v>94.010738653097945</c:v>
                </c:pt>
                <c:pt idx="109">
                  <c:v>93.991189954151793</c:v>
                </c:pt>
                <c:pt idx="110">
                  <c:v>94.027899320487535</c:v>
                </c:pt>
                <c:pt idx="111">
                  <c:v>93.243579822811157</c:v>
                </c:pt>
                <c:pt idx="112">
                  <c:v>91.68174239910924</c:v>
                </c:pt>
                <c:pt idx="113">
                  <c:v>92.609199945567383</c:v>
                </c:pt>
                <c:pt idx="114">
                  <c:v>94.145259074728997</c:v>
                </c:pt>
                <c:pt idx="115">
                  <c:v>90.318858793007635</c:v>
                </c:pt>
                <c:pt idx="116">
                  <c:v>91.120621522604139</c:v>
                </c:pt>
                <c:pt idx="117">
                  <c:v>92.543544560296027</c:v>
                </c:pt>
                <c:pt idx="118">
                  <c:v>92.781117980425861</c:v>
                </c:pt>
                <c:pt idx="119">
                  <c:v>94.729121636684468</c:v>
                </c:pt>
                <c:pt idx="120">
                  <c:v>95.48761820266607</c:v>
                </c:pt>
                <c:pt idx="121">
                  <c:v>96.933975669603058</c:v>
                </c:pt>
                <c:pt idx="122">
                  <c:v>96.278190804926837</c:v>
                </c:pt>
                <c:pt idx="123">
                  <c:v>99.023322627212039</c:v>
                </c:pt>
                <c:pt idx="124">
                  <c:v>101.83877159100339</c:v>
                </c:pt>
                <c:pt idx="125">
                  <c:v>100.27723802398521</c:v>
                </c:pt>
                <c:pt idx="126">
                  <c:v>101.0835255773935</c:v>
                </c:pt>
                <c:pt idx="127">
                  <c:v>100.91570992485811</c:v>
                </c:pt>
                <c:pt idx="128">
                  <c:v>101.7075716075374</c:v>
                </c:pt>
                <c:pt idx="129">
                  <c:v>101.95776753394161</c:v>
                </c:pt>
                <c:pt idx="130">
                  <c:v>102.9131835319134</c:v>
                </c:pt>
                <c:pt idx="131">
                  <c:v>103.6602435566993</c:v>
                </c:pt>
                <c:pt idx="132">
                  <c:v>103.30658745919619</c:v>
                </c:pt>
                <c:pt idx="133">
                  <c:v>102.7138412129097</c:v>
                </c:pt>
                <c:pt idx="134">
                  <c:v>104.8126005659834</c:v>
                </c:pt>
                <c:pt idx="135">
                  <c:v>106.0855459780373</c:v>
                </c:pt>
                <c:pt idx="136">
                  <c:v>105.93684919494071</c:v>
                </c:pt>
                <c:pt idx="137">
                  <c:v>105.23491627102371</c:v>
                </c:pt>
                <c:pt idx="138">
                  <c:v>104.39647921952471</c:v>
                </c:pt>
                <c:pt idx="139">
                  <c:v>104.4312686497184</c:v>
                </c:pt>
                <c:pt idx="140">
                  <c:v>104.9331133452412</c:v>
                </c:pt>
                <c:pt idx="141">
                  <c:v>105.9224558066992</c:v>
                </c:pt>
                <c:pt idx="142">
                  <c:v>107.7808524765033</c:v>
                </c:pt>
                <c:pt idx="143">
                  <c:v>108.9810869950409</c:v>
                </c:pt>
                <c:pt idx="144">
                  <c:v>111.27026214711979</c:v>
                </c:pt>
                <c:pt idx="145">
                  <c:v>111.70235588894229</c:v>
                </c:pt>
                <c:pt idx="146">
                  <c:v>111.2283311380924</c:v>
                </c:pt>
                <c:pt idx="147">
                  <c:v>111.3447091602317</c:v>
                </c:pt>
                <c:pt idx="148">
                  <c:v>111.1482736734491</c:v>
                </c:pt>
                <c:pt idx="149">
                  <c:v>109.41356841280771</c:v>
                </c:pt>
                <c:pt idx="150">
                  <c:v>107.4282877139518</c:v>
                </c:pt>
                <c:pt idx="151">
                  <c:v>107.0857746119385</c:v>
                </c:pt>
                <c:pt idx="152">
                  <c:v>108.1130862720109</c:v>
                </c:pt>
                <c:pt idx="153">
                  <c:v>108.42839612224439</c:v>
                </c:pt>
                <c:pt idx="154">
                  <c:v>106.703146625991</c:v>
                </c:pt>
                <c:pt idx="155">
                  <c:v>106.9124678345287</c:v>
                </c:pt>
                <c:pt idx="156">
                  <c:v>107.8550855245679</c:v>
                </c:pt>
                <c:pt idx="157">
                  <c:v>107.5694257843182</c:v>
                </c:pt>
                <c:pt idx="158">
                  <c:v>109.3410393547575</c:v>
                </c:pt>
                <c:pt idx="159">
                  <c:v>106.4986563745874</c:v>
                </c:pt>
                <c:pt idx="160">
                  <c:v>105.7926743720087</c:v>
                </c:pt>
                <c:pt idx="161">
                  <c:v>104.235630571229</c:v>
                </c:pt>
                <c:pt idx="162">
                  <c:v>104.2299609818064</c:v>
                </c:pt>
                <c:pt idx="163">
                  <c:v>103.1221064866275</c:v>
                </c:pt>
                <c:pt idx="164">
                  <c:v>102.5239383637829</c:v>
                </c:pt>
                <c:pt idx="165">
                  <c:v>103.95629444540781</c:v>
                </c:pt>
                <c:pt idx="166">
                  <c:v>104.7167916173815</c:v>
                </c:pt>
                <c:pt idx="167">
                  <c:v>104.2991365892977</c:v>
                </c:pt>
                <c:pt idx="168">
                  <c:v>106.6882381092951</c:v>
                </c:pt>
                <c:pt idx="169">
                  <c:v>106.5838267920048</c:v>
                </c:pt>
                <c:pt idx="170">
                  <c:v>106.7180942025316</c:v>
                </c:pt>
                <c:pt idx="171">
                  <c:v>106.647372419454</c:v>
                </c:pt>
                <c:pt idx="172">
                  <c:v>106.9125826329022</c:v>
                </c:pt>
                <c:pt idx="173">
                  <c:v>108.0274017900413</c:v>
                </c:pt>
                <c:pt idx="174">
                  <c:v>108.7344860802538</c:v>
                </c:pt>
                <c:pt idx="175">
                  <c:v>109.2914407296619</c:v>
                </c:pt>
                <c:pt idx="176">
                  <c:v>110.301336644451</c:v>
                </c:pt>
                <c:pt idx="177">
                  <c:v>110.6956340460966</c:v>
                </c:pt>
                <c:pt idx="178">
                  <c:v>111.3674314042667</c:v>
                </c:pt>
                <c:pt idx="179">
                  <c:v>110.9211983858316</c:v>
                </c:pt>
                <c:pt idx="180">
                  <c:v>110.5698409329287</c:v>
                </c:pt>
                <c:pt idx="181">
                  <c:v>111.04555887296399</c:v>
                </c:pt>
                <c:pt idx="182">
                  <c:v>112.7285766133658</c:v>
                </c:pt>
                <c:pt idx="183">
                  <c:v>112.4872051444997</c:v>
                </c:pt>
                <c:pt idx="184">
                  <c:v>113.39437814827041</c:v>
                </c:pt>
                <c:pt idx="185">
                  <c:v>115.28341169156241</c:v>
                </c:pt>
                <c:pt idx="186">
                  <c:v>115.8097724594363</c:v>
                </c:pt>
                <c:pt idx="187">
                  <c:v>115.9220054227947</c:v>
                </c:pt>
                <c:pt idx="188">
                  <c:v>115.29441851972049</c:v>
                </c:pt>
                <c:pt idx="189">
                  <c:v>115.26326643290101</c:v>
                </c:pt>
                <c:pt idx="190">
                  <c:v>114.8484690329566</c:v>
                </c:pt>
                <c:pt idx="191">
                  <c:v>114.2719658759881</c:v>
                </c:pt>
                <c:pt idx="192">
                  <c:v>114.6006877303287</c:v>
                </c:pt>
                <c:pt idx="193">
                  <c:v>115.03799736245141</c:v>
                </c:pt>
                <c:pt idx="194">
                  <c:v>111.1062606615059</c:v>
                </c:pt>
                <c:pt idx="195">
                  <c:v>112.0972885331261</c:v>
                </c:pt>
                <c:pt idx="196">
                  <c:v>112.718902048251</c:v>
                </c:pt>
                <c:pt idx="197">
                  <c:v>107.45285980451931</c:v>
                </c:pt>
                <c:pt idx="198">
                  <c:v>109.1176214400803</c:v>
                </c:pt>
                <c:pt idx="199">
                  <c:v>110.7858260740303</c:v>
                </c:pt>
                <c:pt idx="200">
                  <c:v>110.4727476815318</c:v>
                </c:pt>
                <c:pt idx="201">
                  <c:v>111.65458249296969</c:v>
                </c:pt>
                <c:pt idx="202">
                  <c:v>113.7406975292474</c:v>
                </c:pt>
                <c:pt idx="203">
                  <c:v>111.5872060548926</c:v>
                </c:pt>
                <c:pt idx="204">
                  <c:v>110.2459637662881</c:v>
                </c:pt>
                <c:pt idx="205">
                  <c:v>111.57085109132269</c:v>
                </c:pt>
                <c:pt idx="206">
                  <c:v>111.62277206768439</c:v>
                </c:pt>
                <c:pt idx="207">
                  <c:v>106.51004093376589</c:v>
                </c:pt>
                <c:pt idx="208">
                  <c:v>104.8340905221868</c:v>
                </c:pt>
                <c:pt idx="209">
                  <c:v>104.7873001921833</c:v>
                </c:pt>
                <c:pt idx="210">
                  <c:v>104.2106552840506</c:v>
                </c:pt>
                <c:pt idx="211">
                  <c:v>104.3677384462359</c:v>
                </c:pt>
                <c:pt idx="212">
                  <c:v>103.24605084848569</c:v>
                </c:pt>
                <c:pt idx="213">
                  <c:v>105.242291064168</c:v>
                </c:pt>
                <c:pt idx="214">
                  <c:v>108.661123064427</c:v>
                </c:pt>
                <c:pt idx="215">
                  <c:v>109.4080837089689</c:v>
                </c:pt>
                <c:pt idx="216">
                  <c:v>109.8412535228444</c:v>
                </c:pt>
                <c:pt idx="217">
                  <c:v>110.03772625746841</c:v>
                </c:pt>
                <c:pt idx="218">
                  <c:v>112.3229994316212</c:v>
                </c:pt>
                <c:pt idx="219">
                  <c:v>115.104714789626</c:v>
                </c:pt>
                <c:pt idx="220">
                  <c:v>115.41427071582009</c:v>
                </c:pt>
                <c:pt idx="221">
                  <c:v>116.0177142976727</c:v>
                </c:pt>
                <c:pt idx="222">
                  <c:v>117.620493691894</c:v>
                </c:pt>
                <c:pt idx="223">
                  <c:v>117.87584865170081</c:v>
                </c:pt>
                <c:pt idx="224">
                  <c:v>118.99503657034479</c:v>
                </c:pt>
                <c:pt idx="225">
                  <c:v>120.177387819354</c:v>
                </c:pt>
                <c:pt idx="226">
                  <c:v>121.0593517910945</c:v>
                </c:pt>
                <c:pt idx="227">
                  <c:v>122.7696983972173</c:v>
                </c:pt>
                <c:pt idx="228">
                  <c:v>122.18903971827351</c:v>
                </c:pt>
                <c:pt idx="229">
                  <c:v>122.99012841465451</c:v>
                </c:pt>
                <c:pt idx="230">
                  <c:v>124.62825232231189</c:v>
                </c:pt>
                <c:pt idx="231">
                  <c:v>125.53682476373869</c:v>
                </c:pt>
                <c:pt idx="232">
                  <c:v>126.4238330682189</c:v>
                </c:pt>
                <c:pt idx="233">
                  <c:v>127.0296137901356</c:v>
                </c:pt>
                <c:pt idx="234">
                  <c:v>129.4748745429705</c:v>
                </c:pt>
                <c:pt idx="235">
                  <c:v>129.99191412018681</c:v>
                </c:pt>
                <c:pt idx="236">
                  <c:v>129.59437959444071</c:v>
                </c:pt>
                <c:pt idx="237">
                  <c:v>129.6671031599613</c:v>
                </c:pt>
                <c:pt idx="238">
                  <c:v>131.03966119070299</c:v>
                </c:pt>
                <c:pt idx="239">
                  <c:v>134.07463013943979</c:v>
                </c:pt>
                <c:pt idx="240">
                  <c:v>135.0972169992273</c:v>
                </c:pt>
                <c:pt idx="241">
                  <c:v>138.51779904791201</c:v>
                </c:pt>
                <c:pt idx="242">
                  <c:v>134.76736539524239</c:v>
                </c:pt>
                <c:pt idx="243">
                  <c:v>130.05086784268781</c:v>
                </c:pt>
                <c:pt idx="244">
                  <c:v>135.29035360429779</c:v>
                </c:pt>
                <c:pt idx="245">
                  <c:v>137.61732009635261</c:v>
                </c:pt>
                <c:pt idx="246">
                  <c:v>139.47599773162349</c:v>
                </c:pt>
                <c:pt idx="247">
                  <c:v>137.63609483741911</c:v>
                </c:pt>
                <c:pt idx="248">
                  <c:v>142.87756980518</c:v>
                </c:pt>
                <c:pt idx="249">
                  <c:v>148.09608417089461</c:v>
                </c:pt>
                <c:pt idx="250">
                  <c:v>142.62253330860969</c:v>
                </c:pt>
                <c:pt idx="251">
                  <c:v>139.74238960304299</c:v>
                </c:pt>
                <c:pt idx="252">
                  <c:v>137.06702866632611</c:v>
                </c:pt>
                <c:pt idx="253">
                  <c:v>137.499723767435</c:v>
                </c:pt>
                <c:pt idx="254">
                  <c:v>144.16835801450111</c:v>
                </c:pt>
                <c:pt idx="255">
                  <c:v>146.03063844770139</c:v>
                </c:pt>
                <c:pt idx="256">
                  <c:v>148.11399345250979</c:v>
                </c:pt>
                <c:pt idx="257">
                  <c:v>153.08921045522359</c:v>
                </c:pt>
                <c:pt idx="258">
                  <c:v>158.95298741138851</c:v>
                </c:pt>
                <c:pt idx="259">
                  <c:v>158.3128519595785</c:v>
                </c:pt>
                <c:pt idx="260">
                  <c:v>161.28100669817579</c:v>
                </c:pt>
                <c:pt idx="261">
                  <c:v>159.43480379204229</c:v>
                </c:pt>
                <c:pt idx="262">
                  <c:v>163.58294991815711</c:v>
                </c:pt>
                <c:pt idx="263">
                  <c:v>167.67796195640571</c:v>
                </c:pt>
                <c:pt idx="264">
                  <c:v>167.46847220420321</c:v>
                </c:pt>
                <c:pt idx="265">
                  <c:v>164.79621327870021</c:v>
                </c:pt>
                <c:pt idx="266">
                  <c:v>163.8110989301808</c:v>
                </c:pt>
                <c:pt idx="267">
                  <c:v>164.85923039905859</c:v>
                </c:pt>
                <c:pt idx="268">
                  <c:v>164.7140655814359</c:v>
                </c:pt>
                <c:pt idx="269">
                  <c:v>168.00871784389631</c:v>
                </c:pt>
                <c:pt idx="270">
                  <c:v>172.55066409742611</c:v>
                </c:pt>
                <c:pt idx="271">
                  <c:v>173.86929790355501</c:v>
                </c:pt>
                <c:pt idx="272">
                  <c:v>173.86844129542979</c:v>
                </c:pt>
                <c:pt idx="273">
                  <c:v>177.1372129178408</c:v>
                </c:pt>
                <c:pt idx="274">
                  <c:v>168.07161472761339</c:v>
                </c:pt>
                <c:pt idx="275">
                  <c:v>172.42414714743279</c:v>
                </c:pt>
                <c:pt idx="276">
                  <c:v>175.95028985231301</c:v>
                </c:pt>
                <c:pt idx="277">
                  <c:v>176.55185996698839</c:v>
                </c:pt>
                <c:pt idx="278">
                  <c:v>172.80478789541539</c:v>
                </c:pt>
                <c:pt idx="279">
                  <c:v>171.63111726485809</c:v>
                </c:pt>
                <c:pt idx="280">
                  <c:v>178.15677489934049</c:v>
                </c:pt>
                <c:pt idx="281">
                  <c:v>186.73628947081079</c:v>
                </c:pt>
                <c:pt idx="282">
                  <c:v>191.48138240180421</c:v>
                </c:pt>
                <c:pt idx="283">
                  <c:v>194.32596989792</c:v>
                </c:pt>
                <c:pt idx="284">
                  <c:v>194.25386212842801</c:v>
                </c:pt>
                <c:pt idx="285">
                  <c:v>191.76649849295089</c:v>
                </c:pt>
                <c:pt idx="286">
                  <c:v>194.44506799538331</c:v>
                </c:pt>
                <c:pt idx="287">
                  <c:v>194.76582407705541</c:v>
                </c:pt>
                <c:pt idx="288">
                  <c:v>198.41378433925419</c:v>
                </c:pt>
                <c:pt idx="289">
                  <c:v>196.60022564317359</c:v>
                </c:pt>
                <c:pt idx="290">
                  <c:v>198.96066645296861</c:v>
                </c:pt>
                <c:pt idx="291">
                  <c:v>188.8715215228911</c:v>
                </c:pt>
                <c:pt idx="292">
                  <c:v>185.47985847599409</c:v>
                </c:pt>
                <c:pt idx="293">
                  <c:v>189.5939490835508</c:v>
                </c:pt>
                <c:pt idx="294">
                  <c:v>194.41581576622539</c:v>
                </c:pt>
                <c:pt idx="295">
                  <c:v>195.1985987044169</c:v>
                </c:pt>
                <c:pt idx="296">
                  <c:v>199.48837172628529</c:v>
                </c:pt>
                <c:pt idx="297">
                  <c:v>204.05281937856191</c:v>
                </c:pt>
                <c:pt idx="298">
                  <c:v>207.42655088016491</c:v>
                </c:pt>
                <c:pt idx="299">
                  <c:v>211.3749278460553</c:v>
                </c:pt>
                <c:pt idx="300">
                  <c:v>211.4609933116879</c:v>
                </c:pt>
                <c:pt idx="301">
                  <c:v>211.25389444601109</c:v>
                </c:pt>
                <c:pt idx="302">
                  <c:v>209.29903718904799</c:v>
                </c:pt>
                <c:pt idx="303">
                  <c:v>203.85392358927339</c:v>
                </c:pt>
                <c:pt idx="304">
                  <c:v>202.47536399970821</c:v>
                </c:pt>
                <c:pt idx="305">
                  <c:v>195.90768711072599</c:v>
                </c:pt>
                <c:pt idx="306">
                  <c:v>196.03921506000171</c:v>
                </c:pt>
                <c:pt idx="307">
                  <c:v>197.3559861247787</c:v>
                </c:pt>
                <c:pt idx="308">
                  <c:v>195.76940663093561</c:v>
                </c:pt>
                <c:pt idx="309">
                  <c:v>191.97980729907721</c:v>
                </c:pt>
                <c:pt idx="310">
                  <c:v>194.8121660492416</c:v>
                </c:pt>
                <c:pt idx="311">
                  <c:v>191.6784654933318</c:v>
                </c:pt>
                <c:pt idx="312">
                  <c:v>186.20839326001169</c:v>
                </c:pt>
                <c:pt idx="313">
                  <c:v>182.92329674213229</c:v>
                </c:pt>
                <c:pt idx="314">
                  <c:v>200.64097157980541</c:v>
                </c:pt>
                <c:pt idx="315">
                  <c:v>192.42584841970279</c:v>
                </c:pt>
                <c:pt idx="316">
                  <c:v>210.4051751049291</c:v>
                </c:pt>
                <c:pt idx="317">
                  <c:v>209.98026625142279</c:v>
                </c:pt>
                <c:pt idx="318">
                  <c:v>208.93801357070589</c:v>
                </c:pt>
                <c:pt idx="319">
                  <c:v>200.92169055504129</c:v>
                </c:pt>
                <c:pt idx="320">
                  <c:v>200.46049804275009</c:v>
                </c:pt>
                <c:pt idx="321">
                  <c:v>202.3792160578663</c:v>
                </c:pt>
                <c:pt idx="322">
                  <c:v>209.98740516755879</c:v>
                </c:pt>
                <c:pt idx="323">
                  <c:v>214.6682232177175</c:v>
                </c:pt>
                <c:pt idx="324">
                  <c:v>211.7373933491024</c:v>
                </c:pt>
                <c:pt idx="325">
                  <c:v>204.66788212266721</c:v>
                </c:pt>
                <c:pt idx="326">
                  <c:v>199.56666615428639</c:v>
                </c:pt>
                <c:pt idx="327">
                  <c:v>187.59864610787889</c:v>
                </c:pt>
                <c:pt idx="328">
                  <c:v>184.21388637201801</c:v>
                </c:pt>
                <c:pt idx="329">
                  <c:v>185.52613619598421</c:v>
                </c:pt>
                <c:pt idx="330">
                  <c:v>198.06637742601001</c:v>
                </c:pt>
                <c:pt idx="331">
                  <c:v>203.34015207558579</c:v>
                </c:pt>
                <c:pt idx="332">
                  <c:v>204.8934083978092</c:v>
                </c:pt>
                <c:pt idx="333">
                  <c:v>204.82847401647251</c:v>
                </c:pt>
                <c:pt idx="334">
                  <c:v>203.13468844296139</c:v>
                </c:pt>
                <c:pt idx="335">
                  <c:v>202.918237128172</c:v>
                </c:pt>
                <c:pt idx="336">
                  <c:v>202.0334454579843</c:v>
                </c:pt>
                <c:pt idx="337">
                  <c:v>202.60684263037939</c:v>
                </c:pt>
                <c:pt idx="338">
                  <c:v>205.11849706829659</c:v>
                </c:pt>
                <c:pt idx="339">
                  <c:v>204.95105460221581</c:v>
                </c:pt>
                <c:pt idx="340">
                  <c:v>202.50198026647229</c:v>
                </c:pt>
                <c:pt idx="341">
                  <c:v>203.32494250669231</c:v>
                </c:pt>
                <c:pt idx="342">
                  <c:v>192.74656139200289</c:v>
                </c:pt>
                <c:pt idx="343">
                  <c:v>187.35718685878399</c:v>
                </c:pt>
                <c:pt idx="344">
                  <c:v>185.03762594306559</c:v>
                </c:pt>
                <c:pt idx="345">
                  <c:v>177.96275751569101</c:v>
                </c:pt>
                <c:pt idx="346">
                  <c:v>178.10211839740339</c:v>
                </c:pt>
                <c:pt idx="347">
                  <c:v>183.42561009432649</c:v>
                </c:pt>
                <c:pt idx="348">
                  <c:v>182.69242928095079</c:v>
                </c:pt>
                <c:pt idx="349">
                  <c:v>173.32687465001959</c:v>
                </c:pt>
                <c:pt idx="350">
                  <c:v>175.58407586791239</c:v>
                </c:pt>
                <c:pt idx="351">
                  <c:v>164.17148282020241</c:v>
                </c:pt>
                <c:pt idx="352">
                  <c:v>163.74478961001009</c:v>
                </c:pt>
                <c:pt idx="353">
                  <c:v>162.47363011575521</c:v>
                </c:pt>
                <c:pt idx="354">
                  <c:v>161.45405002505751</c:v>
                </c:pt>
                <c:pt idx="355">
                  <c:v>168.93952127710901</c:v>
                </c:pt>
                <c:pt idx="356">
                  <c:v>171.2709680210362</c:v>
                </c:pt>
                <c:pt idx="357">
                  <c:v>170.1481342725948</c:v>
                </c:pt>
                <c:pt idx="358">
                  <c:v>175.87678791710019</c:v>
                </c:pt>
                <c:pt idx="359">
                  <c:v>172.97449990918861</c:v>
                </c:pt>
                <c:pt idx="360">
                  <c:v>174.0525563189924</c:v>
                </c:pt>
                <c:pt idx="361">
                  <c:v>174.09023369094021</c:v>
                </c:pt>
                <c:pt idx="362">
                  <c:v>174.7282134665918</c:v>
                </c:pt>
                <c:pt idx="363">
                  <c:v>171.98992342393959</c:v>
                </c:pt>
                <c:pt idx="364">
                  <c:v>176.91478952321631</c:v>
                </c:pt>
                <c:pt idx="365">
                  <c:v>177.07549874070841</c:v>
                </c:pt>
                <c:pt idx="366">
                  <c:v>178.29198991410129</c:v>
                </c:pt>
                <c:pt idx="367">
                  <c:v>178.34706849039159</c:v>
                </c:pt>
                <c:pt idx="368">
                  <c:v>179.69134709784311</c:v>
                </c:pt>
                <c:pt idx="369">
                  <c:v>181.94264952152719</c:v>
                </c:pt>
                <c:pt idx="370">
                  <c:v>182.86144799666781</c:v>
                </c:pt>
                <c:pt idx="371">
                  <c:v>184.20927555125311</c:v>
                </c:pt>
                <c:pt idx="372">
                  <c:v>186.25405695815701</c:v>
                </c:pt>
                <c:pt idx="373">
                  <c:v>187.41138505689781</c:v>
                </c:pt>
                <c:pt idx="374">
                  <c:v>187.77338469971869</c:v>
                </c:pt>
                <c:pt idx="375">
                  <c:v>184.8179028833361</c:v>
                </c:pt>
                <c:pt idx="376">
                  <c:v>186.0102967762144</c:v>
                </c:pt>
                <c:pt idx="377">
                  <c:v>186.94368773972309</c:v>
                </c:pt>
                <c:pt idx="378">
                  <c:v>189.45135788190709</c:v>
                </c:pt>
                <c:pt idx="379">
                  <c:v>188.4730632364726</c:v>
                </c:pt>
                <c:pt idx="380">
                  <c:v>190.45942072792121</c:v>
                </c:pt>
                <c:pt idx="381">
                  <c:v>189.2043061001481</c:v>
                </c:pt>
                <c:pt idx="382">
                  <c:v>188.2471148214006</c:v>
                </c:pt>
                <c:pt idx="383">
                  <c:v>188.30319887786371</c:v>
                </c:pt>
                <c:pt idx="384">
                  <c:v>186.64940140924611</c:v>
                </c:pt>
                <c:pt idx="385">
                  <c:v>183.4176955386269</c:v>
                </c:pt>
                <c:pt idx="386">
                  <c:v>182.5127667287982</c:v>
                </c:pt>
                <c:pt idx="387">
                  <c:v>181.17942154546631</c:v>
                </c:pt>
                <c:pt idx="388">
                  <c:v>180.96005378649721</c:v>
                </c:pt>
                <c:pt idx="389">
                  <c:v>183.28104784097559</c:v>
                </c:pt>
                <c:pt idx="390">
                  <c:v>186.52175542974919</c:v>
                </c:pt>
                <c:pt idx="391">
                  <c:v>185.55218328055861</c:v>
                </c:pt>
                <c:pt idx="392">
                  <c:v>186.31029169140041</c:v>
                </c:pt>
                <c:pt idx="393">
                  <c:v>185.7132242358802</c:v>
                </c:pt>
                <c:pt idx="394">
                  <c:v>182.4565735829573</c:v>
                </c:pt>
                <c:pt idx="395">
                  <c:v>177.3376653345839</c:v>
                </c:pt>
                <c:pt idx="396">
                  <c:v>174.9848650503703</c:v>
                </c:pt>
                <c:pt idx="397">
                  <c:v>177.6467847685239</c:v>
                </c:pt>
                <c:pt idx="398">
                  <c:v>176.30356209839911</c:v>
                </c:pt>
                <c:pt idx="399">
                  <c:v>176.21200737415481</c:v>
                </c:pt>
                <c:pt idx="400">
                  <c:v>171.60309656713119</c:v>
                </c:pt>
                <c:pt idx="401">
                  <c:v>170.60059234071599</c:v>
                </c:pt>
                <c:pt idx="402">
                  <c:v>164.89890487985059</c:v>
                </c:pt>
                <c:pt idx="403">
                  <c:v>166.6787116250101</c:v>
                </c:pt>
                <c:pt idx="404">
                  <c:v>165.86101589153651</c:v>
                </c:pt>
                <c:pt idx="405">
                  <c:v>161.9761428645057</c:v>
                </c:pt>
                <c:pt idx="406">
                  <c:v>159.48648197775111</c:v>
                </c:pt>
                <c:pt idx="407">
                  <c:v>162.96249726105879</c:v>
                </c:pt>
                <c:pt idx="408">
                  <c:v>165.46828395885859</c:v>
                </c:pt>
                <c:pt idx="409">
                  <c:v>164.52263889153039</c:v>
                </c:pt>
                <c:pt idx="410">
                  <c:v>164.7845347912122</c:v>
                </c:pt>
                <c:pt idx="411">
                  <c:v>169.81166204966331</c:v>
                </c:pt>
                <c:pt idx="412">
                  <c:v>167.89997612421601</c:v>
                </c:pt>
                <c:pt idx="413">
                  <c:v>166.00225637122921</c:v>
                </c:pt>
                <c:pt idx="414">
                  <c:v>164.50241544877329</c:v>
                </c:pt>
                <c:pt idx="415">
                  <c:v>162.56761747376871</c:v>
                </c:pt>
                <c:pt idx="416">
                  <c:v>159.72390144033079</c:v>
                </c:pt>
                <c:pt idx="417">
                  <c:v>160.88627443527179</c:v>
                </c:pt>
                <c:pt idx="418">
                  <c:v>162.71424256334839</c:v>
                </c:pt>
                <c:pt idx="419">
                  <c:v>156.9617542921053</c:v>
                </c:pt>
                <c:pt idx="420">
                  <c:v>153.35430283857579</c:v>
                </c:pt>
                <c:pt idx="421">
                  <c:v>146.8135698822604</c:v>
                </c:pt>
                <c:pt idx="422">
                  <c:v>151.0581850804268</c:v>
                </c:pt>
                <c:pt idx="423">
                  <c:v>147.47282213070989</c:v>
                </c:pt>
                <c:pt idx="424">
                  <c:v>150.60697096139151</c:v>
                </c:pt>
                <c:pt idx="425">
                  <c:v>152.09740309881519</c:v>
                </c:pt>
                <c:pt idx="426">
                  <c:v>152.45983714749059</c:v>
                </c:pt>
                <c:pt idx="427">
                  <c:v>155.91766455331151</c:v>
                </c:pt>
                <c:pt idx="428">
                  <c:v>156.9569426091721</c:v>
                </c:pt>
                <c:pt idx="429">
                  <c:v>156.5576634756043</c:v>
                </c:pt>
                <c:pt idx="430">
                  <c:v>156.72746146396429</c:v>
                </c:pt>
                <c:pt idx="431">
                  <c:v>151.55977422215079</c:v>
                </c:pt>
                <c:pt idx="432">
                  <c:v>148.39252059284041</c:v>
                </c:pt>
                <c:pt idx="433">
                  <c:v>149.92874478606461</c:v>
                </c:pt>
                <c:pt idx="434">
                  <c:v>150.31360734825671</c:v>
                </c:pt>
                <c:pt idx="435">
                  <c:v>151.00952218456351</c:v>
                </c:pt>
                <c:pt idx="436">
                  <c:v>150.68460588007639</c:v>
                </c:pt>
                <c:pt idx="437">
                  <c:v>157.7609564228911</c:v>
                </c:pt>
                <c:pt idx="438">
                  <c:v>158.53612990645291</c:v>
                </c:pt>
                <c:pt idx="439">
                  <c:v>158.39612671024139</c:v>
                </c:pt>
                <c:pt idx="440">
                  <c:v>159.7199675749024</c:v>
                </c:pt>
                <c:pt idx="441">
                  <c:v>156.52732994697629</c:v>
                </c:pt>
                <c:pt idx="442">
                  <c:v>159.49673698689909</c:v>
                </c:pt>
                <c:pt idx="443">
                  <c:v>160.32052303840351</c:v>
                </c:pt>
                <c:pt idx="444">
                  <c:v>163.3707786555542</c:v>
                </c:pt>
                <c:pt idx="445">
                  <c:v>165.0315085671605</c:v>
                </c:pt>
                <c:pt idx="446">
                  <c:v>166.59477571032531</c:v>
                </c:pt>
                <c:pt idx="447">
                  <c:v>165.83142608924331</c:v>
                </c:pt>
                <c:pt idx="448">
                  <c:v>166.4213891092329</c:v>
                </c:pt>
                <c:pt idx="449">
                  <c:v>166.93548285668831</c:v>
                </c:pt>
                <c:pt idx="450">
                  <c:v>168.48878958648999</c:v>
                </c:pt>
                <c:pt idx="451">
                  <c:v>166.00814833438051</c:v>
                </c:pt>
                <c:pt idx="452">
                  <c:v>165.3525176405995</c:v>
                </c:pt>
                <c:pt idx="453">
                  <c:v>162.68916675085319</c:v>
                </c:pt>
                <c:pt idx="454">
                  <c:v>161.2342726317637</c:v>
                </c:pt>
                <c:pt idx="455">
                  <c:v>159.19884094724071</c:v>
                </c:pt>
                <c:pt idx="456">
                  <c:v>158.99803459848209</c:v>
                </c:pt>
                <c:pt idx="457">
                  <c:v>158.07972255165859</c:v>
                </c:pt>
                <c:pt idx="458">
                  <c:v>157.9806054219444</c:v>
                </c:pt>
                <c:pt idx="459">
                  <c:v>157.67759179542639</c:v>
                </c:pt>
                <c:pt idx="460">
                  <c:v>158.01220471096059</c:v>
                </c:pt>
                <c:pt idx="461">
                  <c:v>156.40711316279899</c:v>
                </c:pt>
                <c:pt idx="462">
                  <c:v>153.32966016616629</c:v>
                </c:pt>
                <c:pt idx="463">
                  <c:v>156.61471811124281</c:v>
                </c:pt>
                <c:pt idx="464">
                  <c:v>156.3170093854705</c:v>
                </c:pt>
                <c:pt idx="465">
                  <c:v>158.68387866779679</c:v>
                </c:pt>
                <c:pt idx="466">
                  <c:v>158.60717747482201</c:v>
                </c:pt>
                <c:pt idx="467">
                  <c:v>155.57518392826799</c:v>
                </c:pt>
                <c:pt idx="468">
                  <c:v>157.39661054534909</c:v>
                </c:pt>
                <c:pt idx="469">
                  <c:v>156.56444622739929</c:v>
                </c:pt>
                <c:pt idx="470">
                  <c:v>154.73192724847539</c:v>
                </c:pt>
                <c:pt idx="471">
                  <c:v>152.81027770015709</c:v>
                </c:pt>
                <c:pt idx="472">
                  <c:v>149.26891390425709</c:v>
                </c:pt>
                <c:pt idx="473">
                  <c:v>142.02280204526909</c:v>
                </c:pt>
                <c:pt idx="474">
                  <c:v>140.54645161874879</c:v>
                </c:pt>
                <c:pt idx="475">
                  <c:v>138.9762453432771</c:v>
                </c:pt>
                <c:pt idx="476">
                  <c:v>138.37696896494501</c:v>
                </c:pt>
                <c:pt idx="477">
                  <c:v>139.34569605498189</c:v>
                </c:pt>
                <c:pt idx="478">
                  <c:v>139.41466488869639</c:v>
                </c:pt>
                <c:pt idx="479">
                  <c:v>136.33750592515659</c:v>
                </c:pt>
                <c:pt idx="480">
                  <c:v>137.0537823757368</c:v>
                </c:pt>
                <c:pt idx="481">
                  <c:v>135.6668526215102</c:v>
                </c:pt>
                <c:pt idx="482">
                  <c:v>131.8677381821301</c:v>
                </c:pt>
                <c:pt idx="483">
                  <c:v>128.07652934162809</c:v>
                </c:pt>
                <c:pt idx="484">
                  <c:v>130.4781116945793</c:v>
                </c:pt>
                <c:pt idx="485">
                  <c:v>132.79721923514569</c:v>
                </c:pt>
                <c:pt idx="486">
                  <c:v>129.40780615327449</c:v>
                </c:pt>
                <c:pt idx="487">
                  <c:v>123.5631416185108</c:v>
                </c:pt>
                <c:pt idx="488">
                  <c:v>123.2299585690604</c:v>
                </c:pt>
                <c:pt idx="489">
                  <c:v>118.34799543374351</c:v>
                </c:pt>
                <c:pt idx="490">
                  <c:v>112.49293049177589</c:v>
                </c:pt>
                <c:pt idx="491">
                  <c:v>118.1660629085043</c:v>
                </c:pt>
                <c:pt idx="492">
                  <c:v>120.03633650606589</c:v>
                </c:pt>
                <c:pt idx="493">
                  <c:v>116.2542263497824</c:v>
                </c:pt>
                <c:pt idx="494">
                  <c:v>116.33762768881979</c:v>
                </c:pt>
                <c:pt idx="495">
                  <c:v>112.38470244534869</c:v>
                </c:pt>
                <c:pt idx="496">
                  <c:v>113.08067176977259</c:v>
                </c:pt>
                <c:pt idx="497">
                  <c:v>114.38585603432141</c:v>
                </c:pt>
                <c:pt idx="498">
                  <c:v>111.7580412901809</c:v>
                </c:pt>
                <c:pt idx="499">
                  <c:v>106.757793768989</c:v>
                </c:pt>
                <c:pt idx="500">
                  <c:v>96.692633729504138</c:v>
                </c:pt>
                <c:pt idx="501">
                  <c:v>90.313808506700056</c:v>
                </c:pt>
                <c:pt idx="502">
                  <c:v>95.683804130209325</c:v>
                </c:pt>
                <c:pt idx="503">
                  <c:v>95.012733240021277</c:v>
                </c:pt>
                <c:pt idx="504">
                  <c:v>99.480247509503698</c:v>
                </c:pt>
                <c:pt idx="505">
                  <c:v>103.9371271535566</c:v>
                </c:pt>
                <c:pt idx="506">
                  <c:v>108.815238408607</c:v>
                </c:pt>
                <c:pt idx="507">
                  <c:v>106.5764503301494</c:v>
                </c:pt>
                <c:pt idx="508">
                  <c:v>103.41582135514631</c:v>
                </c:pt>
                <c:pt idx="509">
                  <c:v>106.0498020618753</c:v>
                </c:pt>
                <c:pt idx="510">
                  <c:v>108.80527514622121</c:v>
                </c:pt>
                <c:pt idx="511">
                  <c:v>105.4532163234085</c:v>
                </c:pt>
                <c:pt idx="512">
                  <c:v>103.5176975469796</c:v>
                </c:pt>
                <c:pt idx="513">
                  <c:v>102.8313321173361</c:v>
                </c:pt>
                <c:pt idx="514">
                  <c:v>100.1560791052207</c:v>
                </c:pt>
                <c:pt idx="515">
                  <c:v>97.128529805942932</c:v>
                </c:pt>
                <c:pt idx="516">
                  <c:v>96.166150694173936</c:v>
                </c:pt>
                <c:pt idx="517">
                  <c:v>94.031441626340182</c:v>
                </c:pt>
                <c:pt idx="518">
                  <c:v>95.292383424884562</c:v>
                </c:pt>
                <c:pt idx="519">
                  <c:v>93.976740444989943</c:v>
                </c:pt>
                <c:pt idx="520">
                  <c:v>93.206576937275912</c:v>
                </c:pt>
                <c:pt idx="521">
                  <c:v>94.242592902606631</c:v>
                </c:pt>
                <c:pt idx="522">
                  <c:v>94.710765586674313</c:v>
                </c:pt>
                <c:pt idx="523">
                  <c:v>93.134342170110799</c:v>
                </c:pt>
                <c:pt idx="524">
                  <c:v>92.213850170212581</c:v>
                </c:pt>
                <c:pt idx="525">
                  <c:v>94.193251315814734</c:v>
                </c:pt>
                <c:pt idx="526">
                  <c:v>97.939829549959441</c:v>
                </c:pt>
                <c:pt idx="527">
                  <c:v>96.265141086745274</c:v>
                </c:pt>
                <c:pt idx="528">
                  <c:v>96.719844387373783</c:v>
                </c:pt>
                <c:pt idx="529">
                  <c:v>98.844053729569566</c:v>
                </c:pt>
                <c:pt idx="530">
                  <c:v>99.608336495813901</c:v>
                </c:pt>
                <c:pt idx="531">
                  <c:v>99.847399183485948</c:v>
                </c:pt>
                <c:pt idx="532">
                  <c:v>101.9254045612479</c:v>
                </c:pt>
                <c:pt idx="533">
                  <c:v>102.6932196603131</c:v>
                </c:pt>
                <c:pt idx="534">
                  <c:v>102.5099991957532</c:v>
                </c:pt>
                <c:pt idx="535">
                  <c:v>102.60220897293939</c:v>
                </c:pt>
                <c:pt idx="536">
                  <c:v>102.8649240828059</c:v>
                </c:pt>
                <c:pt idx="537">
                  <c:v>102.733422499854</c:v>
                </c:pt>
                <c:pt idx="538">
                  <c:v>100.2375918531171</c:v>
                </c:pt>
                <c:pt idx="539">
                  <c:v>100.77569020669171</c:v>
                </c:pt>
                <c:pt idx="540">
                  <c:v>98.608892526780139</c:v>
                </c:pt>
                <c:pt idx="541">
                  <c:v>100.82044519396671</c:v>
                </c:pt>
                <c:pt idx="542">
                  <c:v>102.68709744276249</c:v>
                </c:pt>
                <c:pt idx="543">
                  <c:v>102.38669276561269</c:v>
                </c:pt>
                <c:pt idx="544">
                  <c:v>104.13900666907411</c:v>
                </c:pt>
                <c:pt idx="545">
                  <c:v>106.6006689522098</c:v>
                </c:pt>
                <c:pt idx="546">
                  <c:v>110.1721684398083</c:v>
                </c:pt>
                <c:pt idx="547">
                  <c:v>109.8787880425518</c:v>
                </c:pt>
                <c:pt idx="548">
                  <c:v>102.8124514983889</c:v>
                </c:pt>
                <c:pt idx="549">
                  <c:v>100.8465382157891</c:v>
                </c:pt>
                <c:pt idx="550">
                  <c:v>98.367590425947625</c:v>
                </c:pt>
                <c:pt idx="551">
                  <c:v>97.462628261815539</c:v>
                </c:pt>
                <c:pt idx="552">
                  <c:v>99.538170837966419</c:v>
                </c:pt>
                <c:pt idx="553">
                  <c:v>97.02480487441602</c:v>
                </c:pt>
                <c:pt idx="554">
                  <c:v>98.99377950102857</c:v>
                </c:pt>
                <c:pt idx="555">
                  <c:v>99.082391110368235</c:v>
                </c:pt>
                <c:pt idx="556">
                  <c:v>98.406400265668779</c:v>
                </c:pt>
                <c:pt idx="557">
                  <c:v>97.542212925951006</c:v>
                </c:pt>
                <c:pt idx="558">
                  <c:v>97.27977201735952</c:v>
                </c:pt>
                <c:pt idx="559">
                  <c:v>94.976164564606975</c:v>
                </c:pt>
                <c:pt idx="560">
                  <c:v>96.017586578433978</c:v>
                </c:pt>
                <c:pt idx="561">
                  <c:v>97.076229358405016</c:v>
                </c:pt>
                <c:pt idx="562">
                  <c:v>96.899294891134787</c:v>
                </c:pt>
                <c:pt idx="563">
                  <c:v>97.801309882911241</c:v>
                </c:pt>
                <c:pt idx="564">
                  <c:v>96.451541091951327</c:v>
                </c:pt>
                <c:pt idx="565">
                  <c:v>96.365089329018844</c:v>
                </c:pt>
                <c:pt idx="566">
                  <c:v>96.664737680501545</c:v>
                </c:pt>
                <c:pt idx="567">
                  <c:v>95.96627082561038</c:v>
                </c:pt>
                <c:pt idx="568">
                  <c:v>97.184175654189588</c:v>
                </c:pt>
                <c:pt idx="569">
                  <c:v>98.558392075700979</c:v>
                </c:pt>
                <c:pt idx="570">
                  <c:v>99.38779538614962</c:v>
                </c:pt>
                <c:pt idx="571">
                  <c:v>99.668594992353903</c:v>
                </c:pt>
                <c:pt idx="572">
                  <c:v>99.380656853586828</c:v>
                </c:pt>
                <c:pt idx="573">
                  <c:v>100.3901131535569</c:v>
                </c:pt>
                <c:pt idx="574">
                  <c:v>98.017788744298016</c:v>
                </c:pt>
                <c:pt idx="575">
                  <c:v>95.951480201578434</c:v>
                </c:pt>
                <c:pt idx="576">
                  <c:v>95.705269256191542</c:v>
                </c:pt>
                <c:pt idx="577">
                  <c:v>95.939679737601253</c:v>
                </c:pt>
                <c:pt idx="578">
                  <c:v>95.501057495001007</c:v>
                </c:pt>
                <c:pt idx="579">
                  <c:v>94.496131055675349</c:v>
                </c:pt>
                <c:pt idx="580">
                  <c:v>94.615145325457348</c:v>
                </c:pt>
                <c:pt idx="581">
                  <c:v>94.750937729743725</c:v>
                </c:pt>
                <c:pt idx="582">
                  <c:v>94.143258573649831</c:v>
                </c:pt>
                <c:pt idx="583">
                  <c:v>92.363071358202959</c:v>
                </c:pt>
                <c:pt idx="584">
                  <c:v>91.137622794517242</c:v>
                </c:pt>
                <c:pt idx="585">
                  <c:v>91.211302904544397</c:v>
                </c:pt>
                <c:pt idx="586">
                  <c:v>89.610410287390209</c:v>
                </c:pt>
                <c:pt idx="587">
                  <c:v>90.010060689437026</c:v>
                </c:pt>
                <c:pt idx="588">
                  <c:v>88.410633238170092</c:v>
                </c:pt>
                <c:pt idx="589">
                  <c:v>88.803573112289044</c:v>
                </c:pt>
                <c:pt idx="590">
                  <c:v>91.927971093656168</c:v>
                </c:pt>
                <c:pt idx="591">
                  <c:v>94.496853679853103</c:v>
                </c:pt>
                <c:pt idx="592">
                  <c:v>93.927683967602277</c:v>
                </c:pt>
                <c:pt idx="593">
                  <c:v>94.730566002446025</c:v>
                </c:pt>
                <c:pt idx="594">
                  <c:v>94.257192203755451</c:v>
                </c:pt>
                <c:pt idx="595">
                  <c:v>94.322399146093119</c:v>
                </c:pt>
                <c:pt idx="596">
                  <c:v>95.434447770738004</c:v>
                </c:pt>
                <c:pt idx="597">
                  <c:v>94.718765635526111</c:v>
                </c:pt>
                <c:pt idx="598">
                  <c:v>95.42964515212411</c:v>
                </c:pt>
                <c:pt idx="599">
                  <c:v>97.27071158215972</c:v>
                </c:pt>
                <c:pt idx="600">
                  <c:v>99.04489560441759</c:v>
                </c:pt>
                <c:pt idx="601">
                  <c:v>95.759406109182777</c:v>
                </c:pt>
                <c:pt idx="602">
                  <c:v>97.08761861420993</c:v>
                </c:pt>
                <c:pt idx="603">
                  <c:v>98.766565810984659</c:v>
                </c:pt>
                <c:pt idx="604">
                  <c:v>102.2555305491976</c:v>
                </c:pt>
                <c:pt idx="605">
                  <c:v>104.78915217944289</c:v>
                </c:pt>
                <c:pt idx="606">
                  <c:v>106.6632739061547</c:v>
                </c:pt>
                <c:pt idx="607">
                  <c:v>107.6492300849096</c:v>
                </c:pt>
                <c:pt idx="608">
                  <c:v>110.7019290450541</c:v>
                </c:pt>
                <c:pt idx="609">
                  <c:v>114.31615415895349</c:v>
                </c:pt>
                <c:pt idx="610">
                  <c:v>108.6943415125448</c:v>
                </c:pt>
                <c:pt idx="611">
                  <c:v>109.0797147983784</c:v>
                </c:pt>
                <c:pt idx="612">
                  <c:v>108.76550401748339</c:v>
                </c:pt>
                <c:pt idx="613">
                  <c:v>108.32561179461069</c:v>
                </c:pt>
                <c:pt idx="614">
                  <c:v>108.2183206161001</c:v>
                </c:pt>
                <c:pt idx="615">
                  <c:v>110.2573706579058</c:v>
                </c:pt>
                <c:pt idx="616">
                  <c:v>113.4697848377867</c:v>
                </c:pt>
                <c:pt idx="617">
                  <c:v>111.62983861995841</c:v>
                </c:pt>
                <c:pt idx="618">
                  <c:v>106.12275901062171</c:v>
                </c:pt>
                <c:pt idx="619">
                  <c:v>109.150412527752</c:v>
                </c:pt>
                <c:pt idx="620">
                  <c:v>116.0638029297608</c:v>
                </c:pt>
                <c:pt idx="621">
                  <c:v>119.90337675709409</c:v>
                </c:pt>
                <c:pt idx="622">
                  <c:v>117.9030680346944</c:v>
                </c:pt>
                <c:pt idx="623">
                  <c:v>121.48640740843349</c:v>
                </c:pt>
                <c:pt idx="624">
                  <c:v>120.3241475442471</c:v>
                </c:pt>
                <c:pt idx="625">
                  <c:v>119.5662836116194</c:v>
                </c:pt>
                <c:pt idx="626">
                  <c:v>121.52542884746239</c:v>
                </c:pt>
                <c:pt idx="627">
                  <c:v>120.35000193099189</c:v>
                </c:pt>
                <c:pt idx="628">
                  <c:v>120.5022250165587</c:v>
                </c:pt>
                <c:pt idx="629">
                  <c:v>122.2239644124887</c:v>
                </c:pt>
                <c:pt idx="630">
                  <c:v>129.93115925469121</c:v>
                </c:pt>
                <c:pt idx="631">
                  <c:v>144.2996174073086</c:v>
                </c:pt>
                <c:pt idx="632">
                  <c:v>145.28805891342111</c:v>
                </c:pt>
                <c:pt idx="633">
                  <c:v>144.04300152452481</c:v>
                </c:pt>
                <c:pt idx="634">
                  <c:v>143.74770033889669</c:v>
                </c:pt>
                <c:pt idx="635">
                  <c:v>147.2925933339381</c:v>
                </c:pt>
                <c:pt idx="636">
                  <c:v>143.94793312948681</c:v>
                </c:pt>
                <c:pt idx="637">
                  <c:v>148.394548199014</c:v>
                </c:pt>
                <c:pt idx="638">
                  <c:v>149.8356433223569</c:v>
                </c:pt>
                <c:pt idx="639">
                  <c:v>152.22131593447929</c:v>
                </c:pt>
                <c:pt idx="640">
                  <c:v>156.8387223077392</c:v>
                </c:pt>
                <c:pt idx="641">
                  <c:v>158.84160254399171</c:v>
                </c:pt>
                <c:pt idx="642">
                  <c:v>161.03373762518669</c:v>
                </c:pt>
                <c:pt idx="643">
                  <c:v>164.4474087034707</c:v>
                </c:pt>
                <c:pt idx="644">
                  <c:v>166.30783201966369</c:v>
                </c:pt>
                <c:pt idx="645">
                  <c:v>158.77735704272629</c:v>
                </c:pt>
                <c:pt idx="646">
                  <c:v>163.9376974704245</c:v>
                </c:pt>
                <c:pt idx="647">
                  <c:v>167.38664259080349</c:v>
                </c:pt>
                <c:pt idx="648">
                  <c:v>169.8470109881986</c:v>
                </c:pt>
                <c:pt idx="649">
                  <c:v>167.7963342663821</c:v>
                </c:pt>
                <c:pt idx="650">
                  <c:v>163.41207200806281</c:v>
                </c:pt>
                <c:pt idx="651">
                  <c:v>167.0778264531873</c:v>
                </c:pt>
                <c:pt idx="652">
                  <c:v>160.84112751404729</c:v>
                </c:pt>
                <c:pt idx="653">
                  <c:v>157.60002003458379</c:v>
                </c:pt>
                <c:pt idx="654">
                  <c:v>158.09374770459189</c:v>
                </c:pt>
                <c:pt idx="655">
                  <c:v>157.25401152983321</c:v>
                </c:pt>
                <c:pt idx="656">
                  <c:v>156.9729708178765</c:v>
                </c:pt>
                <c:pt idx="657">
                  <c:v>161.67860865338139</c:v>
                </c:pt>
                <c:pt idx="658">
                  <c:v>160.16338261688369</c:v>
                </c:pt>
                <c:pt idx="659">
                  <c:v>164.24388024941709</c:v>
                </c:pt>
                <c:pt idx="660">
                  <c:v>164.6739561146002</c:v>
                </c:pt>
                <c:pt idx="661">
                  <c:v>160.50824190847689</c:v>
                </c:pt>
                <c:pt idx="662">
                  <c:v>161.65262736681899</c:v>
                </c:pt>
                <c:pt idx="663">
                  <c:v>162.8679273029278</c:v>
                </c:pt>
                <c:pt idx="664">
                  <c:v>164.67239204187169</c:v>
                </c:pt>
                <c:pt idx="665">
                  <c:v>154.71217405869839</c:v>
                </c:pt>
                <c:pt idx="666">
                  <c:v>159.87927571046089</c:v>
                </c:pt>
                <c:pt idx="667">
                  <c:v>158.75197982578561</c:v>
                </c:pt>
                <c:pt idx="668">
                  <c:v>159.48633539054461</c:v>
                </c:pt>
                <c:pt idx="669">
                  <c:v>155.41863686430091</c:v>
                </c:pt>
                <c:pt idx="670">
                  <c:v>151.36535980241001</c:v>
                </c:pt>
                <c:pt idx="671">
                  <c:v>158.86773697971589</c:v>
                </c:pt>
                <c:pt idx="672">
                  <c:v>164.29820598489289</c:v>
                </c:pt>
                <c:pt idx="673">
                  <c:v>163.71390210502969</c:v>
                </c:pt>
                <c:pt idx="674">
                  <c:v>169.72314770459121</c:v>
                </c:pt>
                <c:pt idx="675">
                  <c:v>172.13408798027501</c:v>
                </c:pt>
                <c:pt idx="676">
                  <c:v>175.04134717960969</c:v>
                </c:pt>
                <c:pt idx="677">
                  <c:v>172.14692058775009</c:v>
                </c:pt>
                <c:pt idx="678">
                  <c:v>176.40007536548339</c:v>
                </c:pt>
                <c:pt idx="679">
                  <c:v>177.85745338274361</c:v>
                </c:pt>
                <c:pt idx="680">
                  <c:v>180.5579959916565</c:v>
                </c:pt>
                <c:pt idx="681">
                  <c:v>182.80929491766079</c:v>
                </c:pt>
                <c:pt idx="682">
                  <c:v>180.6844624322988</c:v>
                </c:pt>
                <c:pt idx="683">
                  <c:v>183.4202583053831</c:v>
                </c:pt>
                <c:pt idx="684">
                  <c:v>184.81159947070049</c:v>
                </c:pt>
                <c:pt idx="685">
                  <c:v>186.1013285692475</c:v>
                </c:pt>
                <c:pt idx="686">
                  <c:v>187.2266550545269</c:v>
                </c:pt>
                <c:pt idx="687">
                  <c:v>187.71614474474771</c:v>
                </c:pt>
                <c:pt idx="688">
                  <c:v>183.396663315589</c:v>
                </c:pt>
                <c:pt idx="689">
                  <c:v>180.67938124581011</c:v>
                </c:pt>
                <c:pt idx="690">
                  <c:v>173.78495337940589</c:v>
                </c:pt>
                <c:pt idx="691">
                  <c:v>173.6461546517599</c:v>
                </c:pt>
                <c:pt idx="692">
                  <c:v>173.69746585153331</c:v>
                </c:pt>
                <c:pt idx="693">
                  <c:v>180.82985971255499</c:v>
                </c:pt>
                <c:pt idx="694">
                  <c:v>180.7135323367784</c:v>
                </c:pt>
                <c:pt idx="695">
                  <c:v>173.02932940459829</c:v>
                </c:pt>
                <c:pt idx="696">
                  <c:v>176.32079143750269</c:v>
                </c:pt>
                <c:pt idx="697">
                  <c:v>175.64668414677229</c:v>
                </c:pt>
                <c:pt idx="698">
                  <c:v>175.26217100649771</c:v>
                </c:pt>
                <c:pt idx="699">
                  <c:v>175.34316005311209</c:v>
                </c:pt>
                <c:pt idx="700">
                  <c:v>181.6130508885818</c:v>
                </c:pt>
                <c:pt idx="701">
                  <c:v>181.1966861949266</c:v>
                </c:pt>
                <c:pt idx="702">
                  <c:v>185.6155310051536</c:v>
                </c:pt>
                <c:pt idx="703">
                  <c:v>185.67325723363089</c:v>
                </c:pt>
                <c:pt idx="704">
                  <c:v>187.88275448629599</c:v>
                </c:pt>
                <c:pt idx="705">
                  <c:v>191.2892112408085</c:v>
                </c:pt>
                <c:pt idx="706">
                  <c:v>189.66046064354751</c:v>
                </c:pt>
                <c:pt idx="707">
                  <c:v>189.73775798908079</c:v>
                </c:pt>
                <c:pt idx="708">
                  <c:v>189.2790072112353</c:v>
                </c:pt>
                <c:pt idx="709">
                  <c:v>189.06885171408621</c:v>
                </c:pt>
                <c:pt idx="710">
                  <c:v>192.60258404725951</c:v>
                </c:pt>
                <c:pt idx="711">
                  <c:v>191.77146436100759</c:v>
                </c:pt>
                <c:pt idx="712">
                  <c:v>191.75601815557971</c:v>
                </c:pt>
                <c:pt idx="713">
                  <c:v>192.69218146372961</c:v>
                </c:pt>
                <c:pt idx="714">
                  <c:v>190.9156935144151</c:v>
                </c:pt>
                <c:pt idx="715">
                  <c:v>192.19042324076079</c:v>
                </c:pt>
                <c:pt idx="716">
                  <c:v>196.23680682400379</c:v>
                </c:pt>
                <c:pt idx="717">
                  <c:v>198.30451949185499</c:v>
                </c:pt>
                <c:pt idx="718">
                  <c:v>197.2966654456028</c:v>
                </c:pt>
                <c:pt idx="719">
                  <c:v>197.4209983031279</c:v>
                </c:pt>
                <c:pt idx="720">
                  <c:v>197.76527015526531</c:v>
                </c:pt>
                <c:pt idx="721">
                  <c:v>197.42825413909739</c:v>
                </c:pt>
                <c:pt idx="722">
                  <c:v>199.51234685895551</c:v>
                </c:pt>
                <c:pt idx="723">
                  <c:v>199.01775856782291</c:v>
                </c:pt>
                <c:pt idx="724">
                  <c:v>199.36874076175451</c:v>
                </c:pt>
                <c:pt idx="725">
                  <c:v>202.81449836167141</c:v>
                </c:pt>
                <c:pt idx="726">
                  <c:v>201.20015229478241</c:v>
                </c:pt>
                <c:pt idx="727">
                  <c:v>195.91411009192771</c:v>
                </c:pt>
                <c:pt idx="728">
                  <c:v>197.21768425937569</c:v>
                </c:pt>
                <c:pt idx="729">
                  <c:v>199.72605291249209</c:v>
                </c:pt>
                <c:pt idx="730">
                  <c:v>200.86371134686809</c:v>
                </c:pt>
                <c:pt idx="731">
                  <c:v>198.44949888044101</c:v>
                </c:pt>
                <c:pt idx="732">
                  <c:v>202.25152700289129</c:v>
                </c:pt>
                <c:pt idx="733">
                  <c:v>207.6577959969199</c:v>
                </c:pt>
                <c:pt idx="734">
                  <c:v>211.83439478023149</c:v>
                </c:pt>
                <c:pt idx="735">
                  <c:v>214.05189853964379</c:v>
                </c:pt>
                <c:pt idx="736">
                  <c:v>215.70580727224021</c:v>
                </c:pt>
                <c:pt idx="737">
                  <c:v>215.61679797857499</c:v>
                </c:pt>
                <c:pt idx="738">
                  <c:v>212.8701598035268</c:v>
                </c:pt>
                <c:pt idx="739">
                  <c:v>210.24076140830559</c:v>
                </c:pt>
                <c:pt idx="740">
                  <c:v>212.4301527745902</c:v>
                </c:pt>
                <c:pt idx="741">
                  <c:v>208.08847422336439</c:v>
                </c:pt>
                <c:pt idx="742">
                  <c:v>199.32603215789399</c:v>
                </c:pt>
                <c:pt idx="743">
                  <c:v>197.58084314481371</c:v>
                </c:pt>
                <c:pt idx="744">
                  <c:v>194.90849254208831</c:v>
                </c:pt>
                <c:pt idx="745">
                  <c:v>194.8096671118829</c:v>
                </c:pt>
                <c:pt idx="746">
                  <c:v>189.00506821296909</c:v>
                </c:pt>
                <c:pt idx="747">
                  <c:v>194.25771134010799</c:v>
                </c:pt>
                <c:pt idx="748">
                  <c:v>197.158732654527</c:v>
                </c:pt>
                <c:pt idx="749">
                  <c:v>202.5262806377572</c:v>
                </c:pt>
                <c:pt idx="750">
                  <c:v>210.3867819184797</c:v>
                </c:pt>
                <c:pt idx="751">
                  <c:v>209.46853873130451</c:v>
                </c:pt>
                <c:pt idx="752">
                  <c:v>214.4200805032493</c:v>
                </c:pt>
                <c:pt idx="753">
                  <c:v>209.9328808266126</c:v>
                </c:pt>
                <c:pt idx="754">
                  <c:v>209.84749997871441</c:v>
                </c:pt>
                <c:pt idx="755">
                  <c:v>211.67729631827919</c:v>
                </c:pt>
                <c:pt idx="756">
                  <c:v>212.08810010216661</c:v>
                </c:pt>
                <c:pt idx="757">
                  <c:v>212.5104958792634</c:v>
                </c:pt>
                <c:pt idx="758">
                  <c:v>210.70987562728399</c:v>
                </c:pt>
                <c:pt idx="759">
                  <c:v>210.95877616511609</c:v>
                </c:pt>
                <c:pt idx="760">
                  <c:v>211.52851115268061</c:v>
                </c:pt>
                <c:pt idx="761">
                  <c:v>211.6167844428887</c:v>
                </c:pt>
                <c:pt idx="762">
                  <c:v>211.5841135000299</c:v>
                </c:pt>
                <c:pt idx="763">
                  <c:v>208.88482717977161</c:v>
                </c:pt>
                <c:pt idx="764">
                  <c:v>206.33552471218229</c:v>
                </c:pt>
                <c:pt idx="765">
                  <c:v>210.79528686233141</c:v>
                </c:pt>
                <c:pt idx="766">
                  <c:v>214.17742705933131</c:v>
                </c:pt>
                <c:pt idx="767">
                  <c:v>215.09066254227179</c:v>
                </c:pt>
                <c:pt idx="768">
                  <c:v>215.534394112527</c:v>
                </c:pt>
                <c:pt idx="769">
                  <c:v>214.30905006664739</c:v>
                </c:pt>
                <c:pt idx="770">
                  <c:v>212.6779555349521</c:v>
                </c:pt>
                <c:pt idx="771">
                  <c:v>214.91671787923019</c:v>
                </c:pt>
                <c:pt idx="772">
                  <c:v>214.11768667881969</c:v>
                </c:pt>
                <c:pt idx="773">
                  <c:v>213.5295694953528</c:v>
                </c:pt>
                <c:pt idx="774">
                  <c:v>213.10497778643079</c:v>
                </c:pt>
                <c:pt idx="775">
                  <c:v>212.65016406761501</c:v>
                </c:pt>
                <c:pt idx="776">
                  <c:v>209.91769652495699</c:v>
                </c:pt>
                <c:pt idx="777">
                  <c:v>210.42170319329469</c:v>
                </c:pt>
                <c:pt idx="778">
                  <c:v>212.4610202158263</c:v>
                </c:pt>
                <c:pt idx="779">
                  <c:v>211.57336966209169</c:v>
                </c:pt>
                <c:pt idx="780">
                  <c:v>210.22642791094151</c:v>
                </c:pt>
                <c:pt idx="781">
                  <c:v>211.04121109240671</c:v>
                </c:pt>
                <c:pt idx="782">
                  <c:v>214.70724317385279</c:v>
                </c:pt>
                <c:pt idx="783">
                  <c:v>216.07939546426701</c:v>
                </c:pt>
                <c:pt idx="784">
                  <c:v>218.26946706525811</c:v>
                </c:pt>
                <c:pt idx="785">
                  <c:v>219.49282697156011</c:v>
                </c:pt>
                <c:pt idx="786">
                  <c:v>220.26454404801271</c:v>
                </c:pt>
                <c:pt idx="787">
                  <c:v>223.052524948768</c:v>
                </c:pt>
                <c:pt idx="788">
                  <c:v>226.14893690400339</c:v>
                </c:pt>
                <c:pt idx="789">
                  <c:v>228.05133254661811</c:v>
                </c:pt>
                <c:pt idx="790">
                  <c:v>229.4966475911958</c:v>
                </c:pt>
                <c:pt idx="791">
                  <c:v>229.09414397728361</c:v>
                </c:pt>
                <c:pt idx="792">
                  <c:v>230.2533215354232</c:v>
                </c:pt>
                <c:pt idx="793">
                  <c:v>227.2216281488636</c:v>
                </c:pt>
                <c:pt idx="794">
                  <c:v>229.06920825886311</c:v>
                </c:pt>
                <c:pt idx="795">
                  <c:v>231.99308429290619</c:v>
                </c:pt>
                <c:pt idx="796">
                  <c:v>231.38816139645829</c:v>
                </c:pt>
                <c:pt idx="797">
                  <c:v>231.3377968471122</c:v>
                </c:pt>
                <c:pt idx="798">
                  <c:v>231.6356455006416</c:v>
                </c:pt>
                <c:pt idx="799">
                  <c:v>230.89196715524281</c:v>
                </c:pt>
                <c:pt idx="800">
                  <c:v>228.55169288768269</c:v>
                </c:pt>
                <c:pt idx="801">
                  <c:v>227.24045314193211</c:v>
                </c:pt>
                <c:pt idx="802">
                  <c:v>222.82005364184121</c:v>
                </c:pt>
                <c:pt idx="803">
                  <c:v>211.72449359025481</c:v>
                </c:pt>
                <c:pt idx="804">
                  <c:v>211.88263839660669</c:v>
                </c:pt>
                <c:pt idx="805">
                  <c:v>212.4799702555546</c:v>
                </c:pt>
                <c:pt idx="806">
                  <c:v>216.1446386355079</c:v>
                </c:pt>
                <c:pt idx="807">
                  <c:v>217.14390394054121</c:v>
                </c:pt>
                <c:pt idx="808">
                  <c:v>222.87323531149741</c:v>
                </c:pt>
                <c:pt idx="809">
                  <c:v>216.45644146925639</c:v>
                </c:pt>
                <c:pt idx="810">
                  <c:v>208.04309696582411</c:v>
                </c:pt>
                <c:pt idx="811">
                  <c:v>211.73676295124761</c:v>
                </c:pt>
                <c:pt idx="812">
                  <c:v>212.3503605185237</c:v>
                </c:pt>
                <c:pt idx="813">
                  <c:v>212.2622998861718</c:v>
                </c:pt>
                <c:pt idx="814">
                  <c:v>212.00875383328651</c:v>
                </c:pt>
                <c:pt idx="815">
                  <c:v>214.5445073189056</c:v>
                </c:pt>
                <c:pt idx="816">
                  <c:v>214.49408972781669</c:v>
                </c:pt>
                <c:pt idx="817">
                  <c:v>217.22949544553751</c:v>
                </c:pt>
                <c:pt idx="818">
                  <c:v>221.61403563341051</c:v>
                </c:pt>
                <c:pt idx="819">
                  <c:v>220.61821120307431</c:v>
                </c:pt>
                <c:pt idx="820">
                  <c:v>220.38040860845439</c:v>
                </c:pt>
                <c:pt idx="821">
                  <c:v>220.04069061614021</c:v>
                </c:pt>
                <c:pt idx="822">
                  <c:v>215.96981920652061</c:v>
                </c:pt>
                <c:pt idx="823">
                  <c:v>213.7136885661173</c:v>
                </c:pt>
                <c:pt idx="824">
                  <c:v>213.00714184602651</c:v>
                </c:pt>
                <c:pt idx="825">
                  <c:v>214.6110537434418</c:v>
                </c:pt>
                <c:pt idx="826">
                  <c:v>216.77952493759889</c:v>
                </c:pt>
                <c:pt idx="827">
                  <c:v>217.77258609762359</c:v>
                </c:pt>
                <c:pt idx="828">
                  <c:v>221.779482686286</c:v>
                </c:pt>
                <c:pt idx="829">
                  <c:v>221.5396161391125</c:v>
                </c:pt>
                <c:pt idx="830">
                  <c:v>221.75565386123691</c:v>
                </c:pt>
                <c:pt idx="831">
                  <c:v>219.15277547014011</c:v>
                </c:pt>
                <c:pt idx="832">
                  <c:v>218.08658663801191</c:v>
                </c:pt>
                <c:pt idx="833">
                  <c:v>215.68538275035979</c:v>
                </c:pt>
                <c:pt idx="834">
                  <c:v>214.70099166189601</c:v>
                </c:pt>
                <c:pt idx="835">
                  <c:v>211.9446908474408</c:v>
                </c:pt>
                <c:pt idx="836">
                  <c:v>215.46809752179769</c:v>
                </c:pt>
                <c:pt idx="837">
                  <c:v>218.29654144056281</c:v>
                </c:pt>
                <c:pt idx="838">
                  <c:v>218.8919890736714</c:v>
                </c:pt>
                <c:pt idx="839">
                  <c:v>219.36977964364689</c:v>
                </c:pt>
                <c:pt idx="840">
                  <c:v>218.95855097681931</c:v>
                </c:pt>
                <c:pt idx="841">
                  <c:v>220.0159215611794</c:v>
                </c:pt>
                <c:pt idx="842">
                  <c:v>220.35045670235399</c:v>
                </c:pt>
                <c:pt idx="843">
                  <c:v>220.67431298764799</c:v>
                </c:pt>
                <c:pt idx="844">
                  <c:v>220.2454145522031</c:v>
                </c:pt>
                <c:pt idx="845">
                  <c:v>221.37252466313009</c:v>
                </c:pt>
                <c:pt idx="846">
                  <c:v>222.5370947081918</c:v>
                </c:pt>
                <c:pt idx="847">
                  <c:v>226.08221419583481</c:v>
                </c:pt>
                <c:pt idx="848">
                  <c:v>229.88566370979751</c:v>
                </c:pt>
                <c:pt idx="849">
                  <c:v>229.547732107912</c:v>
                </c:pt>
                <c:pt idx="850">
                  <c:v>230.9298001340309</c:v>
                </c:pt>
                <c:pt idx="851">
                  <c:v>227.7042038882654</c:v>
                </c:pt>
                <c:pt idx="852">
                  <c:v>229.37215456606259</c:v>
                </c:pt>
                <c:pt idx="853">
                  <c:v>230.14749207511679</c:v>
                </c:pt>
                <c:pt idx="854">
                  <c:v>229.0985081621254</c:v>
                </c:pt>
                <c:pt idx="855">
                  <c:v>228.04880818571101</c:v>
                </c:pt>
                <c:pt idx="856">
                  <c:v>227.88265714685201</c:v>
                </c:pt>
                <c:pt idx="857">
                  <c:v>223.74515236646059</c:v>
                </c:pt>
                <c:pt idx="858">
                  <c:v>223.92374986456409</c:v>
                </c:pt>
                <c:pt idx="859">
                  <c:v>224.6293169710236</c:v>
                </c:pt>
                <c:pt idx="860">
                  <c:v>224.45635359553009</c:v>
                </c:pt>
                <c:pt idx="861">
                  <c:v>225.27754223666111</c:v>
                </c:pt>
                <c:pt idx="862">
                  <c:v>226.1834765663275</c:v>
                </c:pt>
                <c:pt idx="863">
                  <c:v>224.1873515175626</c:v>
                </c:pt>
                <c:pt idx="864">
                  <c:v>221.86131506924659</c:v>
                </c:pt>
                <c:pt idx="865">
                  <c:v>224.73074667419991</c:v>
                </c:pt>
                <c:pt idx="866">
                  <c:v>225.07485602306269</c:v>
                </c:pt>
                <c:pt idx="867">
                  <c:v>223.2062495168235</c:v>
                </c:pt>
                <c:pt idx="868">
                  <c:v>219.85781846016309</c:v>
                </c:pt>
                <c:pt idx="869">
                  <c:v>219.55431218950599</c:v>
                </c:pt>
                <c:pt idx="870">
                  <c:v>218.14943663652539</c:v>
                </c:pt>
                <c:pt idx="871">
                  <c:v>212.0371928618205</c:v>
                </c:pt>
                <c:pt idx="872">
                  <c:v>218.66988028370179</c:v>
                </c:pt>
                <c:pt idx="873">
                  <c:v>217.58536144459799</c:v>
                </c:pt>
                <c:pt idx="874">
                  <c:v>217.10593393433459</c:v>
                </c:pt>
                <c:pt idx="875">
                  <c:v>219.9009916657198</c:v>
                </c:pt>
                <c:pt idx="876">
                  <c:v>217.73374569441381</c:v>
                </c:pt>
                <c:pt idx="877">
                  <c:v>216.31887835603629</c:v>
                </c:pt>
                <c:pt idx="878">
                  <c:v>217.65342411062369</c:v>
                </c:pt>
                <c:pt idx="879">
                  <c:v>214.69749698599679</c:v>
                </c:pt>
                <c:pt idx="880">
                  <c:v>214.88210232672711</c:v>
                </c:pt>
                <c:pt idx="881">
                  <c:v>213.54476115236301</c:v>
                </c:pt>
                <c:pt idx="882">
                  <c:v>212.476004821788</c:v>
                </c:pt>
                <c:pt idx="883">
                  <c:v>206.20125586278769</c:v>
                </c:pt>
                <c:pt idx="884">
                  <c:v>209.08417559076949</c:v>
                </c:pt>
                <c:pt idx="885">
                  <c:v>211.73901473724581</c:v>
                </c:pt>
                <c:pt idx="886">
                  <c:v>214.79738086650849</c:v>
                </c:pt>
                <c:pt idx="887">
                  <c:v>216.13966893856889</c:v>
                </c:pt>
                <c:pt idx="888">
                  <c:v>212.65428507844791</c:v>
                </c:pt>
                <c:pt idx="889">
                  <c:v>215.13084163225781</c:v>
                </c:pt>
                <c:pt idx="890">
                  <c:v>217.86114974682039</c:v>
                </c:pt>
                <c:pt idx="891">
                  <c:v>219.38552845549651</c:v>
                </c:pt>
                <c:pt idx="892">
                  <c:v>217.12616228123221</c:v>
                </c:pt>
                <c:pt idx="893">
                  <c:v>217.0192548611773</c:v>
                </c:pt>
                <c:pt idx="894">
                  <c:v>217.7934988914437</c:v>
                </c:pt>
                <c:pt idx="895">
                  <c:v>219.9756210327123</c:v>
                </c:pt>
                <c:pt idx="896">
                  <c:v>220.29386382421501</c:v>
                </c:pt>
                <c:pt idx="897">
                  <c:v>220.98580830880121</c:v>
                </c:pt>
                <c:pt idx="898">
                  <c:v>222.04291731689369</c:v>
                </c:pt>
                <c:pt idx="899">
                  <c:v>222.46596792546069</c:v>
                </c:pt>
                <c:pt idx="900">
                  <c:v>223.15642747975011</c:v>
                </c:pt>
                <c:pt idx="901">
                  <c:v>222.55415507687209</c:v>
                </c:pt>
                <c:pt idx="902">
                  <c:v>224.4342539554346</c:v>
                </c:pt>
                <c:pt idx="903">
                  <c:v>224.67983089901199</c:v>
                </c:pt>
                <c:pt idx="904">
                  <c:v>225.58695607065491</c:v>
                </c:pt>
                <c:pt idx="905">
                  <c:v>226.66643390473629</c:v>
                </c:pt>
                <c:pt idx="906">
                  <c:v>222.8635229591097</c:v>
                </c:pt>
                <c:pt idx="907">
                  <c:v>225.63838324057491</c:v>
                </c:pt>
                <c:pt idx="908">
                  <c:v>224.8011513148185</c:v>
                </c:pt>
                <c:pt idx="909">
                  <c:v>226.04257049227411</c:v>
                </c:pt>
                <c:pt idx="910">
                  <c:v>226.20350353434819</c:v>
                </c:pt>
                <c:pt idx="911">
                  <c:v>225.8622167859873</c:v>
                </c:pt>
                <c:pt idx="912">
                  <c:v>226.76127869731241</c:v>
                </c:pt>
                <c:pt idx="913">
                  <c:v>228.08133541617141</c:v>
                </c:pt>
                <c:pt idx="914">
                  <c:v>229.1254294655013</c:v>
                </c:pt>
                <c:pt idx="915">
                  <c:v>231.76208741038189</c:v>
                </c:pt>
                <c:pt idx="916">
                  <c:v>232.48350353108941</c:v>
                </c:pt>
                <c:pt idx="917">
                  <c:v>232.29775878242549</c:v>
                </c:pt>
                <c:pt idx="918">
                  <c:v>233.5779673020796</c:v>
                </c:pt>
                <c:pt idx="919">
                  <c:v>233.8032709277058</c:v>
                </c:pt>
                <c:pt idx="920">
                  <c:v>234.4777239331259</c:v>
                </c:pt>
                <c:pt idx="921">
                  <c:v>235.93794154386799</c:v>
                </c:pt>
                <c:pt idx="922">
                  <c:v>235.2487268684016</c:v>
                </c:pt>
                <c:pt idx="923">
                  <c:v>233.78610369272889</c:v>
                </c:pt>
                <c:pt idx="924">
                  <c:v>234.1334791919048</c:v>
                </c:pt>
                <c:pt idx="925">
                  <c:v>234.86342636083029</c:v>
                </c:pt>
                <c:pt idx="926">
                  <c:v>234.8512650143102</c:v>
                </c:pt>
                <c:pt idx="927">
                  <c:v>232.36737800677511</c:v>
                </c:pt>
                <c:pt idx="928">
                  <c:v>232.8454423735034</c:v>
                </c:pt>
                <c:pt idx="929">
                  <c:v>233.43856322642199</c:v>
                </c:pt>
                <c:pt idx="930">
                  <c:v>234.12337735823041</c:v>
                </c:pt>
                <c:pt idx="931">
                  <c:v>233.3576775260118</c:v>
                </c:pt>
                <c:pt idx="932">
                  <c:v>235.68868412740841</c:v>
                </c:pt>
                <c:pt idx="933">
                  <c:v>236.92957696612731</c:v>
                </c:pt>
                <c:pt idx="934">
                  <c:v>239.82347277849951</c:v>
                </c:pt>
                <c:pt idx="935">
                  <c:v>240.92071339674311</c:v>
                </c:pt>
                <c:pt idx="936">
                  <c:v>242.61657178713881</c:v>
                </c:pt>
                <c:pt idx="937">
                  <c:v>245.91429251858449</c:v>
                </c:pt>
                <c:pt idx="938">
                  <c:v>245.10059853173681</c:v>
                </c:pt>
                <c:pt idx="939">
                  <c:v>245.45720660653629</c:v>
                </c:pt>
                <c:pt idx="940">
                  <c:v>244.60323115275739</c:v>
                </c:pt>
                <c:pt idx="941">
                  <c:v>245.90190435132851</c:v>
                </c:pt>
                <c:pt idx="942">
                  <c:v>245.16341359421151</c:v>
                </c:pt>
                <c:pt idx="943">
                  <c:v>246.82878387575991</c:v>
                </c:pt>
                <c:pt idx="944">
                  <c:v>250.60540901030589</c:v>
                </c:pt>
                <c:pt idx="945">
                  <c:v>250.3229005569209</c:v>
                </c:pt>
                <c:pt idx="946">
                  <c:v>250.24578397031411</c:v>
                </c:pt>
                <c:pt idx="947">
                  <c:v>250.83424866507499</c:v>
                </c:pt>
                <c:pt idx="948">
                  <c:v>248.11977283033499</c:v>
                </c:pt>
                <c:pt idx="949">
                  <c:v>245.77531419196069</c:v>
                </c:pt>
                <c:pt idx="950">
                  <c:v>246.85315623571969</c:v>
                </c:pt>
                <c:pt idx="951">
                  <c:v>244.3053261060189</c:v>
                </c:pt>
                <c:pt idx="952">
                  <c:v>243.88324709243949</c:v>
                </c:pt>
                <c:pt idx="953">
                  <c:v>241.8464885381637</c:v>
                </c:pt>
                <c:pt idx="954">
                  <c:v>245.01387014048771</c:v>
                </c:pt>
                <c:pt idx="955">
                  <c:v>247.46007901621161</c:v>
                </c:pt>
                <c:pt idx="956">
                  <c:v>249.28601092931629</c:v>
                </c:pt>
                <c:pt idx="957">
                  <c:v>253.1478091797602</c:v>
                </c:pt>
                <c:pt idx="958">
                  <c:v>252.55651154627921</c:v>
                </c:pt>
                <c:pt idx="959">
                  <c:v>254.0217431285929</c:v>
                </c:pt>
                <c:pt idx="960">
                  <c:v>256.36097464363712</c:v>
                </c:pt>
                <c:pt idx="961">
                  <c:v>261.32067125264763</c:v>
                </c:pt>
                <c:pt idx="962">
                  <c:v>260.61365612267178</c:v>
                </c:pt>
                <c:pt idx="963">
                  <c:v>261.14580787364542</c:v>
                </c:pt>
                <c:pt idx="964">
                  <c:v>259.3244973227637</c:v>
                </c:pt>
                <c:pt idx="965">
                  <c:v>261.98340382465432</c:v>
                </c:pt>
                <c:pt idx="966">
                  <c:v>261.88067334429792</c:v>
                </c:pt>
                <c:pt idx="967">
                  <c:v>260.20472897937481</c:v>
                </c:pt>
                <c:pt idx="968">
                  <c:v>259.90454875921358</c:v>
                </c:pt>
                <c:pt idx="969">
                  <c:v>257.83628532576529</c:v>
                </c:pt>
                <c:pt idx="970">
                  <c:v>260.88721111215909</c:v>
                </c:pt>
                <c:pt idx="971">
                  <c:v>261.44447013757332</c:v>
                </c:pt>
                <c:pt idx="972">
                  <c:v>261.38292425720539</c:v>
                </c:pt>
                <c:pt idx="973">
                  <c:v>259.54351788550662</c:v>
                </c:pt>
                <c:pt idx="974">
                  <c:v>259.48544303904231</c:v>
                </c:pt>
                <c:pt idx="975">
                  <c:v>264.00641162704102</c:v>
                </c:pt>
                <c:pt idx="976">
                  <c:v>266.38996566071461</c:v>
                </c:pt>
                <c:pt idx="977">
                  <c:v>269.89254451904083</c:v>
                </c:pt>
                <c:pt idx="978">
                  <c:v>274.42130208464079</c:v>
                </c:pt>
                <c:pt idx="979">
                  <c:v>272.4331641582209</c:v>
                </c:pt>
                <c:pt idx="980">
                  <c:v>271.53132988396737</c:v>
                </c:pt>
                <c:pt idx="981">
                  <c:v>275.35141929525321</c:v>
                </c:pt>
                <c:pt idx="982">
                  <c:v>274.09320149110818</c:v>
                </c:pt>
                <c:pt idx="983">
                  <c:v>279.58780040169631</c:v>
                </c:pt>
                <c:pt idx="984">
                  <c:v>279.77871046111551</c:v>
                </c:pt>
                <c:pt idx="985">
                  <c:v>276.71255478536898</c:v>
                </c:pt>
                <c:pt idx="986">
                  <c:v>276.28508090822851</c:v>
                </c:pt>
                <c:pt idx="987">
                  <c:v>274.83550759737881</c:v>
                </c:pt>
                <c:pt idx="988">
                  <c:v>273.45899930856802</c:v>
                </c:pt>
                <c:pt idx="989">
                  <c:v>278.59237927183909</c:v>
                </c:pt>
                <c:pt idx="990">
                  <c:v>280.93020760776449</c:v>
                </c:pt>
                <c:pt idx="991">
                  <c:v>284.91936456216951</c:v>
                </c:pt>
                <c:pt idx="992">
                  <c:v>285.48003134793709</c:v>
                </c:pt>
                <c:pt idx="993">
                  <c:v>283.82742710042783</c:v>
                </c:pt>
                <c:pt idx="994">
                  <c:v>279.97617539395969</c:v>
                </c:pt>
                <c:pt idx="995">
                  <c:v>276.40139771634688</c:v>
                </c:pt>
                <c:pt idx="996">
                  <c:v>280.38157490061451</c:v>
                </c:pt>
                <c:pt idx="997">
                  <c:v>283.14689285408701</c:v>
                </c:pt>
                <c:pt idx="998">
                  <c:v>290.33450774317441</c:v>
                </c:pt>
                <c:pt idx="999">
                  <c:v>292.03254154605838</c:v>
                </c:pt>
                <c:pt idx="1000">
                  <c:v>293.19928158410107</c:v>
                </c:pt>
                <c:pt idx="1001">
                  <c:v>295.03721601283053</c:v>
                </c:pt>
                <c:pt idx="1002">
                  <c:v>297.70333404036882</c:v>
                </c:pt>
                <c:pt idx="1003">
                  <c:v>295.8122913600161</c:v>
                </c:pt>
                <c:pt idx="1004">
                  <c:v>293.54173888317467</c:v>
                </c:pt>
                <c:pt idx="1005">
                  <c:v>285.55439787439008</c:v>
                </c:pt>
                <c:pt idx="1006">
                  <c:v>285.47728749760279</c:v>
                </c:pt>
                <c:pt idx="1007">
                  <c:v>276.80225990802631</c:v>
                </c:pt>
                <c:pt idx="1008">
                  <c:v>276.24045784368769</c:v>
                </c:pt>
                <c:pt idx="1009">
                  <c:v>272.29058986152017</c:v>
                </c:pt>
                <c:pt idx="1010">
                  <c:v>272.04863737182683</c:v>
                </c:pt>
                <c:pt idx="1011">
                  <c:v>273.6639502704669</c:v>
                </c:pt>
                <c:pt idx="1012">
                  <c:v>268.05804808055967</c:v>
                </c:pt>
                <c:pt idx="1013">
                  <c:v>262.76616946498228</c:v>
                </c:pt>
                <c:pt idx="1014">
                  <c:v>254.28645613666029</c:v>
                </c:pt>
                <c:pt idx="1015">
                  <c:v>258.03957420119298</c:v>
                </c:pt>
                <c:pt idx="1016">
                  <c:v>262.24308575853462</c:v>
                </c:pt>
                <c:pt idx="1017">
                  <c:v>270.31744027738011</c:v>
                </c:pt>
                <c:pt idx="1018">
                  <c:v>272.35271063744642</c:v>
                </c:pt>
                <c:pt idx="1019">
                  <c:v>265.86538179645981</c:v>
                </c:pt>
                <c:pt idx="1020">
                  <c:v>261.50837489584802</c:v>
                </c:pt>
                <c:pt idx="1021">
                  <c:v>256.88984847139972</c:v>
                </c:pt>
                <c:pt idx="1022">
                  <c:v>249.84531206259831</c:v>
                </c:pt>
                <c:pt idx="1023">
                  <c:v>238.00610866915281</c:v>
                </c:pt>
                <c:pt idx="1024">
                  <c:v>244.45977983024801</c:v>
                </c:pt>
                <c:pt idx="1025">
                  <c:v>249.10109340586601</c:v>
                </c:pt>
                <c:pt idx="1026">
                  <c:v>253.66170375243499</c:v>
                </c:pt>
                <c:pt idx="1027">
                  <c:v>248.89958873629769</c:v>
                </c:pt>
                <c:pt idx="1028">
                  <c:v>251.46284616760639</c:v>
                </c:pt>
                <c:pt idx="1029">
                  <c:v>250.32315382704729</c:v>
                </c:pt>
                <c:pt idx="1030">
                  <c:v>250.5045752675054</c:v>
                </c:pt>
                <c:pt idx="1031">
                  <c:v>250.77021046278071</c:v>
                </c:pt>
                <c:pt idx="1032">
                  <c:v>248.83748527063861</c:v>
                </c:pt>
                <c:pt idx="1033">
                  <c:v>248.8515743175378</c:v>
                </c:pt>
                <c:pt idx="1034">
                  <c:v>248.58851938270831</c:v>
                </c:pt>
                <c:pt idx="1035">
                  <c:v>248.4516326563357</c:v>
                </c:pt>
                <c:pt idx="1036">
                  <c:v>251.26554562900091</c:v>
                </c:pt>
                <c:pt idx="1037">
                  <c:v>254.10541896813149</c:v>
                </c:pt>
                <c:pt idx="1038">
                  <c:v>256.4931157158793</c:v>
                </c:pt>
                <c:pt idx="1039">
                  <c:v>262.12206732113128</c:v>
                </c:pt>
                <c:pt idx="1040">
                  <c:v>261.77017137444318</c:v>
                </c:pt>
                <c:pt idx="1041">
                  <c:v>260.26164599644721</c:v>
                </c:pt>
                <c:pt idx="1042">
                  <c:v>259.7372574177985</c:v>
                </c:pt>
                <c:pt idx="1043">
                  <c:v>252.40857173758769</c:v>
                </c:pt>
                <c:pt idx="1044">
                  <c:v>244.45236446946731</c:v>
                </c:pt>
                <c:pt idx="1045">
                  <c:v>244.05511702737601</c:v>
                </c:pt>
                <c:pt idx="1046">
                  <c:v>250.11828467714159</c:v>
                </c:pt>
                <c:pt idx="1047">
                  <c:v>247.6992905625998</c:v>
                </c:pt>
                <c:pt idx="1048">
                  <c:v>244.62500111429401</c:v>
                </c:pt>
                <c:pt idx="1049">
                  <c:v>241.52376126140311</c:v>
                </c:pt>
                <c:pt idx="1050">
                  <c:v>243.37337524359751</c:v>
                </c:pt>
                <c:pt idx="1051">
                  <c:v>242.83293801245651</c:v>
                </c:pt>
                <c:pt idx="1052">
                  <c:v>242.22137520755041</c:v>
                </c:pt>
                <c:pt idx="1053">
                  <c:v>241.06828564221479</c:v>
                </c:pt>
                <c:pt idx="1054">
                  <c:v>242.3900440196328</c:v>
                </c:pt>
                <c:pt idx="1055">
                  <c:v>242.08210209972771</c:v>
                </c:pt>
                <c:pt idx="1056">
                  <c:v>239.3539525771387</c:v>
                </c:pt>
                <c:pt idx="1057">
                  <c:v>233.4221516683082</c:v>
                </c:pt>
                <c:pt idx="1058">
                  <c:v>232.7229668346705</c:v>
                </c:pt>
                <c:pt idx="1059">
                  <c:v>228.85713580663099</c:v>
                </c:pt>
                <c:pt idx="1060">
                  <c:v>229.01205531663609</c:v>
                </c:pt>
                <c:pt idx="1061">
                  <c:v>229.90211117512649</c:v>
                </c:pt>
                <c:pt idx="1062">
                  <c:v>225.56743543056541</c:v>
                </c:pt>
                <c:pt idx="1063">
                  <c:v>224.86622167968841</c:v>
                </c:pt>
                <c:pt idx="1064">
                  <c:v>221.16563812022531</c:v>
                </c:pt>
                <c:pt idx="1065">
                  <c:v>216.7022602544977</c:v>
                </c:pt>
                <c:pt idx="1066">
                  <c:v>214.78585096609461</c:v>
                </c:pt>
                <c:pt idx="1067">
                  <c:v>217.57769488173341</c:v>
                </c:pt>
                <c:pt idx="1068">
                  <c:v>225.22753539108339</c:v>
                </c:pt>
                <c:pt idx="1069">
                  <c:v>225.45995121268811</c:v>
                </c:pt>
                <c:pt idx="1070">
                  <c:v>226.444145452513</c:v>
                </c:pt>
                <c:pt idx="1071">
                  <c:v>226.33885411069181</c:v>
                </c:pt>
                <c:pt idx="1072">
                  <c:v>224.68812669720501</c:v>
                </c:pt>
                <c:pt idx="1073">
                  <c:v>225.18821277146191</c:v>
                </c:pt>
                <c:pt idx="1074">
                  <c:v>225.3192082966433</c:v>
                </c:pt>
                <c:pt idx="1075">
                  <c:v>222.26247323247</c:v>
                </c:pt>
                <c:pt idx="1076">
                  <c:v>214.160936041638</c:v>
                </c:pt>
                <c:pt idx="1077">
                  <c:v>215.63224838215439</c:v>
                </c:pt>
                <c:pt idx="1078">
                  <c:v>216.7651655697764</c:v>
                </c:pt>
                <c:pt idx="1079">
                  <c:v>225.54310683313861</c:v>
                </c:pt>
                <c:pt idx="1080">
                  <c:v>227.27808371830781</c:v>
                </c:pt>
                <c:pt idx="1081">
                  <c:v>227.90245275638659</c:v>
                </c:pt>
                <c:pt idx="1082">
                  <c:v>223.7040098305084</c:v>
                </c:pt>
                <c:pt idx="1083">
                  <c:v>227.56012387817171</c:v>
                </c:pt>
                <c:pt idx="1084">
                  <c:v>228.57709042601039</c:v>
                </c:pt>
                <c:pt idx="1085">
                  <c:v>227.1220675036505</c:v>
                </c:pt>
                <c:pt idx="1086">
                  <c:v>223.8270481155528</c:v>
                </c:pt>
                <c:pt idx="1087">
                  <c:v>225.87298395114439</c:v>
                </c:pt>
                <c:pt idx="1088">
                  <c:v>222.2692609602469</c:v>
                </c:pt>
                <c:pt idx="1089">
                  <c:v>226.21497069525549</c:v>
                </c:pt>
                <c:pt idx="1090">
                  <c:v>225.38263461387831</c:v>
                </c:pt>
                <c:pt idx="1091">
                  <c:v>223.99442412600629</c:v>
                </c:pt>
                <c:pt idx="1092">
                  <c:v>223.74867408099479</c:v>
                </c:pt>
                <c:pt idx="1093">
                  <c:v>223.75414033830651</c:v>
                </c:pt>
                <c:pt idx="1094">
                  <c:v>225.0866910066778</c:v>
                </c:pt>
                <c:pt idx="1095">
                  <c:v>226.51473584478791</c:v>
                </c:pt>
                <c:pt idx="1096">
                  <c:v>227.0957074984473</c:v>
                </c:pt>
                <c:pt idx="1097">
                  <c:v>228.1644284051001</c:v>
                </c:pt>
                <c:pt idx="1098">
                  <c:v>228.96883997241611</c:v>
                </c:pt>
                <c:pt idx="1099">
                  <c:v>231.6243199277844</c:v>
                </c:pt>
                <c:pt idx="1100">
                  <c:v>231.32635307562421</c:v>
                </c:pt>
                <c:pt idx="1101">
                  <c:v>233.3230873763093</c:v>
                </c:pt>
                <c:pt idx="1102">
                  <c:v>237.30754238045739</c:v>
                </c:pt>
                <c:pt idx="1103">
                  <c:v>240.35003666247209</c:v>
                </c:pt>
                <c:pt idx="1104">
                  <c:v>240.90884832555059</c:v>
                </c:pt>
                <c:pt idx="1105">
                  <c:v>243.0183033175615</c:v>
                </c:pt>
                <c:pt idx="1106">
                  <c:v>238.83382530438931</c:v>
                </c:pt>
                <c:pt idx="1107">
                  <c:v>238.2582841662674</c:v>
                </c:pt>
                <c:pt idx="1108">
                  <c:v>241.25355531327779</c:v>
                </c:pt>
                <c:pt idx="1109">
                  <c:v>240.49597874744461</c:v>
                </c:pt>
                <c:pt idx="1110">
                  <c:v>237.83575475902069</c:v>
                </c:pt>
                <c:pt idx="1111">
                  <c:v>236.58738850193259</c:v>
                </c:pt>
                <c:pt idx="1112">
                  <c:v>236.74809777009699</c:v>
                </c:pt>
                <c:pt idx="1113">
                  <c:v>236.9656042920306</c:v>
                </c:pt>
                <c:pt idx="1114">
                  <c:v>239.5700476705631</c:v>
                </c:pt>
                <c:pt idx="1115">
                  <c:v>238.1449807136959</c:v>
                </c:pt>
                <c:pt idx="1116">
                  <c:v>240.22025714471431</c:v>
                </c:pt>
                <c:pt idx="1117">
                  <c:v>241.30645295999531</c:v>
                </c:pt>
                <c:pt idx="1118">
                  <c:v>237.68945198089091</c:v>
                </c:pt>
                <c:pt idx="1119">
                  <c:v>235.37851506013641</c:v>
                </c:pt>
                <c:pt idx="1120">
                  <c:v>230.4203794184819</c:v>
                </c:pt>
                <c:pt idx="1121">
                  <c:v>228.0452722965434</c:v>
                </c:pt>
                <c:pt idx="1122">
                  <c:v>225.97534790894289</c:v>
                </c:pt>
                <c:pt idx="1123">
                  <c:v>227.47832183439999</c:v>
                </c:pt>
                <c:pt idx="1124">
                  <c:v>228.7379768847139</c:v>
                </c:pt>
                <c:pt idx="1125">
                  <c:v>228.59467533916711</c:v>
                </c:pt>
                <c:pt idx="1126">
                  <c:v>230.90955683387281</c:v>
                </c:pt>
                <c:pt idx="1127">
                  <c:v>229.1114115449802</c:v>
                </c:pt>
                <c:pt idx="1128">
                  <c:v>231.69857966449061</c:v>
                </c:pt>
                <c:pt idx="1129">
                  <c:v>228.61599369642141</c:v>
                </c:pt>
                <c:pt idx="1130">
                  <c:v>227.16107574593201</c:v>
                </c:pt>
                <c:pt idx="1131">
                  <c:v>226.02868419650571</c:v>
                </c:pt>
                <c:pt idx="1132">
                  <c:v>224.71718375912991</c:v>
                </c:pt>
                <c:pt idx="1133">
                  <c:v>225.2329843587766</c:v>
                </c:pt>
                <c:pt idx="1134">
                  <c:v>224.7501699297834</c:v>
                </c:pt>
                <c:pt idx="1135">
                  <c:v>225.07333208592951</c:v>
                </c:pt>
                <c:pt idx="1136">
                  <c:v>224.73028360260781</c:v>
                </c:pt>
                <c:pt idx="1137">
                  <c:v>227.0813131036694</c:v>
                </c:pt>
                <c:pt idx="1138">
                  <c:v>227.98813946855401</c:v>
                </c:pt>
                <c:pt idx="1139">
                  <c:v>230.51867424286201</c:v>
                </c:pt>
                <c:pt idx="1140">
                  <c:v>234.00101490635021</c:v>
                </c:pt>
                <c:pt idx="1141">
                  <c:v>235.19253492786851</c:v>
                </c:pt>
                <c:pt idx="1142">
                  <c:v>234.73347393051321</c:v>
                </c:pt>
                <c:pt idx="1143">
                  <c:v>233.52886525597421</c:v>
                </c:pt>
                <c:pt idx="1144">
                  <c:v>235.1361660133949</c:v>
                </c:pt>
                <c:pt idx="1145">
                  <c:v>235.5485412747623</c:v>
                </c:pt>
                <c:pt idx="1146">
                  <c:v>235.33544592437229</c:v>
                </c:pt>
                <c:pt idx="1147">
                  <c:v>234.19141232625739</c:v>
                </c:pt>
                <c:pt idx="1148">
                  <c:v>233.31677620782409</c:v>
                </c:pt>
                <c:pt idx="1149">
                  <c:v>234.2455557297512</c:v>
                </c:pt>
                <c:pt idx="1150">
                  <c:v>236.18317005359509</c:v>
                </c:pt>
                <c:pt idx="1151">
                  <c:v>235.71239753178219</c:v>
                </c:pt>
                <c:pt idx="1152">
                  <c:v>234.47137327221719</c:v>
                </c:pt>
                <c:pt idx="1153">
                  <c:v>233.72247578987859</c:v>
                </c:pt>
                <c:pt idx="1154">
                  <c:v>229.99647707040239</c:v>
                </c:pt>
                <c:pt idx="1155">
                  <c:v>230.31245604645409</c:v>
                </c:pt>
                <c:pt idx="1156">
                  <c:v>229.62045559507641</c:v>
                </c:pt>
                <c:pt idx="1157">
                  <c:v>230.131192781485</c:v>
                </c:pt>
                <c:pt idx="1158">
                  <c:v>235.65598513608029</c:v>
                </c:pt>
                <c:pt idx="1159">
                  <c:v>238.16600959519471</c:v>
                </c:pt>
                <c:pt idx="1160">
                  <c:v>240.99960094839989</c:v>
                </c:pt>
                <c:pt idx="1161">
                  <c:v>244.6567659066589</c:v>
                </c:pt>
                <c:pt idx="1162">
                  <c:v>245.73118860090179</c:v>
                </c:pt>
                <c:pt idx="1163">
                  <c:v>248.4579850014585</c:v>
                </c:pt>
                <c:pt idx="1164">
                  <c:v>251.04092856648691</c:v>
                </c:pt>
                <c:pt idx="1165">
                  <c:v>249.51181083129219</c:v>
                </c:pt>
                <c:pt idx="1166">
                  <c:v>250.4517510812322</c:v>
                </c:pt>
                <c:pt idx="1167">
                  <c:v>254.380333128128</c:v>
                </c:pt>
                <c:pt idx="1168">
                  <c:v>251.2804182164443</c:v>
                </c:pt>
                <c:pt idx="1169">
                  <c:v>251.7311053675212</c:v>
                </c:pt>
                <c:pt idx="1170">
                  <c:v>249.77156310415899</c:v>
                </c:pt>
                <c:pt idx="1171">
                  <c:v>252.30469166682181</c:v>
                </c:pt>
                <c:pt idx="1172">
                  <c:v>252.54326572500531</c:v>
                </c:pt>
                <c:pt idx="1173">
                  <c:v>253.2351628575683</c:v>
                </c:pt>
                <c:pt idx="1174">
                  <c:v>255.2666511082453</c:v>
                </c:pt>
                <c:pt idx="1175">
                  <c:v>255.33286687789729</c:v>
                </c:pt>
                <c:pt idx="1176">
                  <c:v>252.99072209837641</c:v>
                </c:pt>
                <c:pt idx="1177">
                  <c:v>253.43679926626041</c:v>
                </c:pt>
                <c:pt idx="1178">
                  <c:v>255.6195927478758</c:v>
                </c:pt>
                <c:pt idx="1179">
                  <c:v>255.11309834123341</c:v>
                </c:pt>
                <c:pt idx="1180">
                  <c:v>251.74892840272929</c:v>
                </c:pt>
                <c:pt idx="1181">
                  <c:v>252.69850037141819</c:v>
                </c:pt>
                <c:pt idx="1182">
                  <c:v>249.18962361650671</c:v>
                </c:pt>
                <c:pt idx="1183">
                  <c:v>247.97318446446539</c:v>
                </c:pt>
                <c:pt idx="1184">
                  <c:v>248.13464909737621</c:v>
                </c:pt>
                <c:pt idx="1185">
                  <c:v>245.3756989938633</c:v>
                </c:pt>
                <c:pt idx="1186">
                  <c:v>243.6663503844832</c:v>
                </c:pt>
                <c:pt idx="1187">
                  <c:v>242.57123074569299</c:v>
                </c:pt>
                <c:pt idx="1188">
                  <c:v>239.78842065726431</c:v>
                </c:pt>
                <c:pt idx="1189">
                  <c:v>236.72644098526209</c:v>
                </c:pt>
                <c:pt idx="1190">
                  <c:v>236.19981577529401</c:v>
                </c:pt>
                <c:pt idx="1191">
                  <c:v>240.04013893565781</c:v>
                </c:pt>
                <c:pt idx="1192">
                  <c:v>241.88415845567229</c:v>
                </c:pt>
                <c:pt idx="1193">
                  <c:v>239.60251347193139</c:v>
                </c:pt>
                <c:pt idx="1194">
                  <c:v>237.2017858812506</c:v>
                </c:pt>
                <c:pt idx="1195">
                  <c:v>237.89743976726729</c:v>
                </c:pt>
                <c:pt idx="1196">
                  <c:v>236.36758608937299</c:v>
                </c:pt>
                <c:pt idx="1197">
                  <c:v>234.55399223720329</c:v>
                </c:pt>
                <c:pt idx="1198">
                  <c:v>237.0624488184003</c:v>
                </c:pt>
                <c:pt idx="1199">
                  <c:v>238.31640679541539</c:v>
                </c:pt>
                <c:pt idx="1200">
                  <c:v>237.89624425001929</c:v>
                </c:pt>
                <c:pt idx="1201">
                  <c:v>237.16475960503871</c:v>
                </c:pt>
                <c:pt idx="1202">
                  <c:v>233.84236657095079</c:v>
                </c:pt>
                <c:pt idx="1203">
                  <c:v>237.26342829673601</c:v>
                </c:pt>
                <c:pt idx="1204">
                  <c:v>239.70547274341399</c:v>
                </c:pt>
                <c:pt idx="1205">
                  <c:v>243.36338419522559</c:v>
                </c:pt>
                <c:pt idx="1206">
                  <c:v>245.84564711691101</c:v>
                </c:pt>
                <c:pt idx="1207">
                  <c:v>245.9704723722264</c:v>
                </c:pt>
                <c:pt idx="1208">
                  <c:v>247.63582085137389</c:v>
                </c:pt>
                <c:pt idx="1209">
                  <c:v>249.04995111466161</c:v>
                </c:pt>
                <c:pt idx="1210">
                  <c:v>249.71900714491571</c:v>
                </c:pt>
                <c:pt idx="1211">
                  <c:v>246.99235769689969</c:v>
                </c:pt>
                <c:pt idx="1212">
                  <c:v>246.23523250471379</c:v>
                </c:pt>
                <c:pt idx="1213">
                  <c:v>246.8941111620498</c:v>
                </c:pt>
                <c:pt idx="1214">
                  <c:v>248.50396842220431</c:v>
                </c:pt>
                <c:pt idx="1215">
                  <c:v>247.3888413550934</c:v>
                </c:pt>
                <c:pt idx="1216">
                  <c:v>247.01286343335619</c:v>
                </c:pt>
                <c:pt idx="1217">
                  <c:v>248.10469587835331</c:v>
                </c:pt>
                <c:pt idx="1218">
                  <c:v>249.02848414997149</c:v>
                </c:pt>
                <c:pt idx="1219">
                  <c:v>243.62924285672611</c:v>
                </c:pt>
                <c:pt idx="1220">
                  <c:v>243.1550579242988</c:v>
                </c:pt>
                <c:pt idx="1221">
                  <c:v>238.46566238596299</c:v>
                </c:pt>
                <c:pt idx="1222">
                  <c:v>242.53870579926971</c:v>
                </c:pt>
                <c:pt idx="1223">
                  <c:v>240.6690105102854</c:v>
                </c:pt>
                <c:pt idx="1224">
                  <c:v>241.32973895645279</c:v>
                </c:pt>
                <c:pt idx="1225">
                  <c:v>240.8084278445375</c:v>
                </c:pt>
                <c:pt idx="1226">
                  <c:v>236.8922485877639</c:v>
                </c:pt>
                <c:pt idx="1227">
                  <c:v>234.91166885980641</c:v>
                </c:pt>
                <c:pt idx="1228">
                  <c:v>232.80266251202681</c:v>
                </c:pt>
                <c:pt idx="1229">
                  <c:v>235.56965439254421</c:v>
                </c:pt>
                <c:pt idx="1230">
                  <c:v>238.9264062573281</c:v>
                </c:pt>
                <c:pt idx="1231">
                  <c:v>239.63435824938969</c:v>
                </c:pt>
                <c:pt idx="1232">
                  <c:v>241.9535837702463</c:v>
                </c:pt>
                <c:pt idx="1233">
                  <c:v>241.54403610416639</c:v>
                </c:pt>
                <c:pt idx="1234">
                  <c:v>242.73404275094961</c:v>
                </c:pt>
                <c:pt idx="1235">
                  <c:v>243.72395524446679</c:v>
                </c:pt>
                <c:pt idx="1236">
                  <c:v>241.90290643989121</c:v>
                </c:pt>
                <c:pt idx="1237">
                  <c:v>242.478111862931</c:v>
                </c:pt>
                <c:pt idx="1238">
                  <c:v>241.2447825975579</c:v>
                </c:pt>
                <c:pt idx="1239">
                  <c:v>241.4367939638785</c:v>
                </c:pt>
                <c:pt idx="1240">
                  <c:v>242.95813311770431</c:v>
                </c:pt>
                <c:pt idx="1241">
                  <c:v>244.15228865196579</c:v>
                </c:pt>
                <c:pt idx="1242">
                  <c:v>246.14317206984001</c:v>
                </c:pt>
                <c:pt idx="1243">
                  <c:v>248.09640590824279</c:v>
                </c:pt>
                <c:pt idx="1244">
                  <c:v>249.1039123856232</c:v>
                </c:pt>
                <c:pt idx="1245">
                  <c:v>247.22999171877211</c:v>
                </c:pt>
                <c:pt idx="1246">
                  <c:v>247.12845066897671</c:v>
                </c:pt>
                <c:pt idx="1247">
                  <c:v>247.48695158406119</c:v>
                </c:pt>
                <c:pt idx="1248">
                  <c:v>248.83695845205281</c:v>
                </c:pt>
                <c:pt idx="1249">
                  <c:v>248.49934230104071</c:v>
                </c:pt>
                <c:pt idx="1250">
                  <c:v>247.10847951259669</c:v>
                </c:pt>
                <c:pt idx="1251">
                  <c:v>244.78237733999191</c:v>
                </c:pt>
                <c:pt idx="1252">
                  <c:v>243.32704758407419</c:v>
                </c:pt>
                <c:pt idx="1253">
                  <c:v>235.81607405891759</c:v>
                </c:pt>
                <c:pt idx="1254">
                  <c:v>232.4107703119154</c:v>
                </c:pt>
                <c:pt idx="1255">
                  <c:v>230.09909710594161</c:v>
                </c:pt>
                <c:pt idx="1256">
                  <c:v>228.22501092923309</c:v>
                </c:pt>
                <c:pt idx="1257">
                  <c:v>226.0892846325481</c:v>
                </c:pt>
                <c:pt idx="1258">
                  <c:v>226.19093979317819</c:v>
                </c:pt>
                <c:pt idx="1259">
                  <c:v>222.45013423053209</c:v>
                </c:pt>
                <c:pt idx="1260">
                  <c:v>224.30334503980751</c:v>
                </c:pt>
                <c:pt idx="1261">
                  <c:v>223.9929519648631</c:v>
                </c:pt>
                <c:pt idx="1262">
                  <c:v>225.8550264768925</c:v>
                </c:pt>
                <c:pt idx="1263">
                  <c:v>225.50625728522741</c:v>
                </c:pt>
                <c:pt idx="1264">
                  <c:v>225.19925115971651</c:v>
                </c:pt>
                <c:pt idx="1265">
                  <c:v>226.56943159737989</c:v>
                </c:pt>
                <c:pt idx="1266">
                  <c:v>228.75440896223441</c:v>
                </c:pt>
                <c:pt idx="1267">
                  <c:v>228.35814207509151</c:v>
                </c:pt>
                <c:pt idx="1268">
                  <c:v>228.68284191820501</c:v>
                </c:pt>
                <c:pt idx="1269">
                  <c:v>225.46065719188729</c:v>
                </c:pt>
                <c:pt idx="1270">
                  <c:v>222.95473302459561</c:v>
                </c:pt>
                <c:pt idx="1271">
                  <c:v>218.5125018297712</c:v>
                </c:pt>
                <c:pt idx="1272">
                  <c:v>217.5704012993159</c:v>
                </c:pt>
                <c:pt idx="1273">
                  <c:v>216.4085724520925</c:v>
                </c:pt>
                <c:pt idx="1274">
                  <c:v>214.27121418144051</c:v>
                </c:pt>
                <c:pt idx="1275">
                  <c:v>211.3573534735892</c:v>
                </c:pt>
                <c:pt idx="1276">
                  <c:v>209.07227636337981</c:v>
                </c:pt>
                <c:pt idx="1277">
                  <c:v>205.37266631528709</c:v>
                </c:pt>
                <c:pt idx="1278">
                  <c:v>207.29237167971939</c:v>
                </c:pt>
                <c:pt idx="1279">
                  <c:v>209.6851729427739</c:v>
                </c:pt>
                <c:pt idx="1280">
                  <c:v>210.4222281258678</c:v>
                </c:pt>
                <c:pt idx="1281">
                  <c:v>212.47684664095291</c:v>
                </c:pt>
                <c:pt idx="1282">
                  <c:v>210.84704672220059</c:v>
                </c:pt>
                <c:pt idx="1283">
                  <c:v>209.10755624573559</c:v>
                </c:pt>
                <c:pt idx="1284">
                  <c:v>208.7458735298639</c:v>
                </c:pt>
                <c:pt idx="1285">
                  <c:v>209.12600387967069</c:v>
                </c:pt>
                <c:pt idx="1286">
                  <c:v>206.7989491559099</c:v>
                </c:pt>
                <c:pt idx="1287">
                  <c:v>210.2817736024929</c:v>
                </c:pt>
                <c:pt idx="1288">
                  <c:v>209.48127079795401</c:v>
                </c:pt>
                <c:pt idx="1289">
                  <c:v>210.55758493904531</c:v>
                </c:pt>
                <c:pt idx="1290">
                  <c:v>208.80013372511451</c:v>
                </c:pt>
                <c:pt idx="1291">
                  <c:v>208.66342813111851</c:v>
                </c:pt>
                <c:pt idx="1292">
                  <c:v>209.50291442060089</c:v>
                </c:pt>
                <c:pt idx="1293">
                  <c:v>212.2081603203975</c:v>
                </c:pt>
                <c:pt idx="1294">
                  <c:v>213.44928730283439</c:v>
                </c:pt>
                <c:pt idx="1295">
                  <c:v>215.678100401877</c:v>
                </c:pt>
                <c:pt idx="1296">
                  <c:v>215.79249747424649</c:v>
                </c:pt>
                <c:pt idx="1297">
                  <c:v>216.28139483612699</c:v>
                </c:pt>
                <c:pt idx="1298">
                  <c:v>218.69157505433699</c:v>
                </c:pt>
                <c:pt idx="1299">
                  <c:v>217.43966418674029</c:v>
                </c:pt>
                <c:pt idx="1300">
                  <c:v>217.40451663338629</c:v>
                </c:pt>
                <c:pt idx="1301">
                  <c:v>217.3770587688052</c:v>
                </c:pt>
                <c:pt idx="1302">
                  <c:v>217.53913917927451</c:v>
                </c:pt>
                <c:pt idx="1303">
                  <c:v>220.36149077452171</c:v>
                </c:pt>
                <c:pt idx="1304">
                  <c:v>223.36586332992701</c:v>
                </c:pt>
                <c:pt idx="1305">
                  <c:v>225.4818233207865</c:v>
                </c:pt>
                <c:pt idx="1306">
                  <c:v>222.8157006419967</c:v>
                </c:pt>
                <c:pt idx="1307">
                  <c:v>227.50274347169909</c:v>
                </c:pt>
                <c:pt idx="1308">
                  <c:v>231.17565229158711</c:v>
                </c:pt>
                <c:pt idx="1309">
                  <c:v>232.72090459193231</c:v>
                </c:pt>
                <c:pt idx="1310">
                  <c:v>232.95856537917879</c:v>
                </c:pt>
                <c:pt idx="1311">
                  <c:v>234.023764252858</c:v>
                </c:pt>
                <c:pt idx="1312">
                  <c:v>230.1872475007323</c:v>
                </c:pt>
                <c:pt idx="1313">
                  <c:v>233.87411154697031</c:v>
                </c:pt>
                <c:pt idx="1314">
                  <c:v>235.88544624961551</c:v>
                </c:pt>
                <c:pt idx="1315">
                  <c:v>238.58124117555951</c:v>
                </c:pt>
                <c:pt idx="1316">
                  <c:v>243.4237213292194</c:v>
                </c:pt>
                <c:pt idx="1317">
                  <c:v>244.994171695565</c:v>
                </c:pt>
                <c:pt idx="1318">
                  <c:v>249.0972068163324</c:v>
                </c:pt>
                <c:pt idx="1319">
                  <c:v>249.212808115744</c:v>
                </c:pt>
                <c:pt idx="1320">
                  <c:v>247.5202304852312</c:v>
                </c:pt>
                <c:pt idx="1321">
                  <c:v>247.94874720448311</c:v>
                </c:pt>
                <c:pt idx="1322">
                  <c:v>244.91894486037799</c:v>
                </c:pt>
                <c:pt idx="1323">
                  <c:v>241.13012713395941</c:v>
                </c:pt>
                <c:pt idx="1324">
                  <c:v>238.92247575253589</c:v>
                </c:pt>
                <c:pt idx="1325">
                  <c:v>231.34020863475729</c:v>
                </c:pt>
                <c:pt idx="1326">
                  <c:v>241.15756466427689</c:v>
                </c:pt>
                <c:pt idx="1327">
                  <c:v>243.7811090893654</c:v>
                </c:pt>
                <c:pt idx="1328">
                  <c:v>244.09061985177061</c:v>
                </c:pt>
                <c:pt idx="1329">
                  <c:v>244.44520242556021</c:v>
                </c:pt>
                <c:pt idx="1330">
                  <c:v>244.0097692064779</c:v>
                </c:pt>
                <c:pt idx="1331">
                  <c:v>239.04776397960319</c:v>
                </c:pt>
                <c:pt idx="1332">
                  <c:v>236.76849091960599</c:v>
                </c:pt>
                <c:pt idx="1333">
                  <c:v>237.10967913845391</c:v>
                </c:pt>
                <c:pt idx="1334">
                  <c:v>244.25040484178251</c:v>
                </c:pt>
                <c:pt idx="1335">
                  <c:v>245.98544539696579</c:v>
                </c:pt>
                <c:pt idx="1336">
                  <c:v>249.37432947996089</c:v>
                </c:pt>
                <c:pt idx="1337">
                  <c:v>250.5845587622585</c:v>
                </c:pt>
                <c:pt idx="1338">
                  <c:v>247.09033373261471</c:v>
                </c:pt>
                <c:pt idx="1339">
                  <c:v>244.96214490634139</c:v>
                </c:pt>
                <c:pt idx="1340">
                  <c:v>243.33259308965901</c:v>
                </c:pt>
                <c:pt idx="1341">
                  <c:v>242.693422575775</c:v>
                </c:pt>
                <c:pt idx="1342">
                  <c:v>244.05169811598569</c:v>
                </c:pt>
                <c:pt idx="1343">
                  <c:v>243.07204454272221</c:v>
                </c:pt>
                <c:pt idx="1344">
                  <c:v>245.1263011270874</c:v>
                </c:pt>
                <c:pt idx="1345">
                  <c:v>240.74010241304751</c:v>
                </c:pt>
                <c:pt idx="1346">
                  <c:v>241.51122784601151</c:v>
                </c:pt>
                <c:pt idx="1347">
                  <c:v>239.05392326542369</c:v>
                </c:pt>
                <c:pt idx="1348">
                  <c:v>238.8849927753653</c:v>
                </c:pt>
                <c:pt idx="1349">
                  <c:v>245.80246088674451</c:v>
                </c:pt>
                <c:pt idx="1350">
                  <c:v>248.8472023628587</c:v>
                </c:pt>
                <c:pt idx="1351">
                  <c:v>250.42252513733069</c:v>
                </c:pt>
                <c:pt idx="1352">
                  <c:v>249.56816545772151</c:v>
                </c:pt>
                <c:pt idx="1353">
                  <c:v>245.6523812705571</c:v>
                </c:pt>
                <c:pt idx="1354">
                  <c:v>248.62150443857229</c:v>
                </c:pt>
                <c:pt idx="1355">
                  <c:v>247.3015155683668</c:v>
                </c:pt>
                <c:pt idx="1356">
                  <c:v>251.7110494207829</c:v>
                </c:pt>
                <c:pt idx="1357">
                  <c:v>249.05899844654249</c:v>
                </c:pt>
                <c:pt idx="1358">
                  <c:v>252.17007721369859</c:v>
                </c:pt>
                <c:pt idx="1359">
                  <c:v>253.7927654635532</c:v>
                </c:pt>
                <c:pt idx="1360">
                  <c:v>254.85397623047169</c:v>
                </c:pt>
                <c:pt idx="1361">
                  <c:v>254.49278912056519</c:v>
                </c:pt>
                <c:pt idx="1362">
                  <c:v>254.03913028272061</c:v>
                </c:pt>
                <c:pt idx="1363">
                  <c:v>253.52954163893051</c:v>
                </c:pt>
                <c:pt idx="1364">
                  <c:v>254.54372903665839</c:v>
                </c:pt>
                <c:pt idx="1365">
                  <c:v>254.46531352033949</c:v>
                </c:pt>
                <c:pt idx="1366">
                  <c:v>253.71068430534149</c:v>
                </c:pt>
                <c:pt idx="1367">
                  <c:v>252.8592100887308</c:v>
                </c:pt>
                <c:pt idx="1368">
                  <c:v>253.65891738088001</c:v>
                </c:pt>
                <c:pt idx="1369">
                  <c:v>254.69102141107589</c:v>
                </c:pt>
                <c:pt idx="1370">
                  <c:v>252.01615745429581</c:v>
                </c:pt>
                <c:pt idx="1371">
                  <c:v>248.85675892536261</c:v>
                </c:pt>
                <c:pt idx="1372">
                  <c:v>245.5013789228251</c:v>
                </c:pt>
                <c:pt idx="1373">
                  <c:v>247.2599037461309</c:v>
                </c:pt>
                <c:pt idx="1374">
                  <c:v>243.45564259731779</c:v>
                </c:pt>
                <c:pt idx="1375">
                  <c:v>244.39690959830531</c:v>
                </c:pt>
                <c:pt idx="1376">
                  <c:v>244.2823180804935</c:v>
                </c:pt>
                <c:pt idx="1377">
                  <c:v>242.46383924233399</c:v>
                </c:pt>
                <c:pt idx="1378">
                  <c:v>241.18911525253429</c:v>
                </c:pt>
                <c:pt idx="1379">
                  <c:v>242.27822732642429</c:v>
                </c:pt>
                <c:pt idx="1380">
                  <c:v>240.58789881135789</c:v>
                </c:pt>
                <c:pt idx="1381">
                  <c:v>241.91392979742071</c:v>
                </c:pt>
                <c:pt idx="1382">
                  <c:v>241.35543982683791</c:v>
                </c:pt>
                <c:pt idx="1383">
                  <c:v>240.94506308855989</c:v>
                </c:pt>
                <c:pt idx="1384">
                  <c:v>240.47314998393449</c:v>
                </c:pt>
                <c:pt idx="1385">
                  <c:v>239.51532824870719</c:v>
                </c:pt>
                <c:pt idx="1386">
                  <c:v>241.7250965693589</c:v>
                </c:pt>
                <c:pt idx="1387">
                  <c:v>242.51299505088451</c:v>
                </c:pt>
                <c:pt idx="1388">
                  <c:v>245.11159579699691</c:v>
                </c:pt>
                <c:pt idx="1389">
                  <c:v>244.77270308198581</c:v>
                </c:pt>
                <c:pt idx="1390">
                  <c:v>242.02292447352559</c:v>
                </c:pt>
                <c:pt idx="1391">
                  <c:v>244.20424010117841</c:v>
                </c:pt>
                <c:pt idx="1392">
                  <c:v>239.4888397821839</c:v>
                </c:pt>
                <c:pt idx="1393">
                  <c:v>237.96973940513439</c:v>
                </c:pt>
                <c:pt idx="1394">
                  <c:v>237.9611937069451</c:v>
                </c:pt>
                <c:pt idx="1395">
                  <c:v>242.42234760614801</c:v>
                </c:pt>
                <c:pt idx="1396">
                  <c:v>242.5752152072464</c:v>
                </c:pt>
                <c:pt idx="1397">
                  <c:v>241.63623058640101</c:v>
                </c:pt>
                <c:pt idx="1398">
                  <c:v>240.81914697040369</c:v>
                </c:pt>
                <c:pt idx="1399">
                  <c:v>241.846334343054</c:v>
                </c:pt>
                <c:pt idx="1400">
                  <c:v>241.42788196749939</c:v>
                </c:pt>
                <c:pt idx="1401">
                  <c:v>240.02479756749281</c:v>
                </c:pt>
                <c:pt idx="1402">
                  <c:v>241.01627192196571</c:v>
                </c:pt>
                <c:pt idx="1403">
                  <c:v>238.31352374847029</c:v>
                </c:pt>
                <c:pt idx="1404">
                  <c:v>238.16687685228081</c:v>
                </c:pt>
                <c:pt idx="1405">
                  <c:v>237.82159951093541</c:v>
                </c:pt>
                <c:pt idx="1406">
                  <c:v>238.7128906167973</c:v>
                </c:pt>
                <c:pt idx="1407">
                  <c:v>238.75364056189289</c:v>
                </c:pt>
                <c:pt idx="1408">
                  <c:v>238.86298298693049</c:v>
                </c:pt>
                <c:pt idx="1409">
                  <c:v>239.33086463904391</c:v>
                </c:pt>
                <c:pt idx="1410">
                  <c:v>239.3679394482738</c:v>
                </c:pt>
                <c:pt idx="1411">
                  <c:v>240.28205535367451</c:v>
                </c:pt>
                <c:pt idx="1412">
                  <c:v>245.7180503277543</c:v>
                </c:pt>
                <c:pt idx="1413">
                  <c:v>247.59361408021451</c:v>
                </c:pt>
                <c:pt idx="1414">
                  <c:v>248.1366766684929</c:v>
                </c:pt>
                <c:pt idx="1415">
                  <c:v>251.26655278929019</c:v>
                </c:pt>
                <c:pt idx="1416">
                  <c:v>252.35427001267729</c:v>
                </c:pt>
                <c:pt idx="1417">
                  <c:v>251.3596855740827</c:v>
                </c:pt>
                <c:pt idx="1418">
                  <c:v>247.2829175951529</c:v>
                </c:pt>
                <c:pt idx="1419">
                  <c:v>249.25662641197241</c:v>
                </c:pt>
                <c:pt idx="1420">
                  <c:v>248.85643779306599</c:v>
                </c:pt>
                <c:pt idx="1421">
                  <c:v>247.57907057446229</c:v>
                </c:pt>
                <c:pt idx="1422">
                  <c:v>247.09206228987799</c:v>
                </c:pt>
                <c:pt idx="1423">
                  <c:v>246.52747871210931</c:v>
                </c:pt>
                <c:pt idx="1424">
                  <c:v>246.24677952604199</c:v>
                </c:pt>
                <c:pt idx="1425">
                  <c:v>247.39912352472319</c:v>
                </c:pt>
                <c:pt idx="1426">
                  <c:v>246.38773118939579</c:v>
                </c:pt>
                <c:pt idx="1427">
                  <c:v>247.00417806789079</c:v>
                </c:pt>
                <c:pt idx="1428">
                  <c:v>246.37779065692101</c:v>
                </c:pt>
                <c:pt idx="1429">
                  <c:v>248.6216188401651</c:v>
                </c:pt>
                <c:pt idx="1430">
                  <c:v>245.8352836803746</c:v>
                </c:pt>
                <c:pt idx="1431">
                  <c:v>240.45029199581941</c:v>
                </c:pt>
                <c:pt idx="1432">
                  <c:v>237.5730873798106</c:v>
                </c:pt>
                <c:pt idx="1433">
                  <c:v>241.98083324209739</c:v>
                </c:pt>
                <c:pt idx="1434">
                  <c:v>242.31805571125921</c:v>
                </c:pt>
                <c:pt idx="1435">
                  <c:v>245.01444825004339</c:v>
                </c:pt>
                <c:pt idx="1436">
                  <c:v>246.0582698973835</c:v>
                </c:pt>
                <c:pt idx="1437">
                  <c:v>247.63543719797079</c:v>
                </c:pt>
                <c:pt idx="1438">
                  <c:v>250.36089436416191</c:v>
                </c:pt>
                <c:pt idx="1439">
                  <c:v>250.0240552958339</c:v>
                </c:pt>
                <c:pt idx="1440">
                  <c:v>250.42044777590431</c:v>
                </c:pt>
                <c:pt idx="1441">
                  <c:v>250.8976942191137</c:v>
                </c:pt>
                <c:pt idx="1442">
                  <c:v>251.68641213470431</c:v>
                </c:pt>
                <c:pt idx="1443">
                  <c:v>252.76355847925399</c:v>
                </c:pt>
                <c:pt idx="1444">
                  <c:v>253.3242197048915</c:v>
                </c:pt>
                <c:pt idx="1445">
                  <c:v>252.20177462936229</c:v>
                </c:pt>
                <c:pt idx="1446">
                  <c:v>252.29311378784661</c:v>
                </c:pt>
                <c:pt idx="1447">
                  <c:v>252.82577404083659</c:v>
                </c:pt>
                <c:pt idx="1448">
                  <c:v>251.80828739483849</c:v>
                </c:pt>
                <c:pt idx="1449">
                  <c:v>252.7095686003826</c:v>
                </c:pt>
                <c:pt idx="1450">
                  <c:v>253.8858501335605</c:v>
                </c:pt>
                <c:pt idx="1451">
                  <c:v>252.35095753470671</c:v>
                </c:pt>
                <c:pt idx="1452">
                  <c:v>249.44295715454689</c:v>
                </c:pt>
                <c:pt idx="1453">
                  <c:v>248.10933325052599</c:v>
                </c:pt>
                <c:pt idx="1454">
                  <c:v>249.2681105121583</c:v>
                </c:pt>
                <c:pt idx="1455">
                  <c:v>248.92029979778769</c:v>
                </c:pt>
                <c:pt idx="1456">
                  <c:v>250.62149951493561</c:v>
                </c:pt>
                <c:pt idx="1457">
                  <c:v>251.49967549798069</c:v>
                </c:pt>
                <c:pt idx="1458">
                  <c:v>250.34138666166879</c:v>
                </c:pt>
                <c:pt idx="1459">
                  <c:v>250.88084374118631</c:v>
                </c:pt>
                <c:pt idx="1460">
                  <c:v>253.73922998192171</c:v>
                </c:pt>
                <c:pt idx="1461">
                  <c:v>254.22730467090119</c:v>
                </c:pt>
                <c:pt idx="1462">
                  <c:v>257.14565456506381</c:v>
                </c:pt>
                <c:pt idx="1463">
                  <c:v>258.2694142683298</c:v>
                </c:pt>
                <c:pt idx="1464">
                  <c:v>258.46911327520621</c:v>
                </c:pt>
                <c:pt idx="1465">
                  <c:v>257.52163175275098</c:v>
                </c:pt>
                <c:pt idx="1466">
                  <c:v>259.57248830864648</c:v>
                </c:pt>
                <c:pt idx="1467">
                  <c:v>259.2102609744029</c:v>
                </c:pt>
                <c:pt idx="1468">
                  <c:v>258.04245423575043</c:v>
                </c:pt>
                <c:pt idx="1469">
                  <c:v>258.04321790192768</c:v>
                </c:pt>
                <c:pt idx="1470">
                  <c:v>257.92866797532162</c:v>
                </c:pt>
                <c:pt idx="1471">
                  <c:v>256.24342920763593</c:v>
                </c:pt>
                <c:pt idx="1472">
                  <c:v>259.05679827547362</c:v>
                </c:pt>
                <c:pt idx="1473">
                  <c:v>259.91115835772513</c:v>
                </c:pt>
                <c:pt idx="1474">
                  <c:v>260.43695247215902</c:v>
                </c:pt>
                <c:pt idx="1475">
                  <c:v>261.39153854397279</c:v>
                </c:pt>
                <c:pt idx="1476">
                  <c:v>262.85992479714969</c:v>
                </c:pt>
                <c:pt idx="1477">
                  <c:v>264.5918347103264</c:v>
                </c:pt>
                <c:pt idx="1478">
                  <c:v>260.86304983023717</c:v>
                </c:pt>
                <c:pt idx="1479">
                  <c:v>256.50161637101752</c:v>
                </c:pt>
                <c:pt idx="1480">
                  <c:v>257.01581717717448</c:v>
                </c:pt>
                <c:pt idx="1481">
                  <c:v>259.84942718827989</c:v>
                </c:pt>
                <c:pt idx="1482">
                  <c:v>257.61200753527589</c:v>
                </c:pt>
                <c:pt idx="1483">
                  <c:v>258.86357028622012</c:v>
                </c:pt>
                <c:pt idx="1484">
                  <c:v>259.39549813413339</c:v>
                </c:pt>
                <c:pt idx="1485">
                  <c:v>260.40771436799679</c:v>
                </c:pt>
                <c:pt idx="1486">
                  <c:v>258.45060487766187</c:v>
                </c:pt>
                <c:pt idx="1487">
                  <c:v>258.2274782047453</c:v>
                </c:pt>
                <c:pt idx="1488">
                  <c:v>257.19456829192632</c:v>
                </c:pt>
                <c:pt idx="1489">
                  <c:v>255.87929646302169</c:v>
                </c:pt>
                <c:pt idx="1490">
                  <c:v>257.26322302271473</c:v>
                </c:pt>
                <c:pt idx="1491">
                  <c:v>254.79248906151051</c:v>
                </c:pt>
                <c:pt idx="1492">
                  <c:v>254.30483931776911</c:v>
                </c:pt>
                <c:pt idx="1493">
                  <c:v>251.6869101792503</c:v>
                </c:pt>
                <c:pt idx="1494">
                  <c:v>253.8544210162575</c:v>
                </c:pt>
                <c:pt idx="1495">
                  <c:v>254.9472862447596</c:v>
                </c:pt>
                <c:pt idx="1496">
                  <c:v>255.33477703676701</c:v>
                </c:pt>
                <c:pt idx="1497">
                  <c:v>255.91344408562941</c:v>
                </c:pt>
                <c:pt idx="1498">
                  <c:v>258.79903973207291</c:v>
                </c:pt>
                <c:pt idx="1499">
                  <c:v>262.20828277534451</c:v>
                </c:pt>
                <c:pt idx="1500">
                  <c:v>263.67841422301848</c:v>
                </c:pt>
                <c:pt idx="1501">
                  <c:v>263.93341223380747</c:v>
                </c:pt>
                <c:pt idx="1502">
                  <c:v>268.25594130282411</c:v>
                </c:pt>
                <c:pt idx="1503">
                  <c:v>270.4537879639027</c:v>
                </c:pt>
                <c:pt idx="1504">
                  <c:v>268.20769260419218</c:v>
                </c:pt>
                <c:pt idx="1505">
                  <c:v>265.42307080304192</c:v>
                </c:pt>
                <c:pt idx="1506">
                  <c:v>261.83350283760967</c:v>
                </c:pt>
                <c:pt idx="1507">
                  <c:v>260.6609493408327</c:v>
                </c:pt>
                <c:pt idx="1508">
                  <c:v>260.96210239747433</c:v>
                </c:pt>
                <c:pt idx="1509">
                  <c:v>260.62482475385769</c:v>
                </c:pt>
                <c:pt idx="1510">
                  <c:v>262.40248438981808</c:v>
                </c:pt>
                <c:pt idx="1511">
                  <c:v>265.55218652262209</c:v>
                </c:pt>
                <c:pt idx="1512">
                  <c:v>270.98443759394888</c:v>
                </c:pt>
                <c:pt idx="1513">
                  <c:v>274.41907829344041</c:v>
                </c:pt>
                <c:pt idx="1514">
                  <c:v>276.49544681783169</c:v>
                </c:pt>
                <c:pt idx="1515">
                  <c:v>278.83070032712271</c:v>
                </c:pt>
                <c:pt idx="1516">
                  <c:v>282.39658680279052</c:v>
                </c:pt>
                <c:pt idx="1517">
                  <c:v>281.17891959849021</c:v>
                </c:pt>
                <c:pt idx="1518">
                  <c:v>284.80334617844528</c:v>
                </c:pt>
                <c:pt idx="1519">
                  <c:v>284.68695392262049</c:v>
                </c:pt>
                <c:pt idx="1520">
                  <c:v>284.69576394020851</c:v>
                </c:pt>
                <c:pt idx="1521">
                  <c:v>282.30629358659041</c:v>
                </c:pt>
                <c:pt idx="1522">
                  <c:v>281.59870741551151</c:v>
                </c:pt>
                <c:pt idx="1523">
                  <c:v>279.53409487963</c:v>
                </c:pt>
                <c:pt idx="1524">
                  <c:v>281.25106875873422</c:v>
                </c:pt>
                <c:pt idx="1525">
                  <c:v>282.42561559619281</c:v>
                </c:pt>
                <c:pt idx="1526">
                  <c:v>284.4179695470566</c:v>
                </c:pt>
                <c:pt idx="1527">
                  <c:v>283.74902974867291</c:v>
                </c:pt>
                <c:pt idx="1528">
                  <c:v>283.41430345745778</c:v>
                </c:pt>
                <c:pt idx="1529">
                  <c:v>281.25598426673838</c:v>
                </c:pt>
                <c:pt idx="1530">
                  <c:v>282.02571658312019</c:v>
                </c:pt>
                <c:pt idx="1531">
                  <c:v>283.93219060120072</c:v>
                </c:pt>
                <c:pt idx="1532">
                  <c:v>284.84857743137468</c:v>
                </c:pt>
                <c:pt idx="1533">
                  <c:v>286.34150627241519</c:v>
                </c:pt>
                <c:pt idx="1534">
                  <c:v>287.84648975427399</c:v>
                </c:pt>
                <c:pt idx="1535">
                  <c:v>291.02476205585259</c:v>
                </c:pt>
                <c:pt idx="1536">
                  <c:v>291.63813344998221</c:v>
                </c:pt>
                <c:pt idx="1537">
                  <c:v>291.44758464641558</c:v>
                </c:pt>
                <c:pt idx="1538">
                  <c:v>292.74156063494809</c:v>
                </c:pt>
                <c:pt idx="1539">
                  <c:v>292.21002544391752</c:v>
                </c:pt>
                <c:pt idx="1540">
                  <c:v>291.05259614559537</c:v>
                </c:pt>
                <c:pt idx="1541">
                  <c:v>289.38535535514012</c:v>
                </c:pt>
                <c:pt idx="1542">
                  <c:v>289.55004465933649</c:v>
                </c:pt>
                <c:pt idx="1543">
                  <c:v>284.51410003411718</c:v>
                </c:pt>
                <c:pt idx="1544">
                  <c:v>288.08906167995758</c:v>
                </c:pt>
                <c:pt idx="1545">
                  <c:v>289.49193207122681</c:v>
                </c:pt>
                <c:pt idx="1546">
                  <c:v>286.32371208871638</c:v>
                </c:pt>
                <c:pt idx="1547">
                  <c:v>284.74814409252048</c:v>
                </c:pt>
                <c:pt idx="1548">
                  <c:v>282.72075867158333</c:v>
                </c:pt>
                <c:pt idx="1549">
                  <c:v>281.34212088762791</c:v>
                </c:pt>
                <c:pt idx="1550">
                  <c:v>281.06311154570909</c:v>
                </c:pt>
                <c:pt idx="1551">
                  <c:v>279.5908054322997</c:v>
                </c:pt>
                <c:pt idx="1552">
                  <c:v>276.05350888838399</c:v>
                </c:pt>
                <c:pt idx="1553">
                  <c:v>279.70550082839958</c:v>
                </c:pt>
                <c:pt idx="1554">
                  <c:v>280.22213420120943</c:v>
                </c:pt>
                <c:pt idx="1555">
                  <c:v>279.73147794226219</c:v>
                </c:pt>
                <c:pt idx="1556">
                  <c:v>280.2520829136219</c:v>
                </c:pt>
                <c:pt idx="1557">
                  <c:v>280.42205537397058</c:v>
                </c:pt>
                <c:pt idx="1558">
                  <c:v>280.23946198099748</c:v>
                </c:pt>
                <c:pt idx="1559">
                  <c:v>278.37141277959228</c:v>
                </c:pt>
                <c:pt idx="1560">
                  <c:v>276.25311799598808</c:v>
                </c:pt>
                <c:pt idx="1561">
                  <c:v>277.8525154866615</c:v>
                </c:pt>
                <c:pt idx="1562">
                  <c:v>275.370771077933</c:v>
                </c:pt>
                <c:pt idx="1563">
                  <c:v>274.00856297962957</c:v>
                </c:pt>
                <c:pt idx="1564">
                  <c:v>273.71130944367388</c:v>
                </c:pt>
                <c:pt idx="1565">
                  <c:v>275.17330882587902</c:v>
                </c:pt>
                <c:pt idx="1566">
                  <c:v>273.92717314788621</c:v>
                </c:pt>
                <c:pt idx="1567">
                  <c:v>269.78545155625119</c:v>
                </c:pt>
                <c:pt idx="1568">
                  <c:v>269.92060622919331</c:v>
                </c:pt>
                <c:pt idx="1569">
                  <c:v>270.39631441615109</c:v>
                </c:pt>
                <c:pt idx="1570">
                  <c:v>272.61654541017492</c:v>
                </c:pt>
                <c:pt idx="1571">
                  <c:v>271.64112477346248</c:v>
                </c:pt>
                <c:pt idx="1572">
                  <c:v>268.01053305599271</c:v>
                </c:pt>
                <c:pt idx="1573">
                  <c:v>268.13315192024578</c:v>
                </c:pt>
                <c:pt idx="1574">
                  <c:v>266.77772224770592</c:v>
                </c:pt>
                <c:pt idx="1575">
                  <c:v>263.01033010842139</c:v>
                </c:pt>
                <c:pt idx="1576">
                  <c:v>265.43470329555862</c:v>
                </c:pt>
                <c:pt idx="1577">
                  <c:v>258.91420070399818</c:v>
                </c:pt>
                <c:pt idx="1578">
                  <c:v>258.62042887544192</c:v>
                </c:pt>
                <c:pt idx="1579">
                  <c:v>256.36946251632122</c:v>
                </c:pt>
                <c:pt idx="1580">
                  <c:v>259.90707417574743</c:v>
                </c:pt>
                <c:pt idx="1581">
                  <c:v>261.99767584130359</c:v>
                </c:pt>
                <c:pt idx="1582">
                  <c:v>264.49275628390961</c:v>
                </c:pt>
                <c:pt idx="1583">
                  <c:v>267.06219722201831</c:v>
                </c:pt>
                <c:pt idx="1584">
                  <c:v>267.21694119232842</c:v>
                </c:pt>
                <c:pt idx="1585">
                  <c:v>265.53381658928657</c:v>
                </c:pt>
                <c:pt idx="1586">
                  <c:v>262.13338668946898</c:v>
                </c:pt>
                <c:pt idx="1587">
                  <c:v>264.10252399139569</c:v>
                </c:pt>
                <c:pt idx="1588">
                  <c:v>261.35965727549279</c:v>
                </c:pt>
                <c:pt idx="1589">
                  <c:v>260.40002112862561</c:v>
                </c:pt>
                <c:pt idx="1590">
                  <c:v>256.04195458734199</c:v>
                </c:pt>
                <c:pt idx="1591">
                  <c:v>254.90065228768779</c:v>
                </c:pt>
                <c:pt idx="1592">
                  <c:v>254.85352533217619</c:v>
                </c:pt>
                <c:pt idx="1593">
                  <c:v>255.04671702059471</c:v>
                </c:pt>
                <c:pt idx="1594">
                  <c:v>255.2347252523891</c:v>
                </c:pt>
                <c:pt idx="1595">
                  <c:v>257.25135605725683</c:v>
                </c:pt>
                <c:pt idx="1596">
                  <c:v>259.89314087883929</c:v>
                </c:pt>
                <c:pt idx="1597">
                  <c:v>261.02545659794401</c:v>
                </c:pt>
                <c:pt idx="1598">
                  <c:v>264.78633673546392</c:v>
                </c:pt>
                <c:pt idx="1599">
                  <c:v>264.08546173497911</c:v>
                </c:pt>
                <c:pt idx="1600">
                  <c:v>260.54475257991112</c:v>
                </c:pt>
                <c:pt idx="1601">
                  <c:v>262.09706914662991</c:v>
                </c:pt>
                <c:pt idx="1602">
                  <c:v>261.93471965439198</c:v>
                </c:pt>
                <c:pt idx="1603">
                  <c:v>258.28286542643389</c:v>
                </c:pt>
                <c:pt idx="1604">
                  <c:v>259.58700798434762</c:v>
                </c:pt>
                <c:pt idx="1605">
                  <c:v>259.18456119172572</c:v>
                </c:pt>
                <c:pt idx="1606">
                  <c:v>260.09796572118847</c:v>
                </c:pt>
                <c:pt idx="1607">
                  <c:v>259.95137941593271</c:v>
                </c:pt>
                <c:pt idx="1608">
                  <c:v>262.18272000482881</c:v>
                </c:pt>
                <c:pt idx="1609">
                  <c:v>264.19033907494497</c:v>
                </c:pt>
                <c:pt idx="1610">
                  <c:v>264.23470166930599</c:v>
                </c:pt>
                <c:pt idx="1611">
                  <c:v>266.07848754542403</c:v>
                </c:pt>
                <c:pt idx="1612">
                  <c:v>265.71676055085379</c:v>
                </c:pt>
                <c:pt idx="1613">
                  <c:v>266.14378582672367</c:v>
                </c:pt>
                <c:pt idx="1614">
                  <c:v>265.4471016130986</c:v>
                </c:pt>
                <c:pt idx="1615">
                  <c:v>267.72242401040768</c:v>
                </c:pt>
                <c:pt idx="1616">
                  <c:v>272.03150319330371</c:v>
                </c:pt>
                <c:pt idx="1617">
                  <c:v>274.80152359341088</c:v>
                </c:pt>
                <c:pt idx="1618">
                  <c:v>276.68517729188028</c:v>
                </c:pt>
                <c:pt idx="1619">
                  <c:v>278.54454595994099</c:v>
                </c:pt>
                <c:pt idx="1620">
                  <c:v>282.43198196206191</c:v>
                </c:pt>
                <c:pt idx="1621">
                  <c:v>284.582046336313</c:v>
                </c:pt>
                <c:pt idx="1622">
                  <c:v>283.71699626669567</c:v>
                </c:pt>
                <c:pt idx="1623">
                  <c:v>285.35911980298761</c:v>
                </c:pt>
                <c:pt idx="1624">
                  <c:v>285.70219284991248</c:v>
                </c:pt>
                <c:pt idx="1625">
                  <c:v>283.42199677085478</c:v>
                </c:pt>
                <c:pt idx="1626">
                  <c:v>282.77591294926373</c:v>
                </c:pt>
                <c:pt idx="1627">
                  <c:v>286.07806303992572</c:v>
                </c:pt>
                <c:pt idx="1628">
                  <c:v>287.68279781337208</c:v>
                </c:pt>
                <c:pt idx="1629">
                  <c:v>287.78009314562343</c:v>
                </c:pt>
                <c:pt idx="1630">
                  <c:v>285.78596698389788</c:v>
                </c:pt>
                <c:pt idx="1631">
                  <c:v>286.23028064945998</c:v>
                </c:pt>
                <c:pt idx="1632">
                  <c:v>287.03179043971443</c:v>
                </c:pt>
                <c:pt idx="1633">
                  <c:v>282.02046831971779</c:v>
                </c:pt>
                <c:pt idx="1634">
                  <c:v>283.1635064130831</c:v>
                </c:pt>
                <c:pt idx="1635">
                  <c:v>287.38452983741217</c:v>
                </c:pt>
                <c:pt idx="1636">
                  <c:v>287.60056162874992</c:v>
                </c:pt>
                <c:pt idx="1637">
                  <c:v>287.68598350760237</c:v>
                </c:pt>
                <c:pt idx="1638">
                  <c:v>287.12346528699749</c:v>
                </c:pt>
                <c:pt idx="1639">
                  <c:v>281.74079857380042</c:v>
                </c:pt>
                <c:pt idx="1640">
                  <c:v>282.68146493210531</c:v>
                </c:pt>
                <c:pt idx="1641">
                  <c:v>282.18673178359239</c:v>
                </c:pt>
                <c:pt idx="1642">
                  <c:v>282.85854899874539</c:v>
                </c:pt>
                <c:pt idx="1643">
                  <c:v>283.07576013945493</c:v>
                </c:pt>
                <c:pt idx="1644">
                  <c:v>281.56942982388063</c:v>
                </c:pt>
                <c:pt idx="1645">
                  <c:v>278.79903343298179</c:v>
                </c:pt>
                <c:pt idx="1646">
                  <c:v>274.71983902131223</c:v>
                </c:pt>
                <c:pt idx="1647">
                  <c:v>272.41449855567242</c:v>
                </c:pt>
                <c:pt idx="1648">
                  <c:v>268.0866723452167</c:v>
                </c:pt>
                <c:pt idx="1649">
                  <c:v>271.88565480386472</c:v>
                </c:pt>
                <c:pt idx="1650">
                  <c:v>273.96839095337401</c:v>
                </c:pt>
                <c:pt idx="1651">
                  <c:v>273.45901671836708</c:v>
                </c:pt>
                <c:pt idx="1652">
                  <c:v>272.86412407678972</c:v>
                </c:pt>
                <c:pt idx="1653">
                  <c:v>271.52661200041439</c:v>
                </c:pt>
                <c:pt idx="1654">
                  <c:v>272.03649195243497</c:v>
                </c:pt>
                <c:pt idx="1655">
                  <c:v>267.79976279708887</c:v>
                </c:pt>
                <c:pt idx="1656">
                  <c:v>266.04029995537462</c:v>
                </c:pt>
                <c:pt idx="1657">
                  <c:v>265.6861288717389</c:v>
                </c:pt>
                <c:pt idx="1658">
                  <c:v>266.77333094126459</c:v>
                </c:pt>
                <c:pt idx="1659">
                  <c:v>271.348035594164</c:v>
                </c:pt>
                <c:pt idx="1660">
                  <c:v>274.31433319478418</c:v>
                </c:pt>
                <c:pt idx="1661">
                  <c:v>273.69932741120653</c:v>
                </c:pt>
                <c:pt idx="1662">
                  <c:v>270.45734620674511</c:v>
                </c:pt>
                <c:pt idx="1663">
                  <c:v>272.90109538662898</c:v>
                </c:pt>
                <c:pt idx="1664">
                  <c:v>272.96490218924242</c:v>
                </c:pt>
                <c:pt idx="1665">
                  <c:v>272.96161471305311</c:v>
                </c:pt>
                <c:pt idx="1666">
                  <c:v>274.25149692809202</c:v>
                </c:pt>
                <c:pt idx="1667">
                  <c:v>274.27473781150098</c:v>
                </c:pt>
                <c:pt idx="1668">
                  <c:v>278.82988170086662</c:v>
                </c:pt>
                <c:pt idx="1669">
                  <c:v>280.23216383076817</c:v>
                </c:pt>
                <c:pt idx="1670">
                  <c:v>281.95990806399601</c:v>
                </c:pt>
                <c:pt idx="1671">
                  <c:v>280.17773677428698</c:v>
                </c:pt>
                <c:pt idx="1672">
                  <c:v>283.64153263401522</c:v>
                </c:pt>
                <c:pt idx="1673">
                  <c:v>285.73605791008782</c:v>
                </c:pt>
                <c:pt idx="1674">
                  <c:v>286.50766332464877</c:v>
                </c:pt>
                <c:pt idx="1675">
                  <c:v>285.88496090704382</c:v>
                </c:pt>
                <c:pt idx="1676">
                  <c:v>284.02228586340118</c:v>
                </c:pt>
                <c:pt idx="1677">
                  <c:v>281.63237467094001</c:v>
                </c:pt>
                <c:pt idx="1678">
                  <c:v>279.3819613444183</c:v>
                </c:pt>
                <c:pt idx="1679">
                  <c:v>276.47385883929798</c:v>
                </c:pt>
                <c:pt idx="1680">
                  <c:v>272.0581966502196</c:v>
                </c:pt>
                <c:pt idx="1681">
                  <c:v>263.78182283852192</c:v>
                </c:pt>
                <c:pt idx="1682">
                  <c:v>260.76547212419962</c:v>
                </c:pt>
                <c:pt idx="1683">
                  <c:v>257.43104559107871</c:v>
                </c:pt>
                <c:pt idx="1684">
                  <c:v>257.57048635641189</c:v>
                </c:pt>
                <c:pt idx="1685">
                  <c:v>257.72333053946988</c:v>
                </c:pt>
                <c:pt idx="1686">
                  <c:v>253.87105589571399</c:v>
                </c:pt>
                <c:pt idx="1687">
                  <c:v>254.17365503341219</c:v>
                </c:pt>
                <c:pt idx="1688">
                  <c:v>258.10059136647158</c:v>
                </c:pt>
                <c:pt idx="1689">
                  <c:v>263.11585994511182</c:v>
                </c:pt>
                <c:pt idx="1690">
                  <c:v>266.01389544661771</c:v>
                </c:pt>
                <c:pt idx="1691">
                  <c:v>266.90170722703249</c:v>
                </c:pt>
                <c:pt idx="1692">
                  <c:v>261.43052106429218</c:v>
                </c:pt>
                <c:pt idx="1693">
                  <c:v>257.2039946415365</c:v>
                </c:pt>
                <c:pt idx="1694">
                  <c:v>255.55298969592869</c:v>
                </c:pt>
                <c:pt idx="1695">
                  <c:v>254.67196917964381</c:v>
                </c:pt>
                <c:pt idx="1696">
                  <c:v>255.02426495822911</c:v>
                </c:pt>
                <c:pt idx="1697">
                  <c:v>257.53608655438592</c:v>
                </c:pt>
                <c:pt idx="1698">
                  <c:v>258.52571060231509</c:v>
                </c:pt>
                <c:pt idx="1699">
                  <c:v>253.0952757154227</c:v>
                </c:pt>
                <c:pt idx="1700">
                  <c:v>250.57458588219879</c:v>
                </c:pt>
                <c:pt idx="1701">
                  <c:v>254.1744160366317</c:v>
                </c:pt>
                <c:pt idx="1702">
                  <c:v>254.83608165148229</c:v>
                </c:pt>
                <c:pt idx="1703">
                  <c:v>257.59222872157068</c:v>
                </c:pt>
                <c:pt idx="1704">
                  <c:v>253.8519944751628</c:v>
                </c:pt>
                <c:pt idx="1705">
                  <c:v>256.3268501621356</c:v>
                </c:pt>
                <c:pt idx="1706">
                  <c:v>259.18732166722612</c:v>
                </c:pt>
                <c:pt idx="1707">
                  <c:v>259.37061071125709</c:v>
                </c:pt>
                <c:pt idx="1708">
                  <c:v>263.63191350368129</c:v>
                </c:pt>
                <c:pt idx="1709">
                  <c:v>265.2395824911531</c:v>
                </c:pt>
                <c:pt idx="1710">
                  <c:v>264.18621358737943</c:v>
                </c:pt>
                <c:pt idx="1711">
                  <c:v>263.36670997510117</c:v>
                </c:pt>
                <c:pt idx="1712">
                  <c:v>262.93751942436018</c:v>
                </c:pt>
                <c:pt idx="1713">
                  <c:v>263.55053913853698</c:v>
                </c:pt>
                <c:pt idx="1714">
                  <c:v>265.02844830813962</c:v>
                </c:pt>
                <c:pt idx="1715">
                  <c:v>264.61680820564533</c:v>
                </c:pt>
                <c:pt idx="1716">
                  <c:v>264.49627969050442</c:v>
                </c:pt>
                <c:pt idx="1717">
                  <c:v>263.83212345931571</c:v>
                </c:pt>
                <c:pt idx="1718">
                  <c:v>265.17834808478352</c:v>
                </c:pt>
                <c:pt idx="1719">
                  <c:v>267.08514558004327</c:v>
                </c:pt>
                <c:pt idx="1720">
                  <c:v>268.65313059390712</c:v>
                </c:pt>
                <c:pt idx="1721">
                  <c:v>270.12481681724171</c:v>
                </c:pt>
                <c:pt idx="1722">
                  <c:v>268.69194125264391</c:v>
                </c:pt>
                <c:pt idx="1723">
                  <c:v>271.94216475423258</c:v>
                </c:pt>
                <c:pt idx="1724">
                  <c:v>273.8193994649443</c:v>
                </c:pt>
                <c:pt idx="1725">
                  <c:v>275.21015685443189</c:v>
                </c:pt>
                <c:pt idx="1726">
                  <c:v>278.37747654011628</c:v>
                </c:pt>
                <c:pt idx="1727">
                  <c:v>277.61725372998961</c:v>
                </c:pt>
                <c:pt idx="1728">
                  <c:v>279.85905325525209</c:v>
                </c:pt>
                <c:pt idx="1729">
                  <c:v>282.03706909794948</c:v>
                </c:pt>
                <c:pt idx="1730">
                  <c:v>281.71864318773328</c:v>
                </c:pt>
                <c:pt idx="1731">
                  <c:v>280.76444109212969</c:v>
                </c:pt>
                <c:pt idx="1732">
                  <c:v>277.13498719097771</c:v>
                </c:pt>
                <c:pt idx="1733">
                  <c:v>277.13008104138402</c:v>
                </c:pt>
                <c:pt idx="1734">
                  <c:v>277.51192158836028</c:v>
                </c:pt>
                <c:pt idx="1735">
                  <c:v>277.83102191410791</c:v>
                </c:pt>
                <c:pt idx="1736">
                  <c:v>279.17106511822698</c:v>
                </c:pt>
                <c:pt idx="1737">
                  <c:v>277.56455811508908</c:v>
                </c:pt>
                <c:pt idx="1738">
                  <c:v>275.59863408035869</c:v>
                </c:pt>
                <c:pt idx="1739">
                  <c:v>276.44709476306531</c:v>
                </c:pt>
                <c:pt idx="1740">
                  <c:v>277.31837755378592</c:v>
                </c:pt>
                <c:pt idx="1741">
                  <c:v>279.55629245759371</c:v>
                </c:pt>
                <c:pt idx="1742">
                  <c:v>280.75903512539008</c:v>
                </c:pt>
                <c:pt idx="1743">
                  <c:v>282.28558656855552</c:v>
                </c:pt>
                <c:pt idx="1744">
                  <c:v>283.45132373094248</c:v>
                </c:pt>
                <c:pt idx="1745">
                  <c:v>286.05930066126928</c:v>
                </c:pt>
                <c:pt idx="1746">
                  <c:v>287.35509442312912</c:v>
                </c:pt>
                <c:pt idx="1747">
                  <c:v>289.1729846367337</c:v>
                </c:pt>
                <c:pt idx="1748">
                  <c:v>289.79565728551802</c:v>
                </c:pt>
                <c:pt idx="1749">
                  <c:v>288.31934393744689</c:v>
                </c:pt>
                <c:pt idx="1750">
                  <c:v>288.18334852353672</c:v>
                </c:pt>
                <c:pt idx="1751">
                  <c:v>286.22896768882981</c:v>
                </c:pt>
                <c:pt idx="1752">
                  <c:v>285.09306041651439</c:v>
                </c:pt>
                <c:pt idx="1753">
                  <c:v>289.74056955951329</c:v>
                </c:pt>
                <c:pt idx="1754">
                  <c:v>294.50901103830108</c:v>
                </c:pt>
                <c:pt idx="1755">
                  <c:v>295.87556249404759</c:v>
                </c:pt>
                <c:pt idx="1756">
                  <c:v>293.29801317532758</c:v>
                </c:pt>
                <c:pt idx="1757">
                  <c:v>291.51289170824072</c:v>
                </c:pt>
                <c:pt idx="1758">
                  <c:v>292.43791506171959</c:v>
                </c:pt>
                <c:pt idx="1759">
                  <c:v>296.81749273067891</c:v>
                </c:pt>
                <c:pt idx="1760">
                  <c:v>295.25769117394248</c:v>
                </c:pt>
                <c:pt idx="1761">
                  <c:v>295.45026877977608</c:v>
                </c:pt>
                <c:pt idx="1762">
                  <c:v>296.50471523400648</c:v>
                </c:pt>
                <c:pt idx="1763">
                  <c:v>297.70968444260478</c:v>
                </c:pt>
                <c:pt idx="1764">
                  <c:v>300.77670107826401</c:v>
                </c:pt>
                <c:pt idx="1765">
                  <c:v>299.50573966806888</c:v>
                </c:pt>
                <c:pt idx="1766">
                  <c:v>299.48528223437648</c:v>
                </c:pt>
                <c:pt idx="1767">
                  <c:v>298.91839291942551</c:v>
                </c:pt>
                <c:pt idx="1768">
                  <c:v>299.833489822302</c:v>
                </c:pt>
                <c:pt idx="1769">
                  <c:v>300.5125932346856</c:v>
                </c:pt>
                <c:pt idx="1770">
                  <c:v>302.97347042890539</c:v>
                </c:pt>
                <c:pt idx="1771">
                  <c:v>304.17934681814359</c:v>
                </c:pt>
                <c:pt idx="1772">
                  <c:v>303.74989758653339</c:v>
                </c:pt>
                <c:pt idx="1773">
                  <c:v>299.3454247184161</c:v>
                </c:pt>
                <c:pt idx="1774">
                  <c:v>301.04348110081958</c:v>
                </c:pt>
                <c:pt idx="1775">
                  <c:v>303.61087832413881</c:v>
                </c:pt>
                <c:pt idx="1776">
                  <c:v>308.14059292063018</c:v>
                </c:pt>
                <c:pt idx="1777">
                  <c:v>307.39106036419298</c:v>
                </c:pt>
                <c:pt idx="1778">
                  <c:v>310.68896742538328</c:v>
                </c:pt>
                <c:pt idx="1779">
                  <c:v>312.58800648989057</c:v>
                </c:pt>
                <c:pt idx="1780">
                  <c:v>314.82747352666831</c:v>
                </c:pt>
                <c:pt idx="1781">
                  <c:v>314.7904242808894</c:v>
                </c:pt>
                <c:pt idx="1782">
                  <c:v>317.70671770451747</c:v>
                </c:pt>
                <c:pt idx="1783">
                  <c:v>319.19714318967601</c:v>
                </c:pt>
                <c:pt idx="1784">
                  <c:v>321.48884864325629</c:v>
                </c:pt>
                <c:pt idx="1785">
                  <c:v>321.65338570595361</c:v>
                </c:pt>
                <c:pt idx="1786">
                  <c:v>317.93360732464959</c:v>
                </c:pt>
                <c:pt idx="1787">
                  <c:v>318.95419956614262</c:v>
                </c:pt>
                <c:pt idx="1788">
                  <c:v>319.28520221104691</c:v>
                </c:pt>
                <c:pt idx="1789">
                  <c:v>320.58696026535881</c:v>
                </c:pt>
                <c:pt idx="1790">
                  <c:v>321.49672573201332</c:v>
                </c:pt>
                <c:pt idx="1791">
                  <c:v>319.4571407986723</c:v>
                </c:pt>
                <c:pt idx="1792">
                  <c:v>315.84832599088719</c:v>
                </c:pt>
                <c:pt idx="1793">
                  <c:v>315.60946238797197</c:v>
                </c:pt>
                <c:pt idx="1794">
                  <c:v>316.42719443474539</c:v>
                </c:pt>
                <c:pt idx="1795">
                  <c:v>315.59772756977281</c:v>
                </c:pt>
                <c:pt idx="1796">
                  <c:v>315.60742784508523</c:v>
                </c:pt>
                <c:pt idx="1797">
                  <c:v>310.17678399023231</c:v>
                </c:pt>
                <c:pt idx="1798">
                  <c:v>309.41978537421841</c:v>
                </c:pt>
                <c:pt idx="1799">
                  <c:v>310.47963850894888</c:v>
                </c:pt>
                <c:pt idx="1800">
                  <c:v>310.52338614290369</c:v>
                </c:pt>
                <c:pt idx="1801">
                  <c:v>307.16173051808858</c:v>
                </c:pt>
                <c:pt idx="1802">
                  <c:v>301.3397494249578</c:v>
                </c:pt>
                <c:pt idx="1803">
                  <c:v>296.20122913838588</c:v>
                </c:pt>
                <c:pt idx="1804">
                  <c:v>298.69791079988983</c:v>
                </c:pt>
                <c:pt idx="1805">
                  <c:v>296.02003892042359</c:v>
                </c:pt>
                <c:pt idx="1806">
                  <c:v>293.45481383594932</c:v>
                </c:pt>
                <c:pt idx="1807">
                  <c:v>298.72523713561378</c:v>
                </c:pt>
                <c:pt idx="1808">
                  <c:v>298.09595304999323</c:v>
                </c:pt>
                <c:pt idx="1809">
                  <c:v>296.48901401437058</c:v>
                </c:pt>
                <c:pt idx="1810">
                  <c:v>299.72063097617257</c:v>
                </c:pt>
                <c:pt idx="1811">
                  <c:v>297.20732632151521</c:v>
                </c:pt>
                <c:pt idx="1812">
                  <c:v>297.06598015944422</c:v>
                </c:pt>
                <c:pt idx="1813">
                  <c:v>297.01912654744598</c:v>
                </c:pt>
                <c:pt idx="1814">
                  <c:v>299.77010311532871</c:v>
                </c:pt>
                <c:pt idx="1815">
                  <c:v>301.90904435556052</c:v>
                </c:pt>
                <c:pt idx="1816">
                  <c:v>300.05189217008302</c:v>
                </c:pt>
                <c:pt idx="1817">
                  <c:v>303.39472946776931</c:v>
                </c:pt>
                <c:pt idx="1818">
                  <c:v>305.28738908779451</c:v>
                </c:pt>
                <c:pt idx="1819">
                  <c:v>307.66255989821713</c:v>
                </c:pt>
                <c:pt idx="1820">
                  <c:v>308.26802455472892</c:v>
                </c:pt>
                <c:pt idx="1821">
                  <c:v>309.62810700295069</c:v>
                </c:pt>
                <c:pt idx="1822">
                  <c:v>311.0526651965539</c:v>
                </c:pt>
                <c:pt idx="1823">
                  <c:v>311.48460899262062</c:v>
                </c:pt>
                <c:pt idx="1824">
                  <c:v>313.30718907646599</c:v>
                </c:pt>
                <c:pt idx="1825">
                  <c:v>313.91588000558738</c:v>
                </c:pt>
                <c:pt idx="1826">
                  <c:v>315.31695274815348</c:v>
                </c:pt>
                <c:pt idx="1827">
                  <c:v>314.55103853448622</c:v>
                </c:pt>
                <c:pt idx="1828">
                  <c:v>320.98727546973612</c:v>
                </c:pt>
                <c:pt idx="1829">
                  <c:v>322.30875337561162</c:v>
                </c:pt>
                <c:pt idx="1830">
                  <c:v>325.11264188444272</c:v>
                </c:pt>
                <c:pt idx="1831">
                  <c:v>320.01265380646629</c:v>
                </c:pt>
                <c:pt idx="1832">
                  <c:v>321.29064127422453</c:v>
                </c:pt>
                <c:pt idx="1833">
                  <c:v>323.48304210018262</c:v>
                </c:pt>
                <c:pt idx="1834">
                  <c:v>324.77350000420302</c:v>
                </c:pt>
                <c:pt idx="1835">
                  <c:v>322.42803585965117</c:v>
                </c:pt>
                <c:pt idx="1836">
                  <c:v>321.41562307609661</c:v>
                </c:pt>
                <c:pt idx="1837">
                  <c:v>324.25266635899072</c:v>
                </c:pt>
                <c:pt idx="1838">
                  <c:v>325.29254351027788</c:v>
                </c:pt>
                <c:pt idx="1839">
                  <c:v>324.19959471128578</c:v>
                </c:pt>
                <c:pt idx="1840">
                  <c:v>327.39155909070968</c:v>
                </c:pt>
                <c:pt idx="1841">
                  <c:v>328.57399356033488</c:v>
                </c:pt>
                <c:pt idx="1842">
                  <c:v>330.8493318348593</c:v>
                </c:pt>
                <c:pt idx="1843">
                  <c:v>335.45771133353742</c:v>
                </c:pt>
                <c:pt idx="1844">
                  <c:v>335.12461572565991</c:v>
                </c:pt>
                <c:pt idx="1845">
                  <c:v>336.99544729712949</c:v>
                </c:pt>
                <c:pt idx="1846">
                  <c:v>342.33301719474792</c:v>
                </c:pt>
                <c:pt idx="1847">
                  <c:v>348.38462894666992</c:v>
                </c:pt>
                <c:pt idx="1848">
                  <c:v>347.1202258942655</c:v>
                </c:pt>
                <c:pt idx="1849">
                  <c:v>349.67104343249503</c:v>
                </c:pt>
                <c:pt idx="1850">
                  <c:v>348.04303914703632</c:v>
                </c:pt>
                <c:pt idx="1851">
                  <c:v>348.61382197714983</c:v>
                </c:pt>
                <c:pt idx="1852">
                  <c:v>348.06559637188968</c:v>
                </c:pt>
                <c:pt idx="1853">
                  <c:v>355.98122372297001</c:v>
                </c:pt>
                <c:pt idx="1854">
                  <c:v>358.24697038174111</c:v>
                </c:pt>
                <c:pt idx="1855">
                  <c:v>357.3427050271207</c:v>
                </c:pt>
                <c:pt idx="1856">
                  <c:v>354.52468009728568</c:v>
                </c:pt>
                <c:pt idx="1857">
                  <c:v>350.01268561896899</c:v>
                </c:pt>
                <c:pt idx="1858">
                  <c:v>355.05976215807561</c:v>
                </c:pt>
                <c:pt idx="1859">
                  <c:v>357.11428568825602</c:v>
                </c:pt>
                <c:pt idx="1860">
                  <c:v>355.44735828174367</c:v>
                </c:pt>
                <c:pt idx="1861">
                  <c:v>355.05467082916778</c:v>
                </c:pt>
                <c:pt idx="1862">
                  <c:v>351.10935850720398</c:v>
                </c:pt>
                <c:pt idx="1863">
                  <c:v>351.79520682773551</c:v>
                </c:pt>
                <c:pt idx="1864">
                  <c:v>351.45669530206573</c:v>
                </c:pt>
                <c:pt idx="1865">
                  <c:v>347.97270460411642</c:v>
                </c:pt>
                <c:pt idx="1866">
                  <c:v>347.85021454535803</c:v>
                </c:pt>
                <c:pt idx="1867">
                  <c:v>344.88980581403069</c:v>
                </c:pt>
                <c:pt idx="1868">
                  <c:v>346.63547216466083</c:v>
                </c:pt>
                <c:pt idx="1869">
                  <c:v>345.10124403008223</c:v>
                </c:pt>
                <c:pt idx="1870">
                  <c:v>346.05638644864189</c:v>
                </c:pt>
                <c:pt idx="1871">
                  <c:v>354.52652987274342</c:v>
                </c:pt>
                <c:pt idx="1872">
                  <c:v>358.21510035419522</c:v>
                </c:pt>
                <c:pt idx="1873">
                  <c:v>365.11646504600469</c:v>
                </c:pt>
                <c:pt idx="1874">
                  <c:v>369.40771627465432</c:v>
                </c:pt>
                <c:pt idx="1875">
                  <c:v>365.07523233755768</c:v>
                </c:pt>
                <c:pt idx="1876">
                  <c:v>371.1827856655708</c:v>
                </c:pt>
                <c:pt idx="1877">
                  <c:v>398.33324045900741</c:v>
                </c:pt>
                <c:pt idx="1878">
                  <c:v>399.25851979761461</c:v>
                </c:pt>
                <c:pt idx="1879">
                  <c:v>401.26330606561208</c:v>
                </c:pt>
                <c:pt idx="1880">
                  <c:v>402.68719713430511</c:v>
                </c:pt>
                <c:pt idx="1881">
                  <c:v>410.24688722479311</c:v>
                </c:pt>
                <c:pt idx="1882">
                  <c:v>403.92326610543108</c:v>
                </c:pt>
                <c:pt idx="1883">
                  <c:v>397.84531371929751</c:v>
                </c:pt>
                <c:pt idx="1884">
                  <c:v>400.699057657911</c:v>
                </c:pt>
                <c:pt idx="1885">
                  <c:v>397.07494647722763</c:v>
                </c:pt>
                <c:pt idx="1886">
                  <c:v>396.34274160578047</c:v>
                </c:pt>
                <c:pt idx="1887">
                  <c:v>411.36406630160991</c:v>
                </c:pt>
                <c:pt idx="1888">
                  <c:v>416.51627916746918</c:v>
                </c:pt>
                <c:pt idx="1889">
                  <c:v>421.03248762501681</c:v>
                </c:pt>
                <c:pt idx="1890">
                  <c:v>431.00373463931658</c:v>
                </c:pt>
                <c:pt idx="1891">
                  <c:v>438.3034393065617</c:v>
                </c:pt>
                <c:pt idx="1892">
                  <c:v>448.68036602615513</c:v>
                </c:pt>
                <c:pt idx="1893">
                  <c:v>445.66456093377383</c:v>
                </c:pt>
                <c:pt idx="1894">
                  <c:v>438.86171761650962</c:v>
                </c:pt>
                <c:pt idx="1895">
                  <c:v>437.54860012659321</c:v>
                </c:pt>
                <c:pt idx="1896">
                  <c:v>423.93928959884812</c:v>
                </c:pt>
                <c:pt idx="1897">
                  <c:v>424.342394037426</c:v>
                </c:pt>
                <c:pt idx="1898">
                  <c:v>437.64893762843468</c:v>
                </c:pt>
                <c:pt idx="1899">
                  <c:v>434.62001334913373</c:v>
                </c:pt>
                <c:pt idx="1900">
                  <c:v>433.17854448480603</c:v>
                </c:pt>
                <c:pt idx="1901">
                  <c:v>435.72710150290669</c:v>
                </c:pt>
                <c:pt idx="1902">
                  <c:v>440.18028041885822</c:v>
                </c:pt>
                <c:pt idx="1903">
                  <c:v>446.20691724536101</c:v>
                </c:pt>
                <c:pt idx="1904">
                  <c:v>446.45792476536968</c:v>
                </c:pt>
                <c:pt idx="1905">
                  <c:v>443.82098081577431</c:v>
                </c:pt>
                <c:pt idx="1906">
                  <c:v>443.96187980198738</c:v>
                </c:pt>
                <c:pt idx="1907">
                  <c:v>458.56957559843352</c:v>
                </c:pt>
                <c:pt idx="1908">
                  <c:v>465.91468734504519</c:v>
                </c:pt>
                <c:pt idx="1909">
                  <c:v>473.59534790054607</c:v>
                </c:pt>
                <c:pt idx="1910">
                  <c:v>469.90131083889497</c:v>
                </c:pt>
                <c:pt idx="1911">
                  <c:v>473.89589170009373</c:v>
                </c:pt>
                <c:pt idx="1912">
                  <c:v>477.86717122024208</c:v>
                </c:pt>
                <c:pt idx="1913">
                  <c:v>450.62759335106341</c:v>
                </c:pt>
                <c:pt idx="1914">
                  <c:v>437.26427729919078</c:v>
                </c:pt>
                <c:pt idx="1915">
                  <c:v>441.14036716591551</c:v>
                </c:pt>
                <c:pt idx="1916">
                  <c:v>423.09852651504048</c:v>
                </c:pt>
                <c:pt idx="1917">
                  <c:v>422.35003880452109</c:v>
                </c:pt>
                <c:pt idx="1918">
                  <c:v>433.5766364906915</c:v>
                </c:pt>
                <c:pt idx="1919">
                  <c:v>444.54792241903408</c:v>
                </c:pt>
                <c:pt idx="1920">
                  <c:v>450.17837463458761</c:v>
                </c:pt>
                <c:pt idx="1921">
                  <c:v>447.94199064381121</c:v>
                </c:pt>
                <c:pt idx="1922">
                  <c:v>449.90948062740313</c:v>
                </c:pt>
                <c:pt idx="1923">
                  <c:v>448.75661328232411</c:v>
                </c:pt>
                <c:pt idx="1924">
                  <c:v>449.66944520655312</c:v>
                </c:pt>
                <c:pt idx="1925">
                  <c:v>449.10031999673578</c:v>
                </c:pt>
                <c:pt idx="1926">
                  <c:v>441.67914637639029</c:v>
                </c:pt>
                <c:pt idx="1927">
                  <c:v>438.42515303636708</c:v>
                </c:pt>
                <c:pt idx="1928">
                  <c:v>437.72808259284119</c:v>
                </c:pt>
                <c:pt idx="1929">
                  <c:v>437.90995829505732</c:v>
                </c:pt>
                <c:pt idx="1930">
                  <c:v>430.79282798711012</c:v>
                </c:pt>
                <c:pt idx="1931">
                  <c:v>437.89328594827498</c:v>
                </c:pt>
                <c:pt idx="1932">
                  <c:v>444.17815853995762</c:v>
                </c:pt>
                <c:pt idx="1933">
                  <c:v>441.84962752738028</c:v>
                </c:pt>
                <c:pt idx="1934">
                  <c:v>440.9116367013886</c:v>
                </c:pt>
                <c:pt idx="1935">
                  <c:v>432.3290815388259</c:v>
                </c:pt>
                <c:pt idx="1936">
                  <c:v>436.05809525079758</c:v>
                </c:pt>
                <c:pt idx="1937">
                  <c:v>441.04533996157221</c:v>
                </c:pt>
                <c:pt idx="1938">
                  <c:v>434.25259573751981</c:v>
                </c:pt>
                <c:pt idx="1939">
                  <c:v>437.22329863074242</c:v>
                </c:pt>
                <c:pt idx="1940">
                  <c:v>447.68097606298312</c:v>
                </c:pt>
                <c:pt idx="1941">
                  <c:v>451.6781261307982</c:v>
                </c:pt>
                <c:pt idx="1942">
                  <c:v>451.04138593523209</c:v>
                </c:pt>
                <c:pt idx="1943">
                  <c:v>455.25179071136068</c:v>
                </c:pt>
                <c:pt idx="1944">
                  <c:v>455.05484198809791</c:v>
                </c:pt>
                <c:pt idx="1945">
                  <c:v>450.25434093520892</c:v>
                </c:pt>
                <c:pt idx="1946">
                  <c:v>453.565294664026</c:v>
                </c:pt>
                <c:pt idx="1947">
                  <c:v>456.11223882676501</c:v>
                </c:pt>
                <c:pt idx="1948">
                  <c:v>454.13753467633961</c:v>
                </c:pt>
                <c:pt idx="1949">
                  <c:v>462.6720205818944</c:v>
                </c:pt>
                <c:pt idx="1950">
                  <c:v>463.91025411466728</c:v>
                </c:pt>
                <c:pt idx="1951">
                  <c:v>469.25024634409567</c:v>
                </c:pt>
                <c:pt idx="1952">
                  <c:v>470.89866292481003</c:v>
                </c:pt>
                <c:pt idx="1953">
                  <c:v>473.69724644794331</c:v>
                </c:pt>
                <c:pt idx="1954">
                  <c:v>480.68225593895892</c:v>
                </c:pt>
                <c:pt idx="1955">
                  <c:v>482.01288636212632</c:v>
                </c:pt>
                <c:pt idx="1956">
                  <c:v>482.525872711315</c:v>
                </c:pt>
                <c:pt idx="1957">
                  <c:v>488.88984235789678</c:v>
                </c:pt>
                <c:pt idx="1958">
                  <c:v>490.1037326095838</c:v>
                </c:pt>
                <c:pt idx="1959">
                  <c:v>490.82366149599511</c:v>
                </c:pt>
                <c:pt idx="1960">
                  <c:v>471.94015944091728</c:v>
                </c:pt>
                <c:pt idx="1961">
                  <c:v>475.00710005047819</c:v>
                </c:pt>
                <c:pt idx="1962">
                  <c:v>479.6334616859541</c:v>
                </c:pt>
                <c:pt idx="1963">
                  <c:v>482.57776620856419</c:v>
                </c:pt>
                <c:pt idx="1964">
                  <c:v>483.47173017355152</c:v>
                </c:pt>
                <c:pt idx="1965">
                  <c:v>471.26470944032741</c:v>
                </c:pt>
                <c:pt idx="1966">
                  <c:v>466.18289753877798</c:v>
                </c:pt>
                <c:pt idx="1967">
                  <c:v>456.26732726632662</c:v>
                </c:pt>
                <c:pt idx="1968">
                  <c:v>460.03778017578259</c:v>
                </c:pt>
                <c:pt idx="1969">
                  <c:v>466.41015251863013</c:v>
                </c:pt>
                <c:pt idx="1970">
                  <c:v>470.75569956991529</c:v>
                </c:pt>
                <c:pt idx="1971">
                  <c:v>467.27354918054181</c:v>
                </c:pt>
                <c:pt idx="1972">
                  <c:v>469.10850938918207</c:v>
                </c:pt>
                <c:pt idx="1973">
                  <c:v>468.26540890591639</c:v>
                </c:pt>
                <c:pt idx="1974">
                  <c:v>476.09547849753142</c:v>
                </c:pt>
                <c:pt idx="1975">
                  <c:v>471.19451695292798</c:v>
                </c:pt>
                <c:pt idx="1976">
                  <c:v>469.23677782985118</c:v>
                </c:pt>
                <c:pt idx="1977">
                  <c:v>469.78266254490637</c:v>
                </c:pt>
                <c:pt idx="1978">
                  <c:v>455.74891583050533</c:v>
                </c:pt>
                <c:pt idx="1979">
                  <c:v>455.87004446687081</c:v>
                </c:pt>
                <c:pt idx="1980">
                  <c:v>456.05936916474229</c:v>
                </c:pt>
                <c:pt idx="1981">
                  <c:v>457.96905188783961</c:v>
                </c:pt>
                <c:pt idx="1982">
                  <c:v>459.83977105059591</c:v>
                </c:pt>
                <c:pt idx="1983">
                  <c:v>464.32972213580939</c:v>
                </c:pt>
                <c:pt idx="1984">
                  <c:v>464.11711314805791</c:v>
                </c:pt>
                <c:pt idx="1985">
                  <c:v>467.18468371640989</c:v>
                </c:pt>
                <c:pt idx="1986">
                  <c:v>467.9593305002528</c:v>
                </c:pt>
                <c:pt idx="1987">
                  <c:v>468.04792299439322</c:v>
                </c:pt>
                <c:pt idx="1988">
                  <c:v>472.47911994375761</c:v>
                </c:pt>
                <c:pt idx="1989">
                  <c:v>475.7954509482505</c:v>
                </c:pt>
                <c:pt idx="1990">
                  <c:v>477.46907204485302</c:v>
                </c:pt>
                <c:pt idx="1991">
                  <c:v>482.52747099663748</c:v>
                </c:pt>
                <c:pt idx="1992">
                  <c:v>483.54259269869908</c:v>
                </c:pt>
                <c:pt idx="1993">
                  <c:v>483.51246591137829</c:v>
                </c:pt>
                <c:pt idx="1994">
                  <c:v>489.02673438822359</c:v>
                </c:pt>
                <c:pt idx="1995">
                  <c:v>488.79945827128063</c:v>
                </c:pt>
                <c:pt idx="1996">
                  <c:v>493.26682398625348</c:v>
                </c:pt>
                <c:pt idx="1997">
                  <c:v>502.25798667584451</c:v>
                </c:pt>
                <c:pt idx="1998">
                  <c:v>502.16524643945343</c:v>
                </c:pt>
                <c:pt idx="1999">
                  <c:v>496.62317933746732</c:v>
                </c:pt>
                <c:pt idx="2000">
                  <c:v>495.62229253603482</c:v>
                </c:pt>
                <c:pt idx="2001">
                  <c:v>496.43177678623181</c:v>
                </c:pt>
                <c:pt idx="2002">
                  <c:v>501.15757321183042</c:v>
                </c:pt>
                <c:pt idx="2003">
                  <c:v>496.29036219631632</c:v>
                </c:pt>
                <c:pt idx="2004">
                  <c:v>501.85017126288852</c:v>
                </c:pt>
                <c:pt idx="2005">
                  <c:v>508.86925093699051</c:v>
                </c:pt>
                <c:pt idx="2006">
                  <c:v>508.85850596902429</c:v>
                </c:pt>
                <c:pt idx="2007">
                  <c:v>502.65924249736202</c:v>
                </c:pt>
                <c:pt idx="2008">
                  <c:v>506.11854623486471</c:v>
                </c:pt>
                <c:pt idx="2009">
                  <c:v>516.72944192724697</c:v>
                </c:pt>
                <c:pt idx="2010">
                  <c:v>518.93095791171618</c:v>
                </c:pt>
                <c:pt idx="2011">
                  <c:v>516.50944844317996</c:v>
                </c:pt>
                <c:pt idx="2012">
                  <c:v>511.6496218333703</c:v>
                </c:pt>
                <c:pt idx="2013">
                  <c:v>502.81751539388659</c:v>
                </c:pt>
                <c:pt idx="2014">
                  <c:v>507.19062358685119</c:v>
                </c:pt>
                <c:pt idx="2015">
                  <c:v>503.85845912120487</c:v>
                </c:pt>
                <c:pt idx="2016">
                  <c:v>498.12485721939419</c:v>
                </c:pt>
                <c:pt idx="2017">
                  <c:v>500.14648466509527</c:v>
                </c:pt>
                <c:pt idx="2018">
                  <c:v>483.01350213693797</c:v>
                </c:pt>
                <c:pt idx="2019">
                  <c:v>475.43993052036268</c:v>
                </c:pt>
                <c:pt idx="2020">
                  <c:v>487.56047843357072</c:v>
                </c:pt>
                <c:pt idx="2021">
                  <c:v>493.08464750958592</c:v>
                </c:pt>
                <c:pt idx="2022">
                  <c:v>492.12112089957719</c:v>
                </c:pt>
                <c:pt idx="2023">
                  <c:v>488.40414484630219</c:v>
                </c:pt>
                <c:pt idx="2024">
                  <c:v>488.44871980001699</c:v>
                </c:pt>
                <c:pt idx="2025">
                  <c:v>490.97282099375218</c:v>
                </c:pt>
                <c:pt idx="2026">
                  <c:v>494.74551523819332</c:v>
                </c:pt>
                <c:pt idx="2027">
                  <c:v>496.76227406731152</c:v>
                </c:pt>
                <c:pt idx="2028">
                  <c:v>498.86249948193688</c:v>
                </c:pt>
                <c:pt idx="2029">
                  <c:v>505.11463288476079</c:v>
                </c:pt>
                <c:pt idx="2030">
                  <c:v>509.31500482482568</c:v>
                </c:pt>
                <c:pt idx="2031">
                  <c:v>511.18412901150788</c:v>
                </c:pt>
                <c:pt idx="2032">
                  <c:v>497.36363908005529</c:v>
                </c:pt>
                <c:pt idx="2033">
                  <c:v>500.72333753401671</c:v>
                </c:pt>
                <c:pt idx="2034">
                  <c:v>513.59538778599392</c:v>
                </c:pt>
                <c:pt idx="2035">
                  <c:v>511.59698016690271</c:v>
                </c:pt>
                <c:pt idx="2036">
                  <c:v>515.15531761197178</c:v>
                </c:pt>
                <c:pt idx="2037">
                  <c:v>515.67154304034477</c:v>
                </c:pt>
                <c:pt idx="2038">
                  <c:v>513.96492303196499</c:v>
                </c:pt>
                <c:pt idx="2039">
                  <c:v>519.28300912506347</c:v>
                </c:pt>
                <c:pt idx="2040">
                  <c:v>521.62909158165758</c:v>
                </c:pt>
                <c:pt idx="2041">
                  <c:v>521.49321237089919</c:v>
                </c:pt>
                <c:pt idx="2042">
                  <c:v>521.01791822777443</c:v>
                </c:pt>
                <c:pt idx="2043">
                  <c:v>524.37721746178875</c:v>
                </c:pt>
                <c:pt idx="2044">
                  <c:v>524.553675006405</c:v>
                </c:pt>
                <c:pt idx="2045">
                  <c:v>523.98653062142728</c:v>
                </c:pt>
                <c:pt idx="2046">
                  <c:v>526.8160040729158</c:v>
                </c:pt>
                <c:pt idx="2047">
                  <c:v>531.4852341680272</c:v>
                </c:pt>
                <c:pt idx="2048">
                  <c:v>526.30604084079118</c:v>
                </c:pt>
                <c:pt idx="2049">
                  <c:v>516.90743238615119</c:v>
                </c:pt>
                <c:pt idx="2050">
                  <c:v>521.09001040919998</c:v>
                </c:pt>
                <c:pt idx="2051">
                  <c:v>522.61399317097221</c:v>
                </c:pt>
                <c:pt idx="2052">
                  <c:v>517.69704504085144</c:v>
                </c:pt>
                <c:pt idx="2053">
                  <c:v>519.63088946946959</c:v>
                </c:pt>
                <c:pt idx="2054">
                  <c:v>514.5617114288624</c:v>
                </c:pt>
                <c:pt idx="2055">
                  <c:v>509.60530108330602</c:v>
                </c:pt>
                <c:pt idx="2056">
                  <c:v>512.62402414111705</c:v>
                </c:pt>
                <c:pt idx="2057">
                  <c:v>521.05924172111963</c:v>
                </c:pt>
                <c:pt idx="2058">
                  <c:v>526.03533422596718</c:v>
                </c:pt>
                <c:pt idx="2059">
                  <c:v>533.00680273015109</c:v>
                </c:pt>
                <c:pt idx="2060">
                  <c:v>531.88469644061604</c:v>
                </c:pt>
                <c:pt idx="2061">
                  <c:v>535.24967357421076</c:v>
                </c:pt>
                <c:pt idx="2062">
                  <c:v>531.39253400174732</c:v>
                </c:pt>
                <c:pt idx="2063">
                  <c:v>530.16562115503757</c:v>
                </c:pt>
                <c:pt idx="2064">
                  <c:v>529.28129063328072</c:v>
                </c:pt>
                <c:pt idx="2065">
                  <c:v>527.90640531514578</c:v>
                </c:pt>
                <c:pt idx="2066">
                  <c:v>529.28492049347744</c:v>
                </c:pt>
                <c:pt idx="2067">
                  <c:v>523.34963307137309</c:v>
                </c:pt>
                <c:pt idx="2068">
                  <c:v>533.6536970344298</c:v>
                </c:pt>
                <c:pt idx="2069">
                  <c:v>531.20236369799352</c:v>
                </c:pt>
                <c:pt idx="2070">
                  <c:v>540.26701733252582</c:v>
                </c:pt>
                <c:pt idx="2071">
                  <c:v>548.11299814533299</c:v>
                </c:pt>
                <c:pt idx="2072">
                  <c:v>545.20862745739828</c:v>
                </c:pt>
                <c:pt idx="2073">
                  <c:v>549.99404842450633</c:v>
                </c:pt>
                <c:pt idx="2074">
                  <c:v>546.35410933641367</c:v>
                </c:pt>
                <c:pt idx="2075">
                  <c:v>542.12677336686193</c:v>
                </c:pt>
                <c:pt idx="2076">
                  <c:v>539.87542215749079</c:v>
                </c:pt>
                <c:pt idx="2077">
                  <c:v>546.84383491448625</c:v>
                </c:pt>
                <c:pt idx="2078">
                  <c:v>537.29758894318843</c:v>
                </c:pt>
                <c:pt idx="2079">
                  <c:v>536.66965056287154</c:v>
                </c:pt>
                <c:pt idx="2080">
                  <c:v>543.29882225703943</c:v>
                </c:pt>
                <c:pt idx="2081">
                  <c:v>543.95120253709433</c:v>
                </c:pt>
                <c:pt idx="2082">
                  <c:v>542.29456800628202</c:v>
                </c:pt>
                <c:pt idx="2083">
                  <c:v>538.71609829840077</c:v>
                </c:pt>
                <c:pt idx="2084">
                  <c:v>536.97360873976936</c:v>
                </c:pt>
                <c:pt idx="2085">
                  <c:v>536.57043476937667</c:v>
                </c:pt>
                <c:pt idx="2086">
                  <c:v>532.88833799952556</c:v>
                </c:pt>
                <c:pt idx="2087">
                  <c:v>525.83814801423512</c:v>
                </c:pt>
                <c:pt idx="2088">
                  <c:v>525.89947842550839</c:v>
                </c:pt>
                <c:pt idx="2089">
                  <c:v>539.84898799651262</c:v>
                </c:pt>
                <c:pt idx="2090">
                  <c:v>542.52043405169059</c:v>
                </c:pt>
                <c:pt idx="2091">
                  <c:v>551.34418382598244</c:v>
                </c:pt>
                <c:pt idx="2092">
                  <c:v>562.31960201984043</c:v>
                </c:pt>
                <c:pt idx="2093">
                  <c:v>569.01089374919729</c:v>
                </c:pt>
                <c:pt idx="2094">
                  <c:v>576.0268368446491</c:v>
                </c:pt>
                <c:pt idx="2095">
                  <c:v>582.08704738713709</c:v>
                </c:pt>
                <c:pt idx="2096">
                  <c:v>584.35161547824373</c:v>
                </c:pt>
                <c:pt idx="2097">
                  <c:v>587.13420956897608</c:v>
                </c:pt>
                <c:pt idx="2098">
                  <c:v>582.25440497430804</c:v>
                </c:pt>
                <c:pt idx="2099">
                  <c:v>576.99712856332519</c:v>
                </c:pt>
                <c:pt idx="2100">
                  <c:v>568.41932888330905</c:v>
                </c:pt>
                <c:pt idx="2101">
                  <c:v>559.35297166413659</c:v>
                </c:pt>
                <c:pt idx="2102">
                  <c:v>556.90614108689113</c:v>
                </c:pt>
                <c:pt idx="2103">
                  <c:v>557.14347995337312</c:v>
                </c:pt>
                <c:pt idx="2104">
                  <c:v>558.12415043586566</c:v>
                </c:pt>
                <c:pt idx="2105">
                  <c:v>542.2038133806725</c:v>
                </c:pt>
                <c:pt idx="2106">
                  <c:v>521.57274762876682</c:v>
                </c:pt>
                <c:pt idx="2107">
                  <c:v>535.45065326277279</c:v>
                </c:pt>
                <c:pt idx="2108">
                  <c:v>539.30119468960436</c:v>
                </c:pt>
                <c:pt idx="2109">
                  <c:v>538.92297789651127</c:v>
                </c:pt>
                <c:pt idx="2110">
                  <c:v>550.36306648329685</c:v>
                </c:pt>
                <c:pt idx="2111">
                  <c:v>552.14494585534237</c:v>
                </c:pt>
                <c:pt idx="2112">
                  <c:v>531.45952778259732</c:v>
                </c:pt>
                <c:pt idx="2113">
                  <c:v>519.54464965650868</c:v>
                </c:pt>
                <c:pt idx="2114">
                  <c:v>524.85405282332408</c:v>
                </c:pt>
                <c:pt idx="2115">
                  <c:v>533.17163075735436</c:v>
                </c:pt>
                <c:pt idx="2116">
                  <c:v>522.8927080214421</c:v>
                </c:pt>
                <c:pt idx="2117">
                  <c:v>528.55699309068302</c:v>
                </c:pt>
                <c:pt idx="2118">
                  <c:v>533.62095720738967</c:v>
                </c:pt>
                <c:pt idx="2119">
                  <c:v>534.52189875434601</c:v>
                </c:pt>
                <c:pt idx="2120">
                  <c:v>544.12184321025302</c:v>
                </c:pt>
                <c:pt idx="2121">
                  <c:v>544.74012479914575</c:v>
                </c:pt>
                <c:pt idx="2122">
                  <c:v>541.44399688981662</c:v>
                </c:pt>
                <c:pt idx="2123">
                  <c:v>541.93630495598302</c:v>
                </c:pt>
                <c:pt idx="2124">
                  <c:v>542.4166530443988</c:v>
                </c:pt>
                <c:pt idx="2125">
                  <c:v>544.03568912367996</c:v>
                </c:pt>
                <c:pt idx="2126">
                  <c:v>543.18157656863548</c:v>
                </c:pt>
                <c:pt idx="2127">
                  <c:v>538.69384330529374</c:v>
                </c:pt>
                <c:pt idx="2128">
                  <c:v>537.66748050116723</c:v>
                </c:pt>
                <c:pt idx="2129">
                  <c:v>547.87782865479619</c:v>
                </c:pt>
                <c:pt idx="2130">
                  <c:v>544.61512494082933</c:v>
                </c:pt>
                <c:pt idx="2131">
                  <c:v>535.28940273623653</c:v>
                </c:pt>
                <c:pt idx="2132">
                  <c:v>527.01664755106731</c:v>
                </c:pt>
                <c:pt idx="2133">
                  <c:v>529.10940552225338</c:v>
                </c:pt>
                <c:pt idx="2134">
                  <c:v>529.18730739368027</c:v>
                </c:pt>
                <c:pt idx="2135">
                  <c:v>520.34925217823479</c:v>
                </c:pt>
                <c:pt idx="2136">
                  <c:v>517.85907349935542</c:v>
                </c:pt>
                <c:pt idx="2137">
                  <c:v>523.65578422475403</c:v>
                </c:pt>
                <c:pt idx="2138">
                  <c:v>515.19619850123127</c:v>
                </c:pt>
                <c:pt idx="2139">
                  <c:v>515.67298751744545</c:v>
                </c:pt>
                <c:pt idx="2140">
                  <c:v>516.957218977313</c:v>
                </c:pt>
                <c:pt idx="2141">
                  <c:v>519.96528008162579</c:v>
                </c:pt>
                <c:pt idx="2142">
                  <c:v>528.13078113702716</c:v>
                </c:pt>
                <c:pt idx="2143">
                  <c:v>527.53810802881469</c:v>
                </c:pt>
                <c:pt idx="2144">
                  <c:v>531.81957472759223</c:v>
                </c:pt>
                <c:pt idx="2145">
                  <c:v>536.7786299246975</c:v>
                </c:pt>
                <c:pt idx="2146">
                  <c:v>542.22229352478053</c:v>
                </c:pt>
                <c:pt idx="2147">
                  <c:v>536.15286606528093</c:v>
                </c:pt>
                <c:pt idx="2148">
                  <c:v>536.54659255886816</c:v>
                </c:pt>
                <c:pt idx="2149">
                  <c:v>535.24466500120957</c:v>
                </c:pt>
                <c:pt idx="2150">
                  <c:v>528.2996660998275</c:v>
                </c:pt>
                <c:pt idx="2151">
                  <c:v>533.13884861799306</c:v>
                </c:pt>
                <c:pt idx="2152">
                  <c:v>537.84823259464304</c:v>
                </c:pt>
                <c:pt idx="2153">
                  <c:v>542.25414773681905</c:v>
                </c:pt>
                <c:pt idx="2154">
                  <c:v>543.27929494133627</c:v>
                </c:pt>
                <c:pt idx="2155">
                  <c:v>548.8587040197724</c:v>
                </c:pt>
                <c:pt idx="2156">
                  <c:v>552.26392925428684</c:v>
                </c:pt>
                <c:pt idx="2157">
                  <c:v>544.35088352598336</c:v>
                </c:pt>
                <c:pt idx="2158">
                  <c:v>537.10941069385296</c:v>
                </c:pt>
                <c:pt idx="2159">
                  <c:v>539.45516613086079</c:v>
                </c:pt>
                <c:pt idx="2160">
                  <c:v>547.01011757546269</c:v>
                </c:pt>
                <c:pt idx="2161">
                  <c:v>553.13776269125151</c:v>
                </c:pt>
                <c:pt idx="2162">
                  <c:v>556.78863720295783</c:v>
                </c:pt>
                <c:pt idx="2163">
                  <c:v>561.76786619332154</c:v>
                </c:pt>
                <c:pt idx="2164">
                  <c:v>562.49039869135174</c:v>
                </c:pt>
                <c:pt idx="2165">
                  <c:v>563.89353042163771</c:v>
                </c:pt>
                <c:pt idx="2166">
                  <c:v>559.14366098879384</c:v>
                </c:pt>
                <c:pt idx="2167">
                  <c:v>561.84374827499209</c:v>
                </c:pt>
                <c:pt idx="2168">
                  <c:v>564.02220496363009</c:v>
                </c:pt>
                <c:pt idx="2169">
                  <c:v>562.10958920596363</c:v>
                </c:pt>
                <c:pt idx="2170">
                  <c:v>557.25766148264734</c:v>
                </c:pt>
                <c:pt idx="2171">
                  <c:v>555.53150773976631</c:v>
                </c:pt>
                <c:pt idx="2172">
                  <c:v>560.90668901029244</c:v>
                </c:pt>
                <c:pt idx="2173">
                  <c:v>568.12172599442169</c:v>
                </c:pt>
                <c:pt idx="2174">
                  <c:v>566.80136557273079</c:v>
                </c:pt>
                <c:pt idx="2175">
                  <c:v>569.29295643012745</c:v>
                </c:pt>
                <c:pt idx="2176">
                  <c:v>572.70749871463579</c:v>
                </c:pt>
                <c:pt idx="2177">
                  <c:v>575.91274164863648</c:v>
                </c:pt>
                <c:pt idx="2178">
                  <c:v>573.5730038309099</c:v>
                </c:pt>
                <c:pt idx="2179">
                  <c:v>576.8974661194211</c:v>
                </c:pt>
                <c:pt idx="2180">
                  <c:v>576.2290360992032</c:v>
                </c:pt>
                <c:pt idx="2181">
                  <c:v>575.68906937199881</c:v>
                </c:pt>
                <c:pt idx="2182">
                  <c:v>555.81160770308236</c:v>
                </c:pt>
                <c:pt idx="2183">
                  <c:v>549.37334630282169</c:v>
                </c:pt>
                <c:pt idx="2184">
                  <c:v>558.38547477111297</c:v>
                </c:pt>
                <c:pt idx="2185">
                  <c:v>558.05091818376309</c:v>
                </c:pt>
                <c:pt idx="2186">
                  <c:v>563.81866031236871</c:v>
                </c:pt>
                <c:pt idx="2187">
                  <c:v>562.54894083671616</c:v>
                </c:pt>
                <c:pt idx="2188">
                  <c:v>559.66405796252752</c:v>
                </c:pt>
                <c:pt idx="2189">
                  <c:v>557.0522342420594</c:v>
                </c:pt>
                <c:pt idx="2190">
                  <c:v>511.10390626533871</c:v>
                </c:pt>
                <c:pt idx="2191">
                  <c:v>520.37750083902404</c:v>
                </c:pt>
                <c:pt idx="2192">
                  <c:v>517.08743889526113</c:v>
                </c:pt>
                <c:pt idx="2193">
                  <c:v>529.82770053521426</c:v>
                </c:pt>
                <c:pt idx="2194">
                  <c:v>534.39393687247332</c:v>
                </c:pt>
                <c:pt idx="2195">
                  <c:v>539.81158358354753</c:v>
                </c:pt>
                <c:pt idx="2196">
                  <c:v>528.56281043111437</c:v>
                </c:pt>
                <c:pt idx="2197">
                  <c:v>530.07768933526813</c:v>
                </c:pt>
                <c:pt idx="2198">
                  <c:v>532.05903433395565</c:v>
                </c:pt>
                <c:pt idx="2199">
                  <c:v>521.34263694141453</c:v>
                </c:pt>
                <c:pt idx="2200">
                  <c:v>509.75691384729362</c:v>
                </c:pt>
                <c:pt idx="2201">
                  <c:v>511.81978025603411</c:v>
                </c:pt>
                <c:pt idx="2202">
                  <c:v>522.71571387297195</c:v>
                </c:pt>
                <c:pt idx="2203">
                  <c:v>520.55604173111294</c:v>
                </c:pt>
                <c:pt idx="2204">
                  <c:v>521.29771981786405</c:v>
                </c:pt>
                <c:pt idx="2205">
                  <c:v>526.40845552540247</c:v>
                </c:pt>
                <c:pt idx="2206">
                  <c:v>522.29140890040378</c:v>
                </c:pt>
                <c:pt idx="2207">
                  <c:v>519.63659846173323</c:v>
                </c:pt>
                <c:pt idx="2208">
                  <c:v>519.47470967680397</c:v>
                </c:pt>
                <c:pt idx="2209">
                  <c:v>520.39046930941083</c:v>
                </c:pt>
                <c:pt idx="2210">
                  <c:v>519.77356304701584</c:v>
                </c:pt>
                <c:pt idx="2211">
                  <c:v>522.87429167668802</c:v>
                </c:pt>
                <c:pt idx="2212">
                  <c:v>527.47260627000298</c:v>
                </c:pt>
                <c:pt idx="2213">
                  <c:v>521.70129694487764</c:v>
                </c:pt>
                <c:pt idx="2214">
                  <c:v>525.19085015940959</c:v>
                </c:pt>
                <c:pt idx="2215">
                  <c:v>531.07709128376553</c:v>
                </c:pt>
                <c:pt idx="2216">
                  <c:v>530.20628804688079</c:v>
                </c:pt>
                <c:pt idx="2217">
                  <c:v>540.78598863098227</c:v>
                </c:pt>
                <c:pt idx="2218">
                  <c:v>546.68767126279397</c:v>
                </c:pt>
                <c:pt idx="2219">
                  <c:v>545.01315707902313</c:v>
                </c:pt>
                <c:pt idx="2220">
                  <c:v>540.72472672281037</c:v>
                </c:pt>
                <c:pt idx="2221">
                  <c:v>540.52731592607506</c:v>
                </c:pt>
                <c:pt idx="2222">
                  <c:v>543.90551073966151</c:v>
                </c:pt>
                <c:pt idx="2223">
                  <c:v>543.41341085140539</c:v>
                </c:pt>
                <c:pt idx="2224">
                  <c:v>545.23012796783769</c:v>
                </c:pt>
                <c:pt idx="2225">
                  <c:v>549.24343784325629</c:v>
                </c:pt>
                <c:pt idx="2226">
                  <c:v>548.93416681172346</c:v>
                </c:pt>
                <c:pt idx="2227">
                  <c:v>546.83555947667116</c:v>
                </c:pt>
                <c:pt idx="2228">
                  <c:v>546.00197638083046</c:v>
                </c:pt>
                <c:pt idx="2229">
                  <c:v>545.95559118994868</c:v>
                </c:pt>
                <c:pt idx="2230">
                  <c:v>544.01496655065398</c:v>
                </c:pt>
                <c:pt idx="2231">
                  <c:v>540.22082339065253</c:v>
                </c:pt>
                <c:pt idx="2232">
                  <c:v>539.07656831048575</c:v>
                </c:pt>
                <c:pt idx="2233">
                  <c:v>538.6285377000487</c:v>
                </c:pt>
                <c:pt idx="2234">
                  <c:v>537.3014110023546</c:v>
                </c:pt>
                <c:pt idx="2235">
                  <c:v>532.06812003540733</c:v>
                </c:pt>
                <c:pt idx="2236">
                  <c:v>532.76388999105166</c:v>
                </c:pt>
                <c:pt idx="2237">
                  <c:v>535.8322900061911</c:v>
                </c:pt>
                <c:pt idx="2238">
                  <c:v>534.16111885092562</c:v>
                </c:pt>
                <c:pt idx="2239">
                  <c:v>521.09805686892321</c:v>
                </c:pt>
                <c:pt idx="2240">
                  <c:v>520.23209934675765</c:v>
                </c:pt>
                <c:pt idx="2241">
                  <c:v>526.38382047623452</c:v>
                </c:pt>
                <c:pt idx="2242">
                  <c:v>517.4029253873407</c:v>
                </c:pt>
                <c:pt idx="2243">
                  <c:v>525.71093095218157</c:v>
                </c:pt>
                <c:pt idx="2244">
                  <c:v>522.65694087635973</c:v>
                </c:pt>
                <c:pt idx="2245">
                  <c:v>527.78296926961627</c:v>
                </c:pt>
                <c:pt idx="2246">
                  <c:v>533.80334813673664</c:v>
                </c:pt>
                <c:pt idx="2247">
                  <c:v>534.40795052944168</c:v>
                </c:pt>
                <c:pt idx="2248">
                  <c:v>528.27799704968993</c:v>
                </c:pt>
                <c:pt idx="2249">
                  <c:v>528.46853980605044</c:v>
                </c:pt>
                <c:pt idx="2250">
                  <c:v>528.25491708572724</c:v>
                </c:pt>
                <c:pt idx="2251">
                  <c:v>528.58354674688587</c:v>
                </c:pt>
                <c:pt idx="2252">
                  <c:v>528.38268438626142</c:v>
                </c:pt>
                <c:pt idx="2253">
                  <c:v>528.9033701721894</c:v>
                </c:pt>
                <c:pt idx="2254">
                  <c:v>531.50537828511494</c:v>
                </c:pt>
                <c:pt idx="2255">
                  <c:v>533.1158375184184</c:v>
                </c:pt>
                <c:pt idx="2256">
                  <c:v>535.66056814005731</c:v>
                </c:pt>
                <c:pt idx="2257">
                  <c:v>533.21720722987936</c:v>
                </c:pt>
                <c:pt idx="2258">
                  <c:v>526.86163834266063</c:v>
                </c:pt>
                <c:pt idx="2259">
                  <c:v>525.18905385187031</c:v>
                </c:pt>
                <c:pt idx="2260">
                  <c:v>517.77491435594061</c:v>
                </c:pt>
                <c:pt idx="2261">
                  <c:v>505.04078595440518</c:v>
                </c:pt>
                <c:pt idx="2262">
                  <c:v>509.82732380072389</c:v>
                </c:pt>
                <c:pt idx="2263">
                  <c:v>506.62446255029528</c:v>
                </c:pt>
                <c:pt idx="2264">
                  <c:v>511.12228164061992</c:v>
                </c:pt>
                <c:pt idx="2265">
                  <c:v>514.85477757406443</c:v>
                </c:pt>
                <c:pt idx="2266">
                  <c:v>515.54381591175286</c:v>
                </c:pt>
                <c:pt idx="2267">
                  <c:v>528.79663304338214</c:v>
                </c:pt>
                <c:pt idx="2268">
                  <c:v>525.77857451777766</c:v>
                </c:pt>
                <c:pt idx="2269">
                  <c:v>524.27323444366448</c:v>
                </c:pt>
                <c:pt idx="2270">
                  <c:v>523.7689424756793</c:v>
                </c:pt>
                <c:pt idx="2271">
                  <c:v>526.20928826035424</c:v>
                </c:pt>
                <c:pt idx="2272">
                  <c:v>530.28701724684959</c:v>
                </c:pt>
                <c:pt idx="2273">
                  <c:v>531.27913000957949</c:v>
                </c:pt>
                <c:pt idx="2274">
                  <c:v>531.82079265710115</c:v>
                </c:pt>
                <c:pt idx="2275">
                  <c:v>530.75800707614883</c:v>
                </c:pt>
                <c:pt idx="2276">
                  <c:v>533.4061742582478</c:v>
                </c:pt>
                <c:pt idx="2277">
                  <c:v>535.81907227482395</c:v>
                </c:pt>
                <c:pt idx="2278">
                  <c:v>526.69465539238956</c:v>
                </c:pt>
                <c:pt idx="2279">
                  <c:v>530.42432537652655</c:v>
                </c:pt>
                <c:pt idx="2280">
                  <c:v>531.32920529272735</c:v>
                </c:pt>
                <c:pt idx="2281">
                  <c:v>519.69589661039618</c:v>
                </c:pt>
                <c:pt idx="2282">
                  <c:v>524.57587378380697</c:v>
                </c:pt>
                <c:pt idx="2283">
                  <c:v>519.71380492916103</c:v>
                </c:pt>
                <c:pt idx="2284">
                  <c:v>516.97375554699909</c:v>
                </c:pt>
                <c:pt idx="2285">
                  <c:v>512.73109007579683</c:v>
                </c:pt>
                <c:pt idx="2286">
                  <c:v>512.8135719149293</c:v>
                </c:pt>
                <c:pt idx="2287">
                  <c:v>502.42884961725099</c:v>
                </c:pt>
                <c:pt idx="2288">
                  <c:v>483.36706705254971</c:v>
                </c:pt>
                <c:pt idx="2289">
                  <c:v>490.35845638494538</c:v>
                </c:pt>
                <c:pt idx="2290">
                  <c:v>485.40446633493701</c:v>
                </c:pt>
                <c:pt idx="2291">
                  <c:v>485.72399011304373</c:v>
                </c:pt>
                <c:pt idx="2292">
                  <c:v>489.01203474698781</c:v>
                </c:pt>
                <c:pt idx="2293">
                  <c:v>491.64142288586447</c:v>
                </c:pt>
                <c:pt idx="2294">
                  <c:v>493.2654330198967</c:v>
                </c:pt>
                <c:pt idx="2295">
                  <c:v>491.84979299882741</c:v>
                </c:pt>
                <c:pt idx="2296">
                  <c:v>496.09803360684282</c:v>
                </c:pt>
                <c:pt idx="2297">
                  <c:v>498.86569351998492</c:v>
                </c:pt>
                <c:pt idx="2298">
                  <c:v>489.89666083254821</c:v>
                </c:pt>
                <c:pt idx="2299">
                  <c:v>481.42405169925439</c:v>
                </c:pt>
                <c:pt idx="2300">
                  <c:v>478.5317134043745</c:v>
                </c:pt>
                <c:pt idx="2301">
                  <c:v>484.70453072087889</c:v>
                </c:pt>
                <c:pt idx="2302">
                  <c:v>481.97208820723108</c:v>
                </c:pt>
                <c:pt idx="2303">
                  <c:v>474.90345309178781</c:v>
                </c:pt>
                <c:pt idx="2304">
                  <c:v>468.74082004852522</c:v>
                </c:pt>
                <c:pt idx="2305">
                  <c:v>446.56458947444901</c:v>
                </c:pt>
                <c:pt idx="2306">
                  <c:v>443.16054112260758</c:v>
                </c:pt>
                <c:pt idx="2307">
                  <c:v>460.58984387511282</c:v>
                </c:pt>
                <c:pt idx="2308">
                  <c:v>447.66159019103998</c:v>
                </c:pt>
                <c:pt idx="2309">
                  <c:v>453.1867829011407</c:v>
                </c:pt>
                <c:pt idx="2310">
                  <c:v>451.19303764948143</c:v>
                </c:pt>
                <c:pt idx="2311">
                  <c:v>451.68226205319502</c:v>
                </c:pt>
                <c:pt idx="2312">
                  <c:v>451.6885183163007</c:v>
                </c:pt>
                <c:pt idx="2313">
                  <c:v>445.8735192554517</c:v>
                </c:pt>
                <c:pt idx="2314">
                  <c:v>443.54490637290212</c:v>
                </c:pt>
                <c:pt idx="2315">
                  <c:v>438.16189057462992</c:v>
                </c:pt>
                <c:pt idx="2316">
                  <c:v>433.44380463477057</c:v>
                </c:pt>
                <c:pt idx="2317">
                  <c:v>430.39412240168718</c:v>
                </c:pt>
                <c:pt idx="2318">
                  <c:v>442.29474773582899</c:v>
                </c:pt>
                <c:pt idx="2319">
                  <c:v>446.78752201756851</c:v>
                </c:pt>
                <c:pt idx="2320">
                  <c:v>448.47651628004257</c:v>
                </c:pt>
                <c:pt idx="2321">
                  <c:v>450.40206790915659</c:v>
                </c:pt>
                <c:pt idx="2322">
                  <c:v>447.70457038219752</c:v>
                </c:pt>
                <c:pt idx="2323">
                  <c:v>447.05366494458451</c:v>
                </c:pt>
                <c:pt idx="2324">
                  <c:v>446.45826786578579</c:v>
                </c:pt>
                <c:pt idx="2325">
                  <c:v>447.2041115242896</c:v>
                </c:pt>
                <c:pt idx="2326">
                  <c:v>447.15153905255107</c:v>
                </c:pt>
                <c:pt idx="2327">
                  <c:v>440.90483900442581</c:v>
                </c:pt>
                <c:pt idx="2328">
                  <c:v>440.26239153963928</c:v>
                </c:pt>
                <c:pt idx="2329">
                  <c:v>440.96996822481458</c:v>
                </c:pt>
                <c:pt idx="2330">
                  <c:v>440.50842873585782</c:v>
                </c:pt>
                <c:pt idx="2331">
                  <c:v>441.61642576281048</c:v>
                </c:pt>
                <c:pt idx="2332">
                  <c:v>442.58577649293062</c:v>
                </c:pt>
                <c:pt idx="2333">
                  <c:v>440.44208124508827</c:v>
                </c:pt>
                <c:pt idx="2334">
                  <c:v>434.10175848507981</c:v>
                </c:pt>
                <c:pt idx="2335">
                  <c:v>434.20802496467911</c:v>
                </c:pt>
                <c:pt idx="2336">
                  <c:v>447.46108870063341</c:v>
                </c:pt>
                <c:pt idx="2337">
                  <c:v>448.42277632327358</c:v>
                </c:pt>
                <c:pt idx="2338">
                  <c:v>452.16172157370443</c:v>
                </c:pt>
                <c:pt idx="2339">
                  <c:v>452.35600930609172</c:v>
                </c:pt>
                <c:pt idx="2340">
                  <c:v>445.21823018257908</c:v>
                </c:pt>
                <c:pt idx="2341">
                  <c:v>452.2437767412099</c:v>
                </c:pt>
                <c:pt idx="2342">
                  <c:v>450.05444276451448</c:v>
                </c:pt>
                <c:pt idx="2343">
                  <c:v>455.32636423818298</c:v>
                </c:pt>
                <c:pt idx="2344">
                  <c:v>459.5619668626365</c:v>
                </c:pt>
                <c:pt idx="2345">
                  <c:v>463.05547925150142</c:v>
                </c:pt>
                <c:pt idx="2346">
                  <c:v>468.42564825608059</c:v>
                </c:pt>
                <c:pt idx="2347">
                  <c:v>475.63181935860791</c:v>
                </c:pt>
                <c:pt idx="2348">
                  <c:v>471.61913631053659</c:v>
                </c:pt>
                <c:pt idx="2349">
                  <c:v>469.01576307843078</c:v>
                </c:pt>
                <c:pt idx="2350">
                  <c:v>470.53136005827452</c:v>
                </c:pt>
                <c:pt idx="2351">
                  <c:v>469.55288989153388</c:v>
                </c:pt>
                <c:pt idx="2352">
                  <c:v>472.21949905636319</c:v>
                </c:pt>
                <c:pt idx="2353">
                  <c:v>471.17785393467369</c:v>
                </c:pt>
                <c:pt idx="2354">
                  <c:v>464.02282037004642</c:v>
                </c:pt>
                <c:pt idx="2355">
                  <c:v>467.03118826105259</c:v>
                </c:pt>
                <c:pt idx="2356">
                  <c:v>468.18694507800637</c:v>
                </c:pt>
                <c:pt idx="2357">
                  <c:v>463.28878237750672</c:v>
                </c:pt>
                <c:pt idx="2358">
                  <c:v>459.58565930059427</c:v>
                </c:pt>
                <c:pt idx="2359">
                  <c:v>460.19411525762308</c:v>
                </c:pt>
                <c:pt idx="2360">
                  <c:v>459.63865451526169</c:v>
                </c:pt>
                <c:pt idx="2361">
                  <c:v>471.28903778909842</c:v>
                </c:pt>
                <c:pt idx="2362">
                  <c:v>472.77570498178738</c:v>
                </c:pt>
                <c:pt idx="2363">
                  <c:v>478.84214119829829</c:v>
                </c:pt>
                <c:pt idx="2364">
                  <c:v>479.64984479845663</c:v>
                </c:pt>
                <c:pt idx="2365">
                  <c:v>474.76834239770938</c:v>
                </c:pt>
                <c:pt idx="2366">
                  <c:v>475.41569367608059</c:v>
                </c:pt>
                <c:pt idx="2367">
                  <c:v>471.96593927666532</c:v>
                </c:pt>
                <c:pt idx="2368">
                  <c:v>471.84985384882799</c:v>
                </c:pt>
                <c:pt idx="2369">
                  <c:v>468.37906608255139</c:v>
                </c:pt>
                <c:pt idx="2370">
                  <c:v>466.06484566255182</c:v>
                </c:pt>
                <c:pt idx="2371">
                  <c:v>465.1231058173525</c:v>
                </c:pt>
                <c:pt idx="2372">
                  <c:v>459.78128192801819</c:v>
                </c:pt>
                <c:pt idx="2373">
                  <c:v>469.26114122427788</c:v>
                </c:pt>
                <c:pt idx="2374">
                  <c:v>472.80015787183783</c:v>
                </c:pt>
                <c:pt idx="2375">
                  <c:v>472.11914533138201</c:v>
                </c:pt>
                <c:pt idx="2376">
                  <c:v>477.99197196584538</c:v>
                </c:pt>
                <c:pt idx="2377">
                  <c:v>475.05237713842371</c:v>
                </c:pt>
                <c:pt idx="2378">
                  <c:v>478.57360801230379</c:v>
                </c:pt>
                <c:pt idx="2379">
                  <c:v>480.38249835586328</c:v>
                </c:pt>
                <c:pt idx="2380">
                  <c:v>481.44150282527278</c:v>
                </c:pt>
                <c:pt idx="2381">
                  <c:v>482.60587593853239</c:v>
                </c:pt>
                <c:pt idx="2382">
                  <c:v>484.99932071761879</c:v>
                </c:pt>
                <c:pt idx="2383">
                  <c:v>489.77967598012339</c:v>
                </c:pt>
                <c:pt idx="2384">
                  <c:v>488.05831766245279</c:v>
                </c:pt>
                <c:pt idx="2385">
                  <c:v>487.73494986888909</c:v>
                </c:pt>
                <c:pt idx="2386">
                  <c:v>487.68124728610189</c:v>
                </c:pt>
                <c:pt idx="2387">
                  <c:v>486.39361169156763</c:v>
                </c:pt>
                <c:pt idx="2388">
                  <c:v>487.51461815917611</c:v>
                </c:pt>
                <c:pt idx="2389">
                  <c:v>483.49901526153218</c:v>
                </c:pt>
                <c:pt idx="2390">
                  <c:v>482.6445955386589</c:v>
                </c:pt>
                <c:pt idx="2391">
                  <c:v>482.17082779585371</c:v>
                </c:pt>
                <c:pt idx="2392">
                  <c:v>481.74281951416918</c:v>
                </c:pt>
                <c:pt idx="2393">
                  <c:v>483.08429095144481</c:v>
                </c:pt>
                <c:pt idx="2394">
                  <c:v>481.61520598635258</c:v>
                </c:pt>
                <c:pt idx="2395">
                  <c:v>477.17906874941571</c:v>
                </c:pt>
                <c:pt idx="2396">
                  <c:v>492.57694785945279</c:v>
                </c:pt>
                <c:pt idx="2397">
                  <c:v>492.83809487509609</c:v>
                </c:pt>
                <c:pt idx="2398">
                  <c:v>502.32419069006318</c:v>
                </c:pt>
                <c:pt idx="2399">
                  <c:v>505.79902486040743</c:v>
                </c:pt>
                <c:pt idx="2400">
                  <c:v>508.37069402289319</c:v>
                </c:pt>
                <c:pt idx="2401">
                  <c:v>511.89817288884268</c:v>
                </c:pt>
                <c:pt idx="2402">
                  <c:v>514.56604006064549</c:v>
                </c:pt>
                <c:pt idx="2403">
                  <c:v>519.41573780732438</c:v>
                </c:pt>
                <c:pt idx="2404">
                  <c:v>516.0509742963319</c:v>
                </c:pt>
                <c:pt idx="2405">
                  <c:v>517.40309662827815</c:v>
                </c:pt>
                <c:pt idx="2406">
                  <c:v>521.17848150376801</c:v>
                </c:pt>
                <c:pt idx="2407">
                  <c:v>518.17904458762666</c:v>
                </c:pt>
                <c:pt idx="2408">
                  <c:v>522.36226103253489</c:v>
                </c:pt>
                <c:pt idx="2409">
                  <c:v>520.39464397753125</c:v>
                </c:pt>
                <c:pt idx="2410">
                  <c:v>516.35661652189629</c:v>
                </c:pt>
                <c:pt idx="2411">
                  <c:v>518.99170504551307</c:v>
                </c:pt>
                <c:pt idx="2412">
                  <c:v>519.89116989465015</c:v>
                </c:pt>
                <c:pt idx="2413">
                  <c:v>519.77726233878309</c:v>
                </c:pt>
                <c:pt idx="2414">
                  <c:v>519.70217633682898</c:v>
                </c:pt>
                <c:pt idx="2415">
                  <c:v>529.59781928979885</c:v>
                </c:pt>
                <c:pt idx="2416">
                  <c:v>524.02568282062521</c:v>
                </c:pt>
                <c:pt idx="2417">
                  <c:v>525.13204862807811</c:v>
                </c:pt>
                <c:pt idx="2418">
                  <c:v>529.68733401649797</c:v>
                </c:pt>
                <c:pt idx="2419">
                  <c:v>530.20104381677356</c:v>
                </c:pt>
                <c:pt idx="2420">
                  <c:v>532.88282107965233</c:v>
                </c:pt>
                <c:pt idx="2421">
                  <c:v>531.0348354036131</c:v>
                </c:pt>
                <c:pt idx="2422">
                  <c:v>524.13286732707684</c:v>
                </c:pt>
                <c:pt idx="2423">
                  <c:v>526.02644736588331</c:v>
                </c:pt>
                <c:pt idx="2424">
                  <c:v>538.62848629778455</c:v>
                </c:pt>
                <c:pt idx="2425">
                  <c:v>542.52977198281917</c:v>
                </c:pt>
                <c:pt idx="2426">
                  <c:v>535.54446254546849</c:v>
                </c:pt>
                <c:pt idx="2427">
                  <c:v>526.54716604273767</c:v>
                </c:pt>
                <c:pt idx="2428">
                  <c:v>529.54321062156316</c:v>
                </c:pt>
                <c:pt idx="2429">
                  <c:v>532.12362990266342</c:v>
                </c:pt>
                <c:pt idx="2430">
                  <c:v>539.13514575927263</c:v>
                </c:pt>
                <c:pt idx="2431">
                  <c:v>542.738907362232</c:v>
                </c:pt>
                <c:pt idx="2432">
                  <c:v>541.45346670229378</c:v>
                </c:pt>
                <c:pt idx="2433">
                  <c:v>542.35716103684354</c:v>
                </c:pt>
                <c:pt idx="2434">
                  <c:v>542.58253827529711</c:v>
                </c:pt>
                <c:pt idx="2435">
                  <c:v>540.97217674383705</c:v>
                </c:pt>
                <c:pt idx="2436">
                  <c:v>541.00048630778792</c:v>
                </c:pt>
                <c:pt idx="2437">
                  <c:v>536.94240329203387</c:v>
                </c:pt>
                <c:pt idx="2438">
                  <c:v>539.84797324002102</c:v>
                </c:pt>
                <c:pt idx="2439">
                  <c:v>546.14514342036819</c:v>
                </c:pt>
                <c:pt idx="2440">
                  <c:v>555.61101941600225</c:v>
                </c:pt>
                <c:pt idx="2441">
                  <c:v>559.38903793795521</c:v>
                </c:pt>
                <c:pt idx="2442">
                  <c:v>553.87052925172452</c:v>
                </c:pt>
                <c:pt idx="2443">
                  <c:v>553.71052207389221</c:v>
                </c:pt>
                <c:pt idx="2444">
                  <c:v>561.00632100068447</c:v>
                </c:pt>
                <c:pt idx="2445">
                  <c:v>560.18087621871985</c:v>
                </c:pt>
                <c:pt idx="2446">
                  <c:v>560.93966912395001</c:v>
                </c:pt>
                <c:pt idx="2447">
                  <c:v>554.13870711406128</c:v>
                </c:pt>
                <c:pt idx="2448">
                  <c:v>532.36896203231436</c:v>
                </c:pt>
                <c:pt idx="2449">
                  <c:v>540.84893427067789</c:v>
                </c:pt>
                <c:pt idx="2450">
                  <c:v>545.92693856512358</c:v>
                </c:pt>
                <c:pt idx="2451">
                  <c:v>544.34797086885737</c:v>
                </c:pt>
                <c:pt idx="2452">
                  <c:v>545.90421539870727</c:v>
                </c:pt>
                <c:pt idx="2453">
                  <c:v>545.42679880799176</c:v>
                </c:pt>
                <c:pt idx="2454">
                  <c:v>546.81645423924658</c:v>
                </c:pt>
                <c:pt idx="2455">
                  <c:v>546.58616123498905</c:v>
                </c:pt>
                <c:pt idx="2456">
                  <c:v>552.39946934054399</c:v>
                </c:pt>
                <c:pt idx="2457">
                  <c:v>550.23090753475049</c:v>
                </c:pt>
                <c:pt idx="2458">
                  <c:v>551.33163243853028</c:v>
                </c:pt>
                <c:pt idx="2459">
                  <c:v>559.69915455313014</c:v>
                </c:pt>
                <c:pt idx="2460">
                  <c:v>539.0692134171444</c:v>
                </c:pt>
                <c:pt idx="2461">
                  <c:v>553.76440296527903</c:v>
                </c:pt>
                <c:pt idx="2462">
                  <c:v>570.50930970538661</c:v>
                </c:pt>
                <c:pt idx="2463">
                  <c:v>576.34958141280106</c:v>
                </c:pt>
                <c:pt idx="2464">
                  <c:v>585.48446677619609</c:v>
                </c:pt>
                <c:pt idx="2465">
                  <c:v>581.16792091009688</c:v>
                </c:pt>
                <c:pt idx="2466">
                  <c:v>580.02589612129577</c:v>
                </c:pt>
                <c:pt idx="2467">
                  <c:v>581.42637259871537</c:v>
                </c:pt>
                <c:pt idx="2468">
                  <c:v>574.77004210022369</c:v>
                </c:pt>
                <c:pt idx="2469">
                  <c:v>575.42501027849323</c:v>
                </c:pt>
                <c:pt idx="2470">
                  <c:v>567.88417780130249</c:v>
                </c:pt>
                <c:pt idx="2471">
                  <c:v>576.18524746490755</c:v>
                </c:pt>
                <c:pt idx="2472">
                  <c:v>573.37434551680099</c:v>
                </c:pt>
                <c:pt idx="2473">
                  <c:v>573.16285660602387</c:v>
                </c:pt>
                <c:pt idx="2474">
                  <c:v>575.53780313334255</c:v>
                </c:pt>
                <c:pt idx="2475">
                  <c:v>579.67115118010975</c:v>
                </c:pt>
                <c:pt idx="2476">
                  <c:v>579.75520353057311</c:v>
                </c:pt>
                <c:pt idx="2477">
                  <c:v>572.51651077461747</c:v>
                </c:pt>
                <c:pt idx="2478">
                  <c:v>564.28577193937986</c:v>
                </c:pt>
                <c:pt idx="2479">
                  <c:v>569.41238065056268</c:v>
                </c:pt>
                <c:pt idx="2480">
                  <c:v>574.02568157140718</c:v>
                </c:pt>
                <c:pt idx="2481">
                  <c:v>579.9399866549328</c:v>
                </c:pt>
                <c:pt idx="2482">
                  <c:v>568.27872165360611</c:v>
                </c:pt>
                <c:pt idx="2483">
                  <c:v>562.80283301803581</c:v>
                </c:pt>
                <c:pt idx="2484">
                  <c:v>550.90889642834395</c:v>
                </c:pt>
                <c:pt idx="2485">
                  <c:v>556.89153704811724</c:v>
                </c:pt>
                <c:pt idx="2486">
                  <c:v>561.31624422192806</c:v>
                </c:pt>
                <c:pt idx="2487">
                  <c:v>553.89438071089126</c:v>
                </c:pt>
                <c:pt idx="2488">
                  <c:v>558.45729141656818</c:v>
                </c:pt>
                <c:pt idx="2489">
                  <c:v>538.55803142085347</c:v>
                </c:pt>
                <c:pt idx="2490">
                  <c:v>514.37378374669129</c:v>
                </c:pt>
                <c:pt idx="2491">
                  <c:v>517.93310574723967</c:v>
                </c:pt>
                <c:pt idx="2492">
                  <c:v>515.30043080086762</c:v>
                </c:pt>
                <c:pt idx="2493">
                  <c:v>516.08065255953511</c:v>
                </c:pt>
                <c:pt idx="2494">
                  <c:v>505.7862110271459</c:v>
                </c:pt>
                <c:pt idx="2495">
                  <c:v>508.60220313946701</c:v>
                </c:pt>
                <c:pt idx="2496">
                  <c:v>514.14922037574036</c:v>
                </c:pt>
                <c:pt idx="2497">
                  <c:v>516.45178256362897</c:v>
                </c:pt>
                <c:pt idx="2498">
                  <c:v>528.52789667125683</c:v>
                </c:pt>
                <c:pt idx="2499">
                  <c:v>536.16332338603047</c:v>
                </c:pt>
                <c:pt idx="2500">
                  <c:v>535.25796258372714</c:v>
                </c:pt>
                <c:pt idx="2501">
                  <c:v>539.94151706700154</c:v>
                </c:pt>
                <c:pt idx="2502">
                  <c:v>536.6462943160135</c:v>
                </c:pt>
                <c:pt idx="2503">
                  <c:v>529.24361395998062</c:v>
                </c:pt>
                <c:pt idx="2504">
                  <c:v>533.51792077164203</c:v>
                </c:pt>
                <c:pt idx="2505">
                  <c:v>537.47475354397204</c:v>
                </c:pt>
                <c:pt idx="2506">
                  <c:v>537.5377920160754</c:v>
                </c:pt>
                <c:pt idx="2507">
                  <c:v>545.61931727225056</c:v>
                </c:pt>
                <c:pt idx="2508">
                  <c:v>547.26978433017996</c:v>
                </c:pt>
                <c:pt idx="2509">
                  <c:v>541.66474775137215</c:v>
                </c:pt>
                <c:pt idx="2510">
                  <c:v>540.9005631633338</c:v>
                </c:pt>
                <c:pt idx="2511">
                  <c:v>536.91159180040722</c:v>
                </c:pt>
                <c:pt idx="2512">
                  <c:v>537.60806935531707</c:v>
                </c:pt>
                <c:pt idx="2513">
                  <c:v>532.27343448717045</c:v>
                </c:pt>
                <c:pt idx="2514">
                  <c:v>532.01274824026927</c:v>
                </c:pt>
                <c:pt idx="2515">
                  <c:v>525.94264234412594</c:v>
                </c:pt>
                <c:pt idx="2516">
                  <c:v>524.23226774684963</c:v>
                </c:pt>
                <c:pt idx="2517">
                  <c:v>518.58575798773961</c:v>
                </c:pt>
                <c:pt idx="2518">
                  <c:v>519.42718396266503</c:v>
                </c:pt>
                <c:pt idx="2519">
                  <c:v>508.97467688446909</c:v>
                </c:pt>
                <c:pt idx="2520">
                  <c:v>516.46936577315194</c:v>
                </c:pt>
                <c:pt idx="2521">
                  <c:v>518.86986665099209</c:v>
                </c:pt>
                <c:pt idx="2522">
                  <c:v>526.34320394460894</c:v>
                </c:pt>
                <c:pt idx="2523">
                  <c:v>527.06199935686266</c:v>
                </c:pt>
                <c:pt idx="2524">
                  <c:v>533.96725996506916</c:v>
                </c:pt>
                <c:pt idx="2525">
                  <c:v>541.03653003398779</c:v>
                </c:pt>
                <c:pt idx="2526">
                  <c:v>540.41168889494122</c:v>
                </c:pt>
                <c:pt idx="2527">
                  <c:v>548.80339749756445</c:v>
                </c:pt>
                <c:pt idx="2528">
                  <c:v>547.21863605063584</c:v>
                </c:pt>
                <c:pt idx="2529">
                  <c:v>546.6779899124183</c:v>
                </c:pt>
                <c:pt idx="2530">
                  <c:v>556.33942111657473</c:v>
                </c:pt>
                <c:pt idx="2531">
                  <c:v>562.4608915814091</c:v>
                </c:pt>
                <c:pt idx="2532">
                  <c:v>561.57659023208362</c:v>
                </c:pt>
                <c:pt idx="2533">
                  <c:v>557.70656091414764</c:v>
                </c:pt>
                <c:pt idx="2534">
                  <c:v>560.82224847180885</c:v>
                </c:pt>
                <c:pt idx="2535">
                  <c:v>561.14029291986412</c:v>
                </c:pt>
                <c:pt idx="2536">
                  <c:v>563.35085618140658</c:v>
                </c:pt>
                <c:pt idx="2537">
                  <c:v>562.55764132105912</c:v>
                </c:pt>
                <c:pt idx="2538">
                  <c:v>557.15449311825125</c:v>
                </c:pt>
                <c:pt idx="2539">
                  <c:v>561.63950416540104</c:v>
                </c:pt>
                <c:pt idx="2540">
                  <c:v>566.23825756972519</c:v>
                </c:pt>
                <c:pt idx="2541">
                  <c:v>575.01534911137196</c:v>
                </c:pt>
                <c:pt idx="2542">
                  <c:v>573.46112966540318</c:v>
                </c:pt>
                <c:pt idx="2543">
                  <c:v>572.72455463428241</c:v>
                </c:pt>
                <c:pt idx="2544">
                  <c:v>562.98323340640889</c:v>
                </c:pt>
                <c:pt idx="2545">
                  <c:v>575.41845476979927</c:v>
                </c:pt>
                <c:pt idx="2546">
                  <c:v>581.4624643255213</c:v>
                </c:pt>
                <c:pt idx="2547">
                  <c:v>584.58204306447919</c:v>
                </c:pt>
                <c:pt idx="2548">
                  <c:v>589.49385353073274</c:v>
                </c:pt>
                <c:pt idx="2549">
                  <c:v>590.38532629232861</c:v>
                </c:pt>
                <c:pt idx="2550">
                  <c:v>595.79729117066915</c:v>
                </c:pt>
                <c:pt idx="2551">
                  <c:v>593.1380784063474</c:v>
                </c:pt>
                <c:pt idx="2552">
                  <c:v>591.56074220222786</c:v>
                </c:pt>
                <c:pt idx="2553">
                  <c:v>594.51745658367668</c:v>
                </c:pt>
                <c:pt idx="2554">
                  <c:v>585.90635624326364</c:v>
                </c:pt>
                <c:pt idx="2555">
                  <c:v>575.20091985077477</c:v>
                </c:pt>
                <c:pt idx="2556">
                  <c:v>583.02038881320959</c:v>
                </c:pt>
                <c:pt idx="2557">
                  <c:v>591.31137079422206</c:v>
                </c:pt>
                <c:pt idx="2558">
                  <c:v>591.82951341864316</c:v>
                </c:pt>
                <c:pt idx="2559">
                  <c:v>591.91301750331377</c:v>
                </c:pt>
                <c:pt idx="2560">
                  <c:v>590.80242574470856</c:v>
                </c:pt>
                <c:pt idx="2561">
                  <c:v>587.32308756255975</c:v>
                </c:pt>
                <c:pt idx="2562">
                  <c:v>594.10029164491652</c:v>
                </c:pt>
                <c:pt idx="2563">
                  <c:v>600.61757184667874</c:v>
                </c:pt>
                <c:pt idx="2564">
                  <c:v>601.69956114986576</c:v>
                </c:pt>
                <c:pt idx="2565">
                  <c:v>597.10008080995772</c:v>
                </c:pt>
                <c:pt idx="2566">
                  <c:v>603.04173807363065</c:v>
                </c:pt>
                <c:pt idx="2567">
                  <c:v>605.6365766122168</c:v>
                </c:pt>
                <c:pt idx="2568">
                  <c:v>607.7738640132809</c:v>
                </c:pt>
                <c:pt idx="2569">
                  <c:v>603.49719974857828</c:v>
                </c:pt>
                <c:pt idx="2570">
                  <c:v>597.13816055649124</c:v>
                </c:pt>
                <c:pt idx="2571">
                  <c:v>598.66749348118981</c:v>
                </c:pt>
                <c:pt idx="2572">
                  <c:v>609.02995975944464</c:v>
                </c:pt>
                <c:pt idx="2573">
                  <c:v>610.29834271094444</c:v>
                </c:pt>
                <c:pt idx="2574">
                  <c:v>615.10772005119043</c:v>
                </c:pt>
                <c:pt idx="2575">
                  <c:v>614.06774210148387</c:v>
                </c:pt>
                <c:pt idx="2576">
                  <c:v>614.03339080079763</c:v>
                </c:pt>
                <c:pt idx="2577">
                  <c:v>613.77876939721671</c:v>
                </c:pt>
                <c:pt idx="2578">
                  <c:v>611.8354799163975</c:v>
                </c:pt>
                <c:pt idx="2579">
                  <c:v>621.12443190958152</c:v>
                </c:pt>
                <c:pt idx="2580">
                  <c:v>624.52902818906887</c:v>
                </c:pt>
                <c:pt idx="2581">
                  <c:v>622.47058777921109</c:v>
                </c:pt>
                <c:pt idx="2582">
                  <c:v>621.99307190963873</c:v>
                </c:pt>
                <c:pt idx="2583">
                  <c:v>624.42390220033644</c:v>
                </c:pt>
                <c:pt idx="2584">
                  <c:v>629.50923641049803</c:v>
                </c:pt>
                <c:pt idx="2585">
                  <c:v>632.46479083447127</c:v>
                </c:pt>
                <c:pt idx="2586">
                  <c:v>644.71953704122643</c:v>
                </c:pt>
                <c:pt idx="2587">
                  <c:v>642.56144726077503</c:v>
                </c:pt>
                <c:pt idx="2588">
                  <c:v>644.89988146244775</c:v>
                </c:pt>
                <c:pt idx="2589">
                  <c:v>642.29474238697571</c:v>
                </c:pt>
                <c:pt idx="2590">
                  <c:v>647.56507296849134</c:v>
                </c:pt>
                <c:pt idx="2591">
                  <c:v>656.95170441137157</c:v>
                </c:pt>
                <c:pt idx="2592">
                  <c:v>652.42201346220452</c:v>
                </c:pt>
                <c:pt idx="2593">
                  <c:v>653.39734249069602</c:v>
                </c:pt>
                <c:pt idx="2594">
                  <c:v>656.28171697275343</c:v>
                </c:pt>
                <c:pt idx="2595">
                  <c:v>651.56107759271822</c:v>
                </c:pt>
                <c:pt idx="2596">
                  <c:v>649.89968753232233</c:v>
                </c:pt>
                <c:pt idx="2597">
                  <c:v>651.5339044783218</c:v>
                </c:pt>
                <c:pt idx="2598">
                  <c:v>652.73942580182029</c:v>
                </c:pt>
                <c:pt idx="2599">
                  <c:v>662.49655759921382</c:v>
                </c:pt>
                <c:pt idx="2600">
                  <c:v>666.78070276986807</c:v>
                </c:pt>
                <c:pt idx="2601">
                  <c:v>659.41357160560779</c:v>
                </c:pt>
                <c:pt idx="2602">
                  <c:v>662.86798846045474</c:v>
                </c:pt>
                <c:pt idx="2603">
                  <c:v>666.37679878783786</c:v>
                </c:pt>
                <c:pt idx="2604">
                  <c:v>670.85493289021065</c:v>
                </c:pt>
                <c:pt idx="2605">
                  <c:v>668.15299483430294</c:v>
                </c:pt>
                <c:pt idx="2606">
                  <c:v>667.87290009767844</c:v>
                </c:pt>
                <c:pt idx="2607">
                  <c:v>658.7080482749335</c:v>
                </c:pt>
                <c:pt idx="2608">
                  <c:v>660.92644763770409</c:v>
                </c:pt>
                <c:pt idx="2609">
                  <c:v>664.26512102794845</c:v>
                </c:pt>
                <c:pt idx="2610">
                  <c:v>672.9318227631627</c:v>
                </c:pt>
                <c:pt idx="2611">
                  <c:v>671.36071795095449</c:v>
                </c:pt>
                <c:pt idx="2612">
                  <c:v>663.85192639596323</c:v>
                </c:pt>
                <c:pt idx="2613">
                  <c:v>671.90418357970839</c:v>
                </c:pt>
                <c:pt idx="2614">
                  <c:v>671.65202338226993</c:v>
                </c:pt>
                <c:pt idx="2615">
                  <c:v>673.77955021661694</c:v>
                </c:pt>
                <c:pt idx="2616">
                  <c:v>666.49627664678337</c:v>
                </c:pt>
                <c:pt idx="2617">
                  <c:v>664.88013622791971</c:v>
                </c:pt>
                <c:pt idx="2618">
                  <c:v>662.25646762855456</c:v>
                </c:pt>
                <c:pt idx="2619">
                  <c:v>647.81279201740767</c:v>
                </c:pt>
                <c:pt idx="2620">
                  <c:v>639.11752265792177</c:v>
                </c:pt>
                <c:pt idx="2621">
                  <c:v>660.3709083229395</c:v>
                </c:pt>
                <c:pt idx="2622">
                  <c:v>675.34656199049959</c:v>
                </c:pt>
                <c:pt idx="2623">
                  <c:v>666.15054629881081</c:v>
                </c:pt>
                <c:pt idx="2624">
                  <c:v>668.78621469512291</c:v>
                </c:pt>
                <c:pt idx="2625">
                  <c:v>680.23014622005007</c:v>
                </c:pt>
                <c:pt idx="2626">
                  <c:v>692.08685992361052</c:v>
                </c:pt>
                <c:pt idx="2627">
                  <c:v>697.19447432638071</c:v>
                </c:pt>
                <c:pt idx="2628">
                  <c:v>700.36427962256539</c:v>
                </c:pt>
                <c:pt idx="2629">
                  <c:v>696.19206842305437</c:v>
                </c:pt>
                <c:pt idx="2630">
                  <c:v>700.11730233940921</c:v>
                </c:pt>
                <c:pt idx="2631">
                  <c:v>705.16941179347248</c:v>
                </c:pt>
                <c:pt idx="2632">
                  <c:v>707.70922522497654</c:v>
                </c:pt>
                <c:pt idx="2633">
                  <c:v>705.87726318988007</c:v>
                </c:pt>
                <c:pt idx="2634">
                  <c:v>708.05261361422981</c:v>
                </c:pt>
                <c:pt idx="2635">
                  <c:v>707.3444513462872</c:v>
                </c:pt>
                <c:pt idx="2636">
                  <c:v>708.45030224255697</c:v>
                </c:pt>
                <c:pt idx="2637">
                  <c:v>706.95695696378061</c:v>
                </c:pt>
                <c:pt idx="2638">
                  <c:v>703.44092087943966</c:v>
                </c:pt>
                <c:pt idx="2639">
                  <c:v>702.01604323866013</c:v>
                </c:pt>
                <c:pt idx="2640">
                  <c:v>702.66921339750979</c:v>
                </c:pt>
                <c:pt idx="2641">
                  <c:v>700.18823485384883</c:v>
                </c:pt>
                <c:pt idx="2642">
                  <c:v>686.89348084435403</c:v>
                </c:pt>
                <c:pt idx="2643">
                  <c:v>675.26360986682926</c:v>
                </c:pt>
                <c:pt idx="2644">
                  <c:v>677.30575100410374</c:v>
                </c:pt>
                <c:pt idx="2645">
                  <c:v>682.34683067354229</c:v>
                </c:pt>
                <c:pt idx="2646">
                  <c:v>683.43157453984895</c:v>
                </c:pt>
                <c:pt idx="2647">
                  <c:v>694.37439680000364</c:v>
                </c:pt>
                <c:pt idx="2648">
                  <c:v>693.42770158232634</c:v>
                </c:pt>
                <c:pt idx="2649">
                  <c:v>699.1806138452057</c:v>
                </c:pt>
                <c:pt idx="2650">
                  <c:v>702.69068186493598</c:v>
                </c:pt>
                <c:pt idx="2651">
                  <c:v>700.00600207271509</c:v>
                </c:pt>
                <c:pt idx="2652">
                  <c:v>701.23876928088157</c:v>
                </c:pt>
                <c:pt idx="2653">
                  <c:v>693.68865675314396</c:v>
                </c:pt>
                <c:pt idx="2654">
                  <c:v>698.4235355778909</c:v>
                </c:pt>
                <c:pt idx="2655">
                  <c:v>705.06006571744683</c:v>
                </c:pt>
                <c:pt idx="2656">
                  <c:v>702.14307875658233</c:v>
                </c:pt>
                <c:pt idx="2657">
                  <c:v>702.71951263540666</c:v>
                </c:pt>
                <c:pt idx="2658">
                  <c:v>700.2084870663366</c:v>
                </c:pt>
                <c:pt idx="2659">
                  <c:v>698.72964425630107</c:v>
                </c:pt>
                <c:pt idx="2660">
                  <c:v>699.25650955784442</c:v>
                </c:pt>
                <c:pt idx="2661">
                  <c:v>698.74670689384709</c:v>
                </c:pt>
                <c:pt idx="2662">
                  <c:v>699.36620808669625</c:v>
                </c:pt>
                <c:pt idx="2663">
                  <c:v>699.54803399956222</c:v>
                </c:pt>
                <c:pt idx="2664">
                  <c:v>702.49703965023866</c:v>
                </c:pt>
                <c:pt idx="2665">
                  <c:v>696.91615502068373</c:v>
                </c:pt>
                <c:pt idx="2666">
                  <c:v>702.43076951849196</c:v>
                </c:pt>
                <c:pt idx="2667">
                  <c:v>706.11687174972815</c:v>
                </c:pt>
                <c:pt idx="2668">
                  <c:v>709.68922177822935</c:v>
                </c:pt>
                <c:pt idx="2669">
                  <c:v>712.12640057672888</c:v>
                </c:pt>
                <c:pt idx="2670">
                  <c:v>707.70701245448674</c:v>
                </c:pt>
                <c:pt idx="2671">
                  <c:v>715.89810477750689</c:v>
                </c:pt>
                <c:pt idx="2672">
                  <c:v>728.49856677503158</c:v>
                </c:pt>
                <c:pt idx="2673">
                  <c:v>716.63943630615461</c:v>
                </c:pt>
                <c:pt idx="2674">
                  <c:v>701.80069998266754</c:v>
                </c:pt>
                <c:pt idx="2675">
                  <c:v>667.13499929564102</c:v>
                </c:pt>
                <c:pt idx="2676">
                  <c:v>668.2090002500853</c:v>
                </c:pt>
                <c:pt idx="2677">
                  <c:v>685.02828141068562</c:v>
                </c:pt>
                <c:pt idx="2678">
                  <c:v>698.41946236698641</c:v>
                </c:pt>
                <c:pt idx="2679">
                  <c:v>701.37644698301506</c:v>
                </c:pt>
                <c:pt idx="2680">
                  <c:v>700.45670485417997</c:v>
                </c:pt>
                <c:pt idx="2681">
                  <c:v>696.19213042287163</c:v>
                </c:pt>
                <c:pt idx="2682">
                  <c:v>698.89499714274973</c:v>
                </c:pt>
                <c:pt idx="2683">
                  <c:v>703.62929747307896</c:v>
                </c:pt>
                <c:pt idx="2684">
                  <c:v>703.43854941790687</c:v>
                </c:pt>
                <c:pt idx="2685">
                  <c:v>712.18011576993183</c:v>
                </c:pt>
                <c:pt idx="2686">
                  <c:v>703.9023003401046</c:v>
                </c:pt>
                <c:pt idx="2687">
                  <c:v>716.50730687651105</c:v>
                </c:pt>
                <c:pt idx="2688">
                  <c:v>721.9312086263709</c:v>
                </c:pt>
                <c:pt idx="2689">
                  <c:v>726.2409361528205</c:v>
                </c:pt>
                <c:pt idx="2690">
                  <c:v>720.55519698044623</c:v>
                </c:pt>
                <c:pt idx="2691">
                  <c:v>728.38822145575864</c:v>
                </c:pt>
                <c:pt idx="2692">
                  <c:v>726.48545719806236</c:v>
                </c:pt>
                <c:pt idx="2693">
                  <c:v>730.20137121682706</c:v>
                </c:pt>
                <c:pt idx="2694">
                  <c:v>725.67211671052428</c:v>
                </c:pt>
                <c:pt idx="2695">
                  <c:v>730.6471225275111</c:v>
                </c:pt>
                <c:pt idx="2696">
                  <c:v>736.87657200441618</c:v>
                </c:pt>
                <c:pt idx="2697">
                  <c:v>724.23370121928417</c:v>
                </c:pt>
                <c:pt idx="2698">
                  <c:v>725.45114622034839</c:v>
                </c:pt>
                <c:pt idx="2699">
                  <c:v>731.21907918961676</c:v>
                </c:pt>
                <c:pt idx="2700">
                  <c:v>741.24843974239832</c:v>
                </c:pt>
                <c:pt idx="2701">
                  <c:v>746.66116067916153</c:v>
                </c:pt>
                <c:pt idx="2702">
                  <c:v>744.0672909283453</c:v>
                </c:pt>
                <c:pt idx="2703">
                  <c:v>743.78564787162918</c:v>
                </c:pt>
                <c:pt idx="2704">
                  <c:v>735.98287777121493</c:v>
                </c:pt>
                <c:pt idx="2705">
                  <c:v>723.36855737359167</c:v>
                </c:pt>
                <c:pt idx="2706">
                  <c:v>732.69165495387676</c:v>
                </c:pt>
                <c:pt idx="2707">
                  <c:v>714.46964567856332</c:v>
                </c:pt>
                <c:pt idx="2708">
                  <c:v>719.80816580421777</c:v>
                </c:pt>
                <c:pt idx="2709">
                  <c:v>733.50240800427366</c:v>
                </c:pt>
                <c:pt idx="2710">
                  <c:v>751.52658076878993</c:v>
                </c:pt>
                <c:pt idx="2711">
                  <c:v>766.59059806275184</c:v>
                </c:pt>
                <c:pt idx="2712">
                  <c:v>774.49087675056376</c:v>
                </c:pt>
                <c:pt idx="2713">
                  <c:v>784.51986193512619</c:v>
                </c:pt>
                <c:pt idx="2714">
                  <c:v>786.44884895787879</c:v>
                </c:pt>
                <c:pt idx="2715">
                  <c:v>802.58260138745993</c:v>
                </c:pt>
                <c:pt idx="2716">
                  <c:v>790.41995487596625</c:v>
                </c:pt>
                <c:pt idx="2717">
                  <c:v>810.20559964592587</c:v>
                </c:pt>
                <c:pt idx="2718">
                  <c:v>814.73929734633236</c:v>
                </c:pt>
                <c:pt idx="2719">
                  <c:v>821.37277008117985</c:v>
                </c:pt>
                <c:pt idx="2720">
                  <c:v>818.62796720988842</c:v>
                </c:pt>
                <c:pt idx="2721">
                  <c:v>817.92404538546623</c:v>
                </c:pt>
                <c:pt idx="2722">
                  <c:v>815.51035239188695</c:v>
                </c:pt>
                <c:pt idx="2723">
                  <c:v>816.2867834701409</c:v>
                </c:pt>
                <c:pt idx="2724">
                  <c:v>821.69829982047736</c:v>
                </c:pt>
                <c:pt idx="2725">
                  <c:v>816.1302743984395</c:v>
                </c:pt>
                <c:pt idx="2726">
                  <c:v>820.27810970664348</c:v>
                </c:pt>
                <c:pt idx="2727">
                  <c:v>827.99202780428902</c:v>
                </c:pt>
                <c:pt idx="2728">
                  <c:v>845.62418208859128</c:v>
                </c:pt>
                <c:pt idx="2729">
                  <c:v>852.27563197961797</c:v>
                </c:pt>
                <c:pt idx="2730">
                  <c:v>855.35111969153093</c:v>
                </c:pt>
                <c:pt idx="2731">
                  <c:v>856.19210325309643</c:v>
                </c:pt>
                <c:pt idx="2732">
                  <c:v>870.07844028153818</c:v>
                </c:pt>
                <c:pt idx="2733">
                  <c:v>884.81374574199185</c:v>
                </c:pt>
                <c:pt idx="2734">
                  <c:v>874.22769977971745</c:v>
                </c:pt>
                <c:pt idx="2735">
                  <c:v>862.21751912644982</c:v>
                </c:pt>
                <c:pt idx="2736">
                  <c:v>884.04003473456874</c:v>
                </c:pt>
                <c:pt idx="2737">
                  <c:v>880.74946916964359</c:v>
                </c:pt>
                <c:pt idx="2738">
                  <c:v>878.91069014878531</c:v>
                </c:pt>
                <c:pt idx="2739">
                  <c:v>883.96546465079632</c:v>
                </c:pt>
                <c:pt idx="2740">
                  <c:v>859.25882179990913</c:v>
                </c:pt>
                <c:pt idx="2741">
                  <c:v>862.22983886481938</c:v>
                </c:pt>
                <c:pt idx="2742">
                  <c:v>864.22119929557027</c:v>
                </c:pt>
                <c:pt idx="2743">
                  <c:v>857.30401523879391</c:v>
                </c:pt>
                <c:pt idx="2744">
                  <c:v>854.28573916076334</c:v>
                </c:pt>
                <c:pt idx="2745">
                  <c:v>859.59047199938061</c:v>
                </c:pt>
                <c:pt idx="2746">
                  <c:v>865.14098039160797</c:v>
                </c:pt>
                <c:pt idx="2747">
                  <c:v>867.84847846354398</c:v>
                </c:pt>
                <c:pt idx="2748">
                  <c:v>880.65478080698972</c:v>
                </c:pt>
                <c:pt idx="2749">
                  <c:v>883.45435777591115</c:v>
                </c:pt>
                <c:pt idx="2750">
                  <c:v>883.28041386310849</c:v>
                </c:pt>
                <c:pt idx="2751">
                  <c:v>882.01661576768572</c:v>
                </c:pt>
                <c:pt idx="2752">
                  <c:v>865.92460614737433</c:v>
                </c:pt>
                <c:pt idx="2753">
                  <c:v>861.04084526933673</c:v>
                </c:pt>
                <c:pt idx="2754">
                  <c:v>866.71646031664716</c:v>
                </c:pt>
                <c:pt idx="2755">
                  <c:v>862.13809956682542</c:v>
                </c:pt>
                <c:pt idx="2756">
                  <c:v>887.28603771195719</c:v>
                </c:pt>
                <c:pt idx="2757">
                  <c:v>896.80635366624551</c:v>
                </c:pt>
                <c:pt idx="2758">
                  <c:v>891.27531380820813</c:v>
                </c:pt>
                <c:pt idx="2759">
                  <c:v>892.56341136926881</c:v>
                </c:pt>
                <c:pt idx="2760">
                  <c:v>886.01938220238276</c:v>
                </c:pt>
                <c:pt idx="2761">
                  <c:v>883.57773816720646</c:v>
                </c:pt>
                <c:pt idx="2762">
                  <c:v>898.07587345692491</c:v>
                </c:pt>
                <c:pt idx="2763">
                  <c:v>908.86594713037732</c:v>
                </c:pt>
                <c:pt idx="2764">
                  <c:v>921.4899115389635</c:v>
                </c:pt>
                <c:pt idx="2765">
                  <c:v>915.60433456170267</c:v>
                </c:pt>
                <c:pt idx="2766">
                  <c:v>917.02069955680884</c:v>
                </c:pt>
                <c:pt idx="2767">
                  <c:v>918.94933239005582</c:v>
                </c:pt>
                <c:pt idx="2768">
                  <c:v>925.86534190352052</c:v>
                </c:pt>
                <c:pt idx="2769">
                  <c:v>924.14927400035992</c:v>
                </c:pt>
                <c:pt idx="2770">
                  <c:v>928.46071718915584</c:v>
                </c:pt>
                <c:pt idx="2771">
                  <c:v>937.48858651161663</c:v>
                </c:pt>
                <c:pt idx="2772">
                  <c:v>940.59574819791067</c:v>
                </c:pt>
                <c:pt idx="2773">
                  <c:v>939.6372563641545</c:v>
                </c:pt>
                <c:pt idx="2774">
                  <c:v>955.38103391714287</c:v>
                </c:pt>
                <c:pt idx="2775">
                  <c:v>969.23347447014385</c:v>
                </c:pt>
                <c:pt idx="2776">
                  <c:v>985.82643695918432</c:v>
                </c:pt>
                <c:pt idx="2777">
                  <c:v>995.22114323040091</c:v>
                </c:pt>
                <c:pt idx="2778">
                  <c:v>996.8589531522739</c:v>
                </c:pt>
                <c:pt idx="2779">
                  <c:v>996.76710094199109</c:v>
                </c:pt>
                <c:pt idx="2780">
                  <c:v>1007.6981382191379</c:v>
                </c:pt>
                <c:pt idx="2781">
                  <c:v>1007.8259961945359</c:v>
                </c:pt>
                <c:pt idx="2782">
                  <c:v>1012.88982147592</c:v>
                </c:pt>
                <c:pt idx="2783">
                  <c:v>989.50425156482811</c:v>
                </c:pt>
                <c:pt idx="2784">
                  <c:v>992.9975955526869</c:v>
                </c:pt>
                <c:pt idx="2785">
                  <c:v>978.65660225874558</c:v>
                </c:pt>
                <c:pt idx="2786">
                  <c:v>986.2200811696182</c:v>
                </c:pt>
                <c:pt idx="2787">
                  <c:v>993.5145097258561</c:v>
                </c:pt>
                <c:pt idx="2788">
                  <c:v>1012.301176653796</c:v>
                </c:pt>
                <c:pt idx="2789">
                  <c:v>985.87377805835297</c:v>
                </c:pt>
                <c:pt idx="2790">
                  <c:v>977.79960949505005</c:v>
                </c:pt>
                <c:pt idx="2791">
                  <c:v>966.69609517819288</c:v>
                </c:pt>
                <c:pt idx="2792">
                  <c:v>952.67673836217898</c:v>
                </c:pt>
                <c:pt idx="2793">
                  <c:v>930.8776575156536</c:v>
                </c:pt>
                <c:pt idx="2794">
                  <c:v>925.41314703268233</c:v>
                </c:pt>
                <c:pt idx="2795">
                  <c:v>867.47178529980647</c:v>
                </c:pt>
                <c:pt idx="2796">
                  <c:v>873.75366063152069</c:v>
                </c:pt>
                <c:pt idx="2797">
                  <c:v>846.90792870864016</c:v>
                </c:pt>
                <c:pt idx="2798">
                  <c:v>870.36358989793962</c:v>
                </c:pt>
                <c:pt idx="2799">
                  <c:v>891.40997289252618</c:v>
                </c:pt>
                <c:pt idx="2800">
                  <c:v>906.82151408648281</c:v>
                </c:pt>
                <c:pt idx="2801">
                  <c:v>926.33001744241005</c:v>
                </c:pt>
                <c:pt idx="2802">
                  <c:v>925.8483912236228</c:v>
                </c:pt>
                <c:pt idx="2803">
                  <c:v>910.09972991313828</c:v>
                </c:pt>
                <c:pt idx="2804">
                  <c:v>893.35093818608925</c:v>
                </c:pt>
                <c:pt idx="2805">
                  <c:v>887.07105170949353</c:v>
                </c:pt>
                <c:pt idx="2806">
                  <c:v>878.12453985409866</c:v>
                </c:pt>
                <c:pt idx="2807">
                  <c:v>873.52200780221767</c:v>
                </c:pt>
                <c:pt idx="2808">
                  <c:v>870.58287542986227</c:v>
                </c:pt>
                <c:pt idx="2809">
                  <c:v>890.38583179011857</c:v>
                </c:pt>
                <c:pt idx="2810">
                  <c:v>896.08502543893826</c:v>
                </c:pt>
                <c:pt idx="2811">
                  <c:v>900.41411522280703</c:v>
                </c:pt>
                <c:pt idx="2812">
                  <c:v>906.11016828931508</c:v>
                </c:pt>
                <c:pt idx="2813">
                  <c:v>896.66458277843924</c:v>
                </c:pt>
                <c:pt idx="2814">
                  <c:v>880.94550891286917</c:v>
                </c:pt>
                <c:pt idx="2815">
                  <c:v>872.22186683660607</c:v>
                </c:pt>
                <c:pt idx="2816">
                  <c:v>858.85871127648363</c:v>
                </c:pt>
                <c:pt idx="2817">
                  <c:v>864.74366249411196</c:v>
                </c:pt>
                <c:pt idx="2818">
                  <c:v>862.70416004833055</c:v>
                </c:pt>
                <c:pt idx="2819">
                  <c:v>874.5824157191787</c:v>
                </c:pt>
                <c:pt idx="2820">
                  <c:v>886.5852757389232</c:v>
                </c:pt>
                <c:pt idx="2821">
                  <c:v>884.19607400648454</c:v>
                </c:pt>
                <c:pt idx="2822">
                  <c:v>890.56082490449705</c:v>
                </c:pt>
                <c:pt idx="2823">
                  <c:v>882.90130997688402</c:v>
                </c:pt>
                <c:pt idx="2824">
                  <c:v>871.1948102968355</c:v>
                </c:pt>
                <c:pt idx="2825">
                  <c:v>864.23492532379601</c:v>
                </c:pt>
                <c:pt idx="2826">
                  <c:v>867.44692795715571</c:v>
                </c:pt>
                <c:pt idx="2827">
                  <c:v>865.56461707620065</c:v>
                </c:pt>
                <c:pt idx="2828">
                  <c:v>858.55302822606495</c:v>
                </c:pt>
                <c:pt idx="2829">
                  <c:v>872.73652014593051</c:v>
                </c:pt>
                <c:pt idx="2830">
                  <c:v>882.77651164227518</c:v>
                </c:pt>
                <c:pt idx="2831">
                  <c:v>881.03602680338145</c:v>
                </c:pt>
                <c:pt idx="2832">
                  <c:v>905.26703762485465</c:v>
                </c:pt>
                <c:pt idx="2833">
                  <c:v>910.04813535729068</c:v>
                </c:pt>
                <c:pt idx="2834">
                  <c:v>900.05336650216975</c:v>
                </c:pt>
                <c:pt idx="2835">
                  <c:v>918.74084514246783</c:v>
                </c:pt>
                <c:pt idx="2836">
                  <c:v>921.28638464995311</c:v>
                </c:pt>
                <c:pt idx="2837">
                  <c:v>925.09597344226404</c:v>
                </c:pt>
                <c:pt idx="2838">
                  <c:v>922.34046873590466</c:v>
                </c:pt>
                <c:pt idx="2839">
                  <c:v>932.68717229498873</c:v>
                </c:pt>
                <c:pt idx="2840">
                  <c:v>926.60835111446659</c:v>
                </c:pt>
                <c:pt idx="2841">
                  <c:v>931.86383581497444</c:v>
                </c:pt>
                <c:pt idx="2842">
                  <c:v>937.46001471954651</c:v>
                </c:pt>
                <c:pt idx="2843">
                  <c:v>939.67867685163992</c:v>
                </c:pt>
                <c:pt idx="2844">
                  <c:v>933.9891558654756</c:v>
                </c:pt>
                <c:pt idx="2845">
                  <c:v>934.86310539003364</c:v>
                </c:pt>
                <c:pt idx="2846">
                  <c:v>937.50338850858361</c:v>
                </c:pt>
                <c:pt idx="2847">
                  <c:v>940.92994805263254</c:v>
                </c:pt>
                <c:pt idx="2848">
                  <c:v>942.07884600433511</c:v>
                </c:pt>
                <c:pt idx="2849">
                  <c:v>930.56291503349212</c:v>
                </c:pt>
                <c:pt idx="2850">
                  <c:v>932.60029266944343</c:v>
                </c:pt>
                <c:pt idx="2851">
                  <c:v>941.88112540150848</c:v>
                </c:pt>
                <c:pt idx="2852">
                  <c:v>950.82458975113684</c:v>
                </c:pt>
                <c:pt idx="2853">
                  <c:v>939.05169188328728</c:v>
                </c:pt>
                <c:pt idx="2854">
                  <c:v>925.91617974219366</c:v>
                </c:pt>
                <c:pt idx="2855">
                  <c:v>920.87906114857287</c:v>
                </c:pt>
                <c:pt idx="2856">
                  <c:v>934.79503365878998</c:v>
                </c:pt>
                <c:pt idx="2857">
                  <c:v>933.20796078665205</c:v>
                </c:pt>
                <c:pt idx="2858">
                  <c:v>930.6254300720957</c:v>
                </c:pt>
                <c:pt idx="2859">
                  <c:v>914.06309425015331</c:v>
                </c:pt>
                <c:pt idx="2860">
                  <c:v>917.00819132900051</c:v>
                </c:pt>
                <c:pt idx="2861">
                  <c:v>909.92933185148866</c:v>
                </c:pt>
                <c:pt idx="2862">
                  <c:v>905.10701268040191</c:v>
                </c:pt>
                <c:pt idx="2863">
                  <c:v>908.62060927850303</c:v>
                </c:pt>
                <c:pt idx="2864">
                  <c:v>912.61262227057591</c:v>
                </c:pt>
                <c:pt idx="2865">
                  <c:v>898.36587966532522</c:v>
                </c:pt>
                <c:pt idx="2866">
                  <c:v>892.40614934984615</c:v>
                </c:pt>
                <c:pt idx="2867">
                  <c:v>899.06078376314247</c:v>
                </c:pt>
                <c:pt idx="2868">
                  <c:v>893.81824259169912</c:v>
                </c:pt>
                <c:pt idx="2869">
                  <c:v>890.87451135954973</c:v>
                </c:pt>
                <c:pt idx="2870">
                  <c:v>902.89588878100278</c:v>
                </c:pt>
                <c:pt idx="2871">
                  <c:v>913.16795662877303</c:v>
                </c:pt>
                <c:pt idx="2872">
                  <c:v>917.09849894600688</c:v>
                </c:pt>
                <c:pt idx="2873">
                  <c:v>921.17251818101181</c:v>
                </c:pt>
                <c:pt idx="2874">
                  <c:v>921.15233671625651</c:v>
                </c:pt>
                <c:pt idx="2875">
                  <c:v>905.1029441230213</c:v>
                </c:pt>
                <c:pt idx="2876">
                  <c:v>888.6474255335969</c:v>
                </c:pt>
                <c:pt idx="2877">
                  <c:v>864.56501703013464</c:v>
                </c:pt>
                <c:pt idx="2878">
                  <c:v>878.81167338950627</c:v>
                </c:pt>
                <c:pt idx="2879">
                  <c:v>900.9486780765227</c:v>
                </c:pt>
                <c:pt idx="2880">
                  <c:v>901.79307667238481</c:v>
                </c:pt>
                <c:pt idx="2881">
                  <c:v>904.27633684904868</c:v>
                </c:pt>
                <c:pt idx="2882">
                  <c:v>908.46713553450479</c:v>
                </c:pt>
                <c:pt idx="2883">
                  <c:v>905.02275277052263</c:v>
                </c:pt>
                <c:pt idx="2884">
                  <c:v>905.16699501727123</c:v>
                </c:pt>
                <c:pt idx="2885">
                  <c:v>901.86737641251204</c:v>
                </c:pt>
                <c:pt idx="2886">
                  <c:v>901.33275294503812</c:v>
                </c:pt>
                <c:pt idx="2887">
                  <c:v>894.82626902327593</c:v>
                </c:pt>
                <c:pt idx="2888">
                  <c:v>892.84303878680635</c:v>
                </c:pt>
                <c:pt idx="2889">
                  <c:v>887.96548269601044</c:v>
                </c:pt>
                <c:pt idx="2890">
                  <c:v>891.50229594729899</c:v>
                </c:pt>
                <c:pt idx="2891">
                  <c:v>883.15124557442937</c:v>
                </c:pt>
                <c:pt idx="2892">
                  <c:v>881.82417391350873</c:v>
                </c:pt>
                <c:pt idx="2893">
                  <c:v>877.67567897540766</c:v>
                </c:pt>
                <c:pt idx="2894">
                  <c:v>866.95576878207612</c:v>
                </c:pt>
                <c:pt idx="2895">
                  <c:v>881.03532937484306</c:v>
                </c:pt>
                <c:pt idx="2896">
                  <c:v>872.97390369734171</c:v>
                </c:pt>
                <c:pt idx="2897">
                  <c:v>879.09734794467784</c:v>
                </c:pt>
                <c:pt idx="2898">
                  <c:v>886.80652919416673</c:v>
                </c:pt>
                <c:pt idx="2899">
                  <c:v>880.13236693861768</c:v>
                </c:pt>
                <c:pt idx="2900">
                  <c:v>883.49434003567694</c:v>
                </c:pt>
                <c:pt idx="2901">
                  <c:v>893.15457037347505</c:v>
                </c:pt>
                <c:pt idx="2902">
                  <c:v>901.72152676390238</c:v>
                </c:pt>
                <c:pt idx="2903">
                  <c:v>901.5042136092427</c:v>
                </c:pt>
                <c:pt idx="2904">
                  <c:v>898.88665585205172</c:v>
                </c:pt>
                <c:pt idx="2905">
                  <c:v>891.99490415778973</c:v>
                </c:pt>
                <c:pt idx="2906">
                  <c:v>880.85398011133157</c:v>
                </c:pt>
                <c:pt idx="2907">
                  <c:v>884.78586099382142</c:v>
                </c:pt>
                <c:pt idx="2908">
                  <c:v>879.22628967129515</c:v>
                </c:pt>
                <c:pt idx="2909">
                  <c:v>877.14443012268771</c:v>
                </c:pt>
                <c:pt idx="2910">
                  <c:v>878.91117821887053</c:v>
                </c:pt>
                <c:pt idx="2911">
                  <c:v>882.3347287604488</c:v>
                </c:pt>
                <c:pt idx="2912">
                  <c:v>893.33892664986649</c:v>
                </c:pt>
                <c:pt idx="2913">
                  <c:v>894.36264309558305</c:v>
                </c:pt>
                <c:pt idx="2914">
                  <c:v>893.35162079507381</c:v>
                </c:pt>
                <c:pt idx="2915">
                  <c:v>895.151509706718</c:v>
                </c:pt>
                <c:pt idx="2916">
                  <c:v>898.57826426317104</c:v>
                </c:pt>
                <c:pt idx="2917">
                  <c:v>905.70474312134445</c:v>
                </c:pt>
                <c:pt idx="2918">
                  <c:v>915.66875829673813</c:v>
                </c:pt>
                <c:pt idx="2919">
                  <c:v>916.07950350085207</c:v>
                </c:pt>
                <c:pt idx="2920">
                  <c:v>925.85446343928163</c:v>
                </c:pt>
                <c:pt idx="2921">
                  <c:v>926.13887112433645</c:v>
                </c:pt>
                <c:pt idx="2922">
                  <c:v>931.99423656927684</c:v>
                </c:pt>
                <c:pt idx="2923">
                  <c:v>930.96708376328502</c:v>
                </c:pt>
                <c:pt idx="2924">
                  <c:v>937.28479798876663</c:v>
                </c:pt>
                <c:pt idx="2925">
                  <c:v>936.43263358698516</c:v>
                </c:pt>
                <c:pt idx="2926">
                  <c:v>938.61419420387369</c:v>
                </c:pt>
                <c:pt idx="2927">
                  <c:v>944.50860192741834</c:v>
                </c:pt>
                <c:pt idx="2928">
                  <c:v>947.94191805824346</c:v>
                </c:pt>
                <c:pt idx="2929">
                  <c:v>948.19114114118508</c:v>
                </c:pt>
                <c:pt idx="2930">
                  <c:v>949.09244793593552</c:v>
                </c:pt>
                <c:pt idx="2931">
                  <c:v>952.54987538575597</c:v>
                </c:pt>
                <c:pt idx="2932">
                  <c:v>958.155140420968</c:v>
                </c:pt>
                <c:pt idx="2933">
                  <c:v>952.52730007804678</c:v>
                </c:pt>
                <c:pt idx="2934">
                  <c:v>966.73913882514296</c:v>
                </c:pt>
                <c:pt idx="2935">
                  <c:v>970.42713512052285</c:v>
                </c:pt>
                <c:pt idx="2936">
                  <c:v>965.90482048121851</c:v>
                </c:pt>
                <c:pt idx="2937">
                  <c:v>966.95695048709297</c:v>
                </c:pt>
                <c:pt idx="2938">
                  <c:v>965.56857056911417</c:v>
                </c:pt>
                <c:pt idx="2939">
                  <c:v>962.97954446560857</c:v>
                </c:pt>
                <c:pt idx="2940">
                  <c:v>943.45669311926702</c:v>
                </c:pt>
                <c:pt idx="2941">
                  <c:v>939.99772491613601</c:v>
                </c:pt>
                <c:pt idx="2942">
                  <c:v>939.93058403854889</c:v>
                </c:pt>
                <c:pt idx="2943">
                  <c:v>943.81216496117497</c:v>
                </c:pt>
                <c:pt idx="2944">
                  <c:v>929.28216102176611</c:v>
                </c:pt>
                <c:pt idx="2945">
                  <c:v>912.20139178615136</c:v>
                </c:pt>
                <c:pt idx="2946">
                  <c:v>914.93564740756506</c:v>
                </c:pt>
                <c:pt idx="2947">
                  <c:v>924.97995757108436</c:v>
                </c:pt>
                <c:pt idx="2948">
                  <c:v>920.01448117258417</c:v>
                </c:pt>
                <c:pt idx="2949">
                  <c:v>913.69151738510936</c:v>
                </c:pt>
                <c:pt idx="2950">
                  <c:v>911.74416698252685</c:v>
                </c:pt>
                <c:pt idx="2951">
                  <c:v>910.24891768375721</c:v>
                </c:pt>
                <c:pt idx="2952">
                  <c:v>878.43301566956495</c:v>
                </c:pt>
                <c:pt idx="2953">
                  <c:v>882.64950256525037</c:v>
                </c:pt>
                <c:pt idx="2954">
                  <c:v>885.83807284530099</c:v>
                </c:pt>
                <c:pt idx="2955">
                  <c:v>865.33013894408248</c:v>
                </c:pt>
                <c:pt idx="2956">
                  <c:v>849.12280479161848</c:v>
                </c:pt>
                <c:pt idx="2957">
                  <c:v>855.05239846777567</c:v>
                </c:pt>
                <c:pt idx="2958">
                  <c:v>853.76033671442906</c:v>
                </c:pt>
                <c:pt idx="2959">
                  <c:v>825.44747043105599</c:v>
                </c:pt>
                <c:pt idx="2960">
                  <c:v>810.97813500229051</c:v>
                </c:pt>
                <c:pt idx="2961">
                  <c:v>795.46420314389263</c:v>
                </c:pt>
                <c:pt idx="2962">
                  <c:v>804.4447200064086</c:v>
                </c:pt>
                <c:pt idx="2963">
                  <c:v>836.31527297231492</c:v>
                </c:pt>
                <c:pt idx="2964">
                  <c:v>820.31325169861782</c:v>
                </c:pt>
                <c:pt idx="2965">
                  <c:v>834.2966751353066</c:v>
                </c:pt>
                <c:pt idx="2966">
                  <c:v>854.03880630706692</c:v>
                </c:pt>
                <c:pt idx="2967">
                  <c:v>865.02306121721415</c:v>
                </c:pt>
                <c:pt idx="2968">
                  <c:v>859.33294102055982</c:v>
                </c:pt>
                <c:pt idx="2969">
                  <c:v>858.69036317150903</c:v>
                </c:pt>
                <c:pt idx="2970">
                  <c:v>855.86990138758927</c:v>
                </c:pt>
                <c:pt idx="2971">
                  <c:v>844.06730421044642</c:v>
                </c:pt>
                <c:pt idx="2972">
                  <c:v>853.49889325587969</c:v>
                </c:pt>
                <c:pt idx="2973">
                  <c:v>848.4794209864948</c:v>
                </c:pt>
                <c:pt idx="2974">
                  <c:v>847.07742363622685</c:v>
                </c:pt>
                <c:pt idx="2975">
                  <c:v>862.72680121907865</c:v>
                </c:pt>
                <c:pt idx="2976">
                  <c:v>873.35643537572946</c:v>
                </c:pt>
                <c:pt idx="2977">
                  <c:v>882.32977438093826</c:v>
                </c:pt>
                <c:pt idx="2978">
                  <c:v>893.92441517907878</c:v>
                </c:pt>
                <c:pt idx="2979">
                  <c:v>901.50640980001504</c:v>
                </c:pt>
                <c:pt idx="2980">
                  <c:v>898.62497607678017</c:v>
                </c:pt>
                <c:pt idx="2981">
                  <c:v>889.65493120597398</c:v>
                </c:pt>
                <c:pt idx="2982">
                  <c:v>896.78636497044499</c:v>
                </c:pt>
                <c:pt idx="2983">
                  <c:v>898.63837380113409</c:v>
                </c:pt>
                <c:pt idx="2984">
                  <c:v>896.28422470793987</c:v>
                </c:pt>
                <c:pt idx="2985">
                  <c:v>895.08141844023146</c:v>
                </c:pt>
                <c:pt idx="2986">
                  <c:v>889.03419397964228</c:v>
                </c:pt>
                <c:pt idx="2987">
                  <c:v>891.94552330912757</c:v>
                </c:pt>
                <c:pt idx="2988">
                  <c:v>889.54973028846337</c:v>
                </c:pt>
                <c:pt idx="2989">
                  <c:v>890.58600437058237</c:v>
                </c:pt>
                <c:pt idx="2990">
                  <c:v>889.67147010298697</c:v>
                </c:pt>
                <c:pt idx="2991">
                  <c:v>889.70923314104039</c:v>
                </c:pt>
                <c:pt idx="2992">
                  <c:v>886.25445603780224</c:v>
                </c:pt>
                <c:pt idx="2993">
                  <c:v>888.3641834883374</c:v>
                </c:pt>
                <c:pt idx="2994">
                  <c:v>894.67078302224877</c:v>
                </c:pt>
                <c:pt idx="2995">
                  <c:v>886.73397032322293</c:v>
                </c:pt>
                <c:pt idx="2996">
                  <c:v>891.8852671141924</c:v>
                </c:pt>
                <c:pt idx="2997">
                  <c:v>898.24146121726403</c:v>
                </c:pt>
                <c:pt idx="2998">
                  <c:v>898.87431975361528</c:v>
                </c:pt>
                <c:pt idx="2999">
                  <c:v>894.27226768511116</c:v>
                </c:pt>
                <c:pt idx="3000">
                  <c:v>882.92941100685402</c:v>
                </c:pt>
                <c:pt idx="3001">
                  <c:v>868.80065885658394</c:v>
                </c:pt>
                <c:pt idx="3002">
                  <c:v>871.26000638042899</c:v>
                </c:pt>
                <c:pt idx="3003">
                  <c:v>853.93149583494699</c:v>
                </c:pt>
                <c:pt idx="3004">
                  <c:v>864.59147116053271</c:v>
                </c:pt>
                <c:pt idx="3005">
                  <c:v>886.39525239941986</c:v>
                </c:pt>
                <c:pt idx="3006">
                  <c:v>893.98920497668416</c:v>
                </c:pt>
                <c:pt idx="3007">
                  <c:v>895.00017068640773</c:v>
                </c:pt>
                <c:pt idx="3008">
                  <c:v>901.65788544556165</c:v>
                </c:pt>
                <c:pt idx="3009">
                  <c:v>909.84978987741897</c:v>
                </c:pt>
                <c:pt idx="3010">
                  <c:v>910.93588932084356</c:v>
                </c:pt>
                <c:pt idx="3011">
                  <c:v>909.21033257788326</c:v>
                </c:pt>
                <c:pt idx="3012">
                  <c:v>906.42460213367713</c:v>
                </c:pt>
                <c:pt idx="3013">
                  <c:v>897.81976801087069</c:v>
                </c:pt>
                <c:pt idx="3014">
                  <c:v>895.98576695759766</c:v>
                </c:pt>
                <c:pt idx="3015">
                  <c:v>901.64913925803739</c:v>
                </c:pt>
                <c:pt idx="3016">
                  <c:v>910.02183990396759</c:v>
                </c:pt>
                <c:pt idx="3017">
                  <c:v>914.81118904443599</c:v>
                </c:pt>
                <c:pt idx="3018">
                  <c:v>913.62528024438825</c:v>
                </c:pt>
                <c:pt idx="3019">
                  <c:v>904.36232925421416</c:v>
                </c:pt>
                <c:pt idx="3020">
                  <c:v>904.30268201618378</c:v>
                </c:pt>
                <c:pt idx="3021">
                  <c:v>901.92027499427547</c:v>
                </c:pt>
                <c:pt idx="3022">
                  <c:v>903.02363977319635</c:v>
                </c:pt>
                <c:pt idx="3023">
                  <c:v>901.70531142301979</c:v>
                </c:pt>
                <c:pt idx="3024">
                  <c:v>898.36314186909783</c:v>
                </c:pt>
                <c:pt idx="3025">
                  <c:v>901.23950063413133</c:v>
                </c:pt>
                <c:pt idx="3026">
                  <c:v>902.97321305131868</c:v>
                </c:pt>
                <c:pt idx="3027">
                  <c:v>897.36504007693793</c:v>
                </c:pt>
                <c:pt idx="3028">
                  <c:v>904.03585598112829</c:v>
                </c:pt>
                <c:pt idx="3029">
                  <c:v>900.59685677395794</c:v>
                </c:pt>
                <c:pt idx="3030">
                  <c:v>900.67440787878081</c:v>
                </c:pt>
                <c:pt idx="3031">
                  <c:v>888.52580182626059</c:v>
                </c:pt>
                <c:pt idx="3032">
                  <c:v>891.45663090701589</c:v>
                </c:pt>
                <c:pt idx="3033">
                  <c:v>892.89942405444958</c:v>
                </c:pt>
                <c:pt idx="3034">
                  <c:v>890.6483745662207</c:v>
                </c:pt>
                <c:pt idx="3035">
                  <c:v>896.88266345332397</c:v>
                </c:pt>
                <c:pt idx="3036">
                  <c:v>883.65420311428022</c:v>
                </c:pt>
                <c:pt idx="3037">
                  <c:v>862.80753264808664</c:v>
                </c:pt>
                <c:pt idx="3038">
                  <c:v>867.47707673896298</c:v>
                </c:pt>
                <c:pt idx="3039">
                  <c:v>868.77934455794832</c:v>
                </c:pt>
                <c:pt idx="3040">
                  <c:v>876.37903926525894</c:v>
                </c:pt>
                <c:pt idx="3041">
                  <c:v>869.61808010947516</c:v>
                </c:pt>
                <c:pt idx="3042">
                  <c:v>860.11058768919088</c:v>
                </c:pt>
                <c:pt idx="3043">
                  <c:v>855.07240220742153</c:v>
                </c:pt>
                <c:pt idx="3044">
                  <c:v>855.29206785847555</c:v>
                </c:pt>
                <c:pt idx="3045">
                  <c:v>863.42416786331614</c:v>
                </c:pt>
                <c:pt idx="3046">
                  <c:v>855.12303077581032</c:v>
                </c:pt>
                <c:pt idx="3047">
                  <c:v>847.33904567815989</c:v>
                </c:pt>
                <c:pt idx="3048">
                  <c:v>840.22878469018951</c:v>
                </c:pt>
                <c:pt idx="3049">
                  <c:v>832.61477459574314</c:v>
                </c:pt>
                <c:pt idx="3050">
                  <c:v>842.18859804277258</c:v>
                </c:pt>
                <c:pt idx="3051">
                  <c:v>836.48630692203096</c:v>
                </c:pt>
                <c:pt idx="3052">
                  <c:v>832.90107612490976</c:v>
                </c:pt>
                <c:pt idx="3053">
                  <c:v>834.19402294831161</c:v>
                </c:pt>
                <c:pt idx="3054">
                  <c:v>834.95296027349718</c:v>
                </c:pt>
                <c:pt idx="3055">
                  <c:v>836.68318338398785</c:v>
                </c:pt>
                <c:pt idx="3056">
                  <c:v>837.95024233904735</c:v>
                </c:pt>
                <c:pt idx="3057">
                  <c:v>841.95513943098229</c:v>
                </c:pt>
                <c:pt idx="3058">
                  <c:v>834.78857277428449</c:v>
                </c:pt>
                <c:pt idx="3059">
                  <c:v>832.99911767698302</c:v>
                </c:pt>
                <c:pt idx="3060">
                  <c:v>836.82050364113388</c:v>
                </c:pt>
                <c:pt idx="3061">
                  <c:v>847.77926717488515</c:v>
                </c:pt>
                <c:pt idx="3062">
                  <c:v>870.14619445985306</c:v>
                </c:pt>
                <c:pt idx="3063">
                  <c:v>882.17032120052966</c:v>
                </c:pt>
                <c:pt idx="3064">
                  <c:v>874.43355541555991</c:v>
                </c:pt>
                <c:pt idx="3065">
                  <c:v>871.54210361985849</c:v>
                </c:pt>
                <c:pt idx="3066">
                  <c:v>885.82323275182478</c:v>
                </c:pt>
                <c:pt idx="3067">
                  <c:v>895.0012936443095</c:v>
                </c:pt>
                <c:pt idx="3068">
                  <c:v>896.26987044262432</c:v>
                </c:pt>
                <c:pt idx="3069">
                  <c:v>895.67614123704595</c:v>
                </c:pt>
                <c:pt idx="3070">
                  <c:v>894.96793533595098</c:v>
                </c:pt>
                <c:pt idx="3071">
                  <c:v>903.83947811778478</c:v>
                </c:pt>
                <c:pt idx="3072">
                  <c:v>899.74220490474806</c:v>
                </c:pt>
                <c:pt idx="3073">
                  <c:v>899.27146143470566</c:v>
                </c:pt>
                <c:pt idx="3074">
                  <c:v>900.24798377823868</c:v>
                </c:pt>
                <c:pt idx="3075">
                  <c:v>895.50362144546136</c:v>
                </c:pt>
                <c:pt idx="3076">
                  <c:v>903.42925256222736</c:v>
                </c:pt>
                <c:pt idx="3077">
                  <c:v>904.80835637662358</c:v>
                </c:pt>
                <c:pt idx="3078">
                  <c:v>916.04871256820354</c:v>
                </c:pt>
                <c:pt idx="3079">
                  <c:v>927.13083157312542</c:v>
                </c:pt>
                <c:pt idx="3080">
                  <c:v>924.40494390554466</c:v>
                </c:pt>
                <c:pt idx="3081">
                  <c:v>917.28688989162958</c:v>
                </c:pt>
                <c:pt idx="3082">
                  <c:v>905.90616567609845</c:v>
                </c:pt>
                <c:pt idx="3083">
                  <c:v>903.78259549164943</c:v>
                </c:pt>
                <c:pt idx="3084">
                  <c:v>913.45170741548714</c:v>
                </c:pt>
                <c:pt idx="3085">
                  <c:v>900.62554249535879</c:v>
                </c:pt>
                <c:pt idx="3086">
                  <c:v>901.09817070328336</c:v>
                </c:pt>
                <c:pt idx="3087">
                  <c:v>902.17039904926025</c:v>
                </c:pt>
                <c:pt idx="3088">
                  <c:v>906.4092132810481</c:v>
                </c:pt>
                <c:pt idx="3089">
                  <c:v>911.94350855746063</c:v>
                </c:pt>
                <c:pt idx="3090">
                  <c:v>918.04985593345714</c:v>
                </c:pt>
                <c:pt idx="3091">
                  <c:v>916.06214758463875</c:v>
                </c:pt>
                <c:pt idx="3092">
                  <c:v>915.02146779310692</c:v>
                </c:pt>
                <c:pt idx="3093">
                  <c:v>913.56177249766938</c:v>
                </c:pt>
                <c:pt idx="3094">
                  <c:v>910.54828957728341</c:v>
                </c:pt>
                <c:pt idx="3095">
                  <c:v>918.80834166073623</c:v>
                </c:pt>
                <c:pt idx="3096">
                  <c:v>916.69655567583914</c:v>
                </c:pt>
                <c:pt idx="3097">
                  <c:v>918.03126974950237</c:v>
                </c:pt>
                <c:pt idx="3098">
                  <c:v>896.66811238052003</c:v>
                </c:pt>
                <c:pt idx="3099">
                  <c:v>900.14485054043564</c:v>
                </c:pt>
                <c:pt idx="3100">
                  <c:v>901.58688397860919</c:v>
                </c:pt>
                <c:pt idx="3101">
                  <c:v>894.28786654777093</c:v>
                </c:pt>
                <c:pt idx="3102">
                  <c:v>881.5044061910047</c:v>
                </c:pt>
                <c:pt idx="3103">
                  <c:v>870.52278296790689</c:v>
                </c:pt>
                <c:pt idx="3104">
                  <c:v>869.80360136741194</c:v>
                </c:pt>
                <c:pt idx="3105">
                  <c:v>870.11112082178829</c:v>
                </c:pt>
                <c:pt idx="3106">
                  <c:v>849.52909621079073</c:v>
                </c:pt>
                <c:pt idx="3107">
                  <c:v>854.10791870262278</c:v>
                </c:pt>
                <c:pt idx="3108">
                  <c:v>838.74098826992235</c:v>
                </c:pt>
                <c:pt idx="3109">
                  <c:v>843.42712765084718</c:v>
                </c:pt>
                <c:pt idx="3110">
                  <c:v>849.8082795655481</c:v>
                </c:pt>
                <c:pt idx="3111">
                  <c:v>856.76729920691821</c:v>
                </c:pt>
                <c:pt idx="3112">
                  <c:v>855.90275070592213</c:v>
                </c:pt>
                <c:pt idx="3113">
                  <c:v>854.99160206532542</c:v>
                </c:pt>
                <c:pt idx="3114">
                  <c:v>854.48127964053469</c:v>
                </c:pt>
                <c:pt idx="3115">
                  <c:v>867.73346304845165</c:v>
                </c:pt>
                <c:pt idx="3116">
                  <c:v>884.18615981649521</c:v>
                </c:pt>
                <c:pt idx="3117">
                  <c:v>882.24183695448539</c:v>
                </c:pt>
                <c:pt idx="3118">
                  <c:v>873.77471533287405</c:v>
                </c:pt>
                <c:pt idx="3119">
                  <c:v>876.33086504418941</c:v>
                </c:pt>
                <c:pt idx="3120">
                  <c:v>866.23745488320787</c:v>
                </c:pt>
                <c:pt idx="3121">
                  <c:v>871.66847042700579</c:v>
                </c:pt>
                <c:pt idx="3122">
                  <c:v>869.31319708068213</c:v>
                </c:pt>
                <c:pt idx="3123">
                  <c:v>855.27684100053477</c:v>
                </c:pt>
                <c:pt idx="3124">
                  <c:v>853.8014776063435</c:v>
                </c:pt>
                <c:pt idx="3125">
                  <c:v>852.51779868787503</c:v>
                </c:pt>
                <c:pt idx="3126">
                  <c:v>853.68345400347641</c:v>
                </c:pt>
                <c:pt idx="3127">
                  <c:v>850.08256830768016</c:v>
                </c:pt>
                <c:pt idx="3128">
                  <c:v>844.08224066860635</c:v>
                </c:pt>
                <c:pt idx="3129">
                  <c:v>839.79492945747097</c:v>
                </c:pt>
                <c:pt idx="3130">
                  <c:v>823.69418619850774</c:v>
                </c:pt>
                <c:pt idx="3131">
                  <c:v>824.45348109376675</c:v>
                </c:pt>
                <c:pt idx="3132">
                  <c:v>819.42847219851751</c:v>
                </c:pt>
                <c:pt idx="3133">
                  <c:v>823.91745496136741</c:v>
                </c:pt>
                <c:pt idx="3134">
                  <c:v>823.41546999754462</c:v>
                </c:pt>
                <c:pt idx="3135">
                  <c:v>818.68050304178917</c:v>
                </c:pt>
                <c:pt idx="3136">
                  <c:v>822.43147683695759</c:v>
                </c:pt>
                <c:pt idx="3137">
                  <c:v>830.2708392583346</c:v>
                </c:pt>
                <c:pt idx="3138">
                  <c:v>832.5682210492497</c:v>
                </c:pt>
                <c:pt idx="3139">
                  <c:v>833.89243983520225</c:v>
                </c:pt>
                <c:pt idx="3140">
                  <c:v>835.43674893532534</c:v>
                </c:pt>
                <c:pt idx="3141">
                  <c:v>837.81000727509252</c:v>
                </c:pt>
                <c:pt idx="3142">
                  <c:v>836.6998643925665</c:v>
                </c:pt>
                <c:pt idx="3143">
                  <c:v>837.73661282628439</c:v>
                </c:pt>
                <c:pt idx="3144">
                  <c:v>826.78533435952045</c:v>
                </c:pt>
                <c:pt idx="3145">
                  <c:v>812.2282994606619</c:v>
                </c:pt>
                <c:pt idx="3146">
                  <c:v>810.30147121843527</c:v>
                </c:pt>
                <c:pt idx="3147">
                  <c:v>800.44622898909699</c:v>
                </c:pt>
                <c:pt idx="3148">
                  <c:v>802.52509447847478</c:v>
                </c:pt>
                <c:pt idx="3149">
                  <c:v>809.41288872054145</c:v>
                </c:pt>
                <c:pt idx="3150">
                  <c:v>807.7767513279739</c:v>
                </c:pt>
                <c:pt idx="3151">
                  <c:v>814.33854460211194</c:v>
                </c:pt>
                <c:pt idx="3152">
                  <c:v>815.1608105846675</c:v>
                </c:pt>
                <c:pt idx="3153">
                  <c:v>808.09963035267037</c:v>
                </c:pt>
                <c:pt idx="3154">
                  <c:v>807.29370715500886</c:v>
                </c:pt>
                <c:pt idx="3155">
                  <c:v>804.57911442247166</c:v>
                </c:pt>
                <c:pt idx="3156">
                  <c:v>806.18910136697832</c:v>
                </c:pt>
                <c:pt idx="3157">
                  <c:v>792.62154310760184</c:v>
                </c:pt>
                <c:pt idx="3158">
                  <c:v>791.67077610383058</c:v>
                </c:pt>
                <c:pt idx="3159">
                  <c:v>804.04181402762015</c:v>
                </c:pt>
                <c:pt idx="3160">
                  <c:v>792.93879396671502</c:v>
                </c:pt>
                <c:pt idx="3161">
                  <c:v>774.44018255231401</c:v>
                </c:pt>
                <c:pt idx="3162">
                  <c:v>787.27740290761324</c:v>
                </c:pt>
                <c:pt idx="3163">
                  <c:v>778.20760263574016</c:v>
                </c:pt>
                <c:pt idx="3164">
                  <c:v>777.2701606647305</c:v>
                </c:pt>
                <c:pt idx="3165">
                  <c:v>763.57734247661779</c:v>
                </c:pt>
                <c:pt idx="3166">
                  <c:v>779.15620739017334</c:v>
                </c:pt>
                <c:pt idx="3167">
                  <c:v>773.76692936198322</c:v>
                </c:pt>
                <c:pt idx="3168">
                  <c:v>783.20200746299054</c:v>
                </c:pt>
                <c:pt idx="3169">
                  <c:v>785.53509796008905</c:v>
                </c:pt>
                <c:pt idx="3170">
                  <c:v>769.5468952683193</c:v>
                </c:pt>
                <c:pt idx="3171">
                  <c:v>778.93472337772675</c:v>
                </c:pt>
                <c:pt idx="3172">
                  <c:v>787.41183648460492</c:v>
                </c:pt>
                <c:pt idx="3173">
                  <c:v>785.70134705547946</c:v>
                </c:pt>
                <c:pt idx="3174">
                  <c:v>785.37770492547634</c:v>
                </c:pt>
                <c:pt idx="3175">
                  <c:v>782.81707461053088</c:v>
                </c:pt>
                <c:pt idx="3176">
                  <c:v>779.69108048206192</c:v>
                </c:pt>
                <c:pt idx="3177">
                  <c:v>785.15135903116868</c:v>
                </c:pt>
                <c:pt idx="3178">
                  <c:v>797.42032505654925</c:v>
                </c:pt>
                <c:pt idx="3179">
                  <c:v>811.55906879269446</c:v>
                </c:pt>
                <c:pt idx="3180">
                  <c:v>808.47374022868087</c:v>
                </c:pt>
                <c:pt idx="3181">
                  <c:v>806.19692175447233</c:v>
                </c:pt>
                <c:pt idx="3182">
                  <c:v>814.72431065369403</c:v>
                </c:pt>
                <c:pt idx="3183">
                  <c:v>799.56593213411486</c:v>
                </c:pt>
                <c:pt idx="3184">
                  <c:v>802.07941741601746</c:v>
                </c:pt>
                <c:pt idx="3185">
                  <c:v>807.27709576703717</c:v>
                </c:pt>
                <c:pt idx="3186">
                  <c:v>815.62036937083258</c:v>
                </c:pt>
                <c:pt idx="3187">
                  <c:v>822.14989419314509</c:v>
                </c:pt>
                <c:pt idx="3188">
                  <c:v>823.78365703252871</c:v>
                </c:pt>
                <c:pt idx="3189">
                  <c:v>821.82096143744093</c:v>
                </c:pt>
                <c:pt idx="3190">
                  <c:v>824.044852952562</c:v>
                </c:pt>
                <c:pt idx="3191">
                  <c:v>820.43076037755645</c:v>
                </c:pt>
                <c:pt idx="3192">
                  <c:v>808.7997891612597</c:v>
                </c:pt>
                <c:pt idx="3193">
                  <c:v>810.11205269581103</c:v>
                </c:pt>
                <c:pt idx="3194">
                  <c:v>805.15827153987107</c:v>
                </c:pt>
                <c:pt idx="3195">
                  <c:v>824.15108917027635</c:v>
                </c:pt>
                <c:pt idx="3196">
                  <c:v>836.424802109854</c:v>
                </c:pt>
                <c:pt idx="3197">
                  <c:v>840.85914433933306</c:v>
                </c:pt>
                <c:pt idx="3198">
                  <c:v>834.05668162772065</c:v>
                </c:pt>
                <c:pt idx="3199">
                  <c:v>840.04196830807484</c:v>
                </c:pt>
                <c:pt idx="3200">
                  <c:v>831.81619744724105</c:v>
                </c:pt>
                <c:pt idx="3201">
                  <c:v>824.3699705841866</c:v>
                </c:pt>
                <c:pt idx="3202">
                  <c:v>810.74937618324657</c:v>
                </c:pt>
                <c:pt idx="3203">
                  <c:v>801.30478783226658</c:v>
                </c:pt>
                <c:pt idx="3204">
                  <c:v>789.33419293542943</c:v>
                </c:pt>
                <c:pt idx="3205">
                  <c:v>790.51465920091323</c:v>
                </c:pt>
                <c:pt idx="3206">
                  <c:v>799.72925555835548</c:v>
                </c:pt>
                <c:pt idx="3207">
                  <c:v>800.95518500436253</c:v>
                </c:pt>
                <c:pt idx="3208">
                  <c:v>804.56067449506395</c:v>
                </c:pt>
                <c:pt idx="3209">
                  <c:v>811.7976950294551</c:v>
                </c:pt>
                <c:pt idx="3210">
                  <c:v>813.45617291966175</c:v>
                </c:pt>
                <c:pt idx="3211">
                  <c:v>817.86294395340815</c:v>
                </c:pt>
                <c:pt idx="3212">
                  <c:v>819.41893497227466</c:v>
                </c:pt>
                <c:pt idx="3213">
                  <c:v>822.17692094155052</c:v>
                </c:pt>
                <c:pt idx="3214">
                  <c:v>820.45991676469328</c:v>
                </c:pt>
                <c:pt idx="3215">
                  <c:v>821.50842197017437</c:v>
                </c:pt>
                <c:pt idx="3216">
                  <c:v>817.38094667582266</c:v>
                </c:pt>
                <c:pt idx="3217">
                  <c:v>812.41239156782058</c:v>
                </c:pt>
                <c:pt idx="3218">
                  <c:v>818.04978559625465</c:v>
                </c:pt>
                <c:pt idx="3219">
                  <c:v>824.28691471381444</c:v>
                </c:pt>
                <c:pt idx="3220">
                  <c:v>830.81775509675174</c:v>
                </c:pt>
                <c:pt idx="3221">
                  <c:v>834.43245939832843</c:v>
                </c:pt>
                <c:pt idx="3222">
                  <c:v>830.53418941863799</c:v>
                </c:pt>
                <c:pt idx="3223">
                  <c:v>829.66312098464175</c:v>
                </c:pt>
                <c:pt idx="3224">
                  <c:v>827.6409548674161</c:v>
                </c:pt>
                <c:pt idx="3225">
                  <c:v>824.58255781544358</c:v>
                </c:pt>
                <c:pt idx="3226">
                  <c:v>824.15375146534973</c:v>
                </c:pt>
                <c:pt idx="3227">
                  <c:v>820.55871188016079</c:v>
                </c:pt>
                <c:pt idx="3228">
                  <c:v>820.27461474948143</c:v>
                </c:pt>
                <c:pt idx="3229">
                  <c:v>818.0182111267294</c:v>
                </c:pt>
                <c:pt idx="3230">
                  <c:v>820.49269292208908</c:v>
                </c:pt>
                <c:pt idx="3231">
                  <c:v>819.46673524599498</c:v>
                </c:pt>
                <c:pt idx="3232">
                  <c:v>815.61730014905856</c:v>
                </c:pt>
                <c:pt idx="3233">
                  <c:v>813.48763830121607</c:v>
                </c:pt>
                <c:pt idx="3234">
                  <c:v>809.49979463090767</c:v>
                </c:pt>
                <c:pt idx="3235">
                  <c:v>807.31109147300492</c:v>
                </c:pt>
                <c:pt idx="3236">
                  <c:v>805.89450914208101</c:v>
                </c:pt>
                <c:pt idx="3237">
                  <c:v>808.44384110325893</c:v>
                </c:pt>
                <c:pt idx="3238">
                  <c:v>814.9870456800038</c:v>
                </c:pt>
                <c:pt idx="3239">
                  <c:v>817.25724094428642</c:v>
                </c:pt>
                <c:pt idx="3240">
                  <c:v>817.46065298161432</c:v>
                </c:pt>
                <c:pt idx="3241">
                  <c:v>818.32763014183843</c:v>
                </c:pt>
                <c:pt idx="3242">
                  <c:v>816.45983001843854</c:v>
                </c:pt>
                <c:pt idx="3243">
                  <c:v>815.43157792096713</c:v>
                </c:pt>
                <c:pt idx="3244">
                  <c:v>815.02128950007079</c:v>
                </c:pt>
                <c:pt idx="3245">
                  <c:v>811.28745009997283</c:v>
                </c:pt>
                <c:pt idx="3246">
                  <c:v>804.46614121278924</c:v>
                </c:pt>
                <c:pt idx="3247">
                  <c:v>800.45339670481837</c:v>
                </c:pt>
                <c:pt idx="3248">
                  <c:v>790.07131692949577</c:v>
                </c:pt>
                <c:pt idx="3249">
                  <c:v>787.82226626556815</c:v>
                </c:pt>
                <c:pt idx="3250">
                  <c:v>796.93108252161517</c:v>
                </c:pt>
                <c:pt idx="3251">
                  <c:v>801.50239472296721</c:v>
                </c:pt>
                <c:pt idx="3252">
                  <c:v>799.10289879658671</c:v>
                </c:pt>
                <c:pt idx="3253">
                  <c:v>807.56763531301578</c:v>
                </c:pt>
                <c:pt idx="3254">
                  <c:v>806.52205405808979</c:v>
                </c:pt>
                <c:pt idx="3255">
                  <c:v>803.6932495096346</c:v>
                </c:pt>
                <c:pt idx="3256">
                  <c:v>802.58422152646642</c:v>
                </c:pt>
                <c:pt idx="3257">
                  <c:v>801.30449111752318</c:v>
                </c:pt>
                <c:pt idx="3258">
                  <c:v>797.19106878288835</c:v>
                </c:pt>
                <c:pt idx="3259">
                  <c:v>792.92799579469204</c:v>
                </c:pt>
                <c:pt idx="3260">
                  <c:v>798.49715977107576</c:v>
                </c:pt>
                <c:pt idx="3261">
                  <c:v>804.28999817399051</c:v>
                </c:pt>
                <c:pt idx="3262">
                  <c:v>809.40118674424434</c:v>
                </c:pt>
                <c:pt idx="3263">
                  <c:v>819.8985769493172</c:v>
                </c:pt>
                <c:pt idx="3264">
                  <c:v>828.04911509847602</c:v>
                </c:pt>
                <c:pt idx="3265">
                  <c:v>833.54032530218763</c:v>
                </c:pt>
                <c:pt idx="3266">
                  <c:v>817.96659737421146</c:v>
                </c:pt>
                <c:pt idx="3267">
                  <c:v>827.2728669260415</c:v>
                </c:pt>
                <c:pt idx="3268">
                  <c:v>825.41303324498381</c:v>
                </c:pt>
                <c:pt idx="3269">
                  <c:v>836.83694099280592</c:v>
                </c:pt>
                <c:pt idx="3270">
                  <c:v>840.17869316389874</c:v>
                </c:pt>
                <c:pt idx="3271">
                  <c:v>843.17341729843861</c:v>
                </c:pt>
                <c:pt idx="3272">
                  <c:v>847.67546306593056</c:v>
                </c:pt>
                <c:pt idx="3273">
                  <c:v>857.87157396808948</c:v>
                </c:pt>
                <c:pt idx="3274">
                  <c:v>867.80303376416782</c:v>
                </c:pt>
                <c:pt idx="3275">
                  <c:v>870.16930986802447</c:v>
                </c:pt>
                <c:pt idx="3276">
                  <c:v>866.48751158233017</c:v>
                </c:pt>
                <c:pt idx="3277">
                  <c:v>865.92560757678245</c:v>
                </c:pt>
                <c:pt idx="3278">
                  <c:v>867.14966214187314</c:v>
                </c:pt>
                <c:pt idx="3279">
                  <c:v>881.64812237527281</c:v>
                </c:pt>
                <c:pt idx="3280">
                  <c:v>889.71201659372241</c:v>
                </c:pt>
                <c:pt idx="3281">
                  <c:v>884.90188900834619</c:v>
                </c:pt>
                <c:pt idx="3282">
                  <c:v>872.64390940732812</c:v>
                </c:pt>
                <c:pt idx="3283">
                  <c:v>880.17665544007002</c:v>
                </c:pt>
                <c:pt idx="3284">
                  <c:v>873.04487293198429</c:v>
                </c:pt>
                <c:pt idx="3285">
                  <c:v>863.30842312624316</c:v>
                </c:pt>
                <c:pt idx="3286">
                  <c:v>836.8720778275964</c:v>
                </c:pt>
                <c:pt idx="3287">
                  <c:v>838.85435863468501</c:v>
                </c:pt>
                <c:pt idx="3288">
                  <c:v>861.56698163170995</c:v>
                </c:pt>
                <c:pt idx="3289">
                  <c:v>875.29040754095854</c:v>
                </c:pt>
                <c:pt idx="3290">
                  <c:v>887.09480924557465</c:v>
                </c:pt>
                <c:pt idx="3291">
                  <c:v>893.51569383646211</c:v>
                </c:pt>
                <c:pt idx="3292">
                  <c:v>882.13368678638687</c:v>
                </c:pt>
                <c:pt idx="3293">
                  <c:v>885.91280129031702</c:v>
                </c:pt>
                <c:pt idx="3294">
                  <c:v>889.77032648766078</c:v>
                </c:pt>
                <c:pt idx="3295">
                  <c:v>883.93161337988124</c:v>
                </c:pt>
                <c:pt idx="3296">
                  <c:v>881.32063129318715</c:v>
                </c:pt>
                <c:pt idx="3297">
                  <c:v>872.20251076937507</c:v>
                </c:pt>
                <c:pt idx="3298">
                  <c:v>868.20100014677791</c:v>
                </c:pt>
                <c:pt idx="3299">
                  <c:v>870.12247377663709</c:v>
                </c:pt>
                <c:pt idx="3300">
                  <c:v>868.3750475486795</c:v>
                </c:pt>
                <c:pt idx="3301">
                  <c:v>855.08593914046548</c:v>
                </c:pt>
                <c:pt idx="3302">
                  <c:v>847.55982289358917</c:v>
                </c:pt>
                <c:pt idx="3303">
                  <c:v>839.93705728634325</c:v>
                </c:pt>
                <c:pt idx="3304">
                  <c:v>832.93543489142246</c:v>
                </c:pt>
                <c:pt idx="3305">
                  <c:v>810.51314552172039</c:v>
                </c:pt>
                <c:pt idx="3306">
                  <c:v>804.43731097159468</c:v>
                </c:pt>
                <c:pt idx="3307">
                  <c:v>818.17103440972187</c:v>
                </c:pt>
                <c:pt idx="3308">
                  <c:v>808.23459132396169</c:v>
                </c:pt>
                <c:pt idx="3309">
                  <c:v>813.0731476308132</c:v>
                </c:pt>
                <c:pt idx="3310">
                  <c:v>798.45451579855842</c:v>
                </c:pt>
                <c:pt idx="3311">
                  <c:v>768.67031656317431</c:v>
                </c:pt>
                <c:pt idx="3312">
                  <c:v>762.96089944170456</c:v>
                </c:pt>
                <c:pt idx="3313">
                  <c:v>707.249366675906</c:v>
                </c:pt>
                <c:pt idx="3314">
                  <c:v>706.22972958005823</c:v>
                </c:pt>
                <c:pt idx="3315">
                  <c:v>665.34015239396558</c:v>
                </c:pt>
                <c:pt idx="3316">
                  <c:v>657.29675772343001</c:v>
                </c:pt>
                <c:pt idx="3317">
                  <c:v>616.33257765428846</c:v>
                </c:pt>
                <c:pt idx="3318">
                  <c:v>601.68097256495537</c:v>
                </c:pt>
                <c:pt idx="3319">
                  <c:v>613.29444555442717</c:v>
                </c:pt>
                <c:pt idx="3320">
                  <c:v>580.61048908637952</c:v>
                </c:pt>
                <c:pt idx="3321">
                  <c:v>584.37997834346027</c:v>
                </c:pt>
                <c:pt idx="3322">
                  <c:v>604.16961376226982</c:v>
                </c:pt>
                <c:pt idx="3323">
                  <c:v>630.01963465304277</c:v>
                </c:pt>
                <c:pt idx="3324">
                  <c:v>631.85477563589347</c:v>
                </c:pt>
                <c:pt idx="3325">
                  <c:v>614.09631938227176</c:v>
                </c:pt>
                <c:pt idx="3326">
                  <c:v>635.92328372750069</c:v>
                </c:pt>
                <c:pt idx="3327">
                  <c:v>630.73146972190091</c:v>
                </c:pt>
                <c:pt idx="3328">
                  <c:v>625.28374173242094</c:v>
                </c:pt>
                <c:pt idx="3329">
                  <c:v>645.59994581529065</c:v>
                </c:pt>
                <c:pt idx="3330">
                  <c:v>658.67491744156212</c:v>
                </c:pt>
                <c:pt idx="3331">
                  <c:v>675.531809869624</c:v>
                </c:pt>
                <c:pt idx="3332">
                  <c:v>669.11524323130959</c:v>
                </c:pt>
                <c:pt idx="3333">
                  <c:v>675.85734784761269</c:v>
                </c:pt>
                <c:pt idx="3334">
                  <c:v>687.15461435644875</c:v>
                </c:pt>
                <c:pt idx="3335">
                  <c:v>701.22100538640075</c:v>
                </c:pt>
                <c:pt idx="3336">
                  <c:v>698.41612136485514</c:v>
                </c:pt>
                <c:pt idx="3337">
                  <c:v>707.63813744585957</c:v>
                </c:pt>
                <c:pt idx="3338">
                  <c:v>727.49075964709982</c:v>
                </c:pt>
                <c:pt idx="3339">
                  <c:v>743.72117786664762</c:v>
                </c:pt>
                <c:pt idx="3340">
                  <c:v>736.93188534083151</c:v>
                </c:pt>
                <c:pt idx="3341">
                  <c:v>748.14802941308392</c:v>
                </c:pt>
                <c:pt idx="3342">
                  <c:v>739.58527686302784</c:v>
                </c:pt>
                <c:pt idx="3343">
                  <c:v>745.44450187835287</c:v>
                </c:pt>
                <c:pt idx="3344">
                  <c:v>736.16309574178979</c:v>
                </c:pt>
                <c:pt idx="3345">
                  <c:v>738.35981915276147</c:v>
                </c:pt>
                <c:pt idx="3346">
                  <c:v>738.04306999192102</c:v>
                </c:pt>
                <c:pt idx="3347">
                  <c:v>738.24782585025628</c:v>
                </c:pt>
                <c:pt idx="3348">
                  <c:v>739.79306700849315</c:v>
                </c:pt>
                <c:pt idx="3349">
                  <c:v>735.47743828791351</c:v>
                </c:pt>
                <c:pt idx="3350">
                  <c:v>732.25921735672546</c:v>
                </c:pt>
                <c:pt idx="3351">
                  <c:v>737.78950400810538</c:v>
                </c:pt>
                <c:pt idx="3352">
                  <c:v>732.82756154653907</c:v>
                </c:pt>
                <c:pt idx="3353">
                  <c:v>723.1052680772948</c:v>
                </c:pt>
                <c:pt idx="3354">
                  <c:v>722.0379814949888</c:v>
                </c:pt>
                <c:pt idx="3355">
                  <c:v>723.8688542952732</c:v>
                </c:pt>
                <c:pt idx="3356">
                  <c:v>724.88116814465764</c:v>
                </c:pt>
                <c:pt idx="3357">
                  <c:v>724.90362196561557</c:v>
                </c:pt>
                <c:pt idx="3358">
                  <c:v>729.47458525778347</c:v>
                </c:pt>
                <c:pt idx="3359">
                  <c:v>733.45905200010702</c:v>
                </c:pt>
                <c:pt idx="3360">
                  <c:v>738.50887336532219</c:v>
                </c:pt>
                <c:pt idx="3361">
                  <c:v>748.68394589637774</c:v>
                </c:pt>
                <c:pt idx="3362">
                  <c:v>749.66099890013072</c:v>
                </c:pt>
                <c:pt idx="3363">
                  <c:v>761.24851150040411</c:v>
                </c:pt>
                <c:pt idx="3364">
                  <c:v>763.67224606517937</c:v>
                </c:pt>
                <c:pt idx="3365">
                  <c:v>774.04660985115083</c:v>
                </c:pt>
                <c:pt idx="3366">
                  <c:v>796.91944896288442</c:v>
                </c:pt>
                <c:pt idx="3367">
                  <c:v>807.02783392935476</c:v>
                </c:pt>
                <c:pt idx="3368">
                  <c:v>793.17581239211552</c:v>
                </c:pt>
                <c:pt idx="3369">
                  <c:v>806.38753286861129</c:v>
                </c:pt>
                <c:pt idx="3370">
                  <c:v>738.24749584070105</c:v>
                </c:pt>
                <c:pt idx="3371">
                  <c:v>800.81652224967388</c:v>
                </c:pt>
                <c:pt idx="3372">
                  <c:v>800.17097871874762</c:v>
                </c:pt>
                <c:pt idx="3373">
                  <c:v>813.91190874016706</c:v>
                </c:pt>
                <c:pt idx="3374">
                  <c:v>822.1683881942065</c:v>
                </c:pt>
                <c:pt idx="3375">
                  <c:v>817.74607850022494</c:v>
                </c:pt>
                <c:pt idx="3376">
                  <c:v>819.72116933908387</c:v>
                </c:pt>
                <c:pt idx="3377">
                  <c:v>820.37077904447142</c:v>
                </c:pt>
                <c:pt idx="3378">
                  <c:v>828.60221046438221</c:v>
                </c:pt>
                <c:pt idx="3379">
                  <c:v>815.46611180386481</c:v>
                </c:pt>
                <c:pt idx="3380">
                  <c:v>823.41950315768383</c:v>
                </c:pt>
                <c:pt idx="3381">
                  <c:v>822.23007633201189</c:v>
                </c:pt>
                <c:pt idx="3382">
                  <c:v>823.53853058625396</c:v>
                </c:pt>
                <c:pt idx="3383">
                  <c:v>817.75648412183091</c:v>
                </c:pt>
                <c:pt idx="3384">
                  <c:v>821.16887738887726</c:v>
                </c:pt>
                <c:pt idx="3385">
                  <c:v>819.70408458688735</c:v>
                </c:pt>
                <c:pt idx="3386">
                  <c:v>827.87512021287523</c:v>
                </c:pt>
                <c:pt idx="3387">
                  <c:v>844.79959709264494</c:v>
                </c:pt>
                <c:pt idx="3388">
                  <c:v>844.56608645537585</c:v>
                </c:pt>
                <c:pt idx="3389">
                  <c:v>838.99123359513533</c:v>
                </c:pt>
                <c:pt idx="3390">
                  <c:v>842.90195516489041</c:v>
                </c:pt>
                <c:pt idx="3391">
                  <c:v>843.92764258830721</c:v>
                </c:pt>
                <c:pt idx="3392">
                  <c:v>847.8375247051996</c:v>
                </c:pt>
                <c:pt idx="3393">
                  <c:v>844.99098925556723</c:v>
                </c:pt>
                <c:pt idx="3394">
                  <c:v>841.39111076930692</c:v>
                </c:pt>
                <c:pt idx="3395">
                  <c:v>837.86980961423615</c:v>
                </c:pt>
                <c:pt idx="3396">
                  <c:v>847.26646500221159</c:v>
                </c:pt>
                <c:pt idx="3397">
                  <c:v>850.70431557033908</c:v>
                </c:pt>
                <c:pt idx="3398">
                  <c:v>853.67985542248425</c:v>
                </c:pt>
                <c:pt idx="3399">
                  <c:v>854.50732130473898</c:v>
                </c:pt>
                <c:pt idx="3400">
                  <c:v>859.91787856937856</c:v>
                </c:pt>
                <c:pt idx="3401">
                  <c:v>853.7372708054877</c:v>
                </c:pt>
                <c:pt idx="3402">
                  <c:v>841.68298658887716</c:v>
                </c:pt>
                <c:pt idx="3403">
                  <c:v>851.43475167622466</c:v>
                </c:pt>
                <c:pt idx="3404">
                  <c:v>853.03491416905763</c:v>
                </c:pt>
                <c:pt idx="3405">
                  <c:v>844.80183724152198</c:v>
                </c:pt>
                <c:pt idx="3406">
                  <c:v>851.18701344949818</c:v>
                </c:pt>
                <c:pt idx="3407">
                  <c:v>862.93049083179449</c:v>
                </c:pt>
                <c:pt idx="3408">
                  <c:v>873.22318478622788</c:v>
                </c:pt>
                <c:pt idx="3409">
                  <c:v>877.46270561119638</c:v>
                </c:pt>
                <c:pt idx="3410">
                  <c:v>881.46647849344811</c:v>
                </c:pt>
                <c:pt idx="3411">
                  <c:v>888.76704359949292</c:v>
                </c:pt>
                <c:pt idx="3412">
                  <c:v>904.21681872989245</c:v>
                </c:pt>
                <c:pt idx="3413">
                  <c:v>898.54753271096376</c:v>
                </c:pt>
                <c:pt idx="3414">
                  <c:v>892.71113805151549</c:v>
                </c:pt>
                <c:pt idx="3415">
                  <c:v>893.70836758578741</c:v>
                </c:pt>
                <c:pt idx="3416">
                  <c:v>884.22249243518536</c:v>
                </c:pt>
                <c:pt idx="3417">
                  <c:v>887.09653081739771</c:v>
                </c:pt>
                <c:pt idx="3418">
                  <c:v>900.50818559701145</c:v>
                </c:pt>
                <c:pt idx="3419">
                  <c:v>897.97431213263474</c:v>
                </c:pt>
                <c:pt idx="3420">
                  <c:v>898.67350194577341</c:v>
                </c:pt>
                <c:pt idx="3421">
                  <c:v>901.06869738502371</c:v>
                </c:pt>
                <c:pt idx="3422">
                  <c:v>903.16752584791175</c:v>
                </c:pt>
                <c:pt idx="3423">
                  <c:v>899.84361441085332</c:v>
                </c:pt>
                <c:pt idx="3424">
                  <c:v>910.73323906853329</c:v>
                </c:pt>
                <c:pt idx="3425">
                  <c:v>914.62983225685548</c:v>
                </c:pt>
                <c:pt idx="3426">
                  <c:v>908.52905238432186</c:v>
                </c:pt>
                <c:pt idx="3427">
                  <c:v>877.48488746850728</c:v>
                </c:pt>
                <c:pt idx="3428">
                  <c:v>879.40106088113555</c:v>
                </c:pt>
                <c:pt idx="3429">
                  <c:v>893.12234317597563</c:v>
                </c:pt>
                <c:pt idx="3430">
                  <c:v>909.69898645251158</c:v>
                </c:pt>
                <c:pt idx="3431">
                  <c:v>895.91573646146276</c:v>
                </c:pt>
                <c:pt idx="3432">
                  <c:v>891.03925485446837</c:v>
                </c:pt>
                <c:pt idx="3433">
                  <c:v>897.06230497781848</c:v>
                </c:pt>
                <c:pt idx="3434">
                  <c:v>891.61297542409648</c:v>
                </c:pt>
                <c:pt idx="3435">
                  <c:v>903.01716123247411</c:v>
                </c:pt>
                <c:pt idx="3436">
                  <c:v>911.82200465123401</c:v>
                </c:pt>
                <c:pt idx="3437">
                  <c:v>954.39774874460159</c:v>
                </c:pt>
                <c:pt idx="3438">
                  <c:v>961.6225229227299</c:v>
                </c:pt>
                <c:pt idx="3439">
                  <c:v>966.78906992631278</c:v>
                </c:pt>
                <c:pt idx="3440">
                  <c:v>967.29711962572833</c:v>
                </c:pt>
                <c:pt idx="3441">
                  <c:v>966.21312007826157</c:v>
                </c:pt>
                <c:pt idx="3442">
                  <c:v>953.94496445008792</c:v>
                </c:pt>
                <c:pt idx="3443">
                  <c:v>954.54430666395547</c:v>
                </c:pt>
                <c:pt idx="3444">
                  <c:v>955.25031666379232</c:v>
                </c:pt>
                <c:pt idx="3445">
                  <c:v>924.5510485522542</c:v>
                </c:pt>
                <c:pt idx="3446">
                  <c:v>951.95284901712023</c:v>
                </c:pt>
                <c:pt idx="3447">
                  <c:v>978.93149508067779</c:v>
                </c:pt>
                <c:pt idx="3448">
                  <c:v>980.30146764537949</c:v>
                </c:pt>
                <c:pt idx="3449">
                  <c:v>983.07505121784379</c:v>
                </c:pt>
                <c:pt idx="3450">
                  <c:v>978.47270374956497</c:v>
                </c:pt>
                <c:pt idx="3451">
                  <c:v>997.79369526460778</c:v>
                </c:pt>
                <c:pt idx="3452">
                  <c:v>1010.029294619565</c:v>
                </c:pt>
                <c:pt idx="3453">
                  <c:v>1005.2469954670159</c:v>
                </c:pt>
                <c:pt idx="3454">
                  <c:v>1025.119505375136</c:v>
                </c:pt>
                <c:pt idx="3455">
                  <c:v>1023.1446167823819</c:v>
                </c:pt>
                <c:pt idx="3456">
                  <c:v>1037.922224852055</c:v>
                </c:pt>
                <c:pt idx="3457">
                  <c:v>1049.587844565724</c:v>
                </c:pt>
                <c:pt idx="3458">
                  <c:v>1039.0202386043311</c:v>
                </c:pt>
                <c:pt idx="3459">
                  <c:v>1013.457207258655</c:v>
                </c:pt>
                <c:pt idx="3460">
                  <c:v>1014.58365076383</c:v>
                </c:pt>
                <c:pt idx="3461">
                  <c:v>1014.885753968071</c:v>
                </c:pt>
                <c:pt idx="3462">
                  <c:v>1018.800319208682</c:v>
                </c:pt>
                <c:pt idx="3463">
                  <c:v>1015.110122099789</c:v>
                </c:pt>
                <c:pt idx="3464">
                  <c:v>1018.015000145308</c:v>
                </c:pt>
                <c:pt idx="3465">
                  <c:v>1019.7064131148539</c:v>
                </c:pt>
                <c:pt idx="3466">
                  <c:v>1012.250565437045</c:v>
                </c:pt>
                <c:pt idx="3467">
                  <c:v>1010.585567722014</c:v>
                </c:pt>
                <c:pt idx="3468">
                  <c:v>998.43137443330647</c:v>
                </c:pt>
                <c:pt idx="3469">
                  <c:v>990.1112252783181</c:v>
                </c:pt>
                <c:pt idx="3470">
                  <c:v>994.12869410340898</c:v>
                </c:pt>
                <c:pt idx="3471">
                  <c:v>984.64738163660945</c:v>
                </c:pt>
                <c:pt idx="3472">
                  <c:v>992.99694282042026</c:v>
                </c:pt>
                <c:pt idx="3473">
                  <c:v>1000.297466566966</c:v>
                </c:pt>
                <c:pt idx="3474">
                  <c:v>1012.353794178409</c:v>
                </c:pt>
                <c:pt idx="3475">
                  <c:v>1012.31189589478</c:v>
                </c:pt>
                <c:pt idx="3476">
                  <c:v>1024.276025405411</c:v>
                </c:pt>
                <c:pt idx="3477">
                  <c:v>992.7990626055855</c:v>
                </c:pt>
                <c:pt idx="3478">
                  <c:v>1006.57752725715</c:v>
                </c:pt>
                <c:pt idx="3479">
                  <c:v>1014.752079971744</c:v>
                </c:pt>
                <c:pt idx="3480">
                  <c:v>1023.168041713325</c:v>
                </c:pt>
                <c:pt idx="3481">
                  <c:v>1031.3543746106909</c:v>
                </c:pt>
                <c:pt idx="3482">
                  <c:v>1031.846462666628</c:v>
                </c:pt>
                <c:pt idx="3483">
                  <c:v>1032.4930197098149</c:v>
                </c:pt>
                <c:pt idx="3484">
                  <c:v>1030.1942989686479</c:v>
                </c:pt>
                <c:pt idx="3485">
                  <c:v>1030.888419952691</c:v>
                </c:pt>
                <c:pt idx="3486">
                  <c:v>1032.0630862333801</c:v>
                </c:pt>
                <c:pt idx="3487">
                  <c:v>1031.820925666944</c:v>
                </c:pt>
                <c:pt idx="3488">
                  <c:v>1014.032326589271</c:v>
                </c:pt>
                <c:pt idx="3489">
                  <c:v>1025.9558363297831</c:v>
                </c:pt>
                <c:pt idx="3490">
                  <c:v>1045.9686161608161</c:v>
                </c:pt>
                <c:pt idx="3491">
                  <c:v>1056.1759987234941</c:v>
                </c:pt>
                <c:pt idx="3492">
                  <c:v>1061.044025077284</c:v>
                </c:pt>
                <c:pt idx="3493">
                  <c:v>1064.8679858465391</c:v>
                </c:pt>
                <c:pt idx="3494">
                  <c:v>1068.574541419325</c:v>
                </c:pt>
                <c:pt idx="3495">
                  <c:v>1070.4914428300169</c:v>
                </c:pt>
                <c:pt idx="3496">
                  <c:v>1066.5303872316019</c:v>
                </c:pt>
                <c:pt idx="3497">
                  <c:v>1059.450357691366</c:v>
                </c:pt>
                <c:pt idx="3498">
                  <c:v>1049.415036338416</c:v>
                </c:pt>
                <c:pt idx="3499">
                  <c:v>1055.8036331563301</c:v>
                </c:pt>
                <c:pt idx="3500">
                  <c:v>1057.052910035118</c:v>
                </c:pt>
                <c:pt idx="3501">
                  <c:v>1058.0327660228691</c:v>
                </c:pt>
                <c:pt idx="3502">
                  <c:v>1066.313155641936</c:v>
                </c:pt>
                <c:pt idx="3503">
                  <c:v>1064.8395787024481</c:v>
                </c:pt>
                <c:pt idx="3504">
                  <c:v>1061.376664139528</c:v>
                </c:pt>
                <c:pt idx="3505">
                  <c:v>1053.4997782356379</c:v>
                </c:pt>
                <c:pt idx="3506">
                  <c:v>1055.3279036388669</c:v>
                </c:pt>
                <c:pt idx="3507">
                  <c:v>1093.789028404424</c:v>
                </c:pt>
                <c:pt idx="3508">
                  <c:v>1104.03540394365</c:v>
                </c:pt>
                <c:pt idx="3509">
                  <c:v>1134.988016721139</c:v>
                </c:pt>
                <c:pt idx="3510">
                  <c:v>1131.495397669051</c:v>
                </c:pt>
                <c:pt idx="3511">
                  <c:v>1141.107838278054</c:v>
                </c:pt>
                <c:pt idx="3512">
                  <c:v>1147.479765637172</c:v>
                </c:pt>
                <c:pt idx="3513">
                  <c:v>1151.160382386779</c:v>
                </c:pt>
                <c:pt idx="3514">
                  <c:v>1191.699922309266</c:v>
                </c:pt>
                <c:pt idx="3515">
                  <c:v>1210.2870875624451</c:v>
                </c:pt>
                <c:pt idx="3516">
                  <c:v>1218.1072477980881</c:v>
                </c:pt>
                <c:pt idx="3517">
                  <c:v>1250.052138701453</c:v>
                </c:pt>
                <c:pt idx="3518">
                  <c:v>1256.7106067300319</c:v>
                </c:pt>
                <c:pt idx="3519">
                  <c:v>1246.148096332239</c:v>
                </c:pt>
                <c:pt idx="3520">
                  <c:v>1249.687412230222</c:v>
                </c:pt>
                <c:pt idx="3521">
                  <c:v>1242.346111037092</c:v>
                </c:pt>
                <c:pt idx="3522">
                  <c:v>1234.0795154323091</c:v>
                </c:pt>
                <c:pt idx="3523">
                  <c:v>1219.308989696005</c:v>
                </c:pt>
                <c:pt idx="3524">
                  <c:v>1185.1382341780511</c:v>
                </c:pt>
                <c:pt idx="3525">
                  <c:v>1219.2215651425111</c:v>
                </c:pt>
                <c:pt idx="3526">
                  <c:v>1215.421087526242</c:v>
                </c:pt>
                <c:pt idx="3527">
                  <c:v>1213.5123939798209</c:v>
                </c:pt>
                <c:pt idx="3528">
                  <c:v>1210.5735053535359</c:v>
                </c:pt>
                <c:pt idx="3529">
                  <c:v>1184.1006392361501</c:v>
                </c:pt>
                <c:pt idx="3530">
                  <c:v>1178.9689682739979</c:v>
                </c:pt>
                <c:pt idx="3531">
                  <c:v>1173.176458867769</c:v>
                </c:pt>
                <c:pt idx="3532">
                  <c:v>1160.7359719618601</c:v>
                </c:pt>
                <c:pt idx="3533">
                  <c:v>1192.070328981192</c:v>
                </c:pt>
                <c:pt idx="3534">
                  <c:v>1218.903529994205</c:v>
                </c:pt>
                <c:pt idx="3535">
                  <c:v>1235.929810924147</c:v>
                </c:pt>
                <c:pt idx="3536">
                  <c:v>1242.1172155350221</c:v>
                </c:pt>
                <c:pt idx="3537">
                  <c:v>1234.9606146187971</c:v>
                </c:pt>
                <c:pt idx="3538">
                  <c:v>1255.4293512427</c:v>
                </c:pt>
                <c:pt idx="3539">
                  <c:v>1247.527949632924</c:v>
                </c:pt>
                <c:pt idx="3540">
                  <c:v>1251.7531663973659</c:v>
                </c:pt>
                <c:pt idx="3541">
                  <c:v>1258.7700763701109</c:v>
                </c:pt>
                <c:pt idx="3542">
                  <c:v>1254.5647175460981</c:v>
                </c:pt>
                <c:pt idx="3543">
                  <c:v>1252.543808907114</c:v>
                </c:pt>
                <c:pt idx="3544">
                  <c:v>1259.473318090369</c:v>
                </c:pt>
                <c:pt idx="3545">
                  <c:v>1257.6734136592349</c:v>
                </c:pt>
                <c:pt idx="3546">
                  <c:v>1256.159911514148</c:v>
                </c:pt>
                <c:pt idx="3547">
                  <c:v>1252.821895957673</c:v>
                </c:pt>
                <c:pt idx="3548">
                  <c:v>1251.6635433358269</c:v>
                </c:pt>
                <c:pt idx="3549">
                  <c:v>1272.282587472097</c:v>
                </c:pt>
                <c:pt idx="3550">
                  <c:v>1282.4620103223269</c:v>
                </c:pt>
                <c:pt idx="3551">
                  <c:v>1308.187253110551</c:v>
                </c:pt>
                <c:pt idx="3552">
                  <c:v>1292.8386721797331</c:v>
                </c:pt>
                <c:pt idx="3553">
                  <c:v>1306.906814402261</c:v>
                </c:pt>
                <c:pt idx="3554">
                  <c:v>1309.52980201438</c:v>
                </c:pt>
                <c:pt idx="3555">
                  <c:v>1335.780740222023</c:v>
                </c:pt>
                <c:pt idx="3556">
                  <c:v>1341.1406107900709</c:v>
                </c:pt>
                <c:pt idx="3557">
                  <c:v>1326.0782079626219</c:v>
                </c:pt>
                <c:pt idx="3558">
                  <c:v>1329.9803541623321</c:v>
                </c:pt>
                <c:pt idx="3559">
                  <c:v>1321.059601449899</c:v>
                </c:pt>
                <c:pt idx="3560">
                  <c:v>1341.8960934035181</c:v>
                </c:pt>
                <c:pt idx="3561">
                  <c:v>1345.423784907797</c:v>
                </c:pt>
                <c:pt idx="3562">
                  <c:v>1349.8784741582399</c:v>
                </c:pt>
                <c:pt idx="3563">
                  <c:v>1348.3937561089811</c:v>
                </c:pt>
                <c:pt idx="3564">
                  <c:v>1308.213795935505</c:v>
                </c:pt>
                <c:pt idx="3565">
                  <c:v>1305.581361416087</c:v>
                </c:pt>
                <c:pt idx="3566">
                  <c:v>1304.277877317159</c:v>
                </c:pt>
                <c:pt idx="3567">
                  <c:v>1298.9604008249919</c:v>
                </c:pt>
                <c:pt idx="3568">
                  <c:v>1305.7902750679341</c:v>
                </c:pt>
                <c:pt idx="3569">
                  <c:v>1275.9460820361251</c:v>
                </c:pt>
                <c:pt idx="3570">
                  <c:v>1250.2700478995339</c:v>
                </c:pt>
                <c:pt idx="3571">
                  <c:v>1273.3337888035039</c:v>
                </c:pt>
                <c:pt idx="3572">
                  <c:v>1286.9694733471249</c:v>
                </c:pt>
                <c:pt idx="3573">
                  <c:v>1296.045778300034</c:v>
                </c:pt>
                <c:pt idx="3574">
                  <c:v>1328.4954175607479</c:v>
                </c:pt>
                <c:pt idx="3575">
                  <c:v>1310.2680723370661</c:v>
                </c:pt>
                <c:pt idx="3576">
                  <c:v>1329.2754136522051</c:v>
                </c:pt>
                <c:pt idx="3577">
                  <c:v>1366.153827434242</c:v>
                </c:pt>
                <c:pt idx="3578">
                  <c:v>1398.560442707935</c:v>
                </c:pt>
                <c:pt idx="3579">
                  <c:v>1385.08443659505</c:v>
                </c:pt>
                <c:pt idx="3580">
                  <c:v>1295.038109020757</c:v>
                </c:pt>
                <c:pt idx="3581">
                  <c:v>1318.24754348652</c:v>
                </c:pt>
                <c:pt idx="3582">
                  <c:v>1331.096353992255</c:v>
                </c:pt>
                <c:pt idx="3583">
                  <c:v>1352.0831209271339</c:v>
                </c:pt>
                <c:pt idx="3584">
                  <c:v>1335.1506450678239</c:v>
                </c:pt>
                <c:pt idx="3585">
                  <c:v>1335.336572408989</c:v>
                </c:pt>
                <c:pt idx="3586">
                  <c:v>1337.6707479914239</c:v>
                </c:pt>
                <c:pt idx="3587">
                  <c:v>1341.3426807302801</c:v>
                </c:pt>
                <c:pt idx="3588">
                  <c:v>1368.893699297073</c:v>
                </c:pt>
                <c:pt idx="3589">
                  <c:v>1401.8004622829089</c:v>
                </c:pt>
                <c:pt idx="3590">
                  <c:v>1406.935328039006</c:v>
                </c:pt>
                <c:pt idx="3591">
                  <c:v>1448.812171167674</c:v>
                </c:pt>
                <c:pt idx="3592">
                  <c:v>1444.00617191792</c:v>
                </c:pt>
                <c:pt idx="3593">
                  <c:v>1477.799551954542</c:v>
                </c:pt>
                <c:pt idx="3594">
                  <c:v>1469.411954908576</c:v>
                </c:pt>
                <c:pt idx="3595">
                  <c:v>1475.2510772028029</c:v>
                </c:pt>
                <c:pt idx="3596">
                  <c:v>1496.14573572371</c:v>
                </c:pt>
                <c:pt idx="3597">
                  <c:v>1540.049668215936</c:v>
                </c:pt>
                <c:pt idx="3598">
                  <c:v>1566.400590583361</c:v>
                </c:pt>
                <c:pt idx="3599">
                  <c:v>1547.972809310053</c:v>
                </c:pt>
                <c:pt idx="3600">
                  <c:v>1514.7723886242891</c:v>
                </c:pt>
                <c:pt idx="3601">
                  <c:v>1476.074138827031</c:v>
                </c:pt>
                <c:pt idx="3602">
                  <c:v>1498.8863367148761</c:v>
                </c:pt>
                <c:pt idx="3603">
                  <c:v>1532.4518316679739</c:v>
                </c:pt>
                <c:pt idx="3604">
                  <c:v>1523.9377709255771</c:v>
                </c:pt>
                <c:pt idx="3605">
                  <c:v>1514.906582099713</c:v>
                </c:pt>
                <c:pt idx="3606">
                  <c:v>1516.505425541545</c:v>
                </c:pt>
                <c:pt idx="3607">
                  <c:v>1510.91086736125</c:v>
                </c:pt>
                <c:pt idx="3608">
                  <c:v>1526.132201373525</c:v>
                </c:pt>
                <c:pt idx="3609">
                  <c:v>1520.509011281267</c:v>
                </c:pt>
                <c:pt idx="3610">
                  <c:v>1524.369252630031</c:v>
                </c:pt>
                <c:pt idx="3611">
                  <c:v>1511.781791711574</c:v>
                </c:pt>
                <c:pt idx="3612">
                  <c:v>1523.8751040912471</c:v>
                </c:pt>
                <c:pt idx="3613">
                  <c:v>1499.9747138747809</c:v>
                </c:pt>
                <c:pt idx="3614">
                  <c:v>1504.4570609605539</c:v>
                </c:pt>
                <c:pt idx="3615">
                  <c:v>1520.83469118317</c:v>
                </c:pt>
                <c:pt idx="3616">
                  <c:v>1531.92467699031</c:v>
                </c:pt>
                <c:pt idx="3617">
                  <c:v>1568.5804785748021</c:v>
                </c:pt>
                <c:pt idx="3618">
                  <c:v>1577.867791794999</c:v>
                </c:pt>
                <c:pt idx="3619">
                  <c:v>1573.421523913554</c:v>
                </c:pt>
                <c:pt idx="3620">
                  <c:v>1594.47305766161</c:v>
                </c:pt>
                <c:pt idx="3621">
                  <c:v>1608.185753256555</c:v>
                </c:pt>
                <c:pt idx="3622">
                  <c:v>1608.1397723838011</c:v>
                </c:pt>
                <c:pt idx="3623">
                  <c:v>1608.995268697008</c:v>
                </c:pt>
                <c:pt idx="3624">
                  <c:v>1595.648412933394</c:v>
                </c:pt>
                <c:pt idx="3625">
                  <c:v>1581.4471521029459</c:v>
                </c:pt>
                <c:pt idx="3626">
                  <c:v>1566.4948274295609</c:v>
                </c:pt>
                <c:pt idx="3627">
                  <c:v>1578.399683004355</c:v>
                </c:pt>
                <c:pt idx="3628">
                  <c:v>1580.248640940355</c:v>
                </c:pt>
                <c:pt idx="3629">
                  <c:v>1573.2864754564041</c:v>
                </c:pt>
                <c:pt idx="3630">
                  <c:v>1577.300610598696</c:v>
                </c:pt>
                <c:pt idx="3631">
                  <c:v>1583.263101988055</c:v>
                </c:pt>
                <c:pt idx="3632">
                  <c:v>1593.549945728653</c:v>
                </c:pt>
                <c:pt idx="3633">
                  <c:v>1606.6431109486609</c:v>
                </c:pt>
                <c:pt idx="3634">
                  <c:v>1608.0990374215539</c:v>
                </c:pt>
                <c:pt idx="3635">
                  <c:v>1610.223625213549</c:v>
                </c:pt>
                <c:pt idx="3636">
                  <c:v>1626.176801956588</c:v>
                </c:pt>
                <c:pt idx="3637">
                  <c:v>1635.955630387482</c:v>
                </c:pt>
                <c:pt idx="3638">
                  <c:v>1621.1303517665949</c:v>
                </c:pt>
                <c:pt idx="3639">
                  <c:v>1610.6664054436751</c:v>
                </c:pt>
                <c:pt idx="3640">
                  <c:v>1607.8127351141311</c:v>
                </c:pt>
                <c:pt idx="3641">
                  <c:v>1616.194967147346</c:v>
                </c:pt>
                <c:pt idx="3642">
                  <c:v>1619.5777229181499</c:v>
                </c:pt>
                <c:pt idx="3643">
                  <c:v>1608.4980112265689</c:v>
                </c:pt>
                <c:pt idx="3644">
                  <c:v>1623.0515286558291</c:v>
                </c:pt>
                <c:pt idx="3645">
                  <c:v>1630.9833910363529</c:v>
                </c:pt>
                <c:pt idx="3646">
                  <c:v>1628.059878154</c:v>
                </c:pt>
                <c:pt idx="3647">
                  <c:v>1626.085906996238</c:v>
                </c:pt>
                <c:pt idx="3648">
                  <c:v>1617.2101062906961</c:v>
                </c:pt>
                <c:pt idx="3649">
                  <c:v>1619.963679003841</c:v>
                </c:pt>
                <c:pt idx="3650">
                  <c:v>1611.184920424849</c:v>
                </c:pt>
                <c:pt idx="3651">
                  <c:v>1617.8977115643461</c:v>
                </c:pt>
                <c:pt idx="3652">
                  <c:v>1632.5162398416519</c:v>
                </c:pt>
                <c:pt idx="3653">
                  <c:v>1623.9237753781269</c:v>
                </c:pt>
                <c:pt idx="3654">
                  <c:v>1654.6370708532691</c:v>
                </c:pt>
                <c:pt idx="3655">
                  <c:v>1641.7316966540809</c:v>
                </c:pt>
                <c:pt idx="3656">
                  <c:v>1645.5389921314911</c:v>
                </c:pt>
                <c:pt idx="3657">
                  <c:v>1649.610812743756</c:v>
                </c:pt>
                <c:pt idx="3658">
                  <c:v>1630.138095075431</c:v>
                </c:pt>
                <c:pt idx="3659">
                  <c:v>1626.596200205393</c:v>
                </c:pt>
                <c:pt idx="3660">
                  <c:v>1611.910439599473</c:v>
                </c:pt>
                <c:pt idx="3661">
                  <c:v>1587.806600626991</c:v>
                </c:pt>
                <c:pt idx="3662">
                  <c:v>1530.1255550492549</c:v>
                </c:pt>
                <c:pt idx="3663">
                  <c:v>1540.582660453859</c:v>
                </c:pt>
                <c:pt idx="3664">
                  <c:v>1569.3576065555881</c:v>
                </c:pt>
                <c:pt idx="3665">
                  <c:v>1559.5475838465991</c:v>
                </c:pt>
                <c:pt idx="3666">
                  <c:v>1542.15258772333</c:v>
                </c:pt>
                <c:pt idx="3667">
                  <c:v>1542.445482375934</c:v>
                </c:pt>
                <c:pt idx="3668">
                  <c:v>1536.221527433255</c:v>
                </c:pt>
                <c:pt idx="3669">
                  <c:v>1531.0615431659501</c:v>
                </c:pt>
                <c:pt idx="3670">
                  <c:v>1526.433303659875</c:v>
                </c:pt>
                <c:pt idx="3671">
                  <c:v>1542.798686756357</c:v>
                </c:pt>
                <c:pt idx="3672">
                  <c:v>1543.21307653083</c:v>
                </c:pt>
                <c:pt idx="3673">
                  <c:v>1544.753158108816</c:v>
                </c:pt>
                <c:pt idx="3674">
                  <c:v>1561.4644308250281</c:v>
                </c:pt>
                <c:pt idx="3675">
                  <c:v>1567.342381769364</c:v>
                </c:pt>
                <c:pt idx="3676">
                  <c:v>1585.2327294841321</c:v>
                </c:pt>
                <c:pt idx="3677">
                  <c:v>1580.9051372244701</c:v>
                </c:pt>
                <c:pt idx="3678">
                  <c:v>1604.648291421744</c:v>
                </c:pt>
                <c:pt idx="3679">
                  <c:v>1616.2693680674281</c:v>
                </c:pt>
                <c:pt idx="3680">
                  <c:v>1623.0829037323281</c:v>
                </c:pt>
                <c:pt idx="3681">
                  <c:v>1616.2234874490671</c:v>
                </c:pt>
                <c:pt idx="3682">
                  <c:v>1611.827924361354</c:v>
                </c:pt>
                <c:pt idx="3683">
                  <c:v>1616.721460094712</c:v>
                </c:pt>
                <c:pt idx="3684">
                  <c:v>1631.1846501726079</c:v>
                </c:pt>
                <c:pt idx="3685">
                  <c:v>1639.999428545917</c:v>
                </c:pt>
                <c:pt idx="3686">
                  <c:v>1661.6548914557391</c:v>
                </c:pt>
                <c:pt idx="3687">
                  <c:v>1664.458066989434</c:v>
                </c:pt>
                <c:pt idx="3688">
                  <c:v>1652.9454437305919</c:v>
                </c:pt>
                <c:pt idx="3689">
                  <c:v>1647.0832837418709</c:v>
                </c:pt>
                <c:pt idx="3690">
                  <c:v>1649.511139009287</c:v>
                </c:pt>
                <c:pt idx="3691">
                  <c:v>1652.89476519863</c:v>
                </c:pt>
                <c:pt idx="3692">
                  <c:v>1670.826030457984</c:v>
                </c:pt>
                <c:pt idx="3693">
                  <c:v>1674.6214706127789</c:v>
                </c:pt>
                <c:pt idx="3694">
                  <c:v>1680.840960218711</c:v>
                </c:pt>
                <c:pt idx="3695">
                  <c:v>1673.340900624868</c:v>
                </c:pt>
                <c:pt idx="3696">
                  <c:v>1681.374413430314</c:v>
                </c:pt>
                <c:pt idx="3697">
                  <c:v>1692.2984736790791</c:v>
                </c:pt>
                <c:pt idx="3698">
                  <c:v>1698.6838613387499</c:v>
                </c:pt>
                <c:pt idx="3699">
                  <c:v>1727.167111302324</c:v>
                </c:pt>
                <c:pt idx="3700">
                  <c:v>1740.23750436961</c:v>
                </c:pt>
                <c:pt idx="3701">
                  <c:v>1726.966503637532</c:v>
                </c:pt>
                <c:pt idx="3702">
                  <c:v>1745.995585991024</c:v>
                </c:pt>
                <c:pt idx="3703">
                  <c:v>1766.4119781805409</c:v>
                </c:pt>
                <c:pt idx="3704">
                  <c:v>1763.25445920265</c:v>
                </c:pt>
                <c:pt idx="3705">
                  <c:v>1776.9396476876609</c:v>
                </c:pt>
                <c:pt idx="3706">
                  <c:v>1783.690247660428</c:v>
                </c:pt>
                <c:pt idx="3707">
                  <c:v>1802.4287033934791</c:v>
                </c:pt>
                <c:pt idx="3708">
                  <c:v>1841.584505864387</c:v>
                </c:pt>
                <c:pt idx="3709">
                  <c:v>1824.5327547902391</c:v>
                </c:pt>
                <c:pt idx="3710">
                  <c:v>1805.6312655669419</c:v>
                </c:pt>
                <c:pt idx="3711">
                  <c:v>1798.4623421068741</c:v>
                </c:pt>
                <c:pt idx="3712">
                  <c:v>1796.6194324400039</c:v>
                </c:pt>
                <c:pt idx="3713">
                  <c:v>1770.394355327443</c:v>
                </c:pt>
                <c:pt idx="3714">
                  <c:v>1808.746707954949</c:v>
                </c:pt>
                <c:pt idx="3715">
                  <c:v>1803.7937931537469</c:v>
                </c:pt>
                <c:pt idx="3716">
                  <c:v>1759.251405908461</c:v>
                </c:pt>
                <c:pt idx="3717">
                  <c:v>1774.033805147943</c:v>
                </c:pt>
                <c:pt idx="3718">
                  <c:v>1795.8131280281079</c:v>
                </c:pt>
                <c:pt idx="3719">
                  <c:v>1807.602594922467</c:v>
                </c:pt>
                <c:pt idx="3720">
                  <c:v>1797.7333474466341</c:v>
                </c:pt>
                <c:pt idx="3721">
                  <c:v>1820.672177978267</c:v>
                </c:pt>
                <c:pt idx="3722">
                  <c:v>1841.9469204993909</c:v>
                </c:pt>
                <c:pt idx="3723">
                  <c:v>1855.7101727756119</c:v>
                </c:pt>
                <c:pt idx="3724">
                  <c:v>1847.0641617395161</c:v>
                </c:pt>
                <c:pt idx="3725">
                  <c:v>1830.058396488957</c:v>
                </c:pt>
                <c:pt idx="3726">
                  <c:v>1848.108434598978</c:v>
                </c:pt>
                <c:pt idx="3727">
                  <c:v>1836.495721975127</c:v>
                </c:pt>
                <c:pt idx="3728">
                  <c:v>1837.5116319179519</c:v>
                </c:pt>
                <c:pt idx="3729">
                  <c:v>1833.319739927937</c:v>
                </c:pt>
                <c:pt idx="3730">
                  <c:v>1830.90642196005</c:v>
                </c:pt>
                <c:pt idx="3731">
                  <c:v>1822.1136673727369</c:v>
                </c:pt>
                <c:pt idx="3732">
                  <c:v>1862.1990446640441</c:v>
                </c:pt>
                <c:pt idx="3733">
                  <c:v>1868.461935758105</c:v>
                </c:pt>
                <c:pt idx="3734">
                  <c:v>1898.387133101601</c:v>
                </c:pt>
                <c:pt idx="3735">
                  <c:v>1828.404713035829</c:v>
                </c:pt>
                <c:pt idx="3736">
                  <c:v>1773.675181949329</c:v>
                </c:pt>
                <c:pt idx="3737">
                  <c:v>1814.538523427218</c:v>
                </c:pt>
                <c:pt idx="3738">
                  <c:v>1812.1904525034249</c:v>
                </c:pt>
                <c:pt idx="3739">
                  <c:v>1820.5609842714</c:v>
                </c:pt>
                <c:pt idx="3740">
                  <c:v>1821.2057623536889</c:v>
                </c:pt>
                <c:pt idx="3741">
                  <c:v>1791.6928403658881</c:v>
                </c:pt>
                <c:pt idx="3742">
                  <c:v>1816.176372016397</c:v>
                </c:pt>
                <c:pt idx="3743">
                  <c:v>1849.3560266343391</c:v>
                </c:pt>
                <c:pt idx="3744">
                  <c:v>1861.132220754741</c:v>
                </c:pt>
                <c:pt idx="3745">
                  <c:v>1868.5411602448919</c:v>
                </c:pt>
                <c:pt idx="3746">
                  <c:v>1878.1406648191789</c:v>
                </c:pt>
                <c:pt idx="3747">
                  <c:v>1885.422987962038</c:v>
                </c:pt>
                <c:pt idx="3748">
                  <c:v>1899.0874050845839</c:v>
                </c:pt>
                <c:pt idx="3749">
                  <c:v>1903.165773175097</c:v>
                </c:pt>
                <c:pt idx="3750">
                  <c:v>1854.1090131352209</c:v>
                </c:pt>
                <c:pt idx="3751">
                  <c:v>1822.01421450828</c:v>
                </c:pt>
                <c:pt idx="3752">
                  <c:v>1821.379268370169</c:v>
                </c:pt>
                <c:pt idx="3753">
                  <c:v>1828.469296986495</c:v>
                </c:pt>
                <c:pt idx="3754">
                  <c:v>1838.336151559125</c:v>
                </c:pt>
                <c:pt idx="3755">
                  <c:v>1821.6159508385481</c:v>
                </c:pt>
                <c:pt idx="3756">
                  <c:v>1824.517363712687</c:v>
                </c:pt>
                <c:pt idx="3757">
                  <c:v>1869.10106649462</c:v>
                </c:pt>
                <c:pt idx="3758">
                  <c:v>1879.623090950553</c:v>
                </c:pt>
                <c:pt idx="3759">
                  <c:v>1871.8339488464489</c:v>
                </c:pt>
                <c:pt idx="3760">
                  <c:v>1891.178164312216</c:v>
                </c:pt>
                <c:pt idx="3761">
                  <c:v>1932.4948553292779</c:v>
                </c:pt>
                <c:pt idx="3762">
                  <c:v>1970.3922852900389</c:v>
                </c:pt>
                <c:pt idx="3763">
                  <c:v>1963.1172518379899</c:v>
                </c:pt>
                <c:pt idx="3764">
                  <c:v>1971.183300700746</c:v>
                </c:pt>
                <c:pt idx="3765">
                  <c:v>1990.903034053591</c:v>
                </c:pt>
                <c:pt idx="3766">
                  <c:v>1999.221022618063</c:v>
                </c:pt>
                <c:pt idx="3767">
                  <c:v>1989.334392763308</c:v>
                </c:pt>
                <c:pt idx="3768">
                  <c:v>2004.9868528451129</c:v>
                </c:pt>
                <c:pt idx="3769">
                  <c:v>2023.403791090125</c:v>
                </c:pt>
                <c:pt idx="3770">
                  <c:v>2035.058242134379</c:v>
                </c:pt>
                <c:pt idx="3771">
                  <c:v>2034.3028289976389</c:v>
                </c:pt>
                <c:pt idx="3772">
                  <c:v>2000.30350766626</c:v>
                </c:pt>
                <c:pt idx="3773">
                  <c:v>1999.7973570266061</c:v>
                </c:pt>
                <c:pt idx="3774">
                  <c:v>2012.2369311637131</c:v>
                </c:pt>
                <c:pt idx="3775">
                  <c:v>1979.3563869707309</c:v>
                </c:pt>
                <c:pt idx="3776">
                  <c:v>1880.7002987810199</c:v>
                </c:pt>
                <c:pt idx="3777">
                  <c:v>1884.4132948940339</c:v>
                </c:pt>
                <c:pt idx="3778">
                  <c:v>1891.125738237427</c:v>
                </c:pt>
                <c:pt idx="3779">
                  <c:v>1904.6044470932229</c:v>
                </c:pt>
                <c:pt idx="3780">
                  <c:v>1926.861705355265</c:v>
                </c:pt>
                <c:pt idx="3781">
                  <c:v>1940.9723052718921</c:v>
                </c:pt>
                <c:pt idx="3782">
                  <c:v>1976.7917764601241</c:v>
                </c:pt>
                <c:pt idx="3783">
                  <c:v>1999.2361510886819</c:v>
                </c:pt>
                <c:pt idx="3784">
                  <c:v>2001.767332328973</c:v>
                </c:pt>
                <c:pt idx="3785">
                  <c:v>1991.790722712672</c:v>
                </c:pt>
                <c:pt idx="3786">
                  <c:v>1950.6751514966959</c:v>
                </c:pt>
                <c:pt idx="3787">
                  <c:v>1982.56066465244</c:v>
                </c:pt>
                <c:pt idx="3788">
                  <c:v>1963.399821484815</c:v>
                </c:pt>
                <c:pt idx="3789">
                  <c:v>1931.883448716545</c:v>
                </c:pt>
                <c:pt idx="3790">
                  <c:v>1857.423863850712</c:v>
                </c:pt>
                <c:pt idx="3791">
                  <c:v>1907.1188252021941</c:v>
                </c:pt>
                <c:pt idx="3792">
                  <c:v>1914.0565475924959</c:v>
                </c:pt>
                <c:pt idx="3793">
                  <c:v>1900.3554212719671</c:v>
                </c:pt>
                <c:pt idx="3794">
                  <c:v>1878.521800483499</c:v>
                </c:pt>
                <c:pt idx="3795">
                  <c:v>1860.416525503593</c:v>
                </c:pt>
                <c:pt idx="3796">
                  <c:v>1850.7039055069131</c:v>
                </c:pt>
                <c:pt idx="3797">
                  <c:v>1870.078093323006</c:v>
                </c:pt>
                <c:pt idx="3798">
                  <c:v>1776.225289221795</c:v>
                </c:pt>
                <c:pt idx="3799">
                  <c:v>1845.4144536243789</c:v>
                </c:pt>
                <c:pt idx="3800">
                  <c:v>1878.121133596326</c:v>
                </c:pt>
                <c:pt idx="3801">
                  <c:v>1917.1003307343219</c:v>
                </c:pt>
                <c:pt idx="3802">
                  <c:v>1942.128721905892</c:v>
                </c:pt>
                <c:pt idx="3803">
                  <c:v>1894.7912925223841</c:v>
                </c:pt>
                <c:pt idx="3804">
                  <c:v>1896.4945890770141</c:v>
                </c:pt>
                <c:pt idx="3805">
                  <c:v>1920.4699823689609</c:v>
                </c:pt>
                <c:pt idx="3806">
                  <c:v>1943.0785303731509</c:v>
                </c:pt>
                <c:pt idx="3807">
                  <c:v>1974.710750599161</c:v>
                </c:pt>
                <c:pt idx="3808">
                  <c:v>1992.8714839987831</c:v>
                </c:pt>
                <c:pt idx="3809">
                  <c:v>1938.2789231041929</c:v>
                </c:pt>
                <c:pt idx="3810">
                  <c:v>1977.290994606504</c:v>
                </c:pt>
                <c:pt idx="3811">
                  <c:v>1963.8492048002779</c:v>
                </c:pt>
                <c:pt idx="3812">
                  <c:v>1979.1804151516631</c:v>
                </c:pt>
                <c:pt idx="3813">
                  <c:v>1979.542518340872</c:v>
                </c:pt>
                <c:pt idx="3814">
                  <c:v>1966.8686290592771</c:v>
                </c:pt>
                <c:pt idx="3815">
                  <c:v>1958.722755833656</c:v>
                </c:pt>
                <c:pt idx="3816">
                  <c:v>1941.211016976793</c:v>
                </c:pt>
                <c:pt idx="3817">
                  <c:v>1964.5280669007079</c:v>
                </c:pt>
                <c:pt idx="3818">
                  <c:v>1975.5362752408851</c:v>
                </c:pt>
                <c:pt idx="3819">
                  <c:v>1976.6308865323481</c:v>
                </c:pt>
                <c:pt idx="3820">
                  <c:v>2011.4994604823639</c:v>
                </c:pt>
                <c:pt idx="3821">
                  <c:v>2033.335893298025</c:v>
                </c:pt>
                <c:pt idx="3822">
                  <c:v>2068.7875509223541</c:v>
                </c:pt>
                <c:pt idx="3823">
                  <c:v>2087.3494252515252</c:v>
                </c:pt>
                <c:pt idx="3824">
                  <c:v>2105.1775195266191</c:v>
                </c:pt>
                <c:pt idx="3825">
                  <c:v>2101.1051642242578</c:v>
                </c:pt>
                <c:pt idx="3826">
                  <c:v>2137.5265627869562</c:v>
                </c:pt>
                <c:pt idx="3827">
                  <c:v>2177.280345579753</c:v>
                </c:pt>
                <c:pt idx="3828">
                  <c:v>2150.3081174476142</c:v>
                </c:pt>
                <c:pt idx="3829">
                  <c:v>2163.6640447897848</c:v>
                </c:pt>
                <c:pt idx="3830">
                  <c:v>2198.836182852704</c:v>
                </c:pt>
                <c:pt idx="3831">
                  <c:v>2153.9109657507761</c:v>
                </c:pt>
                <c:pt idx="3832">
                  <c:v>2147.9097203355718</c:v>
                </c:pt>
                <c:pt idx="3833">
                  <c:v>2165.666426881869</c:v>
                </c:pt>
                <c:pt idx="3834">
                  <c:v>2178.759773529323</c:v>
                </c:pt>
                <c:pt idx="3835">
                  <c:v>2121.0045327697349</c:v>
                </c:pt>
                <c:pt idx="3836">
                  <c:v>2142.708511998283</c:v>
                </c:pt>
                <c:pt idx="3837">
                  <c:v>2100.968492228033</c:v>
                </c:pt>
                <c:pt idx="3838">
                  <c:v>2110.542335432142</c:v>
                </c:pt>
                <c:pt idx="3839">
                  <c:v>2091.0608039586959</c:v>
                </c:pt>
                <c:pt idx="3840">
                  <c:v>2087.4376296343589</c:v>
                </c:pt>
                <c:pt idx="3841">
                  <c:v>2051.7603150907021</c:v>
                </c:pt>
                <c:pt idx="3842">
                  <c:v>2050.1744641230962</c:v>
                </c:pt>
                <c:pt idx="3843">
                  <c:v>1977.3828760751539</c:v>
                </c:pt>
                <c:pt idx="3844">
                  <c:v>1917.30016460665</c:v>
                </c:pt>
                <c:pt idx="3845">
                  <c:v>1874.2754502672501</c:v>
                </c:pt>
                <c:pt idx="3846">
                  <c:v>1828.9090396569329</c:v>
                </c:pt>
                <c:pt idx="3847">
                  <c:v>1776.145383756932</c:v>
                </c:pt>
                <c:pt idx="3848">
                  <c:v>1803.270657934755</c:v>
                </c:pt>
                <c:pt idx="3849">
                  <c:v>1847.424664200538</c:v>
                </c:pt>
                <c:pt idx="3850">
                  <c:v>1915.073215553082</c:v>
                </c:pt>
                <c:pt idx="3851">
                  <c:v>1942.6276604272059</c:v>
                </c:pt>
                <c:pt idx="3852">
                  <c:v>1925.989269379972</c:v>
                </c:pt>
                <c:pt idx="3853">
                  <c:v>1940.268446026696</c:v>
                </c:pt>
                <c:pt idx="3854">
                  <c:v>1937.183078306256</c:v>
                </c:pt>
                <c:pt idx="3855">
                  <c:v>1917.5311698693749</c:v>
                </c:pt>
                <c:pt idx="3856">
                  <c:v>1875.2855249490369</c:v>
                </c:pt>
                <c:pt idx="3857">
                  <c:v>1906.879263165848</c:v>
                </c:pt>
                <c:pt idx="3858">
                  <c:v>1916.3273156705361</c:v>
                </c:pt>
                <c:pt idx="3859">
                  <c:v>1961.723412803017</c:v>
                </c:pt>
                <c:pt idx="3860">
                  <c:v>1963.6867410603611</c:v>
                </c:pt>
                <c:pt idx="3861">
                  <c:v>1967.641925932061</c:v>
                </c:pt>
                <c:pt idx="3862">
                  <c:v>2001.4312657441581</c:v>
                </c:pt>
                <c:pt idx="3863">
                  <c:v>1970.6444151750179</c:v>
                </c:pt>
                <c:pt idx="3864">
                  <c:v>1967.7721536378649</c:v>
                </c:pt>
                <c:pt idx="3865">
                  <c:v>1971.146812491218</c:v>
                </c:pt>
                <c:pt idx="3866">
                  <c:v>1956.1719035014371</c:v>
                </c:pt>
                <c:pt idx="3867">
                  <c:v>1979.118061680276</c:v>
                </c:pt>
                <c:pt idx="3868">
                  <c:v>1963.409438510017</c:v>
                </c:pt>
                <c:pt idx="3869">
                  <c:v>1905.8614999607501</c:v>
                </c:pt>
                <c:pt idx="3870">
                  <c:v>1887.486342768324</c:v>
                </c:pt>
                <c:pt idx="3871">
                  <c:v>1897.174140932538</c:v>
                </c:pt>
                <c:pt idx="3872">
                  <c:v>1852.9813556075021</c:v>
                </c:pt>
                <c:pt idx="3873">
                  <c:v>1815.64374507604</c:v>
                </c:pt>
                <c:pt idx="3874">
                  <c:v>1790.25678800489</c:v>
                </c:pt>
                <c:pt idx="3875">
                  <c:v>1806.6500389345881</c:v>
                </c:pt>
                <c:pt idx="3876">
                  <c:v>1795.575788116286</c:v>
                </c:pt>
                <c:pt idx="3877">
                  <c:v>1829.53060969948</c:v>
                </c:pt>
                <c:pt idx="3878">
                  <c:v>1859.539070997911</c:v>
                </c:pt>
                <c:pt idx="3879">
                  <c:v>1878.823385907963</c:v>
                </c:pt>
                <c:pt idx="3880">
                  <c:v>1900.4227855711561</c:v>
                </c:pt>
                <c:pt idx="3881">
                  <c:v>1899.6330317980339</c:v>
                </c:pt>
                <c:pt idx="3882">
                  <c:v>1877.821135316733</c:v>
                </c:pt>
                <c:pt idx="3883">
                  <c:v>1862.9426568879551</c:v>
                </c:pt>
                <c:pt idx="3884">
                  <c:v>1862.3175645602059</c:v>
                </c:pt>
                <c:pt idx="3885">
                  <c:v>1869.069256466963</c:v>
                </c:pt>
                <c:pt idx="3886">
                  <c:v>1896.992685901052</c:v>
                </c:pt>
                <c:pt idx="3887">
                  <c:v>1910.145268042158</c:v>
                </c:pt>
                <c:pt idx="3888">
                  <c:v>1914.2354781155379</c:v>
                </c:pt>
                <c:pt idx="3889">
                  <c:v>1939.139025338465</c:v>
                </c:pt>
                <c:pt idx="3890">
                  <c:v>1925.879131390373</c:v>
                </c:pt>
                <c:pt idx="3891">
                  <c:v>1924.1945584781679</c:v>
                </c:pt>
                <c:pt idx="3892">
                  <c:v>1927.7412560699629</c:v>
                </c:pt>
                <c:pt idx="3893">
                  <c:v>1952.391951812541</c:v>
                </c:pt>
                <c:pt idx="3894">
                  <c:v>1968.9559318475081</c:v>
                </c:pt>
                <c:pt idx="3895">
                  <c:v>1997.888840915919</c:v>
                </c:pt>
                <c:pt idx="3896">
                  <c:v>1989.7765849922459</c:v>
                </c:pt>
                <c:pt idx="3897">
                  <c:v>1999.4572254878949</c:v>
                </c:pt>
                <c:pt idx="3898">
                  <c:v>1996.691295079986</c:v>
                </c:pt>
                <c:pt idx="3899">
                  <c:v>1989.68939502578</c:v>
                </c:pt>
                <c:pt idx="3900">
                  <c:v>1969.3148020419089</c:v>
                </c:pt>
                <c:pt idx="3901">
                  <c:v>1976.963329314982</c:v>
                </c:pt>
                <c:pt idx="3902">
                  <c:v>2000.9513022640961</c:v>
                </c:pt>
                <c:pt idx="3903">
                  <c:v>2025.576367125381</c:v>
                </c:pt>
                <c:pt idx="3904">
                  <c:v>2056.7589022546749</c:v>
                </c:pt>
                <c:pt idx="3905">
                  <c:v>2075.5008602903622</c:v>
                </c:pt>
                <c:pt idx="3906">
                  <c:v>2077.6474743437711</c:v>
                </c:pt>
                <c:pt idx="3907">
                  <c:v>2067.6088897722211</c:v>
                </c:pt>
                <c:pt idx="3908">
                  <c:v>2060.7627809187538</c:v>
                </c:pt>
                <c:pt idx="3909">
                  <c:v>2067.6899270894692</c:v>
                </c:pt>
                <c:pt idx="3910">
                  <c:v>2066.3591366644382</c:v>
                </c:pt>
                <c:pt idx="3911">
                  <c:v>2055.1160343447418</c:v>
                </c:pt>
                <c:pt idx="3912">
                  <c:v>2042.4911896771409</c:v>
                </c:pt>
                <c:pt idx="3913">
                  <c:v>2072.148810521629</c:v>
                </c:pt>
                <c:pt idx="3914">
                  <c:v>2077.3202283279788</c:v>
                </c:pt>
                <c:pt idx="3915">
                  <c:v>2065.6193963408332</c:v>
                </c:pt>
                <c:pt idx="3916">
                  <c:v>2057.1537990668671</c:v>
                </c:pt>
                <c:pt idx="3917">
                  <c:v>2052.4765343375661</c:v>
                </c:pt>
                <c:pt idx="3918">
                  <c:v>2085.018698501181</c:v>
                </c:pt>
                <c:pt idx="3919">
                  <c:v>2093.5007069654239</c:v>
                </c:pt>
                <c:pt idx="3920">
                  <c:v>2087.084148991069</c:v>
                </c:pt>
                <c:pt idx="3921">
                  <c:v>2111.505194925267</c:v>
                </c:pt>
                <c:pt idx="3922">
                  <c:v>2098.5071831916998</c:v>
                </c:pt>
                <c:pt idx="3923">
                  <c:v>2135.794039146042</c:v>
                </c:pt>
                <c:pt idx="3924">
                  <c:v>2151.4804355460992</c:v>
                </c:pt>
                <c:pt idx="3925">
                  <c:v>2160.4707857656781</c:v>
                </c:pt>
                <c:pt idx="3926">
                  <c:v>2174.415569454854</c:v>
                </c:pt>
                <c:pt idx="3927">
                  <c:v>2171.1908357513139</c:v>
                </c:pt>
                <c:pt idx="3928">
                  <c:v>2178.445116131481</c:v>
                </c:pt>
                <c:pt idx="3929">
                  <c:v>2191.6058469331319</c:v>
                </c:pt>
                <c:pt idx="3930">
                  <c:v>2205.956577161598</c:v>
                </c:pt>
                <c:pt idx="3931">
                  <c:v>2230.554175207239</c:v>
                </c:pt>
                <c:pt idx="3932">
                  <c:v>2222.938283420729</c:v>
                </c:pt>
                <c:pt idx="3933">
                  <c:v>2217.8428902119872</c:v>
                </c:pt>
                <c:pt idx="3934">
                  <c:v>2219.9906697742831</c:v>
                </c:pt>
                <c:pt idx="3935">
                  <c:v>2146.6711840520938</c:v>
                </c:pt>
                <c:pt idx="3936">
                  <c:v>2138.0486449210021</c:v>
                </c:pt>
                <c:pt idx="3937">
                  <c:v>2144.4827500270012</c:v>
                </c:pt>
                <c:pt idx="3938">
                  <c:v>2137.0054601448428</c:v>
                </c:pt>
                <c:pt idx="3939">
                  <c:v>2143.586267407622</c:v>
                </c:pt>
                <c:pt idx="3940">
                  <c:v>2101.0153959992822</c:v>
                </c:pt>
                <c:pt idx="3941">
                  <c:v>2032.098470131258</c:v>
                </c:pt>
                <c:pt idx="3942">
                  <c:v>2040.983256600897</c:v>
                </c:pt>
                <c:pt idx="3943">
                  <c:v>2037.646596912884</c:v>
                </c:pt>
                <c:pt idx="3944">
                  <c:v>2054.0353656873408</c:v>
                </c:pt>
                <c:pt idx="3945">
                  <c:v>2093.3805239521071</c:v>
                </c:pt>
                <c:pt idx="3946">
                  <c:v>2086.7543967529409</c:v>
                </c:pt>
                <c:pt idx="3947">
                  <c:v>2121.4770213480629</c:v>
                </c:pt>
                <c:pt idx="3948">
                  <c:v>2143.5088565764349</c:v>
                </c:pt>
                <c:pt idx="3949">
                  <c:v>2148.7640297080161</c:v>
                </c:pt>
                <c:pt idx="3950">
                  <c:v>2132.750171930878</c:v>
                </c:pt>
                <c:pt idx="3951">
                  <c:v>2098.0945676036381</c:v>
                </c:pt>
                <c:pt idx="3952">
                  <c:v>2098.215835399702</c:v>
                </c:pt>
                <c:pt idx="3953">
                  <c:v>2081.2920081056482</c:v>
                </c:pt>
                <c:pt idx="3954">
                  <c:v>2073.8288846230221</c:v>
                </c:pt>
                <c:pt idx="3955">
                  <c:v>2083.8818691084498</c:v>
                </c:pt>
                <c:pt idx="3956">
                  <c:v>2114.1006822760669</c:v>
                </c:pt>
                <c:pt idx="3957">
                  <c:v>2113.5432649194281</c:v>
                </c:pt>
                <c:pt idx="3958">
                  <c:v>2112.5803907881118</c:v>
                </c:pt>
                <c:pt idx="3959">
                  <c:v>2088.512487445767</c:v>
                </c:pt>
                <c:pt idx="3960">
                  <c:v>2104.13779426476</c:v>
                </c:pt>
                <c:pt idx="3961">
                  <c:v>2109.5710633429212</c:v>
                </c:pt>
                <c:pt idx="3962">
                  <c:v>2117.205202254062</c:v>
                </c:pt>
                <c:pt idx="3963">
                  <c:v>2114.409651830194</c:v>
                </c:pt>
                <c:pt idx="3964">
                  <c:v>2120.840709147682</c:v>
                </c:pt>
                <c:pt idx="3965">
                  <c:v>2131.3536545988059</c:v>
                </c:pt>
                <c:pt idx="3966">
                  <c:v>2141.2893517588782</c:v>
                </c:pt>
                <c:pt idx="3967">
                  <c:v>2137.918617954394</c:v>
                </c:pt>
                <c:pt idx="3968">
                  <c:v>2162.2964769366122</c:v>
                </c:pt>
                <c:pt idx="3969">
                  <c:v>2170.902998468745</c:v>
                </c:pt>
                <c:pt idx="3970">
                  <c:v>2160.0850255206378</c:v>
                </c:pt>
                <c:pt idx="3971">
                  <c:v>2144.8264199781288</c:v>
                </c:pt>
                <c:pt idx="3972">
                  <c:v>2179.0351294163002</c:v>
                </c:pt>
                <c:pt idx="3973">
                  <c:v>2205.1558928645609</c:v>
                </c:pt>
                <c:pt idx="3974">
                  <c:v>2214.0620083531289</c:v>
                </c:pt>
                <c:pt idx="3975">
                  <c:v>2207.4399952971939</c:v>
                </c:pt>
                <c:pt idx="3976">
                  <c:v>2218.3014316188578</c:v>
                </c:pt>
                <c:pt idx="3977">
                  <c:v>2207.510392673631</c:v>
                </c:pt>
                <c:pt idx="3978">
                  <c:v>2193.91961467174</c:v>
                </c:pt>
                <c:pt idx="3979">
                  <c:v>2201.538908506494</c:v>
                </c:pt>
                <c:pt idx="3980">
                  <c:v>2194.710651123492</c:v>
                </c:pt>
                <c:pt idx="3981">
                  <c:v>2205.7936991616211</c:v>
                </c:pt>
                <c:pt idx="3982">
                  <c:v>2220.304346286006</c:v>
                </c:pt>
                <c:pt idx="3983">
                  <c:v>2226.031715544902</c:v>
                </c:pt>
                <c:pt idx="3984">
                  <c:v>2216.9942441104222</c:v>
                </c:pt>
                <c:pt idx="3985">
                  <c:v>2222.482411751464</c:v>
                </c:pt>
                <c:pt idx="3986">
                  <c:v>2250.7609707122028</c:v>
                </c:pt>
                <c:pt idx="3987">
                  <c:v>2281.104779654047</c:v>
                </c:pt>
                <c:pt idx="3988">
                  <c:v>2280.986075564967</c:v>
                </c:pt>
                <c:pt idx="3989">
                  <c:v>2301.1874656767391</c:v>
                </c:pt>
                <c:pt idx="3990">
                  <c:v>2324.5717310139162</c:v>
                </c:pt>
                <c:pt idx="3991">
                  <c:v>2392.3392023119131</c:v>
                </c:pt>
                <c:pt idx="3992">
                  <c:v>2353.1386632779158</c:v>
                </c:pt>
                <c:pt idx="3993">
                  <c:v>2378.2815643568501</c:v>
                </c:pt>
                <c:pt idx="3994">
                  <c:v>2470.2122140884981</c:v>
                </c:pt>
                <c:pt idx="3995">
                  <c:v>2505.5720622054691</c:v>
                </c:pt>
                <c:pt idx="3996">
                  <c:v>2491.2003561175788</c:v>
                </c:pt>
                <c:pt idx="3997">
                  <c:v>2421.6709600736322</c:v>
                </c:pt>
                <c:pt idx="3998">
                  <c:v>2427.9029872546389</c:v>
                </c:pt>
                <c:pt idx="3999">
                  <c:v>2399.3591681533021</c:v>
                </c:pt>
                <c:pt idx="4000">
                  <c:v>2361.5165484655449</c:v>
                </c:pt>
                <c:pt idx="4001">
                  <c:v>2343.569910178343</c:v>
                </c:pt>
                <c:pt idx="4002">
                  <c:v>2205.3930436069641</c:v>
                </c:pt>
                <c:pt idx="4003">
                  <c:v>2343.175297336275</c:v>
                </c:pt>
                <c:pt idx="4004">
                  <c:v>2377.560197062422</c:v>
                </c:pt>
                <c:pt idx="4005">
                  <c:v>2370.1535258794811</c:v>
                </c:pt>
                <c:pt idx="4006">
                  <c:v>2373.3584310794258</c:v>
                </c:pt>
                <c:pt idx="4007">
                  <c:v>2415.8173533994</c:v>
                </c:pt>
                <c:pt idx="4008">
                  <c:v>2445.8001990816119</c:v>
                </c:pt>
                <c:pt idx="4009">
                  <c:v>2475.8733780974462</c:v>
                </c:pt>
                <c:pt idx="4010">
                  <c:v>2443.9576586644612</c:v>
                </c:pt>
                <c:pt idx="4011">
                  <c:v>2446.9347986735838</c:v>
                </c:pt>
                <c:pt idx="4012">
                  <c:v>2426.3804520388121</c:v>
                </c:pt>
                <c:pt idx="4013">
                  <c:v>2439.1336025258802</c:v>
                </c:pt>
              </c:numCache>
            </c:numRef>
          </c:val>
          <c:smooth val="0"/>
          <c:extLst>
            <c:ext xmlns:c16="http://schemas.microsoft.com/office/drawing/2014/chart" uri="{C3380CC4-5D6E-409C-BE32-E72D297353CC}">
              <c16:uniqueId val="{00000005-5784-4E02-99DA-F46F6890B581}"/>
            </c:ext>
          </c:extLst>
        </c:ser>
        <c:ser>
          <c:idx val="6"/>
          <c:order val="6"/>
          <c:tx>
            <c:strRef>
              <c:f>Sheet1!$H$1</c:f>
              <c:strCache>
                <c:ptCount val="1"/>
                <c:pt idx="0">
                  <c:v>Nifty 500</c:v>
                </c:pt>
              </c:strCache>
            </c:strRef>
          </c:tx>
          <c:spPr>
            <a:ln>
              <a:solidFill>
                <a:schemeClr val="bg1">
                  <a:lumMod val="65000"/>
                </a:schemeClr>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Sheet1!$H$2:$H$4015</c:f>
              <c:numCache>
                <c:formatCode>0.00</c:formatCode>
                <c:ptCount val="4014"/>
                <c:pt idx="0">
                  <c:v>100</c:v>
                </c:pt>
                <c:pt idx="1">
                  <c:v>99.330019451048173</c:v>
                </c:pt>
                <c:pt idx="2">
                  <c:v>100.8329038586224</c:v>
                </c:pt>
                <c:pt idx="3">
                  <c:v>101.9068677162474</c:v>
                </c:pt>
                <c:pt idx="4">
                  <c:v>102.74974647138031</c:v>
                </c:pt>
                <c:pt idx="5">
                  <c:v>102.3374507489485</c:v>
                </c:pt>
                <c:pt idx="6">
                  <c:v>102.2776013698858</c:v>
                </c:pt>
                <c:pt idx="7">
                  <c:v>101.4563348905255</c:v>
                </c:pt>
                <c:pt idx="8">
                  <c:v>101.645857924224</c:v>
                </c:pt>
                <c:pt idx="9">
                  <c:v>102.0731159914215</c:v>
                </c:pt>
                <c:pt idx="10">
                  <c:v>101.3466110289106</c:v>
                </c:pt>
                <c:pt idx="11">
                  <c:v>101.8919053714817</c:v>
                </c:pt>
                <c:pt idx="12">
                  <c:v>103.4496517098635</c:v>
                </c:pt>
                <c:pt idx="13">
                  <c:v>104.0930325347874</c:v>
                </c:pt>
                <c:pt idx="14">
                  <c:v>103.5577130887267</c:v>
                </c:pt>
                <c:pt idx="15">
                  <c:v>104.08638260378051</c:v>
                </c:pt>
                <c:pt idx="16">
                  <c:v>104.7497132217253</c:v>
                </c:pt>
                <c:pt idx="17">
                  <c:v>105.11545942710841</c:v>
                </c:pt>
                <c:pt idx="18">
                  <c:v>105.50281790826421</c:v>
                </c:pt>
                <c:pt idx="19">
                  <c:v>105.3033199780552</c:v>
                </c:pt>
                <c:pt idx="20">
                  <c:v>104.4504663264118</c:v>
                </c:pt>
                <c:pt idx="21">
                  <c:v>104.9425612209273</c:v>
                </c:pt>
                <c:pt idx="22">
                  <c:v>105.95667569948959</c:v>
                </c:pt>
                <c:pt idx="23">
                  <c:v>106.9109407989892</c:v>
                </c:pt>
                <c:pt idx="24">
                  <c:v>106.9591527987897</c:v>
                </c:pt>
                <c:pt idx="25">
                  <c:v>107.2517497630962</c:v>
                </c:pt>
                <c:pt idx="26">
                  <c:v>107.291649349138</c:v>
                </c:pt>
                <c:pt idx="27">
                  <c:v>106.4188459044737</c:v>
                </c:pt>
                <c:pt idx="28">
                  <c:v>108.8444082392645</c:v>
                </c:pt>
                <c:pt idx="29">
                  <c:v>108.9707569283968</c:v>
                </c:pt>
                <c:pt idx="30">
                  <c:v>109.4246147196223</c:v>
                </c:pt>
                <c:pt idx="31">
                  <c:v>109.9748965104487</c:v>
                </c:pt>
                <c:pt idx="32">
                  <c:v>108.63327292979331</c:v>
                </c:pt>
                <c:pt idx="33">
                  <c:v>108.8809828598028</c:v>
                </c:pt>
                <c:pt idx="34">
                  <c:v>109.0738308590048</c:v>
                </c:pt>
                <c:pt idx="35">
                  <c:v>110.352280095094</c:v>
                </c:pt>
                <c:pt idx="36">
                  <c:v>110.77621319678811</c:v>
                </c:pt>
                <c:pt idx="37">
                  <c:v>111.0255856095493</c:v>
                </c:pt>
                <c:pt idx="38">
                  <c:v>110.5883526458413</c:v>
                </c:pt>
                <c:pt idx="39">
                  <c:v>110.72800119698751</c:v>
                </c:pt>
                <c:pt idx="40">
                  <c:v>109.5775631327825</c:v>
                </c:pt>
                <c:pt idx="41">
                  <c:v>106.2409602500374</c:v>
                </c:pt>
                <c:pt idx="42">
                  <c:v>102.13629033598779</c:v>
                </c:pt>
                <c:pt idx="43">
                  <c:v>104.02819570746949</c:v>
                </c:pt>
                <c:pt idx="44">
                  <c:v>106.4853452145434</c:v>
                </c:pt>
                <c:pt idx="45">
                  <c:v>107.57759638243751</c:v>
                </c:pt>
                <c:pt idx="46">
                  <c:v>108.1511529317883</c:v>
                </c:pt>
                <c:pt idx="47">
                  <c:v>105.73390301075629</c:v>
                </c:pt>
                <c:pt idx="48">
                  <c:v>105.2334957024821</c:v>
                </c:pt>
                <c:pt idx="49">
                  <c:v>105.6258416318931</c:v>
                </c:pt>
                <c:pt idx="50">
                  <c:v>106.6914930757593</c:v>
                </c:pt>
                <c:pt idx="51">
                  <c:v>108.44042493059131</c:v>
                </c:pt>
                <c:pt idx="52">
                  <c:v>109.3647653405596</c:v>
                </c:pt>
                <c:pt idx="53">
                  <c:v>109.3431530647869</c:v>
                </c:pt>
                <c:pt idx="54">
                  <c:v>109.5592758225133</c:v>
                </c:pt>
                <c:pt idx="55">
                  <c:v>110.4919286462403</c:v>
                </c:pt>
                <c:pt idx="56">
                  <c:v>111.14362188492289</c:v>
                </c:pt>
                <c:pt idx="57">
                  <c:v>110.6515269904075</c:v>
                </c:pt>
                <c:pt idx="58">
                  <c:v>110.5650778873169</c:v>
                </c:pt>
                <c:pt idx="59">
                  <c:v>109.2882911339795</c:v>
                </c:pt>
                <c:pt idx="60">
                  <c:v>108.5301989991854</c:v>
                </c:pt>
                <c:pt idx="61">
                  <c:v>106.8843410749613</c:v>
                </c:pt>
                <c:pt idx="62">
                  <c:v>109.2018420308889</c:v>
                </c:pt>
                <c:pt idx="63">
                  <c:v>111.7886651925986</c:v>
                </c:pt>
                <c:pt idx="64">
                  <c:v>112.5567322239031</c:v>
                </c:pt>
                <c:pt idx="65">
                  <c:v>112.589981878938</c:v>
                </c:pt>
                <c:pt idx="66">
                  <c:v>112.930790843045</c:v>
                </c:pt>
                <c:pt idx="67">
                  <c:v>113.554221874948</c:v>
                </c:pt>
                <c:pt idx="68">
                  <c:v>112.969027946335</c:v>
                </c:pt>
                <c:pt idx="69">
                  <c:v>113.2433376003724</c:v>
                </c:pt>
                <c:pt idx="70">
                  <c:v>112.0014629848215</c:v>
                </c:pt>
                <c:pt idx="71">
                  <c:v>112.67643098202851</c:v>
                </c:pt>
                <c:pt idx="72">
                  <c:v>114.0995162175192</c:v>
                </c:pt>
                <c:pt idx="73">
                  <c:v>113.8634436667719</c:v>
                </c:pt>
                <c:pt idx="74">
                  <c:v>112.8194044986783</c:v>
                </c:pt>
                <c:pt idx="75">
                  <c:v>114.1128160795332</c:v>
                </c:pt>
                <c:pt idx="76">
                  <c:v>115.1152931788332</c:v>
                </c:pt>
                <c:pt idx="77">
                  <c:v>115.72874931422579</c:v>
                </c:pt>
                <c:pt idx="78">
                  <c:v>115.5126265564995</c:v>
                </c:pt>
                <c:pt idx="79">
                  <c:v>116.1809446226995</c:v>
                </c:pt>
                <c:pt idx="80">
                  <c:v>116.1310701401473</c:v>
                </c:pt>
                <c:pt idx="81">
                  <c:v>114.8226962145267</c:v>
                </c:pt>
                <c:pt idx="82">
                  <c:v>111.0023108510249</c:v>
                </c:pt>
                <c:pt idx="83">
                  <c:v>110.5401406460408</c:v>
                </c:pt>
                <c:pt idx="84">
                  <c:v>110.4802912669781</c:v>
                </c:pt>
                <c:pt idx="85">
                  <c:v>113.1718508420475</c:v>
                </c:pt>
                <c:pt idx="86">
                  <c:v>113.5359345646789</c:v>
                </c:pt>
                <c:pt idx="87">
                  <c:v>112.16272381174041</c:v>
                </c:pt>
                <c:pt idx="88">
                  <c:v>111.8884141577031</c:v>
                </c:pt>
                <c:pt idx="89">
                  <c:v>110.4703163704676</c:v>
                </c:pt>
                <c:pt idx="90">
                  <c:v>107.7870692091569</c:v>
                </c:pt>
                <c:pt idx="91">
                  <c:v>107.88681817426141</c:v>
                </c:pt>
                <c:pt idx="92">
                  <c:v>107.19023790128171</c:v>
                </c:pt>
                <c:pt idx="93">
                  <c:v>103.33161543448981</c:v>
                </c:pt>
                <c:pt idx="94">
                  <c:v>104.6532892221243</c:v>
                </c:pt>
                <c:pt idx="95">
                  <c:v>102.7829961264152</c:v>
                </c:pt>
                <c:pt idx="96">
                  <c:v>98.34749214476895</c:v>
                </c:pt>
                <c:pt idx="97">
                  <c:v>99.847051586839768</c:v>
                </c:pt>
                <c:pt idx="98">
                  <c:v>98.699938488138173</c:v>
                </c:pt>
                <c:pt idx="99">
                  <c:v>102.1628900600156</c:v>
                </c:pt>
                <c:pt idx="100">
                  <c:v>101.349935994414</c:v>
                </c:pt>
                <c:pt idx="101">
                  <c:v>101.95341723329619</c:v>
                </c:pt>
                <c:pt idx="102">
                  <c:v>103.1670296420674</c:v>
                </c:pt>
                <c:pt idx="103">
                  <c:v>100.08312413758701</c:v>
                </c:pt>
                <c:pt idx="104">
                  <c:v>100.3906834466592</c:v>
                </c:pt>
                <c:pt idx="105">
                  <c:v>99.521204967498448</c:v>
                </c:pt>
                <c:pt idx="106">
                  <c:v>101.157087995212</c:v>
                </c:pt>
                <c:pt idx="107">
                  <c:v>101.8337184751708</c:v>
                </c:pt>
                <c:pt idx="108">
                  <c:v>103.1587172283087</c:v>
                </c:pt>
                <c:pt idx="109">
                  <c:v>105.55102990806471</c:v>
                </c:pt>
                <c:pt idx="110">
                  <c:v>105.35651942611091</c:v>
                </c:pt>
                <c:pt idx="111">
                  <c:v>104.46542867117751</c:v>
                </c:pt>
                <c:pt idx="112">
                  <c:v>102.9276321258167</c:v>
                </c:pt>
                <c:pt idx="113">
                  <c:v>103.6142375022859</c:v>
                </c:pt>
                <c:pt idx="114">
                  <c:v>104.58180246379941</c:v>
                </c:pt>
                <c:pt idx="115">
                  <c:v>100.0398995860418</c:v>
                </c:pt>
                <c:pt idx="116">
                  <c:v>101.3000615118618</c:v>
                </c:pt>
                <c:pt idx="117">
                  <c:v>102.49704909311561</c:v>
                </c:pt>
                <c:pt idx="118">
                  <c:v>103.1021928147495</c:v>
                </c:pt>
                <c:pt idx="119">
                  <c:v>105.4861930807468</c:v>
                </c:pt>
                <c:pt idx="120">
                  <c:v>105.8569267343851</c:v>
                </c:pt>
                <c:pt idx="121">
                  <c:v>106.24761018104439</c:v>
                </c:pt>
                <c:pt idx="122">
                  <c:v>105.51113032202289</c:v>
                </c:pt>
                <c:pt idx="123">
                  <c:v>107.5260594171335</c:v>
                </c:pt>
                <c:pt idx="124">
                  <c:v>109.818623131785</c:v>
                </c:pt>
                <c:pt idx="125">
                  <c:v>109.11871789330181</c:v>
                </c:pt>
                <c:pt idx="126">
                  <c:v>109.8917723728616</c:v>
                </c:pt>
                <c:pt idx="127">
                  <c:v>109.5659257535203</c:v>
                </c:pt>
                <c:pt idx="128">
                  <c:v>111.5060431248025</c:v>
                </c:pt>
                <c:pt idx="129">
                  <c:v>111.47445595251951</c:v>
                </c:pt>
                <c:pt idx="130">
                  <c:v>112.872603946734</c:v>
                </c:pt>
                <c:pt idx="131">
                  <c:v>113.59744642649331</c:v>
                </c:pt>
                <c:pt idx="132">
                  <c:v>113.7936193911988</c:v>
                </c:pt>
                <c:pt idx="133">
                  <c:v>111.8352147096474</c:v>
                </c:pt>
                <c:pt idx="134">
                  <c:v>112.3539093281907</c:v>
                </c:pt>
                <c:pt idx="135">
                  <c:v>114.0213795281874</c:v>
                </c:pt>
                <c:pt idx="136">
                  <c:v>113.39462353078081</c:v>
                </c:pt>
                <c:pt idx="137">
                  <c:v>113.09205166996389</c:v>
                </c:pt>
                <c:pt idx="138">
                  <c:v>112.07461222589809</c:v>
                </c:pt>
                <c:pt idx="139">
                  <c:v>112.338946983425</c:v>
                </c:pt>
                <c:pt idx="140">
                  <c:v>112.02640022609761</c:v>
                </c:pt>
                <c:pt idx="141">
                  <c:v>112.3306345696663</c:v>
                </c:pt>
                <c:pt idx="142">
                  <c:v>113.84848132200629</c:v>
                </c:pt>
                <c:pt idx="143">
                  <c:v>113.7769945636814</c:v>
                </c:pt>
                <c:pt idx="144">
                  <c:v>115.2466293162208</c:v>
                </c:pt>
                <c:pt idx="145">
                  <c:v>116.6231650346627</c:v>
                </c:pt>
                <c:pt idx="146">
                  <c:v>116.4918288972752</c:v>
                </c:pt>
                <c:pt idx="147">
                  <c:v>117.60901730644539</c:v>
                </c:pt>
                <c:pt idx="148">
                  <c:v>118.0429253046499</c:v>
                </c:pt>
                <c:pt idx="149">
                  <c:v>117.1717843427374</c:v>
                </c:pt>
                <c:pt idx="150">
                  <c:v>116.43862944921941</c:v>
                </c:pt>
                <c:pt idx="151">
                  <c:v>117.3130953766354</c:v>
                </c:pt>
                <c:pt idx="152">
                  <c:v>117.8982893052484</c:v>
                </c:pt>
                <c:pt idx="153">
                  <c:v>118.7611178534023</c:v>
                </c:pt>
                <c:pt idx="154">
                  <c:v>117.495968479327</c:v>
                </c:pt>
                <c:pt idx="155">
                  <c:v>118.4901331648684</c:v>
                </c:pt>
                <c:pt idx="156">
                  <c:v>118.8725041977689</c:v>
                </c:pt>
                <c:pt idx="157">
                  <c:v>118.2756728898937</c:v>
                </c:pt>
                <c:pt idx="158">
                  <c:v>118.74948047414</c:v>
                </c:pt>
                <c:pt idx="159">
                  <c:v>116.4635666904956</c:v>
                </c:pt>
                <c:pt idx="160">
                  <c:v>115.9797842097388</c:v>
                </c:pt>
                <c:pt idx="161">
                  <c:v>114.9573573174178</c:v>
                </c:pt>
                <c:pt idx="162">
                  <c:v>114.9856195241974</c:v>
                </c:pt>
                <c:pt idx="163">
                  <c:v>114.8409835247959</c:v>
                </c:pt>
                <c:pt idx="164">
                  <c:v>114.0197170454356</c:v>
                </c:pt>
                <c:pt idx="165">
                  <c:v>115.79691110704729</c:v>
                </c:pt>
                <c:pt idx="166">
                  <c:v>115.9315722099383</c:v>
                </c:pt>
                <c:pt idx="167">
                  <c:v>115.32310352280091</c:v>
                </c:pt>
                <c:pt idx="168">
                  <c:v>117.0321357915911</c:v>
                </c:pt>
                <c:pt idx="169">
                  <c:v>118.2075110970723</c:v>
                </c:pt>
                <c:pt idx="170">
                  <c:v>118.8924539907898</c:v>
                </c:pt>
                <c:pt idx="171">
                  <c:v>118.7411680603814</c:v>
                </c:pt>
                <c:pt idx="172">
                  <c:v>118.8392545427341</c:v>
                </c:pt>
                <c:pt idx="173">
                  <c:v>119.4942727469202</c:v>
                </c:pt>
                <c:pt idx="174">
                  <c:v>118.88912902528629</c:v>
                </c:pt>
                <c:pt idx="175">
                  <c:v>119.2316004721451</c:v>
                </c:pt>
                <c:pt idx="176">
                  <c:v>120.5549367425313</c:v>
                </c:pt>
                <c:pt idx="177">
                  <c:v>120.749447224485</c:v>
                </c:pt>
                <c:pt idx="178">
                  <c:v>121.913185150704</c:v>
                </c:pt>
                <c:pt idx="179">
                  <c:v>122.00295921929811</c:v>
                </c:pt>
                <c:pt idx="180">
                  <c:v>121.44104004920951</c:v>
                </c:pt>
                <c:pt idx="181">
                  <c:v>122.1110205981613</c:v>
                </c:pt>
                <c:pt idx="182">
                  <c:v>123.14508486974449</c:v>
                </c:pt>
                <c:pt idx="183">
                  <c:v>122.79762597463051</c:v>
                </c:pt>
                <c:pt idx="184">
                  <c:v>122.7228142508021</c:v>
                </c:pt>
                <c:pt idx="185">
                  <c:v>124.5016707951655</c:v>
                </c:pt>
                <c:pt idx="186">
                  <c:v>125.7086332729298</c:v>
                </c:pt>
                <c:pt idx="187">
                  <c:v>126.0710545128094</c:v>
                </c:pt>
                <c:pt idx="188">
                  <c:v>125.54903492876259</c:v>
                </c:pt>
                <c:pt idx="189">
                  <c:v>125.5058103772173</c:v>
                </c:pt>
                <c:pt idx="190">
                  <c:v>128.34034346893651</c:v>
                </c:pt>
                <c:pt idx="191">
                  <c:v>128.21565726255591</c:v>
                </c:pt>
                <c:pt idx="192">
                  <c:v>127.3012917490981</c:v>
                </c:pt>
                <c:pt idx="193">
                  <c:v>127.9762597463051</c:v>
                </c:pt>
                <c:pt idx="194">
                  <c:v>123.40775714451961</c:v>
                </c:pt>
                <c:pt idx="195">
                  <c:v>123.36785755847779</c:v>
                </c:pt>
                <c:pt idx="196">
                  <c:v>125.81170720353769</c:v>
                </c:pt>
                <c:pt idx="197">
                  <c:v>120.6580106731393</c:v>
                </c:pt>
                <c:pt idx="198">
                  <c:v>121.1235058436268</c:v>
                </c:pt>
                <c:pt idx="199">
                  <c:v>122.6380276304633</c:v>
                </c:pt>
                <c:pt idx="200">
                  <c:v>121.0270818440258</c:v>
                </c:pt>
                <c:pt idx="201">
                  <c:v>121.71202473774331</c:v>
                </c:pt>
                <c:pt idx="202">
                  <c:v>124.3337600372396</c:v>
                </c:pt>
                <c:pt idx="203">
                  <c:v>122.4950541138135</c:v>
                </c:pt>
                <c:pt idx="204">
                  <c:v>120.653023224884</c:v>
                </c:pt>
                <c:pt idx="205">
                  <c:v>121.69041246197069</c:v>
                </c:pt>
                <c:pt idx="206">
                  <c:v>121.7236621170055</c:v>
                </c:pt>
                <c:pt idx="207">
                  <c:v>116.576615517614</c:v>
                </c:pt>
                <c:pt idx="208">
                  <c:v>114.62486076706951</c:v>
                </c:pt>
                <c:pt idx="209">
                  <c:v>117.03712323984639</c:v>
                </c:pt>
                <c:pt idx="210">
                  <c:v>113.22006284184801</c:v>
                </c:pt>
                <c:pt idx="211">
                  <c:v>114.737909594188</c:v>
                </c:pt>
                <c:pt idx="212">
                  <c:v>113.7636947016674</c:v>
                </c:pt>
                <c:pt idx="213">
                  <c:v>115.6738873834184</c:v>
                </c:pt>
                <c:pt idx="214">
                  <c:v>118.8957789562933</c:v>
                </c:pt>
                <c:pt idx="215">
                  <c:v>119.688783228874</c:v>
                </c:pt>
                <c:pt idx="216">
                  <c:v>120.5516117770278</c:v>
                </c:pt>
                <c:pt idx="217">
                  <c:v>121.58567604861101</c:v>
                </c:pt>
                <c:pt idx="218">
                  <c:v>123.40775714451961</c:v>
                </c:pt>
                <c:pt idx="219">
                  <c:v>124.56152017422821</c:v>
                </c:pt>
                <c:pt idx="220">
                  <c:v>124.85245465578291</c:v>
                </c:pt>
                <c:pt idx="221">
                  <c:v>124.8557796212864</c:v>
                </c:pt>
                <c:pt idx="222">
                  <c:v>126.0128676164984</c:v>
                </c:pt>
                <c:pt idx="223">
                  <c:v>125.7751325829994</c:v>
                </c:pt>
                <c:pt idx="224">
                  <c:v>125.9496932719323</c:v>
                </c:pt>
                <c:pt idx="225">
                  <c:v>125.9496932719323</c:v>
                </c:pt>
                <c:pt idx="226">
                  <c:v>126.002892719988</c:v>
                </c:pt>
                <c:pt idx="227">
                  <c:v>127.1051187843926</c:v>
                </c:pt>
                <c:pt idx="228">
                  <c:v>126.3769513391298</c:v>
                </c:pt>
                <c:pt idx="229">
                  <c:v>126.1242539608651</c:v>
                </c:pt>
                <c:pt idx="230">
                  <c:v>127.5041146448105</c:v>
                </c:pt>
                <c:pt idx="231">
                  <c:v>131.78999517880001</c:v>
                </c:pt>
                <c:pt idx="232">
                  <c:v>132.59796179614631</c:v>
                </c:pt>
                <c:pt idx="233">
                  <c:v>134.21223254808729</c:v>
                </c:pt>
                <c:pt idx="234">
                  <c:v>136.4732090904557</c:v>
                </c:pt>
                <c:pt idx="235">
                  <c:v>136.69099433093379</c:v>
                </c:pt>
                <c:pt idx="236">
                  <c:v>137.0700403983308</c:v>
                </c:pt>
                <c:pt idx="237">
                  <c:v>137.99105584279559</c:v>
                </c:pt>
                <c:pt idx="238">
                  <c:v>139.26784259613311</c:v>
                </c:pt>
                <c:pt idx="239">
                  <c:v>140.90538810659839</c:v>
                </c:pt>
                <c:pt idx="240">
                  <c:v>143.88788216322251</c:v>
                </c:pt>
                <c:pt idx="241">
                  <c:v>144.14556698974249</c:v>
                </c:pt>
                <c:pt idx="242">
                  <c:v>143.0317035460757</c:v>
                </c:pt>
                <c:pt idx="243">
                  <c:v>139.49061528486641</c:v>
                </c:pt>
                <c:pt idx="244">
                  <c:v>145.2910176056923</c:v>
                </c:pt>
                <c:pt idx="245">
                  <c:v>148.1122508353975</c:v>
                </c:pt>
                <c:pt idx="246">
                  <c:v>150.4147894465595</c:v>
                </c:pt>
                <c:pt idx="247">
                  <c:v>148.00751442203779</c:v>
                </c:pt>
                <c:pt idx="248">
                  <c:v>153.6483183986966</c:v>
                </c:pt>
                <c:pt idx="249">
                  <c:v>154.08056391414931</c:v>
                </c:pt>
                <c:pt idx="250">
                  <c:v>150.67746172133459</c:v>
                </c:pt>
                <c:pt idx="251">
                  <c:v>145.39575401905199</c:v>
                </c:pt>
                <c:pt idx="252">
                  <c:v>141.3259962427889</c:v>
                </c:pt>
                <c:pt idx="253">
                  <c:v>140.92367541686761</c:v>
                </c:pt>
                <c:pt idx="254">
                  <c:v>148.48464697178761</c:v>
                </c:pt>
                <c:pt idx="255">
                  <c:v>149.42394972652161</c:v>
                </c:pt>
                <c:pt idx="256">
                  <c:v>151.14129440907041</c:v>
                </c:pt>
                <c:pt idx="257">
                  <c:v>154.61754584296179</c:v>
                </c:pt>
                <c:pt idx="258">
                  <c:v>159.03143754883541</c:v>
                </c:pt>
                <c:pt idx="259">
                  <c:v>158.6307792056657</c:v>
                </c:pt>
                <c:pt idx="260">
                  <c:v>159.82610430416781</c:v>
                </c:pt>
                <c:pt idx="261">
                  <c:v>158.19687120746119</c:v>
                </c:pt>
                <c:pt idx="262">
                  <c:v>159.94746554504491</c:v>
                </c:pt>
                <c:pt idx="263">
                  <c:v>158.78040265332251</c:v>
                </c:pt>
                <c:pt idx="264">
                  <c:v>158.09545975960501</c:v>
                </c:pt>
                <c:pt idx="265">
                  <c:v>157.85107479509901</c:v>
                </c:pt>
                <c:pt idx="266">
                  <c:v>155.92259480307891</c:v>
                </c:pt>
                <c:pt idx="267">
                  <c:v>155.40057521903211</c:v>
                </c:pt>
                <c:pt idx="268">
                  <c:v>154.25844956858569</c:v>
                </c:pt>
                <c:pt idx="269">
                  <c:v>156.84361024754369</c:v>
                </c:pt>
                <c:pt idx="270">
                  <c:v>163.00477132549739</c:v>
                </c:pt>
                <c:pt idx="271">
                  <c:v>163.7163139432428</c:v>
                </c:pt>
                <c:pt idx="272">
                  <c:v>164.22337118252401</c:v>
                </c:pt>
                <c:pt idx="273">
                  <c:v>165.69466841781511</c:v>
                </c:pt>
                <c:pt idx="274">
                  <c:v>153.6383435021861</c:v>
                </c:pt>
                <c:pt idx="275">
                  <c:v>156.4412894216222</c:v>
                </c:pt>
                <c:pt idx="276">
                  <c:v>160.07381423417729</c:v>
                </c:pt>
                <c:pt idx="277">
                  <c:v>159.77456733886379</c:v>
                </c:pt>
                <c:pt idx="278">
                  <c:v>158.09379727685319</c:v>
                </c:pt>
                <c:pt idx="279">
                  <c:v>157.63827700287609</c:v>
                </c:pt>
                <c:pt idx="280">
                  <c:v>161.9108576748516</c:v>
                </c:pt>
                <c:pt idx="281">
                  <c:v>165.24912304034839</c:v>
                </c:pt>
                <c:pt idx="282">
                  <c:v>166.35799903576</c:v>
                </c:pt>
                <c:pt idx="283">
                  <c:v>168.94814716297321</c:v>
                </c:pt>
                <c:pt idx="284">
                  <c:v>168.9597845422353</c:v>
                </c:pt>
                <c:pt idx="285">
                  <c:v>169.42860467822641</c:v>
                </c:pt>
                <c:pt idx="286">
                  <c:v>169.81928812488559</c:v>
                </c:pt>
                <c:pt idx="287">
                  <c:v>172.65049625110129</c:v>
                </c:pt>
                <c:pt idx="288">
                  <c:v>175.0195341723329</c:v>
                </c:pt>
                <c:pt idx="289">
                  <c:v>173.46843776495811</c:v>
                </c:pt>
                <c:pt idx="290">
                  <c:v>173.6961979019467</c:v>
                </c:pt>
                <c:pt idx="291">
                  <c:v>165.61154428022809</c:v>
                </c:pt>
                <c:pt idx="292">
                  <c:v>165.2856976608868</c:v>
                </c:pt>
                <c:pt idx="293">
                  <c:v>170.4510315705474</c:v>
                </c:pt>
                <c:pt idx="294">
                  <c:v>173.84748383235521</c:v>
                </c:pt>
                <c:pt idx="295">
                  <c:v>174.0386693488054</c:v>
                </c:pt>
                <c:pt idx="296">
                  <c:v>175.69782713504341</c:v>
                </c:pt>
                <c:pt idx="297">
                  <c:v>178.0419278149989</c:v>
                </c:pt>
                <c:pt idx="298">
                  <c:v>179.03443001778851</c:v>
                </c:pt>
                <c:pt idx="299">
                  <c:v>180.8049741483932</c:v>
                </c:pt>
                <c:pt idx="300">
                  <c:v>180.95127263054641</c:v>
                </c:pt>
                <c:pt idx="301">
                  <c:v>182.95955179465011</c:v>
                </c:pt>
                <c:pt idx="302">
                  <c:v>182.87809013981479</c:v>
                </c:pt>
                <c:pt idx="303">
                  <c:v>181.55309138667681</c:v>
                </c:pt>
                <c:pt idx="304">
                  <c:v>181.27379428438431</c:v>
                </c:pt>
                <c:pt idx="305">
                  <c:v>176.88483981978681</c:v>
                </c:pt>
                <c:pt idx="306">
                  <c:v>177.8258050572725</c:v>
                </c:pt>
                <c:pt idx="307">
                  <c:v>179.0577047763129</c:v>
                </c:pt>
                <c:pt idx="308">
                  <c:v>175.62800285947031</c:v>
                </c:pt>
                <c:pt idx="309">
                  <c:v>171.7328057721401</c:v>
                </c:pt>
                <c:pt idx="310">
                  <c:v>171.2739605326594</c:v>
                </c:pt>
                <c:pt idx="311">
                  <c:v>163.78281325331241</c:v>
                </c:pt>
                <c:pt idx="312">
                  <c:v>147.1480108393875</c:v>
                </c:pt>
                <c:pt idx="313">
                  <c:v>137.46404881049361</c:v>
                </c:pt>
                <c:pt idx="314">
                  <c:v>146.8637262888397</c:v>
                </c:pt>
                <c:pt idx="315">
                  <c:v>141.87960299911879</c:v>
                </c:pt>
                <c:pt idx="316">
                  <c:v>151.857824475071</c:v>
                </c:pt>
                <c:pt idx="317">
                  <c:v>149.5403235191435</c:v>
                </c:pt>
                <c:pt idx="318">
                  <c:v>149.33251317517579</c:v>
                </c:pt>
                <c:pt idx="319">
                  <c:v>145.8196871207461</c:v>
                </c:pt>
                <c:pt idx="320">
                  <c:v>144.60274974647129</c:v>
                </c:pt>
                <c:pt idx="321">
                  <c:v>147.96262738774081</c:v>
                </c:pt>
                <c:pt idx="322">
                  <c:v>152.56271716180939</c:v>
                </c:pt>
                <c:pt idx="323">
                  <c:v>153.523632192316</c:v>
                </c:pt>
                <c:pt idx="324">
                  <c:v>149.7364964838489</c:v>
                </c:pt>
                <c:pt idx="325">
                  <c:v>144.77564795265249</c:v>
                </c:pt>
                <c:pt idx="326">
                  <c:v>143.43734933750059</c:v>
                </c:pt>
                <c:pt idx="327">
                  <c:v>135.88469019633919</c:v>
                </c:pt>
                <c:pt idx="328">
                  <c:v>134.80740137321069</c:v>
                </c:pt>
                <c:pt idx="329">
                  <c:v>136.7109441239547</c:v>
                </c:pt>
                <c:pt idx="330">
                  <c:v>144.42153912653151</c:v>
                </c:pt>
                <c:pt idx="331">
                  <c:v>147.38242090738311</c:v>
                </c:pt>
                <c:pt idx="332">
                  <c:v>147.00669980548949</c:v>
                </c:pt>
                <c:pt idx="333">
                  <c:v>147.25274725274721</c:v>
                </c:pt>
                <c:pt idx="334">
                  <c:v>143.8496450599325</c:v>
                </c:pt>
                <c:pt idx="335">
                  <c:v>144.88038436601221</c:v>
                </c:pt>
                <c:pt idx="336">
                  <c:v>142.81890575385279</c:v>
                </c:pt>
                <c:pt idx="337">
                  <c:v>144.53126298814649</c:v>
                </c:pt>
                <c:pt idx="338">
                  <c:v>146.49964256620839</c:v>
                </c:pt>
                <c:pt idx="339">
                  <c:v>146.5628169107745</c:v>
                </c:pt>
                <c:pt idx="340">
                  <c:v>146.44311815264911</c:v>
                </c:pt>
                <c:pt idx="341">
                  <c:v>144.9917707103788</c:v>
                </c:pt>
                <c:pt idx="342">
                  <c:v>137.61865970640551</c:v>
                </c:pt>
                <c:pt idx="343">
                  <c:v>134.5048295123938</c:v>
                </c:pt>
                <c:pt idx="344">
                  <c:v>135.1814599923525</c:v>
                </c:pt>
                <c:pt idx="345">
                  <c:v>130.42177187411681</c:v>
                </c:pt>
                <c:pt idx="346">
                  <c:v>130.60132001130489</c:v>
                </c:pt>
                <c:pt idx="347">
                  <c:v>133.80991172216591</c:v>
                </c:pt>
                <c:pt idx="348">
                  <c:v>133.33610413791951</c:v>
                </c:pt>
                <c:pt idx="349">
                  <c:v>125.8532692723313</c:v>
                </c:pt>
                <c:pt idx="350">
                  <c:v>128.63127795049121</c:v>
                </c:pt>
                <c:pt idx="351">
                  <c:v>121.1068810161094</c:v>
                </c:pt>
                <c:pt idx="352">
                  <c:v>121.1218433608751</c:v>
                </c:pt>
                <c:pt idx="353">
                  <c:v>121.6205881863975</c:v>
                </c:pt>
                <c:pt idx="354">
                  <c:v>121.57570115210051</c:v>
                </c:pt>
                <c:pt idx="355">
                  <c:v>129.00034912137789</c:v>
                </c:pt>
                <c:pt idx="356">
                  <c:v>128.58472843344251</c:v>
                </c:pt>
                <c:pt idx="357">
                  <c:v>128.4184801582683</c:v>
                </c:pt>
                <c:pt idx="358">
                  <c:v>132.03936759156119</c:v>
                </c:pt>
                <c:pt idx="359">
                  <c:v>127.20819271500049</c:v>
                </c:pt>
                <c:pt idx="360">
                  <c:v>126.928895612708</c:v>
                </c:pt>
                <c:pt idx="361">
                  <c:v>127.52905188608661</c:v>
                </c:pt>
                <c:pt idx="362">
                  <c:v>127.6886502302538</c:v>
                </c:pt>
                <c:pt idx="363">
                  <c:v>124.6180445877874</c:v>
                </c:pt>
                <c:pt idx="364">
                  <c:v>127.36280361091249</c:v>
                </c:pt>
                <c:pt idx="365">
                  <c:v>126.5847616830975</c:v>
                </c:pt>
                <c:pt idx="366">
                  <c:v>127.8249738158966</c:v>
                </c:pt>
                <c:pt idx="367">
                  <c:v>127.3711160246712</c:v>
                </c:pt>
                <c:pt idx="368">
                  <c:v>128.40019284799919</c:v>
                </c:pt>
                <c:pt idx="369">
                  <c:v>130.9371415271566</c:v>
                </c:pt>
                <c:pt idx="370">
                  <c:v>131.66032152416409</c:v>
                </c:pt>
                <c:pt idx="371">
                  <c:v>133.92628551478779</c:v>
                </c:pt>
                <c:pt idx="372">
                  <c:v>136.3152732290402</c:v>
                </c:pt>
                <c:pt idx="373">
                  <c:v>137.01684095027511</c:v>
                </c:pt>
                <c:pt idx="374">
                  <c:v>136.49814633173179</c:v>
                </c:pt>
                <c:pt idx="375">
                  <c:v>135.77829130022769</c:v>
                </c:pt>
                <c:pt idx="376">
                  <c:v>138.4033515652275</c:v>
                </c:pt>
                <c:pt idx="377">
                  <c:v>138.2154910142807</c:v>
                </c:pt>
                <c:pt idx="378">
                  <c:v>140.75410217618989</c:v>
                </c:pt>
                <c:pt idx="379">
                  <c:v>140.38336852255159</c:v>
                </c:pt>
                <c:pt idx="380">
                  <c:v>142.32182341108211</c:v>
                </c:pt>
                <c:pt idx="381">
                  <c:v>141.90454024039499</c:v>
                </c:pt>
                <c:pt idx="382">
                  <c:v>140.2304201093913</c:v>
                </c:pt>
                <c:pt idx="383">
                  <c:v>139.60200162923309</c:v>
                </c:pt>
                <c:pt idx="384">
                  <c:v>138.0625426011205</c:v>
                </c:pt>
                <c:pt idx="385">
                  <c:v>135.12992302704859</c:v>
                </c:pt>
                <c:pt idx="386">
                  <c:v>135.2030722681252</c:v>
                </c:pt>
                <c:pt idx="387">
                  <c:v>134.37848082326141</c:v>
                </c:pt>
                <c:pt idx="388">
                  <c:v>135.70181709364761</c:v>
                </c:pt>
                <c:pt idx="389">
                  <c:v>138.2952901863643</c:v>
                </c:pt>
                <c:pt idx="390">
                  <c:v>139.58537680171571</c:v>
                </c:pt>
                <c:pt idx="391">
                  <c:v>138.28199032435029</c:v>
                </c:pt>
                <c:pt idx="392">
                  <c:v>138.80400990839721</c:v>
                </c:pt>
                <c:pt idx="393">
                  <c:v>136.31859819454371</c:v>
                </c:pt>
                <c:pt idx="394">
                  <c:v>134.24049475486689</c:v>
                </c:pt>
                <c:pt idx="395">
                  <c:v>131.75175807550991</c:v>
                </c:pt>
                <c:pt idx="396">
                  <c:v>131.14328938837261</c:v>
                </c:pt>
                <c:pt idx="397">
                  <c:v>132.71599807152</c:v>
                </c:pt>
                <c:pt idx="398">
                  <c:v>130.98369104420539</c:v>
                </c:pt>
                <c:pt idx="399">
                  <c:v>131.65699655866069</c:v>
                </c:pt>
                <c:pt idx="400">
                  <c:v>128.12920815946529</c:v>
                </c:pt>
                <c:pt idx="401">
                  <c:v>127.40104071420259</c:v>
                </c:pt>
                <c:pt idx="402">
                  <c:v>123.66876693654299</c:v>
                </c:pt>
                <c:pt idx="403">
                  <c:v>125.5041478944656</c:v>
                </c:pt>
                <c:pt idx="404">
                  <c:v>124.03783810742959</c:v>
                </c:pt>
                <c:pt idx="405">
                  <c:v>120.09110405479539</c:v>
                </c:pt>
                <c:pt idx="406">
                  <c:v>118.7212182673604</c:v>
                </c:pt>
                <c:pt idx="407">
                  <c:v>120.7743844657611</c:v>
                </c:pt>
                <c:pt idx="408">
                  <c:v>121.2149423949726</c:v>
                </c:pt>
                <c:pt idx="409">
                  <c:v>120.8558461205965</c:v>
                </c:pt>
                <c:pt idx="410">
                  <c:v>122.35041811441209</c:v>
                </c:pt>
                <c:pt idx="411">
                  <c:v>124.80424265598241</c:v>
                </c:pt>
                <c:pt idx="412">
                  <c:v>123.0636232149091</c:v>
                </c:pt>
                <c:pt idx="413">
                  <c:v>120.8109590862995</c:v>
                </c:pt>
                <c:pt idx="414">
                  <c:v>116.73787634453291</c:v>
                </c:pt>
                <c:pt idx="415">
                  <c:v>113.6007713919968</c:v>
                </c:pt>
                <c:pt idx="416">
                  <c:v>111.68725374474241</c:v>
                </c:pt>
                <c:pt idx="417">
                  <c:v>113.08373925620521</c:v>
                </c:pt>
                <c:pt idx="418">
                  <c:v>114.0795664244983</c:v>
                </c:pt>
                <c:pt idx="419">
                  <c:v>109.5127263054645</c:v>
                </c:pt>
                <c:pt idx="420">
                  <c:v>106.51028245581951</c:v>
                </c:pt>
                <c:pt idx="421">
                  <c:v>102.2692889561271</c:v>
                </c:pt>
                <c:pt idx="422">
                  <c:v>107.2301374873235</c:v>
                </c:pt>
                <c:pt idx="423">
                  <c:v>103.03070605642461</c:v>
                </c:pt>
                <c:pt idx="424">
                  <c:v>105.6723911489418</c:v>
                </c:pt>
                <c:pt idx="425">
                  <c:v>106.6582434207245</c:v>
                </c:pt>
                <c:pt idx="426">
                  <c:v>105.9334009409652</c:v>
                </c:pt>
                <c:pt idx="427">
                  <c:v>110.43540423268109</c:v>
                </c:pt>
                <c:pt idx="428">
                  <c:v>110.5102159565094</c:v>
                </c:pt>
                <c:pt idx="429">
                  <c:v>107.46953500357429</c:v>
                </c:pt>
                <c:pt idx="430">
                  <c:v>107.1569882462469</c:v>
                </c:pt>
                <c:pt idx="431">
                  <c:v>102.5918106099649</c:v>
                </c:pt>
                <c:pt idx="432">
                  <c:v>101.4064604079732</c:v>
                </c:pt>
                <c:pt idx="433">
                  <c:v>104.60840218782729</c:v>
                </c:pt>
                <c:pt idx="434">
                  <c:v>107.9965420358764</c:v>
                </c:pt>
                <c:pt idx="435">
                  <c:v>109.3847151335805</c:v>
                </c:pt>
                <c:pt idx="436">
                  <c:v>111.5825173313827</c:v>
                </c:pt>
                <c:pt idx="437">
                  <c:v>118.0628750976708</c:v>
                </c:pt>
                <c:pt idx="438">
                  <c:v>117.1884091702548</c:v>
                </c:pt>
                <c:pt idx="439">
                  <c:v>114.7927715249954</c:v>
                </c:pt>
                <c:pt idx="440">
                  <c:v>115.3563531778357</c:v>
                </c:pt>
                <c:pt idx="441">
                  <c:v>111.4013067114428</c:v>
                </c:pt>
                <c:pt idx="442">
                  <c:v>114.70299745640141</c:v>
                </c:pt>
                <c:pt idx="443">
                  <c:v>114.93408255889339</c:v>
                </c:pt>
                <c:pt idx="444">
                  <c:v>117.1800967564961</c:v>
                </c:pt>
                <c:pt idx="445">
                  <c:v>117.4095193762364</c:v>
                </c:pt>
                <c:pt idx="446">
                  <c:v>120.22742764043819</c:v>
                </c:pt>
                <c:pt idx="447">
                  <c:v>120.3172017090323</c:v>
                </c:pt>
                <c:pt idx="448">
                  <c:v>120.5532742597795</c:v>
                </c:pt>
                <c:pt idx="449">
                  <c:v>120.8624960516034</c:v>
                </c:pt>
                <c:pt idx="450">
                  <c:v>123.28307093813901</c:v>
                </c:pt>
                <c:pt idx="451">
                  <c:v>121.5640637728383</c:v>
                </c:pt>
                <c:pt idx="452">
                  <c:v>120.9522701201975</c:v>
                </c:pt>
                <c:pt idx="453">
                  <c:v>118.0794999251883</c:v>
                </c:pt>
                <c:pt idx="454">
                  <c:v>117.0155109640737</c:v>
                </c:pt>
                <c:pt idx="455">
                  <c:v>116.39872986317761</c:v>
                </c:pt>
                <c:pt idx="456">
                  <c:v>117.60070489268669</c:v>
                </c:pt>
                <c:pt idx="457">
                  <c:v>114.17931538960281</c:v>
                </c:pt>
                <c:pt idx="458">
                  <c:v>115.0354940067497</c:v>
                </c:pt>
                <c:pt idx="459">
                  <c:v>115.2898538677661</c:v>
                </c:pt>
                <c:pt idx="460">
                  <c:v>115.3397283503183</c:v>
                </c:pt>
                <c:pt idx="461">
                  <c:v>114.2208774583964</c:v>
                </c:pt>
                <c:pt idx="462">
                  <c:v>112.27743512161059</c:v>
                </c:pt>
                <c:pt idx="463">
                  <c:v>116.00970889927009</c:v>
                </c:pt>
                <c:pt idx="464">
                  <c:v>115.7603364865089</c:v>
                </c:pt>
                <c:pt idx="465">
                  <c:v>119.688783228874</c:v>
                </c:pt>
                <c:pt idx="466">
                  <c:v>118.4585459925853</c:v>
                </c:pt>
                <c:pt idx="467">
                  <c:v>116.01968379578059</c:v>
                </c:pt>
                <c:pt idx="468">
                  <c:v>118.8691792322654</c:v>
                </c:pt>
                <c:pt idx="469">
                  <c:v>118.38539675150869</c:v>
                </c:pt>
                <c:pt idx="470">
                  <c:v>116.6198400691592</c:v>
                </c:pt>
                <c:pt idx="471">
                  <c:v>114.14939070007151</c:v>
                </c:pt>
                <c:pt idx="472">
                  <c:v>112.3140097421489</c:v>
                </c:pt>
                <c:pt idx="473">
                  <c:v>107.84858107097141</c:v>
                </c:pt>
                <c:pt idx="474">
                  <c:v>107.3664610729663</c:v>
                </c:pt>
                <c:pt idx="475">
                  <c:v>105.3681568053731</c:v>
                </c:pt>
                <c:pt idx="476">
                  <c:v>105.3930940466493</c:v>
                </c:pt>
                <c:pt idx="477">
                  <c:v>110.2009941646855</c:v>
                </c:pt>
                <c:pt idx="478">
                  <c:v>109.7620987182258</c:v>
                </c:pt>
                <c:pt idx="479">
                  <c:v>107.52938438263701</c:v>
                </c:pt>
                <c:pt idx="480">
                  <c:v>108.2592143106515</c:v>
                </c:pt>
                <c:pt idx="481">
                  <c:v>107.12041362570859</c:v>
                </c:pt>
                <c:pt idx="482">
                  <c:v>103.86360991504711</c:v>
                </c:pt>
                <c:pt idx="483">
                  <c:v>100.0116373792622</c:v>
                </c:pt>
                <c:pt idx="484">
                  <c:v>101.697394889528</c:v>
                </c:pt>
                <c:pt idx="485">
                  <c:v>102.5020365413709</c:v>
                </c:pt>
                <c:pt idx="486">
                  <c:v>99.226945520440211</c:v>
                </c:pt>
                <c:pt idx="487">
                  <c:v>93.409918372096854</c:v>
                </c:pt>
                <c:pt idx="488">
                  <c:v>92.796462236704286</c:v>
                </c:pt>
                <c:pt idx="489">
                  <c:v>89.571245698325868</c:v>
                </c:pt>
                <c:pt idx="490">
                  <c:v>83.375172482585469</c:v>
                </c:pt>
                <c:pt idx="491">
                  <c:v>88.256221841698377</c:v>
                </c:pt>
                <c:pt idx="492">
                  <c:v>89.276986251267658</c:v>
                </c:pt>
                <c:pt idx="493">
                  <c:v>84.896344200428913</c:v>
                </c:pt>
                <c:pt idx="494">
                  <c:v>83.612907516084491</c:v>
                </c:pt>
                <c:pt idx="495">
                  <c:v>79.348639257867674</c:v>
                </c:pt>
                <c:pt idx="496">
                  <c:v>80.128343668434425</c:v>
                </c:pt>
                <c:pt idx="497">
                  <c:v>82.839853036524715</c:v>
                </c:pt>
                <c:pt idx="498">
                  <c:v>79.074329603830336</c:v>
                </c:pt>
                <c:pt idx="499">
                  <c:v>75.988761616598225</c:v>
                </c:pt>
                <c:pt idx="500">
                  <c:v>67.671360409635724</c:v>
                </c:pt>
                <c:pt idx="501">
                  <c:v>65.624844142242011</c:v>
                </c:pt>
                <c:pt idx="502">
                  <c:v>69.676314608235927</c:v>
                </c:pt>
                <c:pt idx="503">
                  <c:v>69.774401090588668</c:v>
                </c:pt>
                <c:pt idx="504">
                  <c:v>74.003757211018922</c:v>
                </c:pt>
                <c:pt idx="505">
                  <c:v>77.837442436534701</c:v>
                </c:pt>
                <c:pt idx="506">
                  <c:v>80.505727253079726</c:v>
                </c:pt>
                <c:pt idx="507">
                  <c:v>77.466708782896362</c:v>
                </c:pt>
                <c:pt idx="508">
                  <c:v>75.046133896360828</c:v>
                </c:pt>
                <c:pt idx="509">
                  <c:v>76.881514854283353</c:v>
                </c:pt>
                <c:pt idx="510">
                  <c:v>81.065983940416615</c:v>
                </c:pt>
                <c:pt idx="511">
                  <c:v>76.554005752190307</c:v>
                </c:pt>
                <c:pt idx="512">
                  <c:v>74.455952519492598</c:v>
                </c:pt>
                <c:pt idx="513">
                  <c:v>73.267277351997464</c:v>
                </c:pt>
                <c:pt idx="514">
                  <c:v>72.361224252298385</c:v>
                </c:pt>
                <c:pt idx="515">
                  <c:v>69.633090056690634</c:v>
                </c:pt>
                <c:pt idx="516">
                  <c:v>68.334691027580575</c:v>
                </c:pt>
                <c:pt idx="517">
                  <c:v>66.115276554005746</c:v>
                </c:pt>
                <c:pt idx="518">
                  <c:v>68.733686887998516</c:v>
                </c:pt>
                <c:pt idx="519">
                  <c:v>68.994696680021946</c:v>
                </c:pt>
                <c:pt idx="520">
                  <c:v>67.842596133065101</c:v>
                </c:pt>
                <c:pt idx="521">
                  <c:v>69.516716264068748</c:v>
                </c:pt>
                <c:pt idx="522">
                  <c:v>69.594852953400604</c:v>
                </c:pt>
                <c:pt idx="523">
                  <c:v>68.108593373343751</c:v>
                </c:pt>
                <c:pt idx="524">
                  <c:v>67.476849927681997</c:v>
                </c:pt>
                <c:pt idx="525">
                  <c:v>67.849246064072062</c:v>
                </c:pt>
                <c:pt idx="526">
                  <c:v>70.909876810028081</c:v>
                </c:pt>
                <c:pt idx="527">
                  <c:v>69.262356403052308</c:v>
                </c:pt>
                <c:pt idx="528">
                  <c:v>70.544130604644963</c:v>
                </c:pt>
                <c:pt idx="529">
                  <c:v>73.634686040132308</c:v>
                </c:pt>
                <c:pt idx="530">
                  <c:v>73.892370866652229</c:v>
                </c:pt>
                <c:pt idx="531">
                  <c:v>74.155043141427385</c:v>
                </c:pt>
                <c:pt idx="532">
                  <c:v>75.887350168741975</c:v>
                </c:pt>
                <c:pt idx="533">
                  <c:v>77.699456368140147</c:v>
                </c:pt>
                <c:pt idx="534">
                  <c:v>75.42351748100613</c:v>
                </c:pt>
                <c:pt idx="535">
                  <c:v>78.048577746005861</c:v>
                </c:pt>
                <c:pt idx="536">
                  <c:v>78.81331981180692</c:v>
                </c:pt>
                <c:pt idx="537">
                  <c:v>77.913916643114817</c:v>
                </c:pt>
                <c:pt idx="538">
                  <c:v>76.012036375122605</c:v>
                </c:pt>
                <c:pt idx="539">
                  <c:v>74.98129706904291</c:v>
                </c:pt>
                <c:pt idx="540">
                  <c:v>73.564861764559168</c:v>
                </c:pt>
                <c:pt idx="541">
                  <c:v>75.105983275423512</c:v>
                </c:pt>
                <c:pt idx="542">
                  <c:v>76.62050506225998</c:v>
                </c:pt>
                <c:pt idx="543">
                  <c:v>76.33289554620869</c:v>
                </c:pt>
                <c:pt idx="544">
                  <c:v>78.50908546823824</c:v>
                </c:pt>
                <c:pt idx="545">
                  <c:v>79.147478844906956</c:v>
                </c:pt>
                <c:pt idx="546">
                  <c:v>80.913035527256412</c:v>
                </c:pt>
                <c:pt idx="547">
                  <c:v>80.838223803428008</c:v>
                </c:pt>
                <c:pt idx="548">
                  <c:v>75.523266446110597</c:v>
                </c:pt>
                <c:pt idx="549">
                  <c:v>73.995444797260205</c:v>
                </c:pt>
                <c:pt idx="550">
                  <c:v>71.827567288989357</c:v>
                </c:pt>
                <c:pt idx="551">
                  <c:v>71.041212947415644</c:v>
                </c:pt>
                <c:pt idx="552">
                  <c:v>73.170853352396463</c:v>
                </c:pt>
                <c:pt idx="553">
                  <c:v>70.93148908580072</c:v>
                </c:pt>
                <c:pt idx="554">
                  <c:v>72.798457216006355</c:v>
                </c:pt>
                <c:pt idx="555">
                  <c:v>73.292214593273584</c:v>
                </c:pt>
                <c:pt idx="556">
                  <c:v>72.263137769945615</c:v>
                </c:pt>
                <c:pt idx="557">
                  <c:v>70.185034330268806</c:v>
                </c:pt>
                <c:pt idx="558">
                  <c:v>70.003823710328987</c:v>
                </c:pt>
                <c:pt idx="559">
                  <c:v>68.921547438945311</c:v>
                </c:pt>
                <c:pt idx="560">
                  <c:v>70.803477913916623</c:v>
                </c:pt>
                <c:pt idx="561">
                  <c:v>72.761882595468066</c:v>
                </c:pt>
                <c:pt idx="562">
                  <c:v>72.214925770145129</c:v>
                </c:pt>
                <c:pt idx="563">
                  <c:v>73.450150454689023</c:v>
                </c:pt>
                <c:pt idx="564">
                  <c:v>71.114362188492279</c:v>
                </c:pt>
                <c:pt idx="565">
                  <c:v>71.240710877624622</c:v>
                </c:pt>
                <c:pt idx="566">
                  <c:v>71.594819703745557</c:v>
                </c:pt>
                <c:pt idx="567">
                  <c:v>71.039550464663932</c:v>
                </c:pt>
                <c:pt idx="568">
                  <c:v>72.507522734451598</c:v>
                </c:pt>
                <c:pt idx="569">
                  <c:v>74.387790726671199</c:v>
                </c:pt>
                <c:pt idx="570">
                  <c:v>74.775149207826956</c:v>
                </c:pt>
                <c:pt idx="571">
                  <c:v>74.620538311914999</c:v>
                </c:pt>
                <c:pt idx="572">
                  <c:v>74.007082176522403</c:v>
                </c:pt>
                <c:pt idx="573">
                  <c:v>75.28719389536333</c:v>
                </c:pt>
                <c:pt idx="574">
                  <c:v>72.926468387890466</c:v>
                </c:pt>
                <c:pt idx="575">
                  <c:v>71.066150188691765</c:v>
                </c:pt>
                <c:pt idx="576">
                  <c:v>71.11602467124402</c:v>
                </c:pt>
                <c:pt idx="577">
                  <c:v>71.34877225648782</c:v>
                </c:pt>
                <c:pt idx="578">
                  <c:v>70.027098468853367</c:v>
                </c:pt>
                <c:pt idx="579">
                  <c:v>69.687951987498124</c:v>
                </c:pt>
                <c:pt idx="580">
                  <c:v>70.259846054097167</c:v>
                </c:pt>
                <c:pt idx="581">
                  <c:v>70.569067845921083</c:v>
                </c:pt>
                <c:pt idx="582">
                  <c:v>70.251533640338465</c:v>
                </c:pt>
                <c:pt idx="583">
                  <c:v>68.258216821000474</c:v>
                </c:pt>
                <c:pt idx="584">
                  <c:v>67.041279446725724</c:v>
                </c:pt>
                <c:pt idx="585">
                  <c:v>67.410350617612337</c:v>
                </c:pt>
                <c:pt idx="586">
                  <c:v>65.874216555003215</c:v>
                </c:pt>
                <c:pt idx="587">
                  <c:v>66.579109241741605</c:v>
                </c:pt>
                <c:pt idx="588">
                  <c:v>65.397084005253419</c:v>
                </c:pt>
                <c:pt idx="589">
                  <c:v>66.313112001462969</c:v>
                </c:pt>
                <c:pt idx="590">
                  <c:v>68.647237784907972</c:v>
                </c:pt>
                <c:pt idx="591">
                  <c:v>70.316370467656384</c:v>
                </c:pt>
                <c:pt idx="592">
                  <c:v>69.958936676031982</c:v>
                </c:pt>
                <c:pt idx="593">
                  <c:v>70.984688533856442</c:v>
                </c:pt>
                <c:pt idx="594">
                  <c:v>71.328822463466921</c:v>
                </c:pt>
                <c:pt idx="595">
                  <c:v>71.144286878023621</c:v>
                </c:pt>
                <c:pt idx="596">
                  <c:v>74.165018037937841</c:v>
                </c:pt>
                <c:pt idx="597">
                  <c:v>73.955545211218421</c:v>
                </c:pt>
                <c:pt idx="598">
                  <c:v>74.997921896560328</c:v>
                </c:pt>
                <c:pt idx="599">
                  <c:v>76.946351681601271</c:v>
                </c:pt>
                <c:pt idx="600">
                  <c:v>77.92721650512874</c:v>
                </c:pt>
                <c:pt idx="601">
                  <c:v>75.127595551196137</c:v>
                </c:pt>
                <c:pt idx="602">
                  <c:v>76.302970856677334</c:v>
                </c:pt>
                <c:pt idx="603">
                  <c:v>77.297135542218726</c:v>
                </c:pt>
                <c:pt idx="604">
                  <c:v>80.765074562351401</c:v>
                </c:pt>
                <c:pt idx="605">
                  <c:v>82.236371797642576</c:v>
                </c:pt>
                <c:pt idx="606">
                  <c:v>84.372662133630371</c:v>
                </c:pt>
                <c:pt idx="607">
                  <c:v>84.651959235922916</c:v>
                </c:pt>
                <c:pt idx="608">
                  <c:v>86.414190952768834</c:v>
                </c:pt>
                <c:pt idx="609">
                  <c:v>89.484796595235323</c:v>
                </c:pt>
                <c:pt idx="610">
                  <c:v>86.246280194842967</c:v>
                </c:pt>
                <c:pt idx="611">
                  <c:v>86.868048743994251</c:v>
                </c:pt>
                <c:pt idx="612">
                  <c:v>87.170620604811205</c:v>
                </c:pt>
                <c:pt idx="613">
                  <c:v>86.869711226745991</c:v>
                </c:pt>
                <c:pt idx="614">
                  <c:v>85.947033299529494</c:v>
                </c:pt>
                <c:pt idx="615">
                  <c:v>87.978587222157543</c:v>
                </c:pt>
                <c:pt idx="616">
                  <c:v>89.439909560938275</c:v>
                </c:pt>
                <c:pt idx="617">
                  <c:v>88.934514804408877</c:v>
                </c:pt>
                <c:pt idx="618">
                  <c:v>86.063407092151408</c:v>
                </c:pt>
                <c:pt idx="619">
                  <c:v>88.542168874997913</c:v>
                </c:pt>
                <c:pt idx="620">
                  <c:v>92.701700719855026</c:v>
                </c:pt>
                <c:pt idx="621">
                  <c:v>93.386643613572488</c:v>
                </c:pt>
                <c:pt idx="622">
                  <c:v>92.377516583265447</c:v>
                </c:pt>
                <c:pt idx="623">
                  <c:v>94.148060713870095</c:v>
                </c:pt>
                <c:pt idx="624">
                  <c:v>92.964372994630153</c:v>
                </c:pt>
                <c:pt idx="625">
                  <c:v>91.391664311482742</c:v>
                </c:pt>
                <c:pt idx="626">
                  <c:v>93.946900300909348</c:v>
                </c:pt>
                <c:pt idx="627">
                  <c:v>93.067446925238144</c:v>
                </c:pt>
                <c:pt idx="628">
                  <c:v>92.635201409785367</c:v>
                </c:pt>
                <c:pt idx="629">
                  <c:v>94.21788498944322</c:v>
                </c:pt>
                <c:pt idx="630">
                  <c:v>109.5027514089541</c:v>
                </c:pt>
                <c:pt idx="631">
                  <c:v>110.0247709930009</c:v>
                </c:pt>
                <c:pt idx="632">
                  <c:v>111.1087097471363</c:v>
                </c:pt>
                <c:pt idx="633">
                  <c:v>110.6432145766487</c:v>
                </c:pt>
                <c:pt idx="634">
                  <c:v>111.554255124603</c:v>
                </c:pt>
                <c:pt idx="635">
                  <c:v>113.1053515319778</c:v>
                </c:pt>
                <c:pt idx="636">
                  <c:v>110.0463832687736</c:v>
                </c:pt>
                <c:pt idx="637">
                  <c:v>114.4552875263919</c:v>
                </c:pt>
                <c:pt idx="638">
                  <c:v>115.9648218649731</c:v>
                </c:pt>
                <c:pt idx="639">
                  <c:v>119.0304400591843</c:v>
                </c:pt>
                <c:pt idx="640">
                  <c:v>121.5008894282721</c:v>
                </c:pt>
                <c:pt idx="641">
                  <c:v>121.0786188093298</c:v>
                </c:pt>
                <c:pt idx="642">
                  <c:v>121.5773636348523</c:v>
                </c:pt>
                <c:pt idx="643">
                  <c:v>123.2930458346494</c:v>
                </c:pt>
                <c:pt idx="644">
                  <c:v>123.372845006733</c:v>
                </c:pt>
                <c:pt idx="645">
                  <c:v>118.4585459925853</c:v>
                </c:pt>
                <c:pt idx="646">
                  <c:v>121.7352994962677</c:v>
                </c:pt>
                <c:pt idx="647">
                  <c:v>124.11431231400969</c:v>
                </c:pt>
                <c:pt idx="648">
                  <c:v>123.3927947997539</c:v>
                </c:pt>
                <c:pt idx="649">
                  <c:v>121.85666073714479</c:v>
                </c:pt>
                <c:pt idx="650">
                  <c:v>119.5075726089342</c:v>
                </c:pt>
                <c:pt idx="651">
                  <c:v>121.0087945337567</c:v>
                </c:pt>
                <c:pt idx="652">
                  <c:v>116.5167661385513</c:v>
                </c:pt>
                <c:pt idx="653">
                  <c:v>113.4627853236022</c:v>
                </c:pt>
                <c:pt idx="654">
                  <c:v>115.0055693172183</c:v>
                </c:pt>
                <c:pt idx="655">
                  <c:v>113.3181493242007</c:v>
                </c:pt>
                <c:pt idx="656">
                  <c:v>113.7287825638809</c:v>
                </c:pt>
                <c:pt idx="657">
                  <c:v>115.2798789712556</c:v>
                </c:pt>
                <c:pt idx="658">
                  <c:v>114.1510531828232</c:v>
                </c:pt>
                <c:pt idx="659">
                  <c:v>117.1002975844125</c:v>
                </c:pt>
                <c:pt idx="660">
                  <c:v>118.21249854532761</c:v>
                </c:pt>
                <c:pt idx="661">
                  <c:v>115.3663280743462</c:v>
                </c:pt>
                <c:pt idx="662">
                  <c:v>116.49515386277869</c:v>
                </c:pt>
                <c:pt idx="663">
                  <c:v>117.26155841133151</c:v>
                </c:pt>
                <c:pt idx="664">
                  <c:v>118.63643164702169</c:v>
                </c:pt>
                <c:pt idx="665">
                  <c:v>112.1893235357683</c:v>
                </c:pt>
                <c:pt idx="666">
                  <c:v>112.4769330518196</c:v>
                </c:pt>
                <c:pt idx="667">
                  <c:v>109.5609383052651</c:v>
                </c:pt>
                <c:pt idx="668">
                  <c:v>109.9250220278964</c:v>
                </c:pt>
                <c:pt idx="669">
                  <c:v>107.8918056225167</c:v>
                </c:pt>
                <c:pt idx="670">
                  <c:v>106.3490216289006</c:v>
                </c:pt>
                <c:pt idx="671">
                  <c:v>110.159432095892</c:v>
                </c:pt>
                <c:pt idx="672">
                  <c:v>114.23583980316199</c:v>
                </c:pt>
                <c:pt idx="673">
                  <c:v>114.4635999401506</c:v>
                </c:pt>
                <c:pt idx="674">
                  <c:v>117.7769280643713</c:v>
                </c:pt>
                <c:pt idx="675">
                  <c:v>120.7278349487124</c:v>
                </c:pt>
                <c:pt idx="676">
                  <c:v>119.7968446077372</c:v>
                </c:pt>
                <c:pt idx="677">
                  <c:v>118.5350201991654</c:v>
                </c:pt>
                <c:pt idx="678">
                  <c:v>121.23655467074521</c:v>
                </c:pt>
                <c:pt idx="679">
                  <c:v>122.67958969925689</c:v>
                </c:pt>
                <c:pt idx="680">
                  <c:v>123.289720869146</c:v>
                </c:pt>
                <c:pt idx="681">
                  <c:v>123.89320210802811</c:v>
                </c:pt>
                <c:pt idx="682">
                  <c:v>122.5465910791175</c:v>
                </c:pt>
                <c:pt idx="683">
                  <c:v>123.7336037638609</c:v>
                </c:pt>
                <c:pt idx="684">
                  <c:v>125.1550265165998</c:v>
                </c:pt>
                <c:pt idx="685">
                  <c:v>127.14003092217921</c:v>
                </c:pt>
                <c:pt idx="686">
                  <c:v>126.5548369935661</c:v>
                </c:pt>
                <c:pt idx="687">
                  <c:v>127.25640471480099</c:v>
                </c:pt>
                <c:pt idx="688">
                  <c:v>124.4384964505993</c:v>
                </c:pt>
                <c:pt idx="689">
                  <c:v>121.8134361855995</c:v>
                </c:pt>
                <c:pt idx="690">
                  <c:v>120.52999950125511</c:v>
                </c:pt>
                <c:pt idx="691">
                  <c:v>121.2864291532975</c:v>
                </c:pt>
                <c:pt idx="692">
                  <c:v>121.06199398181241</c:v>
                </c:pt>
                <c:pt idx="693">
                  <c:v>124.9571910691426</c:v>
                </c:pt>
                <c:pt idx="694">
                  <c:v>124.6729065185948</c:v>
                </c:pt>
                <c:pt idx="695">
                  <c:v>119.9065684693521</c:v>
                </c:pt>
                <c:pt idx="696">
                  <c:v>121.88492294392439</c:v>
                </c:pt>
                <c:pt idx="697">
                  <c:v>119.93316819338</c:v>
                </c:pt>
                <c:pt idx="698">
                  <c:v>121.39116556665719</c:v>
                </c:pt>
                <c:pt idx="699">
                  <c:v>123.05863576665389</c:v>
                </c:pt>
                <c:pt idx="700">
                  <c:v>125.668733686888</c:v>
                </c:pt>
                <c:pt idx="701">
                  <c:v>126.1658160296586</c:v>
                </c:pt>
                <c:pt idx="702">
                  <c:v>127.0386194743229</c:v>
                </c:pt>
                <c:pt idx="703">
                  <c:v>127.4093531279612</c:v>
                </c:pt>
                <c:pt idx="704">
                  <c:v>128.4899669165932</c:v>
                </c:pt>
                <c:pt idx="705">
                  <c:v>127.6869877475021</c:v>
                </c:pt>
                <c:pt idx="706">
                  <c:v>126.4550880284617</c:v>
                </c:pt>
                <c:pt idx="707">
                  <c:v>125.9812804442153</c:v>
                </c:pt>
                <c:pt idx="708">
                  <c:v>125.83165699655861</c:v>
                </c:pt>
                <c:pt idx="709">
                  <c:v>127.60552609266681</c:v>
                </c:pt>
                <c:pt idx="710">
                  <c:v>130.47497132217251</c:v>
                </c:pt>
                <c:pt idx="711">
                  <c:v>130.65950690761579</c:v>
                </c:pt>
                <c:pt idx="712">
                  <c:v>130.51819587371779</c:v>
                </c:pt>
                <c:pt idx="713">
                  <c:v>130.41678442586161</c:v>
                </c:pt>
                <c:pt idx="714">
                  <c:v>130.1408122890725</c:v>
                </c:pt>
                <c:pt idx="715">
                  <c:v>129.97123904839481</c:v>
                </c:pt>
                <c:pt idx="716">
                  <c:v>132.1008794533756</c:v>
                </c:pt>
                <c:pt idx="717">
                  <c:v>133.64033848148819</c:v>
                </c:pt>
                <c:pt idx="718">
                  <c:v>133.7666871706206</c:v>
                </c:pt>
                <c:pt idx="719">
                  <c:v>134.50316702964199</c:v>
                </c:pt>
                <c:pt idx="720">
                  <c:v>135.30115875047801</c:v>
                </c:pt>
                <c:pt idx="721">
                  <c:v>133.93958537680169</c:v>
                </c:pt>
                <c:pt idx="722">
                  <c:v>134.3585310302405</c:v>
                </c:pt>
                <c:pt idx="723">
                  <c:v>134.37349337500621</c:v>
                </c:pt>
                <c:pt idx="724">
                  <c:v>135.39425778457539</c:v>
                </c:pt>
                <c:pt idx="725">
                  <c:v>136.9436917091985</c:v>
                </c:pt>
                <c:pt idx="726">
                  <c:v>136.9569915712124</c:v>
                </c:pt>
                <c:pt idx="727">
                  <c:v>134.5513790294425</c:v>
                </c:pt>
                <c:pt idx="728">
                  <c:v>134.59294109823611</c:v>
                </c:pt>
                <c:pt idx="729">
                  <c:v>134.42669282306201</c:v>
                </c:pt>
                <c:pt idx="730">
                  <c:v>134.97697461388839</c:v>
                </c:pt>
                <c:pt idx="731">
                  <c:v>133.98114744559521</c:v>
                </c:pt>
                <c:pt idx="732">
                  <c:v>136.3252481255507</c:v>
                </c:pt>
                <c:pt idx="733">
                  <c:v>138.30526508287471</c:v>
                </c:pt>
                <c:pt idx="734">
                  <c:v>138.4997755648285</c:v>
                </c:pt>
                <c:pt idx="735">
                  <c:v>139.48064038835591</c:v>
                </c:pt>
                <c:pt idx="736">
                  <c:v>139.8829612142774</c:v>
                </c:pt>
                <c:pt idx="737">
                  <c:v>139.42245349204501</c:v>
                </c:pt>
                <c:pt idx="738">
                  <c:v>138.08914232514829</c:v>
                </c:pt>
                <c:pt idx="739">
                  <c:v>135.9844391614437</c:v>
                </c:pt>
                <c:pt idx="740">
                  <c:v>136.48152150421441</c:v>
                </c:pt>
                <c:pt idx="741">
                  <c:v>135.25128426792571</c:v>
                </c:pt>
                <c:pt idx="742">
                  <c:v>131.6752838689298</c:v>
                </c:pt>
                <c:pt idx="743">
                  <c:v>131.31286262905019</c:v>
                </c:pt>
                <c:pt idx="744">
                  <c:v>129.1034230519858</c:v>
                </c:pt>
                <c:pt idx="745">
                  <c:v>128.1159082974514</c:v>
                </c:pt>
                <c:pt idx="746">
                  <c:v>123.9364266595734</c:v>
                </c:pt>
                <c:pt idx="747">
                  <c:v>127.552326644611</c:v>
                </c:pt>
                <c:pt idx="748">
                  <c:v>129.6653422220744</c:v>
                </c:pt>
                <c:pt idx="749">
                  <c:v>131.3510997323402</c:v>
                </c:pt>
                <c:pt idx="750">
                  <c:v>133.88971089424939</c:v>
                </c:pt>
                <c:pt idx="751">
                  <c:v>134.1523831690246</c:v>
                </c:pt>
                <c:pt idx="752">
                  <c:v>137.35099998337509</c:v>
                </c:pt>
                <c:pt idx="753">
                  <c:v>135.79491612774521</c:v>
                </c:pt>
                <c:pt idx="754">
                  <c:v>136.8040431580522</c:v>
                </c:pt>
                <c:pt idx="755">
                  <c:v>138.39337666871711</c:v>
                </c:pt>
                <c:pt idx="756">
                  <c:v>138.34682715166829</c:v>
                </c:pt>
                <c:pt idx="757">
                  <c:v>138.48148825455931</c:v>
                </c:pt>
                <c:pt idx="758">
                  <c:v>136.6377948828781</c:v>
                </c:pt>
                <c:pt idx="759">
                  <c:v>137.90626922245681</c:v>
                </c:pt>
                <c:pt idx="760">
                  <c:v>139.0101577696131</c:v>
                </c:pt>
                <c:pt idx="761">
                  <c:v>138.94698342504691</c:v>
                </c:pt>
                <c:pt idx="762">
                  <c:v>139.13650645874549</c:v>
                </c:pt>
                <c:pt idx="763">
                  <c:v>137.03346577779249</c:v>
                </c:pt>
                <c:pt idx="764">
                  <c:v>135.29450881947099</c:v>
                </c:pt>
                <c:pt idx="765">
                  <c:v>137.83478246413191</c:v>
                </c:pt>
                <c:pt idx="766">
                  <c:v>140.19384548885299</c:v>
                </c:pt>
                <c:pt idx="767">
                  <c:v>140.44986783262121</c:v>
                </c:pt>
                <c:pt idx="768">
                  <c:v>141.21627238117401</c:v>
                </c:pt>
                <c:pt idx="769">
                  <c:v>140.9403002443849</c:v>
                </c:pt>
                <c:pt idx="770">
                  <c:v>139.6385762497714</c:v>
                </c:pt>
                <c:pt idx="771">
                  <c:v>141.47728217319741</c:v>
                </c:pt>
                <c:pt idx="772">
                  <c:v>140.93531279612969</c:v>
                </c:pt>
                <c:pt idx="773">
                  <c:v>141.58534355206061</c:v>
                </c:pt>
                <c:pt idx="774">
                  <c:v>141.074961347276</c:v>
                </c:pt>
                <c:pt idx="775">
                  <c:v>140.6909278316237</c:v>
                </c:pt>
                <c:pt idx="776">
                  <c:v>138.75579790859669</c:v>
                </c:pt>
                <c:pt idx="777">
                  <c:v>138.89378397699119</c:v>
                </c:pt>
                <c:pt idx="778">
                  <c:v>139.29776728566441</c:v>
                </c:pt>
                <c:pt idx="779">
                  <c:v>138.08747984239659</c:v>
                </c:pt>
                <c:pt idx="780">
                  <c:v>137.39921198317569</c:v>
                </c:pt>
                <c:pt idx="781">
                  <c:v>138.60451197818821</c:v>
                </c:pt>
                <c:pt idx="782">
                  <c:v>142.13728782563879</c:v>
                </c:pt>
                <c:pt idx="783">
                  <c:v>142.98515402902689</c:v>
                </c:pt>
                <c:pt idx="784">
                  <c:v>143.31432561387169</c:v>
                </c:pt>
                <c:pt idx="785">
                  <c:v>143.20127678675331</c:v>
                </c:pt>
                <c:pt idx="786">
                  <c:v>143.94108161127829</c:v>
                </c:pt>
                <c:pt idx="787">
                  <c:v>145.2228558128709</c:v>
                </c:pt>
                <c:pt idx="788">
                  <c:v>146.83213911655659</c:v>
                </c:pt>
                <c:pt idx="789">
                  <c:v>147.05158683978649</c:v>
                </c:pt>
                <c:pt idx="790">
                  <c:v>146.6825156688999</c:v>
                </c:pt>
                <c:pt idx="791">
                  <c:v>146.47470532493219</c:v>
                </c:pt>
                <c:pt idx="792">
                  <c:v>147.37909594187951</c:v>
                </c:pt>
                <c:pt idx="793">
                  <c:v>146.02251001645851</c:v>
                </c:pt>
                <c:pt idx="794">
                  <c:v>146.817176771791</c:v>
                </c:pt>
                <c:pt idx="795">
                  <c:v>147.97592724975479</c:v>
                </c:pt>
                <c:pt idx="796">
                  <c:v>148.56444614387121</c:v>
                </c:pt>
                <c:pt idx="797">
                  <c:v>149.6101477947166</c:v>
                </c:pt>
                <c:pt idx="798">
                  <c:v>148.60268324716131</c:v>
                </c:pt>
                <c:pt idx="799">
                  <c:v>148.0823261458662</c:v>
                </c:pt>
                <c:pt idx="800">
                  <c:v>144.4115642300211</c:v>
                </c:pt>
                <c:pt idx="801">
                  <c:v>143.33095044138909</c:v>
                </c:pt>
                <c:pt idx="802">
                  <c:v>142.26031154926761</c:v>
                </c:pt>
                <c:pt idx="803">
                  <c:v>137.1714518461871</c:v>
                </c:pt>
                <c:pt idx="804">
                  <c:v>137.57044770660499</c:v>
                </c:pt>
                <c:pt idx="805">
                  <c:v>138.1872288075011</c:v>
                </c:pt>
                <c:pt idx="806">
                  <c:v>139.525527422653</c:v>
                </c:pt>
                <c:pt idx="807">
                  <c:v>137.59538494788109</c:v>
                </c:pt>
                <c:pt idx="808">
                  <c:v>140.05087197220331</c:v>
                </c:pt>
                <c:pt idx="809">
                  <c:v>137.6435969476816</c:v>
                </c:pt>
                <c:pt idx="810">
                  <c:v>133.7849744808897</c:v>
                </c:pt>
                <c:pt idx="811">
                  <c:v>135.2213595783943</c:v>
                </c:pt>
                <c:pt idx="812">
                  <c:v>135.23632192316001</c:v>
                </c:pt>
                <c:pt idx="813">
                  <c:v>136.45658426293821</c:v>
                </c:pt>
                <c:pt idx="814">
                  <c:v>135.64861764559191</c:v>
                </c:pt>
                <c:pt idx="815">
                  <c:v>137.1082775016209</c:v>
                </c:pt>
                <c:pt idx="816">
                  <c:v>136.19723695366659</c:v>
                </c:pt>
                <c:pt idx="817">
                  <c:v>137.47568618975569</c:v>
                </c:pt>
                <c:pt idx="818">
                  <c:v>138.70259846054091</c:v>
                </c:pt>
                <c:pt idx="819">
                  <c:v>137.8480823261458</c:v>
                </c:pt>
                <c:pt idx="820">
                  <c:v>136.41335971139301</c:v>
                </c:pt>
                <c:pt idx="821">
                  <c:v>136.13240012634861</c:v>
                </c:pt>
                <c:pt idx="822">
                  <c:v>135.98111419594019</c:v>
                </c:pt>
                <c:pt idx="823">
                  <c:v>135.68020481787499</c:v>
                </c:pt>
                <c:pt idx="824">
                  <c:v>135.40423268108589</c:v>
                </c:pt>
                <c:pt idx="825">
                  <c:v>137.2396136390085</c:v>
                </c:pt>
                <c:pt idx="826">
                  <c:v>139.3925288025136</c:v>
                </c:pt>
                <c:pt idx="827">
                  <c:v>141.30604644976799</c:v>
                </c:pt>
                <c:pt idx="828">
                  <c:v>141.72166713770341</c:v>
                </c:pt>
                <c:pt idx="829">
                  <c:v>141.98433941247859</c:v>
                </c:pt>
                <c:pt idx="830">
                  <c:v>142.5662083755881</c:v>
                </c:pt>
                <c:pt idx="831">
                  <c:v>141.39083307010691</c:v>
                </c:pt>
                <c:pt idx="832">
                  <c:v>141.43738258715561</c:v>
                </c:pt>
                <c:pt idx="833">
                  <c:v>141.40579541487261</c:v>
                </c:pt>
                <c:pt idx="834">
                  <c:v>141.42242024238999</c:v>
                </c:pt>
                <c:pt idx="835">
                  <c:v>140.7590896244451</c:v>
                </c:pt>
                <c:pt idx="836">
                  <c:v>142.097388239597</c:v>
                </c:pt>
                <c:pt idx="837">
                  <c:v>143.113165200911</c:v>
                </c:pt>
                <c:pt idx="838">
                  <c:v>143.1929643729946</c:v>
                </c:pt>
                <c:pt idx="839">
                  <c:v>143.77150837060071</c:v>
                </c:pt>
                <c:pt idx="840">
                  <c:v>142.2669614802746</c:v>
                </c:pt>
                <c:pt idx="841">
                  <c:v>142.5512460308224</c:v>
                </c:pt>
                <c:pt idx="842">
                  <c:v>142.76404382304531</c:v>
                </c:pt>
                <c:pt idx="843">
                  <c:v>143.40409968246581</c:v>
                </c:pt>
                <c:pt idx="844">
                  <c:v>143.67009692274439</c:v>
                </c:pt>
                <c:pt idx="845">
                  <c:v>143.4124120962245</c:v>
                </c:pt>
                <c:pt idx="846">
                  <c:v>143.4140745789762</c:v>
                </c:pt>
                <c:pt idx="847">
                  <c:v>144.47640105733899</c:v>
                </c:pt>
                <c:pt idx="848">
                  <c:v>146.42815580788351</c:v>
                </c:pt>
                <c:pt idx="849">
                  <c:v>146.6409536001064</c:v>
                </c:pt>
                <c:pt idx="850">
                  <c:v>147.12806104636661</c:v>
                </c:pt>
                <c:pt idx="851">
                  <c:v>145.6900134661102</c:v>
                </c:pt>
                <c:pt idx="852">
                  <c:v>146.63264118634771</c:v>
                </c:pt>
                <c:pt idx="853">
                  <c:v>146.12225898156299</c:v>
                </c:pt>
                <c:pt idx="854">
                  <c:v>145.74487539691771</c:v>
                </c:pt>
                <c:pt idx="855">
                  <c:v>144.94854615883361</c:v>
                </c:pt>
                <c:pt idx="856">
                  <c:v>144.37831457498629</c:v>
                </c:pt>
                <c:pt idx="857">
                  <c:v>142.6476700304234</c:v>
                </c:pt>
                <c:pt idx="858">
                  <c:v>143.63019733670259</c:v>
                </c:pt>
                <c:pt idx="859">
                  <c:v>144.44980133331109</c:v>
                </c:pt>
                <c:pt idx="860">
                  <c:v>144.85544712473609</c:v>
                </c:pt>
                <c:pt idx="861">
                  <c:v>145.26774284716791</c:v>
                </c:pt>
                <c:pt idx="862">
                  <c:v>145.75983774168341</c:v>
                </c:pt>
                <c:pt idx="863">
                  <c:v>145.57696463899191</c:v>
                </c:pt>
                <c:pt idx="864">
                  <c:v>143.47558644079069</c:v>
                </c:pt>
                <c:pt idx="865">
                  <c:v>144.24531595484689</c:v>
                </c:pt>
                <c:pt idx="866">
                  <c:v>145.23781815763661</c:v>
                </c:pt>
                <c:pt idx="867">
                  <c:v>144.3450649199514</c:v>
                </c:pt>
                <c:pt idx="868">
                  <c:v>142.2370367907433</c:v>
                </c:pt>
                <c:pt idx="869">
                  <c:v>142.02590148127209</c:v>
                </c:pt>
                <c:pt idx="870">
                  <c:v>141.53546906950839</c:v>
                </c:pt>
                <c:pt idx="871">
                  <c:v>139.05836976941359</c:v>
                </c:pt>
                <c:pt idx="872">
                  <c:v>142.92696713271599</c:v>
                </c:pt>
                <c:pt idx="873">
                  <c:v>141.31103389802331</c:v>
                </c:pt>
                <c:pt idx="874">
                  <c:v>141.7732041030074</c:v>
                </c:pt>
                <c:pt idx="875">
                  <c:v>142.66096989243741</c:v>
                </c:pt>
                <c:pt idx="876">
                  <c:v>140.86715100330829</c:v>
                </c:pt>
                <c:pt idx="877">
                  <c:v>140.0891090754933</c:v>
                </c:pt>
                <c:pt idx="878">
                  <c:v>140.22709514388779</c:v>
                </c:pt>
                <c:pt idx="879">
                  <c:v>136.5363834350218</c:v>
                </c:pt>
                <c:pt idx="880">
                  <c:v>137.43578660371401</c:v>
                </c:pt>
                <c:pt idx="881">
                  <c:v>136.3767850908547</c:v>
                </c:pt>
                <c:pt idx="882">
                  <c:v>136.6826819171751</c:v>
                </c:pt>
                <c:pt idx="883">
                  <c:v>133.06179448388221</c:v>
                </c:pt>
                <c:pt idx="884">
                  <c:v>135.3443833020232</c:v>
                </c:pt>
                <c:pt idx="885">
                  <c:v>137.17976425994581</c:v>
                </c:pt>
                <c:pt idx="886">
                  <c:v>139.20965569982209</c:v>
                </c:pt>
                <c:pt idx="887">
                  <c:v>140.53299197020829</c:v>
                </c:pt>
                <c:pt idx="888">
                  <c:v>137.956143705009</c:v>
                </c:pt>
                <c:pt idx="889">
                  <c:v>139.30774218217479</c:v>
                </c:pt>
                <c:pt idx="890">
                  <c:v>141.415770311383</c:v>
                </c:pt>
                <c:pt idx="891">
                  <c:v>141.7582417582417</c:v>
                </c:pt>
                <c:pt idx="892">
                  <c:v>139.31605459593351</c:v>
                </c:pt>
                <c:pt idx="893">
                  <c:v>138.05256770461011</c:v>
                </c:pt>
                <c:pt idx="894">
                  <c:v>138.71756080530659</c:v>
                </c:pt>
                <c:pt idx="895">
                  <c:v>140.6111286595401</c:v>
                </c:pt>
                <c:pt idx="896">
                  <c:v>141.21959734667749</c:v>
                </c:pt>
                <c:pt idx="897">
                  <c:v>142.94192947748169</c:v>
                </c:pt>
                <c:pt idx="898">
                  <c:v>143.46561154428019</c:v>
                </c:pt>
                <c:pt idx="899">
                  <c:v>143.63684726770961</c:v>
                </c:pt>
                <c:pt idx="900">
                  <c:v>144.44647636780769</c:v>
                </c:pt>
                <c:pt idx="901">
                  <c:v>143.92611926651259</c:v>
                </c:pt>
                <c:pt idx="902">
                  <c:v>145.922761051354</c:v>
                </c:pt>
                <c:pt idx="903">
                  <c:v>145.2577679506575</c:v>
                </c:pt>
                <c:pt idx="904">
                  <c:v>145.62517663879231</c:v>
                </c:pt>
                <c:pt idx="905">
                  <c:v>145.37912919153459</c:v>
                </c:pt>
                <c:pt idx="906">
                  <c:v>145.16300643380819</c:v>
                </c:pt>
                <c:pt idx="907">
                  <c:v>147.2710345630164</c:v>
                </c:pt>
                <c:pt idx="908">
                  <c:v>145.75817525893169</c:v>
                </c:pt>
                <c:pt idx="909">
                  <c:v>146.9867500124686</c:v>
                </c:pt>
                <c:pt idx="910">
                  <c:v>145.84462436202219</c:v>
                </c:pt>
                <c:pt idx="911">
                  <c:v>145.71827567288989</c:v>
                </c:pt>
                <c:pt idx="912">
                  <c:v>145.6218516732888</c:v>
                </c:pt>
                <c:pt idx="913">
                  <c:v>146.7540024272248</c:v>
                </c:pt>
                <c:pt idx="914">
                  <c:v>145.82966201725651</c:v>
                </c:pt>
                <c:pt idx="915">
                  <c:v>147.1081112533457</c:v>
                </c:pt>
                <c:pt idx="916">
                  <c:v>148.34499842064139</c:v>
                </c:pt>
                <c:pt idx="917">
                  <c:v>148.7822313843493</c:v>
                </c:pt>
                <c:pt idx="918">
                  <c:v>149.3358381406793</c:v>
                </c:pt>
                <c:pt idx="919">
                  <c:v>148.93351731475781</c:v>
                </c:pt>
                <c:pt idx="920">
                  <c:v>148.57442104038171</c:v>
                </c:pt>
                <c:pt idx="921">
                  <c:v>149.29261358913399</c:v>
                </c:pt>
                <c:pt idx="922">
                  <c:v>149.2560389685957</c:v>
                </c:pt>
                <c:pt idx="923">
                  <c:v>148.78389386710111</c:v>
                </c:pt>
                <c:pt idx="924">
                  <c:v>149.59518544995089</c:v>
                </c:pt>
                <c:pt idx="925">
                  <c:v>150.5760502734783</c:v>
                </c:pt>
                <c:pt idx="926">
                  <c:v>150.39650213629031</c:v>
                </c:pt>
                <c:pt idx="927">
                  <c:v>149.5403235191435</c:v>
                </c:pt>
                <c:pt idx="928">
                  <c:v>149.91936958654051</c:v>
                </c:pt>
                <c:pt idx="929">
                  <c:v>149.4438995195425</c:v>
                </c:pt>
                <c:pt idx="930">
                  <c:v>149.30425096839619</c:v>
                </c:pt>
                <c:pt idx="931">
                  <c:v>148.79719372911501</c:v>
                </c:pt>
                <c:pt idx="932">
                  <c:v>150.404814550049</c:v>
                </c:pt>
                <c:pt idx="933">
                  <c:v>150.81544778972921</c:v>
                </c:pt>
                <c:pt idx="934">
                  <c:v>151.34744227028639</c:v>
                </c:pt>
                <c:pt idx="935">
                  <c:v>151.05983275423509</c:v>
                </c:pt>
                <c:pt idx="936">
                  <c:v>150.9484464098685</c:v>
                </c:pt>
                <c:pt idx="937">
                  <c:v>152.27178268025469</c:v>
                </c:pt>
                <c:pt idx="938">
                  <c:v>151.54195275224009</c:v>
                </c:pt>
                <c:pt idx="939">
                  <c:v>150.8004854449635</c:v>
                </c:pt>
                <c:pt idx="940">
                  <c:v>151.10970723678739</c:v>
                </c:pt>
                <c:pt idx="941">
                  <c:v>152.1637213013914</c:v>
                </c:pt>
                <c:pt idx="942">
                  <c:v>151.43389137337689</c:v>
                </c:pt>
                <c:pt idx="943">
                  <c:v>151.568552476268</c:v>
                </c:pt>
                <c:pt idx="944">
                  <c:v>152.96670047048261</c:v>
                </c:pt>
                <c:pt idx="945">
                  <c:v>154.0074146730727</c:v>
                </c:pt>
                <c:pt idx="946">
                  <c:v>153.93094046649259</c:v>
                </c:pt>
                <c:pt idx="947">
                  <c:v>154.80208142840519</c:v>
                </c:pt>
                <c:pt idx="948">
                  <c:v>153.7746670878289</c:v>
                </c:pt>
                <c:pt idx="949">
                  <c:v>152.3499193695865</c:v>
                </c:pt>
                <c:pt idx="950">
                  <c:v>152.7073531612109</c:v>
                </c:pt>
                <c:pt idx="951">
                  <c:v>151.31585509800331</c:v>
                </c:pt>
                <c:pt idx="952">
                  <c:v>151.5386277867367</c:v>
                </c:pt>
                <c:pt idx="953">
                  <c:v>150.86199730677791</c:v>
                </c:pt>
                <c:pt idx="954">
                  <c:v>153.06312447008361</c:v>
                </c:pt>
                <c:pt idx="955">
                  <c:v>153.31249688284481</c:v>
                </c:pt>
                <c:pt idx="956">
                  <c:v>153.7347675017871</c:v>
                </c:pt>
                <c:pt idx="957">
                  <c:v>156.0672308024804</c:v>
                </c:pt>
                <c:pt idx="958">
                  <c:v>156.67736197236951</c:v>
                </c:pt>
                <c:pt idx="959">
                  <c:v>156.963309005669</c:v>
                </c:pt>
                <c:pt idx="960">
                  <c:v>157.6150022443517</c:v>
                </c:pt>
                <c:pt idx="961">
                  <c:v>160.0389020963907</c:v>
                </c:pt>
                <c:pt idx="962">
                  <c:v>160.54762181842361</c:v>
                </c:pt>
                <c:pt idx="963">
                  <c:v>161.63654802081419</c:v>
                </c:pt>
                <c:pt idx="964">
                  <c:v>160.40132333627039</c:v>
                </c:pt>
                <c:pt idx="965">
                  <c:v>162.1419427773437</c:v>
                </c:pt>
                <c:pt idx="966">
                  <c:v>163.92079932170699</c:v>
                </c:pt>
                <c:pt idx="967">
                  <c:v>163.78613821881589</c:v>
                </c:pt>
                <c:pt idx="968">
                  <c:v>163.2258815314791</c:v>
                </c:pt>
                <c:pt idx="969">
                  <c:v>162.64235008561781</c:v>
                </c:pt>
                <c:pt idx="970">
                  <c:v>164.06044787285319</c:v>
                </c:pt>
                <c:pt idx="971">
                  <c:v>164.8650895246962</c:v>
                </c:pt>
                <c:pt idx="972">
                  <c:v>164.93990124852451</c:v>
                </c:pt>
                <c:pt idx="973">
                  <c:v>163.7894631843194</c:v>
                </c:pt>
                <c:pt idx="974">
                  <c:v>163.75953849478799</c:v>
                </c:pt>
                <c:pt idx="975">
                  <c:v>166.87336868879979</c:v>
                </c:pt>
                <c:pt idx="976">
                  <c:v>167.56662399627601</c:v>
                </c:pt>
                <c:pt idx="977">
                  <c:v>167.80103406427151</c:v>
                </c:pt>
                <c:pt idx="978">
                  <c:v>169.2756562650662</c:v>
                </c:pt>
                <c:pt idx="979">
                  <c:v>168.00718192548749</c:v>
                </c:pt>
                <c:pt idx="980">
                  <c:v>167.33387641103221</c:v>
                </c:pt>
                <c:pt idx="981">
                  <c:v>168.4078402686572</c:v>
                </c:pt>
                <c:pt idx="982">
                  <c:v>167.16097820485109</c:v>
                </c:pt>
                <c:pt idx="983">
                  <c:v>170.2980831573872</c:v>
                </c:pt>
                <c:pt idx="984">
                  <c:v>169.0661834383468</c:v>
                </c:pt>
                <c:pt idx="985">
                  <c:v>166.20505062259971</c:v>
                </c:pt>
                <c:pt idx="986">
                  <c:v>166.3047995877042</c:v>
                </c:pt>
                <c:pt idx="987">
                  <c:v>165.42534621203299</c:v>
                </c:pt>
                <c:pt idx="988">
                  <c:v>164.45445628501599</c:v>
                </c:pt>
                <c:pt idx="989">
                  <c:v>167.44193778989541</c:v>
                </c:pt>
                <c:pt idx="990">
                  <c:v>166.87004372329631</c:v>
                </c:pt>
                <c:pt idx="991">
                  <c:v>167.80934647803019</c:v>
                </c:pt>
                <c:pt idx="992">
                  <c:v>167.28233944572821</c:v>
                </c:pt>
                <c:pt idx="993">
                  <c:v>165.80605476218179</c:v>
                </c:pt>
                <c:pt idx="994">
                  <c:v>164.99808814483541</c:v>
                </c:pt>
                <c:pt idx="995">
                  <c:v>165.3488720054529</c:v>
                </c:pt>
                <c:pt idx="996">
                  <c:v>168.00884440823921</c:v>
                </c:pt>
                <c:pt idx="997">
                  <c:v>168.2715166830144</c:v>
                </c:pt>
                <c:pt idx="998">
                  <c:v>169.27399378231439</c:v>
                </c:pt>
                <c:pt idx="999">
                  <c:v>171.9256537713421</c:v>
                </c:pt>
                <c:pt idx="1000">
                  <c:v>172.8001196987581</c:v>
                </c:pt>
                <c:pt idx="1001">
                  <c:v>172.04202756396401</c:v>
                </c:pt>
                <c:pt idx="1002">
                  <c:v>172.84168176755159</c:v>
                </c:pt>
                <c:pt idx="1003">
                  <c:v>172.43769845887849</c:v>
                </c:pt>
                <c:pt idx="1004">
                  <c:v>170.22160895080711</c:v>
                </c:pt>
                <c:pt idx="1005">
                  <c:v>166.65724593107339</c:v>
                </c:pt>
                <c:pt idx="1006">
                  <c:v>167.6713604096357</c:v>
                </c:pt>
                <c:pt idx="1007">
                  <c:v>164.12362221741941</c:v>
                </c:pt>
                <c:pt idx="1008">
                  <c:v>164.254958354807</c:v>
                </c:pt>
                <c:pt idx="1009">
                  <c:v>161.27911422918979</c:v>
                </c:pt>
                <c:pt idx="1010">
                  <c:v>164.14855945869559</c:v>
                </c:pt>
                <c:pt idx="1011">
                  <c:v>162.16023008761269</c:v>
                </c:pt>
                <c:pt idx="1012">
                  <c:v>160.2317500955927</c:v>
                </c:pt>
                <c:pt idx="1013">
                  <c:v>157.69812638193869</c:v>
                </c:pt>
                <c:pt idx="1014">
                  <c:v>155.52526142541271</c:v>
                </c:pt>
                <c:pt idx="1015">
                  <c:v>157.48532858971581</c:v>
                </c:pt>
                <c:pt idx="1016">
                  <c:v>158.97990058353139</c:v>
                </c:pt>
                <c:pt idx="1017">
                  <c:v>162.13529284633671</c:v>
                </c:pt>
                <c:pt idx="1018">
                  <c:v>163.46195408222641</c:v>
                </c:pt>
                <c:pt idx="1019">
                  <c:v>162.11866801881931</c:v>
                </c:pt>
                <c:pt idx="1020">
                  <c:v>161.831058502768</c:v>
                </c:pt>
                <c:pt idx="1021">
                  <c:v>161.06299147146339</c:v>
                </c:pt>
                <c:pt idx="1022">
                  <c:v>158.74881548103929</c:v>
                </c:pt>
                <c:pt idx="1023">
                  <c:v>154.24847467207519</c:v>
                </c:pt>
                <c:pt idx="1024">
                  <c:v>156.71559907565961</c:v>
                </c:pt>
                <c:pt idx="1025">
                  <c:v>158.45455603398111</c:v>
                </c:pt>
                <c:pt idx="1026">
                  <c:v>159.8909411314857</c:v>
                </c:pt>
                <c:pt idx="1027">
                  <c:v>158.27833286229651</c:v>
                </c:pt>
                <c:pt idx="1028">
                  <c:v>159.43043340925331</c:v>
                </c:pt>
                <c:pt idx="1029">
                  <c:v>159.35894665092849</c:v>
                </c:pt>
                <c:pt idx="1030">
                  <c:v>160.75543216239129</c:v>
                </c:pt>
                <c:pt idx="1031">
                  <c:v>160.51935961164401</c:v>
                </c:pt>
                <c:pt idx="1032">
                  <c:v>160.30157437116591</c:v>
                </c:pt>
                <c:pt idx="1033">
                  <c:v>160.92500540306889</c:v>
                </c:pt>
                <c:pt idx="1034">
                  <c:v>160.52600954265091</c:v>
                </c:pt>
                <c:pt idx="1035">
                  <c:v>160.5143721633888</c:v>
                </c:pt>
                <c:pt idx="1036">
                  <c:v>162.04385629499089</c:v>
                </c:pt>
                <c:pt idx="1037">
                  <c:v>163.07792056657411</c:v>
                </c:pt>
                <c:pt idx="1038">
                  <c:v>164.28488304433839</c:v>
                </c:pt>
                <c:pt idx="1039">
                  <c:v>165.16101145450611</c:v>
                </c:pt>
                <c:pt idx="1040">
                  <c:v>164.82186497315089</c:v>
                </c:pt>
                <c:pt idx="1041">
                  <c:v>163.02638360127011</c:v>
                </c:pt>
                <c:pt idx="1042">
                  <c:v>161.7612342271949</c:v>
                </c:pt>
                <c:pt idx="1043">
                  <c:v>157.96079865671391</c:v>
                </c:pt>
                <c:pt idx="1044">
                  <c:v>154.15205067247419</c:v>
                </c:pt>
                <c:pt idx="1045">
                  <c:v>153.77799205333241</c:v>
                </c:pt>
                <c:pt idx="1046">
                  <c:v>156.60088776578939</c:v>
                </c:pt>
                <c:pt idx="1047">
                  <c:v>154.2717494305997</c:v>
                </c:pt>
                <c:pt idx="1048">
                  <c:v>151.84286213030529</c:v>
                </c:pt>
                <c:pt idx="1049">
                  <c:v>151.40729164934899</c:v>
                </c:pt>
                <c:pt idx="1050">
                  <c:v>152.893551229406</c:v>
                </c:pt>
                <c:pt idx="1051">
                  <c:v>152.41143123140091</c:v>
                </c:pt>
                <c:pt idx="1052">
                  <c:v>152.8719389536333</c:v>
                </c:pt>
                <c:pt idx="1053">
                  <c:v>152.70569067845921</c:v>
                </c:pt>
                <c:pt idx="1054">
                  <c:v>153.90267825971301</c:v>
                </c:pt>
                <c:pt idx="1055">
                  <c:v>152.59929178234771</c:v>
                </c:pt>
                <c:pt idx="1056">
                  <c:v>150.08894282721809</c:v>
                </c:pt>
                <c:pt idx="1057">
                  <c:v>147.21284766670539</c:v>
                </c:pt>
                <c:pt idx="1058">
                  <c:v>147.11642366710441</c:v>
                </c:pt>
                <c:pt idx="1059">
                  <c:v>144.70748615983101</c:v>
                </c:pt>
                <c:pt idx="1060">
                  <c:v>145.04663264118631</c:v>
                </c:pt>
                <c:pt idx="1061">
                  <c:v>147.29264683878901</c:v>
                </c:pt>
                <c:pt idx="1062">
                  <c:v>144.2885405063922</c:v>
                </c:pt>
                <c:pt idx="1063">
                  <c:v>144.04083057638269</c:v>
                </c:pt>
                <c:pt idx="1064">
                  <c:v>141.5005569317218</c:v>
                </c:pt>
                <c:pt idx="1065">
                  <c:v>138.92703363202611</c:v>
                </c:pt>
                <c:pt idx="1066">
                  <c:v>138.4615384615384</c:v>
                </c:pt>
                <c:pt idx="1067">
                  <c:v>140.99349969244071</c:v>
                </c:pt>
                <c:pt idx="1068">
                  <c:v>145.1596814683048</c:v>
                </c:pt>
                <c:pt idx="1069">
                  <c:v>145.78643746571129</c:v>
                </c:pt>
                <c:pt idx="1070">
                  <c:v>146.0108726371964</c:v>
                </c:pt>
                <c:pt idx="1071">
                  <c:v>147.6284683546408</c:v>
                </c:pt>
                <c:pt idx="1072">
                  <c:v>145.14471912353909</c:v>
                </c:pt>
                <c:pt idx="1073">
                  <c:v>146.40488104935909</c:v>
                </c:pt>
                <c:pt idx="1074">
                  <c:v>145.0832072617246</c:v>
                </c:pt>
                <c:pt idx="1075">
                  <c:v>144.26194078236429</c:v>
                </c:pt>
                <c:pt idx="1076">
                  <c:v>139.68845073232359</c:v>
                </c:pt>
                <c:pt idx="1077">
                  <c:v>140.53797941846349</c:v>
                </c:pt>
                <c:pt idx="1078">
                  <c:v>141.21627238117401</c:v>
                </c:pt>
                <c:pt idx="1079">
                  <c:v>146.02417249921029</c:v>
                </c:pt>
                <c:pt idx="1080">
                  <c:v>146.32175691177201</c:v>
                </c:pt>
                <c:pt idx="1081">
                  <c:v>146.42316835962819</c:v>
                </c:pt>
                <c:pt idx="1082">
                  <c:v>144.52128809163611</c:v>
                </c:pt>
                <c:pt idx="1083">
                  <c:v>145.98593539592031</c:v>
                </c:pt>
                <c:pt idx="1084">
                  <c:v>146.44145566989741</c:v>
                </c:pt>
                <c:pt idx="1085">
                  <c:v>145.70663829362769</c:v>
                </c:pt>
                <c:pt idx="1086">
                  <c:v>144.42652657478669</c:v>
                </c:pt>
                <c:pt idx="1087">
                  <c:v>146.28684477398539</c:v>
                </c:pt>
                <c:pt idx="1088">
                  <c:v>144.1272796794733</c:v>
                </c:pt>
                <c:pt idx="1089">
                  <c:v>145.8479493275257</c:v>
                </c:pt>
                <c:pt idx="1090">
                  <c:v>144.53292547089819</c:v>
                </c:pt>
                <c:pt idx="1091">
                  <c:v>142.920317201709</c:v>
                </c:pt>
                <c:pt idx="1092">
                  <c:v>142.6177453408921</c:v>
                </c:pt>
                <c:pt idx="1093">
                  <c:v>143.85463250818771</c:v>
                </c:pt>
                <c:pt idx="1094">
                  <c:v>145.4123788465694</c:v>
                </c:pt>
                <c:pt idx="1095">
                  <c:v>146.51959235922919</c:v>
                </c:pt>
                <c:pt idx="1096">
                  <c:v>149.40233745074889</c:v>
                </c:pt>
                <c:pt idx="1097">
                  <c:v>150.23191634386791</c:v>
                </c:pt>
                <c:pt idx="1098">
                  <c:v>151.25268075343709</c:v>
                </c:pt>
                <c:pt idx="1099">
                  <c:v>152.8968761949094</c:v>
                </c:pt>
                <c:pt idx="1100">
                  <c:v>153.82786653588471</c:v>
                </c:pt>
                <c:pt idx="1101">
                  <c:v>154.2800618443583</c:v>
                </c:pt>
                <c:pt idx="1102">
                  <c:v>156.51277617994711</c:v>
                </c:pt>
                <c:pt idx="1103">
                  <c:v>157.03313328124219</c:v>
                </c:pt>
                <c:pt idx="1104">
                  <c:v>156.89182224734421</c:v>
                </c:pt>
                <c:pt idx="1105">
                  <c:v>157.18275672889891</c:v>
                </c:pt>
                <c:pt idx="1106">
                  <c:v>155.75800901065651</c:v>
                </c:pt>
                <c:pt idx="1107">
                  <c:v>154.38147329221459</c:v>
                </c:pt>
                <c:pt idx="1108">
                  <c:v>157.2874931422586</c:v>
                </c:pt>
                <c:pt idx="1109">
                  <c:v>155.6017356319928</c:v>
                </c:pt>
                <c:pt idx="1110">
                  <c:v>153.24766005552689</c:v>
                </c:pt>
                <c:pt idx="1111">
                  <c:v>153.5369320543299</c:v>
                </c:pt>
                <c:pt idx="1112">
                  <c:v>156.09715549201169</c:v>
                </c:pt>
                <c:pt idx="1113">
                  <c:v>156.6574121793486</c:v>
                </c:pt>
                <c:pt idx="1114">
                  <c:v>156.55101328323721</c:v>
                </c:pt>
                <c:pt idx="1115">
                  <c:v>156.4346394906153</c:v>
                </c:pt>
                <c:pt idx="1116">
                  <c:v>155.87438280327839</c:v>
                </c:pt>
                <c:pt idx="1117">
                  <c:v>154.62585825672059</c:v>
                </c:pt>
                <c:pt idx="1118">
                  <c:v>153.4571328822463</c:v>
                </c:pt>
                <c:pt idx="1119">
                  <c:v>152.0722847500457</c:v>
                </c:pt>
                <c:pt idx="1120">
                  <c:v>148.69245731575529</c:v>
                </c:pt>
                <c:pt idx="1121">
                  <c:v>147.91607787069199</c:v>
                </c:pt>
                <c:pt idx="1122">
                  <c:v>145.98593539592031</c:v>
                </c:pt>
                <c:pt idx="1123">
                  <c:v>148.30842380010299</c:v>
                </c:pt>
                <c:pt idx="1124">
                  <c:v>148.42646007547671</c:v>
                </c:pt>
                <c:pt idx="1125">
                  <c:v>148.23361207627471</c:v>
                </c:pt>
                <c:pt idx="1126">
                  <c:v>148.98172931455829</c:v>
                </c:pt>
                <c:pt idx="1127">
                  <c:v>147.11642366710441</c:v>
                </c:pt>
                <c:pt idx="1128">
                  <c:v>148.63759538494779</c:v>
                </c:pt>
                <c:pt idx="1129">
                  <c:v>147.49879470000499</c:v>
                </c:pt>
                <c:pt idx="1130">
                  <c:v>146.16382105035649</c:v>
                </c:pt>
                <c:pt idx="1131">
                  <c:v>145.47555319113559</c:v>
                </c:pt>
                <c:pt idx="1132">
                  <c:v>145.3691542950242</c:v>
                </c:pt>
                <c:pt idx="1133">
                  <c:v>146.69415304816209</c:v>
                </c:pt>
                <c:pt idx="1134">
                  <c:v>144.24531595484689</c:v>
                </c:pt>
                <c:pt idx="1135">
                  <c:v>144.54290036740869</c:v>
                </c:pt>
                <c:pt idx="1136">
                  <c:v>143.56868547488821</c:v>
                </c:pt>
                <c:pt idx="1137">
                  <c:v>144.80058519392861</c:v>
                </c:pt>
                <c:pt idx="1138">
                  <c:v>146.624328772589</c:v>
                </c:pt>
                <c:pt idx="1139">
                  <c:v>147.01833718475169</c:v>
                </c:pt>
                <c:pt idx="1140">
                  <c:v>149.38737510598321</c:v>
                </c:pt>
                <c:pt idx="1141">
                  <c:v>150.2152915163505</c:v>
                </c:pt>
                <c:pt idx="1142">
                  <c:v>149.04324117637279</c:v>
                </c:pt>
                <c:pt idx="1143">
                  <c:v>148.22363717976421</c:v>
                </c:pt>
                <c:pt idx="1144">
                  <c:v>148.4763345580289</c:v>
                </c:pt>
                <c:pt idx="1145">
                  <c:v>149.28928862363051</c:v>
                </c:pt>
                <c:pt idx="1146">
                  <c:v>148.73401938454879</c:v>
                </c:pt>
                <c:pt idx="1147">
                  <c:v>148.5694335921265</c:v>
                </c:pt>
                <c:pt idx="1148">
                  <c:v>147.72156738873829</c:v>
                </c:pt>
                <c:pt idx="1149">
                  <c:v>147.77310435404229</c:v>
                </c:pt>
                <c:pt idx="1150">
                  <c:v>148.3117487656065</c:v>
                </c:pt>
                <c:pt idx="1151">
                  <c:v>147.06322421904869</c:v>
                </c:pt>
                <c:pt idx="1152">
                  <c:v>145.78809994846301</c:v>
                </c:pt>
                <c:pt idx="1153">
                  <c:v>144.8936842280261</c:v>
                </c:pt>
                <c:pt idx="1154">
                  <c:v>141.75159182723479</c:v>
                </c:pt>
                <c:pt idx="1155">
                  <c:v>141.9211650679124</c:v>
                </c:pt>
                <c:pt idx="1156">
                  <c:v>141.59365596581929</c:v>
                </c:pt>
                <c:pt idx="1157">
                  <c:v>142.3450981696065</c:v>
                </c:pt>
                <c:pt idx="1158">
                  <c:v>146.03913484397589</c:v>
                </c:pt>
                <c:pt idx="1159">
                  <c:v>147.60685607886811</c:v>
                </c:pt>
                <c:pt idx="1160">
                  <c:v>148.1056009043906</c:v>
                </c:pt>
                <c:pt idx="1161">
                  <c:v>149.36742531296241</c:v>
                </c:pt>
                <c:pt idx="1162">
                  <c:v>150.38652723977981</c:v>
                </c:pt>
                <c:pt idx="1163">
                  <c:v>150.35660255024851</c:v>
                </c:pt>
                <c:pt idx="1164">
                  <c:v>151.2576682016923</c:v>
                </c:pt>
                <c:pt idx="1165">
                  <c:v>150.8570098585227</c:v>
                </c:pt>
                <c:pt idx="1166">
                  <c:v>150.79716047945999</c:v>
                </c:pt>
                <c:pt idx="1167">
                  <c:v>153.20942295223679</c:v>
                </c:pt>
                <c:pt idx="1168">
                  <c:v>151.44552875263909</c:v>
                </c:pt>
                <c:pt idx="1169">
                  <c:v>150.38985220528329</c:v>
                </c:pt>
                <c:pt idx="1170">
                  <c:v>148.270186696813</c:v>
                </c:pt>
                <c:pt idx="1171">
                  <c:v>149.90274475902311</c:v>
                </c:pt>
                <c:pt idx="1172">
                  <c:v>150.4713138601187</c:v>
                </c:pt>
                <c:pt idx="1173">
                  <c:v>150.11055510299079</c:v>
                </c:pt>
                <c:pt idx="1174">
                  <c:v>149.94763179332011</c:v>
                </c:pt>
                <c:pt idx="1175">
                  <c:v>150.91187178933009</c:v>
                </c:pt>
                <c:pt idx="1176">
                  <c:v>149.5602733121643</c:v>
                </c:pt>
                <c:pt idx="1177">
                  <c:v>148.8154810393842</c:v>
                </c:pt>
                <c:pt idx="1178">
                  <c:v>151.09640737477341</c:v>
                </c:pt>
                <c:pt idx="1179">
                  <c:v>152.2086083356885</c:v>
                </c:pt>
                <c:pt idx="1180">
                  <c:v>149.7847084836495</c:v>
                </c:pt>
                <c:pt idx="1181">
                  <c:v>149.33417565792749</c:v>
                </c:pt>
                <c:pt idx="1182">
                  <c:v>147.79139166431139</c:v>
                </c:pt>
                <c:pt idx="1183">
                  <c:v>147.09813635683531</c:v>
                </c:pt>
                <c:pt idx="1184">
                  <c:v>147.6567305614204</c:v>
                </c:pt>
                <c:pt idx="1185">
                  <c:v>146.06407208525209</c:v>
                </c:pt>
                <c:pt idx="1186">
                  <c:v>144.9452211933301</c:v>
                </c:pt>
                <c:pt idx="1187">
                  <c:v>143.357550165417</c:v>
                </c:pt>
                <c:pt idx="1188">
                  <c:v>140.33016907449581</c:v>
                </c:pt>
                <c:pt idx="1189">
                  <c:v>138.00269322205779</c:v>
                </c:pt>
                <c:pt idx="1190">
                  <c:v>136.57960798656711</c:v>
                </c:pt>
                <c:pt idx="1191">
                  <c:v>139.05836976941359</c:v>
                </c:pt>
                <c:pt idx="1192">
                  <c:v>138.4765008063041</c:v>
                </c:pt>
                <c:pt idx="1193">
                  <c:v>137.03346577779249</c:v>
                </c:pt>
                <c:pt idx="1194">
                  <c:v>135.70181709364761</c:v>
                </c:pt>
                <c:pt idx="1195">
                  <c:v>135.70181709364761</c:v>
                </c:pt>
                <c:pt idx="1196">
                  <c:v>132.80410965736229</c:v>
                </c:pt>
                <c:pt idx="1197">
                  <c:v>130.53149573573171</c:v>
                </c:pt>
                <c:pt idx="1198">
                  <c:v>132.01775531578861</c:v>
                </c:pt>
                <c:pt idx="1199">
                  <c:v>133.35439144818869</c:v>
                </c:pt>
                <c:pt idx="1200">
                  <c:v>132.0044554537746</c:v>
                </c:pt>
                <c:pt idx="1201">
                  <c:v>130.65451945936061</c:v>
                </c:pt>
                <c:pt idx="1202">
                  <c:v>128.06270884939559</c:v>
                </c:pt>
                <c:pt idx="1203">
                  <c:v>132.24551545277711</c:v>
                </c:pt>
                <c:pt idx="1204">
                  <c:v>134.2737444099017</c:v>
                </c:pt>
                <c:pt idx="1205">
                  <c:v>135.3560206812854</c:v>
                </c:pt>
                <c:pt idx="1206">
                  <c:v>135.09833585476551</c:v>
                </c:pt>
                <c:pt idx="1207">
                  <c:v>136.09748798856211</c:v>
                </c:pt>
                <c:pt idx="1208">
                  <c:v>137.86636963641499</c:v>
                </c:pt>
                <c:pt idx="1209">
                  <c:v>138.44657611677269</c:v>
                </c:pt>
                <c:pt idx="1210">
                  <c:v>136.26041129823281</c:v>
                </c:pt>
                <c:pt idx="1211">
                  <c:v>133.35605393094039</c:v>
                </c:pt>
                <c:pt idx="1212">
                  <c:v>133.2346926900633</c:v>
                </c:pt>
                <c:pt idx="1213">
                  <c:v>134.71263985636139</c:v>
                </c:pt>
                <c:pt idx="1214">
                  <c:v>136.22383667769441</c:v>
                </c:pt>
                <c:pt idx="1215">
                  <c:v>136.49315888347661</c:v>
                </c:pt>
                <c:pt idx="1216">
                  <c:v>135.39425778457539</c:v>
                </c:pt>
                <c:pt idx="1217">
                  <c:v>137.74667087828959</c:v>
                </c:pt>
                <c:pt idx="1218">
                  <c:v>138.00435570480951</c:v>
                </c:pt>
                <c:pt idx="1219">
                  <c:v>132.80410965736229</c:v>
                </c:pt>
                <c:pt idx="1220">
                  <c:v>131.40596166314771</c:v>
                </c:pt>
                <c:pt idx="1221">
                  <c:v>130.16574953034859</c:v>
                </c:pt>
                <c:pt idx="1222">
                  <c:v>133.33277917241611</c:v>
                </c:pt>
                <c:pt idx="1223">
                  <c:v>132.5813369686289</c:v>
                </c:pt>
                <c:pt idx="1224">
                  <c:v>133.82154910142799</c:v>
                </c:pt>
                <c:pt idx="1225">
                  <c:v>132.27876510781201</c:v>
                </c:pt>
                <c:pt idx="1226">
                  <c:v>129.78005353194459</c:v>
                </c:pt>
                <c:pt idx="1227">
                  <c:v>127.8016990573723</c:v>
                </c:pt>
                <c:pt idx="1228">
                  <c:v>127.0751940948612</c:v>
                </c:pt>
                <c:pt idx="1229">
                  <c:v>130.13748732356899</c:v>
                </c:pt>
                <c:pt idx="1230">
                  <c:v>132.2638027630463</c:v>
                </c:pt>
                <c:pt idx="1231">
                  <c:v>132.39513890043389</c:v>
                </c:pt>
                <c:pt idx="1232">
                  <c:v>135.27954647470531</c:v>
                </c:pt>
                <c:pt idx="1233">
                  <c:v>134.93707502784659</c:v>
                </c:pt>
                <c:pt idx="1234">
                  <c:v>136.014363850975</c:v>
                </c:pt>
                <c:pt idx="1235">
                  <c:v>135.78494123123471</c:v>
                </c:pt>
                <c:pt idx="1236">
                  <c:v>133.7683496533723</c:v>
                </c:pt>
                <c:pt idx="1237">
                  <c:v>136.10746288507261</c:v>
                </c:pt>
                <c:pt idx="1238">
                  <c:v>134.90548785556351</c:v>
                </c:pt>
                <c:pt idx="1239">
                  <c:v>133.81822413592459</c:v>
                </c:pt>
                <c:pt idx="1240">
                  <c:v>134.5497165466908</c:v>
                </c:pt>
                <c:pt idx="1241">
                  <c:v>136.37013515984771</c:v>
                </c:pt>
                <c:pt idx="1242">
                  <c:v>136.9569915712124</c:v>
                </c:pt>
                <c:pt idx="1243">
                  <c:v>140.637728383568</c:v>
                </c:pt>
                <c:pt idx="1244">
                  <c:v>140.17722066133561</c:v>
                </c:pt>
                <c:pt idx="1245">
                  <c:v>138.67599873651309</c:v>
                </c:pt>
                <c:pt idx="1246">
                  <c:v>138.69761101228571</c:v>
                </c:pt>
                <c:pt idx="1247">
                  <c:v>138.97192066632309</c:v>
                </c:pt>
                <c:pt idx="1248">
                  <c:v>139.68512576682019</c:v>
                </c:pt>
                <c:pt idx="1249">
                  <c:v>139.74996259413811</c:v>
                </c:pt>
                <c:pt idx="1250">
                  <c:v>137.89130687769111</c:v>
                </c:pt>
                <c:pt idx="1251">
                  <c:v>136.3535103323303</c:v>
                </c:pt>
                <c:pt idx="1252">
                  <c:v>135.47738192216261</c:v>
                </c:pt>
                <c:pt idx="1253">
                  <c:v>132.89720869145981</c:v>
                </c:pt>
                <c:pt idx="1254">
                  <c:v>131.8498445578627</c:v>
                </c:pt>
                <c:pt idx="1255">
                  <c:v>129.4990939469003</c:v>
                </c:pt>
                <c:pt idx="1256">
                  <c:v>128.64457781250519</c:v>
                </c:pt>
                <c:pt idx="1257">
                  <c:v>125.63714651460489</c:v>
                </c:pt>
                <c:pt idx="1258">
                  <c:v>126.3686389253712</c:v>
                </c:pt>
                <c:pt idx="1259">
                  <c:v>123.6937041778192</c:v>
                </c:pt>
                <c:pt idx="1260">
                  <c:v>125.11346444780629</c:v>
                </c:pt>
                <c:pt idx="1261">
                  <c:v>124.42685907133711</c:v>
                </c:pt>
                <c:pt idx="1262">
                  <c:v>127.66371298897769</c:v>
                </c:pt>
                <c:pt idx="1263">
                  <c:v>126.48168775248961</c:v>
                </c:pt>
                <c:pt idx="1264">
                  <c:v>126.72274775149209</c:v>
                </c:pt>
                <c:pt idx="1265">
                  <c:v>128.96211201808779</c:v>
                </c:pt>
                <c:pt idx="1266">
                  <c:v>131.73845821349599</c:v>
                </c:pt>
                <c:pt idx="1267">
                  <c:v>131.5938222140945</c:v>
                </c:pt>
                <c:pt idx="1268">
                  <c:v>132.02108028129209</c:v>
                </c:pt>
                <c:pt idx="1269">
                  <c:v>129.13334774151721</c:v>
                </c:pt>
                <c:pt idx="1270">
                  <c:v>127.3744409901747</c:v>
                </c:pt>
                <c:pt idx="1271">
                  <c:v>124.7211185183954</c:v>
                </c:pt>
                <c:pt idx="1272">
                  <c:v>125.2547754817043</c:v>
                </c:pt>
                <c:pt idx="1273">
                  <c:v>124.24066100314209</c:v>
                </c:pt>
                <c:pt idx="1274">
                  <c:v>123.6953666605709</c:v>
                </c:pt>
                <c:pt idx="1275">
                  <c:v>121.29307908430449</c:v>
                </c:pt>
                <c:pt idx="1276">
                  <c:v>119.8251068145168</c:v>
                </c:pt>
                <c:pt idx="1277">
                  <c:v>117.836777443434</c:v>
                </c:pt>
                <c:pt idx="1278">
                  <c:v>121.0586690163089</c:v>
                </c:pt>
                <c:pt idx="1279">
                  <c:v>122.17585742547919</c:v>
                </c:pt>
                <c:pt idx="1280">
                  <c:v>121.71202473774331</c:v>
                </c:pt>
                <c:pt idx="1281">
                  <c:v>123.1500723179997</c:v>
                </c:pt>
                <c:pt idx="1282">
                  <c:v>122.3653804591777</c:v>
                </c:pt>
                <c:pt idx="1283">
                  <c:v>121.1650679124204</c:v>
                </c:pt>
                <c:pt idx="1284">
                  <c:v>119.9514555036491</c:v>
                </c:pt>
                <c:pt idx="1285">
                  <c:v>119.6239464015561</c:v>
                </c:pt>
                <c:pt idx="1286">
                  <c:v>119.78188226297149</c:v>
                </c:pt>
                <c:pt idx="1287">
                  <c:v>123.05032335289521</c:v>
                </c:pt>
                <c:pt idx="1288">
                  <c:v>122.8591378364449</c:v>
                </c:pt>
                <c:pt idx="1289">
                  <c:v>122.8957124569832</c:v>
                </c:pt>
                <c:pt idx="1290">
                  <c:v>122.8508254226862</c:v>
                </c:pt>
                <c:pt idx="1291">
                  <c:v>122.9472494222872</c:v>
                </c:pt>
                <c:pt idx="1292">
                  <c:v>123.0669481804126</c:v>
                </c:pt>
                <c:pt idx="1293">
                  <c:v>125.86158168609001</c:v>
                </c:pt>
                <c:pt idx="1294">
                  <c:v>126.5315622350418</c:v>
                </c:pt>
                <c:pt idx="1295">
                  <c:v>126.2622400292597</c:v>
                </c:pt>
                <c:pt idx="1296">
                  <c:v>127.2530797492976</c:v>
                </c:pt>
                <c:pt idx="1297">
                  <c:v>127.45091519675481</c:v>
                </c:pt>
                <c:pt idx="1298">
                  <c:v>129.67365463583309</c:v>
                </c:pt>
                <c:pt idx="1299">
                  <c:v>129.06851091419921</c:v>
                </c:pt>
                <c:pt idx="1300">
                  <c:v>130.73598111419591</c:v>
                </c:pt>
                <c:pt idx="1301">
                  <c:v>131.42591145616859</c:v>
                </c:pt>
                <c:pt idx="1302">
                  <c:v>131.42591145616859</c:v>
                </c:pt>
                <c:pt idx="1303">
                  <c:v>133.56053930940459</c:v>
                </c:pt>
                <c:pt idx="1304">
                  <c:v>134.72095227012019</c:v>
                </c:pt>
                <c:pt idx="1305">
                  <c:v>135.83647819653871</c:v>
                </c:pt>
                <c:pt idx="1306">
                  <c:v>132.85897158816971</c:v>
                </c:pt>
                <c:pt idx="1307">
                  <c:v>135.7533540589516</c:v>
                </c:pt>
                <c:pt idx="1308">
                  <c:v>136.90711708866019</c:v>
                </c:pt>
                <c:pt idx="1309">
                  <c:v>137.87135708467019</c:v>
                </c:pt>
                <c:pt idx="1310">
                  <c:v>139.26451763062951</c:v>
                </c:pt>
                <c:pt idx="1311">
                  <c:v>140.54961679772569</c:v>
                </c:pt>
                <c:pt idx="1312">
                  <c:v>139.61696397399879</c:v>
                </c:pt>
                <c:pt idx="1313">
                  <c:v>140.73747734867251</c:v>
                </c:pt>
                <c:pt idx="1314">
                  <c:v>142.0558261708035</c:v>
                </c:pt>
                <c:pt idx="1315">
                  <c:v>141.59033100031581</c:v>
                </c:pt>
                <c:pt idx="1316">
                  <c:v>141.80312879253881</c:v>
                </c:pt>
                <c:pt idx="1317">
                  <c:v>142.624395271899</c:v>
                </c:pt>
                <c:pt idx="1318">
                  <c:v>145.68170105235151</c:v>
                </c:pt>
                <c:pt idx="1319">
                  <c:v>145.82966201725651</c:v>
                </c:pt>
                <c:pt idx="1320">
                  <c:v>146.76563980648689</c:v>
                </c:pt>
                <c:pt idx="1321">
                  <c:v>147.87784076740201</c:v>
                </c:pt>
                <c:pt idx="1322">
                  <c:v>144.3317650579375</c:v>
                </c:pt>
                <c:pt idx="1323">
                  <c:v>143.73493375006231</c:v>
                </c:pt>
                <c:pt idx="1324">
                  <c:v>142.4598094794766</c:v>
                </c:pt>
                <c:pt idx="1325">
                  <c:v>138.4864757028146</c:v>
                </c:pt>
                <c:pt idx="1326">
                  <c:v>141.59365596581929</c:v>
                </c:pt>
                <c:pt idx="1327">
                  <c:v>142.16056258416319</c:v>
                </c:pt>
                <c:pt idx="1328">
                  <c:v>141.1032235540556</c:v>
                </c:pt>
                <c:pt idx="1329">
                  <c:v>141.46065734568</c:v>
                </c:pt>
                <c:pt idx="1330">
                  <c:v>141.51053182823219</c:v>
                </c:pt>
                <c:pt idx="1331">
                  <c:v>139.4972652158734</c:v>
                </c:pt>
                <c:pt idx="1332">
                  <c:v>138.03261791158911</c:v>
                </c:pt>
                <c:pt idx="1333">
                  <c:v>137.88465694668409</c:v>
                </c:pt>
                <c:pt idx="1334">
                  <c:v>140.9403002443849</c:v>
                </c:pt>
                <c:pt idx="1335">
                  <c:v>141.81809113730441</c:v>
                </c:pt>
                <c:pt idx="1336">
                  <c:v>143.56037306112941</c:v>
                </c:pt>
                <c:pt idx="1337">
                  <c:v>144.40491429901411</c:v>
                </c:pt>
                <c:pt idx="1338">
                  <c:v>142.16721251517009</c:v>
                </c:pt>
                <c:pt idx="1339">
                  <c:v>140.5147046599391</c:v>
                </c:pt>
                <c:pt idx="1340">
                  <c:v>138.88380908048069</c:v>
                </c:pt>
                <c:pt idx="1341">
                  <c:v>139.55046466392909</c:v>
                </c:pt>
                <c:pt idx="1342">
                  <c:v>142.0059516882512</c:v>
                </c:pt>
                <c:pt idx="1343">
                  <c:v>138.49478811657329</c:v>
                </c:pt>
                <c:pt idx="1344">
                  <c:v>139.72336287011021</c:v>
                </c:pt>
                <c:pt idx="1345">
                  <c:v>137.36263736263729</c:v>
                </c:pt>
                <c:pt idx="1346">
                  <c:v>138.60284949543649</c:v>
                </c:pt>
                <c:pt idx="1347">
                  <c:v>137.29281308706419</c:v>
                </c:pt>
                <c:pt idx="1348">
                  <c:v>137.13653970840051</c:v>
                </c:pt>
                <c:pt idx="1349">
                  <c:v>140.37339362604109</c:v>
                </c:pt>
                <c:pt idx="1350">
                  <c:v>141.20962245016699</c:v>
                </c:pt>
                <c:pt idx="1351">
                  <c:v>142.41159747967609</c:v>
                </c:pt>
                <c:pt idx="1352">
                  <c:v>141.7166796894482</c:v>
                </c:pt>
                <c:pt idx="1353">
                  <c:v>139.44572825056929</c:v>
                </c:pt>
                <c:pt idx="1354">
                  <c:v>139.53882728466689</c:v>
                </c:pt>
                <c:pt idx="1355">
                  <c:v>138.96360825256431</c:v>
                </c:pt>
                <c:pt idx="1356">
                  <c:v>140.19883293710831</c:v>
                </c:pt>
                <c:pt idx="1357">
                  <c:v>138.6360991504713</c:v>
                </c:pt>
                <c:pt idx="1358">
                  <c:v>139.20633073431861</c:v>
                </c:pt>
                <c:pt idx="1359">
                  <c:v>140.7158650728999</c:v>
                </c:pt>
                <c:pt idx="1360">
                  <c:v>141.0450366577447</c:v>
                </c:pt>
                <c:pt idx="1361">
                  <c:v>141.64020548286811</c:v>
                </c:pt>
                <c:pt idx="1362">
                  <c:v>140.5246795564496</c:v>
                </c:pt>
                <c:pt idx="1363">
                  <c:v>138.1473292214593</c:v>
                </c:pt>
                <c:pt idx="1364">
                  <c:v>138.45156356502801</c:v>
                </c:pt>
                <c:pt idx="1365">
                  <c:v>137.86304467091151</c:v>
                </c:pt>
                <c:pt idx="1366">
                  <c:v>137.42581170720351</c:v>
                </c:pt>
                <c:pt idx="1367">
                  <c:v>137.35931239713389</c:v>
                </c:pt>
                <c:pt idx="1368">
                  <c:v>137.88964439493941</c:v>
                </c:pt>
                <c:pt idx="1369">
                  <c:v>138.92869611477781</c:v>
                </c:pt>
                <c:pt idx="1370">
                  <c:v>138.69428604678231</c:v>
                </c:pt>
                <c:pt idx="1371">
                  <c:v>137.27618825954681</c:v>
                </c:pt>
                <c:pt idx="1372">
                  <c:v>134.68936509783711</c:v>
                </c:pt>
                <c:pt idx="1373">
                  <c:v>135.49068178417639</c:v>
                </c:pt>
                <c:pt idx="1374">
                  <c:v>132.75091020930651</c:v>
                </c:pt>
                <c:pt idx="1375">
                  <c:v>131.79165766155171</c:v>
                </c:pt>
                <c:pt idx="1376">
                  <c:v>131.65533407590891</c:v>
                </c:pt>
                <c:pt idx="1377">
                  <c:v>130.612957390567</c:v>
                </c:pt>
                <c:pt idx="1378">
                  <c:v>129.90307725557341</c:v>
                </c:pt>
                <c:pt idx="1379">
                  <c:v>130.76756828647899</c:v>
                </c:pt>
                <c:pt idx="1380">
                  <c:v>128.722714501837</c:v>
                </c:pt>
                <c:pt idx="1381">
                  <c:v>128.98039932835701</c:v>
                </c:pt>
                <c:pt idx="1382">
                  <c:v>129.30957091320181</c:v>
                </c:pt>
                <c:pt idx="1383">
                  <c:v>129.82161560073811</c:v>
                </c:pt>
                <c:pt idx="1384">
                  <c:v>128.66951505378131</c:v>
                </c:pt>
                <c:pt idx="1385">
                  <c:v>127.9712722980499</c:v>
                </c:pt>
                <c:pt idx="1386">
                  <c:v>129.83491546275201</c:v>
                </c:pt>
                <c:pt idx="1387">
                  <c:v>130.02610097920231</c:v>
                </c:pt>
                <c:pt idx="1388">
                  <c:v>131.70354607570951</c:v>
                </c:pt>
                <c:pt idx="1389">
                  <c:v>131.70520855846121</c:v>
                </c:pt>
                <c:pt idx="1390">
                  <c:v>130.46665890841379</c:v>
                </c:pt>
                <c:pt idx="1391">
                  <c:v>130.10756263403761</c:v>
                </c:pt>
                <c:pt idx="1392">
                  <c:v>128.0760087114096</c:v>
                </c:pt>
                <c:pt idx="1393">
                  <c:v>128.0377716081195</c:v>
                </c:pt>
                <c:pt idx="1394">
                  <c:v>128.42845505477879</c:v>
                </c:pt>
                <c:pt idx="1395">
                  <c:v>131.635384282888</c:v>
                </c:pt>
                <c:pt idx="1396">
                  <c:v>132.8822463466941</c:v>
                </c:pt>
                <c:pt idx="1397">
                  <c:v>133.36270386194741</c:v>
                </c:pt>
                <c:pt idx="1398">
                  <c:v>132.9337833119981</c:v>
                </c:pt>
                <c:pt idx="1399">
                  <c:v>134.3585310302405</c:v>
                </c:pt>
                <c:pt idx="1400">
                  <c:v>134.4532925470898</c:v>
                </c:pt>
                <c:pt idx="1401">
                  <c:v>132.7409353127961</c:v>
                </c:pt>
                <c:pt idx="1402">
                  <c:v>134.57631627071871</c:v>
                </c:pt>
                <c:pt idx="1403">
                  <c:v>132.71101062326471</c:v>
                </c:pt>
                <c:pt idx="1404">
                  <c:v>133.545576964639</c:v>
                </c:pt>
                <c:pt idx="1405">
                  <c:v>134.25545709963259</c:v>
                </c:pt>
                <c:pt idx="1406">
                  <c:v>135.4657445429003</c:v>
                </c:pt>
                <c:pt idx="1407">
                  <c:v>135.11828564778639</c:v>
                </c:pt>
                <c:pt idx="1408">
                  <c:v>134.48654220212461</c:v>
                </c:pt>
                <c:pt idx="1409">
                  <c:v>134.76750178716901</c:v>
                </c:pt>
                <c:pt idx="1410">
                  <c:v>135.32110854349881</c:v>
                </c:pt>
                <c:pt idx="1411">
                  <c:v>135.49400674968001</c:v>
                </c:pt>
                <c:pt idx="1412">
                  <c:v>138.67267377100961</c:v>
                </c:pt>
                <c:pt idx="1413">
                  <c:v>139.01348273511661</c:v>
                </c:pt>
                <c:pt idx="1414">
                  <c:v>139.53882728466689</c:v>
                </c:pt>
                <c:pt idx="1415">
                  <c:v>140.08245914448631</c:v>
                </c:pt>
                <c:pt idx="1416">
                  <c:v>140.87712589981879</c:v>
                </c:pt>
                <c:pt idx="1417">
                  <c:v>140.45153031537291</c:v>
                </c:pt>
                <c:pt idx="1418">
                  <c:v>139.12154411397981</c:v>
                </c:pt>
                <c:pt idx="1419">
                  <c:v>140.83888879652869</c:v>
                </c:pt>
                <c:pt idx="1420">
                  <c:v>140.00265997240271</c:v>
                </c:pt>
                <c:pt idx="1421">
                  <c:v>138.4715133580489</c:v>
                </c:pt>
                <c:pt idx="1422">
                  <c:v>138.21050356602549</c:v>
                </c:pt>
                <c:pt idx="1423">
                  <c:v>137.4790111552592</c:v>
                </c:pt>
                <c:pt idx="1424">
                  <c:v>137.08999019135169</c:v>
                </c:pt>
                <c:pt idx="1425">
                  <c:v>137.64525943043341</c:v>
                </c:pt>
                <c:pt idx="1426">
                  <c:v>138.2287908762946</c:v>
                </c:pt>
                <c:pt idx="1427">
                  <c:v>137.4790111552592</c:v>
                </c:pt>
                <c:pt idx="1428">
                  <c:v>135.29450881947099</c:v>
                </c:pt>
                <c:pt idx="1429">
                  <c:v>135.63531778357799</c:v>
                </c:pt>
                <c:pt idx="1430">
                  <c:v>135.07339861348939</c:v>
                </c:pt>
                <c:pt idx="1431">
                  <c:v>133.11831889744141</c:v>
                </c:pt>
                <c:pt idx="1432">
                  <c:v>133.93792289404999</c:v>
                </c:pt>
                <c:pt idx="1433">
                  <c:v>136.45990922844169</c:v>
                </c:pt>
                <c:pt idx="1434">
                  <c:v>137.20303901847021</c:v>
                </c:pt>
                <c:pt idx="1435">
                  <c:v>137.71508370600651</c:v>
                </c:pt>
                <c:pt idx="1436">
                  <c:v>137.61699722365381</c:v>
                </c:pt>
                <c:pt idx="1437">
                  <c:v>137.28948812156071</c:v>
                </c:pt>
                <c:pt idx="1438">
                  <c:v>138.7325231500723</c:v>
                </c:pt>
                <c:pt idx="1439">
                  <c:v>139.85303652474599</c:v>
                </c:pt>
                <c:pt idx="1440">
                  <c:v>139.70175059433751</c:v>
                </c:pt>
                <c:pt idx="1441">
                  <c:v>139.32104204418869</c:v>
                </c:pt>
                <c:pt idx="1442">
                  <c:v>139.2146431480773</c:v>
                </c:pt>
                <c:pt idx="1443">
                  <c:v>140.0891090754933</c:v>
                </c:pt>
                <c:pt idx="1444">
                  <c:v>140.79566424498341</c:v>
                </c:pt>
                <c:pt idx="1445">
                  <c:v>140.40165583282069</c:v>
                </c:pt>
                <c:pt idx="1446">
                  <c:v>140.43656797060731</c:v>
                </c:pt>
                <c:pt idx="1447">
                  <c:v>141.57536865555019</c:v>
                </c:pt>
                <c:pt idx="1448">
                  <c:v>141.29939651876111</c:v>
                </c:pt>
                <c:pt idx="1449">
                  <c:v>141.24619707070539</c:v>
                </c:pt>
                <c:pt idx="1450">
                  <c:v>140.5130421771874</c:v>
                </c:pt>
                <c:pt idx="1451">
                  <c:v>139.48064038835591</c:v>
                </c:pt>
                <c:pt idx="1452">
                  <c:v>138.86219680470811</c:v>
                </c:pt>
                <c:pt idx="1453">
                  <c:v>137.7732706023175</c:v>
                </c:pt>
                <c:pt idx="1454">
                  <c:v>138.41665142724139</c:v>
                </c:pt>
                <c:pt idx="1455">
                  <c:v>137.31775032834031</c:v>
                </c:pt>
                <c:pt idx="1456">
                  <c:v>137.2579009492776</c:v>
                </c:pt>
                <c:pt idx="1457">
                  <c:v>137.92954398098121</c:v>
                </c:pt>
                <c:pt idx="1458">
                  <c:v>136.83396784758361</c:v>
                </c:pt>
                <c:pt idx="1459">
                  <c:v>137.18641419095269</c:v>
                </c:pt>
                <c:pt idx="1460">
                  <c:v>139.50724011238381</c:v>
                </c:pt>
                <c:pt idx="1461">
                  <c:v>140.01097238616151</c:v>
                </c:pt>
                <c:pt idx="1462">
                  <c:v>140.24205748865359</c:v>
                </c:pt>
                <c:pt idx="1463">
                  <c:v>140.79898921048689</c:v>
                </c:pt>
                <c:pt idx="1464">
                  <c:v>141.65184286213031</c:v>
                </c:pt>
                <c:pt idx="1465">
                  <c:v>141.64353044837159</c:v>
                </c:pt>
                <c:pt idx="1466">
                  <c:v>144.59609981546441</c:v>
                </c:pt>
                <c:pt idx="1467">
                  <c:v>145.73656298315899</c:v>
                </c:pt>
                <c:pt idx="1468">
                  <c:v>145.99424780967891</c:v>
                </c:pt>
                <c:pt idx="1469">
                  <c:v>144.9335838140679</c:v>
                </c:pt>
                <c:pt idx="1470">
                  <c:v>148.16545028345331</c:v>
                </c:pt>
                <c:pt idx="1471">
                  <c:v>147.99255207727219</c:v>
                </c:pt>
                <c:pt idx="1472">
                  <c:v>148.30676131735129</c:v>
                </c:pt>
                <c:pt idx="1473">
                  <c:v>148.22696214526769</c:v>
                </c:pt>
                <c:pt idx="1474">
                  <c:v>148.2319495935229</c:v>
                </c:pt>
                <c:pt idx="1475">
                  <c:v>149.76808365613209</c:v>
                </c:pt>
                <c:pt idx="1476">
                  <c:v>150.38652723977981</c:v>
                </c:pt>
                <c:pt idx="1477">
                  <c:v>150.94013399610981</c:v>
                </c:pt>
                <c:pt idx="1478">
                  <c:v>152.26347026649589</c:v>
                </c:pt>
                <c:pt idx="1479">
                  <c:v>151.2161061328988</c:v>
                </c:pt>
                <c:pt idx="1480">
                  <c:v>149.61846020847531</c:v>
                </c:pt>
                <c:pt idx="1481">
                  <c:v>150.39650213629031</c:v>
                </c:pt>
                <c:pt idx="1482">
                  <c:v>148.86868048743989</c:v>
                </c:pt>
                <c:pt idx="1483">
                  <c:v>150.40813951555251</c:v>
                </c:pt>
                <c:pt idx="1484">
                  <c:v>149.82793303519469</c:v>
                </c:pt>
                <c:pt idx="1485">
                  <c:v>150.0174560688933</c:v>
                </c:pt>
                <c:pt idx="1486">
                  <c:v>148.97341690079961</c:v>
                </c:pt>
                <c:pt idx="1487">
                  <c:v>149.24107662383</c:v>
                </c:pt>
                <c:pt idx="1488">
                  <c:v>150.5694003424714</c:v>
                </c:pt>
                <c:pt idx="1489">
                  <c:v>149.9559442070788</c:v>
                </c:pt>
                <c:pt idx="1490">
                  <c:v>150.23524130937139</c:v>
                </c:pt>
                <c:pt idx="1491">
                  <c:v>148.9684294525444</c:v>
                </c:pt>
                <c:pt idx="1492">
                  <c:v>148.7922062808598</c:v>
                </c:pt>
                <c:pt idx="1493">
                  <c:v>147.09979883958701</c:v>
                </c:pt>
                <c:pt idx="1494">
                  <c:v>147.92272780169901</c:v>
                </c:pt>
                <c:pt idx="1495">
                  <c:v>148.75396917756979</c:v>
                </c:pt>
                <c:pt idx="1496">
                  <c:v>149.96425662083749</c:v>
                </c:pt>
                <c:pt idx="1497">
                  <c:v>149.99916875862411</c:v>
                </c:pt>
                <c:pt idx="1498">
                  <c:v>150.56441289421619</c:v>
                </c:pt>
                <c:pt idx="1499">
                  <c:v>151.58850226928891</c:v>
                </c:pt>
                <c:pt idx="1500">
                  <c:v>151.25101827068539</c:v>
                </c:pt>
                <c:pt idx="1501">
                  <c:v>149.916044621037</c:v>
                </c:pt>
                <c:pt idx="1502">
                  <c:v>150.26350351615091</c:v>
                </c:pt>
                <c:pt idx="1503">
                  <c:v>150.22526641286089</c:v>
                </c:pt>
                <c:pt idx="1504">
                  <c:v>149.52369869162609</c:v>
                </c:pt>
                <c:pt idx="1505">
                  <c:v>147.9975395255274</c:v>
                </c:pt>
                <c:pt idx="1506">
                  <c:v>147.53703180329501</c:v>
                </c:pt>
                <c:pt idx="1507">
                  <c:v>147.24277235623671</c:v>
                </c:pt>
                <c:pt idx="1508">
                  <c:v>148.2419244900334</c:v>
                </c:pt>
                <c:pt idx="1509">
                  <c:v>148.68580738474839</c:v>
                </c:pt>
                <c:pt idx="1510">
                  <c:v>148.7639440740802</c:v>
                </c:pt>
                <c:pt idx="1511">
                  <c:v>149.41064986450769</c:v>
                </c:pt>
                <c:pt idx="1512">
                  <c:v>151.69822613090381</c:v>
                </c:pt>
                <c:pt idx="1513">
                  <c:v>154.00907715582451</c:v>
                </c:pt>
                <c:pt idx="1514">
                  <c:v>155.45044970158429</c:v>
                </c:pt>
                <c:pt idx="1515">
                  <c:v>155.77629632092561</c:v>
                </c:pt>
                <c:pt idx="1516">
                  <c:v>156.32159066349681</c:v>
                </c:pt>
                <c:pt idx="1517">
                  <c:v>156.67569948961781</c:v>
                </c:pt>
                <c:pt idx="1518">
                  <c:v>157.61001479609649</c:v>
                </c:pt>
                <c:pt idx="1519">
                  <c:v>157.079682798291</c:v>
                </c:pt>
                <c:pt idx="1520">
                  <c:v>157.33404265930741</c:v>
                </c:pt>
                <c:pt idx="1521">
                  <c:v>156.81368555801231</c:v>
                </c:pt>
                <c:pt idx="1522">
                  <c:v>156.60088776578939</c:v>
                </c:pt>
                <c:pt idx="1523">
                  <c:v>155.41055011554249</c:v>
                </c:pt>
                <c:pt idx="1524">
                  <c:v>156.23347907765461</c:v>
                </c:pt>
                <c:pt idx="1525">
                  <c:v>156.0722182507356</c:v>
                </c:pt>
                <c:pt idx="1526">
                  <c:v>157.19938155641631</c:v>
                </c:pt>
                <c:pt idx="1527">
                  <c:v>158.11208458712241</c:v>
                </c:pt>
                <c:pt idx="1528">
                  <c:v>157.81616265731239</c:v>
                </c:pt>
                <c:pt idx="1529">
                  <c:v>155.83780818273999</c:v>
                </c:pt>
                <c:pt idx="1530">
                  <c:v>156.10713038852219</c:v>
                </c:pt>
                <c:pt idx="1531">
                  <c:v>157.32406776279689</c:v>
                </c:pt>
                <c:pt idx="1532">
                  <c:v>156.48451397316751</c:v>
                </c:pt>
                <c:pt idx="1533">
                  <c:v>157.5468404515303</c:v>
                </c:pt>
                <c:pt idx="1534">
                  <c:v>157.71807617495969</c:v>
                </c:pt>
                <c:pt idx="1535">
                  <c:v>159.13949892769861</c:v>
                </c:pt>
                <c:pt idx="1536">
                  <c:v>160.22676264733749</c:v>
                </c:pt>
                <c:pt idx="1537">
                  <c:v>160.78535685192259</c:v>
                </c:pt>
                <c:pt idx="1538">
                  <c:v>161.06132898871169</c:v>
                </c:pt>
                <c:pt idx="1539">
                  <c:v>160.64404581802461</c:v>
                </c:pt>
                <c:pt idx="1540">
                  <c:v>160.86016857575089</c:v>
                </c:pt>
                <c:pt idx="1541">
                  <c:v>160.12202623397781</c:v>
                </c:pt>
                <c:pt idx="1542">
                  <c:v>159.90424099349971</c:v>
                </c:pt>
                <c:pt idx="1543">
                  <c:v>158.87183920466819</c:v>
                </c:pt>
                <c:pt idx="1544">
                  <c:v>160.81860650695751</c:v>
                </c:pt>
                <c:pt idx="1545">
                  <c:v>161.55674884873071</c:v>
                </c:pt>
                <c:pt idx="1546">
                  <c:v>159.84937906269221</c:v>
                </c:pt>
                <c:pt idx="1547">
                  <c:v>160.6407208525211</c:v>
                </c:pt>
                <c:pt idx="1548">
                  <c:v>161.06299147146339</c:v>
                </c:pt>
                <c:pt idx="1549">
                  <c:v>161.46032484912959</c:v>
                </c:pt>
                <c:pt idx="1550">
                  <c:v>160.3414739572076</c:v>
                </c:pt>
                <c:pt idx="1551">
                  <c:v>160.0904390616947</c:v>
                </c:pt>
                <c:pt idx="1552">
                  <c:v>158.39636913767021</c:v>
                </c:pt>
                <c:pt idx="1553">
                  <c:v>160.14530099250209</c:v>
                </c:pt>
                <c:pt idx="1554">
                  <c:v>160.20681285431661</c:v>
                </c:pt>
                <c:pt idx="1555">
                  <c:v>159.4254459609981</c:v>
                </c:pt>
                <c:pt idx="1556">
                  <c:v>159.50358265032989</c:v>
                </c:pt>
                <c:pt idx="1557">
                  <c:v>159.44207078851551</c:v>
                </c:pt>
                <c:pt idx="1558">
                  <c:v>158.7970274808398</c:v>
                </c:pt>
                <c:pt idx="1559">
                  <c:v>158.24342072451</c:v>
                </c:pt>
                <c:pt idx="1560">
                  <c:v>157.39056707286659</c:v>
                </c:pt>
                <c:pt idx="1561">
                  <c:v>157.54019052052331</c:v>
                </c:pt>
                <c:pt idx="1562">
                  <c:v>156.7139365929078</c:v>
                </c:pt>
                <c:pt idx="1563">
                  <c:v>155.69317218333859</c:v>
                </c:pt>
                <c:pt idx="1564">
                  <c:v>155.53689880467491</c:v>
                </c:pt>
                <c:pt idx="1565">
                  <c:v>155.95085700985851</c:v>
                </c:pt>
                <c:pt idx="1566">
                  <c:v>155.88934514804399</c:v>
                </c:pt>
                <c:pt idx="1567">
                  <c:v>154.62253329121711</c:v>
                </c:pt>
                <c:pt idx="1568">
                  <c:v>154.51945936060909</c:v>
                </c:pt>
                <c:pt idx="1569">
                  <c:v>154.93009260028921</c:v>
                </c:pt>
                <c:pt idx="1570">
                  <c:v>156.17695466409529</c:v>
                </c:pt>
                <c:pt idx="1571">
                  <c:v>156.2185167328889</c:v>
                </c:pt>
                <c:pt idx="1572">
                  <c:v>153.671593157221</c:v>
                </c:pt>
                <c:pt idx="1573">
                  <c:v>153.67325563997269</c:v>
                </c:pt>
                <c:pt idx="1574">
                  <c:v>153.33577164136909</c:v>
                </c:pt>
                <c:pt idx="1575">
                  <c:v>150.8570098585227</c:v>
                </c:pt>
                <c:pt idx="1576">
                  <c:v>151.89107413010581</c:v>
                </c:pt>
                <c:pt idx="1577">
                  <c:v>148.87533041844691</c:v>
                </c:pt>
                <c:pt idx="1578">
                  <c:v>149.6151352429718</c:v>
                </c:pt>
                <c:pt idx="1579">
                  <c:v>148.63094545394091</c:v>
                </c:pt>
                <c:pt idx="1580">
                  <c:v>150.92018420308881</c:v>
                </c:pt>
                <c:pt idx="1581">
                  <c:v>151.96588585393431</c:v>
                </c:pt>
                <c:pt idx="1582">
                  <c:v>152.99995012551739</c:v>
                </c:pt>
                <c:pt idx="1583">
                  <c:v>154.96500473807581</c:v>
                </c:pt>
                <c:pt idx="1584">
                  <c:v>154.98495453109669</c:v>
                </c:pt>
                <c:pt idx="1585">
                  <c:v>154.17532543099861</c:v>
                </c:pt>
                <c:pt idx="1586">
                  <c:v>152.44966833469101</c:v>
                </c:pt>
                <c:pt idx="1587">
                  <c:v>153.80459177736029</c:v>
                </c:pt>
                <c:pt idx="1588">
                  <c:v>152.88856378115071</c:v>
                </c:pt>
                <c:pt idx="1589">
                  <c:v>152.0390350950108</c:v>
                </c:pt>
                <c:pt idx="1590">
                  <c:v>149.65170986351009</c:v>
                </c:pt>
                <c:pt idx="1591">
                  <c:v>147.82962876760149</c:v>
                </c:pt>
                <c:pt idx="1592">
                  <c:v>146.74735249621779</c:v>
                </c:pt>
                <c:pt idx="1593">
                  <c:v>146.44810560090431</c:v>
                </c:pt>
                <c:pt idx="1594">
                  <c:v>145.97596049940981</c:v>
                </c:pt>
                <c:pt idx="1595">
                  <c:v>146.1189340160596</c:v>
                </c:pt>
                <c:pt idx="1596">
                  <c:v>147.5736064238333</c:v>
                </c:pt>
                <c:pt idx="1597">
                  <c:v>148.4796595235324</c:v>
                </c:pt>
                <c:pt idx="1598">
                  <c:v>149.916044621037</c:v>
                </c:pt>
                <c:pt idx="1599">
                  <c:v>148.20036242123979</c:v>
                </c:pt>
                <c:pt idx="1600">
                  <c:v>145.58860201825399</c:v>
                </c:pt>
                <c:pt idx="1601">
                  <c:v>145.1896061578361</c:v>
                </c:pt>
                <c:pt idx="1602">
                  <c:v>145.00673305514451</c:v>
                </c:pt>
                <c:pt idx="1603">
                  <c:v>143.75155857757969</c:v>
                </c:pt>
                <c:pt idx="1604">
                  <c:v>145.18295622682911</c:v>
                </c:pt>
                <c:pt idx="1605">
                  <c:v>145.90114877558139</c:v>
                </c:pt>
                <c:pt idx="1606">
                  <c:v>144.72743595285189</c:v>
                </c:pt>
                <c:pt idx="1607">
                  <c:v>145.50215291516349</c:v>
                </c:pt>
                <c:pt idx="1608">
                  <c:v>148.2119998005021</c:v>
                </c:pt>
                <c:pt idx="1609">
                  <c:v>148.35164835164829</c:v>
                </c:pt>
                <c:pt idx="1610">
                  <c:v>150.51453841166389</c:v>
                </c:pt>
                <c:pt idx="1611">
                  <c:v>152.09722199132179</c:v>
                </c:pt>
                <c:pt idx="1612">
                  <c:v>152.03072268125209</c:v>
                </c:pt>
                <c:pt idx="1613">
                  <c:v>153.7563797775598</c:v>
                </c:pt>
                <c:pt idx="1614">
                  <c:v>152.67077854067259</c:v>
                </c:pt>
                <c:pt idx="1615">
                  <c:v>153.64333095044131</c:v>
                </c:pt>
                <c:pt idx="1616">
                  <c:v>154.33658625791759</c:v>
                </c:pt>
                <c:pt idx="1617">
                  <c:v>156.10879287127389</c:v>
                </c:pt>
                <c:pt idx="1618">
                  <c:v>154.91346777277181</c:v>
                </c:pt>
                <c:pt idx="1619">
                  <c:v>155.7945836311948</c:v>
                </c:pt>
                <c:pt idx="1620">
                  <c:v>157.52190321025421</c:v>
                </c:pt>
                <c:pt idx="1621">
                  <c:v>158.08382238034281</c:v>
                </c:pt>
                <c:pt idx="1622">
                  <c:v>157.52689065850939</c:v>
                </c:pt>
                <c:pt idx="1623">
                  <c:v>158.57425479210639</c:v>
                </c:pt>
                <c:pt idx="1624">
                  <c:v>158.92503865272391</c:v>
                </c:pt>
                <c:pt idx="1625">
                  <c:v>155.93256969958929</c:v>
                </c:pt>
                <c:pt idx="1626">
                  <c:v>156.3565028012834</c:v>
                </c:pt>
                <c:pt idx="1627">
                  <c:v>159.96242788981061</c:v>
                </c:pt>
                <c:pt idx="1628">
                  <c:v>160.60414623198281</c:v>
                </c:pt>
                <c:pt idx="1629">
                  <c:v>161.16440291931971</c:v>
                </c:pt>
                <c:pt idx="1630">
                  <c:v>160.3281740951937</c:v>
                </c:pt>
                <c:pt idx="1631">
                  <c:v>159.2059982377682</c:v>
                </c:pt>
                <c:pt idx="1632">
                  <c:v>158.49611810277469</c:v>
                </c:pt>
                <c:pt idx="1633">
                  <c:v>155.21603963358879</c:v>
                </c:pt>
                <c:pt idx="1634">
                  <c:v>155.7945836311948</c:v>
                </c:pt>
                <c:pt idx="1635">
                  <c:v>158.1486592076607</c:v>
                </c:pt>
                <c:pt idx="1636">
                  <c:v>158.8352645841299</c:v>
                </c:pt>
                <c:pt idx="1637">
                  <c:v>158.4894681717677</c:v>
                </c:pt>
                <c:pt idx="1638">
                  <c:v>158.73385313627369</c:v>
                </c:pt>
                <c:pt idx="1639">
                  <c:v>155.6565975628003</c:v>
                </c:pt>
                <c:pt idx="1640">
                  <c:v>154.9201177037788</c:v>
                </c:pt>
                <c:pt idx="1641">
                  <c:v>154.69568253229369</c:v>
                </c:pt>
                <c:pt idx="1642">
                  <c:v>154.82701866968131</c:v>
                </c:pt>
                <c:pt idx="1643">
                  <c:v>154.72394473907329</c:v>
                </c:pt>
                <c:pt idx="1644">
                  <c:v>153.64998088144841</c:v>
                </c:pt>
                <c:pt idx="1645">
                  <c:v>153.09471164236669</c:v>
                </c:pt>
                <c:pt idx="1646">
                  <c:v>150.61594985952021</c:v>
                </c:pt>
                <c:pt idx="1647">
                  <c:v>149.69659689780721</c:v>
                </c:pt>
                <c:pt idx="1648">
                  <c:v>147.8745158018985</c:v>
                </c:pt>
                <c:pt idx="1649">
                  <c:v>150.48627620488429</c:v>
                </c:pt>
                <c:pt idx="1650">
                  <c:v>151.53530282123319</c:v>
                </c:pt>
                <c:pt idx="1651">
                  <c:v>150.9767086166481</c:v>
                </c:pt>
                <c:pt idx="1652">
                  <c:v>151.37570447706599</c:v>
                </c:pt>
                <c:pt idx="1653">
                  <c:v>147.28433442503029</c:v>
                </c:pt>
                <c:pt idx="1654">
                  <c:v>146.96846270219939</c:v>
                </c:pt>
                <c:pt idx="1655">
                  <c:v>144.48970091935291</c:v>
                </c:pt>
                <c:pt idx="1656">
                  <c:v>144.63932436700969</c:v>
                </c:pt>
                <c:pt idx="1657">
                  <c:v>144.15387940350121</c:v>
                </c:pt>
                <c:pt idx="1658">
                  <c:v>146.09565925753509</c:v>
                </c:pt>
                <c:pt idx="1659">
                  <c:v>149.98586889661021</c:v>
                </c:pt>
                <c:pt idx="1660">
                  <c:v>152.01908530198989</c:v>
                </c:pt>
                <c:pt idx="1661">
                  <c:v>151.04653289222119</c:v>
                </c:pt>
                <c:pt idx="1662">
                  <c:v>148.73734435005241</c:v>
                </c:pt>
                <c:pt idx="1663">
                  <c:v>150.211966550847</c:v>
                </c:pt>
                <c:pt idx="1664">
                  <c:v>150.81378530697739</c:v>
                </c:pt>
                <c:pt idx="1665">
                  <c:v>149.66500972552399</c:v>
                </c:pt>
                <c:pt idx="1666">
                  <c:v>150.95177137537189</c:v>
                </c:pt>
                <c:pt idx="1667">
                  <c:v>150.00249372412759</c:v>
                </c:pt>
                <c:pt idx="1668">
                  <c:v>152.4978803344915</c:v>
                </c:pt>
                <c:pt idx="1669">
                  <c:v>153.9774899835414</c:v>
                </c:pt>
                <c:pt idx="1670">
                  <c:v>154.8004189456534</c:v>
                </c:pt>
                <c:pt idx="1671">
                  <c:v>152.83203936759151</c:v>
                </c:pt>
                <c:pt idx="1672">
                  <c:v>152.8719389536333</c:v>
                </c:pt>
                <c:pt idx="1673">
                  <c:v>154.52943425711959</c:v>
                </c:pt>
                <c:pt idx="1674">
                  <c:v>154.03733936260409</c:v>
                </c:pt>
                <c:pt idx="1675">
                  <c:v>153.98247743179661</c:v>
                </c:pt>
                <c:pt idx="1676">
                  <c:v>154.96832970357929</c:v>
                </c:pt>
                <c:pt idx="1677">
                  <c:v>152.55772971355421</c:v>
                </c:pt>
                <c:pt idx="1678">
                  <c:v>150.6807866868381</c:v>
                </c:pt>
                <c:pt idx="1679">
                  <c:v>149.86450765573301</c:v>
                </c:pt>
                <c:pt idx="1680">
                  <c:v>148.29013648983391</c:v>
                </c:pt>
                <c:pt idx="1681">
                  <c:v>145.97762298216151</c:v>
                </c:pt>
                <c:pt idx="1682">
                  <c:v>145.6218516732888</c:v>
                </c:pt>
                <c:pt idx="1683">
                  <c:v>144.7689980216455</c:v>
                </c:pt>
                <c:pt idx="1684">
                  <c:v>143.4705989925354</c:v>
                </c:pt>
                <c:pt idx="1685">
                  <c:v>143.74989609482799</c:v>
                </c:pt>
                <c:pt idx="1686">
                  <c:v>140.11903376502471</c:v>
                </c:pt>
                <c:pt idx="1687">
                  <c:v>140.10905886851421</c:v>
                </c:pt>
                <c:pt idx="1688">
                  <c:v>141.32267127728551</c:v>
                </c:pt>
                <c:pt idx="1689">
                  <c:v>142.74741899552791</c:v>
                </c:pt>
                <c:pt idx="1690">
                  <c:v>144.9901082276271</c:v>
                </c:pt>
                <c:pt idx="1691">
                  <c:v>146.03414739572071</c:v>
                </c:pt>
                <c:pt idx="1692">
                  <c:v>140.4565177636282</c:v>
                </c:pt>
                <c:pt idx="1693">
                  <c:v>138.0509052218583</c:v>
                </c:pt>
                <c:pt idx="1694">
                  <c:v>137.60037239613641</c:v>
                </c:pt>
                <c:pt idx="1695">
                  <c:v>135.30780868148489</c:v>
                </c:pt>
                <c:pt idx="1696">
                  <c:v>137.52389818955629</c:v>
                </c:pt>
                <c:pt idx="1697">
                  <c:v>139.10491928646229</c:v>
                </c:pt>
                <c:pt idx="1698">
                  <c:v>139.46567804359029</c:v>
                </c:pt>
                <c:pt idx="1699">
                  <c:v>135.0168741999301</c:v>
                </c:pt>
                <c:pt idx="1700">
                  <c:v>134.58462868447739</c:v>
                </c:pt>
                <c:pt idx="1701">
                  <c:v>137.41417432794131</c:v>
                </c:pt>
                <c:pt idx="1702">
                  <c:v>138.8455719771907</c:v>
                </c:pt>
                <c:pt idx="1703">
                  <c:v>140.82060148625951</c:v>
                </c:pt>
                <c:pt idx="1704">
                  <c:v>136.08751309205161</c:v>
                </c:pt>
                <c:pt idx="1705">
                  <c:v>138.46818839254539</c:v>
                </c:pt>
                <c:pt idx="1706">
                  <c:v>141.77819155126261</c:v>
                </c:pt>
                <c:pt idx="1707">
                  <c:v>143.6185599574404</c:v>
                </c:pt>
                <c:pt idx="1708">
                  <c:v>148.41149773071101</c:v>
                </c:pt>
                <c:pt idx="1709">
                  <c:v>149.27266379611311</c:v>
                </c:pt>
                <c:pt idx="1710">
                  <c:v>147.82630380209801</c:v>
                </c:pt>
                <c:pt idx="1711">
                  <c:v>147.97592724975479</c:v>
                </c:pt>
                <c:pt idx="1712">
                  <c:v>147.6583930441721</c:v>
                </c:pt>
                <c:pt idx="1713">
                  <c:v>147.7780918022975</c:v>
                </c:pt>
                <c:pt idx="1714">
                  <c:v>148.90359262522651</c:v>
                </c:pt>
                <c:pt idx="1715">
                  <c:v>153.87441605293341</c:v>
                </c:pt>
                <c:pt idx="1716">
                  <c:v>151.6217519243238</c:v>
                </c:pt>
                <c:pt idx="1717">
                  <c:v>149.0249538661036</c:v>
                </c:pt>
                <c:pt idx="1718">
                  <c:v>149.09477814167681</c:v>
                </c:pt>
                <c:pt idx="1719">
                  <c:v>148.8603680736812</c:v>
                </c:pt>
                <c:pt idx="1720">
                  <c:v>149.0349287626141</c:v>
                </c:pt>
                <c:pt idx="1721">
                  <c:v>148.15880035244629</c:v>
                </c:pt>
                <c:pt idx="1722">
                  <c:v>146.03414739572071</c:v>
                </c:pt>
                <c:pt idx="1723">
                  <c:v>147.05989925354521</c:v>
                </c:pt>
                <c:pt idx="1724">
                  <c:v>150.04405579292111</c:v>
                </c:pt>
                <c:pt idx="1725">
                  <c:v>150.160429585543</c:v>
                </c:pt>
                <c:pt idx="1726">
                  <c:v>150.3815397915246</c:v>
                </c:pt>
                <c:pt idx="1727">
                  <c:v>150.83539758275001</c:v>
                </c:pt>
                <c:pt idx="1728">
                  <c:v>152.69737826470049</c:v>
                </c:pt>
                <c:pt idx="1729">
                  <c:v>153.19778557297471</c:v>
                </c:pt>
                <c:pt idx="1730">
                  <c:v>154.6707452910176</c:v>
                </c:pt>
                <c:pt idx="1731">
                  <c:v>155.1412279097604</c:v>
                </c:pt>
                <c:pt idx="1732">
                  <c:v>154.2617745340892</c:v>
                </c:pt>
                <c:pt idx="1733">
                  <c:v>153.34907150338319</c:v>
                </c:pt>
                <c:pt idx="1734">
                  <c:v>156.50280128343661</c:v>
                </c:pt>
                <c:pt idx="1735">
                  <c:v>157.304117969776</c:v>
                </c:pt>
                <c:pt idx="1736">
                  <c:v>157.54850293428211</c:v>
                </c:pt>
                <c:pt idx="1737">
                  <c:v>157.05474555701491</c:v>
                </c:pt>
                <c:pt idx="1738">
                  <c:v>156.70562417914911</c:v>
                </c:pt>
                <c:pt idx="1739">
                  <c:v>156.05393094046639</c:v>
                </c:pt>
                <c:pt idx="1740">
                  <c:v>154.83865604894351</c:v>
                </c:pt>
                <c:pt idx="1741">
                  <c:v>157.63993948562779</c:v>
                </c:pt>
                <c:pt idx="1742">
                  <c:v>158.41133148243591</c:v>
                </c:pt>
                <c:pt idx="1743">
                  <c:v>159.75960499409811</c:v>
                </c:pt>
                <c:pt idx="1744">
                  <c:v>160.36308623298029</c:v>
                </c:pt>
                <c:pt idx="1745">
                  <c:v>160.93331781682761</c:v>
                </c:pt>
                <c:pt idx="1746">
                  <c:v>159.87099133846479</c:v>
                </c:pt>
                <c:pt idx="1747">
                  <c:v>159.08796196239459</c:v>
                </c:pt>
                <c:pt idx="1748">
                  <c:v>158.0023607255074</c:v>
                </c:pt>
                <c:pt idx="1749">
                  <c:v>157.13454472909839</c:v>
                </c:pt>
                <c:pt idx="1750">
                  <c:v>155.62501039051719</c:v>
                </c:pt>
                <c:pt idx="1751">
                  <c:v>154.19028777576429</c:v>
                </c:pt>
                <c:pt idx="1752">
                  <c:v>153.4355206064736</c:v>
                </c:pt>
                <c:pt idx="1753">
                  <c:v>155.2792139781549</c:v>
                </c:pt>
                <c:pt idx="1754">
                  <c:v>158.28997024155871</c:v>
                </c:pt>
                <c:pt idx="1755">
                  <c:v>158.6590414124453</c:v>
                </c:pt>
                <c:pt idx="1756">
                  <c:v>156.94003424714461</c:v>
                </c:pt>
                <c:pt idx="1757">
                  <c:v>154.0074146730727</c:v>
                </c:pt>
                <c:pt idx="1758">
                  <c:v>154.0273644660937</c:v>
                </c:pt>
                <c:pt idx="1759">
                  <c:v>156.80537314425359</c:v>
                </c:pt>
                <c:pt idx="1760">
                  <c:v>155.5801233562201</c:v>
                </c:pt>
                <c:pt idx="1761">
                  <c:v>155.60339811474449</c:v>
                </c:pt>
                <c:pt idx="1762">
                  <c:v>156.5659756280028</c:v>
                </c:pt>
                <c:pt idx="1763">
                  <c:v>158.60417948163791</c:v>
                </c:pt>
                <c:pt idx="1764">
                  <c:v>159.74464264933249</c:v>
                </c:pt>
                <c:pt idx="1765">
                  <c:v>159.46202058153639</c:v>
                </c:pt>
                <c:pt idx="1766">
                  <c:v>158.41964389619449</c:v>
                </c:pt>
                <c:pt idx="1767">
                  <c:v>160.09708899270171</c:v>
                </c:pt>
                <c:pt idx="1768">
                  <c:v>160.622433542252</c:v>
                </c:pt>
                <c:pt idx="1769">
                  <c:v>162.86179780884771</c:v>
                </c:pt>
                <c:pt idx="1770">
                  <c:v>162.0521687087496</c:v>
                </c:pt>
                <c:pt idx="1771">
                  <c:v>161.44702498711581</c:v>
                </c:pt>
                <c:pt idx="1772">
                  <c:v>159.94912802779669</c:v>
                </c:pt>
                <c:pt idx="1773">
                  <c:v>158.1370218283985</c:v>
                </c:pt>
                <c:pt idx="1774">
                  <c:v>158.1353593456468</c:v>
                </c:pt>
                <c:pt idx="1775">
                  <c:v>157.88598693288549</c:v>
                </c:pt>
                <c:pt idx="1776">
                  <c:v>159.91920333826531</c:v>
                </c:pt>
                <c:pt idx="1777">
                  <c:v>158.9533008595036</c:v>
                </c:pt>
                <c:pt idx="1778">
                  <c:v>161.64818540007639</c:v>
                </c:pt>
                <c:pt idx="1779">
                  <c:v>162.22007946667549</c:v>
                </c:pt>
                <c:pt idx="1780">
                  <c:v>162.12864291532969</c:v>
                </c:pt>
                <c:pt idx="1781">
                  <c:v>162.51932636198899</c:v>
                </c:pt>
                <c:pt idx="1782">
                  <c:v>163.41207959967409</c:v>
                </c:pt>
                <c:pt idx="1783">
                  <c:v>162.92164718791039</c:v>
                </c:pt>
                <c:pt idx="1784">
                  <c:v>163.41706704792929</c:v>
                </c:pt>
                <c:pt idx="1785">
                  <c:v>163.62986484015229</c:v>
                </c:pt>
                <c:pt idx="1786">
                  <c:v>161.22591478113409</c:v>
                </c:pt>
                <c:pt idx="1787">
                  <c:v>161.2824391946933</c:v>
                </c:pt>
                <c:pt idx="1788">
                  <c:v>161.09624112649831</c:v>
                </c:pt>
                <c:pt idx="1789">
                  <c:v>160.2716496816345</c:v>
                </c:pt>
                <c:pt idx="1790">
                  <c:v>160.71387009359779</c:v>
                </c:pt>
                <c:pt idx="1791">
                  <c:v>160.26832471613099</c:v>
                </c:pt>
                <c:pt idx="1792">
                  <c:v>160.06217685491509</c:v>
                </c:pt>
                <c:pt idx="1793">
                  <c:v>161.92415753686549</c:v>
                </c:pt>
                <c:pt idx="1794">
                  <c:v>161.28576416019681</c:v>
                </c:pt>
                <c:pt idx="1795">
                  <c:v>162.91333477415171</c:v>
                </c:pt>
                <c:pt idx="1796">
                  <c:v>162.6373626373626</c:v>
                </c:pt>
                <c:pt idx="1797">
                  <c:v>160.97155492011771</c:v>
                </c:pt>
                <c:pt idx="1798">
                  <c:v>162.2001296736546</c:v>
                </c:pt>
                <c:pt idx="1799">
                  <c:v>162.48108925869889</c:v>
                </c:pt>
                <c:pt idx="1800">
                  <c:v>163.05464580804971</c:v>
                </c:pt>
                <c:pt idx="1801">
                  <c:v>163.03968346328401</c:v>
                </c:pt>
                <c:pt idx="1802">
                  <c:v>160.81860650695751</c:v>
                </c:pt>
                <c:pt idx="1803">
                  <c:v>157.12456983258801</c:v>
                </c:pt>
                <c:pt idx="1804">
                  <c:v>156.9583215574138</c:v>
                </c:pt>
                <c:pt idx="1805">
                  <c:v>156.9583215574138</c:v>
                </c:pt>
                <c:pt idx="1806">
                  <c:v>155.44546225332911</c:v>
                </c:pt>
                <c:pt idx="1807">
                  <c:v>156.577613007265</c:v>
                </c:pt>
                <c:pt idx="1808">
                  <c:v>154.5626839121544</c:v>
                </c:pt>
                <c:pt idx="1809">
                  <c:v>154.6940200495419</c:v>
                </c:pt>
                <c:pt idx="1810">
                  <c:v>155.33740087446591</c:v>
                </c:pt>
                <c:pt idx="1811">
                  <c:v>155.65327259729679</c:v>
                </c:pt>
                <c:pt idx="1812">
                  <c:v>156.32990307725561</c:v>
                </c:pt>
                <c:pt idx="1813">
                  <c:v>156.0256687336869</c:v>
                </c:pt>
                <c:pt idx="1814">
                  <c:v>156.2600788016824</c:v>
                </c:pt>
                <c:pt idx="1815">
                  <c:v>156.67071204136249</c:v>
                </c:pt>
                <c:pt idx="1816">
                  <c:v>154.61089591195491</c:v>
                </c:pt>
                <c:pt idx="1817">
                  <c:v>155.53523632192321</c:v>
                </c:pt>
                <c:pt idx="1818">
                  <c:v>155.95584445811369</c:v>
                </c:pt>
                <c:pt idx="1819">
                  <c:v>157.32074279729341</c:v>
                </c:pt>
                <c:pt idx="1820">
                  <c:v>158.03228541503881</c:v>
                </c:pt>
                <c:pt idx="1821">
                  <c:v>156.81701052351579</c:v>
                </c:pt>
                <c:pt idx="1822">
                  <c:v>158.35979451713189</c:v>
                </c:pt>
                <c:pt idx="1823">
                  <c:v>159.03808747984229</c:v>
                </c:pt>
                <c:pt idx="1824">
                  <c:v>159.39552127146681</c:v>
                </c:pt>
                <c:pt idx="1825">
                  <c:v>160.14363850975039</c:v>
                </c:pt>
                <c:pt idx="1826">
                  <c:v>161.24420209140331</c:v>
                </c:pt>
                <c:pt idx="1827">
                  <c:v>160.14031354424699</c:v>
                </c:pt>
                <c:pt idx="1828">
                  <c:v>162.03221891572869</c:v>
                </c:pt>
                <c:pt idx="1829">
                  <c:v>162.95157187744181</c:v>
                </c:pt>
                <c:pt idx="1830">
                  <c:v>164.88836428322051</c:v>
                </c:pt>
                <c:pt idx="1831">
                  <c:v>167.37377599707401</c:v>
                </c:pt>
                <c:pt idx="1832">
                  <c:v>167.79272165051279</c:v>
                </c:pt>
                <c:pt idx="1833">
                  <c:v>167.1443533773336</c:v>
                </c:pt>
                <c:pt idx="1834">
                  <c:v>167.20254027364459</c:v>
                </c:pt>
                <c:pt idx="1835">
                  <c:v>166.48767269039581</c:v>
                </c:pt>
                <c:pt idx="1836">
                  <c:v>166.6323086897973</c:v>
                </c:pt>
                <c:pt idx="1837">
                  <c:v>167.425312962378</c:v>
                </c:pt>
                <c:pt idx="1838">
                  <c:v>167.71790992668451</c:v>
                </c:pt>
                <c:pt idx="1839">
                  <c:v>166.7403700686605</c:v>
                </c:pt>
                <c:pt idx="1840">
                  <c:v>167.28067696297649</c:v>
                </c:pt>
                <c:pt idx="1841">
                  <c:v>167.4951372379511</c:v>
                </c:pt>
                <c:pt idx="1842">
                  <c:v>169.28064371332141</c:v>
                </c:pt>
                <c:pt idx="1843">
                  <c:v>169.66467722897369</c:v>
                </c:pt>
                <c:pt idx="1844">
                  <c:v>170.06201060663989</c:v>
                </c:pt>
                <c:pt idx="1845">
                  <c:v>171.109374740237</c:v>
                </c:pt>
                <c:pt idx="1846">
                  <c:v>172.9696929394357</c:v>
                </c:pt>
                <c:pt idx="1847">
                  <c:v>173.72446010872639</c:v>
                </c:pt>
                <c:pt idx="1848">
                  <c:v>173.990457349005</c:v>
                </c:pt>
                <c:pt idx="1849">
                  <c:v>175.30548120563239</c:v>
                </c:pt>
                <c:pt idx="1850">
                  <c:v>174.7053249322538</c:v>
                </c:pt>
                <c:pt idx="1851">
                  <c:v>174.04531927981239</c:v>
                </c:pt>
                <c:pt idx="1852">
                  <c:v>174.035344383302</c:v>
                </c:pt>
                <c:pt idx="1853">
                  <c:v>176.7302289238749</c:v>
                </c:pt>
                <c:pt idx="1854">
                  <c:v>177.1674618875829</c:v>
                </c:pt>
                <c:pt idx="1855">
                  <c:v>176.8116905787102</c:v>
                </c:pt>
                <c:pt idx="1856">
                  <c:v>175.49666672208269</c:v>
                </c:pt>
                <c:pt idx="1857">
                  <c:v>173.90733321141789</c:v>
                </c:pt>
                <c:pt idx="1858">
                  <c:v>176.58060547621821</c:v>
                </c:pt>
                <c:pt idx="1859">
                  <c:v>177.79421788498939</c:v>
                </c:pt>
                <c:pt idx="1860">
                  <c:v>177.77260560921681</c:v>
                </c:pt>
                <c:pt idx="1861">
                  <c:v>178.29961264151879</c:v>
                </c:pt>
                <c:pt idx="1862">
                  <c:v>177.17411181858989</c:v>
                </c:pt>
                <c:pt idx="1863">
                  <c:v>176.93803926784261</c:v>
                </c:pt>
                <c:pt idx="1864">
                  <c:v>175.75933899685791</c:v>
                </c:pt>
                <c:pt idx="1865">
                  <c:v>174.748549483799</c:v>
                </c:pt>
                <c:pt idx="1866">
                  <c:v>174.92477265548371</c:v>
                </c:pt>
                <c:pt idx="1867">
                  <c:v>174.90316037971101</c:v>
                </c:pt>
                <c:pt idx="1868">
                  <c:v>175.32875596415681</c:v>
                </c:pt>
                <c:pt idx="1869">
                  <c:v>173.990457349005</c:v>
                </c:pt>
                <c:pt idx="1870">
                  <c:v>174.1151435553856</c:v>
                </c:pt>
                <c:pt idx="1871">
                  <c:v>178.74682050173729</c:v>
                </c:pt>
                <c:pt idx="1872">
                  <c:v>182.19813469435249</c:v>
                </c:pt>
                <c:pt idx="1873">
                  <c:v>184.9528686139881</c:v>
                </c:pt>
                <c:pt idx="1874">
                  <c:v>185.65277385247131</c:v>
                </c:pt>
                <c:pt idx="1875">
                  <c:v>185.5430499908563</c:v>
                </c:pt>
                <c:pt idx="1876">
                  <c:v>188.06004887699291</c:v>
                </c:pt>
                <c:pt idx="1877">
                  <c:v>191.6044621037056</c:v>
                </c:pt>
                <c:pt idx="1878">
                  <c:v>192.54708982394311</c:v>
                </c:pt>
                <c:pt idx="1879">
                  <c:v>192.59197685824009</c:v>
                </c:pt>
                <c:pt idx="1880">
                  <c:v>194.22120995494669</c:v>
                </c:pt>
                <c:pt idx="1881">
                  <c:v>196.95931904706481</c:v>
                </c:pt>
                <c:pt idx="1882">
                  <c:v>195.63265781117519</c:v>
                </c:pt>
                <c:pt idx="1883">
                  <c:v>194.31763395454769</c:v>
                </c:pt>
                <c:pt idx="1884">
                  <c:v>194.8845405728915</c:v>
                </c:pt>
                <c:pt idx="1885">
                  <c:v>192.72996292663461</c:v>
                </c:pt>
                <c:pt idx="1886">
                  <c:v>192.9427607188575</c:v>
                </c:pt>
                <c:pt idx="1887">
                  <c:v>196.56198566939861</c:v>
                </c:pt>
                <c:pt idx="1888">
                  <c:v>198.06320759422121</c:v>
                </c:pt>
                <c:pt idx="1889">
                  <c:v>198.5952020747784</c:v>
                </c:pt>
                <c:pt idx="1890">
                  <c:v>200.7497797210354</c:v>
                </c:pt>
                <c:pt idx="1891">
                  <c:v>203.81872288074999</c:v>
                </c:pt>
                <c:pt idx="1892">
                  <c:v>206.0381373543249</c:v>
                </c:pt>
                <c:pt idx="1893">
                  <c:v>205.8918388721716</c:v>
                </c:pt>
                <c:pt idx="1894">
                  <c:v>204.57016508453719</c:v>
                </c:pt>
                <c:pt idx="1895">
                  <c:v>205.11047197885321</c:v>
                </c:pt>
                <c:pt idx="1896">
                  <c:v>201.40978537347669</c:v>
                </c:pt>
                <c:pt idx="1897">
                  <c:v>201.38318564944879</c:v>
                </c:pt>
                <c:pt idx="1898">
                  <c:v>204.1312696380775</c:v>
                </c:pt>
                <c:pt idx="1899">
                  <c:v>202.31916343867931</c:v>
                </c:pt>
                <c:pt idx="1900">
                  <c:v>201.65084537247921</c:v>
                </c:pt>
                <c:pt idx="1901">
                  <c:v>200.78136689331839</c:v>
                </c:pt>
                <c:pt idx="1902">
                  <c:v>200.75975461754581</c:v>
                </c:pt>
                <c:pt idx="1903">
                  <c:v>203.28340343468929</c:v>
                </c:pt>
                <c:pt idx="1904">
                  <c:v>203.3266279862346</c:v>
                </c:pt>
                <c:pt idx="1905">
                  <c:v>201.6857575102658</c:v>
                </c:pt>
                <c:pt idx="1906">
                  <c:v>202.22772688733349</c:v>
                </c:pt>
                <c:pt idx="1907">
                  <c:v>205.29002011604129</c:v>
                </c:pt>
                <c:pt idx="1908">
                  <c:v>206.1445362504364</c:v>
                </c:pt>
                <c:pt idx="1909">
                  <c:v>208.7047596881182</c:v>
                </c:pt>
                <c:pt idx="1910">
                  <c:v>208.38223803428031</c:v>
                </c:pt>
                <c:pt idx="1911">
                  <c:v>209.39302754733919</c:v>
                </c:pt>
                <c:pt idx="1912">
                  <c:v>210.20431913018899</c:v>
                </c:pt>
                <c:pt idx="1913">
                  <c:v>204.56185267077851</c:v>
                </c:pt>
                <c:pt idx="1914">
                  <c:v>202.95589433259619</c:v>
                </c:pt>
                <c:pt idx="1915">
                  <c:v>202.9957939186381</c:v>
                </c:pt>
                <c:pt idx="1916">
                  <c:v>199.22195807218489</c:v>
                </c:pt>
                <c:pt idx="1917">
                  <c:v>199.18870841715011</c:v>
                </c:pt>
                <c:pt idx="1918">
                  <c:v>201.7372944755698</c:v>
                </c:pt>
                <c:pt idx="1919">
                  <c:v>204.41555418862521</c:v>
                </c:pt>
                <c:pt idx="1920">
                  <c:v>205.4645808049741</c:v>
                </c:pt>
                <c:pt idx="1921">
                  <c:v>205.63415404565171</c:v>
                </c:pt>
                <c:pt idx="1922">
                  <c:v>206.1578361124503</c:v>
                </c:pt>
                <c:pt idx="1923">
                  <c:v>207.8552310019783</c:v>
                </c:pt>
                <c:pt idx="1924">
                  <c:v>208.17941513856789</c:v>
                </c:pt>
                <c:pt idx="1925">
                  <c:v>208.7729214809396</c:v>
                </c:pt>
                <c:pt idx="1926">
                  <c:v>207.16031321175041</c:v>
                </c:pt>
                <c:pt idx="1927">
                  <c:v>206.14786121593991</c:v>
                </c:pt>
                <c:pt idx="1928">
                  <c:v>207.23179997007529</c:v>
                </c:pt>
                <c:pt idx="1929">
                  <c:v>205.96332563049651</c:v>
                </c:pt>
                <c:pt idx="1930">
                  <c:v>203.21191667636441</c:v>
                </c:pt>
                <c:pt idx="1931">
                  <c:v>205.33989459859339</c:v>
                </c:pt>
                <c:pt idx="1932">
                  <c:v>207.02731459161109</c:v>
                </c:pt>
                <c:pt idx="1933">
                  <c:v>205.2733952885238</c:v>
                </c:pt>
                <c:pt idx="1934">
                  <c:v>204.6017522568203</c:v>
                </c:pt>
                <c:pt idx="1935">
                  <c:v>201.91351764725439</c:v>
                </c:pt>
                <c:pt idx="1936">
                  <c:v>203.40975212382159</c:v>
                </c:pt>
                <c:pt idx="1937">
                  <c:v>205.68735349370741</c:v>
                </c:pt>
                <c:pt idx="1938">
                  <c:v>205.05727253079741</c:v>
                </c:pt>
                <c:pt idx="1939">
                  <c:v>206.6682183172349</c:v>
                </c:pt>
                <c:pt idx="1940">
                  <c:v>209.2766537547173</c:v>
                </c:pt>
                <c:pt idx="1941">
                  <c:v>210.43041678442589</c:v>
                </c:pt>
                <c:pt idx="1942">
                  <c:v>210.19268175092679</c:v>
                </c:pt>
                <c:pt idx="1943">
                  <c:v>210.7812006450433</c:v>
                </c:pt>
                <c:pt idx="1944">
                  <c:v>211.21344616049601</c:v>
                </c:pt>
                <c:pt idx="1945">
                  <c:v>210.55177802530301</c:v>
                </c:pt>
                <c:pt idx="1946">
                  <c:v>210.4187794051636</c:v>
                </c:pt>
                <c:pt idx="1947">
                  <c:v>211.30654519459361</c:v>
                </c:pt>
                <c:pt idx="1948">
                  <c:v>211.49274326278859</c:v>
                </c:pt>
                <c:pt idx="1949">
                  <c:v>214.07624145899479</c:v>
                </c:pt>
                <c:pt idx="1950">
                  <c:v>215.6024006250934</c:v>
                </c:pt>
                <c:pt idx="1951">
                  <c:v>216.71127662050489</c:v>
                </c:pt>
                <c:pt idx="1952">
                  <c:v>216.18759455370639</c:v>
                </c:pt>
                <c:pt idx="1953">
                  <c:v>216.1992319329687</c:v>
                </c:pt>
                <c:pt idx="1954">
                  <c:v>218.71623081910519</c:v>
                </c:pt>
                <c:pt idx="1955">
                  <c:v>218.68464364682211</c:v>
                </c:pt>
                <c:pt idx="1956">
                  <c:v>217.4610563415404</c:v>
                </c:pt>
                <c:pt idx="1957">
                  <c:v>217.9431763395454</c:v>
                </c:pt>
                <c:pt idx="1958">
                  <c:v>218.54000764742059</c:v>
                </c:pt>
                <c:pt idx="1959">
                  <c:v>217.45606889328519</c:v>
                </c:pt>
                <c:pt idx="1960">
                  <c:v>213.17185084204741</c:v>
                </c:pt>
                <c:pt idx="1961">
                  <c:v>214.21090256188589</c:v>
                </c:pt>
                <c:pt idx="1962">
                  <c:v>218.11773702847819</c:v>
                </c:pt>
                <c:pt idx="1963">
                  <c:v>218.17259895928581</c:v>
                </c:pt>
                <c:pt idx="1964">
                  <c:v>218.66968130205649</c:v>
                </c:pt>
                <c:pt idx="1965">
                  <c:v>214.9523698691626</c:v>
                </c:pt>
                <c:pt idx="1966">
                  <c:v>214.03634187295299</c:v>
                </c:pt>
                <c:pt idx="1967">
                  <c:v>210.9075493341756</c:v>
                </c:pt>
                <c:pt idx="1968">
                  <c:v>212.6830809130355</c:v>
                </c:pt>
                <c:pt idx="1969">
                  <c:v>213.07376435969479</c:v>
                </c:pt>
                <c:pt idx="1970">
                  <c:v>213.31981180695249</c:v>
                </c:pt>
                <c:pt idx="1971">
                  <c:v>212.73295539558771</c:v>
                </c:pt>
                <c:pt idx="1972">
                  <c:v>210.29908064703829</c:v>
                </c:pt>
                <c:pt idx="1973">
                  <c:v>210.02643347575261</c:v>
                </c:pt>
                <c:pt idx="1974">
                  <c:v>213.34308656547691</c:v>
                </c:pt>
                <c:pt idx="1975">
                  <c:v>210.4819537497298</c:v>
                </c:pt>
                <c:pt idx="1976">
                  <c:v>211.21510864324779</c:v>
                </c:pt>
                <c:pt idx="1977">
                  <c:v>210.7994879553124</c:v>
                </c:pt>
                <c:pt idx="1978">
                  <c:v>206.98907748832099</c:v>
                </c:pt>
                <c:pt idx="1979">
                  <c:v>207.98157969111071</c:v>
                </c:pt>
                <c:pt idx="1980">
                  <c:v>210.62991471463479</c:v>
                </c:pt>
                <c:pt idx="1981">
                  <c:v>212.0712872603946</c:v>
                </c:pt>
                <c:pt idx="1982">
                  <c:v>214.01306711442871</c:v>
                </c:pt>
                <c:pt idx="1983">
                  <c:v>214.9008329038586</c:v>
                </c:pt>
                <c:pt idx="1984">
                  <c:v>214.09120380376049</c:v>
                </c:pt>
                <c:pt idx="1985">
                  <c:v>214.96400724842479</c:v>
                </c:pt>
                <c:pt idx="1986">
                  <c:v>216.57994048311741</c:v>
                </c:pt>
                <c:pt idx="1987">
                  <c:v>218.460208475337</c:v>
                </c:pt>
                <c:pt idx="1988">
                  <c:v>222.29888114910801</c:v>
                </c:pt>
                <c:pt idx="1989">
                  <c:v>222.91566225000409</c:v>
                </c:pt>
                <c:pt idx="1990">
                  <c:v>223.22987149008321</c:v>
                </c:pt>
                <c:pt idx="1991">
                  <c:v>223.469269006334</c:v>
                </c:pt>
                <c:pt idx="1992">
                  <c:v>223.6953666605709</c:v>
                </c:pt>
                <c:pt idx="1993">
                  <c:v>224.53824541570381</c:v>
                </c:pt>
                <c:pt idx="1994">
                  <c:v>225.3528619640571</c:v>
                </c:pt>
                <c:pt idx="1995">
                  <c:v>224.55320776046949</c:v>
                </c:pt>
                <c:pt idx="1996">
                  <c:v>225.623846652591</c:v>
                </c:pt>
                <c:pt idx="1997">
                  <c:v>226.9538328539841</c:v>
                </c:pt>
                <c:pt idx="1998">
                  <c:v>227.33952885238821</c:v>
                </c:pt>
                <c:pt idx="1999">
                  <c:v>226.02118003025711</c:v>
                </c:pt>
                <c:pt idx="2000">
                  <c:v>226.30712706355669</c:v>
                </c:pt>
                <c:pt idx="2001">
                  <c:v>227.67036291998471</c:v>
                </c:pt>
                <c:pt idx="2002">
                  <c:v>228.78422636365141</c:v>
                </c:pt>
                <c:pt idx="2003">
                  <c:v>226.44511313195119</c:v>
                </c:pt>
                <c:pt idx="2004">
                  <c:v>226.94385795747371</c:v>
                </c:pt>
                <c:pt idx="2005">
                  <c:v>227.60386360991501</c:v>
                </c:pt>
                <c:pt idx="2006">
                  <c:v>230.0227760136988</c:v>
                </c:pt>
                <c:pt idx="2007">
                  <c:v>229.35778291300221</c:v>
                </c:pt>
                <c:pt idx="2008">
                  <c:v>229.2796462236704</c:v>
                </c:pt>
                <c:pt idx="2009">
                  <c:v>230.60464497680829</c:v>
                </c:pt>
                <c:pt idx="2010">
                  <c:v>231.442536283686</c:v>
                </c:pt>
                <c:pt idx="2011">
                  <c:v>230.67114428687799</c:v>
                </c:pt>
                <c:pt idx="2012">
                  <c:v>227.9978720220777</c:v>
                </c:pt>
                <c:pt idx="2013">
                  <c:v>225.02036541370879</c:v>
                </c:pt>
                <c:pt idx="2014">
                  <c:v>225.9729680304566</c:v>
                </c:pt>
                <c:pt idx="2015">
                  <c:v>224.26726072716991</c:v>
                </c:pt>
                <c:pt idx="2016">
                  <c:v>222.12598294292701</c:v>
                </c:pt>
                <c:pt idx="2017">
                  <c:v>221.6937374274741</c:v>
                </c:pt>
                <c:pt idx="2018">
                  <c:v>216.96064903326621</c:v>
                </c:pt>
                <c:pt idx="2019">
                  <c:v>215.88668517564119</c:v>
                </c:pt>
                <c:pt idx="2020">
                  <c:v>220.29891439876309</c:v>
                </c:pt>
                <c:pt idx="2021">
                  <c:v>221.78018653056469</c:v>
                </c:pt>
                <c:pt idx="2022">
                  <c:v>224.24066100314201</c:v>
                </c:pt>
                <c:pt idx="2023">
                  <c:v>222.87243769845881</c:v>
                </c:pt>
                <c:pt idx="2024">
                  <c:v>221.13015577463381</c:v>
                </c:pt>
                <c:pt idx="2025">
                  <c:v>221.93479742647659</c:v>
                </c:pt>
                <c:pt idx="2026">
                  <c:v>223.39113231700219</c:v>
                </c:pt>
                <c:pt idx="2027">
                  <c:v>223.8948645907798</c:v>
                </c:pt>
                <c:pt idx="2028">
                  <c:v>225.22152582666951</c:v>
                </c:pt>
                <c:pt idx="2029">
                  <c:v>225.63548403185311</c:v>
                </c:pt>
                <c:pt idx="2030">
                  <c:v>228.30709381390159</c:v>
                </c:pt>
                <c:pt idx="2031">
                  <c:v>228.0078469185882</c:v>
                </c:pt>
                <c:pt idx="2032">
                  <c:v>221.3363036358497</c:v>
                </c:pt>
                <c:pt idx="2033">
                  <c:v>220.9422952236871</c:v>
                </c:pt>
                <c:pt idx="2034">
                  <c:v>224.6163821050356</c:v>
                </c:pt>
                <c:pt idx="2035">
                  <c:v>225.53241010124509</c:v>
                </c:pt>
                <c:pt idx="2036">
                  <c:v>226.59806154511139</c:v>
                </c:pt>
                <c:pt idx="2037">
                  <c:v>226.14420375388599</c:v>
                </c:pt>
                <c:pt idx="2038">
                  <c:v>225.6703961696397</c:v>
                </c:pt>
                <c:pt idx="2039">
                  <c:v>230.66948180412621</c:v>
                </c:pt>
                <c:pt idx="2040">
                  <c:v>231.46581104221039</c:v>
                </c:pt>
                <c:pt idx="2041">
                  <c:v>232.4865754517796</c:v>
                </c:pt>
                <c:pt idx="2042">
                  <c:v>235.42916992236201</c:v>
                </c:pt>
                <c:pt idx="2043">
                  <c:v>236.05925088527201</c:v>
                </c:pt>
                <c:pt idx="2044">
                  <c:v>236.79905570979699</c:v>
                </c:pt>
                <c:pt idx="2045">
                  <c:v>238.4083390134827</c:v>
                </c:pt>
                <c:pt idx="2046">
                  <c:v>240.36341872953071</c:v>
                </c:pt>
                <c:pt idx="2047">
                  <c:v>240.77903941746601</c:v>
                </c:pt>
                <c:pt idx="2048">
                  <c:v>241.30105900151281</c:v>
                </c:pt>
                <c:pt idx="2049">
                  <c:v>238.29030273810901</c:v>
                </c:pt>
                <c:pt idx="2050">
                  <c:v>238.4964505993249</c:v>
                </c:pt>
                <c:pt idx="2051">
                  <c:v>237.31775032834031</c:v>
                </c:pt>
                <c:pt idx="2052">
                  <c:v>236.36348522884069</c:v>
                </c:pt>
                <c:pt idx="2053">
                  <c:v>235.29617130222269</c:v>
                </c:pt>
                <c:pt idx="2054">
                  <c:v>233.72678758457869</c:v>
                </c:pt>
                <c:pt idx="2055">
                  <c:v>230.16574953034859</c:v>
                </c:pt>
                <c:pt idx="2056">
                  <c:v>231.41427407690639</c:v>
                </c:pt>
                <c:pt idx="2057">
                  <c:v>233.80492427391059</c:v>
                </c:pt>
                <c:pt idx="2058">
                  <c:v>236.3451979185715</c:v>
                </c:pt>
                <c:pt idx="2059">
                  <c:v>238.60617446093991</c:v>
                </c:pt>
                <c:pt idx="2060">
                  <c:v>238.56627487489811</c:v>
                </c:pt>
                <c:pt idx="2061">
                  <c:v>240.34679390201319</c:v>
                </c:pt>
                <c:pt idx="2062">
                  <c:v>240.82226396901129</c:v>
                </c:pt>
                <c:pt idx="2063">
                  <c:v>239.7100630080962</c:v>
                </c:pt>
                <c:pt idx="2064">
                  <c:v>237.6535718441921</c:v>
                </c:pt>
                <c:pt idx="2065">
                  <c:v>237.62198467190899</c:v>
                </c:pt>
                <c:pt idx="2066">
                  <c:v>237.54218549982531</c:v>
                </c:pt>
                <c:pt idx="2067">
                  <c:v>235.32443350900229</c:v>
                </c:pt>
                <c:pt idx="2068">
                  <c:v>239.73998769762761</c:v>
                </c:pt>
                <c:pt idx="2069">
                  <c:v>240.70921514189291</c:v>
                </c:pt>
                <c:pt idx="2070">
                  <c:v>242.71084437498959</c:v>
                </c:pt>
                <c:pt idx="2071">
                  <c:v>244.2370035410882</c:v>
                </c:pt>
                <c:pt idx="2072">
                  <c:v>242.05083872254821</c:v>
                </c:pt>
                <c:pt idx="2073">
                  <c:v>242.83386809861841</c:v>
                </c:pt>
                <c:pt idx="2074">
                  <c:v>238.4499010822762</c:v>
                </c:pt>
                <c:pt idx="2075">
                  <c:v>237.45906136223829</c:v>
                </c:pt>
                <c:pt idx="2076">
                  <c:v>236.95699157121251</c:v>
                </c:pt>
                <c:pt idx="2077">
                  <c:v>239.48396535385939</c:v>
                </c:pt>
                <c:pt idx="2078">
                  <c:v>236.06922578178239</c:v>
                </c:pt>
                <c:pt idx="2079">
                  <c:v>235.3726455088028</c:v>
                </c:pt>
                <c:pt idx="2080">
                  <c:v>237.86969460191841</c:v>
                </c:pt>
                <c:pt idx="2081">
                  <c:v>237.30445046632639</c:v>
                </c:pt>
                <c:pt idx="2082">
                  <c:v>235.9644893684227</c:v>
                </c:pt>
                <c:pt idx="2083">
                  <c:v>233.68522551578519</c:v>
                </c:pt>
                <c:pt idx="2084">
                  <c:v>232.66778607171949</c:v>
                </c:pt>
                <c:pt idx="2085">
                  <c:v>232.24052800452191</c:v>
                </c:pt>
                <c:pt idx="2086">
                  <c:v>231.83155724759351</c:v>
                </c:pt>
                <c:pt idx="2087">
                  <c:v>227.63545078219801</c:v>
                </c:pt>
                <c:pt idx="2088">
                  <c:v>227.6470881614602</c:v>
                </c:pt>
                <c:pt idx="2089">
                  <c:v>231.74843311000649</c:v>
                </c:pt>
                <c:pt idx="2090">
                  <c:v>232.02108028129209</c:v>
                </c:pt>
                <c:pt idx="2091">
                  <c:v>234.74921447689979</c:v>
                </c:pt>
                <c:pt idx="2092">
                  <c:v>236.96197901946769</c:v>
                </c:pt>
                <c:pt idx="2093">
                  <c:v>237.5488354308323</c:v>
                </c:pt>
                <c:pt idx="2094">
                  <c:v>239.18471845854589</c:v>
                </c:pt>
                <c:pt idx="2095">
                  <c:v>240.52800452195299</c:v>
                </c:pt>
                <c:pt idx="2096">
                  <c:v>240.9286628651227</c:v>
                </c:pt>
                <c:pt idx="2097">
                  <c:v>242.26363651477109</c:v>
                </c:pt>
                <c:pt idx="2098">
                  <c:v>240.2021579026117</c:v>
                </c:pt>
                <c:pt idx="2099">
                  <c:v>238.843909494439</c:v>
                </c:pt>
                <c:pt idx="2100">
                  <c:v>235.8680653688217</c:v>
                </c:pt>
                <c:pt idx="2101">
                  <c:v>231.3510997323402</c:v>
                </c:pt>
                <c:pt idx="2102">
                  <c:v>229.68861698059879</c:v>
                </c:pt>
                <c:pt idx="2103">
                  <c:v>230.68610663164361</c:v>
                </c:pt>
                <c:pt idx="2104">
                  <c:v>230.16741201310029</c:v>
                </c:pt>
                <c:pt idx="2105">
                  <c:v>226.980432578012</c:v>
                </c:pt>
                <c:pt idx="2106">
                  <c:v>223.5673554886867</c:v>
                </c:pt>
                <c:pt idx="2107">
                  <c:v>225.91976858240079</c:v>
                </c:pt>
                <c:pt idx="2108">
                  <c:v>225.48918554969981</c:v>
                </c:pt>
                <c:pt idx="2109">
                  <c:v>224.4235341058336</c:v>
                </c:pt>
                <c:pt idx="2110">
                  <c:v>228.53817891639369</c:v>
                </c:pt>
                <c:pt idx="2111">
                  <c:v>228.7077521570713</c:v>
                </c:pt>
                <c:pt idx="2112">
                  <c:v>222.13762032218909</c:v>
                </c:pt>
                <c:pt idx="2113">
                  <c:v>220.0079799172083</c:v>
                </c:pt>
                <c:pt idx="2114">
                  <c:v>223.73360376386091</c:v>
                </c:pt>
                <c:pt idx="2115">
                  <c:v>227.3943907831956</c:v>
                </c:pt>
                <c:pt idx="2116">
                  <c:v>222.42024238998511</c:v>
                </c:pt>
                <c:pt idx="2117">
                  <c:v>225.44596099815459</c:v>
                </c:pt>
                <c:pt idx="2118">
                  <c:v>225.989592857974</c:v>
                </c:pt>
                <c:pt idx="2119">
                  <c:v>226.9970574055294</c:v>
                </c:pt>
                <c:pt idx="2120">
                  <c:v>229.7833784974481</c:v>
                </c:pt>
                <c:pt idx="2121">
                  <c:v>229.745141394158</c:v>
                </c:pt>
                <c:pt idx="2122">
                  <c:v>230.89890442386661</c:v>
                </c:pt>
                <c:pt idx="2123">
                  <c:v>230.71104387291979</c:v>
                </c:pt>
                <c:pt idx="2124">
                  <c:v>231.56556000731479</c:v>
                </c:pt>
                <c:pt idx="2125">
                  <c:v>229.79335339395851</c:v>
                </c:pt>
                <c:pt idx="2126">
                  <c:v>229.11007298299279</c:v>
                </c:pt>
                <c:pt idx="2127">
                  <c:v>228.9271998803012</c:v>
                </c:pt>
                <c:pt idx="2128">
                  <c:v>228.3503183654469</c:v>
                </c:pt>
                <c:pt idx="2129">
                  <c:v>231.41261159415461</c:v>
                </c:pt>
                <c:pt idx="2130">
                  <c:v>231.3328124220711</c:v>
                </c:pt>
                <c:pt idx="2131">
                  <c:v>226.07936692656801</c:v>
                </c:pt>
                <c:pt idx="2132">
                  <c:v>222.88740004322449</c:v>
                </c:pt>
                <c:pt idx="2133">
                  <c:v>222.9306245947698</c:v>
                </c:pt>
                <c:pt idx="2134">
                  <c:v>222.79596349187869</c:v>
                </c:pt>
                <c:pt idx="2135">
                  <c:v>220.48843743246161</c:v>
                </c:pt>
                <c:pt idx="2136">
                  <c:v>219.87664377982071</c:v>
                </c:pt>
                <c:pt idx="2137">
                  <c:v>222.4817542517996</c:v>
                </c:pt>
                <c:pt idx="2138">
                  <c:v>218.40035909627429</c:v>
                </c:pt>
                <c:pt idx="2139">
                  <c:v>218.69628102608431</c:v>
                </c:pt>
                <c:pt idx="2140">
                  <c:v>219.4693355056441</c:v>
                </c:pt>
                <c:pt idx="2141">
                  <c:v>220.34546391581179</c:v>
                </c:pt>
                <c:pt idx="2142">
                  <c:v>222.13429535668561</c:v>
                </c:pt>
                <c:pt idx="2143">
                  <c:v>224.3304350717361</c:v>
                </c:pt>
                <c:pt idx="2144">
                  <c:v>225.60223437681819</c:v>
                </c:pt>
                <c:pt idx="2145">
                  <c:v>229.08014829346141</c:v>
                </c:pt>
                <c:pt idx="2146">
                  <c:v>229.83657794550379</c:v>
                </c:pt>
                <c:pt idx="2147">
                  <c:v>229.0169739488953</c:v>
                </c:pt>
                <c:pt idx="2148">
                  <c:v>230.0061511861814</c:v>
                </c:pt>
                <c:pt idx="2149">
                  <c:v>229.7168791873784</c:v>
                </c:pt>
                <c:pt idx="2150">
                  <c:v>227.55897657561789</c:v>
                </c:pt>
                <c:pt idx="2151">
                  <c:v>229.32952070622261</c:v>
                </c:pt>
                <c:pt idx="2152">
                  <c:v>231.82656979933819</c:v>
                </c:pt>
                <c:pt idx="2153">
                  <c:v>232.1939784874732</c:v>
                </c:pt>
                <c:pt idx="2154">
                  <c:v>232.87892138119071</c:v>
                </c:pt>
                <c:pt idx="2155">
                  <c:v>234.19062027231459</c:v>
                </c:pt>
                <c:pt idx="2156">
                  <c:v>234.44498013333109</c:v>
                </c:pt>
                <c:pt idx="2157">
                  <c:v>230.74263104520281</c:v>
                </c:pt>
                <c:pt idx="2158">
                  <c:v>229.93300194510479</c:v>
                </c:pt>
                <c:pt idx="2159">
                  <c:v>230.60464497680829</c:v>
                </c:pt>
                <c:pt idx="2160">
                  <c:v>233.29786703462949</c:v>
                </c:pt>
                <c:pt idx="2161">
                  <c:v>233.42089075825831</c:v>
                </c:pt>
                <c:pt idx="2162">
                  <c:v>234.93042509683951</c:v>
                </c:pt>
                <c:pt idx="2163">
                  <c:v>237.29613805256761</c:v>
                </c:pt>
                <c:pt idx="2164">
                  <c:v>237.6701966717095</c:v>
                </c:pt>
                <c:pt idx="2165">
                  <c:v>237.68515901647521</c:v>
                </c:pt>
                <c:pt idx="2166">
                  <c:v>235.0850359927515</c:v>
                </c:pt>
                <c:pt idx="2167">
                  <c:v>237.71674618875821</c:v>
                </c:pt>
                <c:pt idx="2168">
                  <c:v>237.04842812255811</c:v>
                </c:pt>
                <c:pt idx="2169">
                  <c:v>235.23964688866349</c:v>
                </c:pt>
                <c:pt idx="2170">
                  <c:v>231.26298814649789</c:v>
                </c:pt>
                <c:pt idx="2171">
                  <c:v>230.6079699423118</c:v>
                </c:pt>
                <c:pt idx="2172">
                  <c:v>231.88808166115271</c:v>
                </c:pt>
                <c:pt idx="2173">
                  <c:v>233.3992784824857</c:v>
                </c:pt>
                <c:pt idx="2174">
                  <c:v>236.2786986085018</c:v>
                </c:pt>
                <c:pt idx="2175">
                  <c:v>237.036790743296</c:v>
                </c:pt>
                <c:pt idx="2176">
                  <c:v>237.27951322505029</c:v>
                </c:pt>
                <c:pt idx="2177">
                  <c:v>238.94033349403989</c:v>
                </c:pt>
                <c:pt idx="2178">
                  <c:v>239.4640155608385</c:v>
                </c:pt>
                <c:pt idx="2179">
                  <c:v>238.86053432195641</c:v>
                </c:pt>
                <c:pt idx="2180">
                  <c:v>237.98606839454041</c:v>
                </c:pt>
                <c:pt idx="2181">
                  <c:v>236.1091253678243</c:v>
                </c:pt>
                <c:pt idx="2182">
                  <c:v>232.29705241808111</c:v>
                </c:pt>
                <c:pt idx="2183">
                  <c:v>231.96954331598801</c:v>
                </c:pt>
                <c:pt idx="2184">
                  <c:v>236.48817143522129</c:v>
                </c:pt>
                <c:pt idx="2185">
                  <c:v>236.02932619574071</c:v>
                </c:pt>
                <c:pt idx="2186">
                  <c:v>236.28534853950879</c:v>
                </c:pt>
                <c:pt idx="2187">
                  <c:v>236.93205432993631</c:v>
                </c:pt>
                <c:pt idx="2188">
                  <c:v>233.31116689664341</c:v>
                </c:pt>
                <c:pt idx="2189">
                  <c:v>231.45084869744471</c:v>
                </c:pt>
                <c:pt idx="2190">
                  <c:v>215.91827234792439</c:v>
                </c:pt>
                <c:pt idx="2191">
                  <c:v>218.44524613057129</c:v>
                </c:pt>
                <c:pt idx="2192">
                  <c:v>216.56664062110349</c:v>
                </c:pt>
                <c:pt idx="2193">
                  <c:v>221.35126598061541</c:v>
                </c:pt>
                <c:pt idx="2194">
                  <c:v>222.58815314791099</c:v>
                </c:pt>
                <c:pt idx="2195">
                  <c:v>221.7535868065369</c:v>
                </c:pt>
                <c:pt idx="2196">
                  <c:v>216.86256255091351</c:v>
                </c:pt>
                <c:pt idx="2197">
                  <c:v>215.31312862629051</c:v>
                </c:pt>
                <c:pt idx="2198">
                  <c:v>218.11939951123011</c:v>
                </c:pt>
                <c:pt idx="2199">
                  <c:v>213.49769746138881</c:v>
                </c:pt>
                <c:pt idx="2200">
                  <c:v>210.25086864723781</c:v>
                </c:pt>
                <c:pt idx="2201">
                  <c:v>213.0305398081494</c:v>
                </c:pt>
                <c:pt idx="2202">
                  <c:v>216.86422503366521</c:v>
                </c:pt>
                <c:pt idx="2203">
                  <c:v>216.27238117404531</c:v>
                </c:pt>
                <c:pt idx="2204">
                  <c:v>216.5067912420408</c:v>
                </c:pt>
                <c:pt idx="2205">
                  <c:v>218.8725041977689</c:v>
                </c:pt>
                <c:pt idx="2206">
                  <c:v>217.56080530664491</c:v>
                </c:pt>
                <c:pt idx="2207">
                  <c:v>218.50343302688231</c:v>
                </c:pt>
                <c:pt idx="2208">
                  <c:v>220.67629798340829</c:v>
                </c:pt>
                <c:pt idx="2209">
                  <c:v>221.01544446476359</c:v>
                </c:pt>
                <c:pt idx="2210">
                  <c:v>217.07203537763289</c:v>
                </c:pt>
                <c:pt idx="2211">
                  <c:v>217.9149141327658</c:v>
                </c:pt>
                <c:pt idx="2212">
                  <c:v>218.57990723346239</c:v>
                </c:pt>
                <c:pt idx="2213">
                  <c:v>216.92906186098321</c:v>
                </c:pt>
                <c:pt idx="2214">
                  <c:v>217.86337716746181</c:v>
                </c:pt>
                <c:pt idx="2215">
                  <c:v>220.98053232697711</c:v>
                </c:pt>
                <c:pt idx="2216">
                  <c:v>221.25982942926959</c:v>
                </c:pt>
                <c:pt idx="2217">
                  <c:v>225.73523299695759</c:v>
                </c:pt>
                <c:pt idx="2218">
                  <c:v>226.71776030323679</c:v>
                </c:pt>
                <c:pt idx="2219">
                  <c:v>227.2879918870841</c:v>
                </c:pt>
                <c:pt idx="2220">
                  <c:v>225.8915063756213</c:v>
                </c:pt>
                <c:pt idx="2221">
                  <c:v>227.07519409486119</c:v>
                </c:pt>
                <c:pt idx="2222">
                  <c:v>226.17412844341729</c:v>
                </c:pt>
                <c:pt idx="2223">
                  <c:v>226.01619258200191</c:v>
                </c:pt>
                <c:pt idx="2224">
                  <c:v>225.63382154910141</c:v>
                </c:pt>
                <c:pt idx="2225">
                  <c:v>227.2298049907732</c:v>
                </c:pt>
                <c:pt idx="2226">
                  <c:v>228.45339229605489</c:v>
                </c:pt>
                <c:pt idx="2227">
                  <c:v>229.6786420840883</c:v>
                </c:pt>
                <c:pt idx="2228">
                  <c:v>229.65869229106741</c:v>
                </c:pt>
                <c:pt idx="2229">
                  <c:v>229.2813087064221</c:v>
                </c:pt>
                <c:pt idx="2230">
                  <c:v>229.85652773852459</c:v>
                </c:pt>
                <c:pt idx="2231">
                  <c:v>228.84407574271421</c:v>
                </c:pt>
                <c:pt idx="2232">
                  <c:v>228.43676746853751</c:v>
                </c:pt>
                <c:pt idx="2233">
                  <c:v>227.03363202606769</c:v>
                </c:pt>
                <c:pt idx="2234">
                  <c:v>225.59392196305961</c:v>
                </c:pt>
                <c:pt idx="2235">
                  <c:v>224.4667586573789</c:v>
                </c:pt>
                <c:pt idx="2236">
                  <c:v>224.13259962427881</c:v>
                </c:pt>
                <c:pt idx="2237">
                  <c:v>224.6064072085251</c:v>
                </c:pt>
                <c:pt idx="2238">
                  <c:v>224.14257452078931</c:v>
                </c:pt>
                <c:pt idx="2239">
                  <c:v>221.49922694552041</c:v>
                </c:pt>
                <c:pt idx="2240">
                  <c:v>221.1135309471164</c:v>
                </c:pt>
                <c:pt idx="2241">
                  <c:v>220.82425894831329</c:v>
                </c:pt>
                <c:pt idx="2242">
                  <c:v>217.33470765240801</c:v>
                </c:pt>
                <c:pt idx="2243">
                  <c:v>218.9539658526042</c:v>
                </c:pt>
                <c:pt idx="2244">
                  <c:v>217.007198550315</c:v>
                </c:pt>
                <c:pt idx="2245">
                  <c:v>217.83345247793051</c:v>
                </c:pt>
                <c:pt idx="2246">
                  <c:v>218.80932985320271</c:v>
                </c:pt>
                <c:pt idx="2247">
                  <c:v>216.37379262190149</c:v>
                </c:pt>
                <c:pt idx="2248">
                  <c:v>219.2665126099316</c:v>
                </c:pt>
                <c:pt idx="2249">
                  <c:v>219.9680803311665</c:v>
                </c:pt>
                <c:pt idx="2250">
                  <c:v>219.9630928829113</c:v>
                </c:pt>
                <c:pt idx="2251">
                  <c:v>219.75029509068841</c:v>
                </c:pt>
                <c:pt idx="2252">
                  <c:v>220.9406327409352</c:v>
                </c:pt>
                <c:pt idx="2253">
                  <c:v>222.33711825239811</c:v>
                </c:pt>
                <c:pt idx="2254">
                  <c:v>222.31051852837021</c:v>
                </c:pt>
                <c:pt idx="2255">
                  <c:v>223.18830942128969</c:v>
                </c:pt>
                <c:pt idx="2256">
                  <c:v>222.7660388023474</c:v>
                </c:pt>
                <c:pt idx="2257">
                  <c:v>221.09358115409549</c:v>
                </c:pt>
                <c:pt idx="2258">
                  <c:v>218.94565343884551</c:v>
                </c:pt>
                <c:pt idx="2259">
                  <c:v>218.67799371581509</c:v>
                </c:pt>
                <c:pt idx="2260">
                  <c:v>216.6264900001662</c:v>
                </c:pt>
                <c:pt idx="2261">
                  <c:v>213.64067097803849</c:v>
                </c:pt>
                <c:pt idx="2262">
                  <c:v>215.59907565959</c:v>
                </c:pt>
                <c:pt idx="2263">
                  <c:v>213.643995943542</c:v>
                </c:pt>
                <c:pt idx="2264">
                  <c:v>214.71297235291181</c:v>
                </c:pt>
                <c:pt idx="2265">
                  <c:v>216.18094462269951</c:v>
                </c:pt>
                <c:pt idx="2266">
                  <c:v>217.30145799737321</c:v>
                </c:pt>
                <c:pt idx="2267">
                  <c:v>220.17090322687889</c:v>
                </c:pt>
                <c:pt idx="2268">
                  <c:v>218.4768333028544</c:v>
                </c:pt>
                <c:pt idx="2269">
                  <c:v>220.38037605359841</c:v>
                </c:pt>
                <c:pt idx="2270">
                  <c:v>219.3097371614769</c:v>
                </c:pt>
                <c:pt idx="2271">
                  <c:v>221.20164253295869</c:v>
                </c:pt>
                <c:pt idx="2272">
                  <c:v>221.33464115309789</c:v>
                </c:pt>
                <c:pt idx="2273">
                  <c:v>222.79596349187869</c:v>
                </c:pt>
                <c:pt idx="2274">
                  <c:v>222.9472494222872</c:v>
                </c:pt>
                <c:pt idx="2275">
                  <c:v>222.2889062525976</c:v>
                </c:pt>
                <c:pt idx="2276">
                  <c:v>223.59561769546639</c:v>
                </c:pt>
                <c:pt idx="2277">
                  <c:v>224.55653272597289</c:v>
                </c:pt>
                <c:pt idx="2278">
                  <c:v>220.4718126049442</c:v>
                </c:pt>
                <c:pt idx="2279">
                  <c:v>220.76108460374721</c:v>
                </c:pt>
                <c:pt idx="2280">
                  <c:v>219.70208309088781</c:v>
                </c:pt>
                <c:pt idx="2281">
                  <c:v>214.3555385612874</c:v>
                </c:pt>
                <c:pt idx="2282">
                  <c:v>215.81852338281979</c:v>
                </c:pt>
                <c:pt idx="2283">
                  <c:v>214.52178683646159</c:v>
                </c:pt>
                <c:pt idx="2284">
                  <c:v>212.97900284284549</c:v>
                </c:pt>
                <c:pt idx="2285">
                  <c:v>213.32812422071109</c:v>
                </c:pt>
                <c:pt idx="2286">
                  <c:v>212.07294974314641</c:v>
                </c:pt>
                <c:pt idx="2287">
                  <c:v>208.22263969011311</c:v>
                </c:pt>
                <c:pt idx="2288">
                  <c:v>204.45711625741879</c:v>
                </c:pt>
                <c:pt idx="2289">
                  <c:v>206.98575252281751</c:v>
                </c:pt>
                <c:pt idx="2290">
                  <c:v>203.34657777925551</c:v>
                </c:pt>
                <c:pt idx="2291">
                  <c:v>202.5585609549301</c:v>
                </c:pt>
                <c:pt idx="2292">
                  <c:v>206.70313045502141</c:v>
                </c:pt>
                <c:pt idx="2293">
                  <c:v>207.2933118318897</c:v>
                </c:pt>
                <c:pt idx="2294">
                  <c:v>207.55764658941661</c:v>
                </c:pt>
                <c:pt idx="2295">
                  <c:v>207.1453508669847</c:v>
                </c:pt>
                <c:pt idx="2296">
                  <c:v>210.78452561054681</c:v>
                </c:pt>
                <c:pt idx="2297">
                  <c:v>210.85601236887169</c:v>
                </c:pt>
                <c:pt idx="2298">
                  <c:v>207.8834932087579</c:v>
                </c:pt>
                <c:pt idx="2299">
                  <c:v>205.0240228757626</c:v>
                </c:pt>
                <c:pt idx="2300">
                  <c:v>205.690678459211</c:v>
                </c:pt>
                <c:pt idx="2301">
                  <c:v>208.49196189589529</c:v>
                </c:pt>
                <c:pt idx="2302">
                  <c:v>206.47370783528109</c:v>
                </c:pt>
                <c:pt idx="2303">
                  <c:v>203.67408688134859</c:v>
                </c:pt>
                <c:pt idx="2304">
                  <c:v>201.22524978803341</c:v>
                </c:pt>
                <c:pt idx="2305">
                  <c:v>194.28438429951279</c:v>
                </c:pt>
                <c:pt idx="2306">
                  <c:v>193.9585376801715</c:v>
                </c:pt>
                <c:pt idx="2307">
                  <c:v>199.466343036691</c:v>
                </c:pt>
                <c:pt idx="2308">
                  <c:v>195.81054346561149</c:v>
                </c:pt>
                <c:pt idx="2309">
                  <c:v>197.17544180479121</c:v>
                </c:pt>
                <c:pt idx="2310">
                  <c:v>199.125534072584</c:v>
                </c:pt>
                <c:pt idx="2311">
                  <c:v>199.51123007098789</c:v>
                </c:pt>
                <c:pt idx="2312">
                  <c:v>200.30090937806511</c:v>
                </c:pt>
                <c:pt idx="2313">
                  <c:v>197.2003790460673</c:v>
                </c:pt>
                <c:pt idx="2314">
                  <c:v>194.83466609033931</c:v>
                </c:pt>
                <c:pt idx="2315">
                  <c:v>193.3966185100829</c:v>
                </c:pt>
                <c:pt idx="2316">
                  <c:v>194.60690595335069</c:v>
                </c:pt>
                <c:pt idx="2317">
                  <c:v>193.8438263703014</c:v>
                </c:pt>
                <c:pt idx="2318">
                  <c:v>200.16458579242229</c:v>
                </c:pt>
                <c:pt idx="2319">
                  <c:v>204.05812039700081</c:v>
                </c:pt>
                <c:pt idx="2320">
                  <c:v>206.7596548685807</c:v>
                </c:pt>
                <c:pt idx="2321">
                  <c:v>207.4562351415604</c:v>
                </c:pt>
                <c:pt idx="2322">
                  <c:v>207.5992086582101</c:v>
                </c:pt>
                <c:pt idx="2323">
                  <c:v>208.64491030905549</c:v>
                </c:pt>
                <c:pt idx="2324">
                  <c:v>207.57593389968571</c:v>
                </c:pt>
                <c:pt idx="2325">
                  <c:v>208.09130355272561</c:v>
                </c:pt>
                <c:pt idx="2326">
                  <c:v>208.8976076873202</c:v>
                </c:pt>
                <c:pt idx="2327">
                  <c:v>206.9009659024787</c:v>
                </c:pt>
                <c:pt idx="2328">
                  <c:v>207.42631045202901</c:v>
                </c:pt>
                <c:pt idx="2329">
                  <c:v>208.00152948413151</c:v>
                </c:pt>
                <c:pt idx="2330">
                  <c:v>210.2259314059616</c:v>
                </c:pt>
                <c:pt idx="2331">
                  <c:v>213.02056491163901</c:v>
                </c:pt>
                <c:pt idx="2332">
                  <c:v>213.40626091004299</c:v>
                </c:pt>
                <c:pt idx="2333">
                  <c:v>213.58580904723109</c:v>
                </c:pt>
                <c:pt idx="2334">
                  <c:v>210.62658974913131</c:v>
                </c:pt>
                <c:pt idx="2335">
                  <c:v>210.2375687852238</c:v>
                </c:pt>
                <c:pt idx="2336">
                  <c:v>214.01805456268389</c:v>
                </c:pt>
                <c:pt idx="2337">
                  <c:v>214.53176173297189</c:v>
                </c:pt>
                <c:pt idx="2338">
                  <c:v>214.3106515269904</c:v>
                </c:pt>
                <c:pt idx="2339">
                  <c:v>215.4444647636781</c:v>
                </c:pt>
                <c:pt idx="2340">
                  <c:v>211.412944090705</c:v>
                </c:pt>
                <c:pt idx="2341">
                  <c:v>212.06629981213939</c:v>
                </c:pt>
                <c:pt idx="2342">
                  <c:v>210.4636664394607</c:v>
                </c:pt>
                <c:pt idx="2343">
                  <c:v>211.02392312679751</c:v>
                </c:pt>
                <c:pt idx="2344">
                  <c:v>213.81523166697141</c:v>
                </c:pt>
                <c:pt idx="2345">
                  <c:v>215.12859304084719</c:v>
                </c:pt>
                <c:pt idx="2346">
                  <c:v>218.62811923326299</c:v>
                </c:pt>
                <c:pt idx="2347">
                  <c:v>220.61312363884221</c:v>
                </c:pt>
                <c:pt idx="2348">
                  <c:v>220.88743329287959</c:v>
                </c:pt>
                <c:pt idx="2349">
                  <c:v>220.58818639756609</c:v>
                </c:pt>
                <c:pt idx="2350">
                  <c:v>220.3770510880949</c:v>
                </c:pt>
                <c:pt idx="2351">
                  <c:v>219.22993798939331</c:v>
                </c:pt>
                <c:pt idx="2352">
                  <c:v>221.75857425479211</c:v>
                </c:pt>
                <c:pt idx="2353">
                  <c:v>222.2506691493075</c:v>
                </c:pt>
                <c:pt idx="2354">
                  <c:v>218.8874665425345</c:v>
                </c:pt>
                <c:pt idx="2355">
                  <c:v>219.0670146797226</c:v>
                </c:pt>
                <c:pt idx="2356">
                  <c:v>218.7877175774301</c:v>
                </c:pt>
                <c:pt idx="2357">
                  <c:v>217.23828365280701</c:v>
                </c:pt>
                <c:pt idx="2358">
                  <c:v>215.6024006250934</c:v>
                </c:pt>
                <c:pt idx="2359">
                  <c:v>216.12442020914031</c:v>
                </c:pt>
                <c:pt idx="2360">
                  <c:v>216.27404365679709</c:v>
                </c:pt>
                <c:pt idx="2361">
                  <c:v>219.5557846087346</c:v>
                </c:pt>
                <c:pt idx="2362">
                  <c:v>220.02127977922231</c:v>
                </c:pt>
                <c:pt idx="2363">
                  <c:v>219.2149756446276</c:v>
                </c:pt>
                <c:pt idx="2364">
                  <c:v>220.80763412079591</c:v>
                </c:pt>
                <c:pt idx="2365">
                  <c:v>218.85920433575501</c:v>
                </c:pt>
                <c:pt idx="2366">
                  <c:v>219.72203288390881</c:v>
                </c:pt>
                <c:pt idx="2367">
                  <c:v>220.43523798440589</c:v>
                </c:pt>
                <c:pt idx="2368">
                  <c:v>220.1642532958721</c:v>
                </c:pt>
                <c:pt idx="2369">
                  <c:v>217.66886668550811</c:v>
                </c:pt>
                <c:pt idx="2370">
                  <c:v>216.5583282073448</c:v>
                </c:pt>
                <c:pt idx="2371">
                  <c:v>215.96482186497309</c:v>
                </c:pt>
                <c:pt idx="2372">
                  <c:v>216.0762082093398</c:v>
                </c:pt>
                <c:pt idx="2373">
                  <c:v>220.34047646755661</c:v>
                </c:pt>
                <c:pt idx="2374">
                  <c:v>223.61058004023201</c:v>
                </c:pt>
                <c:pt idx="2375">
                  <c:v>225.99790527173269</c:v>
                </c:pt>
                <c:pt idx="2376">
                  <c:v>226.77262223404429</c:v>
                </c:pt>
                <c:pt idx="2377">
                  <c:v>226.2306528569766</c:v>
                </c:pt>
                <c:pt idx="2378">
                  <c:v>226.6113614071254</c:v>
                </c:pt>
                <c:pt idx="2379">
                  <c:v>227.73353726455079</c:v>
                </c:pt>
                <c:pt idx="2380">
                  <c:v>227.58557629964591</c:v>
                </c:pt>
                <c:pt idx="2381">
                  <c:v>227.17161809446219</c:v>
                </c:pt>
                <c:pt idx="2382">
                  <c:v>228.89561270801809</c:v>
                </c:pt>
                <c:pt idx="2383">
                  <c:v>229.4824691193829</c:v>
                </c:pt>
                <c:pt idx="2384">
                  <c:v>228.01782181509861</c:v>
                </c:pt>
                <c:pt idx="2385">
                  <c:v>227.1633056807035</c:v>
                </c:pt>
                <c:pt idx="2386">
                  <c:v>225.60389685957</c:v>
                </c:pt>
                <c:pt idx="2387">
                  <c:v>225.89316885837309</c:v>
                </c:pt>
                <c:pt idx="2388">
                  <c:v>228.26054429685291</c:v>
                </c:pt>
                <c:pt idx="2389">
                  <c:v>226.75765988927861</c:v>
                </c:pt>
                <c:pt idx="2390">
                  <c:v>227.50577712756231</c:v>
                </c:pt>
                <c:pt idx="2391">
                  <c:v>229.13334774151721</c:v>
                </c:pt>
                <c:pt idx="2392">
                  <c:v>228.96211201808779</c:v>
                </c:pt>
                <c:pt idx="2393">
                  <c:v>228.45837974431009</c:v>
                </c:pt>
                <c:pt idx="2394">
                  <c:v>229.7734036009376</c:v>
                </c:pt>
                <c:pt idx="2395">
                  <c:v>225.2847001712357</c:v>
                </c:pt>
                <c:pt idx="2396">
                  <c:v>226.22067796046611</c:v>
                </c:pt>
                <c:pt idx="2397">
                  <c:v>227.35282871440199</c:v>
                </c:pt>
                <c:pt idx="2398">
                  <c:v>229.65869229106741</c:v>
                </c:pt>
                <c:pt idx="2399">
                  <c:v>232.10919186713431</c:v>
                </c:pt>
                <c:pt idx="2400">
                  <c:v>233.67358813652311</c:v>
                </c:pt>
                <c:pt idx="2401">
                  <c:v>235.1365729580555</c:v>
                </c:pt>
                <c:pt idx="2402">
                  <c:v>234.44331765057939</c:v>
                </c:pt>
                <c:pt idx="2403">
                  <c:v>234.413392961048</c:v>
                </c:pt>
                <c:pt idx="2404">
                  <c:v>234.0576216521753</c:v>
                </c:pt>
                <c:pt idx="2405">
                  <c:v>237.7799205333244</c:v>
                </c:pt>
                <c:pt idx="2406">
                  <c:v>239.13983142424891</c:v>
                </c:pt>
                <c:pt idx="2407">
                  <c:v>238.63277418496779</c:v>
                </c:pt>
                <c:pt idx="2408">
                  <c:v>239.90789845555349</c:v>
                </c:pt>
                <c:pt idx="2409">
                  <c:v>239.21131818257379</c:v>
                </c:pt>
                <c:pt idx="2410">
                  <c:v>238.14234177320401</c:v>
                </c:pt>
                <c:pt idx="2411">
                  <c:v>238.67267377100961</c:v>
                </c:pt>
                <c:pt idx="2412">
                  <c:v>240.1057339030107</c:v>
                </c:pt>
                <c:pt idx="2413">
                  <c:v>238.95529583880551</c:v>
                </c:pt>
                <c:pt idx="2414">
                  <c:v>240.3102192814749</c:v>
                </c:pt>
                <c:pt idx="2415">
                  <c:v>242.9086798224468</c:v>
                </c:pt>
                <c:pt idx="2416">
                  <c:v>241.72499210320689</c:v>
                </c:pt>
                <c:pt idx="2417">
                  <c:v>242.65265747867869</c:v>
                </c:pt>
                <c:pt idx="2418">
                  <c:v>244.00758092134791</c:v>
                </c:pt>
                <c:pt idx="2419">
                  <c:v>243.7199714052966</c:v>
                </c:pt>
                <c:pt idx="2420">
                  <c:v>243.88788216322251</c:v>
                </c:pt>
                <c:pt idx="2421">
                  <c:v>243.08490299413131</c:v>
                </c:pt>
                <c:pt idx="2422">
                  <c:v>240.48810493591131</c:v>
                </c:pt>
                <c:pt idx="2423">
                  <c:v>241.01178700270981</c:v>
                </c:pt>
                <c:pt idx="2424">
                  <c:v>244.85212215923261</c:v>
                </c:pt>
                <c:pt idx="2425">
                  <c:v>245.9892603614237</c:v>
                </c:pt>
                <c:pt idx="2426">
                  <c:v>244.99842064138579</c:v>
                </c:pt>
                <c:pt idx="2427">
                  <c:v>241.95773968845069</c:v>
                </c:pt>
                <c:pt idx="2428">
                  <c:v>242.37336037638599</c:v>
                </c:pt>
                <c:pt idx="2429">
                  <c:v>244.30017788565439</c:v>
                </c:pt>
                <c:pt idx="2430">
                  <c:v>244.02753071436879</c:v>
                </c:pt>
                <c:pt idx="2431">
                  <c:v>244.17549167927379</c:v>
                </c:pt>
                <c:pt idx="2432">
                  <c:v>245.72160063839331</c:v>
                </c:pt>
                <c:pt idx="2433">
                  <c:v>245.974298016658</c:v>
                </c:pt>
                <c:pt idx="2434">
                  <c:v>244.84380974547381</c:v>
                </c:pt>
                <c:pt idx="2435">
                  <c:v>244.70914864258279</c:v>
                </c:pt>
                <c:pt idx="2436">
                  <c:v>245.58361456999879</c:v>
                </c:pt>
                <c:pt idx="2437">
                  <c:v>244.1688417482668</c:v>
                </c:pt>
                <c:pt idx="2438">
                  <c:v>243.8795697494638</c:v>
                </c:pt>
                <c:pt idx="2439">
                  <c:v>244.75071071137631</c:v>
                </c:pt>
                <c:pt idx="2440">
                  <c:v>248.1072633871423</c:v>
                </c:pt>
                <c:pt idx="2441">
                  <c:v>249.06152848664189</c:v>
                </c:pt>
                <c:pt idx="2442">
                  <c:v>248.51789662682239</c:v>
                </c:pt>
                <c:pt idx="2443">
                  <c:v>249.52536117437779</c:v>
                </c:pt>
                <c:pt idx="2444">
                  <c:v>253.1961230902229</c:v>
                </c:pt>
                <c:pt idx="2445">
                  <c:v>252.93677578095119</c:v>
                </c:pt>
                <c:pt idx="2446">
                  <c:v>254.11713853468771</c:v>
                </c:pt>
                <c:pt idx="2447">
                  <c:v>251.8844241990989</c:v>
                </c:pt>
                <c:pt idx="2448">
                  <c:v>246.7290651859486</c:v>
                </c:pt>
                <c:pt idx="2449">
                  <c:v>247.88615318116069</c:v>
                </c:pt>
                <c:pt idx="2450">
                  <c:v>248.13220062841839</c:v>
                </c:pt>
                <c:pt idx="2451">
                  <c:v>248.9468171767717</c:v>
                </c:pt>
                <c:pt idx="2452">
                  <c:v>249.8312580006982</c:v>
                </c:pt>
                <c:pt idx="2453">
                  <c:v>249.04989110737981</c:v>
                </c:pt>
                <c:pt idx="2454">
                  <c:v>249.09644062442851</c:v>
                </c:pt>
                <c:pt idx="2455">
                  <c:v>251.7996375787601</c:v>
                </c:pt>
                <c:pt idx="2456">
                  <c:v>251.19781882262961</c:v>
                </c:pt>
                <c:pt idx="2457">
                  <c:v>248.69910724676231</c:v>
                </c:pt>
                <c:pt idx="2458">
                  <c:v>248.3732606274209</c:v>
                </c:pt>
                <c:pt idx="2459">
                  <c:v>249.86949510398821</c:v>
                </c:pt>
                <c:pt idx="2460">
                  <c:v>243.9477315422852</c:v>
                </c:pt>
                <c:pt idx="2461">
                  <c:v>245.87621153430521</c:v>
                </c:pt>
                <c:pt idx="2462">
                  <c:v>250.44471413609079</c:v>
                </c:pt>
                <c:pt idx="2463">
                  <c:v>251.62341440707539</c:v>
                </c:pt>
                <c:pt idx="2464">
                  <c:v>251.55026516599881</c:v>
                </c:pt>
                <c:pt idx="2465">
                  <c:v>250.61096241126489</c:v>
                </c:pt>
                <c:pt idx="2466">
                  <c:v>250.27680337816491</c:v>
                </c:pt>
                <c:pt idx="2467">
                  <c:v>250.45967648085639</c:v>
                </c:pt>
                <c:pt idx="2468">
                  <c:v>246.65757842762369</c:v>
                </c:pt>
                <c:pt idx="2469">
                  <c:v>247.37244601087261</c:v>
                </c:pt>
                <c:pt idx="2470">
                  <c:v>245.53207760469479</c:v>
                </c:pt>
                <c:pt idx="2471">
                  <c:v>249.78138351814599</c:v>
                </c:pt>
                <c:pt idx="2472">
                  <c:v>249.6284351049857</c:v>
                </c:pt>
                <c:pt idx="2473">
                  <c:v>250.66249937656889</c:v>
                </c:pt>
                <c:pt idx="2474">
                  <c:v>250.75892337617</c:v>
                </c:pt>
                <c:pt idx="2475">
                  <c:v>251.08643247826299</c:v>
                </c:pt>
                <c:pt idx="2476">
                  <c:v>250.75227344516301</c:v>
                </c:pt>
                <c:pt idx="2477">
                  <c:v>248.5993582816578</c:v>
                </c:pt>
                <c:pt idx="2478">
                  <c:v>247.78141676780101</c:v>
                </c:pt>
                <c:pt idx="2479">
                  <c:v>249.17623979651199</c:v>
                </c:pt>
                <c:pt idx="2480">
                  <c:v>249.42062476101799</c:v>
                </c:pt>
                <c:pt idx="2481">
                  <c:v>249.4455620022942</c:v>
                </c:pt>
                <c:pt idx="2482">
                  <c:v>245.76150022443511</c:v>
                </c:pt>
                <c:pt idx="2483">
                  <c:v>244.18879154128771</c:v>
                </c:pt>
                <c:pt idx="2484">
                  <c:v>241.86131568884969</c:v>
                </c:pt>
                <c:pt idx="2485">
                  <c:v>243.75155857757969</c:v>
                </c:pt>
                <c:pt idx="2486">
                  <c:v>244.9186214693022</c:v>
                </c:pt>
                <c:pt idx="2487">
                  <c:v>240.97521238217149</c:v>
                </c:pt>
                <c:pt idx="2488">
                  <c:v>244.128942162225</c:v>
                </c:pt>
                <c:pt idx="2489">
                  <c:v>236.95366660570889</c:v>
                </c:pt>
                <c:pt idx="2490">
                  <c:v>229.96957656564311</c:v>
                </c:pt>
                <c:pt idx="2491">
                  <c:v>230.35693504679881</c:v>
                </c:pt>
                <c:pt idx="2492">
                  <c:v>229.53733105019029</c:v>
                </c:pt>
                <c:pt idx="2493">
                  <c:v>229.70524180811631</c:v>
                </c:pt>
                <c:pt idx="2494">
                  <c:v>224.8192050007481</c:v>
                </c:pt>
                <c:pt idx="2495">
                  <c:v>227.27136705956681</c:v>
                </c:pt>
                <c:pt idx="2496">
                  <c:v>228.84573822546591</c:v>
                </c:pt>
                <c:pt idx="2497">
                  <c:v>227.34451630064331</c:v>
                </c:pt>
                <c:pt idx="2498">
                  <c:v>231.442536283686</c:v>
                </c:pt>
                <c:pt idx="2499">
                  <c:v>232.1956409702249</c:v>
                </c:pt>
                <c:pt idx="2500">
                  <c:v>232.86728400192851</c:v>
                </c:pt>
                <c:pt idx="2501">
                  <c:v>235.3876078535684</c:v>
                </c:pt>
                <c:pt idx="2502">
                  <c:v>234.0858838589549</c:v>
                </c:pt>
                <c:pt idx="2503">
                  <c:v>230.99532842346761</c:v>
                </c:pt>
                <c:pt idx="2504">
                  <c:v>232.22390317700439</c:v>
                </c:pt>
                <c:pt idx="2505">
                  <c:v>232.80078469185881</c:v>
                </c:pt>
                <c:pt idx="2506">
                  <c:v>231.78999517880001</c:v>
                </c:pt>
                <c:pt idx="2507">
                  <c:v>235.7151169556615</c:v>
                </c:pt>
                <c:pt idx="2508">
                  <c:v>236.110787850576</c:v>
                </c:pt>
                <c:pt idx="2509">
                  <c:v>233.51897724061109</c:v>
                </c:pt>
                <c:pt idx="2510">
                  <c:v>234.25545709963259</c:v>
                </c:pt>
                <c:pt idx="2511">
                  <c:v>232.90219613971499</c:v>
                </c:pt>
                <c:pt idx="2512">
                  <c:v>232.3901514521786</c:v>
                </c:pt>
                <c:pt idx="2513">
                  <c:v>231.96621835048461</c:v>
                </c:pt>
                <c:pt idx="2514">
                  <c:v>230.86399228607999</c:v>
                </c:pt>
                <c:pt idx="2515">
                  <c:v>229.69194194610219</c:v>
                </c:pt>
                <c:pt idx="2516">
                  <c:v>229.28962112018081</c:v>
                </c:pt>
                <c:pt idx="2517">
                  <c:v>226.6412860966567</c:v>
                </c:pt>
                <c:pt idx="2518">
                  <c:v>226.59307409685621</c:v>
                </c:pt>
                <c:pt idx="2519">
                  <c:v>223.58564279895589</c:v>
                </c:pt>
                <c:pt idx="2520">
                  <c:v>227.1616431979518</c:v>
                </c:pt>
                <c:pt idx="2521">
                  <c:v>227.67368788548811</c:v>
                </c:pt>
                <c:pt idx="2522">
                  <c:v>229.93632691060819</c:v>
                </c:pt>
                <c:pt idx="2523">
                  <c:v>232.17569117720399</c:v>
                </c:pt>
                <c:pt idx="2524">
                  <c:v>232.83070938139011</c:v>
                </c:pt>
                <c:pt idx="2525">
                  <c:v>233.70351282605441</c:v>
                </c:pt>
                <c:pt idx="2526">
                  <c:v>233.770012136124</c:v>
                </c:pt>
                <c:pt idx="2527">
                  <c:v>236.30197336702631</c:v>
                </c:pt>
                <c:pt idx="2528">
                  <c:v>235.51063157719739</c:v>
                </c:pt>
                <c:pt idx="2529">
                  <c:v>235.5787933700187</c:v>
                </c:pt>
                <c:pt idx="2530">
                  <c:v>237.14318963940741</c:v>
                </c:pt>
                <c:pt idx="2531">
                  <c:v>239.86799886951161</c:v>
                </c:pt>
                <c:pt idx="2532">
                  <c:v>240.45651776362811</c:v>
                </c:pt>
                <c:pt idx="2533">
                  <c:v>240.3384814882545</c:v>
                </c:pt>
                <c:pt idx="2534">
                  <c:v>240.9918372096889</c:v>
                </c:pt>
                <c:pt idx="2535">
                  <c:v>240.84886369303911</c:v>
                </c:pt>
                <c:pt idx="2536">
                  <c:v>241.69174244817211</c:v>
                </c:pt>
                <c:pt idx="2537">
                  <c:v>242.31517348007509</c:v>
                </c:pt>
                <c:pt idx="2538">
                  <c:v>239.48895280211471</c:v>
                </c:pt>
                <c:pt idx="2539">
                  <c:v>240.81228907250079</c:v>
                </c:pt>
                <c:pt idx="2540">
                  <c:v>243.22953899353291</c:v>
                </c:pt>
                <c:pt idx="2541">
                  <c:v>246.63596615185111</c:v>
                </c:pt>
                <c:pt idx="2542">
                  <c:v>247.88116573290549</c:v>
                </c:pt>
                <c:pt idx="2543">
                  <c:v>247.78141676780101</c:v>
                </c:pt>
                <c:pt idx="2544">
                  <c:v>245.3591793985137</c:v>
                </c:pt>
                <c:pt idx="2545">
                  <c:v>249.90606972452659</c:v>
                </c:pt>
                <c:pt idx="2546">
                  <c:v>250.938471513358</c:v>
                </c:pt>
                <c:pt idx="2547">
                  <c:v>251.69656364815211</c:v>
                </c:pt>
                <c:pt idx="2548">
                  <c:v>253.63169357117911</c:v>
                </c:pt>
                <c:pt idx="2549">
                  <c:v>252.8037771608119</c:v>
                </c:pt>
                <c:pt idx="2550">
                  <c:v>253.18781067646421</c:v>
                </c:pt>
                <c:pt idx="2551">
                  <c:v>253.48207012352239</c:v>
                </c:pt>
                <c:pt idx="2552">
                  <c:v>253.7364299845388</c:v>
                </c:pt>
                <c:pt idx="2553">
                  <c:v>253.5934564678891</c:v>
                </c:pt>
                <c:pt idx="2554">
                  <c:v>252.86528902262631</c:v>
                </c:pt>
                <c:pt idx="2555">
                  <c:v>250.42310186031821</c:v>
                </c:pt>
                <c:pt idx="2556">
                  <c:v>252.6790909544313</c:v>
                </c:pt>
                <c:pt idx="2557">
                  <c:v>253.960865156024</c:v>
                </c:pt>
                <c:pt idx="2558">
                  <c:v>255.75135907964949</c:v>
                </c:pt>
                <c:pt idx="2559">
                  <c:v>256.86189755781282</c:v>
                </c:pt>
                <c:pt idx="2560">
                  <c:v>256.74053631693562</c:v>
                </c:pt>
                <c:pt idx="2561">
                  <c:v>257.00819603996598</c:v>
                </c:pt>
                <c:pt idx="2562">
                  <c:v>256.2384665259097</c:v>
                </c:pt>
                <c:pt idx="2563">
                  <c:v>256.32491562900032</c:v>
                </c:pt>
                <c:pt idx="2564">
                  <c:v>257.84109989858848</c:v>
                </c:pt>
                <c:pt idx="2565">
                  <c:v>255.7447091486425</c:v>
                </c:pt>
                <c:pt idx="2566">
                  <c:v>255.895995079051</c:v>
                </c:pt>
                <c:pt idx="2567">
                  <c:v>257.53187810676462</c:v>
                </c:pt>
                <c:pt idx="2568">
                  <c:v>257.1960565909128</c:v>
                </c:pt>
                <c:pt idx="2569">
                  <c:v>256.3864274908147</c:v>
                </c:pt>
                <c:pt idx="2570">
                  <c:v>256.35484031853161</c:v>
                </c:pt>
                <c:pt idx="2571">
                  <c:v>256.38476500806303</c:v>
                </c:pt>
                <c:pt idx="2572">
                  <c:v>260.53265947365787</c:v>
                </c:pt>
                <c:pt idx="2573">
                  <c:v>261.16772788482308</c:v>
                </c:pt>
                <c:pt idx="2574">
                  <c:v>263.62155242639352</c:v>
                </c:pt>
                <c:pt idx="2575">
                  <c:v>263.77283835680203</c:v>
                </c:pt>
                <c:pt idx="2576">
                  <c:v>263.29071835879699</c:v>
                </c:pt>
                <c:pt idx="2577">
                  <c:v>262.97817160146963</c:v>
                </c:pt>
                <c:pt idx="2578">
                  <c:v>260.34812388821467</c:v>
                </c:pt>
                <c:pt idx="2579">
                  <c:v>262.19680470815109</c:v>
                </c:pt>
                <c:pt idx="2580">
                  <c:v>262.84849794683367</c:v>
                </c:pt>
                <c:pt idx="2581">
                  <c:v>261.51851174544049</c:v>
                </c:pt>
                <c:pt idx="2582">
                  <c:v>263.0745956010706</c:v>
                </c:pt>
                <c:pt idx="2583">
                  <c:v>264.17848414822691</c:v>
                </c:pt>
                <c:pt idx="2584">
                  <c:v>265.22917324732742</c:v>
                </c:pt>
                <c:pt idx="2585">
                  <c:v>265.83265448620972</c:v>
                </c:pt>
                <c:pt idx="2586">
                  <c:v>267.76445944373319</c:v>
                </c:pt>
                <c:pt idx="2587">
                  <c:v>269.15928247244432</c:v>
                </c:pt>
                <c:pt idx="2588">
                  <c:v>269.05953350733978</c:v>
                </c:pt>
                <c:pt idx="2589">
                  <c:v>267.50511213446163</c:v>
                </c:pt>
                <c:pt idx="2590">
                  <c:v>267.72954730594671</c:v>
                </c:pt>
                <c:pt idx="2591">
                  <c:v>269.55827833286219</c:v>
                </c:pt>
                <c:pt idx="2592">
                  <c:v>268.61897557812841</c:v>
                </c:pt>
                <c:pt idx="2593">
                  <c:v>267.49014978969592</c:v>
                </c:pt>
                <c:pt idx="2594">
                  <c:v>267.41367558311578</c:v>
                </c:pt>
                <c:pt idx="2595">
                  <c:v>266.10197669199181</c:v>
                </c:pt>
                <c:pt idx="2596">
                  <c:v>266.69548303436352</c:v>
                </c:pt>
                <c:pt idx="2597">
                  <c:v>268.09529351132983</c:v>
                </c:pt>
                <c:pt idx="2598">
                  <c:v>267.91574537414158</c:v>
                </c:pt>
                <c:pt idx="2599">
                  <c:v>270.56408039766592</c:v>
                </c:pt>
                <c:pt idx="2600">
                  <c:v>273.2024405246795</c:v>
                </c:pt>
                <c:pt idx="2601">
                  <c:v>273.67292314342239</c:v>
                </c:pt>
                <c:pt idx="2602">
                  <c:v>273.38531362737109</c:v>
                </c:pt>
                <c:pt idx="2603">
                  <c:v>273.12264135259579</c:v>
                </c:pt>
                <c:pt idx="2604">
                  <c:v>273.68954797093983</c:v>
                </c:pt>
                <c:pt idx="2605">
                  <c:v>273.56818673006262</c:v>
                </c:pt>
                <c:pt idx="2606">
                  <c:v>274.83499858688958</c:v>
                </c:pt>
                <c:pt idx="2607">
                  <c:v>272.42273611411281</c:v>
                </c:pt>
                <c:pt idx="2608">
                  <c:v>273.51498728200693</c:v>
                </c:pt>
                <c:pt idx="2609">
                  <c:v>274.06693155558509</c:v>
                </c:pt>
                <c:pt idx="2610">
                  <c:v>276.64377982078429</c:v>
                </c:pt>
                <c:pt idx="2611">
                  <c:v>277.00287609516039</c:v>
                </c:pt>
                <c:pt idx="2612">
                  <c:v>275.94553706505292</c:v>
                </c:pt>
                <c:pt idx="2613">
                  <c:v>277.67784409236748</c:v>
                </c:pt>
                <c:pt idx="2614">
                  <c:v>279.2621901547771</c:v>
                </c:pt>
                <c:pt idx="2615">
                  <c:v>279.16410367242429</c:v>
                </c:pt>
                <c:pt idx="2616">
                  <c:v>275.27888148160451</c:v>
                </c:pt>
                <c:pt idx="2617">
                  <c:v>274.58230120862493</c:v>
                </c:pt>
                <c:pt idx="2618">
                  <c:v>273.81257169456859</c:v>
                </c:pt>
                <c:pt idx="2619">
                  <c:v>271.28892287742508</c:v>
                </c:pt>
                <c:pt idx="2620">
                  <c:v>269.54165350534493</c:v>
                </c:pt>
                <c:pt idx="2621">
                  <c:v>273.77433459127849</c:v>
                </c:pt>
                <c:pt idx="2622">
                  <c:v>277.03113830194008</c:v>
                </c:pt>
                <c:pt idx="2623">
                  <c:v>275.95551196156327</c:v>
                </c:pt>
                <c:pt idx="2624">
                  <c:v>276.93471430233899</c:v>
                </c:pt>
                <c:pt idx="2625">
                  <c:v>277.66620671310528</c:v>
                </c:pt>
                <c:pt idx="2626">
                  <c:v>278.20485112466952</c:v>
                </c:pt>
                <c:pt idx="2627">
                  <c:v>279.51488753304182</c:v>
                </c:pt>
                <c:pt idx="2628">
                  <c:v>280.48577746005878</c:v>
                </c:pt>
                <c:pt idx="2629">
                  <c:v>279.20400325846617</c:v>
                </c:pt>
                <c:pt idx="2630">
                  <c:v>280.34446642616069</c:v>
                </c:pt>
                <c:pt idx="2631">
                  <c:v>280.26632973682888</c:v>
                </c:pt>
                <c:pt idx="2632">
                  <c:v>281.05102159565092</c:v>
                </c:pt>
                <c:pt idx="2633">
                  <c:v>279.58637429136672</c:v>
                </c:pt>
                <c:pt idx="2634">
                  <c:v>279.56309953284222</c:v>
                </c:pt>
                <c:pt idx="2635">
                  <c:v>279.9886951172881</c:v>
                </c:pt>
                <c:pt idx="2636">
                  <c:v>279.30375222357071</c:v>
                </c:pt>
                <c:pt idx="2637">
                  <c:v>279.67781084271252</c:v>
                </c:pt>
                <c:pt idx="2638">
                  <c:v>281.06265897491312</c:v>
                </c:pt>
                <c:pt idx="2639">
                  <c:v>281.09258366444442</c:v>
                </c:pt>
                <c:pt idx="2640">
                  <c:v>280.74678725208219</c:v>
                </c:pt>
                <c:pt idx="2641">
                  <c:v>280.09010656514431</c:v>
                </c:pt>
                <c:pt idx="2642">
                  <c:v>277.80419278149992</c:v>
                </c:pt>
                <c:pt idx="2643">
                  <c:v>275.49001679107567</c:v>
                </c:pt>
                <c:pt idx="2644">
                  <c:v>275.29716879187379</c:v>
                </c:pt>
                <c:pt idx="2645">
                  <c:v>276.00871140961908</c:v>
                </c:pt>
                <c:pt idx="2646">
                  <c:v>277.02282588818139</c:v>
                </c:pt>
                <c:pt idx="2647">
                  <c:v>279.84239663513478</c:v>
                </c:pt>
                <c:pt idx="2648">
                  <c:v>279.65287360143628</c:v>
                </c:pt>
                <c:pt idx="2649">
                  <c:v>281.00945952685731</c:v>
                </c:pt>
                <c:pt idx="2650">
                  <c:v>282.01526159166087</c:v>
                </c:pt>
                <c:pt idx="2651">
                  <c:v>281.93878738508079</c:v>
                </c:pt>
                <c:pt idx="2652">
                  <c:v>284.5156356502801</c:v>
                </c:pt>
                <c:pt idx="2653">
                  <c:v>284.11497730711028</c:v>
                </c:pt>
                <c:pt idx="2654">
                  <c:v>285.46491330152452</c:v>
                </c:pt>
                <c:pt idx="2655">
                  <c:v>287.48649232764211</c:v>
                </c:pt>
                <c:pt idx="2656">
                  <c:v>287.30029425944701</c:v>
                </c:pt>
                <c:pt idx="2657">
                  <c:v>287.92538777410181</c:v>
                </c:pt>
                <c:pt idx="2658">
                  <c:v>285.60788681817422</c:v>
                </c:pt>
                <c:pt idx="2659">
                  <c:v>288.01349935994398</c:v>
                </c:pt>
                <c:pt idx="2660">
                  <c:v>287.33021894897843</c:v>
                </c:pt>
                <c:pt idx="2661">
                  <c:v>288.26619673820881</c:v>
                </c:pt>
                <c:pt idx="2662">
                  <c:v>289.36676031986161</c:v>
                </c:pt>
                <c:pt idx="2663">
                  <c:v>289.62444514638162</c:v>
                </c:pt>
                <c:pt idx="2664">
                  <c:v>290.89291948596031</c:v>
                </c:pt>
                <c:pt idx="2665">
                  <c:v>290.50556100480452</c:v>
                </c:pt>
                <c:pt idx="2666">
                  <c:v>290.84969493441503</c:v>
                </c:pt>
                <c:pt idx="2667">
                  <c:v>292.37419161776188</c:v>
                </c:pt>
                <c:pt idx="2668">
                  <c:v>293.01590995993411</c:v>
                </c:pt>
                <c:pt idx="2669">
                  <c:v>292.15973134278721</c:v>
                </c:pt>
                <c:pt idx="2670">
                  <c:v>290.24621369553279</c:v>
                </c:pt>
                <c:pt idx="2671">
                  <c:v>291.80562251666629</c:v>
                </c:pt>
                <c:pt idx="2672">
                  <c:v>292.81142458146991</c:v>
                </c:pt>
                <c:pt idx="2673">
                  <c:v>290.16475204069752</c:v>
                </c:pt>
                <c:pt idx="2674">
                  <c:v>287.18225798407337</c:v>
                </c:pt>
                <c:pt idx="2675">
                  <c:v>282.5472560722182</c:v>
                </c:pt>
                <c:pt idx="2676">
                  <c:v>280.21811773702848</c:v>
                </c:pt>
                <c:pt idx="2677">
                  <c:v>284.00192847999188</c:v>
                </c:pt>
                <c:pt idx="2678">
                  <c:v>287.13404598427292</c:v>
                </c:pt>
                <c:pt idx="2679">
                  <c:v>287.38674336253752</c:v>
                </c:pt>
                <c:pt idx="2680">
                  <c:v>285.75584778307922</c:v>
                </c:pt>
                <c:pt idx="2681">
                  <c:v>282.93461455337388</c:v>
                </c:pt>
                <c:pt idx="2682">
                  <c:v>282.59879303752211</c:v>
                </c:pt>
                <c:pt idx="2683">
                  <c:v>285.44828847400697</c:v>
                </c:pt>
                <c:pt idx="2684">
                  <c:v>286.13821881597971</c:v>
                </c:pt>
                <c:pt idx="2685">
                  <c:v>288.26120928995363</c:v>
                </c:pt>
                <c:pt idx="2686">
                  <c:v>285.00939302754722</c:v>
                </c:pt>
                <c:pt idx="2687">
                  <c:v>288.04674901497879</c:v>
                </c:pt>
                <c:pt idx="2688">
                  <c:v>289.10408804508648</c:v>
                </c:pt>
                <c:pt idx="2689">
                  <c:v>291.10904224368659</c:v>
                </c:pt>
                <c:pt idx="2690">
                  <c:v>289.28363618227462</c:v>
                </c:pt>
                <c:pt idx="2691">
                  <c:v>290.84138252065628</c:v>
                </c:pt>
                <c:pt idx="2692">
                  <c:v>290.34928762614078</c:v>
                </c:pt>
                <c:pt idx="2693">
                  <c:v>291.17221658825281</c:v>
                </c:pt>
                <c:pt idx="2694">
                  <c:v>290.93281907200208</c:v>
                </c:pt>
                <c:pt idx="2695">
                  <c:v>292.96104802912669</c:v>
                </c:pt>
                <c:pt idx="2696">
                  <c:v>295.61104553540252</c:v>
                </c:pt>
                <c:pt idx="2697">
                  <c:v>294.81970374557358</c:v>
                </c:pt>
                <c:pt idx="2698">
                  <c:v>295.42152250170398</c:v>
                </c:pt>
                <c:pt idx="2699">
                  <c:v>295.50963408754632</c:v>
                </c:pt>
                <c:pt idx="2700">
                  <c:v>297.48133863111161</c:v>
                </c:pt>
                <c:pt idx="2701">
                  <c:v>297.64259945803047</c:v>
                </c:pt>
                <c:pt idx="2702">
                  <c:v>297.1987165633156</c:v>
                </c:pt>
                <c:pt idx="2703">
                  <c:v>296.2943259463683</c:v>
                </c:pt>
                <c:pt idx="2704">
                  <c:v>290.53548569433588</c:v>
                </c:pt>
                <c:pt idx="2705">
                  <c:v>287.22049508736342</c:v>
                </c:pt>
                <c:pt idx="2706">
                  <c:v>287.7624644644311</c:v>
                </c:pt>
                <c:pt idx="2707">
                  <c:v>283.31864806902621</c:v>
                </c:pt>
                <c:pt idx="2708">
                  <c:v>284.52062309853528</c:v>
                </c:pt>
                <c:pt idx="2709">
                  <c:v>285.94703329952938</c:v>
                </c:pt>
                <c:pt idx="2710">
                  <c:v>288.02181177370272</c:v>
                </c:pt>
                <c:pt idx="2711">
                  <c:v>289.4997589400009</c:v>
                </c:pt>
                <c:pt idx="2712">
                  <c:v>289.48645907798698</c:v>
                </c:pt>
                <c:pt idx="2713">
                  <c:v>292.17801865305643</c:v>
                </c:pt>
                <c:pt idx="2714">
                  <c:v>292.54043989293598</c:v>
                </c:pt>
                <c:pt idx="2715">
                  <c:v>293.807251749763</c:v>
                </c:pt>
                <c:pt idx="2716">
                  <c:v>292.34426692823052</c:v>
                </c:pt>
                <c:pt idx="2717">
                  <c:v>295.59109574238158</c:v>
                </c:pt>
                <c:pt idx="2718">
                  <c:v>297.15881697727377</c:v>
                </c:pt>
                <c:pt idx="2719">
                  <c:v>298.75646290169732</c:v>
                </c:pt>
                <c:pt idx="2720">
                  <c:v>299.32503200279291</c:v>
                </c:pt>
                <c:pt idx="2721">
                  <c:v>298.73651310867638</c:v>
                </c:pt>
                <c:pt idx="2722">
                  <c:v>297.17377932203948</c:v>
                </c:pt>
                <c:pt idx="2723">
                  <c:v>298.3458296620172</c:v>
                </c:pt>
                <c:pt idx="2724">
                  <c:v>299.04074745224511</c:v>
                </c:pt>
                <c:pt idx="2725">
                  <c:v>301.41311033898018</c:v>
                </c:pt>
                <c:pt idx="2726">
                  <c:v>302.79629598842911</c:v>
                </c:pt>
                <c:pt idx="2727">
                  <c:v>302.71982178184902</c:v>
                </c:pt>
                <c:pt idx="2728">
                  <c:v>304.73641335971132</c:v>
                </c:pt>
                <c:pt idx="2729">
                  <c:v>304.35404232681083</c:v>
                </c:pt>
                <c:pt idx="2730">
                  <c:v>307.05557679839058</c:v>
                </c:pt>
                <c:pt idx="2731">
                  <c:v>307.1520007979916</c:v>
                </c:pt>
                <c:pt idx="2732">
                  <c:v>307.91341789828931</c:v>
                </c:pt>
                <c:pt idx="2733">
                  <c:v>308.32737610347289</c:v>
                </c:pt>
                <c:pt idx="2734">
                  <c:v>304.88437432461632</c:v>
                </c:pt>
                <c:pt idx="2735">
                  <c:v>303.15539226280521</c:v>
                </c:pt>
                <c:pt idx="2736">
                  <c:v>304.14456950009139</c:v>
                </c:pt>
                <c:pt idx="2737">
                  <c:v>304.39892936110789</c:v>
                </c:pt>
                <c:pt idx="2738">
                  <c:v>301.98832937108273</c:v>
                </c:pt>
                <c:pt idx="2739">
                  <c:v>300.95925254775477</c:v>
                </c:pt>
                <c:pt idx="2740">
                  <c:v>298.37409186879682</c:v>
                </c:pt>
                <c:pt idx="2741">
                  <c:v>301.40812289072488</c:v>
                </c:pt>
                <c:pt idx="2742">
                  <c:v>303.80542301873612</c:v>
                </c:pt>
                <c:pt idx="2743">
                  <c:v>304.63001446359988</c:v>
                </c:pt>
                <c:pt idx="2744">
                  <c:v>305.41138135691841</c:v>
                </c:pt>
                <c:pt idx="2745">
                  <c:v>305.75385280377708</c:v>
                </c:pt>
                <c:pt idx="2746">
                  <c:v>306.14287376768459</c:v>
                </c:pt>
                <c:pt idx="2747">
                  <c:v>307.42797293478071</c:v>
                </c:pt>
                <c:pt idx="2748">
                  <c:v>308.14117803527779</c:v>
                </c:pt>
                <c:pt idx="2749">
                  <c:v>307.70228258881798</c:v>
                </c:pt>
                <c:pt idx="2750">
                  <c:v>307.38308590048371</c:v>
                </c:pt>
                <c:pt idx="2751">
                  <c:v>304.38396701634218</c:v>
                </c:pt>
                <c:pt idx="2752">
                  <c:v>301.25517447756471</c:v>
                </c:pt>
                <c:pt idx="2753">
                  <c:v>301.22026233977817</c:v>
                </c:pt>
                <c:pt idx="2754">
                  <c:v>301.12882578843238</c:v>
                </c:pt>
                <c:pt idx="2755">
                  <c:v>298.86618676331221</c:v>
                </c:pt>
                <c:pt idx="2756">
                  <c:v>302.67327226480012</c:v>
                </c:pt>
                <c:pt idx="2757">
                  <c:v>305.58261708034769</c:v>
                </c:pt>
                <c:pt idx="2758">
                  <c:v>306.95749031603788</c:v>
                </c:pt>
                <c:pt idx="2759">
                  <c:v>304.4504663264118</c:v>
                </c:pt>
                <c:pt idx="2760">
                  <c:v>302.63171019600662</c:v>
                </c:pt>
                <c:pt idx="2761">
                  <c:v>303.69071170886588</c:v>
                </c:pt>
                <c:pt idx="2762">
                  <c:v>306.45375804226018</c:v>
                </c:pt>
                <c:pt idx="2763">
                  <c:v>308.25256437964453</c:v>
                </c:pt>
                <c:pt idx="2764">
                  <c:v>311.23173347076522</c:v>
                </c:pt>
                <c:pt idx="2765">
                  <c:v>311.3314824358697</c:v>
                </c:pt>
                <c:pt idx="2766">
                  <c:v>312.13944905321603</c:v>
                </c:pt>
                <c:pt idx="2767">
                  <c:v>313.59412146098981</c:v>
                </c:pt>
                <c:pt idx="2768">
                  <c:v>314.88587055909278</c:v>
                </c:pt>
                <c:pt idx="2769">
                  <c:v>313.81855663247489</c:v>
                </c:pt>
                <c:pt idx="2770">
                  <c:v>313.7387574603913</c:v>
                </c:pt>
                <c:pt idx="2771">
                  <c:v>315.56083855629993</c:v>
                </c:pt>
                <c:pt idx="2772">
                  <c:v>313.69387042609429</c:v>
                </c:pt>
                <c:pt idx="2773">
                  <c:v>313.14026366976441</c:v>
                </c:pt>
                <c:pt idx="2774">
                  <c:v>313.85513125301321</c:v>
                </c:pt>
                <c:pt idx="2775">
                  <c:v>316.06290834732579</c:v>
                </c:pt>
                <c:pt idx="2776">
                  <c:v>318.31390999318381</c:v>
                </c:pt>
                <c:pt idx="2777">
                  <c:v>320.5017372944755</c:v>
                </c:pt>
                <c:pt idx="2778">
                  <c:v>320.55161177702769</c:v>
                </c:pt>
                <c:pt idx="2779">
                  <c:v>320.21412777842431</c:v>
                </c:pt>
                <c:pt idx="2780">
                  <c:v>320.86914598261041</c:v>
                </c:pt>
                <c:pt idx="2781">
                  <c:v>321.3645658426293</c:v>
                </c:pt>
                <c:pt idx="2782">
                  <c:v>322.51666638958608</c:v>
                </c:pt>
                <c:pt idx="2783">
                  <c:v>319.61563398779731</c:v>
                </c:pt>
                <c:pt idx="2784">
                  <c:v>322.07610846037471</c:v>
                </c:pt>
                <c:pt idx="2785">
                  <c:v>320.75277218998838</c:v>
                </c:pt>
                <c:pt idx="2786">
                  <c:v>323.28972086914592</c:v>
                </c:pt>
                <c:pt idx="2787">
                  <c:v>325.42434872238192</c:v>
                </c:pt>
                <c:pt idx="2788">
                  <c:v>328.41349271001309</c:v>
                </c:pt>
                <c:pt idx="2789">
                  <c:v>327.63877574770157</c:v>
                </c:pt>
                <c:pt idx="2790">
                  <c:v>326.17911589167261</c:v>
                </c:pt>
                <c:pt idx="2791">
                  <c:v>326.4933251317517</c:v>
                </c:pt>
                <c:pt idx="2792">
                  <c:v>323.9530514870907</c:v>
                </c:pt>
                <c:pt idx="2793">
                  <c:v>322.45182956226819</c:v>
                </c:pt>
                <c:pt idx="2794">
                  <c:v>322.0910708051403</c:v>
                </c:pt>
                <c:pt idx="2795">
                  <c:v>312.87260394673388</c:v>
                </c:pt>
                <c:pt idx="2796">
                  <c:v>310.69807650745622</c:v>
                </c:pt>
                <c:pt idx="2797">
                  <c:v>305.58261708034769</c:v>
                </c:pt>
                <c:pt idx="2798">
                  <c:v>306.107961629898</c:v>
                </c:pt>
                <c:pt idx="2799">
                  <c:v>309.97323402769689</c:v>
                </c:pt>
                <c:pt idx="2800">
                  <c:v>307.59588369270659</c:v>
                </c:pt>
                <c:pt idx="2801">
                  <c:v>310.83273761034729</c:v>
                </c:pt>
                <c:pt idx="2802">
                  <c:v>310.10955761333969</c:v>
                </c:pt>
                <c:pt idx="2803">
                  <c:v>310.00648368273181</c:v>
                </c:pt>
                <c:pt idx="2804">
                  <c:v>307.08051403966681</c:v>
                </c:pt>
                <c:pt idx="2805">
                  <c:v>304.56517763628199</c:v>
                </c:pt>
                <c:pt idx="2806">
                  <c:v>304.26925570647199</c:v>
                </c:pt>
                <c:pt idx="2807">
                  <c:v>304.81953749729843</c:v>
                </c:pt>
                <c:pt idx="2808">
                  <c:v>303.85197253578491</c:v>
                </c:pt>
                <c:pt idx="2809">
                  <c:v>307.60419610646528</c:v>
                </c:pt>
                <c:pt idx="2810">
                  <c:v>310.30739306079693</c:v>
                </c:pt>
                <c:pt idx="2811">
                  <c:v>309.29660354773807</c:v>
                </c:pt>
                <c:pt idx="2812">
                  <c:v>307.95497996708281</c:v>
                </c:pt>
                <c:pt idx="2813">
                  <c:v>306.73970507555981</c:v>
                </c:pt>
                <c:pt idx="2814">
                  <c:v>303.77217336370131</c:v>
                </c:pt>
                <c:pt idx="2815">
                  <c:v>300.57023158384709</c:v>
                </c:pt>
                <c:pt idx="2816">
                  <c:v>297.14717959801158</c:v>
                </c:pt>
                <c:pt idx="2817">
                  <c:v>299.27017007198538</c:v>
                </c:pt>
                <c:pt idx="2818">
                  <c:v>298.79470000498742</c:v>
                </c:pt>
                <c:pt idx="2819">
                  <c:v>303.29504081395152</c:v>
                </c:pt>
                <c:pt idx="2820">
                  <c:v>304.49701584346047</c:v>
                </c:pt>
                <c:pt idx="2821">
                  <c:v>304.28588053398931</c:v>
                </c:pt>
                <c:pt idx="2822">
                  <c:v>303.69902412262468</c:v>
                </c:pt>
                <c:pt idx="2823">
                  <c:v>299.39485627836598</c:v>
                </c:pt>
                <c:pt idx="2824">
                  <c:v>295.72908181077622</c:v>
                </c:pt>
                <c:pt idx="2825">
                  <c:v>296.60188525544038</c:v>
                </c:pt>
                <c:pt idx="2826">
                  <c:v>297.55448787218819</c:v>
                </c:pt>
                <c:pt idx="2827">
                  <c:v>296.05492843011751</c:v>
                </c:pt>
                <c:pt idx="2828">
                  <c:v>292.62356403052308</c:v>
                </c:pt>
                <c:pt idx="2829">
                  <c:v>296.39906235972802</c:v>
                </c:pt>
                <c:pt idx="2830">
                  <c:v>298.51872786819831</c:v>
                </c:pt>
                <c:pt idx="2831">
                  <c:v>296.3242506358996</c:v>
                </c:pt>
                <c:pt idx="2832">
                  <c:v>300.03158717228308</c:v>
                </c:pt>
                <c:pt idx="2833">
                  <c:v>301.73563199281801</c:v>
                </c:pt>
                <c:pt idx="2834">
                  <c:v>298.43560373061121</c:v>
                </c:pt>
                <c:pt idx="2835">
                  <c:v>304.10633239680129</c:v>
                </c:pt>
                <c:pt idx="2836">
                  <c:v>304.96749846220342</c:v>
                </c:pt>
                <c:pt idx="2837">
                  <c:v>306.06972452660801</c:v>
                </c:pt>
                <c:pt idx="2838">
                  <c:v>306.53355721434377</c:v>
                </c:pt>
                <c:pt idx="2839">
                  <c:v>306.92257817825129</c:v>
                </c:pt>
                <c:pt idx="2840">
                  <c:v>307.46787252082248</c:v>
                </c:pt>
                <c:pt idx="2841">
                  <c:v>308.14616548353303</c:v>
                </c:pt>
                <c:pt idx="2842">
                  <c:v>309.5975129258033</c:v>
                </c:pt>
                <c:pt idx="2843">
                  <c:v>310.22925637146511</c:v>
                </c:pt>
                <c:pt idx="2844">
                  <c:v>309.60748782231377</c:v>
                </c:pt>
                <c:pt idx="2845">
                  <c:v>311.09707236787409</c:v>
                </c:pt>
                <c:pt idx="2846">
                  <c:v>310.80613788631928</c:v>
                </c:pt>
                <c:pt idx="2847">
                  <c:v>311.66231650346617</c:v>
                </c:pt>
                <c:pt idx="2848">
                  <c:v>312.22756063905831</c:v>
                </c:pt>
                <c:pt idx="2849">
                  <c:v>310.88261209289942</c:v>
                </c:pt>
                <c:pt idx="2850">
                  <c:v>311.92665126099308</c:v>
                </c:pt>
                <c:pt idx="2851">
                  <c:v>313.99810476966297</c:v>
                </c:pt>
                <c:pt idx="2852">
                  <c:v>315.75534903825371</c:v>
                </c:pt>
                <c:pt idx="2853">
                  <c:v>314.02636697644249</c:v>
                </c:pt>
                <c:pt idx="2854">
                  <c:v>312.16937374274738</c:v>
                </c:pt>
                <c:pt idx="2855">
                  <c:v>310.54346561154421</c:v>
                </c:pt>
                <c:pt idx="2856">
                  <c:v>313.17185084204738</c:v>
                </c:pt>
                <c:pt idx="2857">
                  <c:v>313.20676297983408</c:v>
                </c:pt>
                <c:pt idx="2858">
                  <c:v>313.17517580755089</c:v>
                </c:pt>
                <c:pt idx="2859">
                  <c:v>311.2483582982826</c:v>
                </c:pt>
                <c:pt idx="2860">
                  <c:v>313.09038918721222</c:v>
                </c:pt>
                <c:pt idx="2861">
                  <c:v>312.21259829429272</c:v>
                </c:pt>
                <c:pt idx="2862">
                  <c:v>311.41294409070503</c:v>
                </c:pt>
                <c:pt idx="2863">
                  <c:v>310.17605692340942</c:v>
                </c:pt>
                <c:pt idx="2864">
                  <c:v>309.36975278881482</c:v>
                </c:pt>
                <c:pt idx="2865">
                  <c:v>306.2027231467473</c:v>
                </c:pt>
                <c:pt idx="2866">
                  <c:v>302.861132815747</c:v>
                </c:pt>
                <c:pt idx="2867">
                  <c:v>304.08970756928392</c:v>
                </c:pt>
                <c:pt idx="2868">
                  <c:v>301.56772123489208</c:v>
                </c:pt>
                <c:pt idx="2869">
                  <c:v>303.08889295273548</c:v>
                </c:pt>
                <c:pt idx="2870">
                  <c:v>306.41385845621841</c:v>
                </c:pt>
                <c:pt idx="2871">
                  <c:v>309.4728267194227</c:v>
                </c:pt>
                <c:pt idx="2872">
                  <c:v>308.24425196588578</c:v>
                </c:pt>
                <c:pt idx="2873">
                  <c:v>307.72555734734249</c:v>
                </c:pt>
                <c:pt idx="2874">
                  <c:v>309.73217402869437</c:v>
                </c:pt>
                <c:pt idx="2875">
                  <c:v>307.72888231284588</c:v>
                </c:pt>
                <c:pt idx="2876">
                  <c:v>305.09550963408742</c:v>
                </c:pt>
                <c:pt idx="2877">
                  <c:v>302.92098219480982</c:v>
                </c:pt>
                <c:pt idx="2878">
                  <c:v>306.09299928513241</c:v>
                </c:pt>
                <c:pt idx="2879">
                  <c:v>309.22511678941322</c:v>
                </c:pt>
                <c:pt idx="2880">
                  <c:v>309.76209871822579</c:v>
                </c:pt>
                <c:pt idx="2881">
                  <c:v>310.29908064703818</c:v>
                </c:pt>
                <c:pt idx="2882">
                  <c:v>312.09622450167069</c:v>
                </c:pt>
                <c:pt idx="2883">
                  <c:v>312.09456201891902</c:v>
                </c:pt>
                <c:pt idx="2884">
                  <c:v>311.10538478163278</c:v>
                </c:pt>
                <c:pt idx="2885">
                  <c:v>310.67480174893183</c:v>
                </c:pt>
                <c:pt idx="2886">
                  <c:v>309.83857292480582</c:v>
                </c:pt>
                <c:pt idx="2887">
                  <c:v>307.04393941912849</c:v>
                </c:pt>
                <c:pt idx="2888">
                  <c:v>308.43709996508778</c:v>
                </c:pt>
                <c:pt idx="2889">
                  <c:v>307.23512493557882</c:v>
                </c:pt>
                <c:pt idx="2890">
                  <c:v>309.11040547954298</c:v>
                </c:pt>
                <c:pt idx="2891">
                  <c:v>307.04061445362498</c:v>
                </c:pt>
                <c:pt idx="2892">
                  <c:v>306.95416535053442</c:v>
                </c:pt>
                <c:pt idx="2893">
                  <c:v>303.54441322671272</c:v>
                </c:pt>
                <c:pt idx="2894">
                  <c:v>300.47547006699801</c:v>
                </c:pt>
                <c:pt idx="2895">
                  <c:v>304.64830177386909</c:v>
                </c:pt>
                <c:pt idx="2896">
                  <c:v>302.87110771225753</c:v>
                </c:pt>
                <c:pt idx="2897">
                  <c:v>304.21439377566452</c:v>
                </c:pt>
                <c:pt idx="2898">
                  <c:v>305.71561570048698</c:v>
                </c:pt>
                <c:pt idx="2899">
                  <c:v>304.78628784226362</c:v>
                </c:pt>
                <c:pt idx="2900">
                  <c:v>305.71395321773531</c:v>
                </c:pt>
                <c:pt idx="2901">
                  <c:v>308.48863693039169</c:v>
                </c:pt>
                <c:pt idx="2902">
                  <c:v>311.19682133297857</c:v>
                </c:pt>
                <c:pt idx="2903">
                  <c:v>310.69308905920087</c:v>
                </c:pt>
                <c:pt idx="2904">
                  <c:v>311.91168891622738</c:v>
                </c:pt>
                <c:pt idx="2905">
                  <c:v>310.85268740336812</c:v>
                </c:pt>
                <c:pt idx="2906">
                  <c:v>306.93587804026521</c:v>
                </c:pt>
                <c:pt idx="2907">
                  <c:v>309.72884906319092</c:v>
                </c:pt>
                <c:pt idx="2908">
                  <c:v>308.20933982809919</c:v>
                </c:pt>
                <c:pt idx="2909">
                  <c:v>307.10378879819109</c:v>
                </c:pt>
                <c:pt idx="2910">
                  <c:v>308.75962161892568</c:v>
                </c:pt>
                <c:pt idx="2911">
                  <c:v>311.34478229788363</c:v>
                </c:pt>
                <c:pt idx="2912">
                  <c:v>314.23085235490669</c:v>
                </c:pt>
                <c:pt idx="2913">
                  <c:v>314.20591511363062</c:v>
                </c:pt>
                <c:pt idx="2914">
                  <c:v>315.46940200495408</c:v>
                </c:pt>
                <c:pt idx="2915">
                  <c:v>318.50010806137868</c:v>
                </c:pt>
                <c:pt idx="2916">
                  <c:v>319.81845688350978</c:v>
                </c:pt>
                <c:pt idx="2917">
                  <c:v>320.87912087912082</c:v>
                </c:pt>
                <c:pt idx="2918">
                  <c:v>320.91569549965919</c:v>
                </c:pt>
                <c:pt idx="2919">
                  <c:v>318.82429219796842</c:v>
                </c:pt>
                <c:pt idx="2920">
                  <c:v>322.0461837708433</c:v>
                </c:pt>
                <c:pt idx="2921">
                  <c:v>322.83253811241701</c:v>
                </c:pt>
                <c:pt idx="2922">
                  <c:v>322.68125218200851</c:v>
                </c:pt>
                <c:pt idx="2923">
                  <c:v>324.00957590064991</c:v>
                </c:pt>
                <c:pt idx="2924">
                  <c:v>324.81920500074813</c:v>
                </c:pt>
                <c:pt idx="2925">
                  <c:v>323.33460790344287</c:v>
                </c:pt>
                <c:pt idx="2926">
                  <c:v>321.07529384382627</c:v>
                </c:pt>
                <c:pt idx="2927">
                  <c:v>323.39113231700208</c:v>
                </c:pt>
                <c:pt idx="2928">
                  <c:v>322.04452128809157</c:v>
                </c:pt>
                <c:pt idx="2929">
                  <c:v>324.85577962128639</c:v>
                </c:pt>
                <c:pt idx="2930">
                  <c:v>327.16829312895868</c:v>
                </c:pt>
                <c:pt idx="2931">
                  <c:v>327.92472278100098</c:v>
                </c:pt>
                <c:pt idx="2932">
                  <c:v>328.25888181410107</c:v>
                </c:pt>
                <c:pt idx="2933">
                  <c:v>327.53570181709352</c:v>
                </c:pt>
                <c:pt idx="2934">
                  <c:v>331.12666456085509</c:v>
                </c:pt>
                <c:pt idx="2935">
                  <c:v>332.02773021229899</c:v>
                </c:pt>
                <c:pt idx="2936">
                  <c:v>331.62042193812232</c:v>
                </c:pt>
                <c:pt idx="2937">
                  <c:v>331.67195890342629</c:v>
                </c:pt>
                <c:pt idx="2938">
                  <c:v>332.23055310801141</c:v>
                </c:pt>
                <c:pt idx="2939">
                  <c:v>329.89143987631121</c:v>
                </c:pt>
                <c:pt idx="2940">
                  <c:v>326.04777975428499</c:v>
                </c:pt>
                <c:pt idx="2941">
                  <c:v>324.66791907033962</c:v>
                </c:pt>
                <c:pt idx="2942">
                  <c:v>326.36032651161241</c:v>
                </c:pt>
                <c:pt idx="2943">
                  <c:v>328.34699339994353</c:v>
                </c:pt>
                <c:pt idx="2944">
                  <c:v>323.85496500473801</c:v>
                </c:pt>
                <c:pt idx="2945">
                  <c:v>319.43276088510572</c:v>
                </c:pt>
                <c:pt idx="2946">
                  <c:v>321.21161742946902</c:v>
                </c:pt>
                <c:pt idx="2947">
                  <c:v>325.60555934232178</c:v>
                </c:pt>
                <c:pt idx="2948">
                  <c:v>322.40361756246767</c:v>
                </c:pt>
                <c:pt idx="2949">
                  <c:v>319.00550281790822</c:v>
                </c:pt>
                <c:pt idx="2950">
                  <c:v>317.39123206596719</c:v>
                </c:pt>
                <c:pt idx="2951">
                  <c:v>313.39628601353257</c:v>
                </c:pt>
                <c:pt idx="2952">
                  <c:v>307.33154893517968</c:v>
                </c:pt>
                <c:pt idx="2953">
                  <c:v>309.33317816827639</c:v>
                </c:pt>
                <c:pt idx="2954">
                  <c:v>309.29660354773807</c:v>
                </c:pt>
                <c:pt idx="2955">
                  <c:v>305.97496300975882</c:v>
                </c:pt>
                <c:pt idx="2956">
                  <c:v>303.10385529750118</c:v>
                </c:pt>
                <c:pt idx="2957">
                  <c:v>304.7497132217253</c:v>
                </c:pt>
                <c:pt idx="2958">
                  <c:v>301.13215075393589</c:v>
                </c:pt>
                <c:pt idx="2959">
                  <c:v>294.42070788515571</c:v>
                </c:pt>
                <c:pt idx="2960">
                  <c:v>286.77661219264849</c:v>
                </c:pt>
                <c:pt idx="2961">
                  <c:v>286.03348240262</c:v>
                </c:pt>
                <c:pt idx="2962">
                  <c:v>284.71513358048912</c:v>
                </c:pt>
                <c:pt idx="2963">
                  <c:v>290.88460707220162</c:v>
                </c:pt>
                <c:pt idx="2964">
                  <c:v>284.80324516633141</c:v>
                </c:pt>
                <c:pt idx="2965">
                  <c:v>291.50305065584928</c:v>
                </c:pt>
                <c:pt idx="2966">
                  <c:v>292.99596016691322</c:v>
                </c:pt>
                <c:pt idx="2967">
                  <c:v>295.71578194876219</c:v>
                </c:pt>
                <c:pt idx="2968">
                  <c:v>291.22042858805332</c:v>
                </c:pt>
                <c:pt idx="2969">
                  <c:v>287.29863177669517</c:v>
                </c:pt>
                <c:pt idx="2970">
                  <c:v>285.18062875097672</c:v>
                </c:pt>
                <c:pt idx="2971">
                  <c:v>282.28624628019469</c:v>
                </c:pt>
                <c:pt idx="2972">
                  <c:v>284.47241109873482</c:v>
                </c:pt>
                <c:pt idx="2973">
                  <c:v>281.74095193762361</c:v>
                </c:pt>
                <c:pt idx="2974">
                  <c:v>279.87065884191452</c:v>
                </c:pt>
                <c:pt idx="2975">
                  <c:v>286.28285481538131</c:v>
                </c:pt>
                <c:pt idx="2976">
                  <c:v>285.95700819603991</c:v>
                </c:pt>
                <c:pt idx="2977">
                  <c:v>291.04919286462399</c:v>
                </c:pt>
                <c:pt idx="2978">
                  <c:v>291.68259879303753</c:v>
                </c:pt>
                <c:pt idx="2979">
                  <c:v>295.90198001695722</c:v>
                </c:pt>
                <c:pt idx="2980">
                  <c:v>295.18711243370842</c:v>
                </c:pt>
                <c:pt idx="2981">
                  <c:v>294.93441505544371</c:v>
                </c:pt>
                <c:pt idx="2982">
                  <c:v>297.03579325364501</c:v>
                </c:pt>
                <c:pt idx="2983">
                  <c:v>297.46305132084251</c:v>
                </c:pt>
                <c:pt idx="2984">
                  <c:v>294.56700636730892</c:v>
                </c:pt>
                <c:pt idx="2985">
                  <c:v>296.70495918604843</c:v>
                </c:pt>
                <c:pt idx="2986">
                  <c:v>296.63513491047519</c:v>
                </c:pt>
                <c:pt idx="2987">
                  <c:v>297.73902345763162</c:v>
                </c:pt>
                <c:pt idx="2988">
                  <c:v>299.02246014197601</c:v>
                </c:pt>
                <c:pt idx="2989">
                  <c:v>301.00081461654833</c:v>
                </c:pt>
                <c:pt idx="2990">
                  <c:v>297.92189656032309</c:v>
                </c:pt>
                <c:pt idx="2991">
                  <c:v>297.26189090788171</c:v>
                </c:pt>
                <c:pt idx="2992">
                  <c:v>295.22368705424668</c:v>
                </c:pt>
                <c:pt idx="2993">
                  <c:v>297.35166497647577</c:v>
                </c:pt>
                <c:pt idx="2994">
                  <c:v>298.71157586740031</c:v>
                </c:pt>
                <c:pt idx="2995">
                  <c:v>299.02246014197601</c:v>
                </c:pt>
                <c:pt idx="2996">
                  <c:v>301.96837957806179</c:v>
                </c:pt>
                <c:pt idx="2997">
                  <c:v>302.87609516051259</c:v>
                </c:pt>
                <c:pt idx="2998">
                  <c:v>303.46627653738079</c:v>
                </c:pt>
                <c:pt idx="2999">
                  <c:v>303.11881764226689</c:v>
                </c:pt>
                <c:pt idx="3000">
                  <c:v>300.22609765423692</c:v>
                </c:pt>
                <c:pt idx="3001">
                  <c:v>295.36499808814477</c:v>
                </c:pt>
                <c:pt idx="3002">
                  <c:v>297.27352828714402</c:v>
                </c:pt>
                <c:pt idx="3003">
                  <c:v>291.58617479343638</c:v>
                </c:pt>
                <c:pt idx="3004">
                  <c:v>294.09818623131781</c:v>
                </c:pt>
                <c:pt idx="3005">
                  <c:v>299.96508786221341</c:v>
                </c:pt>
                <c:pt idx="3006">
                  <c:v>301.81709364765328</c:v>
                </c:pt>
                <c:pt idx="3007">
                  <c:v>302.28258881814099</c:v>
                </c:pt>
                <c:pt idx="3008">
                  <c:v>304.36567970607308</c:v>
                </c:pt>
                <c:pt idx="3009">
                  <c:v>305.14372163388799</c:v>
                </c:pt>
                <c:pt idx="3010">
                  <c:v>307.45291017605678</c:v>
                </c:pt>
                <c:pt idx="3011">
                  <c:v>307.04227693637682</c:v>
                </c:pt>
                <c:pt idx="3012">
                  <c:v>301.99165433658612</c:v>
                </c:pt>
                <c:pt idx="3013">
                  <c:v>299.32835696829642</c:v>
                </c:pt>
                <c:pt idx="3014">
                  <c:v>300.63340592841348</c:v>
                </c:pt>
                <c:pt idx="3015">
                  <c:v>301.86696813020558</c:v>
                </c:pt>
                <c:pt idx="3016">
                  <c:v>304.31913018902418</c:v>
                </c:pt>
                <c:pt idx="3017">
                  <c:v>304.89933666938202</c:v>
                </c:pt>
                <c:pt idx="3018">
                  <c:v>305.82700204485371</c:v>
                </c:pt>
                <c:pt idx="3019">
                  <c:v>302.68490964406237</c:v>
                </c:pt>
                <c:pt idx="3020">
                  <c:v>299.73899020797649</c:v>
                </c:pt>
                <c:pt idx="3021">
                  <c:v>301.07230137487318</c:v>
                </c:pt>
                <c:pt idx="3022">
                  <c:v>301.94510481953739</c:v>
                </c:pt>
                <c:pt idx="3023">
                  <c:v>302.52697378264691</c:v>
                </c:pt>
                <c:pt idx="3024">
                  <c:v>303.48456384765001</c:v>
                </c:pt>
                <c:pt idx="3025">
                  <c:v>303.21690412461959</c:v>
                </c:pt>
                <c:pt idx="3026">
                  <c:v>302.51201143788131</c:v>
                </c:pt>
                <c:pt idx="3027">
                  <c:v>300.95759006500299</c:v>
                </c:pt>
                <c:pt idx="3028">
                  <c:v>304.47207860218441</c:v>
                </c:pt>
                <c:pt idx="3029">
                  <c:v>304.52527805024022</c:v>
                </c:pt>
                <c:pt idx="3030">
                  <c:v>304.62003956708952</c:v>
                </c:pt>
                <c:pt idx="3031">
                  <c:v>303.90517198384072</c:v>
                </c:pt>
                <c:pt idx="3032">
                  <c:v>304.41056674036997</c:v>
                </c:pt>
                <c:pt idx="3033">
                  <c:v>303.60758757127883</c:v>
                </c:pt>
                <c:pt idx="3034">
                  <c:v>301.53613406260911</c:v>
                </c:pt>
                <c:pt idx="3035">
                  <c:v>301.64752040697567</c:v>
                </c:pt>
                <c:pt idx="3036">
                  <c:v>299.05903476251427</c:v>
                </c:pt>
                <c:pt idx="3037">
                  <c:v>295.1438878821632</c:v>
                </c:pt>
                <c:pt idx="3038">
                  <c:v>295.11230070988012</c:v>
                </c:pt>
                <c:pt idx="3039">
                  <c:v>295.41986001895219</c:v>
                </c:pt>
                <c:pt idx="3040">
                  <c:v>299.37490648534521</c:v>
                </c:pt>
                <c:pt idx="3041">
                  <c:v>301.11885089192191</c:v>
                </c:pt>
                <c:pt idx="3042">
                  <c:v>300.6433808249239</c:v>
                </c:pt>
                <c:pt idx="3043">
                  <c:v>300.36408372263128</c:v>
                </c:pt>
                <c:pt idx="3044">
                  <c:v>303.19362936609531</c:v>
                </c:pt>
                <c:pt idx="3045">
                  <c:v>304.0946950175391</c:v>
                </c:pt>
                <c:pt idx="3046">
                  <c:v>300.47380758424629</c:v>
                </c:pt>
                <c:pt idx="3047">
                  <c:v>298.15464414556692</c:v>
                </c:pt>
                <c:pt idx="3048">
                  <c:v>296.76314608235941</c:v>
                </c:pt>
                <c:pt idx="3049">
                  <c:v>295.51960898405667</c:v>
                </c:pt>
                <c:pt idx="3050">
                  <c:v>294.9011654004089</c:v>
                </c:pt>
                <c:pt idx="3051">
                  <c:v>293.49636747518741</c:v>
                </c:pt>
                <c:pt idx="3052">
                  <c:v>291.07911755415529</c:v>
                </c:pt>
                <c:pt idx="3053">
                  <c:v>290.67845921098558</c:v>
                </c:pt>
                <c:pt idx="3054">
                  <c:v>294.11314857608352</c:v>
                </c:pt>
                <c:pt idx="3055">
                  <c:v>295.97845422353743</c:v>
                </c:pt>
                <c:pt idx="3056">
                  <c:v>296.57861049691599</c:v>
                </c:pt>
                <c:pt idx="3057">
                  <c:v>298.70991338464859</c:v>
                </c:pt>
                <c:pt idx="3058">
                  <c:v>297.68914897507932</c:v>
                </c:pt>
                <c:pt idx="3059">
                  <c:v>297.45806387258727</c:v>
                </c:pt>
                <c:pt idx="3060">
                  <c:v>297.78224800917678</c:v>
                </c:pt>
                <c:pt idx="3061">
                  <c:v>300.49375737726712</c:v>
                </c:pt>
                <c:pt idx="3062">
                  <c:v>305.01903542750739</c:v>
                </c:pt>
                <c:pt idx="3063">
                  <c:v>306.90927831623748</c:v>
                </c:pt>
                <c:pt idx="3064">
                  <c:v>306.73970507555981</c:v>
                </c:pt>
                <c:pt idx="3065">
                  <c:v>306.26423500856168</c:v>
                </c:pt>
                <c:pt idx="3066">
                  <c:v>310.73797609349799</c:v>
                </c:pt>
                <c:pt idx="3067">
                  <c:v>313.9050057355654</c:v>
                </c:pt>
                <c:pt idx="3068">
                  <c:v>314.21755249289282</c:v>
                </c:pt>
                <c:pt idx="3069">
                  <c:v>314.11614104503661</c:v>
                </c:pt>
                <c:pt idx="3070">
                  <c:v>315.85177303785463</c:v>
                </c:pt>
                <c:pt idx="3071">
                  <c:v>316.42699206995718</c:v>
                </c:pt>
                <c:pt idx="3072">
                  <c:v>318.20418613156869</c:v>
                </c:pt>
                <c:pt idx="3073">
                  <c:v>317.63395454772149</c:v>
                </c:pt>
                <c:pt idx="3074">
                  <c:v>315.8733853136273</c:v>
                </c:pt>
                <c:pt idx="3075">
                  <c:v>312.93411580854843</c:v>
                </c:pt>
                <c:pt idx="3076">
                  <c:v>316.29066848431438</c:v>
                </c:pt>
                <c:pt idx="3077">
                  <c:v>315.93157220993822</c:v>
                </c:pt>
                <c:pt idx="3078">
                  <c:v>319.26152516167639</c:v>
                </c:pt>
                <c:pt idx="3079">
                  <c:v>321.31469136007712</c:v>
                </c:pt>
                <c:pt idx="3080">
                  <c:v>322.58815314791087</c:v>
                </c:pt>
                <c:pt idx="3081">
                  <c:v>323.21324666256578</c:v>
                </c:pt>
                <c:pt idx="3082">
                  <c:v>321.13846818839249</c:v>
                </c:pt>
                <c:pt idx="3083">
                  <c:v>320.08279164103658</c:v>
                </c:pt>
                <c:pt idx="3084">
                  <c:v>322.02124652956718</c:v>
                </c:pt>
                <c:pt idx="3085">
                  <c:v>320.34047646755653</c:v>
                </c:pt>
                <c:pt idx="3086">
                  <c:v>321.7818490133165</c:v>
                </c:pt>
                <c:pt idx="3087">
                  <c:v>319.9597679174077</c:v>
                </c:pt>
                <c:pt idx="3088">
                  <c:v>320.34546391581182</c:v>
                </c:pt>
                <c:pt idx="3089">
                  <c:v>321.67711259995667</c:v>
                </c:pt>
                <c:pt idx="3090">
                  <c:v>323.07027314591608</c:v>
                </c:pt>
                <c:pt idx="3091">
                  <c:v>325.22817575767652</c:v>
                </c:pt>
                <c:pt idx="3092">
                  <c:v>323.80841548768927</c:v>
                </c:pt>
                <c:pt idx="3093">
                  <c:v>319.19003840335148</c:v>
                </c:pt>
                <c:pt idx="3094">
                  <c:v>318.77441771541612</c:v>
                </c:pt>
                <c:pt idx="3095">
                  <c:v>322.10769563265768</c:v>
                </c:pt>
                <c:pt idx="3096">
                  <c:v>320.15427839936149</c:v>
                </c:pt>
                <c:pt idx="3097">
                  <c:v>322.1791823909827</c:v>
                </c:pt>
                <c:pt idx="3098">
                  <c:v>321.33464115309789</c:v>
                </c:pt>
                <c:pt idx="3099">
                  <c:v>320.44355039816452</c:v>
                </c:pt>
                <c:pt idx="3100">
                  <c:v>320.01296736546351</c:v>
                </c:pt>
                <c:pt idx="3101">
                  <c:v>316.95067413675582</c:v>
                </c:pt>
                <c:pt idx="3102">
                  <c:v>314.23583980316192</c:v>
                </c:pt>
                <c:pt idx="3103">
                  <c:v>310.56009043906158</c:v>
                </c:pt>
                <c:pt idx="3104">
                  <c:v>309.21347941015102</c:v>
                </c:pt>
                <c:pt idx="3105">
                  <c:v>308.89594520456848</c:v>
                </c:pt>
                <c:pt idx="3106">
                  <c:v>304.56517763628199</c:v>
                </c:pt>
                <c:pt idx="3107">
                  <c:v>306.30745956010702</c:v>
                </c:pt>
                <c:pt idx="3108">
                  <c:v>304.57016508453722</c:v>
                </c:pt>
                <c:pt idx="3109">
                  <c:v>306.61668135193099</c:v>
                </c:pt>
                <c:pt idx="3110">
                  <c:v>310.20930657844423</c:v>
                </c:pt>
                <c:pt idx="3111">
                  <c:v>321.58733853136272</c:v>
                </c:pt>
                <c:pt idx="3112">
                  <c:v>318.49345813037178</c:v>
                </c:pt>
                <c:pt idx="3113">
                  <c:v>319.13683895529579</c:v>
                </c:pt>
                <c:pt idx="3114">
                  <c:v>317.62564213396269</c:v>
                </c:pt>
                <c:pt idx="3115">
                  <c:v>323.25480873135928</c:v>
                </c:pt>
                <c:pt idx="3116">
                  <c:v>326.00954265099489</c:v>
                </c:pt>
                <c:pt idx="3117">
                  <c:v>326.36198899436408</c:v>
                </c:pt>
                <c:pt idx="3118">
                  <c:v>324.42187162308181</c:v>
                </c:pt>
                <c:pt idx="3119">
                  <c:v>326.35533906335712</c:v>
                </c:pt>
                <c:pt idx="3120">
                  <c:v>326.01453009925012</c:v>
                </c:pt>
                <c:pt idx="3121">
                  <c:v>329.92302704859429</c:v>
                </c:pt>
                <c:pt idx="3122">
                  <c:v>328.38024305497828</c:v>
                </c:pt>
                <c:pt idx="3123">
                  <c:v>323.26977107612498</c:v>
                </c:pt>
                <c:pt idx="3124">
                  <c:v>323.71365397084003</c:v>
                </c:pt>
                <c:pt idx="3125">
                  <c:v>324.7111436218849</c:v>
                </c:pt>
                <c:pt idx="3126">
                  <c:v>326.01619258200191</c:v>
                </c:pt>
                <c:pt idx="3127">
                  <c:v>324.18247410683108</c:v>
                </c:pt>
                <c:pt idx="3128">
                  <c:v>324.08605010722999</c:v>
                </c:pt>
                <c:pt idx="3129">
                  <c:v>321.52250170404483</c:v>
                </c:pt>
                <c:pt idx="3130">
                  <c:v>317.32140779039412</c:v>
                </c:pt>
                <c:pt idx="3131">
                  <c:v>317.57909261691412</c:v>
                </c:pt>
                <c:pt idx="3132">
                  <c:v>316.74286379278811</c:v>
                </c:pt>
                <c:pt idx="3133">
                  <c:v>320.72617246596047</c:v>
                </c:pt>
                <c:pt idx="3134">
                  <c:v>318.58489468171763</c:v>
                </c:pt>
                <c:pt idx="3135">
                  <c:v>318.00302571860811</c:v>
                </c:pt>
                <c:pt idx="3136">
                  <c:v>320.28893950225262</c:v>
                </c:pt>
                <c:pt idx="3137">
                  <c:v>321.94975977124233</c:v>
                </c:pt>
                <c:pt idx="3138">
                  <c:v>322.26729397682487</c:v>
                </c:pt>
                <c:pt idx="3139">
                  <c:v>321.1235058436269</c:v>
                </c:pt>
                <c:pt idx="3140">
                  <c:v>322.95389935329422</c:v>
                </c:pt>
                <c:pt idx="3141">
                  <c:v>324.01290086615347</c:v>
                </c:pt>
                <c:pt idx="3142">
                  <c:v>324.42685907133699</c:v>
                </c:pt>
                <c:pt idx="3143">
                  <c:v>325.07522734451618</c:v>
                </c:pt>
                <c:pt idx="3144">
                  <c:v>321.11353094711632</c:v>
                </c:pt>
                <c:pt idx="3145">
                  <c:v>314.13609083805738</c:v>
                </c:pt>
                <c:pt idx="3146">
                  <c:v>314.3971006300809</c:v>
                </c:pt>
                <c:pt idx="3147">
                  <c:v>312.55008229289609</c:v>
                </c:pt>
                <c:pt idx="3148">
                  <c:v>314.75453442170527</c:v>
                </c:pt>
                <c:pt idx="3149">
                  <c:v>314.46692490565408</c:v>
                </c:pt>
                <c:pt idx="3150">
                  <c:v>314.84597097305112</c:v>
                </c:pt>
                <c:pt idx="3151">
                  <c:v>316.86422503366521</c:v>
                </c:pt>
                <c:pt idx="3152">
                  <c:v>317.31309537663549</c:v>
                </c:pt>
                <c:pt idx="3153">
                  <c:v>314.41372545759828</c:v>
                </c:pt>
                <c:pt idx="3154">
                  <c:v>309.37640271982173</c:v>
                </c:pt>
                <c:pt idx="3155">
                  <c:v>307.48449734833991</c:v>
                </c:pt>
                <c:pt idx="3156">
                  <c:v>307.0123522468453</c:v>
                </c:pt>
                <c:pt idx="3157">
                  <c:v>304.58180246379942</c:v>
                </c:pt>
                <c:pt idx="3158">
                  <c:v>304.53857791225408</c:v>
                </c:pt>
                <c:pt idx="3159">
                  <c:v>305.6507788731692</c:v>
                </c:pt>
                <c:pt idx="3160">
                  <c:v>302.86778274675379</c:v>
                </c:pt>
                <c:pt idx="3161">
                  <c:v>299.38155641635211</c:v>
                </c:pt>
                <c:pt idx="3162">
                  <c:v>300.74146730727671</c:v>
                </c:pt>
                <c:pt idx="3163">
                  <c:v>297.11060497747332</c:v>
                </c:pt>
                <c:pt idx="3164">
                  <c:v>297.38325214875891</c:v>
                </c:pt>
                <c:pt idx="3165">
                  <c:v>293.65929078485811</c:v>
                </c:pt>
                <c:pt idx="3166">
                  <c:v>296.54037339362588</c:v>
                </c:pt>
                <c:pt idx="3167">
                  <c:v>294.41405795414857</c:v>
                </c:pt>
                <c:pt idx="3168">
                  <c:v>298.57026483350228</c:v>
                </c:pt>
                <c:pt idx="3169">
                  <c:v>300.79466675533229</c:v>
                </c:pt>
                <c:pt idx="3170">
                  <c:v>295.59275822513331</c:v>
                </c:pt>
                <c:pt idx="3171">
                  <c:v>298.28598028295448</c:v>
                </c:pt>
                <c:pt idx="3172">
                  <c:v>298.87449917707102</c:v>
                </c:pt>
                <c:pt idx="3173">
                  <c:v>299.17873352063958</c:v>
                </c:pt>
                <c:pt idx="3174">
                  <c:v>297.83046000897741</c:v>
                </c:pt>
                <c:pt idx="3175">
                  <c:v>294.74156705624182</c:v>
                </c:pt>
                <c:pt idx="3176">
                  <c:v>289.91205466243281</c:v>
                </c:pt>
                <c:pt idx="3177">
                  <c:v>292.28275506641609</c:v>
                </c:pt>
                <c:pt idx="3178">
                  <c:v>298.0731824907316</c:v>
                </c:pt>
                <c:pt idx="3179">
                  <c:v>299.98670013798602</c:v>
                </c:pt>
                <c:pt idx="3180">
                  <c:v>298.27933035194752</c:v>
                </c:pt>
                <c:pt idx="3181">
                  <c:v>296.12475270569058</c:v>
                </c:pt>
                <c:pt idx="3182">
                  <c:v>298.5004405579291</c:v>
                </c:pt>
                <c:pt idx="3183">
                  <c:v>292.67510099582722</c:v>
                </c:pt>
                <c:pt idx="3184">
                  <c:v>293.69752788814822</c:v>
                </c:pt>
                <c:pt idx="3185">
                  <c:v>294.1364233346078</c:v>
                </c:pt>
                <c:pt idx="3186">
                  <c:v>296.60022277268871</c:v>
                </c:pt>
                <c:pt idx="3187">
                  <c:v>298.32920483449982</c:v>
                </c:pt>
                <c:pt idx="3188">
                  <c:v>299.75062758723868</c:v>
                </c:pt>
                <c:pt idx="3189">
                  <c:v>298.63510166082023</c:v>
                </c:pt>
                <c:pt idx="3190">
                  <c:v>300.93764027198222</c:v>
                </c:pt>
                <c:pt idx="3191">
                  <c:v>299.55112965702972</c:v>
                </c:pt>
                <c:pt idx="3192">
                  <c:v>294.38912071287251</c:v>
                </c:pt>
                <c:pt idx="3193">
                  <c:v>295.18046250270152</c:v>
                </c:pt>
                <c:pt idx="3194">
                  <c:v>291.48143838007672</c:v>
                </c:pt>
                <c:pt idx="3195">
                  <c:v>306.91094079898909</c:v>
                </c:pt>
                <c:pt idx="3196">
                  <c:v>315.42617745340891</c:v>
                </c:pt>
                <c:pt idx="3197">
                  <c:v>315.03216904124622</c:v>
                </c:pt>
                <c:pt idx="3198">
                  <c:v>310.68976409369742</c:v>
                </c:pt>
                <c:pt idx="3199">
                  <c:v>314.00309221791809</c:v>
                </c:pt>
                <c:pt idx="3200">
                  <c:v>312.40045884523943</c:v>
                </c:pt>
                <c:pt idx="3201">
                  <c:v>310.58170271483431</c:v>
                </c:pt>
                <c:pt idx="3202">
                  <c:v>307.10711376369471</c:v>
                </c:pt>
                <c:pt idx="3203">
                  <c:v>305.84362687237109</c:v>
                </c:pt>
                <c:pt idx="3204">
                  <c:v>302.29422619740308</c:v>
                </c:pt>
                <c:pt idx="3205">
                  <c:v>300.59849379062689</c:v>
                </c:pt>
                <c:pt idx="3206">
                  <c:v>305.16367142690888</c:v>
                </c:pt>
                <c:pt idx="3207">
                  <c:v>302.99579391863813</c:v>
                </c:pt>
                <c:pt idx="3208">
                  <c:v>304.61338963608239</c:v>
                </c:pt>
                <c:pt idx="3209">
                  <c:v>305.65244135592081</c:v>
                </c:pt>
                <c:pt idx="3210">
                  <c:v>307.68732024405239</c:v>
                </c:pt>
                <c:pt idx="3211">
                  <c:v>308.61831058502759</c:v>
                </c:pt>
                <c:pt idx="3212">
                  <c:v>312.2475104320792</c:v>
                </c:pt>
                <c:pt idx="3213">
                  <c:v>315.18013000615122</c:v>
                </c:pt>
                <c:pt idx="3214">
                  <c:v>314.15105318282309</c:v>
                </c:pt>
                <c:pt idx="3215">
                  <c:v>314.49684959518538</c:v>
                </c:pt>
                <c:pt idx="3216">
                  <c:v>313.79860683945401</c:v>
                </c:pt>
                <c:pt idx="3217">
                  <c:v>313.58082159897577</c:v>
                </c:pt>
                <c:pt idx="3218">
                  <c:v>315.15186779937159</c:v>
                </c:pt>
                <c:pt idx="3219">
                  <c:v>319.14182640355102</c:v>
                </c:pt>
                <c:pt idx="3220">
                  <c:v>320.77770943126461</c:v>
                </c:pt>
                <c:pt idx="3221">
                  <c:v>322.17751990823092</c:v>
                </c:pt>
                <c:pt idx="3222">
                  <c:v>322.65465245798077</c:v>
                </c:pt>
                <c:pt idx="3223">
                  <c:v>323.59894266096978</c:v>
                </c:pt>
                <c:pt idx="3224">
                  <c:v>322.32381839038408</c:v>
                </c:pt>
                <c:pt idx="3225">
                  <c:v>323.231533972835</c:v>
                </c:pt>
                <c:pt idx="3226">
                  <c:v>324.65960665658082</c:v>
                </c:pt>
                <c:pt idx="3227">
                  <c:v>321.9663845987597</c:v>
                </c:pt>
                <c:pt idx="3228">
                  <c:v>322.38366776944679</c:v>
                </c:pt>
                <c:pt idx="3229">
                  <c:v>320.32551412279088</c:v>
                </c:pt>
                <c:pt idx="3230">
                  <c:v>320.8724709481138</c:v>
                </c:pt>
                <c:pt idx="3231">
                  <c:v>321.43439011820237</c:v>
                </c:pt>
                <c:pt idx="3232">
                  <c:v>321.47761466974771</c:v>
                </c:pt>
                <c:pt idx="3233">
                  <c:v>322.59314059616628</c:v>
                </c:pt>
                <c:pt idx="3234">
                  <c:v>324.01456334890509</c:v>
                </c:pt>
                <c:pt idx="3235">
                  <c:v>322.93228707752161</c:v>
                </c:pt>
                <c:pt idx="3236">
                  <c:v>321.83338597862041</c:v>
                </c:pt>
                <c:pt idx="3237">
                  <c:v>325.91478113414558</c:v>
                </c:pt>
                <c:pt idx="3238">
                  <c:v>324.61139465678042</c:v>
                </c:pt>
                <c:pt idx="3239">
                  <c:v>326.37695133912979</c:v>
                </c:pt>
                <c:pt idx="3240">
                  <c:v>328.16578278000361</c:v>
                </c:pt>
                <c:pt idx="3241">
                  <c:v>326.30047713254959</c:v>
                </c:pt>
                <c:pt idx="3242">
                  <c:v>325.78012003125463</c:v>
                </c:pt>
                <c:pt idx="3243">
                  <c:v>323.95637645259421</c:v>
                </c:pt>
                <c:pt idx="3244">
                  <c:v>325.25145051620092</c:v>
                </c:pt>
                <c:pt idx="3245">
                  <c:v>324.43683396784752</c:v>
                </c:pt>
                <c:pt idx="3246">
                  <c:v>321.50421439377561</c:v>
                </c:pt>
                <c:pt idx="3247">
                  <c:v>321.57237618659713</c:v>
                </c:pt>
                <c:pt idx="3248">
                  <c:v>319.04373992119821</c:v>
                </c:pt>
                <c:pt idx="3249">
                  <c:v>320.40198832937102</c:v>
                </c:pt>
                <c:pt idx="3250">
                  <c:v>322.2273943907831</c:v>
                </c:pt>
                <c:pt idx="3251">
                  <c:v>325.3013249987531</c:v>
                </c:pt>
                <c:pt idx="3252">
                  <c:v>324.28388555468729</c:v>
                </c:pt>
                <c:pt idx="3253">
                  <c:v>326.88899602666618</c:v>
                </c:pt>
                <c:pt idx="3254">
                  <c:v>327.99288457382249</c:v>
                </c:pt>
                <c:pt idx="3255">
                  <c:v>328.91556250103889</c:v>
                </c:pt>
                <c:pt idx="3256">
                  <c:v>329.34947049924352</c:v>
                </c:pt>
                <c:pt idx="3257">
                  <c:v>329.09344815547519</c:v>
                </c:pt>
                <c:pt idx="3258">
                  <c:v>328.12089574570649</c:v>
                </c:pt>
                <c:pt idx="3259">
                  <c:v>326.41851340792329</c:v>
                </c:pt>
                <c:pt idx="3260">
                  <c:v>329.4608568436102</c:v>
                </c:pt>
                <c:pt idx="3261">
                  <c:v>329.99285132416742</c:v>
                </c:pt>
                <c:pt idx="3262">
                  <c:v>328.25888181410107</c:v>
                </c:pt>
                <c:pt idx="3263">
                  <c:v>328.79087629465829</c:v>
                </c:pt>
                <c:pt idx="3264">
                  <c:v>331.83155724759348</c:v>
                </c:pt>
                <c:pt idx="3265">
                  <c:v>330.55643297700777</c:v>
                </c:pt>
                <c:pt idx="3266">
                  <c:v>324.09768748649219</c:v>
                </c:pt>
                <c:pt idx="3267">
                  <c:v>326.02616747851232</c:v>
                </c:pt>
                <c:pt idx="3268">
                  <c:v>325.58727203205262</c:v>
                </c:pt>
                <c:pt idx="3269">
                  <c:v>330.63124470083608</c:v>
                </c:pt>
                <c:pt idx="3270">
                  <c:v>331.76505793752392</c:v>
                </c:pt>
                <c:pt idx="3271">
                  <c:v>333.90966068727028</c:v>
                </c:pt>
                <c:pt idx="3272">
                  <c:v>335.01853668268188</c:v>
                </c:pt>
                <c:pt idx="3273">
                  <c:v>335.39093281907191</c:v>
                </c:pt>
                <c:pt idx="3274">
                  <c:v>336.15567488487289</c:v>
                </c:pt>
                <c:pt idx="3275">
                  <c:v>336.44328440092431</c:v>
                </c:pt>
                <c:pt idx="3276">
                  <c:v>333.35106648268521</c:v>
                </c:pt>
                <c:pt idx="3277">
                  <c:v>332.08259214310641</c:v>
                </c:pt>
                <c:pt idx="3278">
                  <c:v>330.73431863144413</c:v>
                </c:pt>
                <c:pt idx="3279">
                  <c:v>333.20809296603539</c:v>
                </c:pt>
                <c:pt idx="3280">
                  <c:v>335.27954647470528</c:v>
                </c:pt>
                <c:pt idx="3281">
                  <c:v>332.48325048627618</c:v>
                </c:pt>
                <c:pt idx="3282">
                  <c:v>331.06515269904071</c:v>
                </c:pt>
                <c:pt idx="3283">
                  <c:v>332.80577214011402</c:v>
                </c:pt>
                <c:pt idx="3284">
                  <c:v>329.809978221476</c:v>
                </c:pt>
                <c:pt idx="3285">
                  <c:v>327.8898106432145</c:v>
                </c:pt>
                <c:pt idx="3286">
                  <c:v>319.39784874731919</c:v>
                </c:pt>
                <c:pt idx="3287">
                  <c:v>320.87745839636909</c:v>
                </c:pt>
                <c:pt idx="3288">
                  <c:v>327.61051354092189</c:v>
                </c:pt>
                <c:pt idx="3289">
                  <c:v>330.87895463084573</c:v>
                </c:pt>
                <c:pt idx="3290">
                  <c:v>332.63619889943641</c:v>
                </c:pt>
                <c:pt idx="3291">
                  <c:v>332.52148758956622</c:v>
                </c:pt>
                <c:pt idx="3292">
                  <c:v>330.68943159714712</c:v>
                </c:pt>
                <c:pt idx="3293">
                  <c:v>332.06596731558898</c:v>
                </c:pt>
                <c:pt idx="3294">
                  <c:v>333.73011255008231</c:v>
                </c:pt>
                <c:pt idx="3295">
                  <c:v>333.0867317251583</c:v>
                </c:pt>
                <c:pt idx="3296">
                  <c:v>331.20147628468351</c:v>
                </c:pt>
                <c:pt idx="3297">
                  <c:v>328.87233794949373</c:v>
                </c:pt>
                <c:pt idx="3298">
                  <c:v>327.36114112816068</c:v>
                </c:pt>
                <c:pt idx="3299">
                  <c:v>331.5156855247626</c:v>
                </c:pt>
                <c:pt idx="3300">
                  <c:v>331.12167711259991</c:v>
                </c:pt>
                <c:pt idx="3301">
                  <c:v>324.4567837608684</c:v>
                </c:pt>
                <c:pt idx="3302">
                  <c:v>323.34292031720167</c:v>
                </c:pt>
                <c:pt idx="3303">
                  <c:v>319.95145550364907</c:v>
                </c:pt>
                <c:pt idx="3304">
                  <c:v>318.51008295788932</c:v>
                </c:pt>
                <c:pt idx="3305">
                  <c:v>307.0954763844324</c:v>
                </c:pt>
                <c:pt idx="3306">
                  <c:v>305.19193363368839</c:v>
                </c:pt>
                <c:pt idx="3307">
                  <c:v>310.02975844125609</c:v>
                </c:pt>
                <c:pt idx="3308">
                  <c:v>307.8336187262056</c:v>
                </c:pt>
                <c:pt idx="3309">
                  <c:v>308.56178617146838</c:v>
                </c:pt>
                <c:pt idx="3310">
                  <c:v>301.24021213279912</c:v>
                </c:pt>
                <c:pt idx="3311">
                  <c:v>286.98940998487137</c:v>
                </c:pt>
                <c:pt idx="3312">
                  <c:v>286.54718957290811</c:v>
                </c:pt>
                <c:pt idx="3313">
                  <c:v>262.71716180944622</c:v>
                </c:pt>
                <c:pt idx="3314">
                  <c:v>271.41693404930908</c:v>
                </c:pt>
                <c:pt idx="3315">
                  <c:v>252.42805605891829</c:v>
                </c:pt>
                <c:pt idx="3316">
                  <c:v>246.63430366909941</c:v>
                </c:pt>
                <c:pt idx="3317">
                  <c:v>233.0983691044205</c:v>
                </c:pt>
                <c:pt idx="3318">
                  <c:v>226.33705175308799</c:v>
                </c:pt>
                <c:pt idx="3319">
                  <c:v>238.07085501487921</c:v>
                </c:pt>
                <c:pt idx="3320">
                  <c:v>207.57759638243749</c:v>
                </c:pt>
                <c:pt idx="3321">
                  <c:v>211.64901664145231</c:v>
                </c:pt>
                <c:pt idx="3322">
                  <c:v>223.57068045419021</c:v>
                </c:pt>
                <c:pt idx="3323">
                  <c:v>232.54309986533889</c:v>
                </c:pt>
                <c:pt idx="3324">
                  <c:v>232.85730910541801</c:v>
                </c:pt>
                <c:pt idx="3325">
                  <c:v>224.40857176106789</c:v>
                </c:pt>
                <c:pt idx="3326">
                  <c:v>232.63952386493989</c:v>
                </c:pt>
                <c:pt idx="3327">
                  <c:v>224.83250486276211</c:v>
                </c:pt>
                <c:pt idx="3328">
                  <c:v>220.72617246596059</c:v>
                </c:pt>
                <c:pt idx="3329">
                  <c:v>237.70178384399259</c:v>
                </c:pt>
                <c:pt idx="3330">
                  <c:v>238.11574204917619</c:v>
                </c:pt>
                <c:pt idx="3331">
                  <c:v>247.43229538993521</c:v>
                </c:pt>
                <c:pt idx="3332">
                  <c:v>244.7290984356037</c:v>
                </c:pt>
                <c:pt idx="3333">
                  <c:v>244.19710395504649</c:v>
                </c:pt>
                <c:pt idx="3334">
                  <c:v>246.45641801466309</c:v>
                </c:pt>
                <c:pt idx="3335">
                  <c:v>253.17617329720201</c:v>
                </c:pt>
                <c:pt idx="3336">
                  <c:v>250.49625110139479</c:v>
                </c:pt>
                <c:pt idx="3337">
                  <c:v>253.53859453708159</c:v>
                </c:pt>
                <c:pt idx="3338">
                  <c:v>249.15462752073941</c:v>
                </c:pt>
                <c:pt idx="3339">
                  <c:v>252.828714402088</c:v>
                </c:pt>
                <c:pt idx="3340">
                  <c:v>255.10631577197381</c:v>
                </c:pt>
                <c:pt idx="3341">
                  <c:v>259.25421023756871</c:v>
                </c:pt>
                <c:pt idx="3342">
                  <c:v>266.42616082858137</c:v>
                </c:pt>
                <c:pt idx="3343">
                  <c:v>252.5943043340925</c:v>
                </c:pt>
                <c:pt idx="3344">
                  <c:v>250.1388173097703</c:v>
                </c:pt>
                <c:pt idx="3345">
                  <c:v>251.88276171634709</c:v>
                </c:pt>
                <c:pt idx="3346">
                  <c:v>250.06566806869381</c:v>
                </c:pt>
                <c:pt idx="3347">
                  <c:v>251.10139482302861</c:v>
                </c:pt>
                <c:pt idx="3348">
                  <c:v>251.24769330518191</c:v>
                </c:pt>
                <c:pt idx="3349">
                  <c:v>250.06733055144551</c:v>
                </c:pt>
                <c:pt idx="3350">
                  <c:v>254.92510515203401</c:v>
                </c:pt>
                <c:pt idx="3351">
                  <c:v>249.85619524197429</c:v>
                </c:pt>
                <c:pt idx="3352">
                  <c:v>249.50707386410861</c:v>
                </c:pt>
                <c:pt idx="3353">
                  <c:v>240.90206314109491</c:v>
                </c:pt>
                <c:pt idx="3354">
                  <c:v>242.20711210121189</c:v>
                </c:pt>
                <c:pt idx="3355">
                  <c:v>246.94020049541979</c:v>
                </c:pt>
                <c:pt idx="3356">
                  <c:v>248.3948729031936</c:v>
                </c:pt>
                <c:pt idx="3357">
                  <c:v>246.57944173829199</c:v>
                </c:pt>
                <c:pt idx="3358">
                  <c:v>246.86206380608789</c:v>
                </c:pt>
                <c:pt idx="3359">
                  <c:v>252.54941729979549</c:v>
                </c:pt>
                <c:pt idx="3360">
                  <c:v>257.09464514305671</c:v>
                </c:pt>
                <c:pt idx="3361">
                  <c:v>260.09210154444639</c:v>
                </c:pt>
                <c:pt idx="3362">
                  <c:v>266.66555834483211</c:v>
                </c:pt>
                <c:pt idx="3363">
                  <c:v>270.56740536316931</c:v>
                </c:pt>
                <c:pt idx="3364">
                  <c:v>272.74692025070232</c:v>
                </c:pt>
                <c:pt idx="3365">
                  <c:v>272.17835114960673</c:v>
                </c:pt>
                <c:pt idx="3366">
                  <c:v>275.95052451330821</c:v>
                </c:pt>
                <c:pt idx="3367">
                  <c:v>276.76846602716489</c:v>
                </c:pt>
                <c:pt idx="3368">
                  <c:v>273.91398314242491</c:v>
                </c:pt>
                <c:pt idx="3369">
                  <c:v>275.75102658309908</c:v>
                </c:pt>
                <c:pt idx="3370">
                  <c:v>270.55244301840372</c:v>
                </c:pt>
                <c:pt idx="3371">
                  <c:v>272.52747252747253</c:v>
                </c:pt>
                <c:pt idx="3372">
                  <c:v>268.87167295639301</c:v>
                </c:pt>
                <c:pt idx="3373">
                  <c:v>271.06116274043649</c:v>
                </c:pt>
                <c:pt idx="3374">
                  <c:v>270.66715432827368</c:v>
                </c:pt>
                <c:pt idx="3375">
                  <c:v>275.42850492926118</c:v>
                </c:pt>
                <c:pt idx="3376">
                  <c:v>279.41015111968198</c:v>
                </c:pt>
                <c:pt idx="3377">
                  <c:v>282.17153497032473</c:v>
                </c:pt>
                <c:pt idx="3378">
                  <c:v>286.64860102076437</c:v>
                </c:pt>
                <c:pt idx="3379">
                  <c:v>282.49738158966602</c:v>
                </c:pt>
                <c:pt idx="3380">
                  <c:v>282.61874283054311</c:v>
                </c:pt>
                <c:pt idx="3381">
                  <c:v>284.5837974431015</c:v>
                </c:pt>
                <c:pt idx="3382">
                  <c:v>282.22473441838031</c:v>
                </c:pt>
                <c:pt idx="3383">
                  <c:v>281.78417648916877</c:v>
                </c:pt>
                <c:pt idx="3384">
                  <c:v>284.44248640920341</c:v>
                </c:pt>
                <c:pt idx="3385">
                  <c:v>287.53802929294608</c:v>
                </c:pt>
                <c:pt idx="3386">
                  <c:v>289.14731259663171</c:v>
                </c:pt>
                <c:pt idx="3387">
                  <c:v>293.1189838905421</c:v>
                </c:pt>
                <c:pt idx="3388">
                  <c:v>294.26942195474709</c:v>
                </c:pt>
                <c:pt idx="3389">
                  <c:v>292.09821948097277</c:v>
                </c:pt>
                <c:pt idx="3390">
                  <c:v>294.30932154078903</c:v>
                </c:pt>
                <c:pt idx="3391">
                  <c:v>293.06079699423123</c:v>
                </c:pt>
                <c:pt idx="3392">
                  <c:v>293.73410250868648</c:v>
                </c:pt>
                <c:pt idx="3393">
                  <c:v>289.05088859703068</c:v>
                </c:pt>
                <c:pt idx="3394">
                  <c:v>288.93451480440882</c:v>
                </c:pt>
                <c:pt idx="3395">
                  <c:v>291.4864258283319</c:v>
                </c:pt>
                <c:pt idx="3396">
                  <c:v>295.76565643131443</c:v>
                </c:pt>
                <c:pt idx="3397">
                  <c:v>298.75147545344208</c:v>
                </c:pt>
                <c:pt idx="3398">
                  <c:v>301.59432095892009</c:v>
                </c:pt>
                <c:pt idx="3399">
                  <c:v>300.79632923808413</c:v>
                </c:pt>
                <c:pt idx="3400">
                  <c:v>303.03901847018329</c:v>
                </c:pt>
                <c:pt idx="3401">
                  <c:v>302.10470316370458</c:v>
                </c:pt>
                <c:pt idx="3402">
                  <c:v>300.0748117238283</c:v>
                </c:pt>
                <c:pt idx="3403">
                  <c:v>303.96003391464808</c:v>
                </c:pt>
                <c:pt idx="3404">
                  <c:v>302.44218716230807</c:v>
                </c:pt>
                <c:pt idx="3405">
                  <c:v>300.30090937806523</c:v>
                </c:pt>
                <c:pt idx="3406">
                  <c:v>300.43557048095619</c:v>
                </c:pt>
                <c:pt idx="3407">
                  <c:v>296.98758125384438</c:v>
                </c:pt>
                <c:pt idx="3408">
                  <c:v>301.73895695832152</c:v>
                </c:pt>
                <c:pt idx="3409">
                  <c:v>302.19780219780222</c:v>
                </c:pt>
                <c:pt idx="3410">
                  <c:v>304.86941197985061</c:v>
                </c:pt>
                <c:pt idx="3411">
                  <c:v>305.85193928612978</c:v>
                </c:pt>
                <c:pt idx="3412">
                  <c:v>308.17609017306438</c:v>
                </c:pt>
                <c:pt idx="3413">
                  <c:v>308.92254492859632</c:v>
                </c:pt>
                <c:pt idx="3414">
                  <c:v>308.71639706738029</c:v>
                </c:pt>
                <c:pt idx="3415">
                  <c:v>309.48280161593323</c:v>
                </c:pt>
                <c:pt idx="3416">
                  <c:v>306.37562135292842</c:v>
                </c:pt>
                <c:pt idx="3417">
                  <c:v>308.15447789729171</c:v>
                </c:pt>
                <c:pt idx="3418">
                  <c:v>311.94992601951748</c:v>
                </c:pt>
                <c:pt idx="3419">
                  <c:v>312.96404049807973</c:v>
                </c:pt>
                <c:pt idx="3420">
                  <c:v>311.50770560755421</c:v>
                </c:pt>
                <c:pt idx="3421">
                  <c:v>313.3297867034629</c:v>
                </c:pt>
                <c:pt idx="3422">
                  <c:v>315.81686090006809</c:v>
                </c:pt>
                <c:pt idx="3423">
                  <c:v>316.17928213994782</c:v>
                </c:pt>
                <c:pt idx="3424">
                  <c:v>318.10443716646432</c:v>
                </c:pt>
                <c:pt idx="3425">
                  <c:v>318.55496999218627</c:v>
                </c:pt>
                <c:pt idx="3426">
                  <c:v>320.5615866735381</c:v>
                </c:pt>
                <c:pt idx="3427">
                  <c:v>311.61742946916922</c:v>
                </c:pt>
                <c:pt idx="3428">
                  <c:v>313.95155525261418</c:v>
                </c:pt>
                <c:pt idx="3429">
                  <c:v>316.48351648351638</c:v>
                </c:pt>
                <c:pt idx="3430">
                  <c:v>317.0238233778324</c:v>
                </c:pt>
                <c:pt idx="3431">
                  <c:v>311.81360243387468</c:v>
                </c:pt>
                <c:pt idx="3432">
                  <c:v>311.85183953716472</c:v>
                </c:pt>
                <c:pt idx="3433">
                  <c:v>310.21429402669941</c:v>
                </c:pt>
                <c:pt idx="3434">
                  <c:v>308.89594520456848</c:v>
                </c:pt>
                <c:pt idx="3435">
                  <c:v>313.22006284184789</c:v>
                </c:pt>
                <c:pt idx="3436">
                  <c:v>314.08954132100882</c:v>
                </c:pt>
                <c:pt idx="3437">
                  <c:v>315.64895014214221</c:v>
                </c:pt>
                <c:pt idx="3438">
                  <c:v>318.31058502768019</c:v>
                </c:pt>
                <c:pt idx="3439">
                  <c:v>320.27730212299042</c:v>
                </c:pt>
                <c:pt idx="3440">
                  <c:v>318.09113730445051</c:v>
                </c:pt>
                <c:pt idx="3441">
                  <c:v>317.85007730544788</c:v>
                </c:pt>
                <c:pt idx="3442">
                  <c:v>309.65403733936262</c:v>
                </c:pt>
                <c:pt idx="3443">
                  <c:v>306.35899652541087</c:v>
                </c:pt>
                <c:pt idx="3444">
                  <c:v>305.70896576948007</c:v>
                </c:pt>
                <c:pt idx="3445">
                  <c:v>297.40985187278682</c:v>
                </c:pt>
                <c:pt idx="3446">
                  <c:v>304.43716646439788</c:v>
                </c:pt>
                <c:pt idx="3447">
                  <c:v>310.22759388871327</c:v>
                </c:pt>
                <c:pt idx="3448">
                  <c:v>309.87681002809592</c:v>
                </c:pt>
                <c:pt idx="3449">
                  <c:v>310.60996492161382</c:v>
                </c:pt>
                <c:pt idx="3450">
                  <c:v>314.59826104304159</c:v>
                </c:pt>
                <c:pt idx="3451">
                  <c:v>316.41369220794331</c:v>
                </c:pt>
                <c:pt idx="3452">
                  <c:v>319.93981812438687</c:v>
                </c:pt>
                <c:pt idx="3453">
                  <c:v>321.00879453375671</c:v>
                </c:pt>
                <c:pt idx="3454">
                  <c:v>322.91399976725228</c:v>
                </c:pt>
                <c:pt idx="3455">
                  <c:v>324.18912403783798</c:v>
                </c:pt>
                <c:pt idx="3456">
                  <c:v>324.02952569367079</c:v>
                </c:pt>
                <c:pt idx="3457">
                  <c:v>323.73360376386091</c:v>
                </c:pt>
                <c:pt idx="3458">
                  <c:v>324.62968196704958</c:v>
                </c:pt>
                <c:pt idx="3459">
                  <c:v>317.53586806536867</c:v>
                </c:pt>
                <c:pt idx="3460">
                  <c:v>320.06949177902271</c:v>
                </c:pt>
                <c:pt idx="3461">
                  <c:v>322.83087562966529</c:v>
                </c:pt>
                <c:pt idx="3462">
                  <c:v>323.61889245399072</c:v>
                </c:pt>
                <c:pt idx="3463">
                  <c:v>324.40358431281271</c:v>
                </c:pt>
                <c:pt idx="3464">
                  <c:v>324.01955079716032</c:v>
                </c:pt>
                <c:pt idx="3465">
                  <c:v>325.19326361988988</c:v>
                </c:pt>
                <c:pt idx="3466">
                  <c:v>320.78103439676812</c:v>
                </c:pt>
                <c:pt idx="3467">
                  <c:v>324.12761217602349</c:v>
                </c:pt>
                <c:pt idx="3468">
                  <c:v>320.27231467473518</c:v>
                </c:pt>
                <c:pt idx="3469">
                  <c:v>318.97724061112848</c:v>
                </c:pt>
                <c:pt idx="3470">
                  <c:v>318.58655716446941</c:v>
                </c:pt>
                <c:pt idx="3471">
                  <c:v>319.06202723146743</c:v>
                </c:pt>
                <c:pt idx="3472">
                  <c:v>322.39863011421238</c:v>
                </c:pt>
                <c:pt idx="3473">
                  <c:v>324.66958155309129</c:v>
                </c:pt>
                <c:pt idx="3474">
                  <c:v>330.3469601502884</c:v>
                </c:pt>
                <c:pt idx="3475">
                  <c:v>333.61041379195677</c:v>
                </c:pt>
                <c:pt idx="3476">
                  <c:v>338.36012701368207</c:v>
                </c:pt>
                <c:pt idx="3477">
                  <c:v>341.44070755265909</c:v>
                </c:pt>
                <c:pt idx="3478">
                  <c:v>344.35005236820649</c:v>
                </c:pt>
                <c:pt idx="3479">
                  <c:v>343.89120712872602</c:v>
                </c:pt>
                <c:pt idx="3480">
                  <c:v>345.37081677777587</c:v>
                </c:pt>
                <c:pt idx="3481">
                  <c:v>347.13803594287691</c:v>
                </c:pt>
                <c:pt idx="3482">
                  <c:v>349.91936958654048</c:v>
                </c:pt>
                <c:pt idx="3483">
                  <c:v>352.05898488803172</c:v>
                </c:pt>
                <c:pt idx="3484">
                  <c:v>348.3732606274209</c:v>
                </c:pt>
                <c:pt idx="3485">
                  <c:v>351.13464447806342</c:v>
                </c:pt>
                <c:pt idx="3486">
                  <c:v>353.64166846768961</c:v>
                </c:pt>
                <c:pt idx="3487">
                  <c:v>356.88849728184073</c:v>
                </c:pt>
                <c:pt idx="3488">
                  <c:v>351.61343951056489</c:v>
                </c:pt>
                <c:pt idx="3489">
                  <c:v>354.90848032451657</c:v>
                </c:pt>
                <c:pt idx="3490">
                  <c:v>356.4047148010838</c:v>
                </c:pt>
                <c:pt idx="3491">
                  <c:v>360.26499975062751</c:v>
                </c:pt>
                <c:pt idx="3492">
                  <c:v>361.02974181642861</c:v>
                </c:pt>
                <c:pt idx="3493">
                  <c:v>362.20844208741318</c:v>
                </c:pt>
                <c:pt idx="3494">
                  <c:v>365.04297517913238</c:v>
                </c:pt>
                <c:pt idx="3495">
                  <c:v>368.08199364931579</c:v>
                </c:pt>
                <c:pt idx="3496">
                  <c:v>368.69378730195672</c:v>
                </c:pt>
                <c:pt idx="3497">
                  <c:v>371.77104287543011</c:v>
                </c:pt>
                <c:pt idx="3498">
                  <c:v>370.44604412229222</c:v>
                </c:pt>
                <c:pt idx="3499">
                  <c:v>371.44519625608882</c:v>
                </c:pt>
                <c:pt idx="3500">
                  <c:v>372.903193629366</c:v>
                </c:pt>
                <c:pt idx="3501">
                  <c:v>373.19080314541731</c:v>
                </c:pt>
                <c:pt idx="3502">
                  <c:v>376.38941995976779</c:v>
                </c:pt>
                <c:pt idx="3503">
                  <c:v>377.26222340443212</c:v>
                </c:pt>
                <c:pt idx="3504">
                  <c:v>377.54983292048342</c:v>
                </c:pt>
                <c:pt idx="3505">
                  <c:v>364.55753021562401</c:v>
                </c:pt>
                <c:pt idx="3506">
                  <c:v>368.26486675200732</c:v>
                </c:pt>
                <c:pt idx="3507">
                  <c:v>373.24566507622472</c:v>
                </c:pt>
                <c:pt idx="3508">
                  <c:v>376.56065568319718</c:v>
                </c:pt>
                <c:pt idx="3509">
                  <c:v>380.19983042675932</c:v>
                </c:pt>
                <c:pt idx="3510">
                  <c:v>381.27379428438422</c:v>
                </c:pt>
                <c:pt idx="3511">
                  <c:v>382.69189207161969</c:v>
                </c:pt>
                <c:pt idx="3512">
                  <c:v>382.97950158767088</c:v>
                </c:pt>
                <c:pt idx="3513">
                  <c:v>384.85976957989061</c:v>
                </c:pt>
                <c:pt idx="3514">
                  <c:v>388.74831673621372</c:v>
                </c:pt>
                <c:pt idx="3515">
                  <c:v>391.2486907948329</c:v>
                </c:pt>
                <c:pt idx="3516">
                  <c:v>390.28112583331938</c:v>
                </c:pt>
                <c:pt idx="3517">
                  <c:v>391.2187661053016</c:v>
                </c:pt>
                <c:pt idx="3518">
                  <c:v>396.52208608335678</c:v>
                </c:pt>
                <c:pt idx="3519">
                  <c:v>399.21198317567439</c:v>
                </c:pt>
                <c:pt idx="3520">
                  <c:v>400.93597778923032</c:v>
                </c:pt>
                <c:pt idx="3521">
                  <c:v>400.36242123987961</c:v>
                </c:pt>
                <c:pt idx="3522">
                  <c:v>401.30671144286862</c:v>
                </c:pt>
                <c:pt idx="3523">
                  <c:v>396.70828415155188</c:v>
                </c:pt>
                <c:pt idx="3524">
                  <c:v>391.55458762115342</c:v>
                </c:pt>
                <c:pt idx="3525">
                  <c:v>398.39237917906593</c:v>
                </c:pt>
                <c:pt idx="3526">
                  <c:v>401.60097088992688</c:v>
                </c:pt>
                <c:pt idx="3527">
                  <c:v>399.52619241575371</c:v>
                </c:pt>
                <c:pt idx="3528">
                  <c:v>394.15803561038052</c:v>
                </c:pt>
                <c:pt idx="3529">
                  <c:v>390.47397383252138</c:v>
                </c:pt>
                <c:pt idx="3530">
                  <c:v>383.91215441139792</c:v>
                </c:pt>
                <c:pt idx="3531">
                  <c:v>380.46084021878272</c:v>
                </c:pt>
                <c:pt idx="3532">
                  <c:v>375.80090106565132</c:v>
                </c:pt>
                <c:pt idx="3533">
                  <c:v>391.35342720819273</c:v>
                </c:pt>
                <c:pt idx="3534">
                  <c:v>400.76640454855283</c:v>
                </c:pt>
                <c:pt idx="3535">
                  <c:v>404.78296287676011</c:v>
                </c:pt>
                <c:pt idx="3536">
                  <c:v>408.500274309654</c:v>
                </c:pt>
                <c:pt idx="3537">
                  <c:v>408.30077637944493</c:v>
                </c:pt>
                <c:pt idx="3538">
                  <c:v>413.66893318481812</c:v>
                </c:pt>
                <c:pt idx="3539">
                  <c:v>413.43286063407078</c:v>
                </c:pt>
                <c:pt idx="3540">
                  <c:v>414.03966683845653</c:v>
                </c:pt>
                <c:pt idx="3541">
                  <c:v>416.08950807135369</c:v>
                </c:pt>
                <c:pt idx="3542">
                  <c:v>415.90497248591038</c:v>
                </c:pt>
                <c:pt idx="3543">
                  <c:v>420.01130488271173</c:v>
                </c:pt>
                <c:pt idx="3544">
                  <c:v>420.51503715648943</c:v>
                </c:pt>
                <c:pt idx="3545">
                  <c:v>418.86086681850668</c:v>
                </c:pt>
                <c:pt idx="3546">
                  <c:v>417.80519027115082</c:v>
                </c:pt>
                <c:pt idx="3547">
                  <c:v>413.58580904723112</c:v>
                </c:pt>
                <c:pt idx="3548">
                  <c:v>406.06307459560088</c:v>
                </c:pt>
                <c:pt idx="3549">
                  <c:v>407.76379445063247</c:v>
                </c:pt>
                <c:pt idx="3550">
                  <c:v>414.13110338980232</c:v>
                </c:pt>
                <c:pt idx="3551">
                  <c:v>417.87667702947567</c:v>
                </c:pt>
                <c:pt idx="3552">
                  <c:v>405.02734784126608</c:v>
                </c:pt>
                <c:pt idx="3553">
                  <c:v>411.24170836727558</c:v>
                </c:pt>
                <c:pt idx="3554">
                  <c:v>416.2657312430382</c:v>
                </c:pt>
                <c:pt idx="3555">
                  <c:v>424.42519658858532</c:v>
                </c:pt>
                <c:pt idx="3556">
                  <c:v>421.89988528868997</c:v>
                </c:pt>
                <c:pt idx="3557">
                  <c:v>416.9174244817209</c:v>
                </c:pt>
                <c:pt idx="3558">
                  <c:v>417.58075509966579</c:v>
                </c:pt>
                <c:pt idx="3559">
                  <c:v>419.51754750544461</c:v>
                </c:pt>
                <c:pt idx="3560">
                  <c:v>421.98300942627708</c:v>
                </c:pt>
                <c:pt idx="3561">
                  <c:v>418.74283054313298</c:v>
                </c:pt>
                <c:pt idx="3562">
                  <c:v>415.95817193396613</c:v>
                </c:pt>
                <c:pt idx="3563">
                  <c:v>416.04295855430502</c:v>
                </c:pt>
                <c:pt idx="3564">
                  <c:v>409.63242506358989</c:v>
                </c:pt>
                <c:pt idx="3565">
                  <c:v>404.79626273877398</c:v>
                </c:pt>
                <c:pt idx="3566">
                  <c:v>409.45287692640181</c:v>
                </c:pt>
                <c:pt idx="3567">
                  <c:v>410.25419361274118</c:v>
                </c:pt>
                <c:pt idx="3568">
                  <c:v>412.87094146398209</c:v>
                </c:pt>
                <c:pt idx="3569">
                  <c:v>405.55269239081639</c:v>
                </c:pt>
                <c:pt idx="3570">
                  <c:v>398.77308772921481</c:v>
                </c:pt>
                <c:pt idx="3571">
                  <c:v>403.94673405263399</c:v>
                </c:pt>
                <c:pt idx="3572">
                  <c:v>411.89340160595822</c:v>
                </c:pt>
                <c:pt idx="3573">
                  <c:v>409.42627720237402</c:v>
                </c:pt>
                <c:pt idx="3574">
                  <c:v>414.92244517963121</c:v>
                </c:pt>
                <c:pt idx="3575">
                  <c:v>408.92420741134788</c:v>
                </c:pt>
                <c:pt idx="3576">
                  <c:v>410.90256188592031</c:v>
                </c:pt>
                <c:pt idx="3577">
                  <c:v>414.9989193862113</c:v>
                </c:pt>
                <c:pt idx="3578">
                  <c:v>417.00553606756313</c:v>
                </c:pt>
                <c:pt idx="3579">
                  <c:v>416.53172848331701</c:v>
                </c:pt>
                <c:pt idx="3580">
                  <c:v>399.79717710428753</c:v>
                </c:pt>
                <c:pt idx="3581">
                  <c:v>405.20357101295059</c:v>
                </c:pt>
                <c:pt idx="3582">
                  <c:v>406.8959784542235</c:v>
                </c:pt>
                <c:pt idx="3583">
                  <c:v>408.90592010107878</c:v>
                </c:pt>
                <c:pt idx="3584">
                  <c:v>401.53779654536078</c:v>
                </c:pt>
                <c:pt idx="3585">
                  <c:v>400.83789130687768</c:v>
                </c:pt>
                <c:pt idx="3586">
                  <c:v>403.3864773652972</c:v>
                </c:pt>
                <c:pt idx="3587">
                  <c:v>402.50702398962602</c:v>
                </c:pt>
                <c:pt idx="3588">
                  <c:v>406.20604811225081</c:v>
                </c:pt>
                <c:pt idx="3589">
                  <c:v>411.0505228508253</c:v>
                </c:pt>
                <c:pt idx="3590">
                  <c:v>416.21751924323792</c:v>
                </c:pt>
                <c:pt idx="3591">
                  <c:v>416.71127662050492</c:v>
                </c:pt>
                <c:pt idx="3592">
                  <c:v>411.11037222988801</c:v>
                </c:pt>
                <c:pt idx="3593">
                  <c:v>412.13778657046419</c:v>
                </c:pt>
                <c:pt idx="3594">
                  <c:v>408.98571927316249</c:v>
                </c:pt>
                <c:pt idx="3595">
                  <c:v>412.72796794733239</c:v>
                </c:pt>
                <c:pt idx="3596">
                  <c:v>415.68386227992869</c:v>
                </c:pt>
                <c:pt idx="3597">
                  <c:v>417.71874116806032</c:v>
                </c:pt>
                <c:pt idx="3598">
                  <c:v>421.26980432577989</c:v>
                </c:pt>
                <c:pt idx="3599">
                  <c:v>420.350451364067</c:v>
                </c:pt>
                <c:pt idx="3600">
                  <c:v>416.88251234393431</c:v>
                </c:pt>
                <c:pt idx="3601">
                  <c:v>414.69468504264262</c:v>
                </c:pt>
                <c:pt idx="3602">
                  <c:v>421.34295356685669</c:v>
                </c:pt>
                <c:pt idx="3603">
                  <c:v>426.89564595767308</c:v>
                </c:pt>
                <c:pt idx="3604">
                  <c:v>425.89483134112481</c:v>
                </c:pt>
                <c:pt idx="3605">
                  <c:v>423.48256886834781</c:v>
                </c:pt>
                <c:pt idx="3606">
                  <c:v>429.5140562916659</c:v>
                </c:pt>
                <c:pt idx="3607">
                  <c:v>430.99699090621931</c:v>
                </c:pt>
                <c:pt idx="3608">
                  <c:v>431.01527821648853</c:v>
                </c:pt>
                <c:pt idx="3609">
                  <c:v>432.98365779455031</c:v>
                </c:pt>
                <c:pt idx="3610">
                  <c:v>434.44830509883451</c:v>
                </c:pt>
                <c:pt idx="3611">
                  <c:v>436.13738757460379</c:v>
                </c:pt>
                <c:pt idx="3612">
                  <c:v>439.77157486991058</c:v>
                </c:pt>
                <c:pt idx="3613">
                  <c:v>439.24124287210509</c:v>
                </c:pt>
                <c:pt idx="3614">
                  <c:v>441.36423334607889</c:v>
                </c:pt>
                <c:pt idx="3615">
                  <c:v>444.89700919352958</c:v>
                </c:pt>
                <c:pt idx="3616">
                  <c:v>445.3425545709963</c:v>
                </c:pt>
                <c:pt idx="3617">
                  <c:v>448.19371249023283</c:v>
                </c:pt>
                <c:pt idx="3618">
                  <c:v>448.75563166032128</c:v>
                </c:pt>
                <c:pt idx="3619">
                  <c:v>445.42567870858329</c:v>
                </c:pt>
                <c:pt idx="3620">
                  <c:v>449.44223703679069</c:v>
                </c:pt>
                <c:pt idx="3621">
                  <c:v>450.9933334441655</c:v>
                </c:pt>
                <c:pt idx="3622">
                  <c:v>450.67081179032749</c:v>
                </c:pt>
                <c:pt idx="3623">
                  <c:v>452.45465578294619</c:v>
                </c:pt>
                <c:pt idx="3624">
                  <c:v>449.22278931356078</c:v>
                </c:pt>
                <c:pt idx="3625">
                  <c:v>446.38160629083472</c:v>
                </c:pt>
                <c:pt idx="3626">
                  <c:v>445.09816960649022</c:v>
                </c:pt>
                <c:pt idx="3627">
                  <c:v>447.41068311416262</c:v>
                </c:pt>
                <c:pt idx="3628">
                  <c:v>448.57442104038171</c:v>
                </c:pt>
                <c:pt idx="3629">
                  <c:v>446.32175691177179</c:v>
                </c:pt>
                <c:pt idx="3630">
                  <c:v>447.81466642283573</c:v>
                </c:pt>
                <c:pt idx="3631">
                  <c:v>450.18037937856383</c:v>
                </c:pt>
                <c:pt idx="3632">
                  <c:v>449.96924406909261</c:v>
                </c:pt>
                <c:pt idx="3633">
                  <c:v>448.27018669681303</c:v>
                </c:pt>
                <c:pt idx="3634">
                  <c:v>447.99088959452041</c:v>
                </c:pt>
                <c:pt idx="3635">
                  <c:v>447.34418380409289</c:v>
                </c:pt>
                <c:pt idx="3636">
                  <c:v>448.68580738474827</c:v>
                </c:pt>
                <c:pt idx="3637">
                  <c:v>451.72150088942823</c:v>
                </c:pt>
                <c:pt idx="3638">
                  <c:v>451.33580489102422</c:v>
                </c:pt>
                <c:pt idx="3639">
                  <c:v>453.22604777975408</c:v>
                </c:pt>
                <c:pt idx="3640">
                  <c:v>449.95760668983041</c:v>
                </c:pt>
                <c:pt idx="3641">
                  <c:v>449.79967082841512</c:v>
                </c:pt>
                <c:pt idx="3642">
                  <c:v>450.4995760668981</c:v>
                </c:pt>
                <c:pt idx="3643">
                  <c:v>453.15456102142929</c:v>
                </c:pt>
                <c:pt idx="3644">
                  <c:v>454.22686239630252</c:v>
                </c:pt>
                <c:pt idx="3645">
                  <c:v>456.1969044571162</c:v>
                </c:pt>
                <c:pt idx="3646">
                  <c:v>456.92839686788238</c:v>
                </c:pt>
                <c:pt idx="3647">
                  <c:v>452.85531412611579</c:v>
                </c:pt>
                <c:pt idx="3648">
                  <c:v>448.72404448803832</c:v>
                </c:pt>
                <c:pt idx="3649">
                  <c:v>454.52943425711948</c:v>
                </c:pt>
                <c:pt idx="3650">
                  <c:v>455.08802846170471</c:v>
                </c:pt>
                <c:pt idx="3651">
                  <c:v>454.69235756679012</c:v>
                </c:pt>
                <c:pt idx="3652">
                  <c:v>452.53777992053318</c:v>
                </c:pt>
                <c:pt idx="3653">
                  <c:v>451.50205316619838</c:v>
                </c:pt>
                <c:pt idx="3654">
                  <c:v>453.64998088144819</c:v>
                </c:pt>
                <c:pt idx="3655">
                  <c:v>454.3315988096623</c:v>
                </c:pt>
                <c:pt idx="3656">
                  <c:v>458.30327010357257</c:v>
                </c:pt>
                <c:pt idx="3657">
                  <c:v>463.47359146148852</c:v>
                </c:pt>
                <c:pt idx="3658">
                  <c:v>464.47606856078858</c:v>
                </c:pt>
                <c:pt idx="3659">
                  <c:v>464.88171435221352</c:v>
                </c:pt>
                <c:pt idx="3660">
                  <c:v>463.98729863177658</c:v>
                </c:pt>
                <c:pt idx="3661">
                  <c:v>463.33560539309389</c:v>
                </c:pt>
                <c:pt idx="3662">
                  <c:v>461.92914498512067</c:v>
                </c:pt>
                <c:pt idx="3663">
                  <c:v>461.39050057355638</c:v>
                </c:pt>
                <c:pt idx="3664">
                  <c:v>464.56251766387908</c:v>
                </c:pt>
                <c:pt idx="3665">
                  <c:v>467.66637296138038</c:v>
                </c:pt>
                <c:pt idx="3666">
                  <c:v>467.84924606407202</c:v>
                </c:pt>
                <c:pt idx="3667">
                  <c:v>469.25570647204529</c:v>
                </c:pt>
                <c:pt idx="3668">
                  <c:v>468.67217502618399</c:v>
                </c:pt>
                <c:pt idx="3669">
                  <c:v>463.63152732290388</c:v>
                </c:pt>
                <c:pt idx="3670">
                  <c:v>463.18598194543722</c:v>
                </c:pt>
                <c:pt idx="3671">
                  <c:v>467.59821116855898</c:v>
                </c:pt>
                <c:pt idx="3672">
                  <c:v>468.60733819886599</c:v>
                </c:pt>
                <c:pt idx="3673">
                  <c:v>469.05122109358109</c:v>
                </c:pt>
                <c:pt idx="3674">
                  <c:v>471.8957290818106</c:v>
                </c:pt>
                <c:pt idx="3675">
                  <c:v>478.72520822596459</c:v>
                </c:pt>
                <c:pt idx="3676">
                  <c:v>483.97865372146748</c:v>
                </c:pt>
                <c:pt idx="3677">
                  <c:v>483.82736779105909</c:v>
                </c:pt>
                <c:pt idx="3678">
                  <c:v>488.24957191069132</c:v>
                </c:pt>
                <c:pt idx="3679">
                  <c:v>490.7416335555518</c:v>
                </c:pt>
                <c:pt idx="3680">
                  <c:v>492.28940499742299</c:v>
                </c:pt>
                <c:pt idx="3681">
                  <c:v>491.57121244867068</c:v>
                </c:pt>
                <c:pt idx="3682">
                  <c:v>492.21459327359469</c:v>
                </c:pt>
                <c:pt idx="3683">
                  <c:v>493.30684444148892</c:v>
                </c:pt>
                <c:pt idx="3684">
                  <c:v>493.83052650828739</c:v>
                </c:pt>
                <c:pt idx="3685">
                  <c:v>495.56449601835368</c:v>
                </c:pt>
                <c:pt idx="3686">
                  <c:v>499.42810593340079</c:v>
                </c:pt>
                <c:pt idx="3687">
                  <c:v>502.23271433558858</c:v>
                </c:pt>
                <c:pt idx="3688">
                  <c:v>499.6508786221342</c:v>
                </c:pt>
                <c:pt idx="3689">
                  <c:v>492.98432278765102</c:v>
                </c:pt>
                <c:pt idx="3690">
                  <c:v>496.95931904706481</c:v>
                </c:pt>
                <c:pt idx="3691">
                  <c:v>498.43061628235591</c:v>
                </c:pt>
                <c:pt idx="3692">
                  <c:v>505.57596714934078</c:v>
                </c:pt>
                <c:pt idx="3693">
                  <c:v>505.12709680637039</c:v>
                </c:pt>
                <c:pt idx="3694">
                  <c:v>505.03067280676947</c:v>
                </c:pt>
                <c:pt idx="3695">
                  <c:v>501.92349254376472</c:v>
                </c:pt>
                <c:pt idx="3696">
                  <c:v>501.63588302771348</c:v>
                </c:pt>
                <c:pt idx="3697">
                  <c:v>500.49541986001879</c:v>
                </c:pt>
                <c:pt idx="3698">
                  <c:v>499.20865821017111</c:v>
                </c:pt>
                <c:pt idx="3699">
                  <c:v>504.76800053199418</c:v>
                </c:pt>
                <c:pt idx="3700">
                  <c:v>508.05805389769068</c:v>
                </c:pt>
                <c:pt idx="3701">
                  <c:v>503.21856660737132</c:v>
                </c:pt>
                <c:pt idx="3702">
                  <c:v>508.39221293079078</c:v>
                </c:pt>
                <c:pt idx="3703">
                  <c:v>510.88759954115471</c:v>
                </c:pt>
                <c:pt idx="3704">
                  <c:v>512.97567787734192</c:v>
                </c:pt>
                <c:pt idx="3705">
                  <c:v>514.76783428371914</c:v>
                </c:pt>
                <c:pt idx="3706">
                  <c:v>519.73865771142607</c:v>
                </c:pt>
                <c:pt idx="3707">
                  <c:v>524.32212265797727</c:v>
                </c:pt>
                <c:pt idx="3708">
                  <c:v>528.20900733154883</c:v>
                </c:pt>
                <c:pt idx="3709">
                  <c:v>523.94307659058029</c:v>
                </c:pt>
                <c:pt idx="3710">
                  <c:v>517.65224185799059</c:v>
                </c:pt>
                <c:pt idx="3711">
                  <c:v>514.95901980016936</c:v>
                </c:pt>
                <c:pt idx="3712">
                  <c:v>512.03471263985637</c:v>
                </c:pt>
                <c:pt idx="3713">
                  <c:v>509.86184768333021</c:v>
                </c:pt>
                <c:pt idx="3714">
                  <c:v>515.3580156605874</c:v>
                </c:pt>
                <c:pt idx="3715">
                  <c:v>514.84929593855441</c:v>
                </c:pt>
                <c:pt idx="3716">
                  <c:v>505.09052218583219</c:v>
                </c:pt>
                <c:pt idx="3717">
                  <c:v>501.63422054496181</c:v>
                </c:pt>
                <c:pt idx="3718">
                  <c:v>508.80949610147792</c:v>
                </c:pt>
                <c:pt idx="3719">
                  <c:v>509.20682947914412</c:v>
                </c:pt>
                <c:pt idx="3720">
                  <c:v>508.14616548353303</c:v>
                </c:pt>
                <c:pt idx="3721">
                  <c:v>511.27662050506223</c:v>
                </c:pt>
                <c:pt idx="3722">
                  <c:v>516.03963358880151</c:v>
                </c:pt>
                <c:pt idx="3723">
                  <c:v>516.76447606856073</c:v>
                </c:pt>
                <c:pt idx="3724">
                  <c:v>516.07122076108453</c:v>
                </c:pt>
                <c:pt idx="3725">
                  <c:v>512.41375870725335</c:v>
                </c:pt>
                <c:pt idx="3726">
                  <c:v>517.9963757876011</c:v>
                </c:pt>
                <c:pt idx="3727">
                  <c:v>518.44857109607472</c:v>
                </c:pt>
                <c:pt idx="3728">
                  <c:v>516.21419427773424</c:v>
                </c:pt>
                <c:pt idx="3729">
                  <c:v>513.87175608053064</c:v>
                </c:pt>
                <c:pt idx="3730">
                  <c:v>508.80450865322263</c:v>
                </c:pt>
                <c:pt idx="3731">
                  <c:v>497.97010856012372</c:v>
                </c:pt>
                <c:pt idx="3732">
                  <c:v>502.32913833518961</c:v>
                </c:pt>
                <c:pt idx="3733">
                  <c:v>500.29093448155459</c:v>
                </c:pt>
                <c:pt idx="3734">
                  <c:v>503.75222357068043</c:v>
                </c:pt>
                <c:pt idx="3735">
                  <c:v>489.00932652823712</c:v>
                </c:pt>
                <c:pt idx="3736">
                  <c:v>487.32190653521968</c:v>
                </c:pt>
                <c:pt idx="3737">
                  <c:v>487.05258432943748</c:v>
                </c:pt>
                <c:pt idx="3738">
                  <c:v>491.5861747934365</c:v>
                </c:pt>
                <c:pt idx="3739">
                  <c:v>497.87867200877781</c:v>
                </c:pt>
                <c:pt idx="3740">
                  <c:v>493.96685009393019</c:v>
                </c:pt>
                <c:pt idx="3741">
                  <c:v>486.05509467839261</c:v>
                </c:pt>
                <c:pt idx="3742">
                  <c:v>493.24200761417092</c:v>
                </c:pt>
                <c:pt idx="3743">
                  <c:v>501.1803627537364</c:v>
                </c:pt>
                <c:pt idx="3744">
                  <c:v>502.9542318498444</c:v>
                </c:pt>
                <c:pt idx="3745">
                  <c:v>503.89852205283358</c:v>
                </c:pt>
                <c:pt idx="3746">
                  <c:v>500.8811158584229</c:v>
                </c:pt>
                <c:pt idx="3747">
                  <c:v>500.18287310269142</c:v>
                </c:pt>
                <c:pt idx="3748">
                  <c:v>497.18541670130162</c:v>
                </c:pt>
                <c:pt idx="3749">
                  <c:v>496.63180994497168</c:v>
                </c:pt>
                <c:pt idx="3750">
                  <c:v>487.87717577430129</c:v>
                </c:pt>
                <c:pt idx="3751">
                  <c:v>475.49334175657913</c:v>
                </c:pt>
                <c:pt idx="3752">
                  <c:v>480.8365613206762</c:v>
                </c:pt>
                <c:pt idx="3753">
                  <c:v>486.7666372961379</c:v>
                </c:pt>
                <c:pt idx="3754">
                  <c:v>490.48062376352829</c:v>
                </c:pt>
                <c:pt idx="3755">
                  <c:v>487.59954115476029</c:v>
                </c:pt>
                <c:pt idx="3756">
                  <c:v>489.68761949094772</c:v>
                </c:pt>
                <c:pt idx="3757">
                  <c:v>494.35088360958252</c:v>
                </c:pt>
                <c:pt idx="3758">
                  <c:v>494.20292264467741</c:v>
                </c:pt>
                <c:pt idx="3759">
                  <c:v>493.49304250968379</c:v>
                </c:pt>
                <c:pt idx="3760">
                  <c:v>498.61847683330268</c:v>
                </c:pt>
                <c:pt idx="3761">
                  <c:v>505.5477049425611</c:v>
                </c:pt>
                <c:pt idx="3762">
                  <c:v>509.34315306478692</c:v>
                </c:pt>
                <c:pt idx="3763">
                  <c:v>511.9249887782413</c:v>
                </c:pt>
                <c:pt idx="3764">
                  <c:v>508.39055044803888</c:v>
                </c:pt>
                <c:pt idx="3765">
                  <c:v>510.33399278482472</c:v>
                </c:pt>
                <c:pt idx="3766">
                  <c:v>515.22169207494471</c:v>
                </c:pt>
                <c:pt idx="3767">
                  <c:v>516.38543000116363</c:v>
                </c:pt>
                <c:pt idx="3768">
                  <c:v>520.95227012019734</c:v>
                </c:pt>
                <c:pt idx="3769">
                  <c:v>522.71948928529855</c:v>
                </c:pt>
                <c:pt idx="3770">
                  <c:v>523.03037355987431</c:v>
                </c:pt>
                <c:pt idx="3771">
                  <c:v>524.7211185183952</c:v>
                </c:pt>
                <c:pt idx="3772">
                  <c:v>517.80020282289559</c:v>
                </c:pt>
                <c:pt idx="3773">
                  <c:v>514.45528752639177</c:v>
                </c:pt>
                <c:pt idx="3774">
                  <c:v>510.7512759555118</c:v>
                </c:pt>
                <c:pt idx="3775">
                  <c:v>504.75636315273221</c:v>
                </c:pt>
                <c:pt idx="3776">
                  <c:v>489.17058735515599</c:v>
                </c:pt>
                <c:pt idx="3777">
                  <c:v>493.16553340759077</c:v>
                </c:pt>
                <c:pt idx="3778">
                  <c:v>488.09496101477941</c:v>
                </c:pt>
                <c:pt idx="3779">
                  <c:v>489.54298349154612</c:v>
                </c:pt>
                <c:pt idx="3780">
                  <c:v>496.13306511944933</c:v>
                </c:pt>
                <c:pt idx="3781">
                  <c:v>502.60843543748229</c:v>
                </c:pt>
                <c:pt idx="3782">
                  <c:v>508.49861182690222</c:v>
                </c:pt>
                <c:pt idx="3783">
                  <c:v>503.26345364166832</c:v>
                </c:pt>
                <c:pt idx="3784">
                  <c:v>501.58600854516118</c:v>
                </c:pt>
                <c:pt idx="3785">
                  <c:v>494.44232016092832</c:v>
                </c:pt>
                <c:pt idx="3786">
                  <c:v>493.99178733520631</c:v>
                </c:pt>
                <c:pt idx="3787">
                  <c:v>499.28845738225459</c:v>
                </c:pt>
                <c:pt idx="3788">
                  <c:v>502.47543681734288</c:v>
                </c:pt>
                <c:pt idx="3789">
                  <c:v>495.13058802014922</c:v>
                </c:pt>
                <c:pt idx="3790">
                  <c:v>478.8083323635517</c:v>
                </c:pt>
                <c:pt idx="3791">
                  <c:v>492.27943010091258</c:v>
                </c:pt>
                <c:pt idx="3792">
                  <c:v>491.7590729996175</c:v>
                </c:pt>
                <c:pt idx="3793">
                  <c:v>491.16556665724579</c:v>
                </c:pt>
                <c:pt idx="3794">
                  <c:v>489.1257003208591</c:v>
                </c:pt>
                <c:pt idx="3795">
                  <c:v>485.34853950890249</c:v>
                </c:pt>
                <c:pt idx="3796">
                  <c:v>481.75591428238909</c:v>
                </c:pt>
                <c:pt idx="3797">
                  <c:v>482.35108310751258</c:v>
                </c:pt>
                <c:pt idx="3798">
                  <c:v>458.03727286329388</c:v>
                </c:pt>
                <c:pt idx="3799">
                  <c:v>471.72615584113299</c:v>
                </c:pt>
                <c:pt idx="3800">
                  <c:v>475.7344017555817</c:v>
                </c:pt>
                <c:pt idx="3801">
                  <c:v>472.13845156356479</c:v>
                </c:pt>
                <c:pt idx="3802">
                  <c:v>470.0154610895911</c:v>
                </c:pt>
                <c:pt idx="3803">
                  <c:v>461.9424448471346</c:v>
                </c:pt>
                <c:pt idx="3804">
                  <c:v>455.74470914864253</c:v>
                </c:pt>
                <c:pt idx="3805">
                  <c:v>464.81687752489557</c:v>
                </c:pt>
                <c:pt idx="3806">
                  <c:v>471.77935528918869</c:v>
                </c:pt>
                <c:pt idx="3807">
                  <c:v>473.38032617911568</c:v>
                </c:pt>
                <c:pt idx="3808">
                  <c:v>477.95049126365308</c:v>
                </c:pt>
                <c:pt idx="3809">
                  <c:v>472.67210852687401</c:v>
                </c:pt>
                <c:pt idx="3810">
                  <c:v>481.51485428338668</c:v>
                </c:pt>
                <c:pt idx="3811">
                  <c:v>489.49144652624221</c:v>
                </c:pt>
                <c:pt idx="3812">
                  <c:v>485.52310019783539</c:v>
                </c:pt>
                <c:pt idx="3813">
                  <c:v>489.56958321557403</c:v>
                </c:pt>
                <c:pt idx="3814">
                  <c:v>488.60866818506742</c:v>
                </c:pt>
                <c:pt idx="3815">
                  <c:v>488.74831673621378</c:v>
                </c:pt>
                <c:pt idx="3816">
                  <c:v>487.16397067380422</c:v>
                </c:pt>
                <c:pt idx="3817">
                  <c:v>487.9669498428953</c:v>
                </c:pt>
                <c:pt idx="3818">
                  <c:v>490.8280826586423</c:v>
                </c:pt>
                <c:pt idx="3819">
                  <c:v>495.31678608834409</c:v>
                </c:pt>
                <c:pt idx="3820">
                  <c:v>495.23698691626061</c:v>
                </c:pt>
                <c:pt idx="3821">
                  <c:v>501.64752040697567</c:v>
                </c:pt>
                <c:pt idx="3822">
                  <c:v>511.51934298681653</c:v>
                </c:pt>
                <c:pt idx="3823">
                  <c:v>511.72881581353579</c:v>
                </c:pt>
                <c:pt idx="3824">
                  <c:v>509.64738740835548</c:v>
                </c:pt>
                <c:pt idx="3825">
                  <c:v>505.43631859819442</c:v>
                </c:pt>
                <c:pt idx="3826">
                  <c:v>510.12950740636052</c:v>
                </c:pt>
                <c:pt idx="3827">
                  <c:v>509.56758823627189</c:v>
                </c:pt>
                <c:pt idx="3828">
                  <c:v>504.22104370667148</c:v>
                </c:pt>
                <c:pt idx="3829">
                  <c:v>503.3515652275106</c:v>
                </c:pt>
                <c:pt idx="3830">
                  <c:v>496.2860135326095</c:v>
                </c:pt>
                <c:pt idx="3831">
                  <c:v>489.65603231866447</c:v>
                </c:pt>
                <c:pt idx="3832">
                  <c:v>493.76735216372123</c:v>
                </c:pt>
                <c:pt idx="3833">
                  <c:v>500.53864441156418</c:v>
                </c:pt>
                <c:pt idx="3834">
                  <c:v>495.24862429552292</c:v>
                </c:pt>
                <c:pt idx="3835">
                  <c:v>487.87218832604611</c:v>
                </c:pt>
                <c:pt idx="3836">
                  <c:v>495.36499808814477</c:v>
                </c:pt>
                <c:pt idx="3837">
                  <c:v>490.63190969393679</c:v>
                </c:pt>
                <c:pt idx="3838">
                  <c:v>495.88203022393628</c:v>
                </c:pt>
                <c:pt idx="3839">
                  <c:v>491.54128775913938</c:v>
                </c:pt>
                <c:pt idx="3840">
                  <c:v>489.97689148975059</c:v>
                </c:pt>
                <c:pt idx="3841">
                  <c:v>478.57392229555597</c:v>
                </c:pt>
                <c:pt idx="3842">
                  <c:v>478.64540905388088</c:v>
                </c:pt>
                <c:pt idx="3843">
                  <c:v>470.34130770893239</c:v>
                </c:pt>
                <c:pt idx="3844">
                  <c:v>465.22086083356868</c:v>
                </c:pt>
                <c:pt idx="3845">
                  <c:v>460.70555767983899</c:v>
                </c:pt>
                <c:pt idx="3846">
                  <c:v>457.90759920865821</c:v>
                </c:pt>
                <c:pt idx="3847">
                  <c:v>447.7149174577313</c:v>
                </c:pt>
                <c:pt idx="3848">
                  <c:v>447.9227278016989</c:v>
                </c:pt>
                <c:pt idx="3849">
                  <c:v>451.23771840867141</c:v>
                </c:pt>
                <c:pt idx="3850">
                  <c:v>463.0363584977805</c:v>
                </c:pt>
                <c:pt idx="3851">
                  <c:v>462.77534870575698</c:v>
                </c:pt>
                <c:pt idx="3852">
                  <c:v>450.56275041146438</c:v>
                </c:pt>
                <c:pt idx="3853">
                  <c:v>462.00561919170082</c:v>
                </c:pt>
                <c:pt idx="3854">
                  <c:v>460.03557713088708</c:v>
                </c:pt>
                <c:pt idx="3855">
                  <c:v>457.09132017755309</c:v>
                </c:pt>
                <c:pt idx="3856">
                  <c:v>451.78800019949779</c:v>
                </c:pt>
                <c:pt idx="3857">
                  <c:v>456.27005369819278</c:v>
                </c:pt>
                <c:pt idx="3858">
                  <c:v>461.27745174643798</c:v>
                </c:pt>
                <c:pt idx="3859">
                  <c:v>470.64221708699768</c:v>
                </c:pt>
                <c:pt idx="3860">
                  <c:v>469.47182922977169</c:v>
                </c:pt>
                <c:pt idx="3861">
                  <c:v>468.2515668899934</c:v>
                </c:pt>
                <c:pt idx="3862">
                  <c:v>471.07945005070559</c:v>
                </c:pt>
                <c:pt idx="3863">
                  <c:v>468.0853186148193</c:v>
                </c:pt>
                <c:pt idx="3864">
                  <c:v>467.2939768249903</c:v>
                </c:pt>
                <c:pt idx="3865">
                  <c:v>463.35389270336321</c:v>
                </c:pt>
                <c:pt idx="3866">
                  <c:v>461.73463450316677</c:v>
                </c:pt>
                <c:pt idx="3867">
                  <c:v>464.73375338730852</c:v>
                </c:pt>
                <c:pt idx="3868">
                  <c:v>458.23843327625468</c:v>
                </c:pt>
                <c:pt idx="3869">
                  <c:v>446.10729663679729</c:v>
                </c:pt>
                <c:pt idx="3870">
                  <c:v>445.1563565028012</c:v>
                </c:pt>
                <c:pt idx="3871">
                  <c:v>444.90864657279172</c:v>
                </c:pt>
                <c:pt idx="3872">
                  <c:v>435.21138468188383</c:v>
                </c:pt>
                <c:pt idx="3873">
                  <c:v>432.07095476384421</c:v>
                </c:pt>
                <c:pt idx="3874">
                  <c:v>430.60796994231168</c:v>
                </c:pt>
                <c:pt idx="3875">
                  <c:v>440.2886070057022</c:v>
                </c:pt>
                <c:pt idx="3876">
                  <c:v>433.83318648069019</c:v>
                </c:pt>
                <c:pt idx="3877">
                  <c:v>438.19055377300441</c:v>
                </c:pt>
                <c:pt idx="3878">
                  <c:v>442.9685292015094</c:v>
                </c:pt>
                <c:pt idx="3879">
                  <c:v>447.02664959851029</c:v>
                </c:pt>
                <c:pt idx="3880">
                  <c:v>447.6816678026965</c:v>
                </c:pt>
                <c:pt idx="3881">
                  <c:v>446.13888380908043</c:v>
                </c:pt>
                <c:pt idx="3882">
                  <c:v>445.13141926152502</c:v>
                </c:pt>
                <c:pt idx="3883">
                  <c:v>445.36084188126551</c:v>
                </c:pt>
                <c:pt idx="3884">
                  <c:v>447.960964904989</c:v>
                </c:pt>
                <c:pt idx="3885">
                  <c:v>447.60186863061278</c:v>
                </c:pt>
                <c:pt idx="3886">
                  <c:v>453.23602267626461</c:v>
                </c:pt>
                <c:pt idx="3887">
                  <c:v>457.70145134744217</c:v>
                </c:pt>
                <c:pt idx="3888">
                  <c:v>459.78454223537409</c:v>
                </c:pt>
                <c:pt idx="3889">
                  <c:v>461.73297202041522</c:v>
                </c:pt>
                <c:pt idx="3890">
                  <c:v>458.14699672490889</c:v>
                </c:pt>
                <c:pt idx="3891">
                  <c:v>456.41635218034611</c:v>
                </c:pt>
                <c:pt idx="3892">
                  <c:v>455.60838556299962</c:v>
                </c:pt>
                <c:pt idx="3893">
                  <c:v>458.51939286129902</c:v>
                </c:pt>
                <c:pt idx="3894">
                  <c:v>464.97647586906271</c:v>
                </c:pt>
                <c:pt idx="3895">
                  <c:v>467.21251517015492</c:v>
                </c:pt>
                <c:pt idx="3896">
                  <c:v>470.96141377533201</c:v>
                </c:pt>
                <c:pt idx="3897">
                  <c:v>474.53242672607257</c:v>
                </c:pt>
                <c:pt idx="3898">
                  <c:v>476.68700437232962</c:v>
                </c:pt>
                <c:pt idx="3899">
                  <c:v>474.78844906984068</c:v>
                </c:pt>
                <c:pt idx="3900">
                  <c:v>470.19833419228257</c:v>
                </c:pt>
                <c:pt idx="3901">
                  <c:v>474.22486741700033</c:v>
                </c:pt>
                <c:pt idx="3902">
                  <c:v>481.09258366444419</c:v>
                </c:pt>
                <c:pt idx="3903">
                  <c:v>487.62780336153997</c:v>
                </c:pt>
                <c:pt idx="3904">
                  <c:v>493.65264085385098</c:v>
                </c:pt>
                <c:pt idx="3905">
                  <c:v>494.64181809113722</c:v>
                </c:pt>
                <c:pt idx="3906">
                  <c:v>494.69003009093768</c:v>
                </c:pt>
                <c:pt idx="3907">
                  <c:v>495.16882512343921</c:v>
                </c:pt>
                <c:pt idx="3908">
                  <c:v>495.43315988096612</c:v>
                </c:pt>
                <c:pt idx="3909">
                  <c:v>498.52371531645338</c:v>
                </c:pt>
                <c:pt idx="3910">
                  <c:v>498.2726804209405</c:v>
                </c:pt>
                <c:pt idx="3911">
                  <c:v>501.90853019899907</c:v>
                </c:pt>
                <c:pt idx="3912">
                  <c:v>503.41806453758028</c:v>
                </c:pt>
                <c:pt idx="3913">
                  <c:v>508.07135375970472</c:v>
                </c:pt>
                <c:pt idx="3914">
                  <c:v>511.34810726338708</c:v>
                </c:pt>
                <c:pt idx="3915">
                  <c:v>512.1976359495269</c:v>
                </c:pt>
                <c:pt idx="3916">
                  <c:v>506.61335638642731</c:v>
                </c:pt>
                <c:pt idx="3917">
                  <c:v>498.80301241874611</c:v>
                </c:pt>
                <c:pt idx="3918">
                  <c:v>501.75391930308717</c:v>
                </c:pt>
                <c:pt idx="3919">
                  <c:v>503.4130770893251</c:v>
                </c:pt>
                <c:pt idx="3920">
                  <c:v>502.0914033016906</c:v>
                </c:pt>
                <c:pt idx="3921">
                  <c:v>503.65081212282399</c:v>
                </c:pt>
                <c:pt idx="3922">
                  <c:v>497.83877242273587</c:v>
                </c:pt>
                <c:pt idx="3923">
                  <c:v>509.55262589150618</c:v>
                </c:pt>
                <c:pt idx="3924">
                  <c:v>505.767152665791</c:v>
                </c:pt>
                <c:pt idx="3925">
                  <c:v>505.44795597745662</c:v>
                </c:pt>
                <c:pt idx="3926">
                  <c:v>508.5335239646887</c:v>
                </c:pt>
                <c:pt idx="3927">
                  <c:v>509.15363003108831</c:v>
                </c:pt>
                <c:pt idx="3928">
                  <c:v>509.36476534055942</c:v>
                </c:pt>
                <c:pt idx="3929">
                  <c:v>513.39794849628424</c:v>
                </c:pt>
                <c:pt idx="3930">
                  <c:v>514.28571428571411</c:v>
                </c:pt>
                <c:pt idx="3931">
                  <c:v>517.9431763395454</c:v>
                </c:pt>
                <c:pt idx="3932">
                  <c:v>521.01710694751523</c:v>
                </c:pt>
                <c:pt idx="3933">
                  <c:v>519.71538295290168</c:v>
                </c:pt>
                <c:pt idx="3934">
                  <c:v>518.04126282189816</c:v>
                </c:pt>
                <c:pt idx="3935">
                  <c:v>506.85607886818173</c:v>
                </c:pt>
                <c:pt idx="3936">
                  <c:v>508.50526175790912</c:v>
                </c:pt>
                <c:pt idx="3937">
                  <c:v>514.38380076806698</c:v>
                </c:pt>
                <c:pt idx="3938">
                  <c:v>510.75626340376709</c:v>
                </c:pt>
                <c:pt idx="3939">
                  <c:v>509.89343485561329</c:v>
                </c:pt>
                <c:pt idx="3940">
                  <c:v>500.661668135193</c:v>
                </c:pt>
                <c:pt idx="3941">
                  <c:v>489.6244451463815</c:v>
                </c:pt>
                <c:pt idx="3942">
                  <c:v>489.67764459443731</c:v>
                </c:pt>
                <c:pt idx="3943">
                  <c:v>486.12990640222102</c:v>
                </c:pt>
                <c:pt idx="3944">
                  <c:v>485.52808764609051</c:v>
                </c:pt>
                <c:pt idx="3945">
                  <c:v>493.07077189074153</c:v>
                </c:pt>
                <c:pt idx="3946">
                  <c:v>486.72507522734452</c:v>
                </c:pt>
                <c:pt idx="3947">
                  <c:v>497.60768732024388</c:v>
                </c:pt>
                <c:pt idx="3948">
                  <c:v>500.50871972203282</c:v>
                </c:pt>
                <c:pt idx="3949">
                  <c:v>499.9650878622133</c:v>
                </c:pt>
                <c:pt idx="3950">
                  <c:v>497.1372047015011</c:v>
                </c:pt>
                <c:pt idx="3951">
                  <c:v>489.49809645724918</c:v>
                </c:pt>
                <c:pt idx="3952">
                  <c:v>493.09072168376252</c:v>
                </c:pt>
                <c:pt idx="3953">
                  <c:v>489.77739355954168</c:v>
                </c:pt>
                <c:pt idx="3954">
                  <c:v>492.59696430649518</c:v>
                </c:pt>
                <c:pt idx="3955">
                  <c:v>495.62434539741639</c:v>
                </c:pt>
                <c:pt idx="3956">
                  <c:v>500.62509351465462</c:v>
                </c:pt>
                <c:pt idx="3957">
                  <c:v>501.02575185782439</c:v>
                </c:pt>
                <c:pt idx="3958">
                  <c:v>502.47211185183949</c:v>
                </c:pt>
                <c:pt idx="3959">
                  <c:v>501.44137254575958</c:v>
                </c:pt>
                <c:pt idx="3960">
                  <c:v>505.35319446060743</c:v>
                </c:pt>
                <c:pt idx="3961">
                  <c:v>504.00159598344152</c:v>
                </c:pt>
                <c:pt idx="3962">
                  <c:v>506.86605376469203</c:v>
                </c:pt>
                <c:pt idx="3963">
                  <c:v>506.77794217884968</c:v>
                </c:pt>
                <c:pt idx="3964">
                  <c:v>512.84267925720258</c:v>
                </c:pt>
                <c:pt idx="3965">
                  <c:v>516.61319013815228</c:v>
                </c:pt>
                <c:pt idx="3966">
                  <c:v>515.28819138501433</c:v>
                </c:pt>
                <c:pt idx="3967">
                  <c:v>514.86093331781672</c:v>
                </c:pt>
                <c:pt idx="3968">
                  <c:v>516.39540489767398</c:v>
                </c:pt>
                <c:pt idx="3969">
                  <c:v>519.19835081711017</c:v>
                </c:pt>
                <c:pt idx="3970">
                  <c:v>517.6056923409418</c:v>
                </c:pt>
                <c:pt idx="3971">
                  <c:v>513.37467373775996</c:v>
                </c:pt>
                <c:pt idx="3972">
                  <c:v>520.3271766055426</c:v>
                </c:pt>
                <c:pt idx="3973">
                  <c:v>520.36375122608092</c:v>
                </c:pt>
                <c:pt idx="3974">
                  <c:v>521.81676115110292</c:v>
                </c:pt>
                <c:pt idx="3975">
                  <c:v>520.79932170703717</c:v>
                </c:pt>
                <c:pt idx="3976">
                  <c:v>518.60318199198673</c:v>
                </c:pt>
                <c:pt idx="3977">
                  <c:v>517.06039799837072</c:v>
                </c:pt>
                <c:pt idx="3978">
                  <c:v>513.83351897724049</c:v>
                </c:pt>
                <c:pt idx="3979">
                  <c:v>515.67554986617006</c:v>
                </c:pt>
                <c:pt idx="3980">
                  <c:v>516.63812737942828</c:v>
                </c:pt>
                <c:pt idx="3981">
                  <c:v>521.38119067014657</c:v>
                </c:pt>
                <c:pt idx="3982">
                  <c:v>522.92563714651453</c:v>
                </c:pt>
                <c:pt idx="3983">
                  <c:v>524.82751741450681</c:v>
                </c:pt>
                <c:pt idx="3984">
                  <c:v>525.7585077554819</c:v>
                </c:pt>
                <c:pt idx="3985">
                  <c:v>530.20398663363846</c:v>
                </c:pt>
                <c:pt idx="3986">
                  <c:v>532.12581669465169</c:v>
                </c:pt>
                <c:pt idx="3987">
                  <c:v>530.7808681484928</c:v>
                </c:pt>
                <c:pt idx="3988">
                  <c:v>530.90389187212179</c:v>
                </c:pt>
                <c:pt idx="3989">
                  <c:v>529.42926967132712</c:v>
                </c:pt>
                <c:pt idx="3990">
                  <c:v>527.40602816245769</c:v>
                </c:pt>
                <c:pt idx="3991">
                  <c:v>529.03858622466794</c:v>
                </c:pt>
                <c:pt idx="3992">
                  <c:v>525.76848265199226</c:v>
                </c:pt>
                <c:pt idx="3993">
                  <c:v>526.27553989127352</c:v>
                </c:pt>
                <c:pt idx="3994">
                  <c:v>528.81913850143792</c:v>
                </c:pt>
                <c:pt idx="3995">
                  <c:v>530.79084304500327</c:v>
                </c:pt>
                <c:pt idx="3996">
                  <c:v>524.80590513873415</c:v>
                </c:pt>
                <c:pt idx="3997">
                  <c:v>519.90324350384856</c:v>
                </c:pt>
                <c:pt idx="3998">
                  <c:v>523.85496500473789</c:v>
                </c:pt>
                <c:pt idx="3999">
                  <c:v>522.89072500872794</c:v>
                </c:pt>
                <c:pt idx="4000">
                  <c:v>516.28568103605903</c:v>
                </c:pt>
                <c:pt idx="4001">
                  <c:v>513.09205166996378</c:v>
                </c:pt>
                <c:pt idx="4002">
                  <c:v>500.27430965403721</c:v>
                </c:pt>
                <c:pt idx="4003">
                  <c:v>508.67151003308328</c:v>
                </c:pt>
                <c:pt idx="4004">
                  <c:v>512.65481870625581</c:v>
                </c:pt>
                <c:pt idx="4005">
                  <c:v>513.13527622150912</c:v>
                </c:pt>
                <c:pt idx="4006">
                  <c:v>514.87755814533409</c:v>
                </c:pt>
                <c:pt idx="4007">
                  <c:v>513.668933184818</c:v>
                </c:pt>
                <c:pt idx="4008">
                  <c:v>516.15600738142336</c:v>
                </c:pt>
                <c:pt idx="4009">
                  <c:v>517.29148310086271</c:v>
                </c:pt>
                <c:pt idx="4010">
                  <c:v>511.81193995112301</c:v>
                </c:pt>
                <c:pt idx="4011">
                  <c:v>511.58584229688609</c:v>
                </c:pt>
                <c:pt idx="4012">
                  <c:v>507.78873169190859</c:v>
                </c:pt>
                <c:pt idx="4013">
                  <c:v>513.71049525361161</c:v>
                </c:pt>
              </c:numCache>
            </c:numRef>
          </c:val>
          <c:smooth val="0"/>
          <c:extLst>
            <c:ext xmlns:c16="http://schemas.microsoft.com/office/drawing/2014/chart" uri="{C3380CC4-5D6E-409C-BE32-E72D297353CC}">
              <c16:uniqueId val="{00000006-5784-4E02-99DA-F46F6890B581}"/>
            </c:ext>
          </c:extLst>
        </c:ser>
        <c:ser>
          <c:idx val="7"/>
          <c:order val="7"/>
          <c:tx>
            <c:strRef>
              <c:f>Sheet1!$I$1</c:f>
              <c:strCache>
                <c:ptCount val="1"/>
                <c:pt idx="0">
                  <c:v>Value</c:v>
                </c:pt>
              </c:strCache>
            </c:strRef>
          </c:tx>
          <c:spPr>
            <a:ln>
              <a:solidFill>
                <a:srgbClr val="DCBBD9"/>
              </a:solidFill>
            </a:ln>
          </c:spPr>
          <c:marker>
            <c:symbol val="none"/>
          </c:marker>
          <c:cat>
            <c:strRef>
              <c:f>Sheet1!$A$2:$A$4015</c:f>
              <c:strCache>
                <c:ptCount val="4014"/>
                <c:pt idx="0">
                  <c:v>2006-10-10</c:v>
                </c:pt>
                <c:pt idx="1">
                  <c:v>2006-10-11</c:v>
                </c:pt>
                <c:pt idx="2">
                  <c:v>2006-10-12</c:v>
                </c:pt>
                <c:pt idx="3">
                  <c:v>2006-10-13</c:v>
                </c:pt>
                <c:pt idx="4">
                  <c:v>2006-10-16</c:v>
                </c:pt>
                <c:pt idx="5">
                  <c:v>2006-10-17</c:v>
                </c:pt>
                <c:pt idx="6">
                  <c:v>2006-10-18</c:v>
                </c:pt>
                <c:pt idx="7">
                  <c:v>2006-10-19</c:v>
                </c:pt>
                <c:pt idx="8">
                  <c:v>2006-10-20</c:v>
                </c:pt>
                <c:pt idx="9">
                  <c:v>2006-10-21</c:v>
                </c:pt>
                <c:pt idx="10">
                  <c:v>2006-10-23</c:v>
                </c:pt>
                <c:pt idx="11">
                  <c:v>2006-10-26</c:v>
                </c:pt>
                <c:pt idx="12">
                  <c:v>2006-10-27</c:v>
                </c:pt>
                <c:pt idx="13">
                  <c:v>2006-10-30</c:v>
                </c:pt>
                <c:pt idx="14">
                  <c:v>2006-10-31</c:v>
                </c:pt>
                <c:pt idx="15">
                  <c:v>2006-11-01</c:v>
                </c:pt>
                <c:pt idx="16">
                  <c:v>2006-11-02</c:v>
                </c:pt>
                <c:pt idx="17">
                  <c:v>2006-11-03</c:v>
                </c:pt>
                <c:pt idx="18">
                  <c:v>2006-11-06</c:v>
                </c:pt>
                <c:pt idx="19">
                  <c:v>2006-11-07</c:v>
                </c:pt>
                <c:pt idx="20">
                  <c:v>2006-11-08</c:v>
                </c:pt>
                <c:pt idx="21">
                  <c:v>2006-11-09</c:v>
                </c:pt>
                <c:pt idx="22">
                  <c:v>2006-11-10</c:v>
                </c:pt>
                <c:pt idx="23">
                  <c:v>2006-11-13</c:v>
                </c:pt>
                <c:pt idx="24">
                  <c:v>2006-11-14</c:v>
                </c:pt>
                <c:pt idx="25">
                  <c:v>2006-11-15</c:v>
                </c:pt>
                <c:pt idx="26">
                  <c:v>2006-11-16</c:v>
                </c:pt>
                <c:pt idx="27">
                  <c:v>2006-11-17</c:v>
                </c:pt>
                <c:pt idx="28">
                  <c:v>2006-11-22</c:v>
                </c:pt>
                <c:pt idx="29">
                  <c:v>2006-11-23</c:v>
                </c:pt>
                <c:pt idx="30">
                  <c:v>2006-11-24</c:v>
                </c:pt>
                <c:pt idx="31">
                  <c:v>2006-11-27</c:v>
                </c:pt>
                <c:pt idx="32">
                  <c:v>2006-11-28</c:v>
                </c:pt>
                <c:pt idx="33">
                  <c:v>2006-11-29</c:v>
                </c:pt>
                <c:pt idx="34">
                  <c:v>2006-11-30</c:v>
                </c:pt>
                <c:pt idx="35">
                  <c:v>2006-12-01</c:v>
                </c:pt>
                <c:pt idx="36">
                  <c:v>2006-12-04</c:v>
                </c:pt>
                <c:pt idx="37">
                  <c:v>2006-12-05</c:v>
                </c:pt>
                <c:pt idx="38">
                  <c:v>2006-12-06</c:v>
                </c:pt>
                <c:pt idx="39">
                  <c:v>2006-12-07</c:v>
                </c:pt>
                <c:pt idx="40">
                  <c:v>2006-12-08</c:v>
                </c:pt>
                <c:pt idx="41">
                  <c:v>2006-12-11</c:v>
                </c:pt>
                <c:pt idx="42">
                  <c:v>2006-12-12</c:v>
                </c:pt>
                <c:pt idx="43">
                  <c:v>2006-12-13</c:v>
                </c:pt>
                <c:pt idx="44">
                  <c:v>2006-12-14</c:v>
                </c:pt>
                <c:pt idx="45">
                  <c:v>2006-12-15</c:v>
                </c:pt>
                <c:pt idx="46">
                  <c:v>2006-12-18</c:v>
                </c:pt>
                <c:pt idx="47">
                  <c:v>2006-12-19</c:v>
                </c:pt>
                <c:pt idx="48">
                  <c:v>2006-12-20</c:v>
                </c:pt>
                <c:pt idx="49">
                  <c:v>2006-12-21</c:v>
                </c:pt>
                <c:pt idx="50">
                  <c:v>2006-12-22</c:v>
                </c:pt>
                <c:pt idx="51">
                  <c:v>2006-12-26</c:v>
                </c:pt>
                <c:pt idx="52">
                  <c:v>2006-12-27</c:v>
                </c:pt>
                <c:pt idx="53">
                  <c:v>2006-12-28</c:v>
                </c:pt>
                <c:pt idx="54">
                  <c:v>2006-12-29</c:v>
                </c:pt>
                <c:pt idx="55">
                  <c:v>2007-01-02</c:v>
                </c:pt>
                <c:pt idx="56">
                  <c:v>2007-01-03</c:v>
                </c:pt>
                <c:pt idx="57">
                  <c:v>2007-01-04</c:v>
                </c:pt>
                <c:pt idx="58">
                  <c:v>2007-01-05</c:v>
                </c:pt>
                <c:pt idx="59">
                  <c:v>2007-01-08</c:v>
                </c:pt>
                <c:pt idx="60">
                  <c:v>2007-01-09</c:v>
                </c:pt>
                <c:pt idx="61">
                  <c:v>2007-01-10</c:v>
                </c:pt>
                <c:pt idx="62">
                  <c:v>2007-01-11</c:v>
                </c:pt>
                <c:pt idx="63">
                  <c:v>2007-01-12</c:v>
                </c:pt>
                <c:pt idx="64">
                  <c:v>2007-01-15</c:v>
                </c:pt>
                <c:pt idx="65">
                  <c:v>2007-01-16</c:v>
                </c:pt>
                <c:pt idx="66">
                  <c:v>2007-01-17</c:v>
                </c:pt>
                <c:pt idx="67">
                  <c:v>2007-01-18</c:v>
                </c:pt>
                <c:pt idx="68">
                  <c:v>2007-01-19</c:v>
                </c:pt>
                <c:pt idx="69">
                  <c:v>2007-01-22</c:v>
                </c:pt>
                <c:pt idx="70">
                  <c:v>2007-01-23</c:v>
                </c:pt>
                <c:pt idx="71">
                  <c:v>2007-01-24</c:v>
                </c:pt>
                <c:pt idx="72">
                  <c:v>2007-01-25</c:v>
                </c:pt>
                <c:pt idx="73">
                  <c:v>2007-01-29</c:v>
                </c:pt>
                <c:pt idx="74">
                  <c:v>2007-01-31</c:v>
                </c:pt>
                <c:pt idx="75">
                  <c:v>2007-02-01</c:v>
                </c:pt>
                <c:pt idx="76">
                  <c:v>2007-02-02</c:v>
                </c:pt>
                <c:pt idx="77">
                  <c:v>2007-02-05</c:v>
                </c:pt>
                <c:pt idx="78">
                  <c:v>2007-02-06</c:v>
                </c:pt>
                <c:pt idx="79">
                  <c:v>2007-02-07</c:v>
                </c:pt>
                <c:pt idx="80">
                  <c:v>2007-02-08</c:v>
                </c:pt>
                <c:pt idx="81">
                  <c:v>2007-02-09</c:v>
                </c:pt>
                <c:pt idx="82">
                  <c:v>2007-02-12</c:v>
                </c:pt>
                <c:pt idx="83">
                  <c:v>2007-02-13</c:v>
                </c:pt>
                <c:pt idx="84">
                  <c:v>2007-02-14</c:v>
                </c:pt>
                <c:pt idx="85">
                  <c:v>2007-02-15</c:v>
                </c:pt>
                <c:pt idx="86">
                  <c:v>2007-02-19</c:v>
                </c:pt>
                <c:pt idx="87">
                  <c:v>2007-02-20</c:v>
                </c:pt>
                <c:pt idx="88">
                  <c:v>2007-02-21</c:v>
                </c:pt>
                <c:pt idx="89">
                  <c:v>2007-02-22</c:v>
                </c:pt>
                <c:pt idx="90">
                  <c:v>2007-02-23</c:v>
                </c:pt>
                <c:pt idx="91">
                  <c:v>2007-02-26</c:v>
                </c:pt>
                <c:pt idx="92">
                  <c:v>2007-02-27</c:v>
                </c:pt>
                <c:pt idx="93">
                  <c:v>2007-02-28</c:v>
                </c:pt>
                <c:pt idx="94">
                  <c:v>2007-03-01</c:v>
                </c:pt>
                <c:pt idx="95">
                  <c:v>2007-03-02</c:v>
                </c:pt>
                <c:pt idx="96">
                  <c:v>2007-03-05</c:v>
                </c:pt>
                <c:pt idx="97">
                  <c:v>2007-03-06</c:v>
                </c:pt>
                <c:pt idx="98">
                  <c:v>2007-03-07</c:v>
                </c:pt>
                <c:pt idx="99">
                  <c:v>2007-03-08</c:v>
                </c:pt>
                <c:pt idx="100">
                  <c:v>2007-03-09</c:v>
                </c:pt>
                <c:pt idx="101">
                  <c:v>2007-03-12</c:v>
                </c:pt>
                <c:pt idx="102">
                  <c:v>2007-03-13</c:v>
                </c:pt>
                <c:pt idx="103">
                  <c:v>2007-03-14</c:v>
                </c:pt>
                <c:pt idx="104">
                  <c:v>2007-03-15</c:v>
                </c:pt>
                <c:pt idx="105">
                  <c:v>2007-03-16</c:v>
                </c:pt>
                <c:pt idx="106">
                  <c:v>2007-03-19</c:v>
                </c:pt>
                <c:pt idx="107">
                  <c:v>2007-03-20</c:v>
                </c:pt>
                <c:pt idx="108">
                  <c:v>2007-03-21</c:v>
                </c:pt>
                <c:pt idx="109">
                  <c:v>2007-03-22</c:v>
                </c:pt>
                <c:pt idx="110">
                  <c:v>2007-03-23</c:v>
                </c:pt>
                <c:pt idx="111">
                  <c:v>2007-03-26</c:v>
                </c:pt>
                <c:pt idx="112">
                  <c:v>2007-03-28</c:v>
                </c:pt>
                <c:pt idx="113">
                  <c:v>2007-03-29</c:v>
                </c:pt>
                <c:pt idx="114">
                  <c:v>2007-03-30</c:v>
                </c:pt>
                <c:pt idx="115">
                  <c:v>2007-04-02</c:v>
                </c:pt>
                <c:pt idx="116">
                  <c:v>2007-04-03</c:v>
                </c:pt>
                <c:pt idx="117">
                  <c:v>2007-04-04</c:v>
                </c:pt>
                <c:pt idx="118">
                  <c:v>2007-04-05</c:v>
                </c:pt>
                <c:pt idx="119">
                  <c:v>2007-04-09</c:v>
                </c:pt>
                <c:pt idx="120">
                  <c:v>2007-04-10</c:v>
                </c:pt>
                <c:pt idx="121">
                  <c:v>2007-04-11</c:v>
                </c:pt>
                <c:pt idx="122">
                  <c:v>2007-04-12</c:v>
                </c:pt>
                <c:pt idx="123">
                  <c:v>2007-04-13</c:v>
                </c:pt>
                <c:pt idx="124">
                  <c:v>2007-04-16</c:v>
                </c:pt>
                <c:pt idx="125">
                  <c:v>2007-04-17</c:v>
                </c:pt>
                <c:pt idx="126">
                  <c:v>2007-04-18</c:v>
                </c:pt>
                <c:pt idx="127">
                  <c:v>2007-04-19</c:v>
                </c:pt>
                <c:pt idx="128">
                  <c:v>2007-04-20</c:v>
                </c:pt>
                <c:pt idx="129">
                  <c:v>2007-04-23</c:v>
                </c:pt>
                <c:pt idx="130">
                  <c:v>2007-04-24</c:v>
                </c:pt>
                <c:pt idx="131">
                  <c:v>2007-04-25</c:v>
                </c:pt>
                <c:pt idx="132">
                  <c:v>2007-04-26</c:v>
                </c:pt>
                <c:pt idx="133">
                  <c:v>2007-04-27</c:v>
                </c:pt>
                <c:pt idx="134">
                  <c:v>2007-04-30</c:v>
                </c:pt>
                <c:pt idx="135">
                  <c:v>2007-05-03</c:v>
                </c:pt>
                <c:pt idx="136">
                  <c:v>2007-05-04</c:v>
                </c:pt>
                <c:pt idx="137">
                  <c:v>2007-05-07</c:v>
                </c:pt>
                <c:pt idx="138">
                  <c:v>2007-05-08</c:v>
                </c:pt>
                <c:pt idx="139">
                  <c:v>2007-05-09</c:v>
                </c:pt>
                <c:pt idx="140">
                  <c:v>2007-05-10</c:v>
                </c:pt>
                <c:pt idx="141">
                  <c:v>2007-05-11</c:v>
                </c:pt>
                <c:pt idx="142">
                  <c:v>2007-05-14</c:v>
                </c:pt>
                <c:pt idx="143">
                  <c:v>2007-05-15</c:v>
                </c:pt>
                <c:pt idx="144">
                  <c:v>2007-05-16</c:v>
                </c:pt>
                <c:pt idx="145">
                  <c:v>2007-05-17</c:v>
                </c:pt>
                <c:pt idx="146">
                  <c:v>2007-05-18</c:v>
                </c:pt>
                <c:pt idx="147">
                  <c:v>2007-05-21</c:v>
                </c:pt>
                <c:pt idx="148">
                  <c:v>2007-05-22</c:v>
                </c:pt>
                <c:pt idx="149">
                  <c:v>2007-05-23</c:v>
                </c:pt>
                <c:pt idx="150">
                  <c:v>2007-05-24</c:v>
                </c:pt>
                <c:pt idx="151">
                  <c:v>2007-05-25</c:v>
                </c:pt>
                <c:pt idx="152">
                  <c:v>2007-05-28</c:v>
                </c:pt>
                <c:pt idx="153">
                  <c:v>2007-05-29</c:v>
                </c:pt>
                <c:pt idx="154">
                  <c:v>2007-05-30</c:v>
                </c:pt>
                <c:pt idx="155">
                  <c:v>2007-05-31</c:v>
                </c:pt>
                <c:pt idx="156">
                  <c:v>2007-06-01</c:v>
                </c:pt>
                <c:pt idx="157">
                  <c:v>2007-06-04</c:v>
                </c:pt>
                <c:pt idx="158">
                  <c:v>2007-06-05</c:v>
                </c:pt>
                <c:pt idx="159">
                  <c:v>2007-06-06</c:v>
                </c:pt>
                <c:pt idx="160">
                  <c:v>2007-06-07</c:v>
                </c:pt>
                <c:pt idx="161">
                  <c:v>2007-06-08</c:v>
                </c:pt>
                <c:pt idx="162">
                  <c:v>2007-06-11</c:v>
                </c:pt>
                <c:pt idx="163">
                  <c:v>2007-06-12</c:v>
                </c:pt>
                <c:pt idx="164">
                  <c:v>2007-06-13</c:v>
                </c:pt>
                <c:pt idx="165">
                  <c:v>2007-06-14</c:v>
                </c:pt>
                <c:pt idx="166">
                  <c:v>2007-06-15</c:v>
                </c:pt>
                <c:pt idx="167">
                  <c:v>2007-06-18</c:v>
                </c:pt>
                <c:pt idx="168">
                  <c:v>2007-06-19</c:v>
                </c:pt>
                <c:pt idx="169">
                  <c:v>2007-06-20</c:v>
                </c:pt>
                <c:pt idx="170">
                  <c:v>2007-06-21</c:v>
                </c:pt>
                <c:pt idx="171">
                  <c:v>2007-06-22</c:v>
                </c:pt>
                <c:pt idx="172">
                  <c:v>2007-06-25</c:v>
                </c:pt>
                <c:pt idx="173">
                  <c:v>2007-06-26</c:v>
                </c:pt>
                <c:pt idx="174">
                  <c:v>2007-06-27</c:v>
                </c:pt>
                <c:pt idx="175">
                  <c:v>2007-06-28</c:v>
                </c:pt>
                <c:pt idx="176">
                  <c:v>2007-06-29</c:v>
                </c:pt>
                <c:pt idx="177">
                  <c:v>2007-07-02</c:v>
                </c:pt>
                <c:pt idx="178">
                  <c:v>2007-07-03</c:v>
                </c:pt>
                <c:pt idx="179">
                  <c:v>2007-07-04</c:v>
                </c:pt>
                <c:pt idx="180">
                  <c:v>2007-07-05</c:v>
                </c:pt>
                <c:pt idx="181">
                  <c:v>2007-07-06</c:v>
                </c:pt>
                <c:pt idx="182">
                  <c:v>2007-07-09</c:v>
                </c:pt>
                <c:pt idx="183">
                  <c:v>2007-07-10</c:v>
                </c:pt>
                <c:pt idx="184">
                  <c:v>2007-07-11</c:v>
                </c:pt>
                <c:pt idx="185">
                  <c:v>2007-07-12</c:v>
                </c:pt>
                <c:pt idx="186">
                  <c:v>2007-07-13</c:v>
                </c:pt>
                <c:pt idx="187">
                  <c:v>2007-07-16</c:v>
                </c:pt>
                <c:pt idx="188">
                  <c:v>2007-07-17</c:v>
                </c:pt>
                <c:pt idx="189">
                  <c:v>2007-07-18</c:v>
                </c:pt>
                <c:pt idx="190">
                  <c:v>2007-07-23</c:v>
                </c:pt>
                <c:pt idx="191">
                  <c:v>2007-07-24</c:v>
                </c:pt>
                <c:pt idx="192">
                  <c:v>2007-07-25</c:v>
                </c:pt>
                <c:pt idx="193">
                  <c:v>2007-07-26</c:v>
                </c:pt>
                <c:pt idx="194">
                  <c:v>2007-07-27</c:v>
                </c:pt>
                <c:pt idx="195">
                  <c:v>2007-07-30</c:v>
                </c:pt>
                <c:pt idx="196">
                  <c:v>2007-07-31</c:v>
                </c:pt>
                <c:pt idx="197">
                  <c:v>2007-08-01</c:v>
                </c:pt>
                <c:pt idx="198">
                  <c:v>2007-08-02</c:v>
                </c:pt>
                <c:pt idx="199">
                  <c:v>2007-08-03</c:v>
                </c:pt>
                <c:pt idx="200">
                  <c:v>2007-08-06</c:v>
                </c:pt>
                <c:pt idx="201">
                  <c:v>2007-08-07</c:v>
                </c:pt>
                <c:pt idx="202">
                  <c:v>2007-08-08</c:v>
                </c:pt>
                <c:pt idx="203">
                  <c:v>2007-08-09</c:v>
                </c:pt>
                <c:pt idx="204">
                  <c:v>2007-08-10</c:v>
                </c:pt>
                <c:pt idx="205">
                  <c:v>2007-08-13</c:v>
                </c:pt>
                <c:pt idx="206">
                  <c:v>2007-08-14</c:v>
                </c:pt>
                <c:pt idx="207">
                  <c:v>2007-08-16</c:v>
                </c:pt>
                <c:pt idx="208">
                  <c:v>2007-08-17</c:v>
                </c:pt>
                <c:pt idx="209">
                  <c:v>2007-08-20</c:v>
                </c:pt>
                <c:pt idx="210">
                  <c:v>2007-08-21</c:v>
                </c:pt>
                <c:pt idx="211">
                  <c:v>2007-08-22</c:v>
                </c:pt>
                <c:pt idx="212">
                  <c:v>2007-08-23</c:v>
                </c:pt>
                <c:pt idx="213">
                  <c:v>2007-08-24</c:v>
                </c:pt>
                <c:pt idx="214">
                  <c:v>2007-08-27</c:v>
                </c:pt>
                <c:pt idx="215">
                  <c:v>2007-08-28</c:v>
                </c:pt>
                <c:pt idx="216">
                  <c:v>2007-08-29</c:v>
                </c:pt>
                <c:pt idx="217">
                  <c:v>2007-08-30</c:v>
                </c:pt>
                <c:pt idx="218">
                  <c:v>2007-08-31</c:v>
                </c:pt>
                <c:pt idx="219">
                  <c:v>2007-09-03</c:v>
                </c:pt>
                <c:pt idx="220">
                  <c:v>2007-09-04</c:v>
                </c:pt>
                <c:pt idx="221">
                  <c:v>2007-09-05</c:v>
                </c:pt>
                <c:pt idx="222">
                  <c:v>2007-09-06</c:v>
                </c:pt>
                <c:pt idx="223">
                  <c:v>2007-09-07</c:v>
                </c:pt>
                <c:pt idx="224">
                  <c:v>2007-09-10</c:v>
                </c:pt>
                <c:pt idx="225">
                  <c:v>2007-09-11</c:v>
                </c:pt>
                <c:pt idx="226">
                  <c:v>2007-09-12</c:v>
                </c:pt>
                <c:pt idx="227">
                  <c:v>2007-09-13</c:v>
                </c:pt>
                <c:pt idx="228">
                  <c:v>2007-09-14</c:v>
                </c:pt>
                <c:pt idx="229">
                  <c:v>2007-09-17</c:v>
                </c:pt>
                <c:pt idx="230">
                  <c:v>2007-09-18</c:v>
                </c:pt>
                <c:pt idx="231">
                  <c:v>2007-09-19</c:v>
                </c:pt>
                <c:pt idx="232">
                  <c:v>2007-09-20</c:v>
                </c:pt>
                <c:pt idx="233">
                  <c:v>2007-09-21</c:v>
                </c:pt>
                <c:pt idx="234">
                  <c:v>2007-09-24</c:v>
                </c:pt>
                <c:pt idx="235">
                  <c:v>2007-09-25</c:v>
                </c:pt>
                <c:pt idx="236">
                  <c:v>2007-09-26</c:v>
                </c:pt>
                <c:pt idx="237">
                  <c:v>2007-09-27</c:v>
                </c:pt>
                <c:pt idx="238">
                  <c:v>2007-09-28</c:v>
                </c:pt>
                <c:pt idx="239">
                  <c:v>2007-10-01</c:v>
                </c:pt>
                <c:pt idx="240">
                  <c:v>2007-10-03</c:v>
                </c:pt>
                <c:pt idx="241">
                  <c:v>2007-10-04</c:v>
                </c:pt>
                <c:pt idx="242">
                  <c:v>2007-10-05</c:v>
                </c:pt>
                <c:pt idx="243">
                  <c:v>2007-10-08</c:v>
                </c:pt>
                <c:pt idx="244">
                  <c:v>2007-10-09</c:v>
                </c:pt>
                <c:pt idx="245">
                  <c:v>2007-10-10</c:v>
                </c:pt>
                <c:pt idx="246">
                  <c:v>2007-10-11</c:v>
                </c:pt>
                <c:pt idx="247">
                  <c:v>2007-10-12</c:v>
                </c:pt>
                <c:pt idx="248">
                  <c:v>2007-10-15</c:v>
                </c:pt>
                <c:pt idx="249">
                  <c:v>2007-10-16</c:v>
                </c:pt>
                <c:pt idx="250">
                  <c:v>2007-10-17</c:v>
                </c:pt>
                <c:pt idx="251">
                  <c:v>2007-10-18</c:v>
                </c:pt>
                <c:pt idx="252">
                  <c:v>2007-10-19</c:v>
                </c:pt>
                <c:pt idx="253">
                  <c:v>2007-10-22</c:v>
                </c:pt>
                <c:pt idx="254">
                  <c:v>2007-10-23</c:v>
                </c:pt>
                <c:pt idx="255">
                  <c:v>2007-10-24</c:v>
                </c:pt>
                <c:pt idx="256">
                  <c:v>2007-10-25</c:v>
                </c:pt>
                <c:pt idx="257">
                  <c:v>2007-10-26</c:v>
                </c:pt>
                <c:pt idx="258">
                  <c:v>2007-10-29</c:v>
                </c:pt>
                <c:pt idx="259">
                  <c:v>2007-10-30</c:v>
                </c:pt>
                <c:pt idx="260">
                  <c:v>2007-10-31</c:v>
                </c:pt>
                <c:pt idx="261">
                  <c:v>2007-11-01</c:v>
                </c:pt>
                <c:pt idx="262">
                  <c:v>2007-11-02</c:v>
                </c:pt>
                <c:pt idx="263">
                  <c:v>2007-11-05</c:v>
                </c:pt>
                <c:pt idx="264">
                  <c:v>2007-11-06</c:v>
                </c:pt>
                <c:pt idx="265">
                  <c:v>2007-11-07</c:v>
                </c:pt>
                <c:pt idx="266">
                  <c:v>2007-11-08</c:v>
                </c:pt>
                <c:pt idx="267">
                  <c:v>2007-11-09</c:v>
                </c:pt>
                <c:pt idx="268">
                  <c:v>2007-11-12</c:v>
                </c:pt>
                <c:pt idx="269">
                  <c:v>2007-11-13</c:v>
                </c:pt>
                <c:pt idx="270">
                  <c:v>2007-11-14</c:v>
                </c:pt>
                <c:pt idx="271">
                  <c:v>2007-11-15</c:v>
                </c:pt>
                <c:pt idx="272">
                  <c:v>2007-11-16</c:v>
                </c:pt>
                <c:pt idx="273">
                  <c:v>2007-11-19</c:v>
                </c:pt>
                <c:pt idx="274">
                  <c:v>2007-11-22</c:v>
                </c:pt>
                <c:pt idx="275">
                  <c:v>2007-11-23</c:v>
                </c:pt>
                <c:pt idx="276">
                  <c:v>2007-11-26</c:v>
                </c:pt>
                <c:pt idx="277">
                  <c:v>2007-11-27</c:v>
                </c:pt>
                <c:pt idx="278">
                  <c:v>2007-11-28</c:v>
                </c:pt>
                <c:pt idx="279">
                  <c:v>2007-11-29</c:v>
                </c:pt>
                <c:pt idx="280">
                  <c:v>2007-11-30</c:v>
                </c:pt>
                <c:pt idx="281">
                  <c:v>2007-12-03</c:v>
                </c:pt>
                <c:pt idx="282">
                  <c:v>2007-12-04</c:v>
                </c:pt>
                <c:pt idx="283">
                  <c:v>2007-12-05</c:v>
                </c:pt>
                <c:pt idx="284">
                  <c:v>2007-12-06</c:v>
                </c:pt>
                <c:pt idx="285">
                  <c:v>2007-12-07</c:v>
                </c:pt>
                <c:pt idx="286">
                  <c:v>2007-12-10</c:v>
                </c:pt>
                <c:pt idx="287">
                  <c:v>2007-12-11</c:v>
                </c:pt>
                <c:pt idx="288">
                  <c:v>2007-12-12</c:v>
                </c:pt>
                <c:pt idx="289">
                  <c:v>2007-12-13</c:v>
                </c:pt>
                <c:pt idx="290">
                  <c:v>2007-12-14</c:v>
                </c:pt>
                <c:pt idx="291">
                  <c:v>2007-12-17</c:v>
                </c:pt>
                <c:pt idx="292">
                  <c:v>2007-12-20</c:v>
                </c:pt>
                <c:pt idx="293">
                  <c:v>2007-12-24</c:v>
                </c:pt>
                <c:pt idx="294">
                  <c:v>2007-12-26</c:v>
                </c:pt>
                <c:pt idx="295">
                  <c:v>2007-12-27</c:v>
                </c:pt>
                <c:pt idx="296">
                  <c:v>2007-12-28</c:v>
                </c:pt>
                <c:pt idx="297">
                  <c:v>2007-12-31</c:v>
                </c:pt>
                <c:pt idx="298">
                  <c:v>2008-01-01</c:v>
                </c:pt>
                <c:pt idx="299">
                  <c:v>2008-01-02</c:v>
                </c:pt>
                <c:pt idx="300">
                  <c:v>2008-01-03</c:v>
                </c:pt>
                <c:pt idx="301">
                  <c:v>2008-01-04</c:v>
                </c:pt>
                <c:pt idx="302">
                  <c:v>2008-01-07</c:v>
                </c:pt>
                <c:pt idx="303">
                  <c:v>2008-01-08</c:v>
                </c:pt>
                <c:pt idx="304">
                  <c:v>2008-01-09</c:v>
                </c:pt>
                <c:pt idx="305">
                  <c:v>2008-01-10</c:v>
                </c:pt>
                <c:pt idx="306">
                  <c:v>2008-01-11</c:v>
                </c:pt>
                <c:pt idx="307">
                  <c:v>2008-01-14</c:v>
                </c:pt>
                <c:pt idx="308">
                  <c:v>2008-01-15</c:v>
                </c:pt>
                <c:pt idx="309">
                  <c:v>2008-01-16</c:v>
                </c:pt>
                <c:pt idx="310">
                  <c:v>2008-01-17</c:v>
                </c:pt>
                <c:pt idx="311">
                  <c:v>2008-01-18</c:v>
                </c:pt>
                <c:pt idx="312">
                  <c:v>2008-01-21</c:v>
                </c:pt>
                <c:pt idx="313">
                  <c:v>2008-01-22</c:v>
                </c:pt>
                <c:pt idx="314">
                  <c:v>2008-01-23</c:v>
                </c:pt>
                <c:pt idx="315">
                  <c:v>2008-01-24</c:v>
                </c:pt>
                <c:pt idx="316">
                  <c:v>2008-01-25</c:v>
                </c:pt>
                <c:pt idx="317">
                  <c:v>2008-01-28</c:v>
                </c:pt>
                <c:pt idx="318">
                  <c:v>2008-01-29</c:v>
                </c:pt>
                <c:pt idx="319">
                  <c:v>2008-01-30</c:v>
                </c:pt>
                <c:pt idx="320">
                  <c:v>2008-01-31</c:v>
                </c:pt>
                <c:pt idx="321">
                  <c:v>2008-02-01</c:v>
                </c:pt>
                <c:pt idx="322">
                  <c:v>2008-02-04</c:v>
                </c:pt>
                <c:pt idx="323">
                  <c:v>2008-02-05</c:v>
                </c:pt>
                <c:pt idx="324">
                  <c:v>2008-02-06</c:v>
                </c:pt>
                <c:pt idx="325">
                  <c:v>2008-02-07</c:v>
                </c:pt>
                <c:pt idx="326">
                  <c:v>2008-02-08</c:v>
                </c:pt>
                <c:pt idx="327">
                  <c:v>2008-02-11</c:v>
                </c:pt>
                <c:pt idx="328">
                  <c:v>2008-02-12</c:v>
                </c:pt>
                <c:pt idx="329">
                  <c:v>2008-02-13</c:v>
                </c:pt>
                <c:pt idx="330">
                  <c:v>2008-02-14</c:v>
                </c:pt>
                <c:pt idx="331">
                  <c:v>2008-02-15</c:v>
                </c:pt>
                <c:pt idx="332">
                  <c:v>2008-02-18</c:v>
                </c:pt>
                <c:pt idx="333">
                  <c:v>2008-02-19</c:v>
                </c:pt>
                <c:pt idx="334">
                  <c:v>2008-02-20</c:v>
                </c:pt>
                <c:pt idx="335">
                  <c:v>2008-02-21</c:v>
                </c:pt>
                <c:pt idx="336">
                  <c:v>2008-02-22</c:v>
                </c:pt>
                <c:pt idx="337">
                  <c:v>2008-02-25</c:v>
                </c:pt>
                <c:pt idx="338">
                  <c:v>2008-02-26</c:v>
                </c:pt>
                <c:pt idx="339">
                  <c:v>2008-02-27</c:v>
                </c:pt>
                <c:pt idx="340">
                  <c:v>2008-02-28</c:v>
                </c:pt>
                <c:pt idx="341">
                  <c:v>2008-02-29</c:v>
                </c:pt>
                <c:pt idx="342">
                  <c:v>2008-03-03</c:v>
                </c:pt>
                <c:pt idx="343">
                  <c:v>2008-03-04</c:v>
                </c:pt>
                <c:pt idx="344">
                  <c:v>2008-03-05</c:v>
                </c:pt>
                <c:pt idx="345">
                  <c:v>2008-03-07</c:v>
                </c:pt>
                <c:pt idx="346">
                  <c:v>2008-03-10</c:v>
                </c:pt>
                <c:pt idx="347">
                  <c:v>2008-03-11</c:v>
                </c:pt>
                <c:pt idx="348">
                  <c:v>2008-03-12</c:v>
                </c:pt>
                <c:pt idx="349">
                  <c:v>2008-03-13</c:v>
                </c:pt>
                <c:pt idx="350">
                  <c:v>2008-03-14</c:v>
                </c:pt>
                <c:pt idx="351">
                  <c:v>2008-03-17</c:v>
                </c:pt>
                <c:pt idx="352">
                  <c:v>2008-03-18</c:v>
                </c:pt>
                <c:pt idx="353">
                  <c:v>2008-03-19</c:v>
                </c:pt>
                <c:pt idx="354">
                  <c:v>2008-03-24</c:v>
                </c:pt>
                <c:pt idx="355">
                  <c:v>2008-03-25</c:v>
                </c:pt>
                <c:pt idx="356">
                  <c:v>2008-03-26</c:v>
                </c:pt>
                <c:pt idx="357">
                  <c:v>2008-03-27</c:v>
                </c:pt>
                <c:pt idx="358">
                  <c:v>2008-03-28</c:v>
                </c:pt>
                <c:pt idx="359">
                  <c:v>2008-03-31</c:v>
                </c:pt>
                <c:pt idx="360">
                  <c:v>2008-04-01</c:v>
                </c:pt>
                <c:pt idx="361">
                  <c:v>2008-04-02</c:v>
                </c:pt>
                <c:pt idx="362">
                  <c:v>2008-04-03</c:v>
                </c:pt>
                <c:pt idx="363">
                  <c:v>2008-04-04</c:v>
                </c:pt>
                <c:pt idx="364">
                  <c:v>2008-04-07</c:v>
                </c:pt>
                <c:pt idx="365">
                  <c:v>2008-04-08</c:v>
                </c:pt>
                <c:pt idx="366">
                  <c:v>2008-04-09</c:v>
                </c:pt>
                <c:pt idx="367">
                  <c:v>2008-04-10</c:v>
                </c:pt>
                <c:pt idx="368">
                  <c:v>2008-04-11</c:v>
                </c:pt>
                <c:pt idx="369">
                  <c:v>2008-04-15</c:v>
                </c:pt>
                <c:pt idx="370">
                  <c:v>2008-04-16</c:v>
                </c:pt>
                <c:pt idx="371">
                  <c:v>2008-04-17</c:v>
                </c:pt>
                <c:pt idx="372">
                  <c:v>2008-04-21</c:v>
                </c:pt>
                <c:pt idx="373">
                  <c:v>2008-04-22</c:v>
                </c:pt>
                <c:pt idx="374">
                  <c:v>2008-04-23</c:v>
                </c:pt>
                <c:pt idx="375">
                  <c:v>2008-04-24</c:v>
                </c:pt>
                <c:pt idx="376">
                  <c:v>2008-04-25</c:v>
                </c:pt>
                <c:pt idx="377">
                  <c:v>2008-04-28</c:v>
                </c:pt>
                <c:pt idx="378">
                  <c:v>2008-04-29</c:v>
                </c:pt>
                <c:pt idx="379">
                  <c:v>2008-04-30</c:v>
                </c:pt>
                <c:pt idx="380">
                  <c:v>2008-05-02</c:v>
                </c:pt>
                <c:pt idx="381">
                  <c:v>2008-05-05</c:v>
                </c:pt>
                <c:pt idx="382">
                  <c:v>2008-05-06</c:v>
                </c:pt>
                <c:pt idx="383">
                  <c:v>2008-05-07</c:v>
                </c:pt>
                <c:pt idx="384">
                  <c:v>2008-05-08</c:v>
                </c:pt>
                <c:pt idx="385">
                  <c:v>2008-05-09</c:v>
                </c:pt>
                <c:pt idx="386">
                  <c:v>2008-05-12</c:v>
                </c:pt>
                <c:pt idx="387">
                  <c:v>2008-05-13</c:v>
                </c:pt>
                <c:pt idx="388">
                  <c:v>2008-05-14</c:v>
                </c:pt>
                <c:pt idx="389">
                  <c:v>2008-05-15</c:v>
                </c:pt>
                <c:pt idx="390">
                  <c:v>2008-05-16</c:v>
                </c:pt>
                <c:pt idx="391">
                  <c:v>2008-05-20</c:v>
                </c:pt>
                <c:pt idx="392">
                  <c:v>2008-05-21</c:v>
                </c:pt>
                <c:pt idx="393">
                  <c:v>2008-05-22</c:v>
                </c:pt>
                <c:pt idx="394">
                  <c:v>2008-05-23</c:v>
                </c:pt>
                <c:pt idx="395">
                  <c:v>2008-05-26</c:v>
                </c:pt>
                <c:pt idx="396">
                  <c:v>2008-05-27</c:v>
                </c:pt>
                <c:pt idx="397">
                  <c:v>2008-05-28</c:v>
                </c:pt>
                <c:pt idx="398">
                  <c:v>2008-05-29</c:v>
                </c:pt>
                <c:pt idx="399">
                  <c:v>2008-05-30</c:v>
                </c:pt>
                <c:pt idx="400">
                  <c:v>2008-06-02</c:v>
                </c:pt>
                <c:pt idx="401">
                  <c:v>2008-06-03</c:v>
                </c:pt>
                <c:pt idx="402">
                  <c:v>2008-06-04</c:v>
                </c:pt>
                <c:pt idx="403">
                  <c:v>2008-06-05</c:v>
                </c:pt>
                <c:pt idx="404">
                  <c:v>2008-06-06</c:v>
                </c:pt>
                <c:pt idx="405">
                  <c:v>2008-06-09</c:v>
                </c:pt>
                <c:pt idx="406">
                  <c:v>2008-06-10</c:v>
                </c:pt>
                <c:pt idx="407">
                  <c:v>2008-06-11</c:v>
                </c:pt>
                <c:pt idx="408">
                  <c:v>2008-06-12</c:v>
                </c:pt>
                <c:pt idx="409">
                  <c:v>2008-06-13</c:v>
                </c:pt>
                <c:pt idx="410">
                  <c:v>2008-06-16</c:v>
                </c:pt>
                <c:pt idx="411">
                  <c:v>2008-06-17</c:v>
                </c:pt>
                <c:pt idx="412">
                  <c:v>2008-06-18</c:v>
                </c:pt>
                <c:pt idx="413">
                  <c:v>2008-06-19</c:v>
                </c:pt>
                <c:pt idx="414">
                  <c:v>2008-06-20</c:v>
                </c:pt>
                <c:pt idx="415">
                  <c:v>2008-06-23</c:v>
                </c:pt>
                <c:pt idx="416">
                  <c:v>2008-06-24</c:v>
                </c:pt>
                <c:pt idx="417">
                  <c:v>2008-06-25</c:v>
                </c:pt>
                <c:pt idx="418">
                  <c:v>2008-06-26</c:v>
                </c:pt>
                <c:pt idx="419">
                  <c:v>2008-06-27</c:v>
                </c:pt>
                <c:pt idx="420">
                  <c:v>2008-06-30</c:v>
                </c:pt>
                <c:pt idx="421">
                  <c:v>2008-07-01</c:v>
                </c:pt>
                <c:pt idx="422">
                  <c:v>2008-07-02</c:v>
                </c:pt>
                <c:pt idx="423">
                  <c:v>2008-07-03</c:v>
                </c:pt>
                <c:pt idx="424">
                  <c:v>2008-07-04</c:v>
                </c:pt>
                <c:pt idx="425">
                  <c:v>2008-07-07</c:v>
                </c:pt>
                <c:pt idx="426">
                  <c:v>2008-07-08</c:v>
                </c:pt>
                <c:pt idx="427">
                  <c:v>2008-07-09</c:v>
                </c:pt>
                <c:pt idx="428">
                  <c:v>2008-07-10</c:v>
                </c:pt>
                <c:pt idx="429">
                  <c:v>2008-07-11</c:v>
                </c:pt>
                <c:pt idx="430">
                  <c:v>2008-07-14</c:v>
                </c:pt>
                <c:pt idx="431">
                  <c:v>2008-07-15</c:v>
                </c:pt>
                <c:pt idx="432">
                  <c:v>2008-07-16</c:v>
                </c:pt>
                <c:pt idx="433">
                  <c:v>2008-07-17</c:v>
                </c:pt>
                <c:pt idx="434">
                  <c:v>2008-07-18</c:v>
                </c:pt>
                <c:pt idx="435">
                  <c:v>2008-07-21</c:v>
                </c:pt>
                <c:pt idx="436">
                  <c:v>2008-07-22</c:v>
                </c:pt>
                <c:pt idx="437">
                  <c:v>2008-07-23</c:v>
                </c:pt>
                <c:pt idx="438">
                  <c:v>2008-07-24</c:v>
                </c:pt>
                <c:pt idx="439">
                  <c:v>2008-07-25</c:v>
                </c:pt>
                <c:pt idx="440">
                  <c:v>2008-07-28</c:v>
                </c:pt>
                <c:pt idx="441">
                  <c:v>2008-07-29</c:v>
                </c:pt>
                <c:pt idx="442">
                  <c:v>2008-07-30</c:v>
                </c:pt>
                <c:pt idx="443">
                  <c:v>2008-07-31</c:v>
                </c:pt>
                <c:pt idx="444">
                  <c:v>2008-08-01</c:v>
                </c:pt>
                <c:pt idx="445">
                  <c:v>2008-08-04</c:v>
                </c:pt>
                <c:pt idx="446">
                  <c:v>2008-08-05</c:v>
                </c:pt>
                <c:pt idx="447">
                  <c:v>2008-08-06</c:v>
                </c:pt>
                <c:pt idx="448">
                  <c:v>2008-08-07</c:v>
                </c:pt>
                <c:pt idx="449">
                  <c:v>2008-08-08</c:v>
                </c:pt>
                <c:pt idx="450">
                  <c:v>2008-08-11</c:v>
                </c:pt>
                <c:pt idx="451">
                  <c:v>2008-08-12</c:v>
                </c:pt>
                <c:pt idx="452">
                  <c:v>2008-08-13</c:v>
                </c:pt>
                <c:pt idx="453">
                  <c:v>2008-08-14</c:v>
                </c:pt>
                <c:pt idx="454">
                  <c:v>2008-08-18</c:v>
                </c:pt>
                <c:pt idx="455">
                  <c:v>2008-08-19</c:v>
                </c:pt>
                <c:pt idx="456">
                  <c:v>2008-08-20</c:v>
                </c:pt>
                <c:pt idx="457">
                  <c:v>2008-08-21</c:v>
                </c:pt>
                <c:pt idx="458">
                  <c:v>2008-08-22</c:v>
                </c:pt>
                <c:pt idx="459">
                  <c:v>2008-08-25</c:v>
                </c:pt>
                <c:pt idx="460">
                  <c:v>2008-08-26</c:v>
                </c:pt>
                <c:pt idx="461">
                  <c:v>2008-08-27</c:v>
                </c:pt>
                <c:pt idx="462">
                  <c:v>2008-08-28</c:v>
                </c:pt>
                <c:pt idx="463">
                  <c:v>2008-08-29</c:v>
                </c:pt>
                <c:pt idx="464">
                  <c:v>2008-09-01</c:v>
                </c:pt>
                <c:pt idx="465">
                  <c:v>2008-09-02</c:v>
                </c:pt>
                <c:pt idx="466">
                  <c:v>2008-09-04</c:v>
                </c:pt>
                <c:pt idx="467">
                  <c:v>2008-09-05</c:v>
                </c:pt>
                <c:pt idx="468">
                  <c:v>2008-09-08</c:v>
                </c:pt>
                <c:pt idx="469">
                  <c:v>2008-09-09</c:v>
                </c:pt>
                <c:pt idx="470">
                  <c:v>2008-09-10</c:v>
                </c:pt>
                <c:pt idx="471">
                  <c:v>2008-09-11</c:v>
                </c:pt>
                <c:pt idx="472">
                  <c:v>2008-09-12</c:v>
                </c:pt>
                <c:pt idx="473">
                  <c:v>2008-09-15</c:v>
                </c:pt>
                <c:pt idx="474">
                  <c:v>2008-09-16</c:v>
                </c:pt>
                <c:pt idx="475">
                  <c:v>2008-09-17</c:v>
                </c:pt>
                <c:pt idx="476">
                  <c:v>2008-09-18</c:v>
                </c:pt>
                <c:pt idx="477">
                  <c:v>2008-09-19</c:v>
                </c:pt>
                <c:pt idx="478">
                  <c:v>2008-09-22</c:v>
                </c:pt>
                <c:pt idx="479">
                  <c:v>2008-09-23</c:v>
                </c:pt>
                <c:pt idx="480">
                  <c:v>2008-09-24</c:v>
                </c:pt>
                <c:pt idx="481">
                  <c:v>2008-09-25</c:v>
                </c:pt>
                <c:pt idx="482">
                  <c:v>2008-09-26</c:v>
                </c:pt>
                <c:pt idx="483">
                  <c:v>2008-09-29</c:v>
                </c:pt>
                <c:pt idx="484">
                  <c:v>2008-09-30</c:v>
                </c:pt>
                <c:pt idx="485">
                  <c:v>2008-10-01</c:v>
                </c:pt>
                <c:pt idx="486">
                  <c:v>2008-10-03</c:v>
                </c:pt>
                <c:pt idx="487">
                  <c:v>2008-10-06</c:v>
                </c:pt>
                <c:pt idx="488">
                  <c:v>2008-10-07</c:v>
                </c:pt>
                <c:pt idx="489">
                  <c:v>2008-10-08</c:v>
                </c:pt>
                <c:pt idx="490">
                  <c:v>2008-10-10</c:v>
                </c:pt>
                <c:pt idx="491">
                  <c:v>2008-10-13</c:v>
                </c:pt>
                <c:pt idx="492">
                  <c:v>2008-10-14</c:v>
                </c:pt>
                <c:pt idx="493">
                  <c:v>2008-10-15</c:v>
                </c:pt>
                <c:pt idx="494">
                  <c:v>2008-10-16</c:v>
                </c:pt>
                <c:pt idx="495">
                  <c:v>2008-10-17</c:v>
                </c:pt>
                <c:pt idx="496">
                  <c:v>2008-10-20</c:v>
                </c:pt>
                <c:pt idx="497">
                  <c:v>2008-10-21</c:v>
                </c:pt>
                <c:pt idx="498">
                  <c:v>2008-10-22</c:v>
                </c:pt>
                <c:pt idx="499">
                  <c:v>2008-10-23</c:v>
                </c:pt>
                <c:pt idx="500">
                  <c:v>2008-10-24</c:v>
                </c:pt>
                <c:pt idx="501">
                  <c:v>2008-10-27</c:v>
                </c:pt>
                <c:pt idx="502">
                  <c:v>2008-10-28</c:v>
                </c:pt>
                <c:pt idx="503">
                  <c:v>2008-10-29</c:v>
                </c:pt>
                <c:pt idx="504">
                  <c:v>2008-10-31</c:v>
                </c:pt>
                <c:pt idx="505">
                  <c:v>2008-11-03</c:v>
                </c:pt>
                <c:pt idx="506">
                  <c:v>2008-11-04</c:v>
                </c:pt>
                <c:pt idx="507">
                  <c:v>2008-11-05</c:v>
                </c:pt>
                <c:pt idx="508">
                  <c:v>2008-11-06</c:v>
                </c:pt>
                <c:pt idx="509">
                  <c:v>2008-11-07</c:v>
                </c:pt>
                <c:pt idx="510">
                  <c:v>2008-11-10</c:v>
                </c:pt>
                <c:pt idx="511">
                  <c:v>2008-11-11</c:v>
                </c:pt>
                <c:pt idx="512">
                  <c:v>2008-11-12</c:v>
                </c:pt>
                <c:pt idx="513">
                  <c:v>2008-11-14</c:v>
                </c:pt>
                <c:pt idx="514">
                  <c:v>2008-11-17</c:v>
                </c:pt>
                <c:pt idx="515">
                  <c:v>2008-11-18</c:v>
                </c:pt>
                <c:pt idx="516">
                  <c:v>2008-11-19</c:v>
                </c:pt>
                <c:pt idx="517">
                  <c:v>2008-11-20</c:v>
                </c:pt>
                <c:pt idx="518">
                  <c:v>2008-11-21</c:v>
                </c:pt>
                <c:pt idx="519">
                  <c:v>2008-11-24</c:v>
                </c:pt>
                <c:pt idx="520">
                  <c:v>2008-11-25</c:v>
                </c:pt>
                <c:pt idx="521">
                  <c:v>2008-11-26</c:v>
                </c:pt>
                <c:pt idx="522">
                  <c:v>2008-11-28</c:v>
                </c:pt>
                <c:pt idx="523">
                  <c:v>2008-12-01</c:v>
                </c:pt>
                <c:pt idx="524">
                  <c:v>2008-12-02</c:v>
                </c:pt>
                <c:pt idx="525">
                  <c:v>2008-12-03</c:v>
                </c:pt>
                <c:pt idx="526">
                  <c:v>2008-12-04</c:v>
                </c:pt>
                <c:pt idx="527">
                  <c:v>2008-12-05</c:v>
                </c:pt>
                <c:pt idx="528">
                  <c:v>2008-12-08</c:v>
                </c:pt>
                <c:pt idx="529">
                  <c:v>2008-12-10</c:v>
                </c:pt>
                <c:pt idx="530">
                  <c:v>2008-12-11</c:v>
                </c:pt>
                <c:pt idx="531">
                  <c:v>2008-12-12</c:v>
                </c:pt>
                <c:pt idx="532">
                  <c:v>2008-12-15</c:v>
                </c:pt>
                <c:pt idx="533">
                  <c:v>2008-12-16</c:v>
                </c:pt>
                <c:pt idx="534">
                  <c:v>2008-12-17</c:v>
                </c:pt>
                <c:pt idx="535">
                  <c:v>2008-12-18</c:v>
                </c:pt>
                <c:pt idx="536">
                  <c:v>2008-12-19</c:v>
                </c:pt>
                <c:pt idx="537">
                  <c:v>2008-12-22</c:v>
                </c:pt>
                <c:pt idx="538">
                  <c:v>2008-12-23</c:v>
                </c:pt>
                <c:pt idx="539">
                  <c:v>2008-12-24</c:v>
                </c:pt>
                <c:pt idx="540">
                  <c:v>2008-12-26</c:v>
                </c:pt>
                <c:pt idx="541">
                  <c:v>2008-12-29</c:v>
                </c:pt>
                <c:pt idx="542">
                  <c:v>2008-12-30</c:v>
                </c:pt>
                <c:pt idx="543">
                  <c:v>2008-12-31</c:v>
                </c:pt>
                <c:pt idx="544">
                  <c:v>2009-01-01</c:v>
                </c:pt>
                <c:pt idx="545">
                  <c:v>2009-01-02</c:v>
                </c:pt>
                <c:pt idx="546">
                  <c:v>2009-01-05</c:v>
                </c:pt>
                <c:pt idx="547">
                  <c:v>2009-01-06</c:v>
                </c:pt>
                <c:pt idx="548">
                  <c:v>2009-01-07</c:v>
                </c:pt>
                <c:pt idx="549">
                  <c:v>2009-01-09</c:v>
                </c:pt>
                <c:pt idx="550">
                  <c:v>2009-01-12</c:v>
                </c:pt>
                <c:pt idx="551">
                  <c:v>2009-01-13</c:v>
                </c:pt>
                <c:pt idx="552">
                  <c:v>2009-01-14</c:v>
                </c:pt>
                <c:pt idx="553">
                  <c:v>2009-01-15</c:v>
                </c:pt>
                <c:pt idx="554">
                  <c:v>2009-01-16</c:v>
                </c:pt>
                <c:pt idx="555">
                  <c:v>2009-01-19</c:v>
                </c:pt>
                <c:pt idx="556">
                  <c:v>2009-01-20</c:v>
                </c:pt>
                <c:pt idx="557">
                  <c:v>2009-01-21</c:v>
                </c:pt>
                <c:pt idx="558">
                  <c:v>2009-01-22</c:v>
                </c:pt>
                <c:pt idx="559">
                  <c:v>2009-01-23</c:v>
                </c:pt>
                <c:pt idx="560">
                  <c:v>2009-01-27</c:v>
                </c:pt>
                <c:pt idx="561">
                  <c:v>2009-01-28</c:v>
                </c:pt>
                <c:pt idx="562">
                  <c:v>2009-01-29</c:v>
                </c:pt>
                <c:pt idx="563">
                  <c:v>2009-01-30</c:v>
                </c:pt>
                <c:pt idx="564">
                  <c:v>2009-02-02</c:v>
                </c:pt>
                <c:pt idx="565">
                  <c:v>2009-02-03</c:v>
                </c:pt>
                <c:pt idx="566">
                  <c:v>2009-02-04</c:v>
                </c:pt>
                <c:pt idx="567">
                  <c:v>2009-02-05</c:v>
                </c:pt>
                <c:pt idx="568">
                  <c:v>2009-02-06</c:v>
                </c:pt>
                <c:pt idx="569">
                  <c:v>2009-02-09</c:v>
                </c:pt>
                <c:pt idx="570">
                  <c:v>2009-02-10</c:v>
                </c:pt>
                <c:pt idx="571">
                  <c:v>2009-02-11</c:v>
                </c:pt>
                <c:pt idx="572">
                  <c:v>2009-02-12</c:v>
                </c:pt>
                <c:pt idx="573">
                  <c:v>2009-02-13</c:v>
                </c:pt>
                <c:pt idx="574">
                  <c:v>2009-02-16</c:v>
                </c:pt>
                <c:pt idx="575">
                  <c:v>2009-02-17</c:v>
                </c:pt>
                <c:pt idx="576">
                  <c:v>2009-02-18</c:v>
                </c:pt>
                <c:pt idx="577">
                  <c:v>2009-02-19</c:v>
                </c:pt>
                <c:pt idx="578">
                  <c:v>2009-02-20</c:v>
                </c:pt>
                <c:pt idx="579">
                  <c:v>2009-02-24</c:v>
                </c:pt>
                <c:pt idx="580">
                  <c:v>2009-02-25</c:v>
                </c:pt>
                <c:pt idx="581">
                  <c:v>2009-02-26</c:v>
                </c:pt>
                <c:pt idx="582">
                  <c:v>2009-02-27</c:v>
                </c:pt>
                <c:pt idx="583">
                  <c:v>2009-03-02</c:v>
                </c:pt>
                <c:pt idx="584">
                  <c:v>2009-03-03</c:v>
                </c:pt>
                <c:pt idx="585">
                  <c:v>2009-03-04</c:v>
                </c:pt>
                <c:pt idx="586">
                  <c:v>2009-03-05</c:v>
                </c:pt>
                <c:pt idx="587">
                  <c:v>2009-03-06</c:v>
                </c:pt>
                <c:pt idx="588">
                  <c:v>2009-03-09</c:v>
                </c:pt>
                <c:pt idx="589">
                  <c:v>2009-03-12</c:v>
                </c:pt>
                <c:pt idx="590">
                  <c:v>2009-03-13</c:v>
                </c:pt>
                <c:pt idx="591">
                  <c:v>2009-03-16</c:v>
                </c:pt>
                <c:pt idx="592">
                  <c:v>2009-03-17</c:v>
                </c:pt>
                <c:pt idx="593">
                  <c:v>2009-03-18</c:v>
                </c:pt>
                <c:pt idx="594">
                  <c:v>2009-03-19</c:v>
                </c:pt>
                <c:pt idx="595">
                  <c:v>2009-03-20</c:v>
                </c:pt>
                <c:pt idx="596">
                  <c:v>2009-03-23</c:v>
                </c:pt>
                <c:pt idx="597">
                  <c:v>2009-03-24</c:v>
                </c:pt>
                <c:pt idx="598">
                  <c:v>2009-03-25</c:v>
                </c:pt>
                <c:pt idx="599">
                  <c:v>2009-03-26</c:v>
                </c:pt>
                <c:pt idx="600">
                  <c:v>2009-03-27</c:v>
                </c:pt>
                <c:pt idx="601">
                  <c:v>2009-03-30</c:v>
                </c:pt>
                <c:pt idx="602">
                  <c:v>2009-03-31</c:v>
                </c:pt>
                <c:pt idx="603">
                  <c:v>2009-04-01</c:v>
                </c:pt>
                <c:pt idx="604">
                  <c:v>2009-04-02</c:v>
                </c:pt>
                <c:pt idx="605">
                  <c:v>2009-04-06</c:v>
                </c:pt>
                <c:pt idx="606">
                  <c:v>2009-04-08</c:v>
                </c:pt>
                <c:pt idx="607">
                  <c:v>2009-04-09</c:v>
                </c:pt>
                <c:pt idx="608">
                  <c:v>2009-04-13</c:v>
                </c:pt>
                <c:pt idx="609">
                  <c:v>2009-04-15</c:v>
                </c:pt>
                <c:pt idx="610">
                  <c:v>2009-04-16</c:v>
                </c:pt>
                <c:pt idx="611">
                  <c:v>2009-04-17</c:v>
                </c:pt>
                <c:pt idx="612">
                  <c:v>2009-04-20</c:v>
                </c:pt>
                <c:pt idx="613">
                  <c:v>2009-04-21</c:v>
                </c:pt>
                <c:pt idx="614">
                  <c:v>2009-04-22</c:v>
                </c:pt>
                <c:pt idx="615">
                  <c:v>2009-04-23</c:v>
                </c:pt>
                <c:pt idx="616">
                  <c:v>2009-04-24</c:v>
                </c:pt>
                <c:pt idx="617">
                  <c:v>2009-04-27</c:v>
                </c:pt>
                <c:pt idx="618">
                  <c:v>2009-04-28</c:v>
                </c:pt>
                <c:pt idx="619">
                  <c:v>2009-04-29</c:v>
                </c:pt>
                <c:pt idx="620">
                  <c:v>2009-05-04</c:v>
                </c:pt>
                <c:pt idx="621">
                  <c:v>2009-05-05</c:v>
                </c:pt>
                <c:pt idx="622">
                  <c:v>2009-05-06</c:v>
                </c:pt>
                <c:pt idx="623">
                  <c:v>2009-05-07</c:v>
                </c:pt>
                <c:pt idx="624">
                  <c:v>2009-05-08</c:v>
                </c:pt>
                <c:pt idx="625">
                  <c:v>2009-05-11</c:v>
                </c:pt>
                <c:pt idx="626">
                  <c:v>2009-05-12</c:v>
                </c:pt>
                <c:pt idx="627">
                  <c:v>2009-05-13</c:v>
                </c:pt>
                <c:pt idx="628">
                  <c:v>2009-05-14</c:v>
                </c:pt>
                <c:pt idx="629">
                  <c:v>2009-05-15</c:v>
                </c:pt>
                <c:pt idx="630">
                  <c:v>2009-05-18</c:v>
                </c:pt>
                <c:pt idx="631">
                  <c:v>2009-05-19</c:v>
                </c:pt>
                <c:pt idx="632">
                  <c:v>2009-05-20</c:v>
                </c:pt>
                <c:pt idx="633">
                  <c:v>2009-05-21</c:v>
                </c:pt>
                <c:pt idx="634">
                  <c:v>2009-05-22</c:v>
                </c:pt>
                <c:pt idx="635">
                  <c:v>2009-05-25</c:v>
                </c:pt>
                <c:pt idx="636">
                  <c:v>2009-05-26</c:v>
                </c:pt>
                <c:pt idx="637">
                  <c:v>2009-05-27</c:v>
                </c:pt>
                <c:pt idx="638">
                  <c:v>2009-05-28</c:v>
                </c:pt>
                <c:pt idx="639">
                  <c:v>2009-05-29</c:v>
                </c:pt>
                <c:pt idx="640">
                  <c:v>2009-06-01</c:v>
                </c:pt>
                <c:pt idx="641">
                  <c:v>2009-06-02</c:v>
                </c:pt>
                <c:pt idx="642">
                  <c:v>2009-06-03</c:v>
                </c:pt>
                <c:pt idx="643">
                  <c:v>2009-06-04</c:v>
                </c:pt>
                <c:pt idx="644">
                  <c:v>2009-06-05</c:v>
                </c:pt>
                <c:pt idx="645">
                  <c:v>2009-06-08</c:v>
                </c:pt>
                <c:pt idx="646">
                  <c:v>2009-06-09</c:v>
                </c:pt>
                <c:pt idx="647">
                  <c:v>2009-06-10</c:v>
                </c:pt>
                <c:pt idx="648">
                  <c:v>2009-06-11</c:v>
                </c:pt>
                <c:pt idx="649">
                  <c:v>2009-06-12</c:v>
                </c:pt>
                <c:pt idx="650">
                  <c:v>2009-06-15</c:v>
                </c:pt>
                <c:pt idx="651">
                  <c:v>2009-06-16</c:v>
                </c:pt>
                <c:pt idx="652">
                  <c:v>2009-06-17</c:v>
                </c:pt>
                <c:pt idx="653">
                  <c:v>2009-06-18</c:v>
                </c:pt>
                <c:pt idx="654">
                  <c:v>2009-06-19</c:v>
                </c:pt>
                <c:pt idx="655">
                  <c:v>2009-06-22</c:v>
                </c:pt>
                <c:pt idx="656">
                  <c:v>2009-06-23</c:v>
                </c:pt>
                <c:pt idx="657">
                  <c:v>2009-06-24</c:v>
                </c:pt>
                <c:pt idx="658">
                  <c:v>2009-06-25</c:v>
                </c:pt>
                <c:pt idx="659">
                  <c:v>2009-06-26</c:v>
                </c:pt>
                <c:pt idx="660">
                  <c:v>2009-06-29</c:v>
                </c:pt>
                <c:pt idx="661">
                  <c:v>2009-06-30</c:v>
                </c:pt>
                <c:pt idx="662">
                  <c:v>2009-07-01</c:v>
                </c:pt>
                <c:pt idx="663">
                  <c:v>2009-07-02</c:v>
                </c:pt>
                <c:pt idx="664">
                  <c:v>2009-07-03</c:v>
                </c:pt>
                <c:pt idx="665">
                  <c:v>2009-07-06</c:v>
                </c:pt>
                <c:pt idx="666">
                  <c:v>2009-07-07</c:v>
                </c:pt>
                <c:pt idx="667">
                  <c:v>2009-07-08</c:v>
                </c:pt>
                <c:pt idx="668">
                  <c:v>2009-07-09</c:v>
                </c:pt>
                <c:pt idx="669">
                  <c:v>2009-07-10</c:v>
                </c:pt>
                <c:pt idx="670">
                  <c:v>2009-07-13</c:v>
                </c:pt>
                <c:pt idx="671">
                  <c:v>2009-07-14</c:v>
                </c:pt>
                <c:pt idx="672">
                  <c:v>2009-07-15</c:v>
                </c:pt>
                <c:pt idx="673">
                  <c:v>2009-07-16</c:v>
                </c:pt>
                <c:pt idx="674">
                  <c:v>2009-07-17</c:v>
                </c:pt>
                <c:pt idx="675">
                  <c:v>2009-07-20</c:v>
                </c:pt>
                <c:pt idx="676">
                  <c:v>2009-07-21</c:v>
                </c:pt>
                <c:pt idx="677">
                  <c:v>2009-07-22</c:v>
                </c:pt>
                <c:pt idx="678">
                  <c:v>2009-07-23</c:v>
                </c:pt>
                <c:pt idx="679">
                  <c:v>2009-07-24</c:v>
                </c:pt>
                <c:pt idx="680">
                  <c:v>2009-07-27</c:v>
                </c:pt>
                <c:pt idx="681">
                  <c:v>2009-07-28</c:v>
                </c:pt>
                <c:pt idx="682">
                  <c:v>2009-07-29</c:v>
                </c:pt>
                <c:pt idx="683">
                  <c:v>2009-07-30</c:v>
                </c:pt>
                <c:pt idx="684">
                  <c:v>2009-07-31</c:v>
                </c:pt>
                <c:pt idx="685">
                  <c:v>2009-08-03</c:v>
                </c:pt>
                <c:pt idx="686">
                  <c:v>2009-08-04</c:v>
                </c:pt>
                <c:pt idx="687">
                  <c:v>2009-08-05</c:v>
                </c:pt>
                <c:pt idx="688">
                  <c:v>2009-08-06</c:v>
                </c:pt>
                <c:pt idx="689">
                  <c:v>2009-08-07</c:v>
                </c:pt>
                <c:pt idx="690">
                  <c:v>2009-08-10</c:v>
                </c:pt>
                <c:pt idx="691">
                  <c:v>2009-08-11</c:v>
                </c:pt>
                <c:pt idx="692">
                  <c:v>2009-08-12</c:v>
                </c:pt>
                <c:pt idx="693">
                  <c:v>2009-08-13</c:v>
                </c:pt>
                <c:pt idx="694">
                  <c:v>2009-08-14</c:v>
                </c:pt>
                <c:pt idx="695">
                  <c:v>2009-08-17</c:v>
                </c:pt>
                <c:pt idx="696">
                  <c:v>2009-08-18</c:v>
                </c:pt>
                <c:pt idx="697">
                  <c:v>2009-08-19</c:v>
                </c:pt>
                <c:pt idx="698">
                  <c:v>2009-08-20</c:v>
                </c:pt>
                <c:pt idx="699">
                  <c:v>2009-08-21</c:v>
                </c:pt>
                <c:pt idx="700">
                  <c:v>2009-08-24</c:v>
                </c:pt>
                <c:pt idx="701">
                  <c:v>2009-08-25</c:v>
                </c:pt>
                <c:pt idx="702">
                  <c:v>2009-08-26</c:v>
                </c:pt>
                <c:pt idx="703">
                  <c:v>2009-08-27</c:v>
                </c:pt>
                <c:pt idx="704">
                  <c:v>2009-08-28</c:v>
                </c:pt>
                <c:pt idx="705">
                  <c:v>2009-08-31</c:v>
                </c:pt>
                <c:pt idx="706">
                  <c:v>2009-09-01</c:v>
                </c:pt>
                <c:pt idx="707">
                  <c:v>2009-09-02</c:v>
                </c:pt>
                <c:pt idx="708">
                  <c:v>2009-09-03</c:v>
                </c:pt>
                <c:pt idx="709">
                  <c:v>2009-09-04</c:v>
                </c:pt>
                <c:pt idx="710">
                  <c:v>2009-09-07</c:v>
                </c:pt>
                <c:pt idx="711">
                  <c:v>2009-09-08</c:v>
                </c:pt>
                <c:pt idx="712">
                  <c:v>2009-09-09</c:v>
                </c:pt>
                <c:pt idx="713">
                  <c:v>2009-09-10</c:v>
                </c:pt>
                <c:pt idx="714">
                  <c:v>2009-09-11</c:v>
                </c:pt>
                <c:pt idx="715">
                  <c:v>2009-09-14</c:v>
                </c:pt>
                <c:pt idx="716">
                  <c:v>2009-09-15</c:v>
                </c:pt>
                <c:pt idx="717">
                  <c:v>2009-09-16</c:v>
                </c:pt>
                <c:pt idx="718">
                  <c:v>2009-09-17</c:v>
                </c:pt>
                <c:pt idx="719">
                  <c:v>2009-09-18</c:v>
                </c:pt>
                <c:pt idx="720">
                  <c:v>2009-09-22</c:v>
                </c:pt>
                <c:pt idx="721">
                  <c:v>2009-09-23</c:v>
                </c:pt>
                <c:pt idx="722">
                  <c:v>2009-09-24</c:v>
                </c:pt>
                <c:pt idx="723">
                  <c:v>2009-09-25</c:v>
                </c:pt>
                <c:pt idx="724">
                  <c:v>2009-09-29</c:v>
                </c:pt>
                <c:pt idx="725">
                  <c:v>2009-09-30</c:v>
                </c:pt>
                <c:pt idx="726">
                  <c:v>2009-10-01</c:v>
                </c:pt>
                <c:pt idx="727">
                  <c:v>2009-10-05</c:v>
                </c:pt>
                <c:pt idx="728">
                  <c:v>2009-10-06</c:v>
                </c:pt>
                <c:pt idx="729">
                  <c:v>2009-10-07</c:v>
                </c:pt>
                <c:pt idx="730">
                  <c:v>2009-10-08</c:v>
                </c:pt>
                <c:pt idx="731">
                  <c:v>2009-10-09</c:v>
                </c:pt>
                <c:pt idx="732">
                  <c:v>2009-10-12</c:v>
                </c:pt>
                <c:pt idx="733">
                  <c:v>2009-10-14</c:v>
                </c:pt>
                <c:pt idx="734">
                  <c:v>2009-10-15</c:v>
                </c:pt>
                <c:pt idx="735">
                  <c:v>2009-10-16</c:v>
                </c:pt>
                <c:pt idx="736">
                  <c:v>2009-10-17</c:v>
                </c:pt>
                <c:pt idx="737">
                  <c:v>2009-10-20</c:v>
                </c:pt>
                <c:pt idx="738">
                  <c:v>2009-10-21</c:v>
                </c:pt>
                <c:pt idx="739">
                  <c:v>2009-10-22</c:v>
                </c:pt>
                <c:pt idx="740">
                  <c:v>2009-10-23</c:v>
                </c:pt>
                <c:pt idx="741">
                  <c:v>2009-10-26</c:v>
                </c:pt>
                <c:pt idx="742">
                  <c:v>2009-10-27</c:v>
                </c:pt>
                <c:pt idx="743">
                  <c:v>2009-10-28</c:v>
                </c:pt>
                <c:pt idx="744">
                  <c:v>2009-10-29</c:v>
                </c:pt>
                <c:pt idx="745">
                  <c:v>2009-10-30</c:v>
                </c:pt>
                <c:pt idx="746">
                  <c:v>2009-11-03</c:v>
                </c:pt>
                <c:pt idx="747">
                  <c:v>2009-11-04</c:v>
                </c:pt>
                <c:pt idx="748">
                  <c:v>2009-11-05</c:v>
                </c:pt>
                <c:pt idx="749">
                  <c:v>2009-11-06</c:v>
                </c:pt>
                <c:pt idx="750">
                  <c:v>2009-11-09</c:v>
                </c:pt>
                <c:pt idx="751">
                  <c:v>2009-11-10</c:v>
                </c:pt>
                <c:pt idx="752">
                  <c:v>2009-11-11</c:v>
                </c:pt>
                <c:pt idx="753">
                  <c:v>2009-11-12</c:v>
                </c:pt>
                <c:pt idx="754">
                  <c:v>2009-11-13</c:v>
                </c:pt>
                <c:pt idx="755">
                  <c:v>2009-11-16</c:v>
                </c:pt>
                <c:pt idx="756">
                  <c:v>2009-11-17</c:v>
                </c:pt>
                <c:pt idx="757">
                  <c:v>2009-11-18</c:v>
                </c:pt>
                <c:pt idx="758">
                  <c:v>2009-11-19</c:v>
                </c:pt>
                <c:pt idx="759">
                  <c:v>2009-11-20</c:v>
                </c:pt>
                <c:pt idx="760">
                  <c:v>2009-11-23</c:v>
                </c:pt>
                <c:pt idx="761">
                  <c:v>2009-11-24</c:v>
                </c:pt>
                <c:pt idx="762">
                  <c:v>2009-11-25</c:v>
                </c:pt>
                <c:pt idx="763">
                  <c:v>2009-11-26</c:v>
                </c:pt>
                <c:pt idx="764">
                  <c:v>2009-11-27</c:v>
                </c:pt>
                <c:pt idx="765">
                  <c:v>2009-11-30</c:v>
                </c:pt>
                <c:pt idx="766">
                  <c:v>2009-12-01</c:v>
                </c:pt>
                <c:pt idx="767">
                  <c:v>2009-12-02</c:v>
                </c:pt>
                <c:pt idx="768">
                  <c:v>2009-12-03</c:v>
                </c:pt>
                <c:pt idx="769">
                  <c:v>2009-12-04</c:v>
                </c:pt>
                <c:pt idx="770">
                  <c:v>2009-12-07</c:v>
                </c:pt>
                <c:pt idx="771">
                  <c:v>2009-12-08</c:v>
                </c:pt>
                <c:pt idx="772">
                  <c:v>2009-12-09</c:v>
                </c:pt>
                <c:pt idx="773">
                  <c:v>2009-12-10</c:v>
                </c:pt>
                <c:pt idx="774">
                  <c:v>2009-12-11</c:v>
                </c:pt>
                <c:pt idx="775">
                  <c:v>2009-12-14</c:v>
                </c:pt>
                <c:pt idx="776">
                  <c:v>2009-12-15</c:v>
                </c:pt>
                <c:pt idx="777">
                  <c:v>2009-12-16</c:v>
                </c:pt>
                <c:pt idx="778">
                  <c:v>2009-12-17</c:v>
                </c:pt>
                <c:pt idx="779">
                  <c:v>2009-12-18</c:v>
                </c:pt>
                <c:pt idx="780">
                  <c:v>2009-12-21</c:v>
                </c:pt>
                <c:pt idx="781">
                  <c:v>2009-12-22</c:v>
                </c:pt>
                <c:pt idx="782">
                  <c:v>2009-12-23</c:v>
                </c:pt>
                <c:pt idx="783">
                  <c:v>2009-12-24</c:v>
                </c:pt>
                <c:pt idx="784">
                  <c:v>2009-12-29</c:v>
                </c:pt>
                <c:pt idx="785">
                  <c:v>2009-12-30</c:v>
                </c:pt>
                <c:pt idx="786">
                  <c:v>2009-12-31</c:v>
                </c:pt>
                <c:pt idx="787">
                  <c:v>2010-01-04</c:v>
                </c:pt>
                <c:pt idx="788">
                  <c:v>2010-01-05</c:v>
                </c:pt>
                <c:pt idx="789">
                  <c:v>2010-01-06</c:v>
                </c:pt>
                <c:pt idx="790">
                  <c:v>2010-01-07</c:v>
                </c:pt>
                <c:pt idx="791">
                  <c:v>2010-01-08</c:v>
                </c:pt>
                <c:pt idx="792">
                  <c:v>2010-01-11</c:v>
                </c:pt>
                <c:pt idx="793">
                  <c:v>2010-01-12</c:v>
                </c:pt>
                <c:pt idx="794">
                  <c:v>2010-01-13</c:v>
                </c:pt>
                <c:pt idx="795">
                  <c:v>2010-01-14</c:v>
                </c:pt>
                <c:pt idx="796">
                  <c:v>2010-01-15</c:v>
                </c:pt>
                <c:pt idx="797">
                  <c:v>2010-01-18</c:v>
                </c:pt>
                <c:pt idx="798">
                  <c:v>2010-01-19</c:v>
                </c:pt>
                <c:pt idx="799">
                  <c:v>2010-01-20</c:v>
                </c:pt>
                <c:pt idx="800">
                  <c:v>2010-01-21</c:v>
                </c:pt>
                <c:pt idx="801">
                  <c:v>2010-01-22</c:v>
                </c:pt>
                <c:pt idx="802">
                  <c:v>2010-01-25</c:v>
                </c:pt>
                <c:pt idx="803">
                  <c:v>2010-01-27</c:v>
                </c:pt>
                <c:pt idx="804">
                  <c:v>2010-01-28</c:v>
                </c:pt>
                <c:pt idx="805">
                  <c:v>2010-01-29</c:v>
                </c:pt>
                <c:pt idx="806">
                  <c:v>2010-02-01</c:v>
                </c:pt>
                <c:pt idx="807">
                  <c:v>2010-02-02</c:v>
                </c:pt>
                <c:pt idx="808">
                  <c:v>2010-02-03</c:v>
                </c:pt>
                <c:pt idx="809">
                  <c:v>2010-02-04</c:v>
                </c:pt>
                <c:pt idx="810">
                  <c:v>2010-02-05</c:v>
                </c:pt>
                <c:pt idx="811">
                  <c:v>2010-02-06</c:v>
                </c:pt>
                <c:pt idx="812">
                  <c:v>2010-02-08</c:v>
                </c:pt>
                <c:pt idx="813">
                  <c:v>2010-02-09</c:v>
                </c:pt>
                <c:pt idx="814">
                  <c:v>2010-02-10</c:v>
                </c:pt>
                <c:pt idx="815">
                  <c:v>2010-02-11</c:v>
                </c:pt>
                <c:pt idx="816">
                  <c:v>2010-02-15</c:v>
                </c:pt>
                <c:pt idx="817">
                  <c:v>2010-02-16</c:v>
                </c:pt>
                <c:pt idx="818">
                  <c:v>2010-02-17</c:v>
                </c:pt>
                <c:pt idx="819">
                  <c:v>2010-02-18</c:v>
                </c:pt>
                <c:pt idx="820">
                  <c:v>2010-02-19</c:v>
                </c:pt>
                <c:pt idx="821">
                  <c:v>2010-02-22</c:v>
                </c:pt>
                <c:pt idx="822">
                  <c:v>2010-02-23</c:v>
                </c:pt>
                <c:pt idx="823">
                  <c:v>2010-02-24</c:v>
                </c:pt>
                <c:pt idx="824">
                  <c:v>2010-02-25</c:v>
                </c:pt>
                <c:pt idx="825">
                  <c:v>2010-02-26</c:v>
                </c:pt>
                <c:pt idx="826">
                  <c:v>2010-03-02</c:v>
                </c:pt>
                <c:pt idx="827">
                  <c:v>2010-03-03</c:v>
                </c:pt>
                <c:pt idx="828">
                  <c:v>2010-03-04</c:v>
                </c:pt>
                <c:pt idx="829">
                  <c:v>2010-03-05</c:v>
                </c:pt>
                <c:pt idx="830">
                  <c:v>2010-03-08</c:v>
                </c:pt>
                <c:pt idx="831">
                  <c:v>2010-03-09</c:v>
                </c:pt>
                <c:pt idx="832">
                  <c:v>2010-03-10</c:v>
                </c:pt>
                <c:pt idx="833">
                  <c:v>2010-03-11</c:v>
                </c:pt>
                <c:pt idx="834">
                  <c:v>2010-03-12</c:v>
                </c:pt>
                <c:pt idx="835">
                  <c:v>2010-03-15</c:v>
                </c:pt>
                <c:pt idx="836">
                  <c:v>2010-03-16</c:v>
                </c:pt>
                <c:pt idx="837">
                  <c:v>2010-03-17</c:v>
                </c:pt>
                <c:pt idx="838">
                  <c:v>2010-03-18</c:v>
                </c:pt>
                <c:pt idx="839">
                  <c:v>2010-03-19</c:v>
                </c:pt>
                <c:pt idx="840">
                  <c:v>2010-03-22</c:v>
                </c:pt>
                <c:pt idx="841">
                  <c:v>2010-03-23</c:v>
                </c:pt>
                <c:pt idx="842">
                  <c:v>2010-03-25</c:v>
                </c:pt>
                <c:pt idx="843">
                  <c:v>2010-03-26</c:v>
                </c:pt>
                <c:pt idx="844">
                  <c:v>2010-03-29</c:v>
                </c:pt>
                <c:pt idx="845">
                  <c:v>2010-03-30</c:v>
                </c:pt>
                <c:pt idx="846">
                  <c:v>2010-03-31</c:v>
                </c:pt>
                <c:pt idx="847">
                  <c:v>2010-04-01</c:v>
                </c:pt>
                <c:pt idx="848">
                  <c:v>2010-04-05</c:v>
                </c:pt>
                <c:pt idx="849">
                  <c:v>2010-04-06</c:v>
                </c:pt>
                <c:pt idx="850">
                  <c:v>2010-04-07</c:v>
                </c:pt>
                <c:pt idx="851">
                  <c:v>2010-04-08</c:v>
                </c:pt>
                <c:pt idx="852">
                  <c:v>2010-04-09</c:v>
                </c:pt>
                <c:pt idx="853">
                  <c:v>2010-04-12</c:v>
                </c:pt>
                <c:pt idx="854">
                  <c:v>2010-04-13</c:v>
                </c:pt>
                <c:pt idx="855">
                  <c:v>2010-04-15</c:v>
                </c:pt>
                <c:pt idx="856">
                  <c:v>2010-04-16</c:v>
                </c:pt>
                <c:pt idx="857">
                  <c:v>2010-04-19</c:v>
                </c:pt>
                <c:pt idx="858">
                  <c:v>2010-04-20</c:v>
                </c:pt>
                <c:pt idx="859">
                  <c:v>2010-04-21</c:v>
                </c:pt>
                <c:pt idx="860">
                  <c:v>2010-04-22</c:v>
                </c:pt>
                <c:pt idx="861">
                  <c:v>2010-04-23</c:v>
                </c:pt>
                <c:pt idx="862">
                  <c:v>2010-04-26</c:v>
                </c:pt>
                <c:pt idx="863">
                  <c:v>2010-04-27</c:v>
                </c:pt>
                <c:pt idx="864">
                  <c:v>2010-04-28</c:v>
                </c:pt>
                <c:pt idx="865">
                  <c:v>2010-04-29</c:v>
                </c:pt>
                <c:pt idx="866">
                  <c:v>2010-04-30</c:v>
                </c:pt>
                <c:pt idx="867">
                  <c:v>2010-05-03</c:v>
                </c:pt>
                <c:pt idx="868">
                  <c:v>2010-05-04</c:v>
                </c:pt>
                <c:pt idx="869">
                  <c:v>2010-05-05</c:v>
                </c:pt>
                <c:pt idx="870">
                  <c:v>2010-05-06</c:v>
                </c:pt>
                <c:pt idx="871">
                  <c:v>2010-05-07</c:v>
                </c:pt>
                <c:pt idx="872">
                  <c:v>2010-05-10</c:v>
                </c:pt>
                <c:pt idx="873">
                  <c:v>2010-05-11</c:v>
                </c:pt>
                <c:pt idx="874">
                  <c:v>2010-05-12</c:v>
                </c:pt>
                <c:pt idx="875">
                  <c:v>2010-05-13</c:v>
                </c:pt>
                <c:pt idx="876">
                  <c:v>2010-05-14</c:v>
                </c:pt>
                <c:pt idx="877">
                  <c:v>2010-05-17</c:v>
                </c:pt>
                <c:pt idx="878">
                  <c:v>2010-05-18</c:v>
                </c:pt>
                <c:pt idx="879">
                  <c:v>2010-05-19</c:v>
                </c:pt>
                <c:pt idx="880">
                  <c:v>2010-05-20</c:v>
                </c:pt>
                <c:pt idx="881">
                  <c:v>2010-05-21</c:v>
                </c:pt>
                <c:pt idx="882">
                  <c:v>2010-05-24</c:v>
                </c:pt>
                <c:pt idx="883">
                  <c:v>2010-05-25</c:v>
                </c:pt>
                <c:pt idx="884">
                  <c:v>2010-05-26</c:v>
                </c:pt>
                <c:pt idx="885">
                  <c:v>2010-05-27</c:v>
                </c:pt>
                <c:pt idx="886">
                  <c:v>2010-05-28</c:v>
                </c:pt>
                <c:pt idx="887">
                  <c:v>2010-05-31</c:v>
                </c:pt>
                <c:pt idx="888">
                  <c:v>2010-06-01</c:v>
                </c:pt>
                <c:pt idx="889">
                  <c:v>2010-06-02</c:v>
                </c:pt>
                <c:pt idx="890">
                  <c:v>2010-06-03</c:v>
                </c:pt>
                <c:pt idx="891">
                  <c:v>2010-06-04</c:v>
                </c:pt>
                <c:pt idx="892">
                  <c:v>2010-06-07</c:v>
                </c:pt>
                <c:pt idx="893">
                  <c:v>2010-06-08</c:v>
                </c:pt>
                <c:pt idx="894">
                  <c:v>2010-06-09</c:v>
                </c:pt>
                <c:pt idx="895">
                  <c:v>2010-06-10</c:v>
                </c:pt>
                <c:pt idx="896">
                  <c:v>2010-06-11</c:v>
                </c:pt>
                <c:pt idx="897">
                  <c:v>2010-06-14</c:v>
                </c:pt>
                <c:pt idx="898">
                  <c:v>2010-06-15</c:v>
                </c:pt>
                <c:pt idx="899">
                  <c:v>2010-06-16</c:v>
                </c:pt>
                <c:pt idx="900">
                  <c:v>2010-06-17</c:v>
                </c:pt>
                <c:pt idx="901">
                  <c:v>2010-06-18</c:v>
                </c:pt>
                <c:pt idx="902">
                  <c:v>2010-06-21</c:v>
                </c:pt>
                <c:pt idx="903">
                  <c:v>2010-06-22</c:v>
                </c:pt>
                <c:pt idx="904">
                  <c:v>2010-06-23</c:v>
                </c:pt>
                <c:pt idx="905">
                  <c:v>2010-06-24</c:v>
                </c:pt>
                <c:pt idx="906">
                  <c:v>2010-06-25</c:v>
                </c:pt>
                <c:pt idx="907">
                  <c:v>2010-06-28</c:v>
                </c:pt>
                <c:pt idx="908">
                  <c:v>2010-06-29</c:v>
                </c:pt>
                <c:pt idx="909">
                  <c:v>2010-06-30</c:v>
                </c:pt>
                <c:pt idx="910">
                  <c:v>2010-07-01</c:v>
                </c:pt>
                <c:pt idx="911">
                  <c:v>2010-07-02</c:v>
                </c:pt>
                <c:pt idx="912">
                  <c:v>2010-07-05</c:v>
                </c:pt>
                <c:pt idx="913">
                  <c:v>2010-07-06</c:v>
                </c:pt>
                <c:pt idx="914">
                  <c:v>2010-07-07</c:v>
                </c:pt>
                <c:pt idx="915">
                  <c:v>2010-07-08</c:v>
                </c:pt>
                <c:pt idx="916">
                  <c:v>2010-07-09</c:v>
                </c:pt>
                <c:pt idx="917">
                  <c:v>2010-07-12</c:v>
                </c:pt>
                <c:pt idx="918">
                  <c:v>2010-07-13</c:v>
                </c:pt>
                <c:pt idx="919">
                  <c:v>2010-07-14</c:v>
                </c:pt>
                <c:pt idx="920">
                  <c:v>2010-07-15</c:v>
                </c:pt>
                <c:pt idx="921">
                  <c:v>2010-07-16</c:v>
                </c:pt>
                <c:pt idx="922">
                  <c:v>2010-07-19</c:v>
                </c:pt>
                <c:pt idx="923">
                  <c:v>2010-07-20</c:v>
                </c:pt>
                <c:pt idx="924">
                  <c:v>2010-07-21</c:v>
                </c:pt>
                <c:pt idx="925">
                  <c:v>2010-07-22</c:v>
                </c:pt>
                <c:pt idx="926">
                  <c:v>2010-07-23</c:v>
                </c:pt>
                <c:pt idx="927">
                  <c:v>2010-07-26</c:v>
                </c:pt>
                <c:pt idx="928">
                  <c:v>2010-07-27</c:v>
                </c:pt>
                <c:pt idx="929">
                  <c:v>2010-07-28</c:v>
                </c:pt>
                <c:pt idx="930">
                  <c:v>2010-07-29</c:v>
                </c:pt>
                <c:pt idx="931">
                  <c:v>2010-07-30</c:v>
                </c:pt>
                <c:pt idx="932">
                  <c:v>2010-08-02</c:v>
                </c:pt>
                <c:pt idx="933">
                  <c:v>2010-08-03</c:v>
                </c:pt>
                <c:pt idx="934">
                  <c:v>2010-08-04</c:v>
                </c:pt>
                <c:pt idx="935">
                  <c:v>2010-08-05</c:v>
                </c:pt>
                <c:pt idx="936">
                  <c:v>2010-08-06</c:v>
                </c:pt>
                <c:pt idx="937">
                  <c:v>2010-08-09</c:v>
                </c:pt>
                <c:pt idx="938">
                  <c:v>2010-08-10</c:v>
                </c:pt>
                <c:pt idx="939">
                  <c:v>2010-08-11</c:v>
                </c:pt>
                <c:pt idx="940">
                  <c:v>2010-08-12</c:v>
                </c:pt>
                <c:pt idx="941">
                  <c:v>2010-08-13</c:v>
                </c:pt>
                <c:pt idx="942">
                  <c:v>2010-08-16</c:v>
                </c:pt>
                <c:pt idx="943">
                  <c:v>2010-08-17</c:v>
                </c:pt>
                <c:pt idx="944">
                  <c:v>2010-08-18</c:v>
                </c:pt>
                <c:pt idx="945">
                  <c:v>2010-08-19</c:v>
                </c:pt>
                <c:pt idx="946">
                  <c:v>2010-08-20</c:v>
                </c:pt>
                <c:pt idx="947">
                  <c:v>2010-08-23</c:v>
                </c:pt>
                <c:pt idx="948">
                  <c:v>2010-08-24</c:v>
                </c:pt>
                <c:pt idx="949">
                  <c:v>2010-08-25</c:v>
                </c:pt>
                <c:pt idx="950">
                  <c:v>2010-08-26</c:v>
                </c:pt>
                <c:pt idx="951">
                  <c:v>2010-08-27</c:v>
                </c:pt>
                <c:pt idx="952">
                  <c:v>2010-08-30</c:v>
                </c:pt>
                <c:pt idx="953">
                  <c:v>2010-08-31</c:v>
                </c:pt>
                <c:pt idx="954">
                  <c:v>2010-09-01</c:v>
                </c:pt>
                <c:pt idx="955">
                  <c:v>2010-09-02</c:v>
                </c:pt>
                <c:pt idx="956">
                  <c:v>2010-09-03</c:v>
                </c:pt>
                <c:pt idx="957">
                  <c:v>2010-09-06</c:v>
                </c:pt>
                <c:pt idx="958">
                  <c:v>2010-09-07</c:v>
                </c:pt>
                <c:pt idx="959">
                  <c:v>2010-09-08</c:v>
                </c:pt>
                <c:pt idx="960">
                  <c:v>2010-09-09</c:v>
                </c:pt>
                <c:pt idx="961">
                  <c:v>2010-09-13</c:v>
                </c:pt>
                <c:pt idx="962">
                  <c:v>2010-09-14</c:v>
                </c:pt>
                <c:pt idx="963">
                  <c:v>2010-09-15</c:v>
                </c:pt>
                <c:pt idx="964">
                  <c:v>2010-09-16</c:v>
                </c:pt>
                <c:pt idx="965">
                  <c:v>2010-09-17</c:v>
                </c:pt>
                <c:pt idx="966">
                  <c:v>2010-09-20</c:v>
                </c:pt>
                <c:pt idx="967">
                  <c:v>2010-09-21</c:v>
                </c:pt>
                <c:pt idx="968">
                  <c:v>2010-09-22</c:v>
                </c:pt>
                <c:pt idx="969">
                  <c:v>2010-09-23</c:v>
                </c:pt>
                <c:pt idx="970">
                  <c:v>2010-09-24</c:v>
                </c:pt>
                <c:pt idx="971">
                  <c:v>2010-09-27</c:v>
                </c:pt>
                <c:pt idx="972">
                  <c:v>2010-09-28</c:v>
                </c:pt>
                <c:pt idx="973">
                  <c:v>2010-09-29</c:v>
                </c:pt>
                <c:pt idx="974">
                  <c:v>2010-09-30</c:v>
                </c:pt>
                <c:pt idx="975">
                  <c:v>2010-10-01</c:v>
                </c:pt>
                <c:pt idx="976">
                  <c:v>2010-10-04</c:v>
                </c:pt>
                <c:pt idx="977">
                  <c:v>2010-10-05</c:v>
                </c:pt>
                <c:pt idx="978">
                  <c:v>2010-10-06</c:v>
                </c:pt>
                <c:pt idx="979">
                  <c:v>2010-10-07</c:v>
                </c:pt>
                <c:pt idx="980">
                  <c:v>2010-10-08</c:v>
                </c:pt>
                <c:pt idx="981">
                  <c:v>2010-10-11</c:v>
                </c:pt>
                <c:pt idx="982">
                  <c:v>2010-10-12</c:v>
                </c:pt>
                <c:pt idx="983">
                  <c:v>2010-10-13</c:v>
                </c:pt>
                <c:pt idx="984">
                  <c:v>2010-10-14</c:v>
                </c:pt>
                <c:pt idx="985">
                  <c:v>2010-10-15</c:v>
                </c:pt>
                <c:pt idx="986">
                  <c:v>2010-10-18</c:v>
                </c:pt>
                <c:pt idx="987">
                  <c:v>2010-10-19</c:v>
                </c:pt>
                <c:pt idx="988">
                  <c:v>2010-10-20</c:v>
                </c:pt>
                <c:pt idx="989">
                  <c:v>2010-10-21</c:v>
                </c:pt>
                <c:pt idx="990">
                  <c:v>2010-10-22</c:v>
                </c:pt>
                <c:pt idx="991">
                  <c:v>2010-10-25</c:v>
                </c:pt>
                <c:pt idx="992">
                  <c:v>2010-10-26</c:v>
                </c:pt>
                <c:pt idx="993">
                  <c:v>2010-10-27</c:v>
                </c:pt>
                <c:pt idx="994">
                  <c:v>2010-10-28</c:v>
                </c:pt>
                <c:pt idx="995">
                  <c:v>2010-10-29</c:v>
                </c:pt>
                <c:pt idx="996">
                  <c:v>2010-11-01</c:v>
                </c:pt>
                <c:pt idx="997">
                  <c:v>2010-11-02</c:v>
                </c:pt>
                <c:pt idx="998">
                  <c:v>2010-11-03</c:v>
                </c:pt>
                <c:pt idx="999">
                  <c:v>2010-11-04</c:v>
                </c:pt>
                <c:pt idx="1000">
                  <c:v>2010-11-05</c:v>
                </c:pt>
                <c:pt idx="1001">
                  <c:v>2010-11-08</c:v>
                </c:pt>
                <c:pt idx="1002">
                  <c:v>2010-11-09</c:v>
                </c:pt>
                <c:pt idx="1003">
                  <c:v>2010-11-10</c:v>
                </c:pt>
                <c:pt idx="1004">
                  <c:v>2010-11-11</c:v>
                </c:pt>
                <c:pt idx="1005">
                  <c:v>2010-11-12</c:v>
                </c:pt>
                <c:pt idx="1006">
                  <c:v>2010-11-15</c:v>
                </c:pt>
                <c:pt idx="1007">
                  <c:v>2010-11-16</c:v>
                </c:pt>
                <c:pt idx="1008">
                  <c:v>2010-11-18</c:v>
                </c:pt>
                <c:pt idx="1009">
                  <c:v>2010-11-19</c:v>
                </c:pt>
                <c:pt idx="1010">
                  <c:v>2010-11-22</c:v>
                </c:pt>
                <c:pt idx="1011">
                  <c:v>2010-11-23</c:v>
                </c:pt>
                <c:pt idx="1012">
                  <c:v>2010-11-24</c:v>
                </c:pt>
                <c:pt idx="1013">
                  <c:v>2010-11-25</c:v>
                </c:pt>
                <c:pt idx="1014">
                  <c:v>2010-11-26</c:v>
                </c:pt>
                <c:pt idx="1015">
                  <c:v>2010-11-29</c:v>
                </c:pt>
                <c:pt idx="1016">
                  <c:v>2010-11-30</c:v>
                </c:pt>
                <c:pt idx="1017">
                  <c:v>2010-12-01</c:v>
                </c:pt>
                <c:pt idx="1018">
                  <c:v>2010-12-02</c:v>
                </c:pt>
                <c:pt idx="1019">
                  <c:v>2010-12-03</c:v>
                </c:pt>
                <c:pt idx="1020">
                  <c:v>2010-12-06</c:v>
                </c:pt>
                <c:pt idx="1021">
                  <c:v>2010-12-07</c:v>
                </c:pt>
                <c:pt idx="1022">
                  <c:v>2010-12-08</c:v>
                </c:pt>
                <c:pt idx="1023">
                  <c:v>2010-12-09</c:v>
                </c:pt>
                <c:pt idx="1024">
                  <c:v>2010-12-10</c:v>
                </c:pt>
                <c:pt idx="1025">
                  <c:v>2010-12-13</c:v>
                </c:pt>
                <c:pt idx="1026">
                  <c:v>2010-12-14</c:v>
                </c:pt>
                <c:pt idx="1027">
                  <c:v>2010-12-15</c:v>
                </c:pt>
                <c:pt idx="1028">
                  <c:v>2010-12-16</c:v>
                </c:pt>
                <c:pt idx="1029">
                  <c:v>2010-12-20</c:v>
                </c:pt>
                <c:pt idx="1030">
                  <c:v>2010-12-21</c:v>
                </c:pt>
                <c:pt idx="1031">
                  <c:v>2010-12-22</c:v>
                </c:pt>
                <c:pt idx="1032">
                  <c:v>2010-12-23</c:v>
                </c:pt>
                <c:pt idx="1033">
                  <c:v>2010-12-24</c:v>
                </c:pt>
                <c:pt idx="1034">
                  <c:v>2010-12-27</c:v>
                </c:pt>
                <c:pt idx="1035">
                  <c:v>2010-12-28</c:v>
                </c:pt>
                <c:pt idx="1036">
                  <c:v>2010-12-29</c:v>
                </c:pt>
                <c:pt idx="1037">
                  <c:v>2010-12-30</c:v>
                </c:pt>
                <c:pt idx="1038">
                  <c:v>2010-12-31</c:v>
                </c:pt>
                <c:pt idx="1039">
                  <c:v>2011-01-03</c:v>
                </c:pt>
                <c:pt idx="1040">
                  <c:v>2011-01-04</c:v>
                </c:pt>
                <c:pt idx="1041">
                  <c:v>2011-01-05</c:v>
                </c:pt>
                <c:pt idx="1042">
                  <c:v>2011-01-06</c:v>
                </c:pt>
                <c:pt idx="1043">
                  <c:v>2011-01-07</c:v>
                </c:pt>
                <c:pt idx="1044">
                  <c:v>2011-01-10</c:v>
                </c:pt>
                <c:pt idx="1045">
                  <c:v>2011-01-11</c:v>
                </c:pt>
                <c:pt idx="1046">
                  <c:v>2011-01-12</c:v>
                </c:pt>
                <c:pt idx="1047">
                  <c:v>2011-01-13</c:v>
                </c:pt>
                <c:pt idx="1048">
                  <c:v>2011-01-14</c:v>
                </c:pt>
                <c:pt idx="1049">
                  <c:v>2011-01-17</c:v>
                </c:pt>
                <c:pt idx="1050">
                  <c:v>2011-01-18</c:v>
                </c:pt>
                <c:pt idx="1051">
                  <c:v>2011-01-19</c:v>
                </c:pt>
                <c:pt idx="1052">
                  <c:v>2011-01-20</c:v>
                </c:pt>
                <c:pt idx="1053">
                  <c:v>2011-01-21</c:v>
                </c:pt>
                <c:pt idx="1054">
                  <c:v>2011-01-24</c:v>
                </c:pt>
                <c:pt idx="1055">
                  <c:v>2011-01-25</c:v>
                </c:pt>
                <c:pt idx="1056">
                  <c:v>2011-01-27</c:v>
                </c:pt>
                <c:pt idx="1057">
                  <c:v>2011-01-28</c:v>
                </c:pt>
                <c:pt idx="1058">
                  <c:v>2011-01-31</c:v>
                </c:pt>
                <c:pt idx="1059">
                  <c:v>2011-02-01</c:v>
                </c:pt>
                <c:pt idx="1060">
                  <c:v>2011-02-02</c:v>
                </c:pt>
                <c:pt idx="1061">
                  <c:v>2011-02-03</c:v>
                </c:pt>
                <c:pt idx="1062">
                  <c:v>2011-02-04</c:v>
                </c:pt>
                <c:pt idx="1063">
                  <c:v>2011-02-07</c:v>
                </c:pt>
                <c:pt idx="1064">
                  <c:v>2011-02-08</c:v>
                </c:pt>
                <c:pt idx="1065">
                  <c:v>2011-02-09</c:v>
                </c:pt>
                <c:pt idx="1066">
                  <c:v>2011-02-10</c:v>
                </c:pt>
                <c:pt idx="1067">
                  <c:v>2011-02-11</c:v>
                </c:pt>
                <c:pt idx="1068">
                  <c:v>2011-02-14</c:v>
                </c:pt>
                <c:pt idx="1069">
                  <c:v>2011-02-15</c:v>
                </c:pt>
                <c:pt idx="1070">
                  <c:v>2011-02-16</c:v>
                </c:pt>
                <c:pt idx="1071">
                  <c:v>2011-02-17</c:v>
                </c:pt>
                <c:pt idx="1072">
                  <c:v>2011-02-18</c:v>
                </c:pt>
                <c:pt idx="1073">
                  <c:v>2011-02-21</c:v>
                </c:pt>
                <c:pt idx="1074">
                  <c:v>2011-02-22</c:v>
                </c:pt>
                <c:pt idx="1075">
                  <c:v>2011-02-23</c:v>
                </c:pt>
                <c:pt idx="1076">
                  <c:v>2011-02-24</c:v>
                </c:pt>
                <c:pt idx="1077">
                  <c:v>2011-02-25</c:v>
                </c:pt>
                <c:pt idx="1078">
                  <c:v>2011-02-28</c:v>
                </c:pt>
                <c:pt idx="1079">
                  <c:v>2011-03-01</c:v>
                </c:pt>
                <c:pt idx="1080">
                  <c:v>2011-03-03</c:v>
                </c:pt>
                <c:pt idx="1081">
                  <c:v>2011-03-04</c:v>
                </c:pt>
                <c:pt idx="1082">
                  <c:v>2011-03-07</c:v>
                </c:pt>
                <c:pt idx="1083">
                  <c:v>2011-03-08</c:v>
                </c:pt>
                <c:pt idx="1084">
                  <c:v>2011-03-09</c:v>
                </c:pt>
                <c:pt idx="1085">
                  <c:v>2011-03-10</c:v>
                </c:pt>
                <c:pt idx="1086">
                  <c:v>2011-03-11</c:v>
                </c:pt>
                <c:pt idx="1087">
                  <c:v>2011-03-14</c:v>
                </c:pt>
                <c:pt idx="1088">
                  <c:v>2011-03-15</c:v>
                </c:pt>
                <c:pt idx="1089">
                  <c:v>2011-03-16</c:v>
                </c:pt>
                <c:pt idx="1090">
                  <c:v>2011-03-17</c:v>
                </c:pt>
                <c:pt idx="1091">
                  <c:v>2011-03-18</c:v>
                </c:pt>
                <c:pt idx="1092">
                  <c:v>2011-03-21</c:v>
                </c:pt>
                <c:pt idx="1093">
                  <c:v>2011-03-22</c:v>
                </c:pt>
                <c:pt idx="1094">
                  <c:v>2011-03-23</c:v>
                </c:pt>
                <c:pt idx="1095">
                  <c:v>2011-03-24</c:v>
                </c:pt>
                <c:pt idx="1096">
                  <c:v>2011-03-25</c:v>
                </c:pt>
                <c:pt idx="1097">
                  <c:v>2011-03-28</c:v>
                </c:pt>
                <c:pt idx="1098">
                  <c:v>2011-03-29</c:v>
                </c:pt>
                <c:pt idx="1099">
                  <c:v>2011-03-30</c:v>
                </c:pt>
                <c:pt idx="1100">
                  <c:v>2011-03-31</c:v>
                </c:pt>
                <c:pt idx="1101">
                  <c:v>2011-04-01</c:v>
                </c:pt>
                <c:pt idx="1102">
                  <c:v>2011-04-04</c:v>
                </c:pt>
                <c:pt idx="1103">
                  <c:v>2011-04-05</c:v>
                </c:pt>
                <c:pt idx="1104">
                  <c:v>2011-04-06</c:v>
                </c:pt>
                <c:pt idx="1105">
                  <c:v>2011-04-07</c:v>
                </c:pt>
                <c:pt idx="1106">
                  <c:v>2011-04-08</c:v>
                </c:pt>
                <c:pt idx="1107">
                  <c:v>2011-04-11</c:v>
                </c:pt>
                <c:pt idx="1108">
                  <c:v>2011-04-13</c:v>
                </c:pt>
                <c:pt idx="1109">
                  <c:v>2011-04-15</c:v>
                </c:pt>
                <c:pt idx="1110">
                  <c:v>2011-04-18</c:v>
                </c:pt>
                <c:pt idx="1111">
                  <c:v>2011-04-19</c:v>
                </c:pt>
                <c:pt idx="1112">
                  <c:v>2011-04-20</c:v>
                </c:pt>
                <c:pt idx="1113">
                  <c:v>2011-04-21</c:v>
                </c:pt>
                <c:pt idx="1114">
                  <c:v>2011-04-25</c:v>
                </c:pt>
                <c:pt idx="1115">
                  <c:v>2011-04-26</c:v>
                </c:pt>
                <c:pt idx="1116">
                  <c:v>2011-04-27</c:v>
                </c:pt>
                <c:pt idx="1117">
                  <c:v>2011-04-28</c:v>
                </c:pt>
                <c:pt idx="1118">
                  <c:v>2011-04-29</c:v>
                </c:pt>
                <c:pt idx="1119">
                  <c:v>2011-05-02</c:v>
                </c:pt>
                <c:pt idx="1120">
                  <c:v>2011-05-03</c:v>
                </c:pt>
                <c:pt idx="1121">
                  <c:v>2011-05-04</c:v>
                </c:pt>
                <c:pt idx="1122">
                  <c:v>2011-05-05</c:v>
                </c:pt>
                <c:pt idx="1123">
                  <c:v>2011-05-06</c:v>
                </c:pt>
                <c:pt idx="1124">
                  <c:v>2011-05-09</c:v>
                </c:pt>
                <c:pt idx="1125">
                  <c:v>2011-05-10</c:v>
                </c:pt>
                <c:pt idx="1126">
                  <c:v>2011-05-11</c:v>
                </c:pt>
                <c:pt idx="1127">
                  <c:v>2011-05-12</c:v>
                </c:pt>
                <c:pt idx="1128">
                  <c:v>2011-05-13</c:v>
                </c:pt>
                <c:pt idx="1129">
                  <c:v>2011-05-16</c:v>
                </c:pt>
                <c:pt idx="1130">
                  <c:v>2011-05-17</c:v>
                </c:pt>
                <c:pt idx="1131">
                  <c:v>2011-05-18</c:v>
                </c:pt>
                <c:pt idx="1132">
                  <c:v>2011-05-19</c:v>
                </c:pt>
                <c:pt idx="1133">
                  <c:v>2011-05-20</c:v>
                </c:pt>
                <c:pt idx="1134">
                  <c:v>2011-05-23</c:v>
                </c:pt>
                <c:pt idx="1135">
                  <c:v>2011-05-24</c:v>
                </c:pt>
                <c:pt idx="1136">
                  <c:v>2011-05-25</c:v>
                </c:pt>
                <c:pt idx="1137">
                  <c:v>2011-05-26</c:v>
                </c:pt>
                <c:pt idx="1138">
                  <c:v>2011-05-27</c:v>
                </c:pt>
                <c:pt idx="1139">
                  <c:v>2011-05-30</c:v>
                </c:pt>
                <c:pt idx="1140">
                  <c:v>2011-05-31</c:v>
                </c:pt>
                <c:pt idx="1141">
                  <c:v>2011-06-01</c:v>
                </c:pt>
                <c:pt idx="1142">
                  <c:v>2011-06-02</c:v>
                </c:pt>
                <c:pt idx="1143">
                  <c:v>2011-06-03</c:v>
                </c:pt>
                <c:pt idx="1144">
                  <c:v>2011-06-06</c:v>
                </c:pt>
                <c:pt idx="1145">
                  <c:v>2011-06-07</c:v>
                </c:pt>
                <c:pt idx="1146">
                  <c:v>2011-06-08</c:v>
                </c:pt>
                <c:pt idx="1147">
                  <c:v>2011-06-09</c:v>
                </c:pt>
                <c:pt idx="1148">
                  <c:v>2011-06-10</c:v>
                </c:pt>
                <c:pt idx="1149">
                  <c:v>2011-06-13</c:v>
                </c:pt>
                <c:pt idx="1150">
                  <c:v>2011-06-14</c:v>
                </c:pt>
                <c:pt idx="1151">
                  <c:v>2011-06-15</c:v>
                </c:pt>
                <c:pt idx="1152">
                  <c:v>2011-06-16</c:v>
                </c:pt>
                <c:pt idx="1153">
                  <c:v>2011-06-17</c:v>
                </c:pt>
                <c:pt idx="1154">
                  <c:v>2011-06-20</c:v>
                </c:pt>
                <c:pt idx="1155">
                  <c:v>2011-06-21</c:v>
                </c:pt>
                <c:pt idx="1156">
                  <c:v>2011-06-22</c:v>
                </c:pt>
                <c:pt idx="1157">
                  <c:v>2011-06-23</c:v>
                </c:pt>
                <c:pt idx="1158">
                  <c:v>2011-06-24</c:v>
                </c:pt>
                <c:pt idx="1159">
                  <c:v>2011-06-27</c:v>
                </c:pt>
                <c:pt idx="1160">
                  <c:v>2011-06-28</c:v>
                </c:pt>
                <c:pt idx="1161">
                  <c:v>2011-06-29</c:v>
                </c:pt>
                <c:pt idx="1162">
                  <c:v>2011-06-30</c:v>
                </c:pt>
                <c:pt idx="1163">
                  <c:v>2011-07-01</c:v>
                </c:pt>
                <c:pt idx="1164">
                  <c:v>2011-07-04</c:v>
                </c:pt>
                <c:pt idx="1165">
                  <c:v>2011-07-05</c:v>
                </c:pt>
                <c:pt idx="1166">
                  <c:v>2011-07-06</c:v>
                </c:pt>
                <c:pt idx="1167">
                  <c:v>2011-07-07</c:v>
                </c:pt>
                <c:pt idx="1168">
                  <c:v>2011-07-08</c:v>
                </c:pt>
                <c:pt idx="1169">
                  <c:v>2011-07-11</c:v>
                </c:pt>
                <c:pt idx="1170">
                  <c:v>2011-07-12</c:v>
                </c:pt>
                <c:pt idx="1171">
                  <c:v>2011-07-13</c:v>
                </c:pt>
                <c:pt idx="1172">
                  <c:v>2011-07-14</c:v>
                </c:pt>
                <c:pt idx="1173">
                  <c:v>2011-07-15</c:v>
                </c:pt>
                <c:pt idx="1174">
                  <c:v>2011-07-18</c:v>
                </c:pt>
                <c:pt idx="1175">
                  <c:v>2011-07-19</c:v>
                </c:pt>
                <c:pt idx="1176">
                  <c:v>2011-07-20</c:v>
                </c:pt>
                <c:pt idx="1177">
                  <c:v>2011-07-21</c:v>
                </c:pt>
                <c:pt idx="1178">
                  <c:v>2011-07-22</c:v>
                </c:pt>
                <c:pt idx="1179">
                  <c:v>2011-07-25</c:v>
                </c:pt>
                <c:pt idx="1180">
                  <c:v>2011-07-26</c:v>
                </c:pt>
                <c:pt idx="1181">
                  <c:v>2011-07-27</c:v>
                </c:pt>
                <c:pt idx="1182">
                  <c:v>2011-07-28</c:v>
                </c:pt>
                <c:pt idx="1183">
                  <c:v>2011-07-29</c:v>
                </c:pt>
                <c:pt idx="1184">
                  <c:v>2011-08-01</c:v>
                </c:pt>
                <c:pt idx="1185">
                  <c:v>2011-08-02</c:v>
                </c:pt>
                <c:pt idx="1186">
                  <c:v>2011-08-03</c:v>
                </c:pt>
                <c:pt idx="1187">
                  <c:v>2011-08-04</c:v>
                </c:pt>
                <c:pt idx="1188">
                  <c:v>2011-08-05</c:v>
                </c:pt>
                <c:pt idx="1189">
                  <c:v>2011-08-08</c:v>
                </c:pt>
                <c:pt idx="1190">
                  <c:v>2011-08-09</c:v>
                </c:pt>
                <c:pt idx="1191">
                  <c:v>2011-08-10</c:v>
                </c:pt>
                <c:pt idx="1192">
                  <c:v>2011-08-11</c:v>
                </c:pt>
                <c:pt idx="1193">
                  <c:v>2011-08-12</c:v>
                </c:pt>
                <c:pt idx="1194">
                  <c:v>2011-08-16</c:v>
                </c:pt>
                <c:pt idx="1195">
                  <c:v>2011-08-17</c:v>
                </c:pt>
                <c:pt idx="1196">
                  <c:v>2011-08-18</c:v>
                </c:pt>
                <c:pt idx="1197">
                  <c:v>2011-08-19</c:v>
                </c:pt>
                <c:pt idx="1198">
                  <c:v>2011-08-22</c:v>
                </c:pt>
                <c:pt idx="1199">
                  <c:v>2011-08-23</c:v>
                </c:pt>
                <c:pt idx="1200">
                  <c:v>2011-08-24</c:v>
                </c:pt>
                <c:pt idx="1201">
                  <c:v>2011-08-25</c:v>
                </c:pt>
                <c:pt idx="1202">
                  <c:v>2011-08-26</c:v>
                </c:pt>
                <c:pt idx="1203">
                  <c:v>2011-08-29</c:v>
                </c:pt>
                <c:pt idx="1204">
                  <c:v>2011-08-30</c:v>
                </c:pt>
                <c:pt idx="1205">
                  <c:v>2011-09-02</c:v>
                </c:pt>
                <c:pt idx="1206">
                  <c:v>2011-09-05</c:v>
                </c:pt>
                <c:pt idx="1207">
                  <c:v>2011-09-06</c:v>
                </c:pt>
                <c:pt idx="1208">
                  <c:v>2011-09-07</c:v>
                </c:pt>
                <c:pt idx="1209">
                  <c:v>2011-09-08</c:v>
                </c:pt>
                <c:pt idx="1210">
                  <c:v>2011-09-09</c:v>
                </c:pt>
                <c:pt idx="1211">
                  <c:v>2011-09-12</c:v>
                </c:pt>
                <c:pt idx="1212">
                  <c:v>2011-09-13</c:v>
                </c:pt>
                <c:pt idx="1213">
                  <c:v>2011-09-14</c:v>
                </c:pt>
                <c:pt idx="1214">
                  <c:v>2011-09-15</c:v>
                </c:pt>
                <c:pt idx="1215">
                  <c:v>2011-09-16</c:v>
                </c:pt>
                <c:pt idx="1216">
                  <c:v>2011-09-19</c:v>
                </c:pt>
                <c:pt idx="1217">
                  <c:v>2011-09-20</c:v>
                </c:pt>
                <c:pt idx="1218">
                  <c:v>2011-09-21</c:v>
                </c:pt>
                <c:pt idx="1219">
                  <c:v>2011-09-22</c:v>
                </c:pt>
                <c:pt idx="1220">
                  <c:v>2011-09-23</c:v>
                </c:pt>
                <c:pt idx="1221">
                  <c:v>2011-09-26</c:v>
                </c:pt>
                <c:pt idx="1222">
                  <c:v>2011-09-27</c:v>
                </c:pt>
                <c:pt idx="1223">
                  <c:v>2011-09-28</c:v>
                </c:pt>
                <c:pt idx="1224">
                  <c:v>2011-09-29</c:v>
                </c:pt>
                <c:pt idx="1225">
                  <c:v>2011-09-30</c:v>
                </c:pt>
                <c:pt idx="1226">
                  <c:v>2011-10-03</c:v>
                </c:pt>
                <c:pt idx="1227">
                  <c:v>2011-10-04</c:v>
                </c:pt>
                <c:pt idx="1228">
                  <c:v>2011-10-05</c:v>
                </c:pt>
                <c:pt idx="1229">
                  <c:v>2011-10-07</c:v>
                </c:pt>
                <c:pt idx="1230">
                  <c:v>2011-10-10</c:v>
                </c:pt>
                <c:pt idx="1231">
                  <c:v>2011-10-11</c:v>
                </c:pt>
                <c:pt idx="1232">
                  <c:v>2011-10-12</c:v>
                </c:pt>
                <c:pt idx="1233">
                  <c:v>2011-10-13</c:v>
                </c:pt>
                <c:pt idx="1234">
                  <c:v>2011-10-14</c:v>
                </c:pt>
                <c:pt idx="1235">
                  <c:v>2011-10-17</c:v>
                </c:pt>
                <c:pt idx="1236">
                  <c:v>2011-10-18</c:v>
                </c:pt>
                <c:pt idx="1237">
                  <c:v>2011-10-19</c:v>
                </c:pt>
                <c:pt idx="1238">
                  <c:v>2011-10-20</c:v>
                </c:pt>
                <c:pt idx="1239">
                  <c:v>2011-10-21</c:v>
                </c:pt>
                <c:pt idx="1240">
                  <c:v>2011-10-24</c:v>
                </c:pt>
                <c:pt idx="1241">
                  <c:v>2011-10-25</c:v>
                </c:pt>
                <c:pt idx="1242">
                  <c:v>2011-10-26</c:v>
                </c:pt>
                <c:pt idx="1243">
                  <c:v>2011-10-28</c:v>
                </c:pt>
                <c:pt idx="1244">
                  <c:v>2011-10-31</c:v>
                </c:pt>
                <c:pt idx="1245">
                  <c:v>2011-11-01</c:v>
                </c:pt>
                <c:pt idx="1246">
                  <c:v>2011-11-02</c:v>
                </c:pt>
                <c:pt idx="1247">
                  <c:v>2011-11-03</c:v>
                </c:pt>
                <c:pt idx="1248">
                  <c:v>2011-11-04</c:v>
                </c:pt>
                <c:pt idx="1249">
                  <c:v>2011-11-08</c:v>
                </c:pt>
                <c:pt idx="1250">
                  <c:v>2011-11-09</c:v>
                </c:pt>
                <c:pt idx="1251">
                  <c:v>2011-11-11</c:v>
                </c:pt>
                <c:pt idx="1252">
                  <c:v>2011-11-14</c:v>
                </c:pt>
                <c:pt idx="1253">
                  <c:v>2011-11-15</c:v>
                </c:pt>
                <c:pt idx="1254">
                  <c:v>2011-11-16</c:v>
                </c:pt>
                <c:pt idx="1255">
                  <c:v>2011-11-17</c:v>
                </c:pt>
                <c:pt idx="1256">
                  <c:v>2011-11-18</c:v>
                </c:pt>
                <c:pt idx="1257">
                  <c:v>2011-11-21</c:v>
                </c:pt>
                <c:pt idx="1258">
                  <c:v>2011-11-22</c:v>
                </c:pt>
                <c:pt idx="1259">
                  <c:v>2011-11-23</c:v>
                </c:pt>
                <c:pt idx="1260">
                  <c:v>2011-11-24</c:v>
                </c:pt>
                <c:pt idx="1261">
                  <c:v>2011-11-25</c:v>
                </c:pt>
                <c:pt idx="1262">
                  <c:v>2011-11-28</c:v>
                </c:pt>
                <c:pt idx="1263">
                  <c:v>2011-11-29</c:v>
                </c:pt>
                <c:pt idx="1264">
                  <c:v>2011-11-30</c:v>
                </c:pt>
                <c:pt idx="1265">
                  <c:v>2011-12-01</c:v>
                </c:pt>
                <c:pt idx="1266">
                  <c:v>2011-12-02</c:v>
                </c:pt>
                <c:pt idx="1267">
                  <c:v>2011-12-05</c:v>
                </c:pt>
                <c:pt idx="1268">
                  <c:v>2011-12-07</c:v>
                </c:pt>
                <c:pt idx="1269">
                  <c:v>2011-12-08</c:v>
                </c:pt>
                <c:pt idx="1270">
                  <c:v>2011-12-09</c:v>
                </c:pt>
                <c:pt idx="1271">
                  <c:v>2011-12-12</c:v>
                </c:pt>
                <c:pt idx="1272">
                  <c:v>2011-12-13</c:v>
                </c:pt>
                <c:pt idx="1273">
                  <c:v>2011-12-14</c:v>
                </c:pt>
                <c:pt idx="1274">
                  <c:v>2011-12-15</c:v>
                </c:pt>
                <c:pt idx="1275">
                  <c:v>2011-12-16</c:v>
                </c:pt>
                <c:pt idx="1276">
                  <c:v>2011-12-19</c:v>
                </c:pt>
                <c:pt idx="1277">
                  <c:v>2011-12-20</c:v>
                </c:pt>
                <c:pt idx="1278">
                  <c:v>2011-12-21</c:v>
                </c:pt>
                <c:pt idx="1279">
                  <c:v>2011-12-22</c:v>
                </c:pt>
                <c:pt idx="1280">
                  <c:v>2011-12-23</c:v>
                </c:pt>
                <c:pt idx="1281">
                  <c:v>2011-12-26</c:v>
                </c:pt>
                <c:pt idx="1282">
                  <c:v>2011-12-27</c:v>
                </c:pt>
                <c:pt idx="1283">
                  <c:v>2011-12-28</c:v>
                </c:pt>
                <c:pt idx="1284">
                  <c:v>2011-12-29</c:v>
                </c:pt>
                <c:pt idx="1285">
                  <c:v>2011-12-30</c:v>
                </c:pt>
                <c:pt idx="1286">
                  <c:v>2012-01-02</c:v>
                </c:pt>
                <c:pt idx="1287">
                  <c:v>2012-01-03</c:v>
                </c:pt>
                <c:pt idx="1288">
                  <c:v>2012-01-04</c:v>
                </c:pt>
                <c:pt idx="1289">
                  <c:v>2012-01-05</c:v>
                </c:pt>
                <c:pt idx="1290">
                  <c:v>2012-01-06</c:v>
                </c:pt>
                <c:pt idx="1291">
                  <c:v>2012-01-07</c:v>
                </c:pt>
                <c:pt idx="1292">
                  <c:v>2012-01-09</c:v>
                </c:pt>
                <c:pt idx="1293">
                  <c:v>2012-01-10</c:v>
                </c:pt>
                <c:pt idx="1294">
                  <c:v>2012-01-11</c:v>
                </c:pt>
                <c:pt idx="1295">
                  <c:v>2012-01-12</c:v>
                </c:pt>
                <c:pt idx="1296">
                  <c:v>2012-01-13</c:v>
                </c:pt>
                <c:pt idx="1297">
                  <c:v>2012-01-16</c:v>
                </c:pt>
                <c:pt idx="1298">
                  <c:v>2012-01-17</c:v>
                </c:pt>
                <c:pt idx="1299">
                  <c:v>2012-01-18</c:v>
                </c:pt>
                <c:pt idx="1300">
                  <c:v>2012-01-19</c:v>
                </c:pt>
                <c:pt idx="1301">
                  <c:v>2012-01-20</c:v>
                </c:pt>
                <c:pt idx="1302">
                  <c:v>2012-01-23</c:v>
                </c:pt>
                <c:pt idx="1303">
                  <c:v>2012-01-24</c:v>
                </c:pt>
                <c:pt idx="1304">
                  <c:v>2012-01-25</c:v>
                </c:pt>
                <c:pt idx="1305">
                  <c:v>2012-01-27</c:v>
                </c:pt>
                <c:pt idx="1306">
                  <c:v>2012-01-30</c:v>
                </c:pt>
                <c:pt idx="1307">
                  <c:v>2012-01-31</c:v>
                </c:pt>
                <c:pt idx="1308">
                  <c:v>2012-02-01</c:v>
                </c:pt>
                <c:pt idx="1309">
                  <c:v>2012-02-02</c:v>
                </c:pt>
                <c:pt idx="1310">
                  <c:v>2012-02-03</c:v>
                </c:pt>
                <c:pt idx="1311">
                  <c:v>2012-02-06</c:v>
                </c:pt>
                <c:pt idx="1312">
                  <c:v>2012-02-07</c:v>
                </c:pt>
                <c:pt idx="1313">
                  <c:v>2012-02-08</c:v>
                </c:pt>
                <c:pt idx="1314">
                  <c:v>2012-02-09</c:v>
                </c:pt>
                <c:pt idx="1315">
                  <c:v>2012-02-10</c:v>
                </c:pt>
                <c:pt idx="1316">
                  <c:v>2012-02-13</c:v>
                </c:pt>
                <c:pt idx="1317">
                  <c:v>2012-02-14</c:v>
                </c:pt>
                <c:pt idx="1318">
                  <c:v>2012-02-15</c:v>
                </c:pt>
                <c:pt idx="1319">
                  <c:v>2012-02-16</c:v>
                </c:pt>
                <c:pt idx="1320">
                  <c:v>2012-02-17</c:v>
                </c:pt>
                <c:pt idx="1321">
                  <c:v>2012-02-21</c:v>
                </c:pt>
                <c:pt idx="1322">
                  <c:v>2012-02-22</c:v>
                </c:pt>
                <c:pt idx="1323">
                  <c:v>2012-02-23</c:v>
                </c:pt>
                <c:pt idx="1324">
                  <c:v>2012-02-24</c:v>
                </c:pt>
                <c:pt idx="1325">
                  <c:v>2012-02-27</c:v>
                </c:pt>
                <c:pt idx="1326">
                  <c:v>2012-02-28</c:v>
                </c:pt>
                <c:pt idx="1327">
                  <c:v>2012-02-29</c:v>
                </c:pt>
                <c:pt idx="1328">
                  <c:v>2012-03-01</c:v>
                </c:pt>
                <c:pt idx="1329">
                  <c:v>2012-03-02</c:v>
                </c:pt>
                <c:pt idx="1330">
                  <c:v>2012-03-03</c:v>
                </c:pt>
                <c:pt idx="1331">
                  <c:v>2012-03-05</c:v>
                </c:pt>
                <c:pt idx="1332">
                  <c:v>2012-03-06</c:v>
                </c:pt>
                <c:pt idx="1333">
                  <c:v>2012-03-07</c:v>
                </c:pt>
                <c:pt idx="1334">
                  <c:v>2012-03-09</c:v>
                </c:pt>
                <c:pt idx="1335">
                  <c:v>2012-03-12</c:v>
                </c:pt>
                <c:pt idx="1336">
                  <c:v>2012-03-13</c:v>
                </c:pt>
                <c:pt idx="1337">
                  <c:v>2012-03-14</c:v>
                </c:pt>
                <c:pt idx="1338">
                  <c:v>2012-03-15</c:v>
                </c:pt>
                <c:pt idx="1339">
                  <c:v>2012-03-16</c:v>
                </c:pt>
                <c:pt idx="1340">
                  <c:v>2012-03-19</c:v>
                </c:pt>
                <c:pt idx="1341">
                  <c:v>2012-03-20</c:v>
                </c:pt>
                <c:pt idx="1342">
                  <c:v>2012-03-21</c:v>
                </c:pt>
                <c:pt idx="1343">
                  <c:v>2012-03-22</c:v>
                </c:pt>
                <c:pt idx="1344">
                  <c:v>2012-03-23</c:v>
                </c:pt>
                <c:pt idx="1345">
                  <c:v>2012-03-26</c:v>
                </c:pt>
                <c:pt idx="1346">
                  <c:v>2012-03-27</c:v>
                </c:pt>
                <c:pt idx="1347">
                  <c:v>2012-03-28</c:v>
                </c:pt>
                <c:pt idx="1348">
                  <c:v>2012-03-29</c:v>
                </c:pt>
                <c:pt idx="1349">
                  <c:v>2012-03-30</c:v>
                </c:pt>
                <c:pt idx="1350">
                  <c:v>2012-04-02</c:v>
                </c:pt>
                <c:pt idx="1351">
                  <c:v>2012-04-03</c:v>
                </c:pt>
                <c:pt idx="1352">
                  <c:v>2012-04-04</c:v>
                </c:pt>
                <c:pt idx="1353">
                  <c:v>2012-04-09</c:v>
                </c:pt>
                <c:pt idx="1354">
                  <c:v>2012-04-10</c:v>
                </c:pt>
                <c:pt idx="1355">
                  <c:v>2012-04-11</c:v>
                </c:pt>
                <c:pt idx="1356">
                  <c:v>2012-04-12</c:v>
                </c:pt>
                <c:pt idx="1357">
                  <c:v>2012-04-13</c:v>
                </c:pt>
                <c:pt idx="1358">
                  <c:v>2012-04-16</c:v>
                </c:pt>
                <c:pt idx="1359">
                  <c:v>2012-04-17</c:v>
                </c:pt>
                <c:pt idx="1360">
                  <c:v>2012-04-18</c:v>
                </c:pt>
                <c:pt idx="1361">
                  <c:v>2012-04-19</c:v>
                </c:pt>
                <c:pt idx="1362">
                  <c:v>2012-04-20</c:v>
                </c:pt>
                <c:pt idx="1363">
                  <c:v>2012-04-23</c:v>
                </c:pt>
                <c:pt idx="1364">
                  <c:v>2012-04-24</c:v>
                </c:pt>
                <c:pt idx="1365">
                  <c:v>2012-04-25</c:v>
                </c:pt>
                <c:pt idx="1366">
                  <c:v>2012-04-26</c:v>
                </c:pt>
                <c:pt idx="1367">
                  <c:v>2012-04-27</c:v>
                </c:pt>
                <c:pt idx="1368">
                  <c:v>2012-04-28</c:v>
                </c:pt>
                <c:pt idx="1369">
                  <c:v>2012-04-30</c:v>
                </c:pt>
                <c:pt idx="1370">
                  <c:v>2012-05-02</c:v>
                </c:pt>
                <c:pt idx="1371">
                  <c:v>2012-05-03</c:v>
                </c:pt>
                <c:pt idx="1372">
                  <c:v>2012-05-04</c:v>
                </c:pt>
                <c:pt idx="1373">
                  <c:v>2012-05-07</c:v>
                </c:pt>
                <c:pt idx="1374">
                  <c:v>2012-05-08</c:v>
                </c:pt>
                <c:pt idx="1375">
                  <c:v>2012-05-09</c:v>
                </c:pt>
                <c:pt idx="1376">
                  <c:v>2012-05-10</c:v>
                </c:pt>
                <c:pt idx="1377">
                  <c:v>2012-05-11</c:v>
                </c:pt>
                <c:pt idx="1378">
                  <c:v>2012-05-14</c:v>
                </c:pt>
                <c:pt idx="1379">
                  <c:v>2012-05-15</c:v>
                </c:pt>
                <c:pt idx="1380">
                  <c:v>2012-05-16</c:v>
                </c:pt>
                <c:pt idx="1381">
                  <c:v>2012-05-17</c:v>
                </c:pt>
                <c:pt idx="1382">
                  <c:v>2012-05-18</c:v>
                </c:pt>
                <c:pt idx="1383">
                  <c:v>2012-05-21</c:v>
                </c:pt>
                <c:pt idx="1384">
                  <c:v>2012-05-22</c:v>
                </c:pt>
                <c:pt idx="1385">
                  <c:v>2012-05-23</c:v>
                </c:pt>
                <c:pt idx="1386">
                  <c:v>2012-05-24</c:v>
                </c:pt>
                <c:pt idx="1387">
                  <c:v>2012-05-25</c:v>
                </c:pt>
                <c:pt idx="1388">
                  <c:v>2012-05-28</c:v>
                </c:pt>
                <c:pt idx="1389">
                  <c:v>2012-05-29</c:v>
                </c:pt>
                <c:pt idx="1390">
                  <c:v>2012-05-30</c:v>
                </c:pt>
                <c:pt idx="1391">
                  <c:v>2012-05-31</c:v>
                </c:pt>
                <c:pt idx="1392">
                  <c:v>2012-06-01</c:v>
                </c:pt>
                <c:pt idx="1393">
                  <c:v>2012-06-04</c:v>
                </c:pt>
                <c:pt idx="1394">
                  <c:v>2012-06-05</c:v>
                </c:pt>
                <c:pt idx="1395">
                  <c:v>2012-06-06</c:v>
                </c:pt>
                <c:pt idx="1396">
                  <c:v>2012-06-07</c:v>
                </c:pt>
                <c:pt idx="1397">
                  <c:v>2012-06-08</c:v>
                </c:pt>
                <c:pt idx="1398">
                  <c:v>2012-06-11</c:v>
                </c:pt>
                <c:pt idx="1399">
                  <c:v>2012-06-12</c:v>
                </c:pt>
                <c:pt idx="1400">
                  <c:v>2012-06-13</c:v>
                </c:pt>
                <c:pt idx="1401">
                  <c:v>2012-06-14</c:v>
                </c:pt>
                <c:pt idx="1402">
                  <c:v>2012-06-15</c:v>
                </c:pt>
                <c:pt idx="1403">
                  <c:v>2012-06-18</c:v>
                </c:pt>
                <c:pt idx="1404">
                  <c:v>2012-06-19</c:v>
                </c:pt>
                <c:pt idx="1405">
                  <c:v>2012-06-20</c:v>
                </c:pt>
                <c:pt idx="1406">
                  <c:v>2012-06-21</c:v>
                </c:pt>
                <c:pt idx="1407">
                  <c:v>2012-06-22</c:v>
                </c:pt>
                <c:pt idx="1408">
                  <c:v>2012-06-25</c:v>
                </c:pt>
                <c:pt idx="1409">
                  <c:v>2012-06-26</c:v>
                </c:pt>
                <c:pt idx="1410">
                  <c:v>2012-06-27</c:v>
                </c:pt>
                <c:pt idx="1411">
                  <c:v>2012-06-28</c:v>
                </c:pt>
                <c:pt idx="1412">
                  <c:v>2012-06-29</c:v>
                </c:pt>
                <c:pt idx="1413">
                  <c:v>2012-07-02</c:v>
                </c:pt>
                <c:pt idx="1414">
                  <c:v>2012-07-03</c:v>
                </c:pt>
                <c:pt idx="1415">
                  <c:v>2012-07-04</c:v>
                </c:pt>
                <c:pt idx="1416">
                  <c:v>2012-07-05</c:v>
                </c:pt>
                <c:pt idx="1417">
                  <c:v>2012-07-06</c:v>
                </c:pt>
                <c:pt idx="1418">
                  <c:v>2012-07-09</c:v>
                </c:pt>
                <c:pt idx="1419">
                  <c:v>2012-07-10</c:v>
                </c:pt>
                <c:pt idx="1420">
                  <c:v>2012-07-11</c:v>
                </c:pt>
                <c:pt idx="1421">
                  <c:v>2012-07-12</c:v>
                </c:pt>
                <c:pt idx="1422">
                  <c:v>2012-07-13</c:v>
                </c:pt>
                <c:pt idx="1423">
                  <c:v>2012-07-16</c:v>
                </c:pt>
                <c:pt idx="1424">
                  <c:v>2012-07-17</c:v>
                </c:pt>
                <c:pt idx="1425">
                  <c:v>2012-07-18</c:v>
                </c:pt>
                <c:pt idx="1426">
                  <c:v>2012-07-19</c:v>
                </c:pt>
                <c:pt idx="1427">
                  <c:v>2012-07-20</c:v>
                </c:pt>
                <c:pt idx="1428">
                  <c:v>2012-07-23</c:v>
                </c:pt>
                <c:pt idx="1429">
                  <c:v>2012-07-24</c:v>
                </c:pt>
                <c:pt idx="1430">
                  <c:v>2012-07-25</c:v>
                </c:pt>
                <c:pt idx="1431">
                  <c:v>2012-07-26</c:v>
                </c:pt>
                <c:pt idx="1432">
                  <c:v>2012-07-27</c:v>
                </c:pt>
                <c:pt idx="1433">
                  <c:v>2012-07-30</c:v>
                </c:pt>
                <c:pt idx="1434">
                  <c:v>2012-07-31</c:v>
                </c:pt>
                <c:pt idx="1435">
                  <c:v>2012-08-01</c:v>
                </c:pt>
                <c:pt idx="1436">
                  <c:v>2012-08-02</c:v>
                </c:pt>
                <c:pt idx="1437">
                  <c:v>2012-08-03</c:v>
                </c:pt>
                <c:pt idx="1438">
                  <c:v>2012-08-06</c:v>
                </c:pt>
                <c:pt idx="1439">
                  <c:v>2012-08-07</c:v>
                </c:pt>
                <c:pt idx="1440">
                  <c:v>2012-08-08</c:v>
                </c:pt>
                <c:pt idx="1441">
                  <c:v>2012-08-09</c:v>
                </c:pt>
                <c:pt idx="1442">
                  <c:v>2012-08-10</c:v>
                </c:pt>
                <c:pt idx="1443">
                  <c:v>2012-08-13</c:v>
                </c:pt>
                <c:pt idx="1444">
                  <c:v>2012-08-14</c:v>
                </c:pt>
                <c:pt idx="1445">
                  <c:v>2012-08-16</c:v>
                </c:pt>
                <c:pt idx="1446">
                  <c:v>2012-08-17</c:v>
                </c:pt>
                <c:pt idx="1447">
                  <c:v>2012-08-21</c:v>
                </c:pt>
                <c:pt idx="1448">
                  <c:v>2012-08-22</c:v>
                </c:pt>
                <c:pt idx="1449">
                  <c:v>2012-08-23</c:v>
                </c:pt>
                <c:pt idx="1450">
                  <c:v>2012-08-24</c:v>
                </c:pt>
                <c:pt idx="1451">
                  <c:v>2012-08-27</c:v>
                </c:pt>
                <c:pt idx="1452">
                  <c:v>2012-08-28</c:v>
                </c:pt>
                <c:pt idx="1453">
                  <c:v>2012-08-29</c:v>
                </c:pt>
                <c:pt idx="1454">
                  <c:v>2012-08-30</c:v>
                </c:pt>
                <c:pt idx="1455">
                  <c:v>2012-08-31</c:v>
                </c:pt>
                <c:pt idx="1456">
                  <c:v>2012-09-03</c:v>
                </c:pt>
                <c:pt idx="1457">
                  <c:v>2012-09-04</c:v>
                </c:pt>
                <c:pt idx="1458">
                  <c:v>2012-09-05</c:v>
                </c:pt>
                <c:pt idx="1459">
                  <c:v>2012-09-06</c:v>
                </c:pt>
                <c:pt idx="1460">
                  <c:v>2012-09-07</c:v>
                </c:pt>
                <c:pt idx="1461">
                  <c:v>2012-09-08</c:v>
                </c:pt>
                <c:pt idx="1462">
                  <c:v>2012-09-10</c:v>
                </c:pt>
                <c:pt idx="1463">
                  <c:v>2012-09-11</c:v>
                </c:pt>
                <c:pt idx="1464">
                  <c:v>2012-09-12</c:v>
                </c:pt>
                <c:pt idx="1465">
                  <c:v>2012-09-13</c:v>
                </c:pt>
                <c:pt idx="1466">
                  <c:v>2012-09-14</c:v>
                </c:pt>
                <c:pt idx="1467">
                  <c:v>2012-09-17</c:v>
                </c:pt>
                <c:pt idx="1468">
                  <c:v>2012-09-18</c:v>
                </c:pt>
                <c:pt idx="1469">
                  <c:v>2012-09-20</c:v>
                </c:pt>
                <c:pt idx="1470">
                  <c:v>2012-09-21</c:v>
                </c:pt>
                <c:pt idx="1471">
                  <c:v>2012-09-24</c:v>
                </c:pt>
                <c:pt idx="1472">
                  <c:v>2012-09-25</c:v>
                </c:pt>
                <c:pt idx="1473">
                  <c:v>2012-09-26</c:v>
                </c:pt>
                <c:pt idx="1474">
                  <c:v>2012-09-27</c:v>
                </c:pt>
                <c:pt idx="1475">
                  <c:v>2012-09-28</c:v>
                </c:pt>
                <c:pt idx="1476">
                  <c:v>2012-10-01</c:v>
                </c:pt>
                <c:pt idx="1477">
                  <c:v>2012-10-03</c:v>
                </c:pt>
                <c:pt idx="1478">
                  <c:v>2012-10-04</c:v>
                </c:pt>
                <c:pt idx="1479">
                  <c:v>2012-10-05</c:v>
                </c:pt>
                <c:pt idx="1480">
                  <c:v>2012-10-08</c:v>
                </c:pt>
                <c:pt idx="1481">
                  <c:v>2012-10-09</c:v>
                </c:pt>
                <c:pt idx="1482">
                  <c:v>2012-10-10</c:v>
                </c:pt>
                <c:pt idx="1483">
                  <c:v>2012-10-11</c:v>
                </c:pt>
                <c:pt idx="1484">
                  <c:v>2012-10-12</c:v>
                </c:pt>
                <c:pt idx="1485">
                  <c:v>2012-10-15</c:v>
                </c:pt>
                <c:pt idx="1486">
                  <c:v>2012-10-16</c:v>
                </c:pt>
                <c:pt idx="1487">
                  <c:v>2012-10-17</c:v>
                </c:pt>
                <c:pt idx="1488">
                  <c:v>2012-10-22</c:v>
                </c:pt>
                <c:pt idx="1489">
                  <c:v>2012-10-23</c:v>
                </c:pt>
                <c:pt idx="1490">
                  <c:v>2012-10-25</c:v>
                </c:pt>
                <c:pt idx="1491">
                  <c:v>2012-10-26</c:v>
                </c:pt>
                <c:pt idx="1492">
                  <c:v>2012-10-29</c:v>
                </c:pt>
                <c:pt idx="1493">
                  <c:v>2012-10-30</c:v>
                </c:pt>
                <c:pt idx="1494">
                  <c:v>2012-10-31</c:v>
                </c:pt>
                <c:pt idx="1495">
                  <c:v>2012-11-01</c:v>
                </c:pt>
                <c:pt idx="1496">
                  <c:v>2012-11-02</c:v>
                </c:pt>
                <c:pt idx="1497">
                  <c:v>2012-11-05</c:v>
                </c:pt>
                <c:pt idx="1498">
                  <c:v>2012-11-06</c:v>
                </c:pt>
                <c:pt idx="1499">
                  <c:v>2012-11-07</c:v>
                </c:pt>
                <c:pt idx="1500">
                  <c:v>2012-11-08</c:v>
                </c:pt>
                <c:pt idx="1501">
                  <c:v>2012-11-09</c:v>
                </c:pt>
                <c:pt idx="1502">
                  <c:v>2012-11-12</c:v>
                </c:pt>
                <c:pt idx="1503">
                  <c:v>2012-11-13</c:v>
                </c:pt>
                <c:pt idx="1504">
                  <c:v>2012-11-15</c:v>
                </c:pt>
                <c:pt idx="1505">
                  <c:v>2012-11-16</c:v>
                </c:pt>
                <c:pt idx="1506">
                  <c:v>2012-11-19</c:v>
                </c:pt>
                <c:pt idx="1507">
                  <c:v>2012-11-20</c:v>
                </c:pt>
                <c:pt idx="1508">
                  <c:v>2012-11-21</c:v>
                </c:pt>
                <c:pt idx="1509">
                  <c:v>2012-11-22</c:v>
                </c:pt>
                <c:pt idx="1510">
                  <c:v>2012-11-23</c:v>
                </c:pt>
                <c:pt idx="1511">
                  <c:v>2012-11-26</c:v>
                </c:pt>
                <c:pt idx="1512">
                  <c:v>2012-11-27</c:v>
                </c:pt>
                <c:pt idx="1513">
                  <c:v>2012-11-29</c:v>
                </c:pt>
                <c:pt idx="1514">
                  <c:v>2012-11-30</c:v>
                </c:pt>
                <c:pt idx="1515">
                  <c:v>2012-12-03</c:v>
                </c:pt>
                <c:pt idx="1516">
                  <c:v>2012-12-04</c:v>
                </c:pt>
                <c:pt idx="1517">
                  <c:v>2012-12-05</c:v>
                </c:pt>
                <c:pt idx="1518">
                  <c:v>2012-12-06</c:v>
                </c:pt>
                <c:pt idx="1519">
                  <c:v>2012-12-07</c:v>
                </c:pt>
                <c:pt idx="1520">
                  <c:v>2012-12-10</c:v>
                </c:pt>
                <c:pt idx="1521">
                  <c:v>2012-12-11</c:v>
                </c:pt>
                <c:pt idx="1522">
                  <c:v>2012-12-12</c:v>
                </c:pt>
                <c:pt idx="1523">
                  <c:v>2012-12-13</c:v>
                </c:pt>
                <c:pt idx="1524">
                  <c:v>2012-12-14</c:v>
                </c:pt>
                <c:pt idx="1525">
                  <c:v>2012-12-17</c:v>
                </c:pt>
                <c:pt idx="1526">
                  <c:v>2012-12-18</c:v>
                </c:pt>
                <c:pt idx="1527">
                  <c:v>2012-12-19</c:v>
                </c:pt>
                <c:pt idx="1528">
                  <c:v>2012-12-20</c:v>
                </c:pt>
                <c:pt idx="1529">
                  <c:v>2012-12-21</c:v>
                </c:pt>
                <c:pt idx="1530">
                  <c:v>2012-12-24</c:v>
                </c:pt>
                <c:pt idx="1531">
                  <c:v>2012-12-26</c:v>
                </c:pt>
                <c:pt idx="1532">
                  <c:v>2012-12-27</c:v>
                </c:pt>
                <c:pt idx="1533">
                  <c:v>2012-12-28</c:v>
                </c:pt>
                <c:pt idx="1534">
                  <c:v>2012-12-31</c:v>
                </c:pt>
                <c:pt idx="1535">
                  <c:v>2013-01-01</c:v>
                </c:pt>
                <c:pt idx="1536">
                  <c:v>2013-01-02</c:v>
                </c:pt>
                <c:pt idx="1537">
                  <c:v>2013-01-03</c:v>
                </c:pt>
                <c:pt idx="1538">
                  <c:v>2013-01-04</c:v>
                </c:pt>
                <c:pt idx="1539">
                  <c:v>2013-01-07</c:v>
                </c:pt>
                <c:pt idx="1540">
                  <c:v>2013-01-08</c:v>
                </c:pt>
                <c:pt idx="1541">
                  <c:v>2013-01-09</c:v>
                </c:pt>
                <c:pt idx="1542">
                  <c:v>2013-01-10</c:v>
                </c:pt>
                <c:pt idx="1543">
                  <c:v>2013-01-11</c:v>
                </c:pt>
                <c:pt idx="1544">
                  <c:v>2013-01-14</c:v>
                </c:pt>
                <c:pt idx="1545">
                  <c:v>2013-01-15</c:v>
                </c:pt>
                <c:pt idx="1546">
                  <c:v>2013-01-16</c:v>
                </c:pt>
                <c:pt idx="1547">
                  <c:v>2013-01-17</c:v>
                </c:pt>
                <c:pt idx="1548">
                  <c:v>2013-01-18</c:v>
                </c:pt>
                <c:pt idx="1549">
                  <c:v>2013-01-21</c:v>
                </c:pt>
                <c:pt idx="1550">
                  <c:v>2013-01-22</c:v>
                </c:pt>
                <c:pt idx="1551">
                  <c:v>2013-01-23</c:v>
                </c:pt>
                <c:pt idx="1552">
                  <c:v>2013-01-24</c:v>
                </c:pt>
                <c:pt idx="1553">
                  <c:v>2013-01-25</c:v>
                </c:pt>
                <c:pt idx="1554">
                  <c:v>2013-01-28</c:v>
                </c:pt>
                <c:pt idx="1555">
                  <c:v>2013-01-29</c:v>
                </c:pt>
                <c:pt idx="1556">
                  <c:v>2013-01-30</c:v>
                </c:pt>
                <c:pt idx="1557">
                  <c:v>2013-01-31</c:v>
                </c:pt>
                <c:pt idx="1558">
                  <c:v>2013-02-01</c:v>
                </c:pt>
                <c:pt idx="1559">
                  <c:v>2013-02-04</c:v>
                </c:pt>
                <c:pt idx="1560">
                  <c:v>2013-02-05</c:v>
                </c:pt>
                <c:pt idx="1561">
                  <c:v>2013-02-06</c:v>
                </c:pt>
                <c:pt idx="1562">
                  <c:v>2013-02-07</c:v>
                </c:pt>
                <c:pt idx="1563">
                  <c:v>2013-02-08</c:v>
                </c:pt>
                <c:pt idx="1564">
                  <c:v>2013-02-11</c:v>
                </c:pt>
                <c:pt idx="1565">
                  <c:v>2013-02-12</c:v>
                </c:pt>
                <c:pt idx="1566">
                  <c:v>2013-02-13</c:v>
                </c:pt>
                <c:pt idx="1567">
                  <c:v>2013-02-14</c:v>
                </c:pt>
                <c:pt idx="1568">
                  <c:v>2013-02-15</c:v>
                </c:pt>
                <c:pt idx="1569">
                  <c:v>2013-02-18</c:v>
                </c:pt>
                <c:pt idx="1570">
                  <c:v>2013-02-19</c:v>
                </c:pt>
                <c:pt idx="1571">
                  <c:v>2013-02-20</c:v>
                </c:pt>
                <c:pt idx="1572">
                  <c:v>2013-02-21</c:v>
                </c:pt>
                <c:pt idx="1573">
                  <c:v>2013-02-22</c:v>
                </c:pt>
                <c:pt idx="1574">
                  <c:v>2013-02-25</c:v>
                </c:pt>
                <c:pt idx="1575">
                  <c:v>2013-02-26</c:v>
                </c:pt>
                <c:pt idx="1576">
                  <c:v>2013-02-27</c:v>
                </c:pt>
                <c:pt idx="1577">
                  <c:v>2013-02-28</c:v>
                </c:pt>
                <c:pt idx="1578">
                  <c:v>2013-03-01</c:v>
                </c:pt>
                <c:pt idx="1579">
                  <c:v>2013-03-04</c:v>
                </c:pt>
                <c:pt idx="1580">
                  <c:v>2013-03-05</c:v>
                </c:pt>
                <c:pt idx="1581">
                  <c:v>2013-03-06</c:v>
                </c:pt>
                <c:pt idx="1582">
                  <c:v>2013-03-07</c:v>
                </c:pt>
                <c:pt idx="1583">
                  <c:v>2013-03-08</c:v>
                </c:pt>
                <c:pt idx="1584">
                  <c:v>2013-03-11</c:v>
                </c:pt>
                <c:pt idx="1585">
                  <c:v>2013-03-12</c:v>
                </c:pt>
                <c:pt idx="1586">
                  <c:v>2013-03-13</c:v>
                </c:pt>
                <c:pt idx="1587">
                  <c:v>2013-03-14</c:v>
                </c:pt>
                <c:pt idx="1588">
                  <c:v>2013-03-15</c:v>
                </c:pt>
                <c:pt idx="1589">
                  <c:v>2013-03-18</c:v>
                </c:pt>
                <c:pt idx="1590">
                  <c:v>2013-03-19</c:v>
                </c:pt>
                <c:pt idx="1591">
                  <c:v>2013-03-20</c:v>
                </c:pt>
                <c:pt idx="1592">
                  <c:v>2013-03-21</c:v>
                </c:pt>
                <c:pt idx="1593">
                  <c:v>2013-03-22</c:v>
                </c:pt>
                <c:pt idx="1594">
                  <c:v>2013-03-25</c:v>
                </c:pt>
                <c:pt idx="1595">
                  <c:v>2013-03-26</c:v>
                </c:pt>
                <c:pt idx="1596">
                  <c:v>2013-03-28</c:v>
                </c:pt>
                <c:pt idx="1597">
                  <c:v>2013-04-01</c:v>
                </c:pt>
                <c:pt idx="1598">
                  <c:v>2013-04-02</c:v>
                </c:pt>
                <c:pt idx="1599">
                  <c:v>2013-04-03</c:v>
                </c:pt>
                <c:pt idx="1600">
                  <c:v>2013-04-04</c:v>
                </c:pt>
                <c:pt idx="1601">
                  <c:v>2013-04-05</c:v>
                </c:pt>
                <c:pt idx="1602">
                  <c:v>2013-04-08</c:v>
                </c:pt>
                <c:pt idx="1603">
                  <c:v>2013-04-09</c:v>
                </c:pt>
                <c:pt idx="1604">
                  <c:v>2013-04-10</c:v>
                </c:pt>
                <c:pt idx="1605">
                  <c:v>2013-04-11</c:v>
                </c:pt>
                <c:pt idx="1606">
                  <c:v>2013-04-12</c:v>
                </c:pt>
                <c:pt idx="1607">
                  <c:v>2013-04-15</c:v>
                </c:pt>
                <c:pt idx="1608">
                  <c:v>2013-04-16</c:v>
                </c:pt>
                <c:pt idx="1609">
                  <c:v>2013-04-17</c:v>
                </c:pt>
                <c:pt idx="1610">
                  <c:v>2013-04-18</c:v>
                </c:pt>
                <c:pt idx="1611">
                  <c:v>2013-04-22</c:v>
                </c:pt>
                <c:pt idx="1612">
                  <c:v>2013-04-23</c:v>
                </c:pt>
                <c:pt idx="1613">
                  <c:v>2013-04-25</c:v>
                </c:pt>
                <c:pt idx="1614">
                  <c:v>2013-04-26</c:v>
                </c:pt>
                <c:pt idx="1615">
                  <c:v>2013-04-29</c:v>
                </c:pt>
                <c:pt idx="1616">
                  <c:v>2013-04-30</c:v>
                </c:pt>
                <c:pt idx="1617">
                  <c:v>2013-05-02</c:v>
                </c:pt>
                <c:pt idx="1618">
                  <c:v>2013-05-03</c:v>
                </c:pt>
                <c:pt idx="1619">
                  <c:v>2013-05-06</c:v>
                </c:pt>
                <c:pt idx="1620">
                  <c:v>2013-05-07</c:v>
                </c:pt>
                <c:pt idx="1621">
                  <c:v>2013-05-08</c:v>
                </c:pt>
                <c:pt idx="1622">
                  <c:v>2013-05-09</c:v>
                </c:pt>
                <c:pt idx="1623">
                  <c:v>2013-05-10</c:v>
                </c:pt>
                <c:pt idx="1624">
                  <c:v>2013-05-11</c:v>
                </c:pt>
                <c:pt idx="1625">
                  <c:v>2013-05-13</c:v>
                </c:pt>
                <c:pt idx="1626">
                  <c:v>2013-05-14</c:v>
                </c:pt>
                <c:pt idx="1627">
                  <c:v>2013-05-15</c:v>
                </c:pt>
                <c:pt idx="1628">
                  <c:v>2013-05-16</c:v>
                </c:pt>
                <c:pt idx="1629">
                  <c:v>2013-05-17</c:v>
                </c:pt>
                <c:pt idx="1630">
                  <c:v>2013-05-20</c:v>
                </c:pt>
                <c:pt idx="1631">
                  <c:v>2013-05-21</c:v>
                </c:pt>
                <c:pt idx="1632">
                  <c:v>2013-05-22</c:v>
                </c:pt>
                <c:pt idx="1633">
                  <c:v>2013-05-23</c:v>
                </c:pt>
                <c:pt idx="1634">
                  <c:v>2013-05-24</c:v>
                </c:pt>
                <c:pt idx="1635">
                  <c:v>2013-05-27</c:v>
                </c:pt>
                <c:pt idx="1636">
                  <c:v>2013-05-28</c:v>
                </c:pt>
                <c:pt idx="1637">
                  <c:v>2013-05-29</c:v>
                </c:pt>
                <c:pt idx="1638">
                  <c:v>2013-05-30</c:v>
                </c:pt>
                <c:pt idx="1639">
                  <c:v>2013-05-31</c:v>
                </c:pt>
                <c:pt idx="1640">
                  <c:v>2013-06-03</c:v>
                </c:pt>
                <c:pt idx="1641">
                  <c:v>2013-06-04</c:v>
                </c:pt>
                <c:pt idx="1642">
                  <c:v>2013-06-05</c:v>
                </c:pt>
                <c:pt idx="1643">
                  <c:v>2013-06-06</c:v>
                </c:pt>
                <c:pt idx="1644">
                  <c:v>2013-06-07</c:v>
                </c:pt>
                <c:pt idx="1645">
                  <c:v>2013-06-10</c:v>
                </c:pt>
                <c:pt idx="1646">
                  <c:v>2013-06-11</c:v>
                </c:pt>
                <c:pt idx="1647">
                  <c:v>2013-06-12</c:v>
                </c:pt>
                <c:pt idx="1648">
                  <c:v>2013-06-13</c:v>
                </c:pt>
                <c:pt idx="1649">
                  <c:v>2013-06-14</c:v>
                </c:pt>
                <c:pt idx="1650">
                  <c:v>2013-06-17</c:v>
                </c:pt>
                <c:pt idx="1651">
                  <c:v>2013-06-18</c:v>
                </c:pt>
                <c:pt idx="1652">
                  <c:v>2013-06-19</c:v>
                </c:pt>
                <c:pt idx="1653">
                  <c:v>2013-06-20</c:v>
                </c:pt>
                <c:pt idx="1654">
                  <c:v>2013-06-21</c:v>
                </c:pt>
                <c:pt idx="1655">
                  <c:v>2013-06-24</c:v>
                </c:pt>
                <c:pt idx="1656">
                  <c:v>2013-06-25</c:v>
                </c:pt>
                <c:pt idx="1657">
                  <c:v>2013-06-26</c:v>
                </c:pt>
                <c:pt idx="1658">
                  <c:v>2013-06-27</c:v>
                </c:pt>
                <c:pt idx="1659">
                  <c:v>2013-06-28</c:v>
                </c:pt>
                <c:pt idx="1660">
                  <c:v>2013-07-01</c:v>
                </c:pt>
                <c:pt idx="1661">
                  <c:v>2013-07-02</c:v>
                </c:pt>
                <c:pt idx="1662">
                  <c:v>2013-07-03</c:v>
                </c:pt>
                <c:pt idx="1663">
                  <c:v>2013-07-04</c:v>
                </c:pt>
                <c:pt idx="1664">
                  <c:v>2013-07-05</c:v>
                </c:pt>
                <c:pt idx="1665">
                  <c:v>2013-07-08</c:v>
                </c:pt>
                <c:pt idx="1666">
                  <c:v>2013-07-09</c:v>
                </c:pt>
                <c:pt idx="1667">
                  <c:v>2013-07-10</c:v>
                </c:pt>
                <c:pt idx="1668">
                  <c:v>2013-07-11</c:v>
                </c:pt>
                <c:pt idx="1669">
                  <c:v>2013-07-12</c:v>
                </c:pt>
                <c:pt idx="1670">
                  <c:v>2013-07-15</c:v>
                </c:pt>
                <c:pt idx="1671">
                  <c:v>2013-07-16</c:v>
                </c:pt>
                <c:pt idx="1672">
                  <c:v>2013-07-17</c:v>
                </c:pt>
                <c:pt idx="1673">
                  <c:v>2013-07-18</c:v>
                </c:pt>
                <c:pt idx="1674">
                  <c:v>2013-07-19</c:v>
                </c:pt>
                <c:pt idx="1675">
                  <c:v>2013-07-22</c:v>
                </c:pt>
                <c:pt idx="1676">
                  <c:v>2013-07-23</c:v>
                </c:pt>
                <c:pt idx="1677">
                  <c:v>2013-07-24</c:v>
                </c:pt>
                <c:pt idx="1678">
                  <c:v>2013-07-25</c:v>
                </c:pt>
                <c:pt idx="1679">
                  <c:v>2013-07-26</c:v>
                </c:pt>
                <c:pt idx="1680">
                  <c:v>2013-07-29</c:v>
                </c:pt>
                <c:pt idx="1681">
                  <c:v>2013-07-30</c:v>
                </c:pt>
                <c:pt idx="1682">
                  <c:v>2013-07-31</c:v>
                </c:pt>
                <c:pt idx="1683">
                  <c:v>2013-08-01</c:v>
                </c:pt>
                <c:pt idx="1684">
                  <c:v>2013-08-02</c:v>
                </c:pt>
                <c:pt idx="1685">
                  <c:v>2013-08-05</c:v>
                </c:pt>
                <c:pt idx="1686">
                  <c:v>2013-08-06</c:v>
                </c:pt>
                <c:pt idx="1687">
                  <c:v>2013-08-07</c:v>
                </c:pt>
                <c:pt idx="1688">
                  <c:v>2013-08-08</c:v>
                </c:pt>
                <c:pt idx="1689">
                  <c:v>2013-08-12</c:v>
                </c:pt>
                <c:pt idx="1690">
                  <c:v>2013-08-13</c:v>
                </c:pt>
                <c:pt idx="1691">
                  <c:v>2013-08-14</c:v>
                </c:pt>
                <c:pt idx="1692">
                  <c:v>2013-08-16</c:v>
                </c:pt>
                <c:pt idx="1693">
                  <c:v>2013-08-19</c:v>
                </c:pt>
                <c:pt idx="1694">
                  <c:v>2013-08-20</c:v>
                </c:pt>
                <c:pt idx="1695">
                  <c:v>2013-08-21</c:v>
                </c:pt>
                <c:pt idx="1696">
                  <c:v>2013-08-22</c:v>
                </c:pt>
                <c:pt idx="1697">
                  <c:v>2013-08-23</c:v>
                </c:pt>
                <c:pt idx="1698">
                  <c:v>2013-08-26</c:v>
                </c:pt>
                <c:pt idx="1699">
                  <c:v>2013-08-27</c:v>
                </c:pt>
                <c:pt idx="1700">
                  <c:v>2013-08-28</c:v>
                </c:pt>
                <c:pt idx="1701">
                  <c:v>2013-08-29</c:v>
                </c:pt>
                <c:pt idx="1702">
                  <c:v>2013-08-30</c:v>
                </c:pt>
                <c:pt idx="1703">
                  <c:v>2013-09-02</c:v>
                </c:pt>
                <c:pt idx="1704">
                  <c:v>2013-09-03</c:v>
                </c:pt>
                <c:pt idx="1705">
                  <c:v>2013-09-04</c:v>
                </c:pt>
                <c:pt idx="1706">
                  <c:v>2013-09-05</c:v>
                </c:pt>
                <c:pt idx="1707">
                  <c:v>2013-09-06</c:v>
                </c:pt>
                <c:pt idx="1708">
                  <c:v>2013-09-10</c:v>
                </c:pt>
                <c:pt idx="1709">
                  <c:v>2013-09-11</c:v>
                </c:pt>
                <c:pt idx="1710">
                  <c:v>2013-09-12</c:v>
                </c:pt>
                <c:pt idx="1711">
                  <c:v>2013-09-13</c:v>
                </c:pt>
                <c:pt idx="1712">
                  <c:v>2013-09-16</c:v>
                </c:pt>
                <c:pt idx="1713">
                  <c:v>2013-09-17</c:v>
                </c:pt>
                <c:pt idx="1714">
                  <c:v>2013-09-18</c:v>
                </c:pt>
                <c:pt idx="1715">
                  <c:v>2013-09-19</c:v>
                </c:pt>
                <c:pt idx="1716">
                  <c:v>2013-09-20</c:v>
                </c:pt>
                <c:pt idx="1717">
                  <c:v>2013-09-23</c:v>
                </c:pt>
                <c:pt idx="1718">
                  <c:v>2013-09-24</c:v>
                </c:pt>
                <c:pt idx="1719">
                  <c:v>2013-09-25</c:v>
                </c:pt>
                <c:pt idx="1720">
                  <c:v>2013-09-26</c:v>
                </c:pt>
                <c:pt idx="1721">
                  <c:v>2013-09-27</c:v>
                </c:pt>
                <c:pt idx="1722">
                  <c:v>2013-09-30</c:v>
                </c:pt>
                <c:pt idx="1723">
                  <c:v>2013-10-01</c:v>
                </c:pt>
                <c:pt idx="1724">
                  <c:v>2013-10-03</c:v>
                </c:pt>
                <c:pt idx="1725">
                  <c:v>2013-10-04</c:v>
                </c:pt>
                <c:pt idx="1726">
                  <c:v>2013-10-07</c:v>
                </c:pt>
                <c:pt idx="1727">
                  <c:v>2013-10-08</c:v>
                </c:pt>
                <c:pt idx="1728">
                  <c:v>2013-10-09</c:v>
                </c:pt>
                <c:pt idx="1729">
                  <c:v>2013-10-10</c:v>
                </c:pt>
                <c:pt idx="1730">
                  <c:v>2013-10-11</c:v>
                </c:pt>
                <c:pt idx="1731">
                  <c:v>2013-10-14</c:v>
                </c:pt>
                <c:pt idx="1732">
                  <c:v>2013-10-15</c:v>
                </c:pt>
                <c:pt idx="1733">
                  <c:v>2013-10-17</c:v>
                </c:pt>
                <c:pt idx="1734">
                  <c:v>2013-10-18</c:v>
                </c:pt>
                <c:pt idx="1735">
                  <c:v>2013-10-21</c:v>
                </c:pt>
                <c:pt idx="1736">
                  <c:v>2013-10-22</c:v>
                </c:pt>
                <c:pt idx="1737">
                  <c:v>2013-10-23</c:v>
                </c:pt>
                <c:pt idx="1738">
                  <c:v>2013-10-24</c:v>
                </c:pt>
                <c:pt idx="1739">
                  <c:v>2013-10-25</c:v>
                </c:pt>
                <c:pt idx="1740">
                  <c:v>2013-10-28</c:v>
                </c:pt>
                <c:pt idx="1741">
                  <c:v>2013-10-29</c:v>
                </c:pt>
                <c:pt idx="1742">
                  <c:v>2013-10-30</c:v>
                </c:pt>
                <c:pt idx="1743">
                  <c:v>2013-10-31</c:v>
                </c:pt>
                <c:pt idx="1744">
                  <c:v>2013-11-01</c:v>
                </c:pt>
                <c:pt idx="1745">
                  <c:v>2013-11-03</c:v>
                </c:pt>
                <c:pt idx="1746">
                  <c:v>2013-11-05</c:v>
                </c:pt>
                <c:pt idx="1747">
                  <c:v>2013-11-06</c:v>
                </c:pt>
                <c:pt idx="1748">
                  <c:v>2013-11-07</c:v>
                </c:pt>
                <c:pt idx="1749">
                  <c:v>2013-11-08</c:v>
                </c:pt>
                <c:pt idx="1750">
                  <c:v>2013-11-11</c:v>
                </c:pt>
                <c:pt idx="1751">
                  <c:v>2013-11-12</c:v>
                </c:pt>
                <c:pt idx="1752">
                  <c:v>2013-11-13</c:v>
                </c:pt>
                <c:pt idx="1753">
                  <c:v>2013-11-14</c:v>
                </c:pt>
                <c:pt idx="1754">
                  <c:v>2013-11-18</c:v>
                </c:pt>
                <c:pt idx="1755">
                  <c:v>2013-11-19</c:v>
                </c:pt>
                <c:pt idx="1756">
                  <c:v>2013-11-20</c:v>
                </c:pt>
                <c:pt idx="1757">
                  <c:v>2013-11-21</c:v>
                </c:pt>
                <c:pt idx="1758">
                  <c:v>2013-11-22</c:v>
                </c:pt>
                <c:pt idx="1759">
                  <c:v>2013-11-25</c:v>
                </c:pt>
                <c:pt idx="1760">
                  <c:v>2013-11-26</c:v>
                </c:pt>
                <c:pt idx="1761">
                  <c:v>2013-11-27</c:v>
                </c:pt>
                <c:pt idx="1762">
                  <c:v>2013-11-28</c:v>
                </c:pt>
                <c:pt idx="1763">
                  <c:v>2013-11-29</c:v>
                </c:pt>
                <c:pt idx="1764">
                  <c:v>2013-12-02</c:v>
                </c:pt>
                <c:pt idx="1765">
                  <c:v>2013-12-03</c:v>
                </c:pt>
                <c:pt idx="1766">
                  <c:v>2013-12-04</c:v>
                </c:pt>
                <c:pt idx="1767">
                  <c:v>2013-12-05</c:v>
                </c:pt>
                <c:pt idx="1768">
                  <c:v>2013-12-06</c:v>
                </c:pt>
                <c:pt idx="1769">
                  <c:v>2013-12-09</c:v>
                </c:pt>
                <c:pt idx="1770">
                  <c:v>2013-12-10</c:v>
                </c:pt>
                <c:pt idx="1771">
                  <c:v>2013-12-11</c:v>
                </c:pt>
                <c:pt idx="1772">
                  <c:v>2013-12-12</c:v>
                </c:pt>
                <c:pt idx="1773">
                  <c:v>2013-12-13</c:v>
                </c:pt>
                <c:pt idx="1774">
                  <c:v>2013-12-16</c:v>
                </c:pt>
                <c:pt idx="1775">
                  <c:v>2013-12-17</c:v>
                </c:pt>
                <c:pt idx="1776">
                  <c:v>2013-12-18</c:v>
                </c:pt>
                <c:pt idx="1777">
                  <c:v>2013-12-19</c:v>
                </c:pt>
                <c:pt idx="1778">
                  <c:v>2013-12-20</c:v>
                </c:pt>
                <c:pt idx="1779">
                  <c:v>2013-12-23</c:v>
                </c:pt>
                <c:pt idx="1780">
                  <c:v>2013-12-24</c:v>
                </c:pt>
                <c:pt idx="1781">
                  <c:v>2013-12-26</c:v>
                </c:pt>
                <c:pt idx="1782">
                  <c:v>2013-12-27</c:v>
                </c:pt>
                <c:pt idx="1783">
                  <c:v>2013-12-30</c:v>
                </c:pt>
                <c:pt idx="1784">
                  <c:v>2013-12-31</c:v>
                </c:pt>
                <c:pt idx="1785">
                  <c:v>2014-01-01</c:v>
                </c:pt>
                <c:pt idx="1786">
                  <c:v>2014-01-02</c:v>
                </c:pt>
                <c:pt idx="1787">
                  <c:v>2014-01-03</c:v>
                </c:pt>
                <c:pt idx="1788">
                  <c:v>2014-01-06</c:v>
                </c:pt>
                <c:pt idx="1789">
                  <c:v>2014-01-07</c:v>
                </c:pt>
                <c:pt idx="1790">
                  <c:v>2014-01-08</c:v>
                </c:pt>
                <c:pt idx="1791">
                  <c:v>2014-01-09</c:v>
                </c:pt>
                <c:pt idx="1792">
                  <c:v>2014-01-10</c:v>
                </c:pt>
                <c:pt idx="1793">
                  <c:v>2014-01-13</c:v>
                </c:pt>
                <c:pt idx="1794">
                  <c:v>2014-01-14</c:v>
                </c:pt>
                <c:pt idx="1795">
                  <c:v>2014-01-15</c:v>
                </c:pt>
                <c:pt idx="1796">
                  <c:v>2014-01-16</c:v>
                </c:pt>
                <c:pt idx="1797">
                  <c:v>2014-01-17</c:v>
                </c:pt>
                <c:pt idx="1798">
                  <c:v>2014-01-20</c:v>
                </c:pt>
                <c:pt idx="1799">
                  <c:v>2014-01-21</c:v>
                </c:pt>
                <c:pt idx="1800">
                  <c:v>2014-01-22</c:v>
                </c:pt>
                <c:pt idx="1801">
                  <c:v>2014-01-23</c:v>
                </c:pt>
                <c:pt idx="1802">
                  <c:v>2014-01-24</c:v>
                </c:pt>
                <c:pt idx="1803">
                  <c:v>2014-01-27</c:v>
                </c:pt>
                <c:pt idx="1804">
                  <c:v>2014-01-28</c:v>
                </c:pt>
                <c:pt idx="1805">
                  <c:v>2014-01-29</c:v>
                </c:pt>
                <c:pt idx="1806">
                  <c:v>2014-01-30</c:v>
                </c:pt>
                <c:pt idx="1807">
                  <c:v>2014-01-31</c:v>
                </c:pt>
                <c:pt idx="1808">
                  <c:v>2014-02-03</c:v>
                </c:pt>
                <c:pt idx="1809">
                  <c:v>2014-02-04</c:v>
                </c:pt>
                <c:pt idx="1810">
                  <c:v>2014-02-05</c:v>
                </c:pt>
                <c:pt idx="1811">
                  <c:v>2014-02-06</c:v>
                </c:pt>
                <c:pt idx="1812">
                  <c:v>2014-02-07</c:v>
                </c:pt>
                <c:pt idx="1813">
                  <c:v>2014-02-10</c:v>
                </c:pt>
                <c:pt idx="1814">
                  <c:v>2014-02-11</c:v>
                </c:pt>
                <c:pt idx="1815">
                  <c:v>2014-02-12</c:v>
                </c:pt>
                <c:pt idx="1816">
                  <c:v>2014-02-13</c:v>
                </c:pt>
                <c:pt idx="1817">
                  <c:v>2014-02-14</c:v>
                </c:pt>
                <c:pt idx="1818">
                  <c:v>2014-02-17</c:v>
                </c:pt>
                <c:pt idx="1819">
                  <c:v>2014-02-18</c:v>
                </c:pt>
                <c:pt idx="1820">
                  <c:v>2014-02-19</c:v>
                </c:pt>
                <c:pt idx="1821">
                  <c:v>2014-02-20</c:v>
                </c:pt>
                <c:pt idx="1822">
                  <c:v>2014-02-21</c:v>
                </c:pt>
                <c:pt idx="1823">
                  <c:v>2014-02-24</c:v>
                </c:pt>
                <c:pt idx="1824">
                  <c:v>2014-02-25</c:v>
                </c:pt>
                <c:pt idx="1825">
                  <c:v>2014-02-26</c:v>
                </c:pt>
                <c:pt idx="1826">
                  <c:v>2014-02-28</c:v>
                </c:pt>
                <c:pt idx="1827">
                  <c:v>2014-03-03</c:v>
                </c:pt>
                <c:pt idx="1828">
                  <c:v>2014-03-04</c:v>
                </c:pt>
                <c:pt idx="1829">
                  <c:v>2014-03-05</c:v>
                </c:pt>
                <c:pt idx="1830">
                  <c:v>2014-03-06</c:v>
                </c:pt>
                <c:pt idx="1831">
                  <c:v>2014-03-07</c:v>
                </c:pt>
                <c:pt idx="1832">
                  <c:v>2014-03-10</c:v>
                </c:pt>
                <c:pt idx="1833">
                  <c:v>2014-03-11</c:v>
                </c:pt>
                <c:pt idx="1834">
                  <c:v>2014-03-12</c:v>
                </c:pt>
                <c:pt idx="1835">
                  <c:v>2014-03-13</c:v>
                </c:pt>
                <c:pt idx="1836">
                  <c:v>2014-03-14</c:v>
                </c:pt>
                <c:pt idx="1837">
                  <c:v>2014-03-18</c:v>
                </c:pt>
                <c:pt idx="1838">
                  <c:v>2014-03-19</c:v>
                </c:pt>
                <c:pt idx="1839">
                  <c:v>2014-03-20</c:v>
                </c:pt>
                <c:pt idx="1840">
                  <c:v>2014-03-21</c:v>
                </c:pt>
                <c:pt idx="1841">
                  <c:v>2014-03-22</c:v>
                </c:pt>
                <c:pt idx="1842">
                  <c:v>2014-03-24</c:v>
                </c:pt>
                <c:pt idx="1843">
                  <c:v>2014-03-25</c:v>
                </c:pt>
                <c:pt idx="1844">
                  <c:v>2014-03-26</c:v>
                </c:pt>
                <c:pt idx="1845">
                  <c:v>2014-03-27</c:v>
                </c:pt>
                <c:pt idx="1846">
                  <c:v>2014-03-28</c:v>
                </c:pt>
                <c:pt idx="1847">
                  <c:v>2014-03-31</c:v>
                </c:pt>
                <c:pt idx="1848">
                  <c:v>2014-04-01</c:v>
                </c:pt>
                <c:pt idx="1849">
                  <c:v>2014-04-02</c:v>
                </c:pt>
                <c:pt idx="1850">
                  <c:v>2014-04-03</c:v>
                </c:pt>
                <c:pt idx="1851">
                  <c:v>2014-04-04</c:v>
                </c:pt>
                <c:pt idx="1852">
                  <c:v>2014-04-07</c:v>
                </c:pt>
                <c:pt idx="1853">
                  <c:v>2014-04-09</c:v>
                </c:pt>
                <c:pt idx="1854">
                  <c:v>2014-04-10</c:v>
                </c:pt>
                <c:pt idx="1855">
                  <c:v>2014-04-11</c:v>
                </c:pt>
                <c:pt idx="1856">
                  <c:v>2014-04-15</c:v>
                </c:pt>
                <c:pt idx="1857">
                  <c:v>2014-04-16</c:v>
                </c:pt>
                <c:pt idx="1858">
                  <c:v>2014-04-17</c:v>
                </c:pt>
                <c:pt idx="1859">
                  <c:v>2014-04-21</c:v>
                </c:pt>
                <c:pt idx="1860">
                  <c:v>2014-04-22</c:v>
                </c:pt>
                <c:pt idx="1861">
                  <c:v>2014-04-23</c:v>
                </c:pt>
                <c:pt idx="1862">
                  <c:v>2014-04-25</c:v>
                </c:pt>
                <c:pt idx="1863">
                  <c:v>2014-04-28</c:v>
                </c:pt>
                <c:pt idx="1864">
                  <c:v>2014-04-29</c:v>
                </c:pt>
                <c:pt idx="1865">
                  <c:v>2014-04-30</c:v>
                </c:pt>
                <c:pt idx="1866">
                  <c:v>2014-05-02</c:v>
                </c:pt>
                <c:pt idx="1867">
                  <c:v>2014-05-05</c:v>
                </c:pt>
                <c:pt idx="1868">
                  <c:v>2014-05-06</c:v>
                </c:pt>
                <c:pt idx="1869">
                  <c:v>2014-05-07</c:v>
                </c:pt>
                <c:pt idx="1870">
                  <c:v>2014-05-08</c:v>
                </c:pt>
                <c:pt idx="1871">
                  <c:v>2014-05-09</c:v>
                </c:pt>
                <c:pt idx="1872">
                  <c:v>2014-05-12</c:v>
                </c:pt>
                <c:pt idx="1873">
                  <c:v>2014-05-13</c:v>
                </c:pt>
                <c:pt idx="1874">
                  <c:v>2014-05-14</c:v>
                </c:pt>
                <c:pt idx="1875">
                  <c:v>2014-05-15</c:v>
                </c:pt>
                <c:pt idx="1876">
                  <c:v>2014-05-16</c:v>
                </c:pt>
                <c:pt idx="1877">
                  <c:v>2014-05-19</c:v>
                </c:pt>
                <c:pt idx="1878">
                  <c:v>2014-05-20</c:v>
                </c:pt>
                <c:pt idx="1879">
                  <c:v>2014-05-21</c:v>
                </c:pt>
                <c:pt idx="1880">
                  <c:v>2014-05-22</c:v>
                </c:pt>
                <c:pt idx="1881">
                  <c:v>2014-05-23</c:v>
                </c:pt>
                <c:pt idx="1882">
                  <c:v>2014-05-26</c:v>
                </c:pt>
                <c:pt idx="1883">
                  <c:v>2014-05-27</c:v>
                </c:pt>
                <c:pt idx="1884">
                  <c:v>2014-05-28</c:v>
                </c:pt>
                <c:pt idx="1885">
                  <c:v>2014-05-29</c:v>
                </c:pt>
                <c:pt idx="1886">
                  <c:v>2014-05-30</c:v>
                </c:pt>
                <c:pt idx="1887">
                  <c:v>2014-06-02</c:v>
                </c:pt>
                <c:pt idx="1888">
                  <c:v>2014-06-03</c:v>
                </c:pt>
                <c:pt idx="1889">
                  <c:v>2014-06-04</c:v>
                </c:pt>
                <c:pt idx="1890">
                  <c:v>2014-06-05</c:v>
                </c:pt>
                <c:pt idx="1891">
                  <c:v>2014-06-06</c:v>
                </c:pt>
                <c:pt idx="1892">
                  <c:v>2014-06-09</c:v>
                </c:pt>
                <c:pt idx="1893">
                  <c:v>2014-06-10</c:v>
                </c:pt>
                <c:pt idx="1894">
                  <c:v>2014-06-11</c:v>
                </c:pt>
                <c:pt idx="1895">
                  <c:v>2014-06-12</c:v>
                </c:pt>
                <c:pt idx="1896">
                  <c:v>2014-06-13</c:v>
                </c:pt>
                <c:pt idx="1897">
                  <c:v>2014-06-16</c:v>
                </c:pt>
                <c:pt idx="1898">
                  <c:v>2014-06-17</c:v>
                </c:pt>
                <c:pt idx="1899">
                  <c:v>2014-06-18</c:v>
                </c:pt>
                <c:pt idx="1900">
                  <c:v>2014-06-19</c:v>
                </c:pt>
                <c:pt idx="1901">
                  <c:v>2014-06-20</c:v>
                </c:pt>
                <c:pt idx="1902">
                  <c:v>2014-06-23</c:v>
                </c:pt>
                <c:pt idx="1903">
                  <c:v>2014-06-24</c:v>
                </c:pt>
                <c:pt idx="1904">
                  <c:v>2014-06-25</c:v>
                </c:pt>
                <c:pt idx="1905">
                  <c:v>2014-06-26</c:v>
                </c:pt>
                <c:pt idx="1906">
                  <c:v>2014-06-27</c:v>
                </c:pt>
                <c:pt idx="1907">
                  <c:v>2014-06-30</c:v>
                </c:pt>
                <c:pt idx="1908">
                  <c:v>2014-07-01</c:v>
                </c:pt>
                <c:pt idx="1909">
                  <c:v>2014-07-02</c:v>
                </c:pt>
                <c:pt idx="1910">
                  <c:v>2014-07-03</c:v>
                </c:pt>
                <c:pt idx="1911">
                  <c:v>2014-07-04</c:v>
                </c:pt>
                <c:pt idx="1912">
                  <c:v>2014-07-07</c:v>
                </c:pt>
                <c:pt idx="1913">
                  <c:v>2014-07-08</c:v>
                </c:pt>
                <c:pt idx="1914">
                  <c:v>2014-07-09</c:v>
                </c:pt>
                <c:pt idx="1915">
                  <c:v>2014-07-10</c:v>
                </c:pt>
                <c:pt idx="1916">
                  <c:v>2014-07-11</c:v>
                </c:pt>
                <c:pt idx="1917">
                  <c:v>2014-07-14</c:v>
                </c:pt>
                <c:pt idx="1918">
                  <c:v>2014-07-15</c:v>
                </c:pt>
                <c:pt idx="1919">
                  <c:v>2014-07-16</c:v>
                </c:pt>
                <c:pt idx="1920">
                  <c:v>2014-07-17</c:v>
                </c:pt>
                <c:pt idx="1921">
                  <c:v>2014-07-18</c:v>
                </c:pt>
                <c:pt idx="1922">
                  <c:v>2014-07-21</c:v>
                </c:pt>
                <c:pt idx="1923">
                  <c:v>2014-07-22</c:v>
                </c:pt>
                <c:pt idx="1924">
                  <c:v>2014-07-23</c:v>
                </c:pt>
                <c:pt idx="1925">
                  <c:v>2014-07-24</c:v>
                </c:pt>
                <c:pt idx="1926">
                  <c:v>2014-07-25</c:v>
                </c:pt>
                <c:pt idx="1927">
                  <c:v>2014-07-28</c:v>
                </c:pt>
                <c:pt idx="1928">
                  <c:v>2014-07-30</c:v>
                </c:pt>
                <c:pt idx="1929">
                  <c:v>2014-07-31</c:v>
                </c:pt>
                <c:pt idx="1930">
                  <c:v>2014-08-01</c:v>
                </c:pt>
                <c:pt idx="1931">
                  <c:v>2014-08-04</c:v>
                </c:pt>
                <c:pt idx="1932">
                  <c:v>2014-08-05</c:v>
                </c:pt>
                <c:pt idx="1933">
                  <c:v>2014-08-06</c:v>
                </c:pt>
                <c:pt idx="1934">
                  <c:v>2014-08-07</c:v>
                </c:pt>
                <c:pt idx="1935">
                  <c:v>2014-08-08</c:v>
                </c:pt>
                <c:pt idx="1936">
                  <c:v>2014-08-11</c:v>
                </c:pt>
                <c:pt idx="1937">
                  <c:v>2014-08-12</c:v>
                </c:pt>
                <c:pt idx="1938">
                  <c:v>2014-08-13</c:v>
                </c:pt>
                <c:pt idx="1939">
                  <c:v>2014-08-14</c:v>
                </c:pt>
                <c:pt idx="1940">
                  <c:v>2014-08-18</c:v>
                </c:pt>
                <c:pt idx="1941">
                  <c:v>2014-08-19</c:v>
                </c:pt>
                <c:pt idx="1942">
                  <c:v>2014-08-20</c:v>
                </c:pt>
                <c:pt idx="1943">
                  <c:v>2014-08-21</c:v>
                </c:pt>
                <c:pt idx="1944">
                  <c:v>2014-08-22</c:v>
                </c:pt>
                <c:pt idx="1945">
                  <c:v>2014-08-25</c:v>
                </c:pt>
                <c:pt idx="1946">
                  <c:v>2014-08-26</c:v>
                </c:pt>
                <c:pt idx="1947">
                  <c:v>2014-08-27</c:v>
                </c:pt>
                <c:pt idx="1948">
                  <c:v>2014-08-28</c:v>
                </c:pt>
                <c:pt idx="1949">
                  <c:v>2014-09-01</c:v>
                </c:pt>
                <c:pt idx="1950">
                  <c:v>2014-09-02</c:v>
                </c:pt>
                <c:pt idx="1951">
                  <c:v>2014-09-03</c:v>
                </c:pt>
                <c:pt idx="1952">
                  <c:v>2014-09-04</c:v>
                </c:pt>
                <c:pt idx="1953">
                  <c:v>2014-09-05</c:v>
                </c:pt>
                <c:pt idx="1954">
                  <c:v>2014-09-08</c:v>
                </c:pt>
                <c:pt idx="1955">
                  <c:v>2014-09-09</c:v>
                </c:pt>
                <c:pt idx="1956">
                  <c:v>2014-09-10</c:v>
                </c:pt>
                <c:pt idx="1957">
                  <c:v>2014-09-11</c:v>
                </c:pt>
                <c:pt idx="1958">
                  <c:v>2014-09-12</c:v>
                </c:pt>
                <c:pt idx="1959">
                  <c:v>2014-09-15</c:v>
                </c:pt>
                <c:pt idx="1960">
                  <c:v>2014-09-16</c:v>
                </c:pt>
                <c:pt idx="1961">
                  <c:v>2014-09-17</c:v>
                </c:pt>
                <c:pt idx="1962">
                  <c:v>2014-09-18</c:v>
                </c:pt>
                <c:pt idx="1963">
                  <c:v>2014-09-19</c:v>
                </c:pt>
                <c:pt idx="1964">
                  <c:v>2014-09-22</c:v>
                </c:pt>
                <c:pt idx="1965">
                  <c:v>2014-09-23</c:v>
                </c:pt>
                <c:pt idx="1966">
                  <c:v>2014-09-24</c:v>
                </c:pt>
                <c:pt idx="1967">
                  <c:v>2014-09-25</c:v>
                </c:pt>
                <c:pt idx="1968">
                  <c:v>2014-09-26</c:v>
                </c:pt>
                <c:pt idx="1969">
                  <c:v>2014-09-29</c:v>
                </c:pt>
                <c:pt idx="1970">
                  <c:v>2014-09-30</c:v>
                </c:pt>
                <c:pt idx="1971">
                  <c:v>2014-10-01</c:v>
                </c:pt>
                <c:pt idx="1972">
                  <c:v>2014-10-07</c:v>
                </c:pt>
                <c:pt idx="1973">
                  <c:v>2014-10-08</c:v>
                </c:pt>
                <c:pt idx="1974">
                  <c:v>2014-10-09</c:v>
                </c:pt>
                <c:pt idx="1975">
                  <c:v>2014-10-10</c:v>
                </c:pt>
                <c:pt idx="1976">
                  <c:v>2014-10-13</c:v>
                </c:pt>
                <c:pt idx="1977">
                  <c:v>2014-10-14</c:v>
                </c:pt>
                <c:pt idx="1978">
                  <c:v>2014-10-16</c:v>
                </c:pt>
                <c:pt idx="1979">
                  <c:v>2014-10-17</c:v>
                </c:pt>
                <c:pt idx="1980">
                  <c:v>2014-10-20</c:v>
                </c:pt>
                <c:pt idx="1981">
                  <c:v>2014-10-21</c:v>
                </c:pt>
                <c:pt idx="1982">
                  <c:v>2014-10-22</c:v>
                </c:pt>
                <c:pt idx="1983">
                  <c:v>2014-10-23</c:v>
                </c:pt>
                <c:pt idx="1984">
                  <c:v>2014-10-27</c:v>
                </c:pt>
                <c:pt idx="1985">
                  <c:v>2014-10-28</c:v>
                </c:pt>
                <c:pt idx="1986">
                  <c:v>2014-10-29</c:v>
                </c:pt>
                <c:pt idx="1987">
                  <c:v>2014-10-30</c:v>
                </c:pt>
                <c:pt idx="1988">
                  <c:v>2014-10-31</c:v>
                </c:pt>
                <c:pt idx="1989">
                  <c:v>2014-11-03</c:v>
                </c:pt>
                <c:pt idx="1990">
                  <c:v>2014-11-05</c:v>
                </c:pt>
                <c:pt idx="1991">
                  <c:v>2014-11-07</c:v>
                </c:pt>
                <c:pt idx="1992">
                  <c:v>2014-11-10</c:v>
                </c:pt>
                <c:pt idx="1993">
                  <c:v>2014-11-11</c:v>
                </c:pt>
                <c:pt idx="1994">
                  <c:v>2014-11-12</c:v>
                </c:pt>
                <c:pt idx="1995">
                  <c:v>2014-11-13</c:v>
                </c:pt>
                <c:pt idx="1996">
                  <c:v>2014-11-14</c:v>
                </c:pt>
                <c:pt idx="1997">
                  <c:v>2014-11-17</c:v>
                </c:pt>
                <c:pt idx="1998">
                  <c:v>2014-11-18</c:v>
                </c:pt>
                <c:pt idx="1999">
                  <c:v>2014-11-19</c:v>
                </c:pt>
                <c:pt idx="2000">
                  <c:v>2014-11-20</c:v>
                </c:pt>
                <c:pt idx="2001">
                  <c:v>2014-11-21</c:v>
                </c:pt>
                <c:pt idx="2002">
                  <c:v>2014-11-24</c:v>
                </c:pt>
                <c:pt idx="2003">
                  <c:v>2014-11-25</c:v>
                </c:pt>
                <c:pt idx="2004">
                  <c:v>2014-11-26</c:v>
                </c:pt>
                <c:pt idx="2005">
                  <c:v>2014-11-27</c:v>
                </c:pt>
                <c:pt idx="2006">
                  <c:v>2014-11-28</c:v>
                </c:pt>
                <c:pt idx="2007">
                  <c:v>2014-12-01</c:v>
                </c:pt>
                <c:pt idx="2008">
                  <c:v>2014-12-02</c:v>
                </c:pt>
                <c:pt idx="2009">
                  <c:v>2014-12-03</c:v>
                </c:pt>
                <c:pt idx="2010">
                  <c:v>2014-12-04</c:v>
                </c:pt>
                <c:pt idx="2011">
                  <c:v>2014-12-05</c:v>
                </c:pt>
                <c:pt idx="2012">
                  <c:v>2014-12-08</c:v>
                </c:pt>
                <c:pt idx="2013">
                  <c:v>2014-12-09</c:v>
                </c:pt>
                <c:pt idx="2014">
                  <c:v>2014-12-10</c:v>
                </c:pt>
                <c:pt idx="2015">
                  <c:v>2014-12-11</c:v>
                </c:pt>
                <c:pt idx="2016">
                  <c:v>2014-12-12</c:v>
                </c:pt>
                <c:pt idx="2017">
                  <c:v>2014-12-15</c:v>
                </c:pt>
                <c:pt idx="2018">
                  <c:v>2014-12-16</c:v>
                </c:pt>
                <c:pt idx="2019">
                  <c:v>2014-12-17</c:v>
                </c:pt>
                <c:pt idx="2020">
                  <c:v>2014-12-18</c:v>
                </c:pt>
                <c:pt idx="2021">
                  <c:v>2014-12-19</c:v>
                </c:pt>
                <c:pt idx="2022">
                  <c:v>2014-12-22</c:v>
                </c:pt>
                <c:pt idx="2023">
                  <c:v>2014-12-23</c:v>
                </c:pt>
                <c:pt idx="2024">
                  <c:v>2014-12-24</c:v>
                </c:pt>
                <c:pt idx="2025">
                  <c:v>2014-12-26</c:v>
                </c:pt>
                <c:pt idx="2026">
                  <c:v>2014-12-29</c:v>
                </c:pt>
                <c:pt idx="2027">
                  <c:v>2014-12-30</c:v>
                </c:pt>
                <c:pt idx="2028">
                  <c:v>2014-12-31</c:v>
                </c:pt>
                <c:pt idx="2029">
                  <c:v>2015-01-01</c:v>
                </c:pt>
                <c:pt idx="2030">
                  <c:v>2015-01-02</c:v>
                </c:pt>
                <c:pt idx="2031">
                  <c:v>2015-01-05</c:v>
                </c:pt>
                <c:pt idx="2032">
                  <c:v>2015-01-06</c:v>
                </c:pt>
                <c:pt idx="2033">
                  <c:v>2015-01-07</c:v>
                </c:pt>
                <c:pt idx="2034">
                  <c:v>2015-01-08</c:v>
                </c:pt>
                <c:pt idx="2035">
                  <c:v>2015-01-09</c:v>
                </c:pt>
                <c:pt idx="2036">
                  <c:v>2015-01-12</c:v>
                </c:pt>
                <c:pt idx="2037">
                  <c:v>2015-01-13</c:v>
                </c:pt>
                <c:pt idx="2038">
                  <c:v>2015-01-14</c:v>
                </c:pt>
                <c:pt idx="2039">
                  <c:v>2015-01-15</c:v>
                </c:pt>
                <c:pt idx="2040">
                  <c:v>2015-01-16</c:v>
                </c:pt>
                <c:pt idx="2041">
                  <c:v>2015-01-19</c:v>
                </c:pt>
                <c:pt idx="2042">
                  <c:v>2015-01-20</c:v>
                </c:pt>
                <c:pt idx="2043">
                  <c:v>2015-01-21</c:v>
                </c:pt>
                <c:pt idx="2044">
                  <c:v>2015-01-22</c:v>
                </c:pt>
                <c:pt idx="2045">
                  <c:v>2015-01-23</c:v>
                </c:pt>
                <c:pt idx="2046">
                  <c:v>2015-01-27</c:v>
                </c:pt>
                <c:pt idx="2047">
                  <c:v>2015-01-28</c:v>
                </c:pt>
                <c:pt idx="2048">
                  <c:v>2015-01-29</c:v>
                </c:pt>
                <c:pt idx="2049">
                  <c:v>2015-01-30</c:v>
                </c:pt>
                <c:pt idx="2050">
                  <c:v>2015-02-02</c:v>
                </c:pt>
                <c:pt idx="2051">
                  <c:v>2015-02-03</c:v>
                </c:pt>
                <c:pt idx="2052">
                  <c:v>2015-02-04</c:v>
                </c:pt>
                <c:pt idx="2053">
                  <c:v>2015-02-05</c:v>
                </c:pt>
                <c:pt idx="2054">
                  <c:v>2015-02-06</c:v>
                </c:pt>
                <c:pt idx="2055">
                  <c:v>2015-02-09</c:v>
                </c:pt>
                <c:pt idx="2056">
                  <c:v>2015-02-10</c:v>
                </c:pt>
                <c:pt idx="2057">
                  <c:v>2015-02-11</c:v>
                </c:pt>
                <c:pt idx="2058">
                  <c:v>2015-02-12</c:v>
                </c:pt>
                <c:pt idx="2059">
                  <c:v>2015-02-13</c:v>
                </c:pt>
                <c:pt idx="2060">
                  <c:v>2015-02-16</c:v>
                </c:pt>
                <c:pt idx="2061">
                  <c:v>2015-02-18</c:v>
                </c:pt>
                <c:pt idx="2062">
                  <c:v>2015-02-19</c:v>
                </c:pt>
                <c:pt idx="2063">
                  <c:v>2015-02-20</c:v>
                </c:pt>
                <c:pt idx="2064">
                  <c:v>2015-02-23</c:v>
                </c:pt>
                <c:pt idx="2065">
                  <c:v>2015-02-24</c:v>
                </c:pt>
                <c:pt idx="2066">
                  <c:v>2015-02-25</c:v>
                </c:pt>
                <c:pt idx="2067">
                  <c:v>2015-02-26</c:v>
                </c:pt>
                <c:pt idx="2068">
                  <c:v>2015-02-27</c:v>
                </c:pt>
                <c:pt idx="2069">
                  <c:v>2015-02-28</c:v>
                </c:pt>
                <c:pt idx="2070">
                  <c:v>2015-03-02</c:v>
                </c:pt>
                <c:pt idx="2071">
                  <c:v>2015-03-03</c:v>
                </c:pt>
                <c:pt idx="2072">
                  <c:v>2015-03-04</c:v>
                </c:pt>
                <c:pt idx="2073">
                  <c:v>2015-03-05</c:v>
                </c:pt>
                <c:pt idx="2074">
                  <c:v>2015-03-09</c:v>
                </c:pt>
                <c:pt idx="2075">
                  <c:v>2015-03-10</c:v>
                </c:pt>
                <c:pt idx="2076">
                  <c:v>2015-03-11</c:v>
                </c:pt>
                <c:pt idx="2077">
                  <c:v>2015-03-12</c:v>
                </c:pt>
                <c:pt idx="2078">
                  <c:v>2015-03-13</c:v>
                </c:pt>
                <c:pt idx="2079">
                  <c:v>2015-03-16</c:v>
                </c:pt>
                <c:pt idx="2080">
                  <c:v>2015-03-17</c:v>
                </c:pt>
                <c:pt idx="2081">
                  <c:v>2015-03-18</c:v>
                </c:pt>
                <c:pt idx="2082">
                  <c:v>2015-03-19</c:v>
                </c:pt>
                <c:pt idx="2083">
                  <c:v>2015-03-20</c:v>
                </c:pt>
                <c:pt idx="2084">
                  <c:v>2015-03-23</c:v>
                </c:pt>
                <c:pt idx="2085">
                  <c:v>2015-03-24</c:v>
                </c:pt>
                <c:pt idx="2086">
                  <c:v>2015-03-25</c:v>
                </c:pt>
                <c:pt idx="2087">
                  <c:v>2015-03-26</c:v>
                </c:pt>
                <c:pt idx="2088">
                  <c:v>2015-03-27</c:v>
                </c:pt>
                <c:pt idx="2089">
                  <c:v>2015-03-30</c:v>
                </c:pt>
                <c:pt idx="2090">
                  <c:v>2015-03-31</c:v>
                </c:pt>
                <c:pt idx="2091">
                  <c:v>2015-04-01</c:v>
                </c:pt>
                <c:pt idx="2092">
                  <c:v>2015-04-06</c:v>
                </c:pt>
                <c:pt idx="2093">
                  <c:v>2015-04-07</c:v>
                </c:pt>
                <c:pt idx="2094">
                  <c:v>2015-04-08</c:v>
                </c:pt>
                <c:pt idx="2095">
                  <c:v>2015-04-09</c:v>
                </c:pt>
                <c:pt idx="2096">
                  <c:v>2015-04-10</c:v>
                </c:pt>
                <c:pt idx="2097">
                  <c:v>2015-04-13</c:v>
                </c:pt>
                <c:pt idx="2098">
                  <c:v>2015-04-15</c:v>
                </c:pt>
                <c:pt idx="2099">
                  <c:v>2015-04-16</c:v>
                </c:pt>
                <c:pt idx="2100">
                  <c:v>2015-04-17</c:v>
                </c:pt>
                <c:pt idx="2101">
                  <c:v>2015-04-20</c:v>
                </c:pt>
                <c:pt idx="2102">
                  <c:v>2015-04-21</c:v>
                </c:pt>
                <c:pt idx="2103">
                  <c:v>2015-04-22</c:v>
                </c:pt>
                <c:pt idx="2104">
                  <c:v>2015-04-23</c:v>
                </c:pt>
                <c:pt idx="2105">
                  <c:v>2015-04-24</c:v>
                </c:pt>
                <c:pt idx="2106">
                  <c:v>2015-04-27</c:v>
                </c:pt>
                <c:pt idx="2107">
                  <c:v>2015-04-28</c:v>
                </c:pt>
                <c:pt idx="2108">
                  <c:v>2015-04-29</c:v>
                </c:pt>
                <c:pt idx="2109">
                  <c:v>2015-04-30</c:v>
                </c:pt>
                <c:pt idx="2110">
                  <c:v>2015-05-04</c:v>
                </c:pt>
                <c:pt idx="2111">
                  <c:v>2015-05-05</c:v>
                </c:pt>
                <c:pt idx="2112">
                  <c:v>2015-05-06</c:v>
                </c:pt>
                <c:pt idx="2113">
                  <c:v>2015-05-07</c:v>
                </c:pt>
                <c:pt idx="2114">
                  <c:v>2015-05-08</c:v>
                </c:pt>
                <c:pt idx="2115">
                  <c:v>2015-05-11</c:v>
                </c:pt>
                <c:pt idx="2116">
                  <c:v>2015-05-12</c:v>
                </c:pt>
                <c:pt idx="2117">
                  <c:v>2015-05-13</c:v>
                </c:pt>
                <c:pt idx="2118">
                  <c:v>2015-05-14</c:v>
                </c:pt>
                <c:pt idx="2119">
                  <c:v>2015-05-15</c:v>
                </c:pt>
                <c:pt idx="2120">
                  <c:v>2015-05-18</c:v>
                </c:pt>
                <c:pt idx="2121">
                  <c:v>2015-05-19</c:v>
                </c:pt>
                <c:pt idx="2122">
                  <c:v>2015-05-20</c:v>
                </c:pt>
                <c:pt idx="2123">
                  <c:v>2015-05-21</c:v>
                </c:pt>
                <c:pt idx="2124">
                  <c:v>2015-05-22</c:v>
                </c:pt>
                <c:pt idx="2125">
                  <c:v>2015-05-25</c:v>
                </c:pt>
                <c:pt idx="2126">
                  <c:v>2015-05-26</c:v>
                </c:pt>
                <c:pt idx="2127">
                  <c:v>2015-05-27</c:v>
                </c:pt>
                <c:pt idx="2128">
                  <c:v>2015-05-28</c:v>
                </c:pt>
                <c:pt idx="2129">
                  <c:v>2015-05-29</c:v>
                </c:pt>
                <c:pt idx="2130">
                  <c:v>2015-06-01</c:v>
                </c:pt>
                <c:pt idx="2131">
                  <c:v>2015-06-02</c:v>
                </c:pt>
                <c:pt idx="2132">
                  <c:v>2015-06-03</c:v>
                </c:pt>
                <c:pt idx="2133">
                  <c:v>2015-06-04</c:v>
                </c:pt>
                <c:pt idx="2134">
                  <c:v>2015-06-05</c:v>
                </c:pt>
                <c:pt idx="2135">
                  <c:v>2015-06-08</c:v>
                </c:pt>
                <c:pt idx="2136">
                  <c:v>2015-06-09</c:v>
                </c:pt>
                <c:pt idx="2137">
                  <c:v>2015-06-10</c:v>
                </c:pt>
                <c:pt idx="2138">
                  <c:v>2015-06-11</c:v>
                </c:pt>
                <c:pt idx="2139">
                  <c:v>2015-06-12</c:v>
                </c:pt>
                <c:pt idx="2140">
                  <c:v>2015-06-15</c:v>
                </c:pt>
                <c:pt idx="2141">
                  <c:v>2015-06-16</c:v>
                </c:pt>
                <c:pt idx="2142">
                  <c:v>2015-06-17</c:v>
                </c:pt>
                <c:pt idx="2143">
                  <c:v>2015-06-18</c:v>
                </c:pt>
                <c:pt idx="2144">
                  <c:v>2015-06-19</c:v>
                </c:pt>
                <c:pt idx="2145">
                  <c:v>2015-06-22</c:v>
                </c:pt>
                <c:pt idx="2146">
                  <c:v>2015-06-23</c:v>
                </c:pt>
                <c:pt idx="2147">
                  <c:v>2015-06-24</c:v>
                </c:pt>
                <c:pt idx="2148">
                  <c:v>2015-06-25</c:v>
                </c:pt>
                <c:pt idx="2149">
                  <c:v>2015-06-26</c:v>
                </c:pt>
                <c:pt idx="2150">
                  <c:v>2015-06-29</c:v>
                </c:pt>
                <c:pt idx="2151">
                  <c:v>2015-06-30</c:v>
                </c:pt>
                <c:pt idx="2152">
                  <c:v>2015-07-01</c:v>
                </c:pt>
                <c:pt idx="2153">
                  <c:v>2015-07-02</c:v>
                </c:pt>
                <c:pt idx="2154">
                  <c:v>2015-07-03</c:v>
                </c:pt>
                <c:pt idx="2155">
                  <c:v>2015-07-06</c:v>
                </c:pt>
                <c:pt idx="2156">
                  <c:v>2015-07-07</c:v>
                </c:pt>
                <c:pt idx="2157">
                  <c:v>2015-07-08</c:v>
                </c:pt>
                <c:pt idx="2158">
                  <c:v>2015-07-09</c:v>
                </c:pt>
                <c:pt idx="2159">
                  <c:v>2015-07-10</c:v>
                </c:pt>
                <c:pt idx="2160">
                  <c:v>2015-07-13</c:v>
                </c:pt>
                <c:pt idx="2161">
                  <c:v>2015-07-14</c:v>
                </c:pt>
                <c:pt idx="2162">
                  <c:v>2015-07-15</c:v>
                </c:pt>
                <c:pt idx="2163">
                  <c:v>2015-07-16</c:v>
                </c:pt>
                <c:pt idx="2164">
                  <c:v>2015-07-17</c:v>
                </c:pt>
                <c:pt idx="2165">
                  <c:v>2015-07-20</c:v>
                </c:pt>
                <c:pt idx="2166">
                  <c:v>2015-07-21</c:v>
                </c:pt>
                <c:pt idx="2167">
                  <c:v>2015-07-22</c:v>
                </c:pt>
                <c:pt idx="2168">
                  <c:v>2015-07-23</c:v>
                </c:pt>
                <c:pt idx="2169">
                  <c:v>2015-07-24</c:v>
                </c:pt>
                <c:pt idx="2170">
                  <c:v>2015-07-27</c:v>
                </c:pt>
                <c:pt idx="2171">
                  <c:v>2015-07-28</c:v>
                </c:pt>
                <c:pt idx="2172">
                  <c:v>2015-07-29</c:v>
                </c:pt>
                <c:pt idx="2173">
                  <c:v>2015-07-30</c:v>
                </c:pt>
                <c:pt idx="2174">
                  <c:v>2015-07-31</c:v>
                </c:pt>
                <c:pt idx="2175">
                  <c:v>2015-08-03</c:v>
                </c:pt>
                <c:pt idx="2176">
                  <c:v>2015-08-04</c:v>
                </c:pt>
                <c:pt idx="2177">
                  <c:v>2015-08-05</c:v>
                </c:pt>
                <c:pt idx="2178">
                  <c:v>2015-08-06</c:v>
                </c:pt>
                <c:pt idx="2179">
                  <c:v>2015-08-07</c:v>
                </c:pt>
                <c:pt idx="2180">
                  <c:v>2015-08-10</c:v>
                </c:pt>
                <c:pt idx="2181">
                  <c:v>2015-08-11</c:v>
                </c:pt>
                <c:pt idx="2182">
                  <c:v>2015-08-12</c:v>
                </c:pt>
                <c:pt idx="2183">
                  <c:v>2015-08-13</c:v>
                </c:pt>
                <c:pt idx="2184">
                  <c:v>2015-08-14</c:v>
                </c:pt>
                <c:pt idx="2185">
                  <c:v>2015-08-17</c:v>
                </c:pt>
                <c:pt idx="2186">
                  <c:v>2015-08-18</c:v>
                </c:pt>
                <c:pt idx="2187">
                  <c:v>2015-08-19</c:v>
                </c:pt>
                <c:pt idx="2188">
                  <c:v>2015-08-20</c:v>
                </c:pt>
                <c:pt idx="2189">
                  <c:v>2015-08-21</c:v>
                </c:pt>
                <c:pt idx="2190">
                  <c:v>2015-08-24</c:v>
                </c:pt>
                <c:pt idx="2191">
                  <c:v>2015-08-25</c:v>
                </c:pt>
                <c:pt idx="2192">
                  <c:v>2015-08-26</c:v>
                </c:pt>
                <c:pt idx="2193">
                  <c:v>2015-08-27</c:v>
                </c:pt>
                <c:pt idx="2194">
                  <c:v>2015-08-28</c:v>
                </c:pt>
                <c:pt idx="2195">
                  <c:v>2015-08-31</c:v>
                </c:pt>
                <c:pt idx="2196">
                  <c:v>2015-09-01</c:v>
                </c:pt>
                <c:pt idx="2197">
                  <c:v>2015-09-02</c:v>
                </c:pt>
                <c:pt idx="2198">
                  <c:v>2015-09-03</c:v>
                </c:pt>
                <c:pt idx="2199">
                  <c:v>2015-09-04</c:v>
                </c:pt>
                <c:pt idx="2200">
                  <c:v>2015-09-07</c:v>
                </c:pt>
                <c:pt idx="2201">
                  <c:v>2015-09-08</c:v>
                </c:pt>
                <c:pt idx="2202">
                  <c:v>2015-09-09</c:v>
                </c:pt>
                <c:pt idx="2203">
                  <c:v>2015-09-10</c:v>
                </c:pt>
                <c:pt idx="2204">
                  <c:v>2015-09-11</c:v>
                </c:pt>
                <c:pt idx="2205">
                  <c:v>2015-09-14</c:v>
                </c:pt>
                <c:pt idx="2206">
                  <c:v>2015-09-15</c:v>
                </c:pt>
                <c:pt idx="2207">
                  <c:v>2015-09-16</c:v>
                </c:pt>
                <c:pt idx="2208">
                  <c:v>2015-09-18</c:v>
                </c:pt>
                <c:pt idx="2209">
                  <c:v>2015-09-21</c:v>
                </c:pt>
                <c:pt idx="2210">
                  <c:v>2015-09-22</c:v>
                </c:pt>
                <c:pt idx="2211">
                  <c:v>2015-09-23</c:v>
                </c:pt>
                <c:pt idx="2212">
                  <c:v>2015-09-24</c:v>
                </c:pt>
                <c:pt idx="2213">
                  <c:v>2015-09-28</c:v>
                </c:pt>
                <c:pt idx="2214">
                  <c:v>2015-09-29</c:v>
                </c:pt>
                <c:pt idx="2215">
                  <c:v>2015-09-30</c:v>
                </c:pt>
                <c:pt idx="2216">
                  <c:v>2015-10-01</c:v>
                </c:pt>
                <c:pt idx="2217">
                  <c:v>2015-10-05</c:v>
                </c:pt>
                <c:pt idx="2218">
                  <c:v>2015-10-06</c:v>
                </c:pt>
                <c:pt idx="2219">
                  <c:v>2015-10-07</c:v>
                </c:pt>
                <c:pt idx="2220">
                  <c:v>2015-10-08</c:v>
                </c:pt>
                <c:pt idx="2221">
                  <c:v>2015-10-09</c:v>
                </c:pt>
                <c:pt idx="2222">
                  <c:v>2015-10-12</c:v>
                </c:pt>
                <c:pt idx="2223">
                  <c:v>2015-10-13</c:v>
                </c:pt>
                <c:pt idx="2224">
                  <c:v>2015-10-14</c:v>
                </c:pt>
                <c:pt idx="2225">
                  <c:v>2015-10-15</c:v>
                </c:pt>
                <c:pt idx="2226">
                  <c:v>2015-10-16</c:v>
                </c:pt>
                <c:pt idx="2227">
                  <c:v>2015-10-19</c:v>
                </c:pt>
                <c:pt idx="2228">
                  <c:v>2015-10-20</c:v>
                </c:pt>
                <c:pt idx="2229">
                  <c:v>2015-10-21</c:v>
                </c:pt>
                <c:pt idx="2230">
                  <c:v>2015-10-23</c:v>
                </c:pt>
                <c:pt idx="2231">
                  <c:v>2015-10-26</c:v>
                </c:pt>
                <c:pt idx="2232">
                  <c:v>2015-10-27</c:v>
                </c:pt>
                <c:pt idx="2233">
                  <c:v>2015-10-28</c:v>
                </c:pt>
                <c:pt idx="2234">
                  <c:v>2015-10-29</c:v>
                </c:pt>
                <c:pt idx="2235">
                  <c:v>2015-10-30</c:v>
                </c:pt>
                <c:pt idx="2236">
                  <c:v>2015-11-02</c:v>
                </c:pt>
                <c:pt idx="2237">
                  <c:v>2015-11-03</c:v>
                </c:pt>
                <c:pt idx="2238">
                  <c:v>2015-11-04</c:v>
                </c:pt>
                <c:pt idx="2239">
                  <c:v>2015-11-05</c:v>
                </c:pt>
                <c:pt idx="2240">
                  <c:v>2015-11-06</c:v>
                </c:pt>
                <c:pt idx="2241">
                  <c:v>2015-11-09</c:v>
                </c:pt>
                <c:pt idx="2242">
                  <c:v>2015-11-10</c:v>
                </c:pt>
                <c:pt idx="2243">
                  <c:v>2015-11-11</c:v>
                </c:pt>
                <c:pt idx="2244">
                  <c:v>2015-11-13</c:v>
                </c:pt>
                <c:pt idx="2245">
                  <c:v>2015-11-16</c:v>
                </c:pt>
                <c:pt idx="2246">
                  <c:v>2015-11-17</c:v>
                </c:pt>
                <c:pt idx="2247">
                  <c:v>2015-11-18</c:v>
                </c:pt>
                <c:pt idx="2248">
                  <c:v>2015-11-19</c:v>
                </c:pt>
                <c:pt idx="2249">
                  <c:v>2015-11-20</c:v>
                </c:pt>
                <c:pt idx="2250">
                  <c:v>2015-11-23</c:v>
                </c:pt>
                <c:pt idx="2251">
                  <c:v>2015-11-24</c:v>
                </c:pt>
                <c:pt idx="2252">
                  <c:v>2015-11-26</c:v>
                </c:pt>
                <c:pt idx="2253">
                  <c:v>2015-11-27</c:v>
                </c:pt>
                <c:pt idx="2254">
                  <c:v>2015-11-30</c:v>
                </c:pt>
                <c:pt idx="2255">
                  <c:v>2015-12-01</c:v>
                </c:pt>
                <c:pt idx="2256">
                  <c:v>2015-12-02</c:v>
                </c:pt>
                <c:pt idx="2257">
                  <c:v>2015-12-03</c:v>
                </c:pt>
                <c:pt idx="2258">
                  <c:v>2015-12-04</c:v>
                </c:pt>
                <c:pt idx="2259">
                  <c:v>2015-12-07</c:v>
                </c:pt>
                <c:pt idx="2260">
                  <c:v>2015-12-08</c:v>
                </c:pt>
                <c:pt idx="2261">
                  <c:v>2015-12-09</c:v>
                </c:pt>
                <c:pt idx="2262">
                  <c:v>2015-12-10</c:v>
                </c:pt>
                <c:pt idx="2263">
                  <c:v>2015-12-11</c:v>
                </c:pt>
                <c:pt idx="2264">
                  <c:v>2015-12-14</c:v>
                </c:pt>
                <c:pt idx="2265">
                  <c:v>2015-12-15</c:v>
                </c:pt>
                <c:pt idx="2266">
                  <c:v>2015-12-16</c:v>
                </c:pt>
                <c:pt idx="2267">
                  <c:v>2015-12-17</c:v>
                </c:pt>
                <c:pt idx="2268">
                  <c:v>2015-12-18</c:v>
                </c:pt>
                <c:pt idx="2269">
                  <c:v>2015-12-21</c:v>
                </c:pt>
                <c:pt idx="2270">
                  <c:v>2015-12-22</c:v>
                </c:pt>
                <c:pt idx="2271">
                  <c:v>2015-12-23</c:v>
                </c:pt>
                <c:pt idx="2272">
                  <c:v>2015-12-24</c:v>
                </c:pt>
                <c:pt idx="2273">
                  <c:v>2015-12-28</c:v>
                </c:pt>
                <c:pt idx="2274">
                  <c:v>2015-12-29</c:v>
                </c:pt>
                <c:pt idx="2275">
                  <c:v>2015-12-30</c:v>
                </c:pt>
                <c:pt idx="2276">
                  <c:v>2015-12-31</c:v>
                </c:pt>
                <c:pt idx="2277">
                  <c:v>2016-01-01</c:v>
                </c:pt>
                <c:pt idx="2278">
                  <c:v>2016-01-04</c:v>
                </c:pt>
                <c:pt idx="2279">
                  <c:v>2016-01-05</c:v>
                </c:pt>
                <c:pt idx="2280">
                  <c:v>2016-01-06</c:v>
                </c:pt>
                <c:pt idx="2281">
                  <c:v>2016-01-07</c:v>
                </c:pt>
                <c:pt idx="2282">
                  <c:v>2016-01-08</c:v>
                </c:pt>
                <c:pt idx="2283">
                  <c:v>2016-01-11</c:v>
                </c:pt>
                <c:pt idx="2284">
                  <c:v>2016-01-12</c:v>
                </c:pt>
                <c:pt idx="2285">
                  <c:v>2016-01-13</c:v>
                </c:pt>
                <c:pt idx="2286">
                  <c:v>2016-01-14</c:v>
                </c:pt>
                <c:pt idx="2287">
                  <c:v>2016-01-15</c:v>
                </c:pt>
                <c:pt idx="2288">
                  <c:v>2016-01-18</c:v>
                </c:pt>
                <c:pt idx="2289">
                  <c:v>2016-01-19</c:v>
                </c:pt>
                <c:pt idx="2290">
                  <c:v>2016-01-20</c:v>
                </c:pt>
                <c:pt idx="2291">
                  <c:v>2016-01-21</c:v>
                </c:pt>
                <c:pt idx="2292">
                  <c:v>2016-01-22</c:v>
                </c:pt>
                <c:pt idx="2293">
                  <c:v>2016-01-25</c:v>
                </c:pt>
                <c:pt idx="2294">
                  <c:v>2016-01-27</c:v>
                </c:pt>
                <c:pt idx="2295">
                  <c:v>2016-01-28</c:v>
                </c:pt>
                <c:pt idx="2296">
                  <c:v>2016-01-29</c:v>
                </c:pt>
                <c:pt idx="2297">
                  <c:v>2016-02-01</c:v>
                </c:pt>
                <c:pt idx="2298">
                  <c:v>2016-02-02</c:v>
                </c:pt>
                <c:pt idx="2299">
                  <c:v>2016-02-03</c:v>
                </c:pt>
                <c:pt idx="2300">
                  <c:v>2016-02-04</c:v>
                </c:pt>
                <c:pt idx="2301">
                  <c:v>2016-02-05</c:v>
                </c:pt>
                <c:pt idx="2302">
                  <c:v>2016-02-08</c:v>
                </c:pt>
                <c:pt idx="2303">
                  <c:v>2016-02-09</c:v>
                </c:pt>
                <c:pt idx="2304">
                  <c:v>2016-02-10</c:v>
                </c:pt>
                <c:pt idx="2305">
                  <c:v>2016-02-11</c:v>
                </c:pt>
                <c:pt idx="2306">
                  <c:v>2016-02-12</c:v>
                </c:pt>
                <c:pt idx="2307">
                  <c:v>2016-02-15</c:v>
                </c:pt>
                <c:pt idx="2308">
                  <c:v>2016-02-16</c:v>
                </c:pt>
                <c:pt idx="2309">
                  <c:v>2016-02-17</c:v>
                </c:pt>
                <c:pt idx="2310">
                  <c:v>2016-02-18</c:v>
                </c:pt>
                <c:pt idx="2311">
                  <c:v>2016-02-19</c:v>
                </c:pt>
                <c:pt idx="2312">
                  <c:v>2016-02-22</c:v>
                </c:pt>
                <c:pt idx="2313">
                  <c:v>2016-02-23</c:v>
                </c:pt>
                <c:pt idx="2314">
                  <c:v>2016-02-24</c:v>
                </c:pt>
                <c:pt idx="2315">
                  <c:v>2016-02-25</c:v>
                </c:pt>
                <c:pt idx="2316">
                  <c:v>2016-02-26</c:v>
                </c:pt>
                <c:pt idx="2317">
                  <c:v>2016-02-29</c:v>
                </c:pt>
                <c:pt idx="2318">
                  <c:v>2016-03-01</c:v>
                </c:pt>
                <c:pt idx="2319">
                  <c:v>2016-03-02</c:v>
                </c:pt>
                <c:pt idx="2320">
                  <c:v>2016-03-03</c:v>
                </c:pt>
                <c:pt idx="2321">
                  <c:v>2016-03-04</c:v>
                </c:pt>
                <c:pt idx="2322">
                  <c:v>2016-03-08</c:v>
                </c:pt>
                <c:pt idx="2323">
                  <c:v>2016-03-09</c:v>
                </c:pt>
                <c:pt idx="2324">
                  <c:v>2016-03-10</c:v>
                </c:pt>
                <c:pt idx="2325">
                  <c:v>2016-03-11</c:v>
                </c:pt>
                <c:pt idx="2326">
                  <c:v>2016-03-14</c:v>
                </c:pt>
                <c:pt idx="2327">
                  <c:v>2016-03-15</c:v>
                </c:pt>
                <c:pt idx="2328">
                  <c:v>2016-03-16</c:v>
                </c:pt>
                <c:pt idx="2329">
                  <c:v>2016-03-17</c:v>
                </c:pt>
                <c:pt idx="2330">
                  <c:v>2016-03-18</c:v>
                </c:pt>
                <c:pt idx="2331">
                  <c:v>2016-03-21</c:v>
                </c:pt>
                <c:pt idx="2332">
                  <c:v>2016-03-22</c:v>
                </c:pt>
                <c:pt idx="2333">
                  <c:v>2016-03-23</c:v>
                </c:pt>
                <c:pt idx="2334">
                  <c:v>2016-03-28</c:v>
                </c:pt>
                <c:pt idx="2335">
                  <c:v>2016-03-29</c:v>
                </c:pt>
                <c:pt idx="2336">
                  <c:v>2016-03-30</c:v>
                </c:pt>
                <c:pt idx="2337">
                  <c:v>2016-03-31</c:v>
                </c:pt>
                <c:pt idx="2338">
                  <c:v>2016-04-01</c:v>
                </c:pt>
                <c:pt idx="2339">
                  <c:v>2016-04-04</c:v>
                </c:pt>
                <c:pt idx="2340">
                  <c:v>2016-04-05</c:v>
                </c:pt>
                <c:pt idx="2341">
                  <c:v>2016-04-06</c:v>
                </c:pt>
                <c:pt idx="2342">
                  <c:v>2016-04-07</c:v>
                </c:pt>
                <c:pt idx="2343">
                  <c:v>2016-04-08</c:v>
                </c:pt>
                <c:pt idx="2344">
                  <c:v>2016-04-11</c:v>
                </c:pt>
                <c:pt idx="2345">
                  <c:v>2016-04-12</c:v>
                </c:pt>
                <c:pt idx="2346">
                  <c:v>2016-04-13</c:v>
                </c:pt>
                <c:pt idx="2347">
                  <c:v>2016-04-18</c:v>
                </c:pt>
                <c:pt idx="2348">
                  <c:v>2016-04-20</c:v>
                </c:pt>
                <c:pt idx="2349">
                  <c:v>2016-04-21</c:v>
                </c:pt>
                <c:pt idx="2350">
                  <c:v>2016-04-22</c:v>
                </c:pt>
                <c:pt idx="2351">
                  <c:v>2016-04-25</c:v>
                </c:pt>
                <c:pt idx="2352">
                  <c:v>2016-04-26</c:v>
                </c:pt>
                <c:pt idx="2353">
                  <c:v>2016-04-27</c:v>
                </c:pt>
                <c:pt idx="2354">
                  <c:v>2016-04-28</c:v>
                </c:pt>
                <c:pt idx="2355">
                  <c:v>2016-04-29</c:v>
                </c:pt>
                <c:pt idx="2356">
                  <c:v>2016-05-02</c:v>
                </c:pt>
                <c:pt idx="2357">
                  <c:v>2016-05-03</c:v>
                </c:pt>
                <c:pt idx="2358">
                  <c:v>2016-05-04</c:v>
                </c:pt>
                <c:pt idx="2359">
                  <c:v>2016-05-05</c:v>
                </c:pt>
                <c:pt idx="2360">
                  <c:v>2016-05-06</c:v>
                </c:pt>
                <c:pt idx="2361">
                  <c:v>2016-05-09</c:v>
                </c:pt>
                <c:pt idx="2362">
                  <c:v>2016-05-10</c:v>
                </c:pt>
                <c:pt idx="2363">
                  <c:v>2016-05-11</c:v>
                </c:pt>
                <c:pt idx="2364">
                  <c:v>2016-05-12</c:v>
                </c:pt>
                <c:pt idx="2365">
                  <c:v>2016-05-13</c:v>
                </c:pt>
                <c:pt idx="2366">
                  <c:v>2016-05-16</c:v>
                </c:pt>
                <c:pt idx="2367">
                  <c:v>2016-05-17</c:v>
                </c:pt>
                <c:pt idx="2368">
                  <c:v>2016-05-18</c:v>
                </c:pt>
                <c:pt idx="2369">
                  <c:v>2016-05-19</c:v>
                </c:pt>
                <c:pt idx="2370">
                  <c:v>2016-05-20</c:v>
                </c:pt>
                <c:pt idx="2371">
                  <c:v>2016-05-23</c:v>
                </c:pt>
                <c:pt idx="2372">
                  <c:v>2016-05-24</c:v>
                </c:pt>
                <c:pt idx="2373">
                  <c:v>2016-05-25</c:v>
                </c:pt>
                <c:pt idx="2374">
                  <c:v>2016-05-26</c:v>
                </c:pt>
                <c:pt idx="2375">
                  <c:v>2016-05-27</c:v>
                </c:pt>
                <c:pt idx="2376">
                  <c:v>2016-05-30</c:v>
                </c:pt>
                <c:pt idx="2377">
                  <c:v>2016-05-31</c:v>
                </c:pt>
                <c:pt idx="2378">
                  <c:v>2016-06-01</c:v>
                </c:pt>
                <c:pt idx="2379">
                  <c:v>2016-06-02</c:v>
                </c:pt>
                <c:pt idx="2380">
                  <c:v>2016-06-03</c:v>
                </c:pt>
                <c:pt idx="2381">
                  <c:v>2016-06-06</c:v>
                </c:pt>
                <c:pt idx="2382">
                  <c:v>2016-06-07</c:v>
                </c:pt>
                <c:pt idx="2383">
                  <c:v>2016-06-08</c:v>
                </c:pt>
                <c:pt idx="2384">
                  <c:v>2016-06-09</c:v>
                </c:pt>
                <c:pt idx="2385">
                  <c:v>2016-06-10</c:v>
                </c:pt>
                <c:pt idx="2386">
                  <c:v>2016-06-13</c:v>
                </c:pt>
                <c:pt idx="2387">
                  <c:v>2016-06-14</c:v>
                </c:pt>
                <c:pt idx="2388">
                  <c:v>2016-06-15</c:v>
                </c:pt>
                <c:pt idx="2389">
                  <c:v>2016-06-16</c:v>
                </c:pt>
                <c:pt idx="2390">
                  <c:v>2016-06-17</c:v>
                </c:pt>
                <c:pt idx="2391">
                  <c:v>2016-06-20</c:v>
                </c:pt>
                <c:pt idx="2392">
                  <c:v>2016-06-21</c:v>
                </c:pt>
                <c:pt idx="2393">
                  <c:v>2016-06-22</c:v>
                </c:pt>
                <c:pt idx="2394">
                  <c:v>2016-06-23</c:v>
                </c:pt>
                <c:pt idx="2395">
                  <c:v>2016-06-24</c:v>
                </c:pt>
                <c:pt idx="2396">
                  <c:v>2016-06-27</c:v>
                </c:pt>
                <c:pt idx="2397">
                  <c:v>2016-06-28</c:v>
                </c:pt>
                <c:pt idx="2398">
                  <c:v>2016-06-29</c:v>
                </c:pt>
                <c:pt idx="2399">
                  <c:v>2016-06-30</c:v>
                </c:pt>
                <c:pt idx="2400">
                  <c:v>2016-07-01</c:v>
                </c:pt>
                <c:pt idx="2401">
                  <c:v>2016-07-04</c:v>
                </c:pt>
                <c:pt idx="2402">
                  <c:v>2016-07-05</c:v>
                </c:pt>
                <c:pt idx="2403">
                  <c:v>2016-07-07</c:v>
                </c:pt>
                <c:pt idx="2404">
                  <c:v>2016-07-08</c:v>
                </c:pt>
                <c:pt idx="2405">
                  <c:v>2016-07-11</c:v>
                </c:pt>
                <c:pt idx="2406">
                  <c:v>2016-07-12</c:v>
                </c:pt>
                <c:pt idx="2407">
                  <c:v>2016-07-13</c:v>
                </c:pt>
                <c:pt idx="2408">
                  <c:v>2016-07-14</c:v>
                </c:pt>
                <c:pt idx="2409">
                  <c:v>2016-07-15</c:v>
                </c:pt>
                <c:pt idx="2410">
                  <c:v>2016-07-18</c:v>
                </c:pt>
                <c:pt idx="2411">
                  <c:v>2016-07-19</c:v>
                </c:pt>
                <c:pt idx="2412">
                  <c:v>2016-07-20</c:v>
                </c:pt>
                <c:pt idx="2413">
                  <c:v>2016-07-21</c:v>
                </c:pt>
                <c:pt idx="2414">
                  <c:v>2016-07-22</c:v>
                </c:pt>
                <c:pt idx="2415">
                  <c:v>2016-07-25</c:v>
                </c:pt>
                <c:pt idx="2416">
                  <c:v>2016-07-26</c:v>
                </c:pt>
                <c:pt idx="2417">
                  <c:v>2016-07-27</c:v>
                </c:pt>
                <c:pt idx="2418">
                  <c:v>2016-07-28</c:v>
                </c:pt>
                <c:pt idx="2419">
                  <c:v>2016-07-29</c:v>
                </c:pt>
                <c:pt idx="2420">
                  <c:v>2016-08-01</c:v>
                </c:pt>
                <c:pt idx="2421">
                  <c:v>2016-08-02</c:v>
                </c:pt>
                <c:pt idx="2422">
                  <c:v>2016-08-03</c:v>
                </c:pt>
                <c:pt idx="2423">
                  <c:v>2016-08-04</c:v>
                </c:pt>
                <c:pt idx="2424">
                  <c:v>2016-08-05</c:v>
                </c:pt>
                <c:pt idx="2425">
                  <c:v>2016-08-08</c:v>
                </c:pt>
                <c:pt idx="2426">
                  <c:v>2016-08-09</c:v>
                </c:pt>
                <c:pt idx="2427">
                  <c:v>2016-08-10</c:v>
                </c:pt>
                <c:pt idx="2428">
                  <c:v>2016-08-11</c:v>
                </c:pt>
                <c:pt idx="2429">
                  <c:v>2016-08-12</c:v>
                </c:pt>
                <c:pt idx="2430">
                  <c:v>2016-08-16</c:v>
                </c:pt>
                <c:pt idx="2431">
                  <c:v>2016-08-17</c:v>
                </c:pt>
                <c:pt idx="2432">
                  <c:v>2016-08-18</c:v>
                </c:pt>
                <c:pt idx="2433">
                  <c:v>2016-08-19</c:v>
                </c:pt>
                <c:pt idx="2434">
                  <c:v>2016-08-22</c:v>
                </c:pt>
                <c:pt idx="2435">
                  <c:v>2016-08-23</c:v>
                </c:pt>
                <c:pt idx="2436">
                  <c:v>2016-08-24</c:v>
                </c:pt>
                <c:pt idx="2437">
                  <c:v>2016-08-25</c:v>
                </c:pt>
                <c:pt idx="2438">
                  <c:v>2016-08-26</c:v>
                </c:pt>
                <c:pt idx="2439">
                  <c:v>2016-08-29</c:v>
                </c:pt>
                <c:pt idx="2440">
                  <c:v>2016-08-30</c:v>
                </c:pt>
                <c:pt idx="2441">
                  <c:v>2016-08-31</c:v>
                </c:pt>
                <c:pt idx="2442">
                  <c:v>2016-09-01</c:v>
                </c:pt>
                <c:pt idx="2443">
                  <c:v>2016-09-02</c:v>
                </c:pt>
                <c:pt idx="2444">
                  <c:v>2016-09-06</c:v>
                </c:pt>
                <c:pt idx="2445">
                  <c:v>2016-09-07</c:v>
                </c:pt>
                <c:pt idx="2446">
                  <c:v>2016-09-08</c:v>
                </c:pt>
                <c:pt idx="2447">
                  <c:v>2016-09-09</c:v>
                </c:pt>
                <c:pt idx="2448">
                  <c:v>2016-09-12</c:v>
                </c:pt>
                <c:pt idx="2449">
                  <c:v>2016-09-14</c:v>
                </c:pt>
                <c:pt idx="2450">
                  <c:v>2016-09-15</c:v>
                </c:pt>
                <c:pt idx="2451">
                  <c:v>2016-09-16</c:v>
                </c:pt>
                <c:pt idx="2452">
                  <c:v>2016-09-19</c:v>
                </c:pt>
                <c:pt idx="2453">
                  <c:v>2016-09-20</c:v>
                </c:pt>
                <c:pt idx="2454">
                  <c:v>2016-09-21</c:v>
                </c:pt>
                <c:pt idx="2455">
                  <c:v>2016-09-22</c:v>
                </c:pt>
                <c:pt idx="2456">
                  <c:v>2016-09-23</c:v>
                </c:pt>
                <c:pt idx="2457">
                  <c:v>2016-09-26</c:v>
                </c:pt>
                <c:pt idx="2458">
                  <c:v>2016-09-27</c:v>
                </c:pt>
                <c:pt idx="2459">
                  <c:v>2016-09-28</c:v>
                </c:pt>
                <c:pt idx="2460">
                  <c:v>2016-09-29</c:v>
                </c:pt>
                <c:pt idx="2461">
                  <c:v>2016-09-30</c:v>
                </c:pt>
                <c:pt idx="2462">
                  <c:v>2016-10-03</c:v>
                </c:pt>
                <c:pt idx="2463">
                  <c:v>2016-10-04</c:v>
                </c:pt>
                <c:pt idx="2464">
                  <c:v>2016-10-05</c:v>
                </c:pt>
                <c:pt idx="2465">
                  <c:v>2016-10-06</c:v>
                </c:pt>
                <c:pt idx="2466">
                  <c:v>2016-10-07</c:v>
                </c:pt>
                <c:pt idx="2467">
                  <c:v>2016-10-10</c:v>
                </c:pt>
                <c:pt idx="2468">
                  <c:v>2016-10-13</c:v>
                </c:pt>
                <c:pt idx="2469">
                  <c:v>2016-10-14</c:v>
                </c:pt>
                <c:pt idx="2470">
                  <c:v>2016-10-17</c:v>
                </c:pt>
                <c:pt idx="2471">
                  <c:v>2016-10-18</c:v>
                </c:pt>
                <c:pt idx="2472">
                  <c:v>2016-10-19</c:v>
                </c:pt>
                <c:pt idx="2473">
                  <c:v>2016-10-20</c:v>
                </c:pt>
                <c:pt idx="2474">
                  <c:v>2016-10-21</c:v>
                </c:pt>
                <c:pt idx="2475">
                  <c:v>2016-10-24</c:v>
                </c:pt>
                <c:pt idx="2476">
                  <c:v>2016-10-25</c:v>
                </c:pt>
                <c:pt idx="2477">
                  <c:v>2016-10-26</c:v>
                </c:pt>
                <c:pt idx="2478">
                  <c:v>2016-10-27</c:v>
                </c:pt>
                <c:pt idx="2479">
                  <c:v>2016-10-28</c:v>
                </c:pt>
                <c:pt idx="2480">
                  <c:v>2016-10-30</c:v>
                </c:pt>
                <c:pt idx="2481">
                  <c:v>2016-11-01</c:v>
                </c:pt>
                <c:pt idx="2482">
                  <c:v>2016-11-02</c:v>
                </c:pt>
                <c:pt idx="2483">
                  <c:v>2016-11-03</c:v>
                </c:pt>
                <c:pt idx="2484">
                  <c:v>2016-11-04</c:v>
                </c:pt>
                <c:pt idx="2485">
                  <c:v>2016-11-07</c:v>
                </c:pt>
                <c:pt idx="2486">
                  <c:v>2016-11-08</c:v>
                </c:pt>
                <c:pt idx="2487">
                  <c:v>2016-11-09</c:v>
                </c:pt>
                <c:pt idx="2488">
                  <c:v>2016-11-10</c:v>
                </c:pt>
                <c:pt idx="2489">
                  <c:v>2016-11-11</c:v>
                </c:pt>
                <c:pt idx="2490">
                  <c:v>2016-11-15</c:v>
                </c:pt>
                <c:pt idx="2491">
                  <c:v>2016-11-16</c:v>
                </c:pt>
                <c:pt idx="2492">
                  <c:v>2016-11-17</c:v>
                </c:pt>
                <c:pt idx="2493">
                  <c:v>2016-11-18</c:v>
                </c:pt>
                <c:pt idx="2494">
                  <c:v>2016-11-21</c:v>
                </c:pt>
                <c:pt idx="2495">
                  <c:v>2016-11-22</c:v>
                </c:pt>
                <c:pt idx="2496">
                  <c:v>2016-11-23</c:v>
                </c:pt>
                <c:pt idx="2497">
                  <c:v>2016-11-24</c:v>
                </c:pt>
                <c:pt idx="2498">
                  <c:v>2016-11-25</c:v>
                </c:pt>
                <c:pt idx="2499">
                  <c:v>2016-11-28</c:v>
                </c:pt>
                <c:pt idx="2500">
                  <c:v>2016-11-29</c:v>
                </c:pt>
                <c:pt idx="2501">
                  <c:v>2016-11-30</c:v>
                </c:pt>
                <c:pt idx="2502">
                  <c:v>2016-12-01</c:v>
                </c:pt>
                <c:pt idx="2503">
                  <c:v>2016-12-02</c:v>
                </c:pt>
                <c:pt idx="2504">
                  <c:v>2016-12-05</c:v>
                </c:pt>
                <c:pt idx="2505">
                  <c:v>2016-12-06</c:v>
                </c:pt>
                <c:pt idx="2506">
                  <c:v>2016-12-07</c:v>
                </c:pt>
                <c:pt idx="2507">
                  <c:v>2016-12-08</c:v>
                </c:pt>
                <c:pt idx="2508">
                  <c:v>2016-12-09</c:v>
                </c:pt>
                <c:pt idx="2509">
                  <c:v>2016-12-12</c:v>
                </c:pt>
                <c:pt idx="2510">
                  <c:v>2016-12-13</c:v>
                </c:pt>
                <c:pt idx="2511">
                  <c:v>2016-12-14</c:v>
                </c:pt>
                <c:pt idx="2512">
                  <c:v>2016-12-15</c:v>
                </c:pt>
                <c:pt idx="2513">
                  <c:v>2016-12-16</c:v>
                </c:pt>
                <c:pt idx="2514">
                  <c:v>2016-12-19</c:v>
                </c:pt>
                <c:pt idx="2515">
                  <c:v>2016-12-20</c:v>
                </c:pt>
                <c:pt idx="2516">
                  <c:v>2016-12-21</c:v>
                </c:pt>
                <c:pt idx="2517">
                  <c:v>2016-12-22</c:v>
                </c:pt>
                <c:pt idx="2518">
                  <c:v>2016-12-23</c:v>
                </c:pt>
                <c:pt idx="2519">
                  <c:v>2016-12-26</c:v>
                </c:pt>
                <c:pt idx="2520">
                  <c:v>2016-12-27</c:v>
                </c:pt>
                <c:pt idx="2521">
                  <c:v>2016-12-28</c:v>
                </c:pt>
                <c:pt idx="2522">
                  <c:v>2016-12-29</c:v>
                </c:pt>
                <c:pt idx="2523">
                  <c:v>2016-12-30</c:v>
                </c:pt>
                <c:pt idx="2524">
                  <c:v>2017-01-02</c:v>
                </c:pt>
                <c:pt idx="2525">
                  <c:v>2017-01-03</c:v>
                </c:pt>
                <c:pt idx="2526">
                  <c:v>2017-01-04</c:v>
                </c:pt>
                <c:pt idx="2527">
                  <c:v>2017-01-05</c:v>
                </c:pt>
                <c:pt idx="2528">
                  <c:v>2017-01-06</c:v>
                </c:pt>
                <c:pt idx="2529">
                  <c:v>2017-01-09</c:v>
                </c:pt>
                <c:pt idx="2530">
                  <c:v>2017-01-10</c:v>
                </c:pt>
                <c:pt idx="2531">
                  <c:v>2017-01-11</c:v>
                </c:pt>
                <c:pt idx="2532">
                  <c:v>2017-01-12</c:v>
                </c:pt>
                <c:pt idx="2533">
                  <c:v>2017-01-13</c:v>
                </c:pt>
                <c:pt idx="2534">
                  <c:v>2017-01-16</c:v>
                </c:pt>
                <c:pt idx="2535">
                  <c:v>2017-01-17</c:v>
                </c:pt>
                <c:pt idx="2536">
                  <c:v>2017-01-18</c:v>
                </c:pt>
                <c:pt idx="2537">
                  <c:v>2017-01-19</c:v>
                </c:pt>
                <c:pt idx="2538">
                  <c:v>2017-01-20</c:v>
                </c:pt>
                <c:pt idx="2539">
                  <c:v>2017-01-23</c:v>
                </c:pt>
                <c:pt idx="2540">
                  <c:v>2017-01-24</c:v>
                </c:pt>
                <c:pt idx="2541">
                  <c:v>2017-01-25</c:v>
                </c:pt>
                <c:pt idx="2542">
                  <c:v>2017-01-27</c:v>
                </c:pt>
                <c:pt idx="2543">
                  <c:v>2017-01-30</c:v>
                </c:pt>
                <c:pt idx="2544">
                  <c:v>2017-01-31</c:v>
                </c:pt>
                <c:pt idx="2545">
                  <c:v>2017-02-01</c:v>
                </c:pt>
                <c:pt idx="2546">
                  <c:v>2017-02-02</c:v>
                </c:pt>
                <c:pt idx="2547">
                  <c:v>2017-02-03</c:v>
                </c:pt>
                <c:pt idx="2548">
                  <c:v>2017-02-06</c:v>
                </c:pt>
                <c:pt idx="2549">
                  <c:v>2017-02-07</c:v>
                </c:pt>
                <c:pt idx="2550">
                  <c:v>2017-02-08</c:v>
                </c:pt>
                <c:pt idx="2551">
                  <c:v>2017-02-09</c:v>
                </c:pt>
                <c:pt idx="2552">
                  <c:v>2017-02-10</c:v>
                </c:pt>
                <c:pt idx="2553">
                  <c:v>2017-02-13</c:v>
                </c:pt>
                <c:pt idx="2554">
                  <c:v>2017-02-14</c:v>
                </c:pt>
                <c:pt idx="2555">
                  <c:v>2017-02-15</c:v>
                </c:pt>
                <c:pt idx="2556">
                  <c:v>2017-02-16</c:v>
                </c:pt>
                <c:pt idx="2557">
                  <c:v>2017-02-17</c:v>
                </c:pt>
                <c:pt idx="2558">
                  <c:v>2017-02-20</c:v>
                </c:pt>
                <c:pt idx="2559">
                  <c:v>2017-02-21</c:v>
                </c:pt>
                <c:pt idx="2560">
                  <c:v>2017-02-22</c:v>
                </c:pt>
                <c:pt idx="2561">
                  <c:v>2017-02-23</c:v>
                </c:pt>
                <c:pt idx="2562">
                  <c:v>2017-02-27</c:v>
                </c:pt>
                <c:pt idx="2563">
                  <c:v>2017-02-28</c:v>
                </c:pt>
                <c:pt idx="2564">
                  <c:v>2017-03-01</c:v>
                </c:pt>
                <c:pt idx="2565">
                  <c:v>2017-03-02</c:v>
                </c:pt>
                <c:pt idx="2566">
                  <c:v>2017-03-03</c:v>
                </c:pt>
                <c:pt idx="2567">
                  <c:v>2017-03-06</c:v>
                </c:pt>
                <c:pt idx="2568">
                  <c:v>2017-03-07</c:v>
                </c:pt>
                <c:pt idx="2569">
                  <c:v>2017-03-08</c:v>
                </c:pt>
                <c:pt idx="2570">
                  <c:v>2017-03-09</c:v>
                </c:pt>
                <c:pt idx="2571">
                  <c:v>2017-03-10</c:v>
                </c:pt>
                <c:pt idx="2572">
                  <c:v>2017-03-14</c:v>
                </c:pt>
                <c:pt idx="2573">
                  <c:v>2017-03-15</c:v>
                </c:pt>
                <c:pt idx="2574">
                  <c:v>2017-03-16</c:v>
                </c:pt>
                <c:pt idx="2575">
                  <c:v>2017-03-17</c:v>
                </c:pt>
                <c:pt idx="2576">
                  <c:v>2017-03-20</c:v>
                </c:pt>
                <c:pt idx="2577">
                  <c:v>2017-03-21</c:v>
                </c:pt>
                <c:pt idx="2578">
                  <c:v>2017-03-22</c:v>
                </c:pt>
                <c:pt idx="2579">
                  <c:v>2017-03-23</c:v>
                </c:pt>
                <c:pt idx="2580">
                  <c:v>2017-03-24</c:v>
                </c:pt>
                <c:pt idx="2581">
                  <c:v>2017-03-27</c:v>
                </c:pt>
                <c:pt idx="2582">
                  <c:v>2017-03-28</c:v>
                </c:pt>
                <c:pt idx="2583">
                  <c:v>2017-03-29</c:v>
                </c:pt>
                <c:pt idx="2584">
                  <c:v>2017-03-30</c:v>
                </c:pt>
                <c:pt idx="2585">
                  <c:v>2017-03-31</c:v>
                </c:pt>
                <c:pt idx="2586">
                  <c:v>2017-04-03</c:v>
                </c:pt>
                <c:pt idx="2587">
                  <c:v>2017-04-05</c:v>
                </c:pt>
                <c:pt idx="2588">
                  <c:v>2017-04-06</c:v>
                </c:pt>
                <c:pt idx="2589">
                  <c:v>2017-04-07</c:v>
                </c:pt>
                <c:pt idx="2590">
                  <c:v>2017-04-10</c:v>
                </c:pt>
                <c:pt idx="2591">
                  <c:v>2017-04-11</c:v>
                </c:pt>
                <c:pt idx="2592">
                  <c:v>2017-04-12</c:v>
                </c:pt>
                <c:pt idx="2593">
                  <c:v>2017-04-13</c:v>
                </c:pt>
                <c:pt idx="2594">
                  <c:v>2017-04-17</c:v>
                </c:pt>
                <c:pt idx="2595">
                  <c:v>2017-04-18</c:v>
                </c:pt>
                <c:pt idx="2596">
                  <c:v>2017-04-19</c:v>
                </c:pt>
                <c:pt idx="2597">
                  <c:v>2017-04-20</c:v>
                </c:pt>
                <c:pt idx="2598">
                  <c:v>2017-04-21</c:v>
                </c:pt>
                <c:pt idx="2599">
                  <c:v>2017-04-24</c:v>
                </c:pt>
                <c:pt idx="2600">
                  <c:v>2017-04-25</c:v>
                </c:pt>
                <c:pt idx="2601">
                  <c:v>2017-04-26</c:v>
                </c:pt>
                <c:pt idx="2602">
                  <c:v>2017-04-27</c:v>
                </c:pt>
                <c:pt idx="2603">
                  <c:v>2017-04-28</c:v>
                </c:pt>
                <c:pt idx="2604">
                  <c:v>2017-05-02</c:v>
                </c:pt>
                <c:pt idx="2605">
                  <c:v>2017-05-03</c:v>
                </c:pt>
                <c:pt idx="2606">
                  <c:v>2017-05-04</c:v>
                </c:pt>
                <c:pt idx="2607">
                  <c:v>2017-05-05</c:v>
                </c:pt>
                <c:pt idx="2608">
                  <c:v>2017-05-08</c:v>
                </c:pt>
                <c:pt idx="2609">
                  <c:v>2017-05-09</c:v>
                </c:pt>
                <c:pt idx="2610">
                  <c:v>2017-05-10</c:v>
                </c:pt>
                <c:pt idx="2611">
                  <c:v>2017-05-11</c:v>
                </c:pt>
                <c:pt idx="2612">
                  <c:v>2017-05-12</c:v>
                </c:pt>
                <c:pt idx="2613">
                  <c:v>2017-05-15</c:v>
                </c:pt>
                <c:pt idx="2614">
                  <c:v>2017-05-16</c:v>
                </c:pt>
                <c:pt idx="2615">
                  <c:v>2017-05-17</c:v>
                </c:pt>
                <c:pt idx="2616">
                  <c:v>2017-05-18</c:v>
                </c:pt>
                <c:pt idx="2617">
                  <c:v>2017-05-19</c:v>
                </c:pt>
                <c:pt idx="2618">
                  <c:v>2017-05-22</c:v>
                </c:pt>
                <c:pt idx="2619">
                  <c:v>2017-05-23</c:v>
                </c:pt>
                <c:pt idx="2620">
                  <c:v>2017-05-24</c:v>
                </c:pt>
                <c:pt idx="2621">
                  <c:v>2017-05-25</c:v>
                </c:pt>
                <c:pt idx="2622">
                  <c:v>2017-05-26</c:v>
                </c:pt>
                <c:pt idx="2623">
                  <c:v>2017-05-29</c:v>
                </c:pt>
                <c:pt idx="2624">
                  <c:v>2017-05-30</c:v>
                </c:pt>
                <c:pt idx="2625">
                  <c:v>2017-05-31</c:v>
                </c:pt>
                <c:pt idx="2626">
                  <c:v>2017-06-01</c:v>
                </c:pt>
                <c:pt idx="2627">
                  <c:v>2017-06-02</c:v>
                </c:pt>
                <c:pt idx="2628">
                  <c:v>2017-06-05</c:v>
                </c:pt>
                <c:pt idx="2629">
                  <c:v>2017-06-06</c:v>
                </c:pt>
                <c:pt idx="2630">
                  <c:v>2017-06-07</c:v>
                </c:pt>
                <c:pt idx="2631">
                  <c:v>2017-06-08</c:v>
                </c:pt>
                <c:pt idx="2632">
                  <c:v>2017-06-09</c:v>
                </c:pt>
                <c:pt idx="2633">
                  <c:v>2017-06-12</c:v>
                </c:pt>
                <c:pt idx="2634">
                  <c:v>2017-06-13</c:v>
                </c:pt>
                <c:pt idx="2635">
                  <c:v>2017-06-14</c:v>
                </c:pt>
                <c:pt idx="2636">
                  <c:v>2017-06-15</c:v>
                </c:pt>
                <c:pt idx="2637">
                  <c:v>2017-06-16</c:v>
                </c:pt>
                <c:pt idx="2638">
                  <c:v>2017-06-19</c:v>
                </c:pt>
                <c:pt idx="2639">
                  <c:v>2017-06-20</c:v>
                </c:pt>
                <c:pt idx="2640">
                  <c:v>2017-06-21</c:v>
                </c:pt>
                <c:pt idx="2641">
                  <c:v>2017-06-22</c:v>
                </c:pt>
                <c:pt idx="2642">
                  <c:v>2017-06-23</c:v>
                </c:pt>
                <c:pt idx="2643">
                  <c:v>2017-06-27</c:v>
                </c:pt>
                <c:pt idx="2644">
                  <c:v>2017-06-28</c:v>
                </c:pt>
                <c:pt idx="2645">
                  <c:v>2017-06-29</c:v>
                </c:pt>
                <c:pt idx="2646">
                  <c:v>2017-06-30</c:v>
                </c:pt>
                <c:pt idx="2647">
                  <c:v>2017-07-03</c:v>
                </c:pt>
                <c:pt idx="2648">
                  <c:v>2017-07-04</c:v>
                </c:pt>
                <c:pt idx="2649">
                  <c:v>2017-07-05</c:v>
                </c:pt>
                <c:pt idx="2650">
                  <c:v>2017-07-06</c:v>
                </c:pt>
                <c:pt idx="2651">
                  <c:v>2017-07-07</c:v>
                </c:pt>
                <c:pt idx="2652">
                  <c:v>2017-07-10</c:v>
                </c:pt>
                <c:pt idx="2653">
                  <c:v>2017-07-11</c:v>
                </c:pt>
                <c:pt idx="2654">
                  <c:v>2017-07-12</c:v>
                </c:pt>
                <c:pt idx="2655">
                  <c:v>2017-07-13</c:v>
                </c:pt>
                <c:pt idx="2656">
                  <c:v>2017-07-14</c:v>
                </c:pt>
                <c:pt idx="2657">
                  <c:v>2017-07-17</c:v>
                </c:pt>
                <c:pt idx="2658">
                  <c:v>2017-07-18</c:v>
                </c:pt>
                <c:pt idx="2659">
                  <c:v>2017-07-19</c:v>
                </c:pt>
                <c:pt idx="2660">
                  <c:v>2017-07-20</c:v>
                </c:pt>
                <c:pt idx="2661">
                  <c:v>2017-07-21</c:v>
                </c:pt>
                <c:pt idx="2662">
                  <c:v>2017-07-24</c:v>
                </c:pt>
                <c:pt idx="2663">
                  <c:v>2017-07-25</c:v>
                </c:pt>
                <c:pt idx="2664">
                  <c:v>2017-07-26</c:v>
                </c:pt>
                <c:pt idx="2665">
                  <c:v>2017-07-27</c:v>
                </c:pt>
                <c:pt idx="2666">
                  <c:v>2017-07-28</c:v>
                </c:pt>
                <c:pt idx="2667">
                  <c:v>2017-07-31</c:v>
                </c:pt>
                <c:pt idx="2668">
                  <c:v>2017-08-01</c:v>
                </c:pt>
                <c:pt idx="2669">
                  <c:v>2017-08-02</c:v>
                </c:pt>
                <c:pt idx="2670">
                  <c:v>2017-08-03</c:v>
                </c:pt>
                <c:pt idx="2671">
                  <c:v>2017-08-04</c:v>
                </c:pt>
                <c:pt idx="2672">
                  <c:v>2017-08-07</c:v>
                </c:pt>
                <c:pt idx="2673">
                  <c:v>2017-08-08</c:v>
                </c:pt>
                <c:pt idx="2674">
                  <c:v>2017-08-09</c:v>
                </c:pt>
                <c:pt idx="2675">
                  <c:v>2017-08-10</c:v>
                </c:pt>
                <c:pt idx="2676">
                  <c:v>2017-08-11</c:v>
                </c:pt>
                <c:pt idx="2677">
                  <c:v>2017-08-14</c:v>
                </c:pt>
                <c:pt idx="2678">
                  <c:v>2017-08-16</c:v>
                </c:pt>
                <c:pt idx="2679">
                  <c:v>2017-08-17</c:v>
                </c:pt>
                <c:pt idx="2680">
                  <c:v>2017-08-18</c:v>
                </c:pt>
                <c:pt idx="2681">
                  <c:v>2017-08-21</c:v>
                </c:pt>
                <c:pt idx="2682">
                  <c:v>2017-08-22</c:v>
                </c:pt>
                <c:pt idx="2683">
                  <c:v>2017-08-23</c:v>
                </c:pt>
                <c:pt idx="2684">
                  <c:v>2017-08-24</c:v>
                </c:pt>
                <c:pt idx="2685">
                  <c:v>2017-08-28</c:v>
                </c:pt>
                <c:pt idx="2686">
                  <c:v>2017-08-29</c:v>
                </c:pt>
                <c:pt idx="2687">
                  <c:v>2017-08-30</c:v>
                </c:pt>
                <c:pt idx="2688">
                  <c:v>2017-08-31</c:v>
                </c:pt>
                <c:pt idx="2689">
                  <c:v>2017-09-01</c:v>
                </c:pt>
                <c:pt idx="2690">
                  <c:v>2017-09-04</c:v>
                </c:pt>
                <c:pt idx="2691">
                  <c:v>2017-09-05</c:v>
                </c:pt>
                <c:pt idx="2692">
                  <c:v>2017-09-06</c:v>
                </c:pt>
                <c:pt idx="2693">
                  <c:v>2017-09-07</c:v>
                </c:pt>
                <c:pt idx="2694">
                  <c:v>2017-09-08</c:v>
                </c:pt>
                <c:pt idx="2695">
                  <c:v>2017-09-11</c:v>
                </c:pt>
                <c:pt idx="2696">
                  <c:v>2017-09-12</c:v>
                </c:pt>
                <c:pt idx="2697">
                  <c:v>2017-09-13</c:v>
                </c:pt>
                <c:pt idx="2698">
                  <c:v>2017-09-14</c:v>
                </c:pt>
                <c:pt idx="2699">
                  <c:v>2017-09-15</c:v>
                </c:pt>
                <c:pt idx="2700">
                  <c:v>2017-09-18</c:v>
                </c:pt>
                <c:pt idx="2701">
                  <c:v>2017-09-19</c:v>
                </c:pt>
                <c:pt idx="2702">
                  <c:v>2017-09-20</c:v>
                </c:pt>
                <c:pt idx="2703">
                  <c:v>2017-09-21</c:v>
                </c:pt>
                <c:pt idx="2704">
                  <c:v>2017-09-22</c:v>
                </c:pt>
                <c:pt idx="2705">
                  <c:v>2017-09-25</c:v>
                </c:pt>
                <c:pt idx="2706">
                  <c:v>2017-09-26</c:v>
                </c:pt>
                <c:pt idx="2707">
                  <c:v>2017-09-27</c:v>
                </c:pt>
                <c:pt idx="2708">
                  <c:v>2017-09-28</c:v>
                </c:pt>
                <c:pt idx="2709">
                  <c:v>2017-09-29</c:v>
                </c:pt>
                <c:pt idx="2710">
                  <c:v>2017-10-03</c:v>
                </c:pt>
                <c:pt idx="2711">
                  <c:v>2017-10-04</c:v>
                </c:pt>
                <c:pt idx="2712">
                  <c:v>2017-10-05</c:v>
                </c:pt>
                <c:pt idx="2713">
                  <c:v>2017-10-06</c:v>
                </c:pt>
                <c:pt idx="2714">
                  <c:v>2017-10-09</c:v>
                </c:pt>
                <c:pt idx="2715">
                  <c:v>2017-10-10</c:v>
                </c:pt>
                <c:pt idx="2716">
                  <c:v>2017-10-11</c:v>
                </c:pt>
                <c:pt idx="2717">
                  <c:v>2017-10-12</c:v>
                </c:pt>
                <c:pt idx="2718">
                  <c:v>2017-10-13</c:v>
                </c:pt>
                <c:pt idx="2719">
                  <c:v>2017-10-16</c:v>
                </c:pt>
                <c:pt idx="2720">
                  <c:v>2017-10-17</c:v>
                </c:pt>
                <c:pt idx="2721">
                  <c:v>2017-10-18</c:v>
                </c:pt>
                <c:pt idx="2722">
                  <c:v>2017-10-19</c:v>
                </c:pt>
                <c:pt idx="2723">
                  <c:v>2017-10-23</c:v>
                </c:pt>
                <c:pt idx="2724">
                  <c:v>2017-10-24</c:v>
                </c:pt>
                <c:pt idx="2725">
                  <c:v>2017-10-25</c:v>
                </c:pt>
                <c:pt idx="2726">
                  <c:v>2017-10-26</c:v>
                </c:pt>
                <c:pt idx="2727">
                  <c:v>2017-10-27</c:v>
                </c:pt>
                <c:pt idx="2728">
                  <c:v>2017-10-30</c:v>
                </c:pt>
                <c:pt idx="2729">
                  <c:v>2017-10-31</c:v>
                </c:pt>
                <c:pt idx="2730">
                  <c:v>2017-11-01</c:v>
                </c:pt>
                <c:pt idx="2731">
                  <c:v>2017-11-02</c:v>
                </c:pt>
                <c:pt idx="2732">
                  <c:v>2017-11-03</c:v>
                </c:pt>
                <c:pt idx="2733">
                  <c:v>2017-11-06</c:v>
                </c:pt>
                <c:pt idx="2734">
                  <c:v>2017-11-07</c:v>
                </c:pt>
                <c:pt idx="2735">
                  <c:v>2017-11-08</c:v>
                </c:pt>
                <c:pt idx="2736">
                  <c:v>2017-11-09</c:v>
                </c:pt>
                <c:pt idx="2737">
                  <c:v>2017-11-10</c:v>
                </c:pt>
                <c:pt idx="2738">
                  <c:v>2017-11-13</c:v>
                </c:pt>
                <c:pt idx="2739">
                  <c:v>2017-11-14</c:v>
                </c:pt>
                <c:pt idx="2740">
                  <c:v>2017-11-15</c:v>
                </c:pt>
                <c:pt idx="2741">
                  <c:v>2017-11-16</c:v>
                </c:pt>
                <c:pt idx="2742">
                  <c:v>2017-11-17</c:v>
                </c:pt>
                <c:pt idx="2743">
                  <c:v>2017-11-20</c:v>
                </c:pt>
                <c:pt idx="2744">
                  <c:v>2017-11-21</c:v>
                </c:pt>
                <c:pt idx="2745">
                  <c:v>2017-11-22</c:v>
                </c:pt>
                <c:pt idx="2746">
                  <c:v>2017-11-23</c:v>
                </c:pt>
                <c:pt idx="2747">
                  <c:v>2017-11-24</c:v>
                </c:pt>
                <c:pt idx="2748">
                  <c:v>2017-11-27</c:v>
                </c:pt>
                <c:pt idx="2749">
                  <c:v>2017-11-28</c:v>
                </c:pt>
                <c:pt idx="2750">
                  <c:v>2017-11-29</c:v>
                </c:pt>
                <c:pt idx="2751">
                  <c:v>2017-11-30</c:v>
                </c:pt>
                <c:pt idx="2752">
                  <c:v>2017-12-01</c:v>
                </c:pt>
                <c:pt idx="2753">
                  <c:v>2017-12-04</c:v>
                </c:pt>
                <c:pt idx="2754">
                  <c:v>2017-12-05</c:v>
                </c:pt>
                <c:pt idx="2755">
                  <c:v>2017-12-06</c:v>
                </c:pt>
                <c:pt idx="2756">
                  <c:v>2017-12-07</c:v>
                </c:pt>
                <c:pt idx="2757">
                  <c:v>2017-12-08</c:v>
                </c:pt>
                <c:pt idx="2758">
                  <c:v>2017-12-11</c:v>
                </c:pt>
                <c:pt idx="2759">
                  <c:v>2017-12-12</c:v>
                </c:pt>
                <c:pt idx="2760">
                  <c:v>2017-12-13</c:v>
                </c:pt>
                <c:pt idx="2761">
                  <c:v>2017-12-14</c:v>
                </c:pt>
                <c:pt idx="2762">
                  <c:v>2017-12-15</c:v>
                </c:pt>
                <c:pt idx="2763">
                  <c:v>2017-12-18</c:v>
                </c:pt>
                <c:pt idx="2764">
                  <c:v>2017-12-19</c:v>
                </c:pt>
                <c:pt idx="2765">
                  <c:v>2017-12-20</c:v>
                </c:pt>
                <c:pt idx="2766">
                  <c:v>2017-12-21</c:v>
                </c:pt>
                <c:pt idx="2767">
                  <c:v>2017-12-22</c:v>
                </c:pt>
                <c:pt idx="2768">
                  <c:v>2017-12-26</c:v>
                </c:pt>
                <c:pt idx="2769">
                  <c:v>2017-12-27</c:v>
                </c:pt>
                <c:pt idx="2770">
                  <c:v>2017-12-28</c:v>
                </c:pt>
                <c:pt idx="2771">
                  <c:v>2017-12-29</c:v>
                </c:pt>
                <c:pt idx="2772">
                  <c:v>2018-01-01</c:v>
                </c:pt>
                <c:pt idx="2773">
                  <c:v>2018-01-02</c:v>
                </c:pt>
                <c:pt idx="2774">
                  <c:v>2018-01-03</c:v>
                </c:pt>
                <c:pt idx="2775">
                  <c:v>2018-01-04</c:v>
                </c:pt>
                <c:pt idx="2776">
                  <c:v>2018-01-05</c:v>
                </c:pt>
                <c:pt idx="2777">
                  <c:v>2018-01-08</c:v>
                </c:pt>
                <c:pt idx="2778">
                  <c:v>2018-01-09</c:v>
                </c:pt>
                <c:pt idx="2779">
                  <c:v>2018-01-10</c:v>
                </c:pt>
                <c:pt idx="2780">
                  <c:v>2018-01-11</c:v>
                </c:pt>
                <c:pt idx="2781">
                  <c:v>2018-01-12</c:v>
                </c:pt>
                <c:pt idx="2782">
                  <c:v>2018-01-15</c:v>
                </c:pt>
                <c:pt idx="2783">
                  <c:v>2018-01-16</c:v>
                </c:pt>
                <c:pt idx="2784">
                  <c:v>2018-01-17</c:v>
                </c:pt>
                <c:pt idx="2785">
                  <c:v>2018-01-18</c:v>
                </c:pt>
                <c:pt idx="2786">
                  <c:v>2018-01-19</c:v>
                </c:pt>
                <c:pt idx="2787">
                  <c:v>2018-01-22</c:v>
                </c:pt>
                <c:pt idx="2788">
                  <c:v>2018-01-23</c:v>
                </c:pt>
                <c:pt idx="2789">
                  <c:v>2018-01-24</c:v>
                </c:pt>
                <c:pt idx="2790">
                  <c:v>2018-01-25</c:v>
                </c:pt>
                <c:pt idx="2791">
                  <c:v>2018-01-29</c:v>
                </c:pt>
                <c:pt idx="2792">
                  <c:v>2018-01-30</c:v>
                </c:pt>
                <c:pt idx="2793">
                  <c:v>2018-01-31</c:v>
                </c:pt>
                <c:pt idx="2794">
                  <c:v>2018-02-01</c:v>
                </c:pt>
                <c:pt idx="2795">
                  <c:v>2018-02-02</c:v>
                </c:pt>
                <c:pt idx="2796">
                  <c:v>2018-02-05</c:v>
                </c:pt>
                <c:pt idx="2797">
                  <c:v>2018-02-06</c:v>
                </c:pt>
                <c:pt idx="2798">
                  <c:v>2018-02-07</c:v>
                </c:pt>
                <c:pt idx="2799">
                  <c:v>2018-02-08</c:v>
                </c:pt>
                <c:pt idx="2800">
                  <c:v>2018-02-09</c:v>
                </c:pt>
                <c:pt idx="2801">
                  <c:v>2018-02-12</c:v>
                </c:pt>
                <c:pt idx="2802">
                  <c:v>2018-02-14</c:v>
                </c:pt>
                <c:pt idx="2803">
                  <c:v>2018-02-15</c:v>
                </c:pt>
                <c:pt idx="2804">
                  <c:v>2018-02-16</c:v>
                </c:pt>
                <c:pt idx="2805">
                  <c:v>2018-02-19</c:v>
                </c:pt>
                <c:pt idx="2806">
                  <c:v>2018-02-20</c:v>
                </c:pt>
                <c:pt idx="2807">
                  <c:v>2018-02-21</c:v>
                </c:pt>
                <c:pt idx="2808">
                  <c:v>2018-02-22</c:v>
                </c:pt>
                <c:pt idx="2809">
                  <c:v>2018-02-23</c:v>
                </c:pt>
                <c:pt idx="2810">
                  <c:v>2018-02-26</c:v>
                </c:pt>
                <c:pt idx="2811">
                  <c:v>2018-02-27</c:v>
                </c:pt>
                <c:pt idx="2812">
                  <c:v>2018-02-28</c:v>
                </c:pt>
                <c:pt idx="2813">
                  <c:v>2018-03-01</c:v>
                </c:pt>
                <c:pt idx="2814">
                  <c:v>2018-03-05</c:v>
                </c:pt>
                <c:pt idx="2815">
                  <c:v>2018-03-06</c:v>
                </c:pt>
                <c:pt idx="2816">
                  <c:v>2018-03-07</c:v>
                </c:pt>
                <c:pt idx="2817">
                  <c:v>2018-03-08</c:v>
                </c:pt>
                <c:pt idx="2818">
                  <c:v>2018-03-09</c:v>
                </c:pt>
                <c:pt idx="2819">
                  <c:v>2018-03-12</c:v>
                </c:pt>
                <c:pt idx="2820">
                  <c:v>2018-03-13</c:v>
                </c:pt>
                <c:pt idx="2821">
                  <c:v>2018-03-14</c:v>
                </c:pt>
                <c:pt idx="2822">
                  <c:v>2018-03-15</c:v>
                </c:pt>
                <c:pt idx="2823">
                  <c:v>2018-03-16</c:v>
                </c:pt>
                <c:pt idx="2824">
                  <c:v>2018-03-19</c:v>
                </c:pt>
                <c:pt idx="2825">
                  <c:v>2018-03-20</c:v>
                </c:pt>
                <c:pt idx="2826">
                  <c:v>2018-03-21</c:v>
                </c:pt>
                <c:pt idx="2827">
                  <c:v>2018-03-22</c:v>
                </c:pt>
                <c:pt idx="2828">
                  <c:v>2018-03-23</c:v>
                </c:pt>
                <c:pt idx="2829">
                  <c:v>2018-03-26</c:v>
                </c:pt>
                <c:pt idx="2830">
                  <c:v>2018-03-27</c:v>
                </c:pt>
                <c:pt idx="2831">
                  <c:v>2018-03-28</c:v>
                </c:pt>
                <c:pt idx="2832">
                  <c:v>2018-04-02</c:v>
                </c:pt>
                <c:pt idx="2833">
                  <c:v>2018-04-03</c:v>
                </c:pt>
                <c:pt idx="2834">
                  <c:v>2018-04-04</c:v>
                </c:pt>
                <c:pt idx="2835">
                  <c:v>2018-04-05</c:v>
                </c:pt>
                <c:pt idx="2836">
                  <c:v>2018-04-06</c:v>
                </c:pt>
                <c:pt idx="2837">
                  <c:v>2018-04-09</c:v>
                </c:pt>
                <c:pt idx="2838">
                  <c:v>2018-04-10</c:v>
                </c:pt>
                <c:pt idx="2839">
                  <c:v>2018-04-11</c:v>
                </c:pt>
                <c:pt idx="2840">
                  <c:v>2018-04-12</c:v>
                </c:pt>
                <c:pt idx="2841">
                  <c:v>2018-04-13</c:v>
                </c:pt>
                <c:pt idx="2842">
                  <c:v>2018-04-16</c:v>
                </c:pt>
                <c:pt idx="2843">
                  <c:v>2018-04-17</c:v>
                </c:pt>
                <c:pt idx="2844">
                  <c:v>2018-04-18</c:v>
                </c:pt>
                <c:pt idx="2845">
                  <c:v>2018-04-19</c:v>
                </c:pt>
                <c:pt idx="2846">
                  <c:v>2018-04-20</c:v>
                </c:pt>
                <c:pt idx="2847">
                  <c:v>2018-04-23</c:v>
                </c:pt>
                <c:pt idx="2848">
                  <c:v>2018-04-24</c:v>
                </c:pt>
                <c:pt idx="2849">
                  <c:v>2018-04-25</c:v>
                </c:pt>
                <c:pt idx="2850">
                  <c:v>2018-04-26</c:v>
                </c:pt>
                <c:pt idx="2851">
                  <c:v>2018-04-27</c:v>
                </c:pt>
                <c:pt idx="2852">
                  <c:v>2018-04-30</c:v>
                </c:pt>
                <c:pt idx="2853">
                  <c:v>2018-05-02</c:v>
                </c:pt>
                <c:pt idx="2854">
                  <c:v>2018-05-03</c:v>
                </c:pt>
                <c:pt idx="2855">
                  <c:v>2018-05-04</c:v>
                </c:pt>
                <c:pt idx="2856">
                  <c:v>2018-05-07</c:v>
                </c:pt>
                <c:pt idx="2857">
                  <c:v>2018-05-08</c:v>
                </c:pt>
                <c:pt idx="2858">
                  <c:v>2018-05-09</c:v>
                </c:pt>
                <c:pt idx="2859">
                  <c:v>2018-05-10</c:v>
                </c:pt>
                <c:pt idx="2860">
                  <c:v>2018-05-11</c:v>
                </c:pt>
                <c:pt idx="2861">
                  <c:v>2018-05-14</c:v>
                </c:pt>
                <c:pt idx="2862">
                  <c:v>2018-05-15</c:v>
                </c:pt>
                <c:pt idx="2863">
                  <c:v>2018-05-16</c:v>
                </c:pt>
                <c:pt idx="2864">
                  <c:v>2018-05-17</c:v>
                </c:pt>
                <c:pt idx="2865">
                  <c:v>2018-05-18</c:v>
                </c:pt>
                <c:pt idx="2866">
                  <c:v>2018-05-21</c:v>
                </c:pt>
                <c:pt idx="2867">
                  <c:v>2018-05-22</c:v>
                </c:pt>
                <c:pt idx="2868">
                  <c:v>2018-05-23</c:v>
                </c:pt>
                <c:pt idx="2869">
                  <c:v>2018-05-24</c:v>
                </c:pt>
                <c:pt idx="2870">
                  <c:v>2018-05-25</c:v>
                </c:pt>
                <c:pt idx="2871">
                  <c:v>2018-05-28</c:v>
                </c:pt>
                <c:pt idx="2872">
                  <c:v>2018-05-29</c:v>
                </c:pt>
                <c:pt idx="2873">
                  <c:v>2018-05-30</c:v>
                </c:pt>
                <c:pt idx="2874">
                  <c:v>2018-05-31</c:v>
                </c:pt>
                <c:pt idx="2875">
                  <c:v>2018-06-01</c:v>
                </c:pt>
                <c:pt idx="2876">
                  <c:v>2018-06-04</c:v>
                </c:pt>
                <c:pt idx="2877">
                  <c:v>2018-06-05</c:v>
                </c:pt>
                <c:pt idx="2878">
                  <c:v>2018-06-06</c:v>
                </c:pt>
                <c:pt idx="2879">
                  <c:v>2018-06-07</c:v>
                </c:pt>
                <c:pt idx="2880">
                  <c:v>2018-06-08</c:v>
                </c:pt>
                <c:pt idx="2881">
                  <c:v>2018-06-11</c:v>
                </c:pt>
                <c:pt idx="2882">
                  <c:v>2018-06-12</c:v>
                </c:pt>
                <c:pt idx="2883">
                  <c:v>2018-06-13</c:v>
                </c:pt>
                <c:pt idx="2884">
                  <c:v>2018-06-14</c:v>
                </c:pt>
                <c:pt idx="2885">
                  <c:v>2018-06-15</c:v>
                </c:pt>
                <c:pt idx="2886">
                  <c:v>2018-06-18</c:v>
                </c:pt>
                <c:pt idx="2887">
                  <c:v>2018-06-19</c:v>
                </c:pt>
                <c:pt idx="2888">
                  <c:v>2018-06-20</c:v>
                </c:pt>
                <c:pt idx="2889">
                  <c:v>2018-06-21</c:v>
                </c:pt>
                <c:pt idx="2890">
                  <c:v>2018-06-22</c:v>
                </c:pt>
                <c:pt idx="2891">
                  <c:v>2018-06-25</c:v>
                </c:pt>
                <c:pt idx="2892">
                  <c:v>2018-06-26</c:v>
                </c:pt>
                <c:pt idx="2893">
                  <c:v>2018-06-27</c:v>
                </c:pt>
                <c:pt idx="2894">
                  <c:v>2018-06-28</c:v>
                </c:pt>
                <c:pt idx="2895">
                  <c:v>2018-06-29</c:v>
                </c:pt>
                <c:pt idx="2896">
                  <c:v>2018-07-02</c:v>
                </c:pt>
                <c:pt idx="2897">
                  <c:v>2018-07-03</c:v>
                </c:pt>
                <c:pt idx="2898">
                  <c:v>2018-07-04</c:v>
                </c:pt>
                <c:pt idx="2899">
                  <c:v>2018-07-05</c:v>
                </c:pt>
                <c:pt idx="2900">
                  <c:v>2018-07-06</c:v>
                </c:pt>
                <c:pt idx="2901">
                  <c:v>2018-07-09</c:v>
                </c:pt>
                <c:pt idx="2902">
                  <c:v>2018-07-10</c:v>
                </c:pt>
                <c:pt idx="2903">
                  <c:v>2018-07-11</c:v>
                </c:pt>
                <c:pt idx="2904">
                  <c:v>2018-07-12</c:v>
                </c:pt>
                <c:pt idx="2905">
                  <c:v>2018-07-13</c:v>
                </c:pt>
                <c:pt idx="2906">
                  <c:v>2018-07-16</c:v>
                </c:pt>
                <c:pt idx="2907">
                  <c:v>2018-07-17</c:v>
                </c:pt>
                <c:pt idx="2908">
                  <c:v>2018-07-18</c:v>
                </c:pt>
                <c:pt idx="2909">
                  <c:v>2018-07-19</c:v>
                </c:pt>
                <c:pt idx="2910">
                  <c:v>2018-07-20</c:v>
                </c:pt>
                <c:pt idx="2911">
                  <c:v>2018-07-23</c:v>
                </c:pt>
                <c:pt idx="2912">
                  <c:v>2018-07-24</c:v>
                </c:pt>
                <c:pt idx="2913">
                  <c:v>2018-07-25</c:v>
                </c:pt>
                <c:pt idx="2914">
                  <c:v>2018-07-26</c:v>
                </c:pt>
                <c:pt idx="2915">
                  <c:v>2018-07-27</c:v>
                </c:pt>
                <c:pt idx="2916">
                  <c:v>2018-07-30</c:v>
                </c:pt>
                <c:pt idx="2917">
                  <c:v>2018-07-31</c:v>
                </c:pt>
                <c:pt idx="2918">
                  <c:v>2018-08-01</c:v>
                </c:pt>
                <c:pt idx="2919">
                  <c:v>2018-08-02</c:v>
                </c:pt>
                <c:pt idx="2920">
                  <c:v>2018-08-03</c:v>
                </c:pt>
                <c:pt idx="2921">
                  <c:v>2018-08-06</c:v>
                </c:pt>
                <c:pt idx="2922">
                  <c:v>2018-08-07</c:v>
                </c:pt>
                <c:pt idx="2923">
                  <c:v>2018-08-08</c:v>
                </c:pt>
                <c:pt idx="2924">
                  <c:v>2018-08-09</c:v>
                </c:pt>
                <c:pt idx="2925">
                  <c:v>2018-08-10</c:v>
                </c:pt>
                <c:pt idx="2926">
                  <c:v>2018-08-13</c:v>
                </c:pt>
                <c:pt idx="2927">
                  <c:v>2018-08-14</c:v>
                </c:pt>
                <c:pt idx="2928">
                  <c:v>2018-08-16</c:v>
                </c:pt>
                <c:pt idx="2929">
                  <c:v>2018-08-17</c:v>
                </c:pt>
                <c:pt idx="2930">
                  <c:v>2018-08-20</c:v>
                </c:pt>
                <c:pt idx="2931">
                  <c:v>2018-08-21</c:v>
                </c:pt>
                <c:pt idx="2932">
                  <c:v>2018-08-23</c:v>
                </c:pt>
                <c:pt idx="2933">
                  <c:v>2018-08-24</c:v>
                </c:pt>
                <c:pt idx="2934">
                  <c:v>2018-08-27</c:v>
                </c:pt>
                <c:pt idx="2935">
                  <c:v>2018-08-28</c:v>
                </c:pt>
                <c:pt idx="2936">
                  <c:v>2018-08-29</c:v>
                </c:pt>
                <c:pt idx="2937">
                  <c:v>2018-08-30</c:v>
                </c:pt>
                <c:pt idx="2938">
                  <c:v>2018-08-31</c:v>
                </c:pt>
                <c:pt idx="2939">
                  <c:v>2018-09-03</c:v>
                </c:pt>
                <c:pt idx="2940">
                  <c:v>2018-09-04</c:v>
                </c:pt>
                <c:pt idx="2941">
                  <c:v>2018-09-05</c:v>
                </c:pt>
                <c:pt idx="2942">
                  <c:v>2018-09-06</c:v>
                </c:pt>
                <c:pt idx="2943">
                  <c:v>2018-09-07</c:v>
                </c:pt>
                <c:pt idx="2944">
                  <c:v>2018-09-10</c:v>
                </c:pt>
                <c:pt idx="2945">
                  <c:v>2018-09-11</c:v>
                </c:pt>
                <c:pt idx="2946">
                  <c:v>2018-09-12</c:v>
                </c:pt>
                <c:pt idx="2947">
                  <c:v>2018-09-14</c:v>
                </c:pt>
                <c:pt idx="2948">
                  <c:v>2018-09-17</c:v>
                </c:pt>
                <c:pt idx="2949">
                  <c:v>2018-09-18</c:v>
                </c:pt>
                <c:pt idx="2950">
                  <c:v>2018-09-19</c:v>
                </c:pt>
                <c:pt idx="2951">
                  <c:v>2018-09-21</c:v>
                </c:pt>
                <c:pt idx="2952">
                  <c:v>2018-09-24</c:v>
                </c:pt>
                <c:pt idx="2953">
                  <c:v>2018-09-25</c:v>
                </c:pt>
                <c:pt idx="2954">
                  <c:v>2018-09-26</c:v>
                </c:pt>
                <c:pt idx="2955">
                  <c:v>2018-09-27</c:v>
                </c:pt>
                <c:pt idx="2956">
                  <c:v>2018-09-28</c:v>
                </c:pt>
                <c:pt idx="2957">
                  <c:v>2018-10-01</c:v>
                </c:pt>
                <c:pt idx="2958">
                  <c:v>2018-10-03</c:v>
                </c:pt>
                <c:pt idx="2959">
                  <c:v>2018-10-04</c:v>
                </c:pt>
                <c:pt idx="2960">
                  <c:v>2018-10-05</c:v>
                </c:pt>
                <c:pt idx="2961">
                  <c:v>2018-10-08</c:v>
                </c:pt>
                <c:pt idx="2962">
                  <c:v>2018-10-09</c:v>
                </c:pt>
                <c:pt idx="2963">
                  <c:v>2018-10-10</c:v>
                </c:pt>
                <c:pt idx="2964">
                  <c:v>2018-10-11</c:v>
                </c:pt>
                <c:pt idx="2965">
                  <c:v>2018-10-12</c:v>
                </c:pt>
                <c:pt idx="2966">
                  <c:v>2018-10-15</c:v>
                </c:pt>
                <c:pt idx="2967">
                  <c:v>2018-10-16</c:v>
                </c:pt>
                <c:pt idx="2968">
                  <c:v>2018-10-17</c:v>
                </c:pt>
                <c:pt idx="2969">
                  <c:v>2018-10-19</c:v>
                </c:pt>
                <c:pt idx="2970">
                  <c:v>2018-10-22</c:v>
                </c:pt>
                <c:pt idx="2971">
                  <c:v>2018-10-23</c:v>
                </c:pt>
                <c:pt idx="2972">
                  <c:v>2018-10-24</c:v>
                </c:pt>
                <c:pt idx="2973">
                  <c:v>2018-10-25</c:v>
                </c:pt>
                <c:pt idx="2974">
                  <c:v>2018-10-26</c:v>
                </c:pt>
                <c:pt idx="2975">
                  <c:v>2018-10-29</c:v>
                </c:pt>
                <c:pt idx="2976">
                  <c:v>2018-10-30</c:v>
                </c:pt>
                <c:pt idx="2977">
                  <c:v>2018-10-31</c:v>
                </c:pt>
                <c:pt idx="2978">
                  <c:v>2018-11-01</c:v>
                </c:pt>
                <c:pt idx="2979">
                  <c:v>2018-11-02</c:v>
                </c:pt>
                <c:pt idx="2980">
                  <c:v>2018-11-05</c:v>
                </c:pt>
                <c:pt idx="2981">
                  <c:v>2018-11-06</c:v>
                </c:pt>
                <c:pt idx="2982">
                  <c:v>2018-11-07</c:v>
                </c:pt>
                <c:pt idx="2983">
                  <c:v>2018-11-09</c:v>
                </c:pt>
                <c:pt idx="2984">
                  <c:v>2018-11-12</c:v>
                </c:pt>
                <c:pt idx="2985">
                  <c:v>2018-11-13</c:v>
                </c:pt>
                <c:pt idx="2986">
                  <c:v>2018-11-14</c:v>
                </c:pt>
                <c:pt idx="2987">
                  <c:v>2018-11-15</c:v>
                </c:pt>
                <c:pt idx="2988">
                  <c:v>2018-11-16</c:v>
                </c:pt>
                <c:pt idx="2989">
                  <c:v>2018-11-19</c:v>
                </c:pt>
                <c:pt idx="2990">
                  <c:v>2018-11-20</c:v>
                </c:pt>
                <c:pt idx="2991">
                  <c:v>2018-11-21</c:v>
                </c:pt>
                <c:pt idx="2992">
                  <c:v>2018-11-22</c:v>
                </c:pt>
                <c:pt idx="2993">
                  <c:v>2018-11-26</c:v>
                </c:pt>
                <c:pt idx="2994">
                  <c:v>2018-11-27</c:v>
                </c:pt>
                <c:pt idx="2995">
                  <c:v>2018-11-28</c:v>
                </c:pt>
                <c:pt idx="2996">
                  <c:v>2018-11-29</c:v>
                </c:pt>
                <c:pt idx="2997">
                  <c:v>2018-11-30</c:v>
                </c:pt>
                <c:pt idx="2998">
                  <c:v>2018-12-03</c:v>
                </c:pt>
                <c:pt idx="2999">
                  <c:v>2018-12-04</c:v>
                </c:pt>
                <c:pt idx="3000">
                  <c:v>2018-12-05</c:v>
                </c:pt>
                <c:pt idx="3001">
                  <c:v>2018-12-06</c:v>
                </c:pt>
                <c:pt idx="3002">
                  <c:v>2018-12-07</c:v>
                </c:pt>
                <c:pt idx="3003">
                  <c:v>2018-12-10</c:v>
                </c:pt>
                <c:pt idx="3004">
                  <c:v>2018-12-11</c:v>
                </c:pt>
                <c:pt idx="3005">
                  <c:v>2018-12-12</c:v>
                </c:pt>
                <c:pt idx="3006">
                  <c:v>2018-12-13</c:v>
                </c:pt>
                <c:pt idx="3007">
                  <c:v>2018-12-14</c:v>
                </c:pt>
                <c:pt idx="3008">
                  <c:v>2018-12-17</c:v>
                </c:pt>
                <c:pt idx="3009">
                  <c:v>2018-12-18</c:v>
                </c:pt>
                <c:pt idx="3010">
                  <c:v>2018-12-19</c:v>
                </c:pt>
                <c:pt idx="3011">
                  <c:v>2018-12-20</c:v>
                </c:pt>
                <c:pt idx="3012">
                  <c:v>2018-12-21</c:v>
                </c:pt>
                <c:pt idx="3013">
                  <c:v>2018-12-24</c:v>
                </c:pt>
                <c:pt idx="3014">
                  <c:v>2018-12-26</c:v>
                </c:pt>
                <c:pt idx="3015">
                  <c:v>2018-12-27</c:v>
                </c:pt>
                <c:pt idx="3016">
                  <c:v>2018-12-28</c:v>
                </c:pt>
                <c:pt idx="3017">
                  <c:v>2018-12-31</c:v>
                </c:pt>
                <c:pt idx="3018">
                  <c:v>2019-01-01</c:v>
                </c:pt>
                <c:pt idx="3019">
                  <c:v>2019-01-02</c:v>
                </c:pt>
                <c:pt idx="3020">
                  <c:v>2019-01-03</c:v>
                </c:pt>
                <c:pt idx="3021">
                  <c:v>2019-01-04</c:v>
                </c:pt>
                <c:pt idx="3022">
                  <c:v>2019-01-07</c:v>
                </c:pt>
                <c:pt idx="3023">
                  <c:v>2019-01-08</c:v>
                </c:pt>
                <c:pt idx="3024">
                  <c:v>2019-01-09</c:v>
                </c:pt>
                <c:pt idx="3025">
                  <c:v>2019-01-10</c:v>
                </c:pt>
                <c:pt idx="3026">
                  <c:v>2019-01-11</c:v>
                </c:pt>
                <c:pt idx="3027">
                  <c:v>2019-01-14</c:v>
                </c:pt>
                <c:pt idx="3028">
                  <c:v>2019-01-15</c:v>
                </c:pt>
                <c:pt idx="3029">
                  <c:v>2019-01-16</c:v>
                </c:pt>
                <c:pt idx="3030">
                  <c:v>2019-01-17</c:v>
                </c:pt>
                <c:pt idx="3031">
                  <c:v>2019-01-18</c:v>
                </c:pt>
                <c:pt idx="3032">
                  <c:v>2019-01-21</c:v>
                </c:pt>
                <c:pt idx="3033">
                  <c:v>2019-01-22</c:v>
                </c:pt>
                <c:pt idx="3034">
                  <c:v>2019-01-23</c:v>
                </c:pt>
                <c:pt idx="3035">
                  <c:v>2019-01-24</c:v>
                </c:pt>
                <c:pt idx="3036">
                  <c:v>2019-01-25</c:v>
                </c:pt>
                <c:pt idx="3037">
                  <c:v>2019-01-28</c:v>
                </c:pt>
                <c:pt idx="3038">
                  <c:v>2019-01-29</c:v>
                </c:pt>
                <c:pt idx="3039">
                  <c:v>2019-01-30</c:v>
                </c:pt>
                <c:pt idx="3040">
                  <c:v>2019-01-31</c:v>
                </c:pt>
                <c:pt idx="3041">
                  <c:v>2019-02-01</c:v>
                </c:pt>
                <c:pt idx="3042">
                  <c:v>2019-02-04</c:v>
                </c:pt>
                <c:pt idx="3043">
                  <c:v>2019-02-05</c:v>
                </c:pt>
                <c:pt idx="3044">
                  <c:v>2019-02-06</c:v>
                </c:pt>
                <c:pt idx="3045">
                  <c:v>2019-02-07</c:v>
                </c:pt>
                <c:pt idx="3046">
                  <c:v>2019-02-08</c:v>
                </c:pt>
                <c:pt idx="3047">
                  <c:v>2019-02-11</c:v>
                </c:pt>
                <c:pt idx="3048">
                  <c:v>2019-02-12</c:v>
                </c:pt>
                <c:pt idx="3049">
                  <c:v>2019-02-13</c:v>
                </c:pt>
                <c:pt idx="3050">
                  <c:v>2019-02-14</c:v>
                </c:pt>
                <c:pt idx="3051">
                  <c:v>2019-02-15</c:v>
                </c:pt>
                <c:pt idx="3052">
                  <c:v>2019-02-18</c:v>
                </c:pt>
                <c:pt idx="3053">
                  <c:v>2019-02-19</c:v>
                </c:pt>
                <c:pt idx="3054">
                  <c:v>2019-02-20</c:v>
                </c:pt>
                <c:pt idx="3055">
                  <c:v>2019-02-21</c:v>
                </c:pt>
                <c:pt idx="3056">
                  <c:v>2019-02-22</c:v>
                </c:pt>
                <c:pt idx="3057">
                  <c:v>2019-02-25</c:v>
                </c:pt>
                <c:pt idx="3058">
                  <c:v>2019-02-26</c:v>
                </c:pt>
                <c:pt idx="3059">
                  <c:v>2019-02-27</c:v>
                </c:pt>
                <c:pt idx="3060">
                  <c:v>2019-02-28</c:v>
                </c:pt>
                <c:pt idx="3061">
                  <c:v>2019-03-01</c:v>
                </c:pt>
                <c:pt idx="3062">
                  <c:v>2019-03-05</c:v>
                </c:pt>
                <c:pt idx="3063">
                  <c:v>2019-03-06</c:v>
                </c:pt>
                <c:pt idx="3064">
                  <c:v>2019-03-07</c:v>
                </c:pt>
                <c:pt idx="3065">
                  <c:v>2019-03-08</c:v>
                </c:pt>
                <c:pt idx="3066">
                  <c:v>2019-03-11</c:v>
                </c:pt>
                <c:pt idx="3067">
                  <c:v>2019-03-12</c:v>
                </c:pt>
                <c:pt idx="3068">
                  <c:v>2019-03-13</c:v>
                </c:pt>
                <c:pt idx="3069">
                  <c:v>2019-03-14</c:v>
                </c:pt>
                <c:pt idx="3070">
                  <c:v>2019-03-15</c:v>
                </c:pt>
                <c:pt idx="3071">
                  <c:v>2019-03-18</c:v>
                </c:pt>
                <c:pt idx="3072">
                  <c:v>2019-03-19</c:v>
                </c:pt>
                <c:pt idx="3073">
                  <c:v>2019-03-20</c:v>
                </c:pt>
                <c:pt idx="3074">
                  <c:v>2019-03-22</c:v>
                </c:pt>
                <c:pt idx="3075">
                  <c:v>2019-03-25</c:v>
                </c:pt>
                <c:pt idx="3076">
                  <c:v>2019-03-26</c:v>
                </c:pt>
                <c:pt idx="3077">
                  <c:v>2019-03-27</c:v>
                </c:pt>
                <c:pt idx="3078">
                  <c:v>2019-03-28</c:v>
                </c:pt>
                <c:pt idx="3079">
                  <c:v>2019-03-29</c:v>
                </c:pt>
                <c:pt idx="3080">
                  <c:v>2019-04-01</c:v>
                </c:pt>
                <c:pt idx="3081">
                  <c:v>2019-04-02</c:v>
                </c:pt>
                <c:pt idx="3082">
                  <c:v>2019-04-03</c:v>
                </c:pt>
                <c:pt idx="3083">
                  <c:v>2019-04-04</c:v>
                </c:pt>
                <c:pt idx="3084">
                  <c:v>2019-04-05</c:v>
                </c:pt>
                <c:pt idx="3085">
                  <c:v>2019-04-08</c:v>
                </c:pt>
                <c:pt idx="3086">
                  <c:v>2019-04-09</c:v>
                </c:pt>
                <c:pt idx="3087">
                  <c:v>2019-04-10</c:v>
                </c:pt>
                <c:pt idx="3088">
                  <c:v>2019-04-11</c:v>
                </c:pt>
                <c:pt idx="3089">
                  <c:v>2019-04-12</c:v>
                </c:pt>
                <c:pt idx="3090">
                  <c:v>2019-04-15</c:v>
                </c:pt>
                <c:pt idx="3091">
                  <c:v>2019-04-16</c:v>
                </c:pt>
                <c:pt idx="3092">
                  <c:v>2019-04-18</c:v>
                </c:pt>
                <c:pt idx="3093">
                  <c:v>2019-04-22</c:v>
                </c:pt>
                <c:pt idx="3094">
                  <c:v>2019-04-23</c:v>
                </c:pt>
                <c:pt idx="3095">
                  <c:v>2019-04-24</c:v>
                </c:pt>
                <c:pt idx="3096">
                  <c:v>2019-04-25</c:v>
                </c:pt>
                <c:pt idx="3097">
                  <c:v>2019-04-26</c:v>
                </c:pt>
                <c:pt idx="3098">
                  <c:v>2019-04-30</c:v>
                </c:pt>
                <c:pt idx="3099">
                  <c:v>2019-05-02</c:v>
                </c:pt>
                <c:pt idx="3100">
                  <c:v>2019-05-03</c:v>
                </c:pt>
                <c:pt idx="3101">
                  <c:v>2019-05-06</c:v>
                </c:pt>
                <c:pt idx="3102">
                  <c:v>2019-05-07</c:v>
                </c:pt>
                <c:pt idx="3103">
                  <c:v>2019-05-08</c:v>
                </c:pt>
                <c:pt idx="3104">
                  <c:v>2019-05-09</c:v>
                </c:pt>
                <c:pt idx="3105">
                  <c:v>2019-05-10</c:v>
                </c:pt>
                <c:pt idx="3106">
                  <c:v>2019-05-13</c:v>
                </c:pt>
                <c:pt idx="3107">
                  <c:v>2019-05-14</c:v>
                </c:pt>
                <c:pt idx="3108">
                  <c:v>2019-05-15</c:v>
                </c:pt>
                <c:pt idx="3109">
                  <c:v>2019-05-16</c:v>
                </c:pt>
                <c:pt idx="3110">
                  <c:v>2019-05-17</c:v>
                </c:pt>
                <c:pt idx="3111">
                  <c:v>2019-05-20</c:v>
                </c:pt>
                <c:pt idx="3112">
                  <c:v>2019-05-21</c:v>
                </c:pt>
                <c:pt idx="3113">
                  <c:v>2019-05-22</c:v>
                </c:pt>
                <c:pt idx="3114">
                  <c:v>2019-05-23</c:v>
                </c:pt>
                <c:pt idx="3115">
                  <c:v>2019-05-24</c:v>
                </c:pt>
                <c:pt idx="3116">
                  <c:v>2019-05-27</c:v>
                </c:pt>
                <c:pt idx="3117">
                  <c:v>2019-05-28</c:v>
                </c:pt>
                <c:pt idx="3118">
                  <c:v>2019-05-29</c:v>
                </c:pt>
                <c:pt idx="3119">
                  <c:v>2019-05-30</c:v>
                </c:pt>
                <c:pt idx="3120">
                  <c:v>2019-05-31</c:v>
                </c:pt>
                <c:pt idx="3121">
                  <c:v>2019-06-03</c:v>
                </c:pt>
                <c:pt idx="3122">
                  <c:v>2019-06-04</c:v>
                </c:pt>
                <c:pt idx="3123">
                  <c:v>2019-06-06</c:v>
                </c:pt>
                <c:pt idx="3124">
                  <c:v>2019-06-07</c:v>
                </c:pt>
                <c:pt idx="3125">
                  <c:v>2019-06-10</c:v>
                </c:pt>
                <c:pt idx="3126">
                  <c:v>2019-06-11</c:v>
                </c:pt>
                <c:pt idx="3127">
                  <c:v>2019-06-12</c:v>
                </c:pt>
                <c:pt idx="3128">
                  <c:v>2019-06-13</c:v>
                </c:pt>
                <c:pt idx="3129">
                  <c:v>2019-06-14</c:v>
                </c:pt>
                <c:pt idx="3130">
                  <c:v>2019-06-17</c:v>
                </c:pt>
                <c:pt idx="3131">
                  <c:v>2019-06-18</c:v>
                </c:pt>
                <c:pt idx="3132">
                  <c:v>2019-06-19</c:v>
                </c:pt>
                <c:pt idx="3133">
                  <c:v>2019-06-20</c:v>
                </c:pt>
                <c:pt idx="3134">
                  <c:v>2019-06-21</c:v>
                </c:pt>
                <c:pt idx="3135">
                  <c:v>2019-06-24</c:v>
                </c:pt>
                <c:pt idx="3136">
                  <c:v>2019-06-25</c:v>
                </c:pt>
                <c:pt idx="3137">
                  <c:v>2019-06-26</c:v>
                </c:pt>
                <c:pt idx="3138">
                  <c:v>2019-06-27</c:v>
                </c:pt>
                <c:pt idx="3139">
                  <c:v>2019-06-28</c:v>
                </c:pt>
                <c:pt idx="3140">
                  <c:v>2019-07-01</c:v>
                </c:pt>
                <c:pt idx="3141">
                  <c:v>2019-07-02</c:v>
                </c:pt>
                <c:pt idx="3142">
                  <c:v>2019-07-03</c:v>
                </c:pt>
                <c:pt idx="3143">
                  <c:v>2019-07-04</c:v>
                </c:pt>
                <c:pt idx="3144">
                  <c:v>2019-07-05</c:v>
                </c:pt>
                <c:pt idx="3145">
                  <c:v>2019-07-08</c:v>
                </c:pt>
                <c:pt idx="3146">
                  <c:v>2019-07-09</c:v>
                </c:pt>
                <c:pt idx="3147">
                  <c:v>2019-07-10</c:v>
                </c:pt>
                <c:pt idx="3148">
                  <c:v>2019-07-11</c:v>
                </c:pt>
                <c:pt idx="3149">
                  <c:v>2019-07-12</c:v>
                </c:pt>
                <c:pt idx="3150">
                  <c:v>2019-07-15</c:v>
                </c:pt>
                <c:pt idx="3151">
                  <c:v>2019-07-16</c:v>
                </c:pt>
                <c:pt idx="3152">
                  <c:v>2019-07-17</c:v>
                </c:pt>
                <c:pt idx="3153">
                  <c:v>2019-07-18</c:v>
                </c:pt>
                <c:pt idx="3154">
                  <c:v>2019-07-19</c:v>
                </c:pt>
                <c:pt idx="3155">
                  <c:v>2019-07-22</c:v>
                </c:pt>
                <c:pt idx="3156">
                  <c:v>2019-07-23</c:v>
                </c:pt>
                <c:pt idx="3157">
                  <c:v>2019-07-24</c:v>
                </c:pt>
                <c:pt idx="3158">
                  <c:v>2019-07-25</c:v>
                </c:pt>
                <c:pt idx="3159">
                  <c:v>2019-07-26</c:v>
                </c:pt>
                <c:pt idx="3160">
                  <c:v>2019-07-29</c:v>
                </c:pt>
                <c:pt idx="3161">
                  <c:v>2019-07-30</c:v>
                </c:pt>
                <c:pt idx="3162">
                  <c:v>2019-07-31</c:v>
                </c:pt>
                <c:pt idx="3163">
                  <c:v>2019-08-01</c:v>
                </c:pt>
                <c:pt idx="3164">
                  <c:v>2019-08-02</c:v>
                </c:pt>
                <c:pt idx="3165">
                  <c:v>2019-08-05</c:v>
                </c:pt>
                <c:pt idx="3166">
                  <c:v>2019-08-06</c:v>
                </c:pt>
                <c:pt idx="3167">
                  <c:v>2019-08-07</c:v>
                </c:pt>
                <c:pt idx="3168">
                  <c:v>2019-08-08</c:v>
                </c:pt>
                <c:pt idx="3169">
                  <c:v>2019-08-09</c:v>
                </c:pt>
                <c:pt idx="3170">
                  <c:v>2019-08-13</c:v>
                </c:pt>
                <c:pt idx="3171">
                  <c:v>2019-08-14</c:v>
                </c:pt>
                <c:pt idx="3172">
                  <c:v>2019-08-16</c:v>
                </c:pt>
                <c:pt idx="3173">
                  <c:v>2019-08-19</c:v>
                </c:pt>
                <c:pt idx="3174">
                  <c:v>2019-08-20</c:v>
                </c:pt>
                <c:pt idx="3175">
                  <c:v>2019-08-21</c:v>
                </c:pt>
                <c:pt idx="3176">
                  <c:v>2019-08-22</c:v>
                </c:pt>
                <c:pt idx="3177">
                  <c:v>2019-08-23</c:v>
                </c:pt>
                <c:pt idx="3178">
                  <c:v>2019-08-26</c:v>
                </c:pt>
                <c:pt idx="3179">
                  <c:v>2019-08-27</c:v>
                </c:pt>
                <c:pt idx="3180">
                  <c:v>2019-08-28</c:v>
                </c:pt>
                <c:pt idx="3181">
                  <c:v>2019-08-29</c:v>
                </c:pt>
                <c:pt idx="3182">
                  <c:v>2019-08-30</c:v>
                </c:pt>
                <c:pt idx="3183">
                  <c:v>2019-09-03</c:v>
                </c:pt>
                <c:pt idx="3184">
                  <c:v>2019-09-04</c:v>
                </c:pt>
                <c:pt idx="3185">
                  <c:v>2019-09-05</c:v>
                </c:pt>
                <c:pt idx="3186">
                  <c:v>2019-09-06</c:v>
                </c:pt>
                <c:pt idx="3187">
                  <c:v>2019-09-09</c:v>
                </c:pt>
                <c:pt idx="3188">
                  <c:v>2019-09-11</c:v>
                </c:pt>
                <c:pt idx="3189">
                  <c:v>2019-09-12</c:v>
                </c:pt>
                <c:pt idx="3190">
                  <c:v>2019-09-13</c:v>
                </c:pt>
                <c:pt idx="3191">
                  <c:v>2019-09-16</c:v>
                </c:pt>
                <c:pt idx="3192">
                  <c:v>2019-09-17</c:v>
                </c:pt>
                <c:pt idx="3193">
                  <c:v>2019-09-18</c:v>
                </c:pt>
                <c:pt idx="3194">
                  <c:v>2019-09-19</c:v>
                </c:pt>
                <c:pt idx="3195">
                  <c:v>2019-09-20</c:v>
                </c:pt>
                <c:pt idx="3196">
                  <c:v>2019-09-23</c:v>
                </c:pt>
                <c:pt idx="3197">
                  <c:v>2019-09-24</c:v>
                </c:pt>
                <c:pt idx="3198">
                  <c:v>2019-09-25</c:v>
                </c:pt>
                <c:pt idx="3199">
                  <c:v>2019-09-26</c:v>
                </c:pt>
                <c:pt idx="3200">
                  <c:v>2019-09-27</c:v>
                </c:pt>
                <c:pt idx="3201">
                  <c:v>2019-09-30</c:v>
                </c:pt>
                <c:pt idx="3202">
                  <c:v>2019-10-01</c:v>
                </c:pt>
                <c:pt idx="3203">
                  <c:v>2019-10-03</c:v>
                </c:pt>
                <c:pt idx="3204">
                  <c:v>2019-10-04</c:v>
                </c:pt>
                <c:pt idx="3205">
                  <c:v>2019-10-07</c:v>
                </c:pt>
                <c:pt idx="3206">
                  <c:v>2019-10-09</c:v>
                </c:pt>
                <c:pt idx="3207">
                  <c:v>2019-10-10</c:v>
                </c:pt>
                <c:pt idx="3208">
                  <c:v>2019-10-11</c:v>
                </c:pt>
                <c:pt idx="3209">
                  <c:v>2019-10-14</c:v>
                </c:pt>
                <c:pt idx="3210">
                  <c:v>2019-10-15</c:v>
                </c:pt>
                <c:pt idx="3211">
                  <c:v>2019-10-16</c:v>
                </c:pt>
                <c:pt idx="3212">
                  <c:v>2019-10-17</c:v>
                </c:pt>
                <c:pt idx="3213">
                  <c:v>2019-10-18</c:v>
                </c:pt>
                <c:pt idx="3214">
                  <c:v>2019-10-22</c:v>
                </c:pt>
                <c:pt idx="3215">
                  <c:v>2019-10-23</c:v>
                </c:pt>
                <c:pt idx="3216">
                  <c:v>2019-10-24</c:v>
                </c:pt>
                <c:pt idx="3217">
                  <c:v>2019-10-25</c:v>
                </c:pt>
                <c:pt idx="3218">
                  <c:v>2019-10-27</c:v>
                </c:pt>
                <c:pt idx="3219">
                  <c:v>2019-10-29</c:v>
                </c:pt>
                <c:pt idx="3220">
                  <c:v>2019-10-30</c:v>
                </c:pt>
                <c:pt idx="3221">
                  <c:v>2019-10-31</c:v>
                </c:pt>
                <c:pt idx="3222">
                  <c:v>2019-11-01</c:v>
                </c:pt>
                <c:pt idx="3223">
                  <c:v>2019-11-04</c:v>
                </c:pt>
                <c:pt idx="3224">
                  <c:v>2019-11-05</c:v>
                </c:pt>
                <c:pt idx="3225">
                  <c:v>2019-11-06</c:v>
                </c:pt>
                <c:pt idx="3226">
                  <c:v>2019-11-07</c:v>
                </c:pt>
                <c:pt idx="3227">
                  <c:v>2019-11-08</c:v>
                </c:pt>
                <c:pt idx="3228">
                  <c:v>2019-11-11</c:v>
                </c:pt>
                <c:pt idx="3229">
                  <c:v>2019-11-13</c:v>
                </c:pt>
                <c:pt idx="3230">
                  <c:v>2019-11-14</c:v>
                </c:pt>
                <c:pt idx="3231">
                  <c:v>2019-11-15</c:v>
                </c:pt>
                <c:pt idx="3232">
                  <c:v>2019-11-18</c:v>
                </c:pt>
                <c:pt idx="3233">
                  <c:v>2019-11-19</c:v>
                </c:pt>
                <c:pt idx="3234">
                  <c:v>2019-11-20</c:v>
                </c:pt>
                <c:pt idx="3235">
                  <c:v>2019-11-21</c:v>
                </c:pt>
                <c:pt idx="3236">
                  <c:v>2019-11-22</c:v>
                </c:pt>
                <c:pt idx="3237">
                  <c:v>2019-11-25</c:v>
                </c:pt>
                <c:pt idx="3238">
                  <c:v>2019-11-26</c:v>
                </c:pt>
                <c:pt idx="3239">
                  <c:v>2019-11-27</c:v>
                </c:pt>
                <c:pt idx="3240">
                  <c:v>2019-11-28</c:v>
                </c:pt>
                <c:pt idx="3241">
                  <c:v>2019-11-29</c:v>
                </c:pt>
                <c:pt idx="3242">
                  <c:v>2019-12-02</c:v>
                </c:pt>
                <c:pt idx="3243">
                  <c:v>2019-12-03</c:v>
                </c:pt>
                <c:pt idx="3244">
                  <c:v>2019-12-04</c:v>
                </c:pt>
                <c:pt idx="3245">
                  <c:v>2019-12-05</c:v>
                </c:pt>
                <c:pt idx="3246">
                  <c:v>2019-12-06</c:v>
                </c:pt>
                <c:pt idx="3247">
                  <c:v>2019-12-09</c:v>
                </c:pt>
                <c:pt idx="3248">
                  <c:v>2019-12-10</c:v>
                </c:pt>
                <c:pt idx="3249">
                  <c:v>2019-12-11</c:v>
                </c:pt>
                <c:pt idx="3250">
                  <c:v>2019-12-12</c:v>
                </c:pt>
                <c:pt idx="3251">
                  <c:v>2019-12-13</c:v>
                </c:pt>
                <c:pt idx="3252">
                  <c:v>2019-12-16</c:v>
                </c:pt>
                <c:pt idx="3253">
                  <c:v>2019-12-17</c:v>
                </c:pt>
                <c:pt idx="3254">
                  <c:v>2019-12-18</c:v>
                </c:pt>
                <c:pt idx="3255">
                  <c:v>2019-12-19</c:v>
                </c:pt>
                <c:pt idx="3256">
                  <c:v>2019-12-20</c:v>
                </c:pt>
                <c:pt idx="3257">
                  <c:v>2019-12-23</c:v>
                </c:pt>
                <c:pt idx="3258">
                  <c:v>2019-12-24</c:v>
                </c:pt>
                <c:pt idx="3259">
                  <c:v>2019-12-26</c:v>
                </c:pt>
                <c:pt idx="3260">
                  <c:v>2019-12-27</c:v>
                </c:pt>
                <c:pt idx="3261">
                  <c:v>2019-12-30</c:v>
                </c:pt>
                <c:pt idx="3262">
                  <c:v>2019-12-31</c:v>
                </c:pt>
                <c:pt idx="3263">
                  <c:v>2020-01-01</c:v>
                </c:pt>
                <c:pt idx="3264">
                  <c:v>2020-01-02</c:v>
                </c:pt>
                <c:pt idx="3265">
                  <c:v>2020-01-03</c:v>
                </c:pt>
                <c:pt idx="3266">
                  <c:v>2020-01-06</c:v>
                </c:pt>
                <c:pt idx="3267">
                  <c:v>2020-01-07</c:v>
                </c:pt>
                <c:pt idx="3268">
                  <c:v>2020-01-08</c:v>
                </c:pt>
                <c:pt idx="3269">
                  <c:v>2020-01-09</c:v>
                </c:pt>
                <c:pt idx="3270">
                  <c:v>2020-01-10</c:v>
                </c:pt>
                <c:pt idx="3271">
                  <c:v>2020-01-13</c:v>
                </c:pt>
                <c:pt idx="3272">
                  <c:v>2020-01-14</c:v>
                </c:pt>
                <c:pt idx="3273">
                  <c:v>2020-01-15</c:v>
                </c:pt>
                <c:pt idx="3274">
                  <c:v>2020-01-16</c:v>
                </c:pt>
                <c:pt idx="3275">
                  <c:v>2020-01-17</c:v>
                </c:pt>
                <c:pt idx="3276">
                  <c:v>2020-01-20</c:v>
                </c:pt>
                <c:pt idx="3277">
                  <c:v>2020-01-21</c:v>
                </c:pt>
                <c:pt idx="3278">
                  <c:v>2020-01-22</c:v>
                </c:pt>
                <c:pt idx="3279">
                  <c:v>2020-01-23</c:v>
                </c:pt>
                <c:pt idx="3280">
                  <c:v>2020-01-24</c:v>
                </c:pt>
                <c:pt idx="3281">
                  <c:v>2020-01-27</c:v>
                </c:pt>
                <c:pt idx="3282">
                  <c:v>2020-01-28</c:v>
                </c:pt>
                <c:pt idx="3283">
                  <c:v>2020-01-29</c:v>
                </c:pt>
                <c:pt idx="3284">
                  <c:v>2020-01-30</c:v>
                </c:pt>
                <c:pt idx="3285">
                  <c:v>2020-01-31</c:v>
                </c:pt>
                <c:pt idx="3286">
                  <c:v>2020-02-01</c:v>
                </c:pt>
                <c:pt idx="3287">
                  <c:v>2020-02-03</c:v>
                </c:pt>
                <c:pt idx="3288">
                  <c:v>2020-02-04</c:v>
                </c:pt>
                <c:pt idx="3289">
                  <c:v>2020-02-05</c:v>
                </c:pt>
                <c:pt idx="3290">
                  <c:v>2020-02-06</c:v>
                </c:pt>
                <c:pt idx="3291">
                  <c:v>2020-02-07</c:v>
                </c:pt>
                <c:pt idx="3292">
                  <c:v>2020-02-10</c:v>
                </c:pt>
                <c:pt idx="3293">
                  <c:v>2020-02-11</c:v>
                </c:pt>
                <c:pt idx="3294">
                  <c:v>2020-02-12</c:v>
                </c:pt>
                <c:pt idx="3295">
                  <c:v>2020-02-13</c:v>
                </c:pt>
                <c:pt idx="3296">
                  <c:v>2020-02-14</c:v>
                </c:pt>
                <c:pt idx="3297">
                  <c:v>2020-02-17</c:v>
                </c:pt>
                <c:pt idx="3298">
                  <c:v>2020-02-18</c:v>
                </c:pt>
                <c:pt idx="3299">
                  <c:v>2020-02-19</c:v>
                </c:pt>
                <c:pt idx="3300">
                  <c:v>2020-02-20</c:v>
                </c:pt>
                <c:pt idx="3301">
                  <c:v>2020-02-24</c:v>
                </c:pt>
                <c:pt idx="3302">
                  <c:v>2020-02-25</c:v>
                </c:pt>
                <c:pt idx="3303">
                  <c:v>2020-02-26</c:v>
                </c:pt>
                <c:pt idx="3304">
                  <c:v>2020-02-27</c:v>
                </c:pt>
                <c:pt idx="3305">
                  <c:v>2020-02-28</c:v>
                </c:pt>
                <c:pt idx="3306">
                  <c:v>2020-03-02</c:v>
                </c:pt>
                <c:pt idx="3307">
                  <c:v>2020-03-03</c:v>
                </c:pt>
                <c:pt idx="3308">
                  <c:v>2020-03-04</c:v>
                </c:pt>
                <c:pt idx="3309">
                  <c:v>2020-03-05</c:v>
                </c:pt>
                <c:pt idx="3310">
                  <c:v>2020-03-06</c:v>
                </c:pt>
                <c:pt idx="3311">
                  <c:v>2020-03-09</c:v>
                </c:pt>
                <c:pt idx="3312">
                  <c:v>2020-03-11</c:v>
                </c:pt>
                <c:pt idx="3313">
                  <c:v>2020-03-12</c:v>
                </c:pt>
                <c:pt idx="3314">
                  <c:v>2020-03-13</c:v>
                </c:pt>
                <c:pt idx="3315">
                  <c:v>2020-03-16</c:v>
                </c:pt>
                <c:pt idx="3316">
                  <c:v>2020-03-17</c:v>
                </c:pt>
                <c:pt idx="3317">
                  <c:v>2020-03-18</c:v>
                </c:pt>
                <c:pt idx="3318">
                  <c:v>2020-03-19</c:v>
                </c:pt>
                <c:pt idx="3319">
                  <c:v>2020-03-20</c:v>
                </c:pt>
                <c:pt idx="3320">
                  <c:v>2020-03-23</c:v>
                </c:pt>
                <c:pt idx="3321">
                  <c:v>2020-03-24</c:v>
                </c:pt>
                <c:pt idx="3322">
                  <c:v>2020-03-25</c:v>
                </c:pt>
                <c:pt idx="3323">
                  <c:v>2020-03-26</c:v>
                </c:pt>
                <c:pt idx="3324">
                  <c:v>2020-03-27</c:v>
                </c:pt>
                <c:pt idx="3325">
                  <c:v>2020-03-30</c:v>
                </c:pt>
                <c:pt idx="3326">
                  <c:v>2020-03-31</c:v>
                </c:pt>
                <c:pt idx="3327">
                  <c:v>2020-04-01</c:v>
                </c:pt>
                <c:pt idx="3328">
                  <c:v>2020-04-03</c:v>
                </c:pt>
                <c:pt idx="3329">
                  <c:v>2020-04-07</c:v>
                </c:pt>
                <c:pt idx="3330">
                  <c:v>2020-04-08</c:v>
                </c:pt>
                <c:pt idx="3331">
                  <c:v>2020-04-09</c:v>
                </c:pt>
                <c:pt idx="3332">
                  <c:v>2020-04-13</c:v>
                </c:pt>
                <c:pt idx="3333">
                  <c:v>2020-04-15</c:v>
                </c:pt>
                <c:pt idx="3334">
                  <c:v>2020-04-16</c:v>
                </c:pt>
                <c:pt idx="3335">
                  <c:v>2020-04-17</c:v>
                </c:pt>
                <c:pt idx="3336">
                  <c:v>2020-04-22</c:v>
                </c:pt>
                <c:pt idx="3337">
                  <c:v>2020-04-23</c:v>
                </c:pt>
                <c:pt idx="3338">
                  <c:v>2020-04-24</c:v>
                </c:pt>
                <c:pt idx="3339">
                  <c:v>2020-04-27</c:v>
                </c:pt>
                <c:pt idx="3340">
                  <c:v>2020-04-28</c:v>
                </c:pt>
                <c:pt idx="3341">
                  <c:v>2020-04-29</c:v>
                </c:pt>
                <c:pt idx="3342">
                  <c:v>2020-04-30</c:v>
                </c:pt>
                <c:pt idx="3343">
                  <c:v>2020-05-04</c:v>
                </c:pt>
                <c:pt idx="3344">
                  <c:v>2020-05-05</c:v>
                </c:pt>
                <c:pt idx="3345">
                  <c:v>2020-05-06</c:v>
                </c:pt>
                <c:pt idx="3346">
                  <c:v>2020-05-07</c:v>
                </c:pt>
                <c:pt idx="3347">
                  <c:v>2020-05-08</c:v>
                </c:pt>
                <c:pt idx="3348">
                  <c:v>2020-05-11</c:v>
                </c:pt>
                <c:pt idx="3349">
                  <c:v>2020-05-12</c:v>
                </c:pt>
                <c:pt idx="3350">
                  <c:v>2020-05-13</c:v>
                </c:pt>
                <c:pt idx="3351">
                  <c:v>2020-05-14</c:v>
                </c:pt>
                <c:pt idx="3352">
                  <c:v>2020-05-15</c:v>
                </c:pt>
                <c:pt idx="3353">
                  <c:v>2020-05-18</c:v>
                </c:pt>
                <c:pt idx="3354">
                  <c:v>2020-05-19</c:v>
                </c:pt>
                <c:pt idx="3355">
                  <c:v>2020-05-20</c:v>
                </c:pt>
                <c:pt idx="3356">
                  <c:v>2020-05-21</c:v>
                </c:pt>
                <c:pt idx="3357">
                  <c:v>2020-05-22</c:v>
                </c:pt>
                <c:pt idx="3358">
                  <c:v>2020-05-26</c:v>
                </c:pt>
                <c:pt idx="3359">
                  <c:v>2020-05-27</c:v>
                </c:pt>
                <c:pt idx="3360">
                  <c:v>2020-05-28</c:v>
                </c:pt>
                <c:pt idx="3361">
                  <c:v>2020-05-29</c:v>
                </c:pt>
                <c:pt idx="3362">
                  <c:v>2020-06-01</c:v>
                </c:pt>
                <c:pt idx="3363">
                  <c:v>2020-06-02</c:v>
                </c:pt>
                <c:pt idx="3364">
                  <c:v>2020-06-03</c:v>
                </c:pt>
                <c:pt idx="3365">
                  <c:v>2020-06-04</c:v>
                </c:pt>
                <c:pt idx="3366">
                  <c:v>2020-06-05</c:v>
                </c:pt>
                <c:pt idx="3367">
                  <c:v>2020-06-08</c:v>
                </c:pt>
                <c:pt idx="3368">
                  <c:v>2020-06-09</c:v>
                </c:pt>
                <c:pt idx="3369">
                  <c:v>2020-06-10</c:v>
                </c:pt>
                <c:pt idx="3370">
                  <c:v>2020-06-11</c:v>
                </c:pt>
                <c:pt idx="3371">
                  <c:v>2020-06-12</c:v>
                </c:pt>
                <c:pt idx="3372">
                  <c:v>2020-06-15</c:v>
                </c:pt>
                <c:pt idx="3373">
                  <c:v>2020-06-16</c:v>
                </c:pt>
                <c:pt idx="3374">
                  <c:v>2020-06-17</c:v>
                </c:pt>
                <c:pt idx="3375">
                  <c:v>2020-06-18</c:v>
                </c:pt>
                <c:pt idx="3376">
                  <c:v>2020-06-19</c:v>
                </c:pt>
                <c:pt idx="3377">
                  <c:v>2020-06-22</c:v>
                </c:pt>
                <c:pt idx="3378">
                  <c:v>2020-06-23</c:v>
                </c:pt>
                <c:pt idx="3379">
                  <c:v>2020-06-24</c:v>
                </c:pt>
                <c:pt idx="3380">
                  <c:v>2020-06-25</c:v>
                </c:pt>
                <c:pt idx="3381">
                  <c:v>2020-06-26</c:v>
                </c:pt>
                <c:pt idx="3382">
                  <c:v>2020-06-29</c:v>
                </c:pt>
                <c:pt idx="3383">
                  <c:v>2020-06-30</c:v>
                </c:pt>
                <c:pt idx="3384">
                  <c:v>2020-07-01</c:v>
                </c:pt>
                <c:pt idx="3385">
                  <c:v>2020-07-02</c:v>
                </c:pt>
                <c:pt idx="3386">
                  <c:v>2020-07-03</c:v>
                </c:pt>
                <c:pt idx="3387">
                  <c:v>2020-07-06</c:v>
                </c:pt>
                <c:pt idx="3388">
                  <c:v>2020-07-07</c:v>
                </c:pt>
                <c:pt idx="3389">
                  <c:v>2020-07-08</c:v>
                </c:pt>
                <c:pt idx="3390">
                  <c:v>2020-07-09</c:v>
                </c:pt>
                <c:pt idx="3391">
                  <c:v>2020-07-10</c:v>
                </c:pt>
                <c:pt idx="3392">
                  <c:v>2020-07-13</c:v>
                </c:pt>
                <c:pt idx="3393">
                  <c:v>2020-07-14</c:v>
                </c:pt>
                <c:pt idx="3394">
                  <c:v>2020-07-15</c:v>
                </c:pt>
                <c:pt idx="3395">
                  <c:v>2020-07-16</c:v>
                </c:pt>
                <c:pt idx="3396">
                  <c:v>2020-07-17</c:v>
                </c:pt>
                <c:pt idx="3397">
                  <c:v>2020-07-20</c:v>
                </c:pt>
                <c:pt idx="3398">
                  <c:v>2020-07-21</c:v>
                </c:pt>
                <c:pt idx="3399">
                  <c:v>2020-07-22</c:v>
                </c:pt>
                <c:pt idx="3400">
                  <c:v>2020-07-23</c:v>
                </c:pt>
                <c:pt idx="3401">
                  <c:v>2020-07-24</c:v>
                </c:pt>
                <c:pt idx="3402">
                  <c:v>2020-07-27</c:v>
                </c:pt>
                <c:pt idx="3403">
                  <c:v>2020-07-28</c:v>
                </c:pt>
                <c:pt idx="3404">
                  <c:v>2020-07-29</c:v>
                </c:pt>
                <c:pt idx="3405">
                  <c:v>2020-07-30</c:v>
                </c:pt>
                <c:pt idx="3406">
                  <c:v>2020-07-31</c:v>
                </c:pt>
                <c:pt idx="3407">
                  <c:v>2020-08-03</c:v>
                </c:pt>
                <c:pt idx="3408">
                  <c:v>2020-08-04</c:v>
                </c:pt>
                <c:pt idx="3409">
                  <c:v>2020-08-05</c:v>
                </c:pt>
                <c:pt idx="3410">
                  <c:v>2020-08-06</c:v>
                </c:pt>
                <c:pt idx="3411">
                  <c:v>2020-08-07</c:v>
                </c:pt>
                <c:pt idx="3412">
                  <c:v>2020-08-10</c:v>
                </c:pt>
                <c:pt idx="3413">
                  <c:v>2020-08-11</c:v>
                </c:pt>
                <c:pt idx="3414">
                  <c:v>2020-08-12</c:v>
                </c:pt>
                <c:pt idx="3415">
                  <c:v>2020-08-13</c:v>
                </c:pt>
                <c:pt idx="3416">
                  <c:v>2020-08-14</c:v>
                </c:pt>
                <c:pt idx="3417">
                  <c:v>2020-08-17</c:v>
                </c:pt>
                <c:pt idx="3418">
                  <c:v>2020-08-18</c:v>
                </c:pt>
                <c:pt idx="3419">
                  <c:v>2020-08-19</c:v>
                </c:pt>
                <c:pt idx="3420">
                  <c:v>2020-08-20</c:v>
                </c:pt>
                <c:pt idx="3421">
                  <c:v>2020-08-21</c:v>
                </c:pt>
                <c:pt idx="3422">
                  <c:v>2020-08-24</c:v>
                </c:pt>
                <c:pt idx="3423">
                  <c:v>2020-08-25</c:v>
                </c:pt>
                <c:pt idx="3424">
                  <c:v>2020-08-26</c:v>
                </c:pt>
                <c:pt idx="3425">
                  <c:v>2020-08-27</c:v>
                </c:pt>
                <c:pt idx="3426">
                  <c:v>2020-08-28</c:v>
                </c:pt>
                <c:pt idx="3427">
                  <c:v>2020-08-31</c:v>
                </c:pt>
                <c:pt idx="3428">
                  <c:v>2020-09-01</c:v>
                </c:pt>
                <c:pt idx="3429">
                  <c:v>2020-09-02</c:v>
                </c:pt>
                <c:pt idx="3430">
                  <c:v>2020-09-03</c:v>
                </c:pt>
                <c:pt idx="3431">
                  <c:v>2020-09-04</c:v>
                </c:pt>
                <c:pt idx="3432">
                  <c:v>2020-09-07</c:v>
                </c:pt>
                <c:pt idx="3433">
                  <c:v>2020-09-08</c:v>
                </c:pt>
                <c:pt idx="3434">
                  <c:v>2020-09-09</c:v>
                </c:pt>
                <c:pt idx="3435">
                  <c:v>2020-09-10</c:v>
                </c:pt>
                <c:pt idx="3436">
                  <c:v>2020-09-11</c:v>
                </c:pt>
                <c:pt idx="3437">
                  <c:v>2020-09-14</c:v>
                </c:pt>
                <c:pt idx="3438">
                  <c:v>2020-09-15</c:v>
                </c:pt>
                <c:pt idx="3439">
                  <c:v>2020-09-16</c:v>
                </c:pt>
                <c:pt idx="3440">
                  <c:v>2020-09-17</c:v>
                </c:pt>
                <c:pt idx="3441">
                  <c:v>2020-09-18</c:v>
                </c:pt>
                <c:pt idx="3442">
                  <c:v>2020-09-21</c:v>
                </c:pt>
                <c:pt idx="3443">
                  <c:v>2020-09-22</c:v>
                </c:pt>
                <c:pt idx="3444">
                  <c:v>2020-09-23</c:v>
                </c:pt>
                <c:pt idx="3445">
                  <c:v>2020-09-24</c:v>
                </c:pt>
                <c:pt idx="3446">
                  <c:v>2020-09-25</c:v>
                </c:pt>
                <c:pt idx="3447">
                  <c:v>2020-09-28</c:v>
                </c:pt>
                <c:pt idx="3448">
                  <c:v>2020-09-29</c:v>
                </c:pt>
                <c:pt idx="3449">
                  <c:v>2020-09-30</c:v>
                </c:pt>
                <c:pt idx="3450">
                  <c:v>2020-10-01</c:v>
                </c:pt>
                <c:pt idx="3451">
                  <c:v>2020-10-05</c:v>
                </c:pt>
                <c:pt idx="3452">
                  <c:v>2020-10-06</c:v>
                </c:pt>
                <c:pt idx="3453">
                  <c:v>2020-10-07</c:v>
                </c:pt>
                <c:pt idx="3454">
                  <c:v>2020-10-08</c:v>
                </c:pt>
                <c:pt idx="3455">
                  <c:v>2020-10-09</c:v>
                </c:pt>
                <c:pt idx="3456">
                  <c:v>2020-10-12</c:v>
                </c:pt>
                <c:pt idx="3457">
                  <c:v>2020-10-13</c:v>
                </c:pt>
                <c:pt idx="3458">
                  <c:v>2020-10-14</c:v>
                </c:pt>
                <c:pt idx="3459">
                  <c:v>2020-10-15</c:v>
                </c:pt>
                <c:pt idx="3460">
                  <c:v>2020-10-16</c:v>
                </c:pt>
                <c:pt idx="3461">
                  <c:v>2020-10-19</c:v>
                </c:pt>
                <c:pt idx="3462">
                  <c:v>2020-10-20</c:v>
                </c:pt>
                <c:pt idx="3463">
                  <c:v>2020-10-21</c:v>
                </c:pt>
                <c:pt idx="3464">
                  <c:v>2020-10-22</c:v>
                </c:pt>
                <c:pt idx="3465">
                  <c:v>2020-10-23</c:v>
                </c:pt>
                <c:pt idx="3466">
                  <c:v>2020-10-26</c:v>
                </c:pt>
                <c:pt idx="3467">
                  <c:v>2020-10-27</c:v>
                </c:pt>
                <c:pt idx="3468">
                  <c:v>2020-10-28</c:v>
                </c:pt>
                <c:pt idx="3469">
                  <c:v>2020-10-29</c:v>
                </c:pt>
                <c:pt idx="3470">
                  <c:v>2020-10-30</c:v>
                </c:pt>
                <c:pt idx="3471">
                  <c:v>2020-11-02</c:v>
                </c:pt>
                <c:pt idx="3472">
                  <c:v>2020-11-03</c:v>
                </c:pt>
                <c:pt idx="3473">
                  <c:v>2020-11-04</c:v>
                </c:pt>
                <c:pt idx="3474">
                  <c:v>2020-11-05</c:v>
                </c:pt>
                <c:pt idx="3475">
                  <c:v>2020-11-06</c:v>
                </c:pt>
                <c:pt idx="3476">
                  <c:v>2020-11-09</c:v>
                </c:pt>
                <c:pt idx="3477">
                  <c:v>2020-11-10</c:v>
                </c:pt>
                <c:pt idx="3478">
                  <c:v>2020-11-11</c:v>
                </c:pt>
                <c:pt idx="3479">
                  <c:v>2020-11-12</c:v>
                </c:pt>
                <c:pt idx="3480">
                  <c:v>2020-11-13</c:v>
                </c:pt>
                <c:pt idx="3481">
                  <c:v>2020-11-14</c:v>
                </c:pt>
                <c:pt idx="3482">
                  <c:v>2020-11-17</c:v>
                </c:pt>
                <c:pt idx="3483">
                  <c:v>2020-11-18</c:v>
                </c:pt>
                <c:pt idx="3484">
                  <c:v>2020-11-19</c:v>
                </c:pt>
                <c:pt idx="3485">
                  <c:v>2020-11-20</c:v>
                </c:pt>
                <c:pt idx="3486">
                  <c:v>2020-11-23</c:v>
                </c:pt>
                <c:pt idx="3487">
                  <c:v>2020-11-24</c:v>
                </c:pt>
                <c:pt idx="3488">
                  <c:v>2020-11-25</c:v>
                </c:pt>
                <c:pt idx="3489">
                  <c:v>2020-11-26</c:v>
                </c:pt>
                <c:pt idx="3490">
                  <c:v>2020-11-27</c:v>
                </c:pt>
                <c:pt idx="3491">
                  <c:v>2020-12-01</c:v>
                </c:pt>
                <c:pt idx="3492">
                  <c:v>2020-12-02</c:v>
                </c:pt>
                <c:pt idx="3493">
                  <c:v>2020-12-03</c:v>
                </c:pt>
                <c:pt idx="3494">
                  <c:v>2020-12-04</c:v>
                </c:pt>
                <c:pt idx="3495">
                  <c:v>2020-12-07</c:v>
                </c:pt>
                <c:pt idx="3496">
                  <c:v>2020-12-08</c:v>
                </c:pt>
                <c:pt idx="3497">
                  <c:v>2020-12-09</c:v>
                </c:pt>
                <c:pt idx="3498">
                  <c:v>2020-12-10</c:v>
                </c:pt>
                <c:pt idx="3499">
                  <c:v>2020-12-11</c:v>
                </c:pt>
                <c:pt idx="3500">
                  <c:v>2020-12-14</c:v>
                </c:pt>
                <c:pt idx="3501">
                  <c:v>2020-12-15</c:v>
                </c:pt>
                <c:pt idx="3502">
                  <c:v>2020-12-16</c:v>
                </c:pt>
                <c:pt idx="3503">
                  <c:v>2020-12-17</c:v>
                </c:pt>
                <c:pt idx="3504">
                  <c:v>2020-12-18</c:v>
                </c:pt>
                <c:pt idx="3505">
                  <c:v>2020-12-21</c:v>
                </c:pt>
                <c:pt idx="3506">
                  <c:v>2020-12-22</c:v>
                </c:pt>
                <c:pt idx="3507">
                  <c:v>2020-12-23</c:v>
                </c:pt>
                <c:pt idx="3508">
                  <c:v>2020-12-24</c:v>
                </c:pt>
                <c:pt idx="3509">
                  <c:v>2020-12-28</c:v>
                </c:pt>
                <c:pt idx="3510">
                  <c:v>2020-12-29</c:v>
                </c:pt>
                <c:pt idx="3511">
                  <c:v>2020-12-30</c:v>
                </c:pt>
                <c:pt idx="3512">
                  <c:v>2020-12-31</c:v>
                </c:pt>
                <c:pt idx="3513">
                  <c:v>2021-01-01</c:v>
                </c:pt>
                <c:pt idx="3514">
                  <c:v>2021-01-04</c:v>
                </c:pt>
                <c:pt idx="3515">
                  <c:v>2021-01-05</c:v>
                </c:pt>
                <c:pt idx="3516">
                  <c:v>2021-01-06</c:v>
                </c:pt>
                <c:pt idx="3517">
                  <c:v>2021-01-07</c:v>
                </c:pt>
                <c:pt idx="3518">
                  <c:v>2021-01-08</c:v>
                </c:pt>
                <c:pt idx="3519">
                  <c:v>2021-01-11</c:v>
                </c:pt>
                <c:pt idx="3520">
                  <c:v>2021-01-12</c:v>
                </c:pt>
                <c:pt idx="3521">
                  <c:v>2021-01-13</c:v>
                </c:pt>
                <c:pt idx="3522">
                  <c:v>2021-01-14</c:v>
                </c:pt>
                <c:pt idx="3523">
                  <c:v>2021-01-15</c:v>
                </c:pt>
                <c:pt idx="3524">
                  <c:v>2021-01-18</c:v>
                </c:pt>
                <c:pt idx="3525">
                  <c:v>2021-01-19</c:v>
                </c:pt>
                <c:pt idx="3526">
                  <c:v>2021-01-20</c:v>
                </c:pt>
                <c:pt idx="3527">
                  <c:v>2021-01-21</c:v>
                </c:pt>
                <c:pt idx="3528">
                  <c:v>2021-01-22</c:v>
                </c:pt>
                <c:pt idx="3529">
                  <c:v>2021-01-25</c:v>
                </c:pt>
                <c:pt idx="3530">
                  <c:v>2021-01-27</c:v>
                </c:pt>
                <c:pt idx="3531">
                  <c:v>2021-01-28</c:v>
                </c:pt>
                <c:pt idx="3532">
                  <c:v>2021-01-29</c:v>
                </c:pt>
                <c:pt idx="3533">
                  <c:v>2021-02-01</c:v>
                </c:pt>
                <c:pt idx="3534">
                  <c:v>2021-02-02</c:v>
                </c:pt>
                <c:pt idx="3535">
                  <c:v>2021-02-03</c:v>
                </c:pt>
                <c:pt idx="3536">
                  <c:v>2021-02-04</c:v>
                </c:pt>
                <c:pt idx="3537">
                  <c:v>2021-02-05</c:v>
                </c:pt>
                <c:pt idx="3538">
                  <c:v>2021-02-08</c:v>
                </c:pt>
                <c:pt idx="3539">
                  <c:v>2021-02-09</c:v>
                </c:pt>
                <c:pt idx="3540">
                  <c:v>2021-02-10</c:v>
                </c:pt>
                <c:pt idx="3541">
                  <c:v>2021-02-11</c:v>
                </c:pt>
                <c:pt idx="3542">
                  <c:v>2021-02-12</c:v>
                </c:pt>
                <c:pt idx="3543">
                  <c:v>2021-02-15</c:v>
                </c:pt>
                <c:pt idx="3544">
                  <c:v>2021-02-16</c:v>
                </c:pt>
                <c:pt idx="3545">
                  <c:v>2021-02-17</c:v>
                </c:pt>
                <c:pt idx="3546">
                  <c:v>2021-02-18</c:v>
                </c:pt>
                <c:pt idx="3547">
                  <c:v>2021-02-19</c:v>
                </c:pt>
                <c:pt idx="3548">
                  <c:v>2021-02-22</c:v>
                </c:pt>
                <c:pt idx="3549">
                  <c:v>2021-02-23</c:v>
                </c:pt>
                <c:pt idx="3550">
                  <c:v>2021-02-24</c:v>
                </c:pt>
                <c:pt idx="3551">
                  <c:v>2021-02-25</c:v>
                </c:pt>
                <c:pt idx="3552">
                  <c:v>2021-02-26</c:v>
                </c:pt>
                <c:pt idx="3553">
                  <c:v>2021-03-01</c:v>
                </c:pt>
                <c:pt idx="3554">
                  <c:v>2021-03-02</c:v>
                </c:pt>
                <c:pt idx="3555">
                  <c:v>2021-03-03</c:v>
                </c:pt>
                <c:pt idx="3556">
                  <c:v>2021-03-04</c:v>
                </c:pt>
                <c:pt idx="3557">
                  <c:v>2021-03-05</c:v>
                </c:pt>
                <c:pt idx="3558">
                  <c:v>2021-03-08</c:v>
                </c:pt>
                <c:pt idx="3559">
                  <c:v>2021-03-09</c:v>
                </c:pt>
                <c:pt idx="3560">
                  <c:v>2021-03-10</c:v>
                </c:pt>
                <c:pt idx="3561">
                  <c:v>2021-03-12</c:v>
                </c:pt>
                <c:pt idx="3562">
                  <c:v>2021-03-15</c:v>
                </c:pt>
                <c:pt idx="3563">
                  <c:v>2021-03-16</c:v>
                </c:pt>
                <c:pt idx="3564">
                  <c:v>2021-03-17</c:v>
                </c:pt>
                <c:pt idx="3565">
                  <c:v>2021-03-18</c:v>
                </c:pt>
                <c:pt idx="3566">
                  <c:v>2021-03-19</c:v>
                </c:pt>
                <c:pt idx="3567">
                  <c:v>2021-03-22</c:v>
                </c:pt>
                <c:pt idx="3568">
                  <c:v>2021-03-23</c:v>
                </c:pt>
                <c:pt idx="3569">
                  <c:v>2021-03-24</c:v>
                </c:pt>
                <c:pt idx="3570">
                  <c:v>2021-03-25</c:v>
                </c:pt>
                <c:pt idx="3571">
                  <c:v>2021-03-26</c:v>
                </c:pt>
                <c:pt idx="3572">
                  <c:v>2021-03-30</c:v>
                </c:pt>
                <c:pt idx="3573">
                  <c:v>2021-03-31</c:v>
                </c:pt>
                <c:pt idx="3574">
                  <c:v>2021-04-01</c:v>
                </c:pt>
                <c:pt idx="3575">
                  <c:v>2021-04-05</c:v>
                </c:pt>
                <c:pt idx="3576">
                  <c:v>2021-04-06</c:v>
                </c:pt>
                <c:pt idx="3577">
                  <c:v>2021-04-07</c:v>
                </c:pt>
                <c:pt idx="3578">
                  <c:v>2021-04-08</c:v>
                </c:pt>
                <c:pt idx="3579">
                  <c:v>2021-04-09</c:v>
                </c:pt>
                <c:pt idx="3580">
                  <c:v>2021-04-12</c:v>
                </c:pt>
                <c:pt idx="3581">
                  <c:v>2021-04-13</c:v>
                </c:pt>
                <c:pt idx="3582">
                  <c:v>2021-04-15</c:v>
                </c:pt>
                <c:pt idx="3583">
                  <c:v>2021-04-16</c:v>
                </c:pt>
                <c:pt idx="3584">
                  <c:v>2021-04-19</c:v>
                </c:pt>
                <c:pt idx="3585">
                  <c:v>2021-04-20</c:v>
                </c:pt>
                <c:pt idx="3586">
                  <c:v>2021-04-22</c:v>
                </c:pt>
                <c:pt idx="3587">
                  <c:v>2021-04-23</c:v>
                </c:pt>
                <c:pt idx="3588">
                  <c:v>2021-04-26</c:v>
                </c:pt>
                <c:pt idx="3589">
                  <c:v>2021-04-27</c:v>
                </c:pt>
                <c:pt idx="3590">
                  <c:v>2021-04-28</c:v>
                </c:pt>
                <c:pt idx="3591">
                  <c:v>2021-04-29</c:v>
                </c:pt>
                <c:pt idx="3592">
                  <c:v>2021-04-30</c:v>
                </c:pt>
                <c:pt idx="3593">
                  <c:v>2021-05-03</c:v>
                </c:pt>
                <c:pt idx="3594">
                  <c:v>2021-05-04</c:v>
                </c:pt>
                <c:pt idx="3595">
                  <c:v>2021-05-05</c:v>
                </c:pt>
                <c:pt idx="3596">
                  <c:v>2021-05-06</c:v>
                </c:pt>
                <c:pt idx="3597">
                  <c:v>2021-05-07</c:v>
                </c:pt>
                <c:pt idx="3598">
                  <c:v>2021-05-10</c:v>
                </c:pt>
                <c:pt idx="3599">
                  <c:v>2021-05-11</c:v>
                </c:pt>
                <c:pt idx="3600">
                  <c:v>2021-05-12</c:v>
                </c:pt>
                <c:pt idx="3601">
                  <c:v>2021-05-14</c:v>
                </c:pt>
                <c:pt idx="3602">
                  <c:v>2021-05-17</c:v>
                </c:pt>
                <c:pt idx="3603">
                  <c:v>2021-05-18</c:v>
                </c:pt>
                <c:pt idx="3604">
                  <c:v>2021-05-19</c:v>
                </c:pt>
                <c:pt idx="3605">
                  <c:v>2021-05-20</c:v>
                </c:pt>
                <c:pt idx="3606">
                  <c:v>2021-05-21</c:v>
                </c:pt>
                <c:pt idx="3607">
                  <c:v>2021-05-24</c:v>
                </c:pt>
                <c:pt idx="3608">
                  <c:v>2021-05-25</c:v>
                </c:pt>
                <c:pt idx="3609">
                  <c:v>2021-05-26</c:v>
                </c:pt>
                <c:pt idx="3610">
                  <c:v>2021-05-27</c:v>
                </c:pt>
                <c:pt idx="3611">
                  <c:v>2021-05-28</c:v>
                </c:pt>
                <c:pt idx="3612">
                  <c:v>2021-05-31</c:v>
                </c:pt>
                <c:pt idx="3613">
                  <c:v>2021-06-01</c:v>
                </c:pt>
                <c:pt idx="3614">
                  <c:v>2021-06-02</c:v>
                </c:pt>
                <c:pt idx="3615">
                  <c:v>2021-06-03</c:v>
                </c:pt>
                <c:pt idx="3616">
                  <c:v>2021-06-04</c:v>
                </c:pt>
                <c:pt idx="3617">
                  <c:v>2021-06-07</c:v>
                </c:pt>
                <c:pt idx="3618">
                  <c:v>2021-06-08</c:v>
                </c:pt>
                <c:pt idx="3619">
                  <c:v>2021-06-09</c:v>
                </c:pt>
                <c:pt idx="3620">
                  <c:v>2021-06-10</c:v>
                </c:pt>
                <c:pt idx="3621">
                  <c:v>2021-06-11</c:v>
                </c:pt>
                <c:pt idx="3622">
                  <c:v>2021-06-14</c:v>
                </c:pt>
                <c:pt idx="3623">
                  <c:v>2021-06-15</c:v>
                </c:pt>
                <c:pt idx="3624">
                  <c:v>2021-06-16</c:v>
                </c:pt>
                <c:pt idx="3625">
                  <c:v>2021-06-17</c:v>
                </c:pt>
                <c:pt idx="3626">
                  <c:v>2021-06-18</c:v>
                </c:pt>
                <c:pt idx="3627">
                  <c:v>2021-06-21</c:v>
                </c:pt>
                <c:pt idx="3628">
                  <c:v>2021-06-22</c:v>
                </c:pt>
                <c:pt idx="3629">
                  <c:v>2021-06-23</c:v>
                </c:pt>
                <c:pt idx="3630">
                  <c:v>2021-06-24</c:v>
                </c:pt>
                <c:pt idx="3631">
                  <c:v>2021-06-25</c:v>
                </c:pt>
                <c:pt idx="3632">
                  <c:v>2021-06-28</c:v>
                </c:pt>
                <c:pt idx="3633">
                  <c:v>2021-06-29</c:v>
                </c:pt>
                <c:pt idx="3634">
                  <c:v>2021-06-30</c:v>
                </c:pt>
                <c:pt idx="3635">
                  <c:v>2021-07-01</c:v>
                </c:pt>
                <c:pt idx="3636">
                  <c:v>2021-07-02</c:v>
                </c:pt>
                <c:pt idx="3637">
                  <c:v>2021-07-05</c:v>
                </c:pt>
                <c:pt idx="3638">
                  <c:v>2021-07-06</c:v>
                </c:pt>
                <c:pt idx="3639">
                  <c:v>2021-07-07</c:v>
                </c:pt>
                <c:pt idx="3640">
                  <c:v>2021-07-08</c:v>
                </c:pt>
                <c:pt idx="3641">
                  <c:v>2021-07-09</c:v>
                </c:pt>
                <c:pt idx="3642">
                  <c:v>2021-07-12</c:v>
                </c:pt>
                <c:pt idx="3643">
                  <c:v>2021-07-13</c:v>
                </c:pt>
                <c:pt idx="3644">
                  <c:v>2021-07-14</c:v>
                </c:pt>
                <c:pt idx="3645">
                  <c:v>2021-07-15</c:v>
                </c:pt>
                <c:pt idx="3646">
                  <c:v>2021-07-16</c:v>
                </c:pt>
                <c:pt idx="3647">
                  <c:v>2021-07-19</c:v>
                </c:pt>
                <c:pt idx="3648">
                  <c:v>2021-07-20</c:v>
                </c:pt>
                <c:pt idx="3649">
                  <c:v>2021-07-22</c:v>
                </c:pt>
                <c:pt idx="3650">
                  <c:v>2021-07-23</c:v>
                </c:pt>
                <c:pt idx="3651">
                  <c:v>2021-07-26</c:v>
                </c:pt>
                <c:pt idx="3652">
                  <c:v>2021-07-27</c:v>
                </c:pt>
                <c:pt idx="3653">
                  <c:v>2021-07-28</c:v>
                </c:pt>
                <c:pt idx="3654">
                  <c:v>2021-07-29</c:v>
                </c:pt>
                <c:pt idx="3655">
                  <c:v>2021-07-30</c:v>
                </c:pt>
                <c:pt idx="3656">
                  <c:v>2021-08-02</c:v>
                </c:pt>
                <c:pt idx="3657">
                  <c:v>2021-08-03</c:v>
                </c:pt>
                <c:pt idx="3658">
                  <c:v>2021-08-04</c:v>
                </c:pt>
                <c:pt idx="3659">
                  <c:v>2021-08-05</c:v>
                </c:pt>
                <c:pt idx="3660">
                  <c:v>2021-08-06</c:v>
                </c:pt>
                <c:pt idx="3661">
                  <c:v>2021-08-09</c:v>
                </c:pt>
                <c:pt idx="3662">
                  <c:v>2021-08-10</c:v>
                </c:pt>
                <c:pt idx="3663">
                  <c:v>2021-08-11</c:v>
                </c:pt>
                <c:pt idx="3664">
                  <c:v>2021-08-12</c:v>
                </c:pt>
                <c:pt idx="3665">
                  <c:v>2021-08-13</c:v>
                </c:pt>
                <c:pt idx="3666">
                  <c:v>2021-08-16</c:v>
                </c:pt>
                <c:pt idx="3667">
                  <c:v>2021-08-17</c:v>
                </c:pt>
                <c:pt idx="3668">
                  <c:v>2021-08-18</c:v>
                </c:pt>
                <c:pt idx="3669">
                  <c:v>2021-08-20</c:v>
                </c:pt>
                <c:pt idx="3670">
                  <c:v>2021-08-23</c:v>
                </c:pt>
                <c:pt idx="3671">
                  <c:v>2021-08-24</c:v>
                </c:pt>
                <c:pt idx="3672">
                  <c:v>2021-08-25</c:v>
                </c:pt>
                <c:pt idx="3673">
                  <c:v>2021-08-26</c:v>
                </c:pt>
                <c:pt idx="3674">
                  <c:v>2021-08-27</c:v>
                </c:pt>
                <c:pt idx="3675">
                  <c:v>2021-08-30</c:v>
                </c:pt>
                <c:pt idx="3676">
                  <c:v>2021-08-31</c:v>
                </c:pt>
                <c:pt idx="3677">
                  <c:v>2021-09-01</c:v>
                </c:pt>
                <c:pt idx="3678">
                  <c:v>2021-09-02</c:v>
                </c:pt>
                <c:pt idx="3679">
                  <c:v>2021-09-03</c:v>
                </c:pt>
                <c:pt idx="3680">
                  <c:v>2021-09-06</c:v>
                </c:pt>
                <c:pt idx="3681">
                  <c:v>2021-09-07</c:v>
                </c:pt>
                <c:pt idx="3682">
                  <c:v>2021-09-08</c:v>
                </c:pt>
                <c:pt idx="3683">
                  <c:v>2021-09-09</c:v>
                </c:pt>
                <c:pt idx="3684">
                  <c:v>2021-09-13</c:v>
                </c:pt>
                <c:pt idx="3685">
                  <c:v>2021-09-14</c:v>
                </c:pt>
                <c:pt idx="3686">
                  <c:v>2021-09-15</c:v>
                </c:pt>
                <c:pt idx="3687">
                  <c:v>2021-09-16</c:v>
                </c:pt>
                <c:pt idx="3688">
                  <c:v>2021-09-17</c:v>
                </c:pt>
                <c:pt idx="3689">
                  <c:v>2021-09-20</c:v>
                </c:pt>
                <c:pt idx="3690">
                  <c:v>2021-09-21</c:v>
                </c:pt>
                <c:pt idx="3691">
                  <c:v>2021-09-22</c:v>
                </c:pt>
                <c:pt idx="3692">
                  <c:v>2021-09-23</c:v>
                </c:pt>
                <c:pt idx="3693">
                  <c:v>2021-09-24</c:v>
                </c:pt>
                <c:pt idx="3694">
                  <c:v>2021-09-27</c:v>
                </c:pt>
                <c:pt idx="3695">
                  <c:v>2021-09-28</c:v>
                </c:pt>
                <c:pt idx="3696">
                  <c:v>2021-09-29</c:v>
                </c:pt>
                <c:pt idx="3697">
                  <c:v>2021-09-30</c:v>
                </c:pt>
                <c:pt idx="3698">
                  <c:v>2021-10-01</c:v>
                </c:pt>
                <c:pt idx="3699">
                  <c:v>2021-10-04</c:v>
                </c:pt>
                <c:pt idx="3700">
                  <c:v>2021-10-05</c:v>
                </c:pt>
                <c:pt idx="3701">
                  <c:v>2021-10-06</c:v>
                </c:pt>
                <c:pt idx="3702">
                  <c:v>2021-10-07</c:v>
                </c:pt>
                <c:pt idx="3703">
                  <c:v>2021-10-08</c:v>
                </c:pt>
                <c:pt idx="3704">
                  <c:v>2021-10-11</c:v>
                </c:pt>
                <c:pt idx="3705">
                  <c:v>2021-10-12</c:v>
                </c:pt>
                <c:pt idx="3706">
                  <c:v>2021-10-13</c:v>
                </c:pt>
                <c:pt idx="3707">
                  <c:v>2021-10-14</c:v>
                </c:pt>
                <c:pt idx="3708">
                  <c:v>2021-10-18</c:v>
                </c:pt>
                <c:pt idx="3709">
                  <c:v>2021-10-19</c:v>
                </c:pt>
                <c:pt idx="3710">
                  <c:v>2021-10-20</c:v>
                </c:pt>
                <c:pt idx="3711">
                  <c:v>2021-10-21</c:v>
                </c:pt>
                <c:pt idx="3712">
                  <c:v>2021-10-22</c:v>
                </c:pt>
                <c:pt idx="3713">
                  <c:v>2021-10-25</c:v>
                </c:pt>
                <c:pt idx="3714">
                  <c:v>2021-10-26</c:v>
                </c:pt>
                <c:pt idx="3715">
                  <c:v>2021-10-27</c:v>
                </c:pt>
                <c:pt idx="3716">
                  <c:v>2021-10-28</c:v>
                </c:pt>
                <c:pt idx="3717">
                  <c:v>2021-10-29</c:v>
                </c:pt>
                <c:pt idx="3718">
                  <c:v>2021-11-01</c:v>
                </c:pt>
                <c:pt idx="3719">
                  <c:v>2021-11-02</c:v>
                </c:pt>
                <c:pt idx="3720">
                  <c:v>2021-11-03</c:v>
                </c:pt>
                <c:pt idx="3721">
                  <c:v>2021-11-04</c:v>
                </c:pt>
                <c:pt idx="3722">
                  <c:v>2021-11-08</c:v>
                </c:pt>
                <c:pt idx="3723">
                  <c:v>2021-11-09</c:v>
                </c:pt>
                <c:pt idx="3724">
                  <c:v>2021-11-10</c:v>
                </c:pt>
                <c:pt idx="3725">
                  <c:v>2021-11-11</c:v>
                </c:pt>
                <c:pt idx="3726">
                  <c:v>2021-11-12</c:v>
                </c:pt>
                <c:pt idx="3727">
                  <c:v>2021-11-15</c:v>
                </c:pt>
                <c:pt idx="3728">
                  <c:v>2021-11-16</c:v>
                </c:pt>
                <c:pt idx="3729">
                  <c:v>2021-11-17</c:v>
                </c:pt>
                <c:pt idx="3730">
                  <c:v>2021-11-18</c:v>
                </c:pt>
                <c:pt idx="3731">
                  <c:v>2021-11-22</c:v>
                </c:pt>
                <c:pt idx="3732">
                  <c:v>2021-11-23</c:v>
                </c:pt>
                <c:pt idx="3733">
                  <c:v>2021-11-24</c:v>
                </c:pt>
                <c:pt idx="3734">
                  <c:v>2021-11-25</c:v>
                </c:pt>
                <c:pt idx="3735">
                  <c:v>2021-11-26</c:v>
                </c:pt>
                <c:pt idx="3736">
                  <c:v>2021-11-29</c:v>
                </c:pt>
                <c:pt idx="3737">
                  <c:v>2021-11-30</c:v>
                </c:pt>
                <c:pt idx="3738">
                  <c:v>2021-12-01</c:v>
                </c:pt>
                <c:pt idx="3739">
                  <c:v>2021-12-02</c:v>
                </c:pt>
                <c:pt idx="3740">
                  <c:v>2021-12-03</c:v>
                </c:pt>
                <c:pt idx="3741">
                  <c:v>2021-12-06</c:v>
                </c:pt>
                <c:pt idx="3742">
                  <c:v>2021-12-07</c:v>
                </c:pt>
                <c:pt idx="3743">
                  <c:v>2021-12-08</c:v>
                </c:pt>
                <c:pt idx="3744">
                  <c:v>2021-12-09</c:v>
                </c:pt>
                <c:pt idx="3745">
                  <c:v>2021-12-10</c:v>
                </c:pt>
                <c:pt idx="3746">
                  <c:v>2021-12-13</c:v>
                </c:pt>
                <c:pt idx="3747">
                  <c:v>2021-12-14</c:v>
                </c:pt>
                <c:pt idx="3748">
                  <c:v>2021-12-15</c:v>
                </c:pt>
                <c:pt idx="3749">
                  <c:v>2021-12-16</c:v>
                </c:pt>
                <c:pt idx="3750">
                  <c:v>2021-12-17</c:v>
                </c:pt>
                <c:pt idx="3751">
                  <c:v>2021-12-20</c:v>
                </c:pt>
                <c:pt idx="3752">
                  <c:v>2021-12-21</c:v>
                </c:pt>
                <c:pt idx="3753">
                  <c:v>2021-12-22</c:v>
                </c:pt>
                <c:pt idx="3754">
                  <c:v>2021-12-23</c:v>
                </c:pt>
                <c:pt idx="3755">
                  <c:v>2021-12-24</c:v>
                </c:pt>
                <c:pt idx="3756">
                  <c:v>2021-12-27</c:v>
                </c:pt>
                <c:pt idx="3757">
                  <c:v>2021-12-28</c:v>
                </c:pt>
                <c:pt idx="3758">
                  <c:v>2021-12-29</c:v>
                </c:pt>
                <c:pt idx="3759">
                  <c:v>2021-12-30</c:v>
                </c:pt>
                <c:pt idx="3760">
                  <c:v>2021-12-31</c:v>
                </c:pt>
                <c:pt idx="3761">
                  <c:v>2022-01-03</c:v>
                </c:pt>
                <c:pt idx="3762">
                  <c:v>2022-01-04</c:v>
                </c:pt>
                <c:pt idx="3763">
                  <c:v>2022-01-05</c:v>
                </c:pt>
                <c:pt idx="3764">
                  <c:v>2022-01-06</c:v>
                </c:pt>
                <c:pt idx="3765">
                  <c:v>2022-01-07</c:v>
                </c:pt>
                <c:pt idx="3766">
                  <c:v>2022-01-10</c:v>
                </c:pt>
                <c:pt idx="3767">
                  <c:v>2022-01-11</c:v>
                </c:pt>
                <c:pt idx="3768">
                  <c:v>2022-01-12</c:v>
                </c:pt>
                <c:pt idx="3769">
                  <c:v>2022-01-13</c:v>
                </c:pt>
                <c:pt idx="3770">
                  <c:v>2022-01-14</c:v>
                </c:pt>
                <c:pt idx="3771">
                  <c:v>2022-01-17</c:v>
                </c:pt>
                <c:pt idx="3772">
                  <c:v>2022-01-18</c:v>
                </c:pt>
                <c:pt idx="3773">
                  <c:v>2022-01-19</c:v>
                </c:pt>
                <c:pt idx="3774">
                  <c:v>2022-01-20</c:v>
                </c:pt>
                <c:pt idx="3775">
                  <c:v>2022-01-21</c:v>
                </c:pt>
                <c:pt idx="3776">
                  <c:v>2022-01-24</c:v>
                </c:pt>
                <c:pt idx="3777">
                  <c:v>2022-01-25</c:v>
                </c:pt>
                <c:pt idx="3778">
                  <c:v>2022-01-27</c:v>
                </c:pt>
                <c:pt idx="3779">
                  <c:v>2022-01-28</c:v>
                </c:pt>
                <c:pt idx="3780">
                  <c:v>2022-01-31</c:v>
                </c:pt>
                <c:pt idx="3781">
                  <c:v>2022-02-01</c:v>
                </c:pt>
                <c:pt idx="3782">
                  <c:v>2022-02-02</c:v>
                </c:pt>
                <c:pt idx="3783">
                  <c:v>2022-02-03</c:v>
                </c:pt>
                <c:pt idx="3784">
                  <c:v>2022-02-04</c:v>
                </c:pt>
                <c:pt idx="3785">
                  <c:v>2022-02-07</c:v>
                </c:pt>
                <c:pt idx="3786">
                  <c:v>2022-02-08</c:v>
                </c:pt>
                <c:pt idx="3787">
                  <c:v>2022-02-09</c:v>
                </c:pt>
                <c:pt idx="3788">
                  <c:v>2022-02-10</c:v>
                </c:pt>
                <c:pt idx="3789">
                  <c:v>2022-02-11</c:v>
                </c:pt>
                <c:pt idx="3790">
                  <c:v>2022-02-14</c:v>
                </c:pt>
                <c:pt idx="3791">
                  <c:v>2022-02-15</c:v>
                </c:pt>
                <c:pt idx="3792">
                  <c:v>2022-02-16</c:v>
                </c:pt>
                <c:pt idx="3793">
                  <c:v>2022-02-17</c:v>
                </c:pt>
                <c:pt idx="3794">
                  <c:v>2022-02-18</c:v>
                </c:pt>
                <c:pt idx="3795">
                  <c:v>2022-02-21</c:v>
                </c:pt>
                <c:pt idx="3796">
                  <c:v>2022-02-22</c:v>
                </c:pt>
                <c:pt idx="3797">
                  <c:v>2022-02-23</c:v>
                </c:pt>
                <c:pt idx="3798">
                  <c:v>2022-02-24</c:v>
                </c:pt>
                <c:pt idx="3799">
                  <c:v>2022-02-25</c:v>
                </c:pt>
                <c:pt idx="3800">
                  <c:v>2022-02-28</c:v>
                </c:pt>
                <c:pt idx="3801">
                  <c:v>2022-03-02</c:v>
                </c:pt>
                <c:pt idx="3802">
                  <c:v>2022-03-03</c:v>
                </c:pt>
                <c:pt idx="3803">
                  <c:v>2022-03-04</c:v>
                </c:pt>
                <c:pt idx="3804">
                  <c:v>2022-03-08</c:v>
                </c:pt>
                <c:pt idx="3805">
                  <c:v>2022-03-09</c:v>
                </c:pt>
                <c:pt idx="3806">
                  <c:v>2022-03-10</c:v>
                </c:pt>
                <c:pt idx="3807">
                  <c:v>2022-03-11</c:v>
                </c:pt>
                <c:pt idx="3808">
                  <c:v>2022-03-14</c:v>
                </c:pt>
                <c:pt idx="3809">
                  <c:v>2022-03-15</c:v>
                </c:pt>
                <c:pt idx="3810">
                  <c:v>2022-03-16</c:v>
                </c:pt>
                <c:pt idx="3811">
                  <c:v>2022-03-17</c:v>
                </c:pt>
                <c:pt idx="3812">
                  <c:v>2022-03-21</c:v>
                </c:pt>
                <c:pt idx="3813">
                  <c:v>2022-03-22</c:v>
                </c:pt>
                <c:pt idx="3814">
                  <c:v>2022-03-23</c:v>
                </c:pt>
                <c:pt idx="3815">
                  <c:v>2022-03-24</c:v>
                </c:pt>
                <c:pt idx="3816">
                  <c:v>2022-03-25</c:v>
                </c:pt>
                <c:pt idx="3817">
                  <c:v>2022-03-28</c:v>
                </c:pt>
                <c:pt idx="3818">
                  <c:v>2022-03-29</c:v>
                </c:pt>
                <c:pt idx="3819">
                  <c:v>2022-03-30</c:v>
                </c:pt>
                <c:pt idx="3820">
                  <c:v>2022-03-31</c:v>
                </c:pt>
                <c:pt idx="3821">
                  <c:v>2022-04-01</c:v>
                </c:pt>
                <c:pt idx="3822">
                  <c:v>2022-04-04</c:v>
                </c:pt>
                <c:pt idx="3823">
                  <c:v>2022-04-05</c:v>
                </c:pt>
                <c:pt idx="3824">
                  <c:v>2022-04-06</c:v>
                </c:pt>
                <c:pt idx="3825">
                  <c:v>2022-04-07</c:v>
                </c:pt>
                <c:pt idx="3826">
                  <c:v>2022-04-08</c:v>
                </c:pt>
                <c:pt idx="3827">
                  <c:v>2022-04-11</c:v>
                </c:pt>
                <c:pt idx="3828">
                  <c:v>2022-04-12</c:v>
                </c:pt>
                <c:pt idx="3829">
                  <c:v>2022-04-13</c:v>
                </c:pt>
                <c:pt idx="3830">
                  <c:v>2022-04-18</c:v>
                </c:pt>
                <c:pt idx="3831">
                  <c:v>2022-04-19</c:v>
                </c:pt>
                <c:pt idx="3832">
                  <c:v>2022-04-20</c:v>
                </c:pt>
                <c:pt idx="3833">
                  <c:v>2022-04-21</c:v>
                </c:pt>
                <c:pt idx="3834">
                  <c:v>2022-04-22</c:v>
                </c:pt>
                <c:pt idx="3835">
                  <c:v>2022-04-25</c:v>
                </c:pt>
                <c:pt idx="3836">
                  <c:v>2022-04-26</c:v>
                </c:pt>
                <c:pt idx="3837">
                  <c:v>2022-04-27</c:v>
                </c:pt>
                <c:pt idx="3838">
                  <c:v>2022-04-28</c:v>
                </c:pt>
                <c:pt idx="3839">
                  <c:v>2022-04-29</c:v>
                </c:pt>
                <c:pt idx="3840">
                  <c:v>2022-05-02</c:v>
                </c:pt>
                <c:pt idx="3841">
                  <c:v>2022-05-04</c:v>
                </c:pt>
                <c:pt idx="3842">
                  <c:v>2022-05-05</c:v>
                </c:pt>
                <c:pt idx="3843">
                  <c:v>2022-05-06</c:v>
                </c:pt>
                <c:pt idx="3844">
                  <c:v>2022-05-09</c:v>
                </c:pt>
                <c:pt idx="3845">
                  <c:v>2022-05-10</c:v>
                </c:pt>
                <c:pt idx="3846">
                  <c:v>2022-05-11</c:v>
                </c:pt>
                <c:pt idx="3847">
                  <c:v>2022-05-12</c:v>
                </c:pt>
                <c:pt idx="3848">
                  <c:v>2022-05-13</c:v>
                </c:pt>
                <c:pt idx="3849">
                  <c:v>2022-05-16</c:v>
                </c:pt>
                <c:pt idx="3850">
                  <c:v>2022-05-17</c:v>
                </c:pt>
                <c:pt idx="3851">
                  <c:v>2022-05-18</c:v>
                </c:pt>
                <c:pt idx="3852">
                  <c:v>2022-05-19</c:v>
                </c:pt>
                <c:pt idx="3853">
                  <c:v>2022-05-20</c:v>
                </c:pt>
                <c:pt idx="3854">
                  <c:v>2022-05-23</c:v>
                </c:pt>
                <c:pt idx="3855">
                  <c:v>2022-05-24</c:v>
                </c:pt>
                <c:pt idx="3856">
                  <c:v>2022-05-25</c:v>
                </c:pt>
                <c:pt idx="3857">
                  <c:v>2022-05-26</c:v>
                </c:pt>
                <c:pt idx="3858">
                  <c:v>2022-05-27</c:v>
                </c:pt>
                <c:pt idx="3859">
                  <c:v>2022-05-30</c:v>
                </c:pt>
                <c:pt idx="3860">
                  <c:v>2022-05-31</c:v>
                </c:pt>
                <c:pt idx="3861">
                  <c:v>2022-06-01</c:v>
                </c:pt>
                <c:pt idx="3862">
                  <c:v>2022-06-02</c:v>
                </c:pt>
                <c:pt idx="3863">
                  <c:v>2022-06-03</c:v>
                </c:pt>
                <c:pt idx="3864">
                  <c:v>2022-06-06</c:v>
                </c:pt>
                <c:pt idx="3865">
                  <c:v>2022-06-07</c:v>
                </c:pt>
                <c:pt idx="3866">
                  <c:v>2022-06-08</c:v>
                </c:pt>
                <c:pt idx="3867">
                  <c:v>2022-06-09</c:v>
                </c:pt>
                <c:pt idx="3868">
                  <c:v>2022-06-10</c:v>
                </c:pt>
                <c:pt idx="3869">
                  <c:v>2022-06-13</c:v>
                </c:pt>
                <c:pt idx="3870">
                  <c:v>2022-06-14</c:v>
                </c:pt>
                <c:pt idx="3871">
                  <c:v>2022-06-15</c:v>
                </c:pt>
                <c:pt idx="3872">
                  <c:v>2022-06-16</c:v>
                </c:pt>
                <c:pt idx="3873">
                  <c:v>2022-06-17</c:v>
                </c:pt>
                <c:pt idx="3874">
                  <c:v>2022-06-20</c:v>
                </c:pt>
                <c:pt idx="3875">
                  <c:v>2022-06-21</c:v>
                </c:pt>
                <c:pt idx="3876">
                  <c:v>2022-06-22</c:v>
                </c:pt>
                <c:pt idx="3877">
                  <c:v>2022-06-23</c:v>
                </c:pt>
                <c:pt idx="3878">
                  <c:v>2022-06-24</c:v>
                </c:pt>
                <c:pt idx="3879">
                  <c:v>2022-06-27</c:v>
                </c:pt>
                <c:pt idx="3880">
                  <c:v>2022-06-28</c:v>
                </c:pt>
                <c:pt idx="3881">
                  <c:v>2022-06-29</c:v>
                </c:pt>
                <c:pt idx="3882">
                  <c:v>2022-06-30</c:v>
                </c:pt>
                <c:pt idx="3883">
                  <c:v>2022-07-01</c:v>
                </c:pt>
                <c:pt idx="3884">
                  <c:v>2022-07-04</c:v>
                </c:pt>
                <c:pt idx="3885">
                  <c:v>2022-07-05</c:v>
                </c:pt>
                <c:pt idx="3886">
                  <c:v>2022-07-06</c:v>
                </c:pt>
                <c:pt idx="3887">
                  <c:v>2022-07-07</c:v>
                </c:pt>
                <c:pt idx="3888">
                  <c:v>2022-07-08</c:v>
                </c:pt>
                <c:pt idx="3889">
                  <c:v>2022-07-11</c:v>
                </c:pt>
                <c:pt idx="3890">
                  <c:v>2022-07-12</c:v>
                </c:pt>
                <c:pt idx="3891">
                  <c:v>2022-07-13</c:v>
                </c:pt>
                <c:pt idx="3892">
                  <c:v>2022-07-14</c:v>
                </c:pt>
                <c:pt idx="3893">
                  <c:v>2022-07-15</c:v>
                </c:pt>
                <c:pt idx="3894">
                  <c:v>2022-07-18</c:v>
                </c:pt>
                <c:pt idx="3895">
                  <c:v>2022-07-19</c:v>
                </c:pt>
                <c:pt idx="3896">
                  <c:v>2022-07-20</c:v>
                </c:pt>
                <c:pt idx="3897">
                  <c:v>2022-07-21</c:v>
                </c:pt>
                <c:pt idx="3898">
                  <c:v>2022-07-22</c:v>
                </c:pt>
                <c:pt idx="3899">
                  <c:v>2022-07-25</c:v>
                </c:pt>
                <c:pt idx="3900">
                  <c:v>2022-07-26</c:v>
                </c:pt>
                <c:pt idx="3901">
                  <c:v>2022-07-27</c:v>
                </c:pt>
                <c:pt idx="3902">
                  <c:v>2022-07-28</c:v>
                </c:pt>
                <c:pt idx="3903">
                  <c:v>2022-07-29</c:v>
                </c:pt>
                <c:pt idx="3904">
                  <c:v>2022-08-01</c:v>
                </c:pt>
                <c:pt idx="3905">
                  <c:v>2022-08-02</c:v>
                </c:pt>
                <c:pt idx="3906">
                  <c:v>2022-08-03</c:v>
                </c:pt>
                <c:pt idx="3907">
                  <c:v>2022-08-04</c:v>
                </c:pt>
                <c:pt idx="3908">
                  <c:v>2022-08-05</c:v>
                </c:pt>
                <c:pt idx="3909">
                  <c:v>2022-08-08</c:v>
                </c:pt>
                <c:pt idx="3910">
                  <c:v>2022-08-10</c:v>
                </c:pt>
                <c:pt idx="3911">
                  <c:v>2022-08-11</c:v>
                </c:pt>
                <c:pt idx="3912">
                  <c:v>2022-08-12</c:v>
                </c:pt>
                <c:pt idx="3913">
                  <c:v>2022-08-16</c:v>
                </c:pt>
                <c:pt idx="3914">
                  <c:v>2022-08-17</c:v>
                </c:pt>
                <c:pt idx="3915">
                  <c:v>2022-08-18</c:v>
                </c:pt>
                <c:pt idx="3916">
                  <c:v>2022-08-19</c:v>
                </c:pt>
                <c:pt idx="3917">
                  <c:v>2022-08-22</c:v>
                </c:pt>
                <c:pt idx="3918">
                  <c:v>2022-08-23</c:v>
                </c:pt>
                <c:pt idx="3919">
                  <c:v>2022-08-24</c:v>
                </c:pt>
                <c:pt idx="3920">
                  <c:v>2022-08-25</c:v>
                </c:pt>
                <c:pt idx="3921">
                  <c:v>2022-08-26</c:v>
                </c:pt>
                <c:pt idx="3922">
                  <c:v>2022-08-29</c:v>
                </c:pt>
                <c:pt idx="3923">
                  <c:v>2022-08-30</c:v>
                </c:pt>
                <c:pt idx="3924">
                  <c:v>2022-09-01</c:v>
                </c:pt>
                <c:pt idx="3925">
                  <c:v>2022-09-02</c:v>
                </c:pt>
                <c:pt idx="3926">
                  <c:v>2022-09-05</c:v>
                </c:pt>
                <c:pt idx="3927">
                  <c:v>2022-09-06</c:v>
                </c:pt>
                <c:pt idx="3928">
                  <c:v>2022-09-07</c:v>
                </c:pt>
                <c:pt idx="3929">
                  <c:v>2022-09-08</c:v>
                </c:pt>
                <c:pt idx="3930">
                  <c:v>2022-09-09</c:v>
                </c:pt>
                <c:pt idx="3931">
                  <c:v>2022-09-12</c:v>
                </c:pt>
                <c:pt idx="3932">
                  <c:v>2022-09-13</c:v>
                </c:pt>
                <c:pt idx="3933">
                  <c:v>2022-09-14</c:v>
                </c:pt>
                <c:pt idx="3934">
                  <c:v>2022-09-15</c:v>
                </c:pt>
                <c:pt idx="3935">
                  <c:v>2022-09-16</c:v>
                </c:pt>
                <c:pt idx="3936">
                  <c:v>2022-09-19</c:v>
                </c:pt>
                <c:pt idx="3937">
                  <c:v>2022-09-20</c:v>
                </c:pt>
                <c:pt idx="3938">
                  <c:v>2022-09-21</c:v>
                </c:pt>
                <c:pt idx="3939">
                  <c:v>2022-09-22</c:v>
                </c:pt>
                <c:pt idx="3940">
                  <c:v>2022-09-23</c:v>
                </c:pt>
                <c:pt idx="3941">
                  <c:v>2022-09-26</c:v>
                </c:pt>
                <c:pt idx="3942">
                  <c:v>2022-09-27</c:v>
                </c:pt>
                <c:pt idx="3943">
                  <c:v>2022-09-28</c:v>
                </c:pt>
                <c:pt idx="3944">
                  <c:v>2022-09-29</c:v>
                </c:pt>
                <c:pt idx="3945">
                  <c:v>2022-09-30</c:v>
                </c:pt>
                <c:pt idx="3946">
                  <c:v>2022-10-03</c:v>
                </c:pt>
                <c:pt idx="3947">
                  <c:v>2022-10-04</c:v>
                </c:pt>
                <c:pt idx="3948">
                  <c:v>2022-10-06</c:v>
                </c:pt>
                <c:pt idx="3949">
                  <c:v>2022-10-07</c:v>
                </c:pt>
                <c:pt idx="3950">
                  <c:v>2022-10-10</c:v>
                </c:pt>
                <c:pt idx="3951">
                  <c:v>2022-10-11</c:v>
                </c:pt>
                <c:pt idx="3952">
                  <c:v>2022-10-12</c:v>
                </c:pt>
                <c:pt idx="3953">
                  <c:v>2022-10-13</c:v>
                </c:pt>
                <c:pt idx="3954">
                  <c:v>2022-10-14</c:v>
                </c:pt>
                <c:pt idx="3955">
                  <c:v>2022-10-17</c:v>
                </c:pt>
                <c:pt idx="3956">
                  <c:v>2022-10-18</c:v>
                </c:pt>
                <c:pt idx="3957">
                  <c:v>2022-10-19</c:v>
                </c:pt>
                <c:pt idx="3958">
                  <c:v>2022-10-20</c:v>
                </c:pt>
                <c:pt idx="3959">
                  <c:v>2022-10-21</c:v>
                </c:pt>
                <c:pt idx="3960">
                  <c:v>2022-10-24</c:v>
                </c:pt>
                <c:pt idx="3961">
                  <c:v>2022-10-25</c:v>
                </c:pt>
                <c:pt idx="3962">
                  <c:v>2022-10-27</c:v>
                </c:pt>
                <c:pt idx="3963">
                  <c:v>2022-10-28</c:v>
                </c:pt>
                <c:pt idx="3964">
                  <c:v>2022-10-31</c:v>
                </c:pt>
                <c:pt idx="3965">
                  <c:v>2022-11-01</c:v>
                </c:pt>
                <c:pt idx="3966">
                  <c:v>2022-11-02</c:v>
                </c:pt>
                <c:pt idx="3967">
                  <c:v>2022-11-03</c:v>
                </c:pt>
                <c:pt idx="3968">
                  <c:v>2022-11-04</c:v>
                </c:pt>
                <c:pt idx="3969">
                  <c:v>2022-11-07</c:v>
                </c:pt>
                <c:pt idx="3970">
                  <c:v>2022-11-09</c:v>
                </c:pt>
                <c:pt idx="3971">
                  <c:v>2022-11-10</c:v>
                </c:pt>
                <c:pt idx="3972">
                  <c:v>2022-11-11</c:v>
                </c:pt>
                <c:pt idx="3973">
                  <c:v>2022-11-14</c:v>
                </c:pt>
                <c:pt idx="3974">
                  <c:v>2022-11-15</c:v>
                </c:pt>
                <c:pt idx="3975">
                  <c:v>2022-11-16</c:v>
                </c:pt>
                <c:pt idx="3976">
                  <c:v>2022-11-17</c:v>
                </c:pt>
                <c:pt idx="3977">
                  <c:v>2022-11-18</c:v>
                </c:pt>
                <c:pt idx="3978">
                  <c:v>2022-11-21</c:v>
                </c:pt>
                <c:pt idx="3979">
                  <c:v>2022-11-22</c:v>
                </c:pt>
                <c:pt idx="3980">
                  <c:v>2022-11-23</c:v>
                </c:pt>
                <c:pt idx="3981">
                  <c:v>2022-11-24</c:v>
                </c:pt>
                <c:pt idx="3982">
                  <c:v>2022-11-25</c:v>
                </c:pt>
                <c:pt idx="3983">
                  <c:v>2022-11-28</c:v>
                </c:pt>
                <c:pt idx="3984">
                  <c:v>2022-11-29</c:v>
                </c:pt>
                <c:pt idx="3985">
                  <c:v>2022-11-30</c:v>
                </c:pt>
                <c:pt idx="3986">
                  <c:v>2022-12-01</c:v>
                </c:pt>
                <c:pt idx="3987">
                  <c:v>2022-12-02</c:v>
                </c:pt>
                <c:pt idx="3988">
                  <c:v>2022-12-05</c:v>
                </c:pt>
                <c:pt idx="3989">
                  <c:v>2022-12-06</c:v>
                </c:pt>
                <c:pt idx="3990">
                  <c:v>2022-12-07</c:v>
                </c:pt>
                <c:pt idx="3991">
                  <c:v>2022-12-08</c:v>
                </c:pt>
                <c:pt idx="3992">
                  <c:v>2022-12-09</c:v>
                </c:pt>
                <c:pt idx="3993">
                  <c:v>2022-12-12</c:v>
                </c:pt>
                <c:pt idx="3994">
                  <c:v>2022-12-13</c:v>
                </c:pt>
                <c:pt idx="3995">
                  <c:v>2022-12-14</c:v>
                </c:pt>
                <c:pt idx="3996">
                  <c:v>2022-12-15</c:v>
                </c:pt>
                <c:pt idx="3997">
                  <c:v>2022-12-16</c:v>
                </c:pt>
                <c:pt idx="3998">
                  <c:v>2022-12-19</c:v>
                </c:pt>
                <c:pt idx="3999">
                  <c:v>2022-12-20</c:v>
                </c:pt>
                <c:pt idx="4000">
                  <c:v>2022-12-21</c:v>
                </c:pt>
                <c:pt idx="4001">
                  <c:v>2022-12-22</c:v>
                </c:pt>
                <c:pt idx="4002">
                  <c:v>2022-12-23</c:v>
                </c:pt>
                <c:pt idx="4003">
                  <c:v>2022-12-26</c:v>
                </c:pt>
                <c:pt idx="4004">
                  <c:v>2022-12-27</c:v>
                </c:pt>
                <c:pt idx="4005">
                  <c:v>2022-12-28</c:v>
                </c:pt>
                <c:pt idx="4006">
                  <c:v>2022-12-29</c:v>
                </c:pt>
                <c:pt idx="4007">
                  <c:v>2022-12-30</c:v>
                </c:pt>
                <c:pt idx="4008">
                  <c:v>2023-01-02</c:v>
                </c:pt>
                <c:pt idx="4009">
                  <c:v>2023-01-03</c:v>
                </c:pt>
                <c:pt idx="4010">
                  <c:v>2023-01-04</c:v>
                </c:pt>
                <c:pt idx="4011">
                  <c:v>2023-01-05</c:v>
                </c:pt>
                <c:pt idx="4012">
                  <c:v>2023-01-06</c:v>
                </c:pt>
                <c:pt idx="4013">
                  <c:v>2023-01-09</c:v>
                </c:pt>
              </c:strCache>
            </c:strRef>
          </c:cat>
          <c:val>
            <c:numRef>
              <c:f>Sheet1!$I$2:$I$4015</c:f>
              <c:numCache>
                <c:formatCode>0.00</c:formatCode>
                <c:ptCount val="4014"/>
                <c:pt idx="0">
                  <c:v>100</c:v>
                </c:pt>
                <c:pt idx="1">
                  <c:v>98.32123975512863</c:v>
                </c:pt>
                <c:pt idx="2">
                  <c:v>99.32214019583455</c:v>
                </c:pt>
                <c:pt idx="3">
                  <c:v>99.717524367251983</c:v>
                </c:pt>
                <c:pt idx="4">
                  <c:v>99.780665272591591</c:v>
                </c:pt>
                <c:pt idx="5">
                  <c:v>99.448188400095205</c:v>
                </c:pt>
                <c:pt idx="6">
                  <c:v>100.5109710146704</c:v>
                </c:pt>
                <c:pt idx="7">
                  <c:v>99.67855956623049</c:v>
                </c:pt>
                <c:pt idx="8">
                  <c:v>99.975786582228466</c:v>
                </c:pt>
                <c:pt idx="9">
                  <c:v>100.1910581897947</c:v>
                </c:pt>
                <c:pt idx="10">
                  <c:v>99.690233317088882</c:v>
                </c:pt>
                <c:pt idx="11">
                  <c:v>99.625213277771181</c:v>
                </c:pt>
                <c:pt idx="12">
                  <c:v>100.8018305259457</c:v>
                </c:pt>
                <c:pt idx="13">
                  <c:v>101.2586312088515</c:v>
                </c:pt>
                <c:pt idx="14">
                  <c:v>100.47454790703129</c:v>
                </c:pt>
                <c:pt idx="15">
                  <c:v>101.17824983586701</c:v>
                </c:pt>
                <c:pt idx="16">
                  <c:v>101.42430955565371</c:v>
                </c:pt>
                <c:pt idx="17">
                  <c:v>100.8173807184389</c:v>
                </c:pt>
                <c:pt idx="18">
                  <c:v>100.48262874454301</c:v>
                </c:pt>
                <c:pt idx="19">
                  <c:v>100.7649347694189</c:v>
                </c:pt>
                <c:pt idx="20">
                  <c:v>98.611712931438745</c:v>
                </c:pt>
                <c:pt idx="21">
                  <c:v>98.967166121538668</c:v>
                </c:pt>
                <c:pt idx="22">
                  <c:v>99.388723309198696</c:v>
                </c:pt>
                <c:pt idx="23">
                  <c:v>99.195340174863119</c:v>
                </c:pt>
                <c:pt idx="24">
                  <c:v>98.511225534925671</c:v>
                </c:pt>
                <c:pt idx="25">
                  <c:v>98.369112075434643</c:v>
                </c:pt>
                <c:pt idx="26">
                  <c:v>97.806450610503063</c:v>
                </c:pt>
                <c:pt idx="27">
                  <c:v>96.394593437873141</c:v>
                </c:pt>
                <c:pt idx="28">
                  <c:v>96.631631450434512</c:v>
                </c:pt>
                <c:pt idx="29">
                  <c:v>97.386875465667075</c:v>
                </c:pt>
                <c:pt idx="30">
                  <c:v>97.33404863910971</c:v>
                </c:pt>
                <c:pt idx="31">
                  <c:v>97.24246417659252</c:v>
                </c:pt>
                <c:pt idx="32">
                  <c:v>95.723173435062421</c:v>
                </c:pt>
                <c:pt idx="33">
                  <c:v>96.203236913315436</c:v>
                </c:pt>
                <c:pt idx="34">
                  <c:v>95.327963269180941</c:v>
                </c:pt>
                <c:pt idx="35">
                  <c:v>96.262407957119649</c:v>
                </c:pt>
                <c:pt idx="36">
                  <c:v>97.23602416387466</c:v>
                </c:pt>
                <c:pt idx="37">
                  <c:v>97.882874026443119</c:v>
                </c:pt>
                <c:pt idx="38">
                  <c:v>96.75204006286593</c:v>
                </c:pt>
                <c:pt idx="39">
                  <c:v>96.279840023198162</c:v>
                </c:pt>
                <c:pt idx="40">
                  <c:v>95.924360437173917</c:v>
                </c:pt>
                <c:pt idx="41">
                  <c:v>92.968308790946338</c:v>
                </c:pt>
                <c:pt idx="42">
                  <c:v>89.344788669605606</c:v>
                </c:pt>
                <c:pt idx="43">
                  <c:v>90.583763086263986</c:v>
                </c:pt>
                <c:pt idx="44">
                  <c:v>92.258946428477302</c:v>
                </c:pt>
                <c:pt idx="45">
                  <c:v>93.337908487757119</c:v>
                </c:pt>
                <c:pt idx="46">
                  <c:v>93.574532998113725</c:v>
                </c:pt>
                <c:pt idx="47">
                  <c:v>92.8732496890796</c:v>
                </c:pt>
                <c:pt idx="48">
                  <c:v>92.529316011606426</c:v>
                </c:pt>
                <c:pt idx="49">
                  <c:v>92.660870981594613</c:v>
                </c:pt>
                <c:pt idx="50">
                  <c:v>93.57042716260078</c:v>
                </c:pt>
                <c:pt idx="51">
                  <c:v>94.667840492533699</c:v>
                </c:pt>
                <c:pt idx="52">
                  <c:v>94.903860544731046</c:v>
                </c:pt>
                <c:pt idx="53">
                  <c:v>95.214573239319279</c:v>
                </c:pt>
                <c:pt idx="54">
                  <c:v>95.539348612000424</c:v>
                </c:pt>
                <c:pt idx="55">
                  <c:v>96.014488586284045</c:v>
                </c:pt>
                <c:pt idx="56">
                  <c:v>96.884485017603467</c:v>
                </c:pt>
                <c:pt idx="57">
                  <c:v>97.588916869997462</c:v>
                </c:pt>
                <c:pt idx="58">
                  <c:v>97.741295810846964</c:v>
                </c:pt>
                <c:pt idx="59">
                  <c:v>97.103486803786183</c:v>
                </c:pt>
                <c:pt idx="60">
                  <c:v>96.192091601281135</c:v>
                </c:pt>
                <c:pt idx="61">
                  <c:v>94.968916252548468</c:v>
                </c:pt>
                <c:pt idx="62">
                  <c:v>96.654455923149669</c:v>
                </c:pt>
                <c:pt idx="63">
                  <c:v>99.147526348000852</c:v>
                </c:pt>
                <c:pt idx="64">
                  <c:v>99.291867411726813</c:v>
                </c:pt>
                <c:pt idx="65">
                  <c:v>98.959264841658822</c:v>
                </c:pt>
                <c:pt idx="66">
                  <c:v>99.375620361406206</c:v>
                </c:pt>
                <c:pt idx="67">
                  <c:v>99.230699221148598</c:v>
                </c:pt>
                <c:pt idx="68">
                  <c:v>98.435079872777905</c:v>
                </c:pt>
                <c:pt idx="69">
                  <c:v>98.131678327519523</c:v>
                </c:pt>
                <c:pt idx="70">
                  <c:v>96.555210602583628</c:v>
                </c:pt>
                <c:pt idx="71">
                  <c:v>96.926212593144101</c:v>
                </c:pt>
                <c:pt idx="72">
                  <c:v>98.064579348825674</c:v>
                </c:pt>
                <c:pt idx="73">
                  <c:v>97.786811148824683</c:v>
                </c:pt>
                <c:pt idx="74">
                  <c:v>95.509933842227795</c:v>
                </c:pt>
                <c:pt idx="75">
                  <c:v>95.447239386695088</c:v>
                </c:pt>
                <c:pt idx="76">
                  <c:v>95.729021668972365</c:v>
                </c:pt>
                <c:pt idx="77">
                  <c:v>95.833863206306859</c:v>
                </c:pt>
                <c:pt idx="78">
                  <c:v>95.500683981783197</c:v>
                </c:pt>
                <c:pt idx="79">
                  <c:v>95.636709549195572</c:v>
                </c:pt>
                <c:pt idx="80">
                  <c:v>94.609029067850045</c:v>
                </c:pt>
                <c:pt idx="81">
                  <c:v>93.439318513147185</c:v>
                </c:pt>
                <c:pt idx="82">
                  <c:v>89.767801695720749</c:v>
                </c:pt>
                <c:pt idx="83">
                  <c:v>89.136053137287902</c:v>
                </c:pt>
                <c:pt idx="84">
                  <c:v>89.300748608107767</c:v>
                </c:pt>
                <c:pt idx="85">
                  <c:v>92.201714767153746</c:v>
                </c:pt>
                <c:pt idx="86">
                  <c:v>92.751434299806832</c:v>
                </c:pt>
                <c:pt idx="87">
                  <c:v>91.467988079303126</c:v>
                </c:pt>
                <c:pt idx="88">
                  <c:v>91.650922896472878</c:v>
                </c:pt>
                <c:pt idx="89">
                  <c:v>90.348783557961042</c:v>
                </c:pt>
                <c:pt idx="90">
                  <c:v>88.589485269884023</c:v>
                </c:pt>
                <c:pt idx="91">
                  <c:v>89.712176922168084</c:v>
                </c:pt>
                <c:pt idx="92">
                  <c:v>90.069961023729007</c:v>
                </c:pt>
                <c:pt idx="93">
                  <c:v>87.449989551054571</c:v>
                </c:pt>
                <c:pt idx="94">
                  <c:v>86.871271537976</c:v>
                </c:pt>
                <c:pt idx="95">
                  <c:v>86.040238263181024</c:v>
                </c:pt>
                <c:pt idx="96">
                  <c:v>81.205360420135008</c:v>
                </c:pt>
                <c:pt idx="97">
                  <c:v>82.001310722351576</c:v>
                </c:pt>
                <c:pt idx="98">
                  <c:v>80.472805528105567</c:v>
                </c:pt>
                <c:pt idx="99">
                  <c:v>82.979883610470566</c:v>
                </c:pt>
                <c:pt idx="100">
                  <c:v>81.880512637451105</c:v>
                </c:pt>
                <c:pt idx="101">
                  <c:v>83.179229371426231</c:v>
                </c:pt>
                <c:pt idx="102">
                  <c:v>84.093794396986581</c:v>
                </c:pt>
                <c:pt idx="103">
                  <c:v>81.970919705656314</c:v>
                </c:pt>
                <c:pt idx="104">
                  <c:v>82.533792540936275</c:v>
                </c:pt>
                <c:pt idx="105">
                  <c:v>81.580676562029836</c:v>
                </c:pt>
                <c:pt idx="106">
                  <c:v>82.255656044712552</c:v>
                </c:pt>
                <c:pt idx="107">
                  <c:v>83.00611717057042</c:v>
                </c:pt>
                <c:pt idx="108">
                  <c:v>83.048333394786908</c:v>
                </c:pt>
                <c:pt idx="109">
                  <c:v>83.912485608068593</c:v>
                </c:pt>
                <c:pt idx="110">
                  <c:v>83.988798885114051</c:v>
                </c:pt>
                <c:pt idx="111">
                  <c:v>83.628895558869161</c:v>
                </c:pt>
                <c:pt idx="112">
                  <c:v>83.05715286157168</c:v>
                </c:pt>
                <c:pt idx="113">
                  <c:v>82.914795931190241</c:v>
                </c:pt>
                <c:pt idx="114">
                  <c:v>83.991313481453176</c:v>
                </c:pt>
                <c:pt idx="115">
                  <c:v>81.988238503789518</c:v>
                </c:pt>
                <c:pt idx="116">
                  <c:v>83.081367914899786</c:v>
                </c:pt>
                <c:pt idx="117">
                  <c:v>84.12687793515407</c:v>
                </c:pt>
                <c:pt idx="118">
                  <c:v>85.257701154914301</c:v>
                </c:pt>
                <c:pt idx="119">
                  <c:v>86.98949165898712</c:v>
                </c:pt>
                <c:pt idx="120">
                  <c:v>88.04256686237099</c:v>
                </c:pt>
                <c:pt idx="121">
                  <c:v>88.576080254773288</c:v>
                </c:pt>
                <c:pt idx="122">
                  <c:v>87.908413647912624</c:v>
                </c:pt>
                <c:pt idx="123">
                  <c:v>88.704344779912645</c:v>
                </c:pt>
                <c:pt idx="124">
                  <c:v>89.928067418305744</c:v>
                </c:pt>
                <c:pt idx="125">
                  <c:v>89.921253255941153</c:v>
                </c:pt>
                <c:pt idx="126">
                  <c:v>89.956498493939264</c:v>
                </c:pt>
                <c:pt idx="127">
                  <c:v>89.323983245602165</c:v>
                </c:pt>
                <c:pt idx="128">
                  <c:v>90.150861412793432</c:v>
                </c:pt>
                <c:pt idx="129">
                  <c:v>90.193256684099026</c:v>
                </c:pt>
                <c:pt idx="130">
                  <c:v>90.38754083511742</c:v>
                </c:pt>
                <c:pt idx="131">
                  <c:v>91.172673287471525</c:v>
                </c:pt>
                <c:pt idx="132">
                  <c:v>91.422867524065182</c:v>
                </c:pt>
                <c:pt idx="133">
                  <c:v>91.273828919437022</c:v>
                </c:pt>
                <c:pt idx="134">
                  <c:v>92.16267461589598</c:v>
                </c:pt>
                <c:pt idx="135">
                  <c:v>93.815372101012585</c:v>
                </c:pt>
                <c:pt idx="136">
                  <c:v>93.488301956128609</c:v>
                </c:pt>
                <c:pt idx="137">
                  <c:v>93.462747804964408</c:v>
                </c:pt>
                <c:pt idx="138">
                  <c:v>92.530317747994943</c:v>
                </c:pt>
                <c:pt idx="139">
                  <c:v>92.736467841455905</c:v>
                </c:pt>
                <c:pt idx="140">
                  <c:v>93.102291908991631</c:v>
                </c:pt>
                <c:pt idx="141">
                  <c:v>93.025672545125815</c:v>
                </c:pt>
                <c:pt idx="142">
                  <c:v>94.528032603668095</c:v>
                </c:pt>
                <c:pt idx="143">
                  <c:v>95.38736319643732</c:v>
                </c:pt>
                <c:pt idx="144">
                  <c:v>95.894141188243736</c:v>
                </c:pt>
                <c:pt idx="145">
                  <c:v>96.466636862781414</c:v>
                </c:pt>
                <c:pt idx="146">
                  <c:v>95.374379712716305</c:v>
                </c:pt>
                <c:pt idx="147">
                  <c:v>95.772382889975745</c:v>
                </c:pt>
                <c:pt idx="148">
                  <c:v>95.834829400826749</c:v>
                </c:pt>
                <c:pt idx="149">
                  <c:v>95.110996313011299</c:v>
                </c:pt>
                <c:pt idx="150">
                  <c:v>94.251764304076431</c:v>
                </c:pt>
                <c:pt idx="151">
                  <c:v>94.379594307488986</c:v>
                </c:pt>
                <c:pt idx="152">
                  <c:v>94.909490683864732</c:v>
                </c:pt>
                <c:pt idx="153">
                  <c:v>95.616229056938181</c:v>
                </c:pt>
                <c:pt idx="154">
                  <c:v>94.350920353636397</c:v>
                </c:pt>
                <c:pt idx="155">
                  <c:v>95.040106901303005</c:v>
                </c:pt>
                <c:pt idx="156">
                  <c:v>95.817247622841521</c:v>
                </c:pt>
                <c:pt idx="157">
                  <c:v>95.185054833191927</c:v>
                </c:pt>
                <c:pt idx="158">
                  <c:v>95.308914375156661</c:v>
                </c:pt>
                <c:pt idx="159">
                  <c:v>93.837123623295781</c:v>
                </c:pt>
                <c:pt idx="160">
                  <c:v>93.598880082761056</c:v>
                </c:pt>
                <c:pt idx="161">
                  <c:v>92.374173833103015</c:v>
                </c:pt>
                <c:pt idx="162">
                  <c:v>92.540122344977974</c:v>
                </c:pt>
                <c:pt idx="163">
                  <c:v>92.157753887891545</c:v>
                </c:pt>
                <c:pt idx="164">
                  <c:v>91.998715431617143</c:v>
                </c:pt>
                <c:pt idx="165">
                  <c:v>93.260834186498926</c:v>
                </c:pt>
                <c:pt idx="166">
                  <c:v>93.229317242222407</c:v>
                </c:pt>
                <c:pt idx="167">
                  <c:v>92.749123820214081</c:v>
                </c:pt>
                <c:pt idx="168">
                  <c:v>93.812692023567024</c:v>
                </c:pt>
                <c:pt idx="169">
                  <c:v>94.389233360928372</c:v>
                </c:pt>
                <c:pt idx="170">
                  <c:v>95.918766282500087</c:v>
                </c:pt>
                <c:pt idx="171">
                  <c:v>95.222337705731277</c:v>
                </c:pt>
                <c:pt idx="172">
                  <c:v>95.336343789435787</c:v>
                </c:pt>
                <c:pt idx="173">
                  <c:v>95.441676578466542</c:v>
                </c:pt>
                <c:pt idx="174">
                  <c:v>95.100550083192246</c:v>
                </c:pt>
                <c:pt idx="175">
                  <c:v>95.590466976643114</c:v>
                </c:pt>
                <c:pt idx="176">
                  <c:v>96.694516425859575</c:v>
                </c:pt>
                <c:pt idx="177">
                  <c:v>96.818795082764481</c:v>
                </c:pt>
                <c:pt idx="178">
                  <c:v>96.775724137393254</c:v>
                </c:pt>
                <c:pt idx="179">
                  <c:v>97.990155775321384</c:v>
                </c:pt>
                <c:pt idx="180">
                  <c:v>97.401081812072505</c:v>
                </c:pt>
                <c:pt idx="181">
                  <c:v>97.888089048947265</c:v>
                </c:pt>
                <c:pt idx="182">
                  <c:v>98.451786224984488</c:v>
                </c:pt>
                <c:pt idx="183">
                  <c:v>98.598302834735534</c:v>
                </c:pt>
                <c:pt idx="184">
                  <c:v>99.097578967315343</c:v>
                </c:pt>
                <c:pt idx="185">
                  <c:v>99.967283353808298</c:v>
                </c:pt>
                <c:pt idx="186">
                  <c:v>100.78686506298629</c:v>
                </c:pt>
                <c:pt idx="187">
                  <c:v>101.679956832979</c:v>
                </c:pt>
                <c:pt idx="188">
                  <c:v>101.3663887193791</c:v>
                </c:pt>
                <c:pt idx="189">
                  <c:v>101.2264441873499</c:v>
                </c:pt>
                <c:pt idx="190">
                  <c:v>100.5600888140423</c:v>
                </c:pt>
                <c:pt idx="191">
                  <c:v>99.654920945227744</c:v>
                </c:pt>
                <c:pt idx="192">
                  <c:v>98.187449965313164</c:v>
                </c:pt>
                <c:pt idx="193">
                  <c:v>98.794551299723992</c:v>
                </c:pt>
                <c:pt idx="194">
                  <c:v>95.762577804102563</c:v>
                </c:pt>
                <c:pt idx="195">
                  <c:v>96.158093873463784</c:v>
                </c:pt>
                <c:pt idx="196">
                  <c:v>97.378047259459279</c:v>
                </c:pt>
                <c:pt idx="197">
                  <c:v>93.735096658603283</c:v>
                </c:pt>
                <c:pt idx="198">
                  <c:v>94.094899051188179</c:v>
                </c:pt>
                <c:pt idx="199">
                  <c:v>95.354174354851082</c:v>
                </c:pt>
                <c:pt idx="200">
                  <c:v>94.276937952666103</c:v>
                </c:pt>
                <c:pt idx="201">
                  <c:v>94.511006676560157</c:v>
                </c:pt>
                <c:pt idx="202">
                  <c:v>96.161492785751363</c:v>
                </c:pt>
                <c:pt idx="203">
                  <c:v>95.083922638322122</c:v>
                </c:pt>
                <c:pt idx="204">
                  <c:v>94.370311407928881</c:v>
                </c:pt>
                <c:pt idx="205">
                  <c:v>95.084954042343711</c:v>
                </c:pt>
                <c:pt idx="206">
                  <c:v>95.061029183176771</c:v>
                </c:pt>
                <c:pt idx="207">
                  <c:v>92.608841571738182</c:v>
                </c:pt>
                <c:pt idx="208">
                  <c:v>90.879346404116674</c:v>
                </c:pt>
                <c:pt idx="209">
                  <c:v>91.311058348961723</c:v>
                </c:pt>
                <c:pt idx="210">
                  <c:v>89.414112526938965</c:v>
                </c:pt>
                <c:pt idx="211">
                  <c:v>89.636491564336069</c:v>
                </c:pt>
                <c:pt idx="212">
                  <c:v>89.192942262058637</c:v>
                </c:pt>
                <c:pt idx="213">
                  <c:v>90.972806280153733</c:v>
                </c:pt>
                <c:pt idx="214">
                  <c:v>92.52431005998433</c:v>
                </c:pt>
                <c:pt idx="215">
                  <c:v>92.934496572118221</c:v>
                </c:pt>
                <c:pt idx="216">
                  <c:v>93.939427990247381</c:v>
                </c:pt>
                <c:pt idx="217">
                  <c:v>94.324205002969933</c:v>
                </c:pt>
                <c:pt idx="218">
                  <c:v>95.199342590026319</c:v>
                </c:pt>
                <c:pt idx="219">
                  <c:v>96.686542199711369</c:v>
                </c:pt>
                <c:pt idx="220">
                  <c:v>97.687043863686014</c:v>
                </c:pt>
                <c:pt idx="221">
                  <c:v>97.85693607409587</c:v>
                </c:pt>
                <c:pt idx="222">
                  <c:v>98.900648194028321</c:v>
                </c:pt>
                <c:pt idx="223">
                  <c:v>98.553904937476389</c:v>
                </c:pt>
                <c:pt idx="224">
                  <c:v>98.5442267437585</c:v>
                </c:pt>
                <c:pt idx="225">
                  <c:v>98.359390982570886</c:v>
                </c:pt>
                <c:pt idx="226">
                  <c:v>97.971654181890258</c:v>
                </c:pt>
                <c:pt idx="227">
                  <c:v>98.510756185567317</c:v>
                </c:pt>
                <c:pt idx="228">
                  <c:v>97.519244975697177</c:v>
                </c:pt>
                <c:pt idx="229">
                  <c:v>97.298340614803692</c:v>
                </c:pt>
                <c:pt idx="230">
                  <c:v>97.735028359507709</c:v>
                </c:pt>
                <c:pt idx="231">
                  <c:v>98.468766592142202</c:v>
                </c:pt>
                <c:pt idx="232">
                  <c:v>98.903278243959193</c:v>
                </c:pt>
                <c:pt idx="233">
                  <c:v>98.875535978120951</c:v>
                </c:pt>
                <c:pt idx="234">
                  <c:v>100.3726306683443</c:v>
                </c:pt>
                <c:pt idx="235">
                  <c:v>101.37564448122249</c:v>
                </c:pt>
                <c:pt idx="236">
                  <c:v>104.0916039247758</c:v>
                </c:pt>
                <c:pt idx="237">
                  <c:v>104.129754783972</c:v>
                </c:pt>
                <c:pt idx="238">
                  <c:v>105.5717558594518</c:v>
                </c:pt>
                <c:pt idx="239">
                  <c:v>107.36134375482401</c:v>
                </c:pt>
                <c:pt idx="240">
                  <c:v>107.85190781883649</c:v>
                </c:pt>
                <c:pt idx="241">
                  <c:v>107.795166070764</c:v>
                </c:pt>
                <c:pt idx="242">
                  <c:v>106.12372729839871</c:v>
                </c:pt>
                <c:pt idx="243">
                  <c:v>102.1171060496394</c:v>
                </c:pt>
                <c:pt idx="244">
                  <c:v>104.1404371656818</c:v>
                </c:pt>
                <c:pt idx="245">
                  <c:v>105.3950277386145</c:v>
                </c:pt>
                <c:pt idx="246">
                  <c:v>106.2895675829767</c:v>
                </c:pt>
                <c:pt idx="247">
                  <c:v>105.10125633539241</c:v>
                </c:pt>
                <c:pt idx="248">
                  <c:v>106.1907432484002</c:v>
                </c:pt>
                <c:pt idx="249">
                  <c:v>106.01827345176601</c:v>
                </c:pt>
                <c:pt idx="250">
                  <c:v>103.83413813038349</c:v>
                </c:pt>
                <c:pt idx="251">
                  <c:v>102.94798842413481</c:v>
                </c:pt>
                <c:pt idx="252">
                  <c:v>101.5689179078618</c:v>
                </c:pt>
                <c:pt idx="253">
                  <c:v>101.8824436049281</c:v>
                </c:pt>
                <c:pt idx="254">
                  <c:v>105.9514293278488</c:v>
                </c:pt>
                <c:pt idx="255">
                  <c:v>106.23466122306969</c:v>
                </c:pt>
                <c:pt idx="256">
                  <c:v>106.9528106847808</c:v>
                </c:pt>
                <c:pt idx="257">
                  <c:v>109.31673367182511</c:v>
                </c:pt>
                <c:pt idx="258">
                  <c:v>113.12167239591609</c:v>
                </c:pt>
                <c:pt idx="259">
                  <c:v>114.32588618414231</c:v>
                </c:pt>
                <c:pt idx="260">
                  <c:v>115.1318882882446</c:v>
                </c:pt>
                <c:pt idx="261">
                  <c:v>112.2983206311291</c:v>
                </c:pt>
                <c:pt idx="262">
                  <c:v>113.13850259202979</c:v>
                </c:pt>
                <c:pt idx="263">
                  <c:v>113.2943306607076</c:v>
                </c:pt>
                <c:pt idx="264">
                  <c:v>111.4980403351254</c:v>
                </c:pt>
                <c:pt idx="265">
                  <c:v>111.0488252886865</c:v>
                </c:pt>
                <c:pt idx="266">
                  <c:v>111.0863711563366</c:v>
                </c:pt>
                <c:pt idx="267">
                  <c:v>112.1080017151085</c:v>
                </c:pt>
                <c:pt idx="268">
                  <c:v>111.7434500294455</c:v>
                </c:pt>
                <c:pt idx="269">
                  <c:v>112.6871758108685</c:v>
                </c:pt>
                <c:pt idx="270">
                  <c:v>115.16707809655639</c:v>
                </c:pt>
                <c:pt idx="271">
                  <c:v>119.7613167283118</c:v>
                </c:pt>
                <c:pt idx="272">
                  <c:v>121.9491336999297</c:v>
                </c:pt>
                <c:pt idx="273">
                  <c:v>124.7710232532289</c:v>
                </c:pt>
                <c:pt idx="274">
                  <c:v>120.9037279525632</c:v>
                </c:pt>
                <c:pt idx="275">
                  <c:v>122.1427979413166</c:v>
                </c:pt>
                <c:pt idx="276">
                  <c:v>123.4646877469435</c:v>
                </c:pt>
                <c:pt idx="277">
                  <c:v>124.6919707285808</c:v>
                </c:pt>
                <c:pt idx="278">
                  <c:v>123.1341906058568</c:v>
                </c:pt>
                <c:pt idx="279">
                  <c:v>122.4966572327309</c:v>
                </c:pt>
                <c:pt idx="280">
                  <c:v>123.7909064211598</c:v>
                </c:pt>
                <c:pt idx="281">
                  <c:v>125.9472875484463</c:v>
                </c:pt>
                <c:pt idx="282">
                  <c:v>127.9113935930403</c:v>
                </c:pt>
                <c:pt idx="283">
                  <c:v>131.00119597392981</c:v>
                </c:pt>
                <c:pt idx="284">
                  <c:v>132.11045713939461</c:v>
                </c:pt>
                <c:pt idx="285">
                  <c:v>132.349355401216</c:v>
                </c:pt>
                <c:pt idx="286">
                  <c:v>132.85104114482129</c:v>
                </c:pt>
                <c:pt idx="287">
                  <c:v>134.56799572077219</c:v>
                </c:pt>
                <c:pt idx="288">
                  <c:v>135.7019653028328</c:v>
                </c:pt>
                <c:pt idx="289">
                  <c:v>135.43629692613379</c:v>
                </c:pt>
                <c:pt idx="290">
                  <c:v>137.6530018238536</c:v>
                </c:pt>
                <c:pt idx="291">
                  <c:v>133.5193728942358</c:v>
                </c:pt>
                <c:pt idx="292">
                  <c:v>132.23892435372721</c:v>
                </c:pt>
                <c:pt idx="293">
                  <c:v>135.19348453065879</c:v>
                </c:pt>
                <c:pt idx="294">
                  <c:v>137.8099294513984</c:v>
                </c:pt>
                <c:pt idx="295">
                  <c:v>137.60703552102601</c:v>
                </c:pt>
                <c:pt idx="296">
                  <c:v>138.6847824906028</c:v>
                </c:pt>
                <c:pt idx="297">
                  <c:v>140.8187182198258</c:v>
                </c:pt>
                <c:pt idx="298">
                  <c:v>142.2027025022382</c:v>
                </c:pt>
                <c:pt idx="299">
                  <c:v>143.05294355341039</c:v>
                </c:pt>
                <c:pt idx="300">
                  <c:v>143.83677406756641</c:v>
                </c:pt>
                <c:pt idx="301">
                  <c:v>143.14215065759001</c:v>
                </c:pt>
                <c:pt idx="302">
                  <c:v>142.3977277426965</c:v>
                </c:pt>
                <c:pt idx="303">
                  <c:v>139.19406102384201</c:v>
                </c:pt>
                <c:pt idx="304">
                  <c:v>137.80686780110639</c:v>
                </c:pt>
                <c:pt idx="305">
                  <c:v>132.55919375530021</c:v>
                </c:pt>
                <c:pt idx="306">
                  <c:v>132.53004509952879</c:v>
                </c:pt>
                <c:pt idx="307">
                  <c:v>133.1864971792082</c:v>
                </c:pt>
                <c:pt idx="308">
                  <c:v>131.41281124324269</c:v>
                </c:pt>
                <c:pt idx="309">
                  <c:v>129.34872067513729</c:v>
                </c:pt>
                <c:pt idx="310">
                  <c:v>129.41838224094761</c:v>
                </c:pt>
                <c:pt idx="311">
                  <c:v>125.89758106490061</c:v>
                </c:pt>
                <c:pt idx="312">
                  <c:v>116.12327909205121</c:v>
                </c:pt>
                <c:pt idx="313">
                  <c:v>110.13367406818899</c:v>
                </c:pt>
                <c:pt idx="314">
                  <c:v>116.9045766251934</c:v>
                </c:pt>
                <c:pt idx="315">
                  <c:v>112.2539031806289</c:v>
                </c:pt>
                <c:pt idx="316">
                  <c:v>118.5168712734048</c:v>
                </c:pt>
                <c:pt idx="317">
                  <c:v>117.1083892608235</c:v>
                </c:pt>
                <c:pt idx="318">
                  <c:v>117.73742151028679</c:v>
                </c:pt>
                <c:pt idx="319">
                  <c:v>116.16918932143641</c:v>
                </c:pt>
                <c:pt idx="320">
                  <c:v>114.9589315965747</c:v>
                </c:pt>
                <c:pt idx="321">
                  <c:v>117.57012088075859</c:v>
                </c:pt>
                <c:pt idx="322">
                  <c:v>120.87343615238851</c:v>
                </c:pt>
                <c:pt idx="323">
                  <c:v>121.6509501466559</c:v>
                </c:pt>
                <c:pt idx="324">
                  <c:v>119.51769259456501</c:v>
                </c:pt>
                <c:pt idx="325">
                  <c:v>117.14891551318649</c:v>
                </c:pt>
                <c:pt idx="326">
                  <c:v>116.6809330429966</c:v>
                </c:pt>
                <c:pt idx="327">
                  <c:v>112.6511434339819</c:v>
                </c:pt>
                <c:pt idx="328">
                  <c:v>110.7470986984271</c:v>
                </c:pt>
                <c:pt idx="329">
                  <c:v>110.51034412115141</c:v>
                </c:pt>
                <c:pt idx="330">
                  <c:v>115.1488400962976</c:v>
                </c:pt>
                <c:pt idx="331">
                  <c:v>117.28613680030421</c:v>
                </c:pt>
                <c:pt idx="332">
                  <c:v>117.4403316389578</c:v>
                </c:pt>
                <c:pt idx="333">
                  <c:v>118.07745771350891</c:v>
                </c:pt>
                <c:pt idx="334">
                  <c:v>116.276028179756</c:v>
                </c:pt>
                <c:pt idx="335">
                  <c:v>117.6262875411402</c:v>
                </c:pt>
                <c:pt idx="336">
                  <c:v>117.6248162266282</c:v>
                </c:pt>
                <c:pt idx="337">
                  <c:v>119.17517321207541</c:v>
                </c:pt>
                <c:pt idx="338">
                  <c:v>120.6159525871213</c:v>
                </c:pt>
                <c:pt idx="339">
                  <c:v>120.56873388739049</c:v>
                </c:pt>
                <c:pt idx="340">
                  <c:v>120.21848797767549</c:v>
                </c:pt>
                <c:pt idx="341">
                  <c:v>120.7192372168176</c:v>
                </c:pt>
                <c:pt idx="342">
                  <c:v>118.0624576943668</c:v>
                </c:pt>
                <c:pt idx="343">
                  <c:v>115.0434149800127</c:v>
                </c:pt>
                <c:pt idx="344">
                  <c:v>116.0116175026095</c:v>
                </c:pt>
                <c:pt idx="345">
                  <c:v>111.7575518643078</c:v>
                </c:pt>
                <c:pt idx="346">
                  <c:v>111.5319687263846</c:v>
                </c:pt>
                <c:pt idx="347">
                  <c:v>114.2121483840816</c:v>
                </c:pt>
                <c:pt idx="348">
                  <c:v>113.2371765134006</c:v>
                </c:pt>
                <c:pt idx="349">
                  <c:v>107.64046978352469</c:v>
                </c:pt>
                <c:pt idx="350">
                  <c:v>108.5101868201202</c:v>
                </c:pt>
                <c:pt idx="351">
                  <c:v>102.6111220665661</c:v>
                </c:pt>
                <c:pt idx="352">
                  <c:v>102.64483575738851</c:v>
                </c:pt>
                <c:pt idx="353">
                  <c:v>102.9740920767034</c:v>
                </c:pt>
                <c:pt idx="354">
                  <c:v>103.0619406751363</c:v>
                </c:pt>
                <c:pt idx="355">
                  <c:v>107.385862339271</c:v>
                </c:pt>
                <c:pt idx="356">
                  <c:v>108.2229701755727</c:v>
                </c:pt>
                <c:pt idx="357">
                  <c:v>107.1311504448513</c:v>
                </c:pt>
                <c:pt idx="358">
                  <c:v>112.06733621250829</c:v>
                </c:pt>
                <c:pt idx="359">
                  <c:v>109.9247739174635</c:v>
                </c:pt>
                <c:pt idx="360">
                  <c:v>109.8973227840366</c:v>
                </c:pt>
                <c:pt idx="361">
                  <c:v>109.8890774863295</c:v>
                </c:pt>
                <c:pt idx="362">
                  <c:v>110.27103860239239</c:v>
                </c:pt>
                <c:pt idx="363">
                  <c:v>108.25886731720691</c:v>
                </c:pt>
                <c:pt idx="364">
                  <c:v>109.66570622598719</c:v>
                </c:pt>
                <c:pt idx="365">
                  <c:v>109.3009437955161</c:v>
                </c:pt>
                <c:pt idx="366">
                  <c:v>109.93681621314499</c:v>
                </c:pt>
                <c:pt idx="367">
                  <c:v>109.6536562920185</c:v>
                </c:pt>
                <c:pt idx="368">
                  <c:v>110.49154070133559</c:v>
                </c:pt>
                <c:pt idx="369">
                  <c:v>112.0614036216076</c:v>
                </c:pt>
                <c:pt idx="370">
                  <c:v>113.3262147437306</c:v>
                </c:pt>
                <c:pt idx="371">
                  <c:v>114.79667934259859</c:v>
                </c:pt>
                <c:pt idx="372">
                  <c:v>116.04133233784211</c:v>
                </c:pt>
                <c:pt idx="373">
                  <c:v>115.70377789827209</c:v>
                </c:pt>
                <c:pt idx="374">
                  <c:v>116.9760401229578</c:v>
                </c:pt>
                <c:pt idx="375">
                  <c:v>116.4496570353127</c:v>
                </c:pt>
                <c:pt idx="376">
                  <c:v>116.9045867209487</c:v>
                </c:pt>
                <c:pt idx="377">
                  <c:v>115.87250861847819</c:v>
                </c:pt>
                <c:pt idx="378">
                  <c:v>116.9293739215977</c:v>
                </c:pt>
                <c:pt idx="379">
                  <c:v>116.3127322433843</c:v>
                </c:pt>
                <c:pt idx="380">
                  <c:v>117.0054771552651</c:v>
                </c:pt>
                <c:pt idx="381">
                  <c:v>117.69725776730721</c:v>
                </c:pt>
                <c:pt idx="382">
                  <c:v>117.2693586312612</c:v>
                </c:pt>
                <c:pt idx="383">
                  <c:v>116.7677242358187</c:v>
                </c:pt>
                <c:pt idx="384">
                  <c:v>116.25510254589889</c:v>
                </c:pt>
                <c:pt idx="385">
                  <c:v>114.3545356803272</c:v>
                </c:pt>
                <c:pt idx="386">
                  <c:v>113.2910159253497</c:v>
                </c:pt>
                <c:pt idx="387">
                  <c:v>112.9051924772015</c:v>
                </c:pt>
                <c:pt idx="388">
                  <c:v>113.843753063992</c:v>
                </c:pt>
                <c:pt idx="389">
                  <c:v>115.75196521214779</c:v>
                </c:pt>
                <c:pt idx="390">
                  <c:v>116.3231716383076</c:v>
                </c:pt>
                <c:pt idx="391">
                  <c:v>116.2163291975306</c:v>
                </c:pt>
                <c:pt idx="392">
                  <c:v>117.0237874832962</c:v>
                </c:pt>
                <c:pt idx="393">
                  <c:v>115.6953524364299</c:v>
                </c:pt>
                <c:pt idx="394">
                  <c:v>114.5466625905277</c:v>
                </c:pt>
                <c:pt idx="395">
                  <c:v>111.66778936349741</c:v>
                </c:pt>
                <c:pt idx="396">
                  <c:v>110.8930632856935</c:v>
                </c:pt>
                <c:pt idx="397">
                  <c:v>111.70109625242119</c:v>
                </c:pt>
                <c:pt idx="398">
                  <c:v>111.1892280100146</c:v>
                </c:pt>
                <c:pt idx="399">
                  <c:v>110.757491193193</c:v>
                </c:pt>
                <c:pt idx="400">
                  <c:v>108.0496262597599</c:v>
                </c:pt>
                <c:pt idx="401">
                  <c:v>108.3402691299918</c:v>
                </c:pt>
                <c:pt idx="402">
                  <c:v>104.86485859723</c:v>
                </c:pt>
                <c:pt idx="403">
                  <c:v>104.8952523780317</c:v>
                </c:pt>
                <c:pt idx="404">
                  <c:v>103.45057051583061</c:v>
                </c:pt>
                <c:pt idx="405">
                  <c:v>101.20613807234891</c:v>
                </c:pt>
                <c:pt idx="406">
                  <c:v>99.674112085154604</c:v>
                </c:pt>
                <c:pt idx="407">
                  <c:v>101.5760009585356</c:v>
                </c:pt>
                <c:pt idx="408">
                  <c:v>102.77320001976589</c:v>
                </c:pt>
                <c:pt idx="409">
                  <c:v>103.5414189832799</c:v>
                </c:pt>
                <c:pt idx="410">
                  <c:v>105.2644545095774</c:v>
                </c:pt>
                <c:pt idx="411">
                  <c:v>106.2866454590678</c:v>
                </c:pt>
                <c:pt idx="412">
                  <c:v>106.86139678267671</c:v>
                </c:pt>
                <c:pt idx="413">
                  <c:v>104.59357204856479</c:v>
                </c:pt>
                <c:pt idx="414">
                  <c:v>101.9324155199966</c:v>
                </c:pt>
                <c:pt idx="415">
                  <c:v>99.71292337175025</c:v>
                </c:pt>
                <c:pt idx="416">
                  <c:v>98.758190652228777</c:v>
                </c:pt>
                <c:pt idx="417">
                  <c:v>99.406201006165801</c:v>
                </c:pt>
                <c:pt idx="418">
                  <c:v>99.677116780818452</c:v>
                </c:pt>
                <c:pt idx="419">
                  <c:v>96.747330220017176</c:v>
                </c:pt>
                <c:pt idx="420">
                  <c:v>93.947662098276339</c:v>
                </c:pt>
                <c:pt idx="421">
                  <c:v>90.478653521330955</c:v>
                </c:pt>
                <c:pt idx="422">
                  <c:v>92.258654244611634</c:v>
                </c:pt>
                <c:pt idx="423">
                  <c:v>89.710459742454745</c:v>
                </c:pt>
                <c:pt idx="424">
                  <c:v>90.503422281843555</c:v>
                </c:pt>
                <c:pt idx="425">
                  <c:v>91.529210461230463</c:v>
                </c:pt>
                <c:pt idx="426">
                  <c:v>91.776833562580009</c:v>
                </c:pt>
                <c:pt idx="427">
                  <c:v>94.561843788063172</c:v>
                </c:pt>
                <c:pt idx="428">
                  <c:v>94.882855406955784</c:v>
                </c:pt>
                <c:pt idx="429">
                  <c:v>93.80215265842034</c:v>
                </c:pt>
                <c:pt idx="430">
                  <c:v>93.003889677746258</c:v>
                </c:pt>
                <c:pt idx="431">
                  <c:v>90.961167796969235</c:v>
                </c:pt>
                <c:pt idx="432">
                  <c:v>89.900680316315089</c:v>
                </c:pt>
                <c:pt idx="433">
                  <c:v>91.414002341826773</c:v>
                </c:pt>
                <c:pt idx="434">
                  <c:v>92.288606482720326</c:v>
                </c:pt>
                <c:pt idx="435">
                  <c:v>92.293666615804753</c:v>
                </c:pt>
                <c:pt idx="436">
                  <c:v>93.422264008609986</c:v>
                </c:pt>
                <c:pt idx="437">
                  <c:v>98.34364324673318</c:v>
                </c:pt>
                <c:pt idx="438">
                  <c:v>97.489177451418911</c:v>
                </c:pt>
                <c:pt idx="439">
                  <c:v>97.828706630625845</c:v>
                </c:pt>
                <c:pt idx="440">
                  <c:v>98.922681054186384</c:v>
                </c:pt>
                <c:pt idx="441">
                  <c:v>97.205179004393628</c:v>
                </c:pt>
                <c:pt idx="442">
                  <c:v>98.971656380803921</c:v>
                </c:pt>
                <c:pt idx="443">
                  <c:v>98.559528430364963</c:v>
                </c:pt>
                <c:pt idx="444">
                  <c:v>100.572668105855</c:v>
                </c:pt>
                <c:pt idx="445">
                  <c:v>102.7764103969777</c:v>
                </c:pt>
                <c:pt idx="446">
                  <c:v>104.5118902083442</c:v>
                </c:pt>
                <c:pt idx="447">
                  <c:v>104.37915944708639</c:v>
                </c:pt>
                <c:pt idx="448">
                  <c:v>106.0737399395606</c:v>
                </c:pt>
                <c:pt idx="449">
                  <c:v>105.960238564525</c:v>
                </c:pt>
                <c:pt idx="450">
                  <c:v>106.4013869628676</c:v>
                </c:pt>
                <c:pt idx="451">
                  <c:v>104.8225029938248</c:v>
                </c:pt>
                <c:pt idx="452">
                  <c:v>104.83351424838141</c:v>
                </c:pt>
                <c:pt idx="453">
                  <c:v>103.48260313893969</c:v>
                </c:pt>
                <c:pt idx="454">
                  <c:v>101.5332924646268</c:v>
                </c:pt>
                <c:pt idx="455">
                  <c:v>101.0936813608719</c:v>
                </c:pt>
                <c:pt idx="456">
                  <c:v>101.83760066880259</c:v>
                </c:pt>
                <c:pt idx="457">
                  <c:v>100.1961286554272</c:v>
                </c:pt>
                <c:pt idx="458">
                  <c:v>100.0238097742947</c:v>
                </c:pt>
                <c:pt idx="459">
                  <c:v>99.82414268364974</c:v>
                </c:pt>
                <c:pt idx="460">
                  <c:v>99.244618468715601</c:v>
                </c:pt>
                <c:pt idx="461">
                  <c:v>98.96635917043632</c:v>
                </c:pt>
                <c:pt idx="462">
                  <c:v>97.015535751741865</c:v>
                </c:pt>
                <c:pt idx="463">
                  <c:v>98.997422497275707</c:v>
                </c:pt>
                <c:pt idx="464">
                  <c:v>98.826501352117219</c:v>
                </c:pt>
                <c:pt idx="465">
                  <c:v>100.570928342051</c:v>
                </c:pt>
                <c:pt idx="466">
                  <c:v>100.4240522945482</c:v>
                </c:pt>
                <c:pt idx="467">
                  <c:v>98.945241687701824</c:v>
                </c:pt>
                <c:pt idx="468">
                  <c:v>100.12072450970111</c:v>
                </c:pt>
                <c:pt idx="469">
                  <c:v>99.855033950444721</c:v>
                </c:pt>
                <c:pt idx="470">
                  <c:v>99.458239425748388</c:v>
                </c:pt>
                <c:pt idx="471">
                  <c:v>98.30169014030686</c:v>
                </c:pt>
                <c:pt idx="472">
                  <c:v>96.581200669508718</c:v>
                </c:pt>
                <c:pt idx="473">
                  <c:v>92.180667501928156</c:v>
                </c:pt>
                <c:pt idx="474">
                  <c:v>91.845235857429202</c:v>
                </c:pt>
                <c:pt idx="475">
                  <c:v>91.336708520731008</c:v>
                </c:pt>
                <c:pt idx="476">
                  <c:v>90.202776970248124</c:v>
                </c:pt>
                <c:pt idx="477">
                  <c:v>92.104723114560088</c:v>
                </c:pt>
                <c:pt idx="478">
                  <c:v>91.699101749297071</c:v>
                </c:pt>
                <c:pt idx="479">
                  <c:v>90.681983382705539</c:v>
                </c:pt>
                <c:pt idx="480">
                  <c:v>90.324003972515754</c:v>
                </c:pt>
                <c:pt idx="481">
                  <c:v>89.093334884660507</c:v>
                </c:pt>
                <c:pt idx="482">
                  <c:v>87.111298673283997</c:v>
                </c:pt>
                <c:pt idx="483">
                  <c:v>84.336287607838472</c:v>
                </c:pt>
                <c:pt idx="484">
                  <c:v>84.327983409105059</c:v>
                </c:pt>
                <c:pt idx="485">
                  <c:v>85.261548326654435</c:v>
                </c:pt>
                <c:pt idx="486">
                  <c:v>83.753784968398548</c:v>
                </c:pt>
                <c:pt idx="487">
                  <c:v>78.553378135698821</c:v>
                </c:pt>
                <c:pt idx="488">
                  <c:v>76.194380884126133</c:v>
                </c:pt>
                <c:pt idx="489">
                  <c:v>72.504909277618566</c:v>
                </c:pt>
                <c:pt idx="490">
                  <c:v>68.108203330684475</c:v>
                </c:pt>
                <c:pt idx="491">
                  <c:v>70.537033520393592</c:v>
                </c:pt>
                <c:pt idx="492">
                  <c:v>71.422238526146344</c:v>
                </c:pt>
                <c:pt idx="493">
                  <c:v>68.196463107277893</c:v>
                </c:pt>
                <c:pt idx="494">
                  <c:v>67.240357306042256</c:v>
                </c:pt>
                <c:pt idx="495">
                  <c:v>65.121872867513943</c:v>
                </c:pt>
                <c:pt idx="496">
                  <c:v>64.96347721687917</c:v>
                </c:pt>
                <c:pt idx="497">
                  <c:v>66.701962297706388</c:v>
                </c:pt>
                <c:pt idx="498">
                  <c:v>64.920446090908456</c:v>
                </c:pt>
                <c:pt idx="499">
                  <c:v>61.713420226880586</c:v>
                </c:pt>
                <c:pt idx="500">
                  <c:v>56.951409987806521</c:v>
                </c:pt>
                <c:pt idx="501">
                  <c:v>55.889199726592999</c:v>
                </c:pt>
                <c:pt idx="502">
                  <c:v>59.699355117319698</c:v>
                </c:pt>
                <c:pt idx="503">
                  <c:v>59.96021054665627</c:v>
                </c:pt>
                <c:pt idx="504">
                  <c:v>62.482581504303127</c:v>
                </c:pt>
                <c:pt idx="505">
                  <c:v>65.686683556288813</c:v>
                </c:pt>
                <c:pt idx="506">
                  <c:v>67.480343549016069</c:v>
                </c:pt>
                <c:pt idx="507">
                  <c:v>65.624794178670783</c:v>
                </c:pt>
                <c:pt idx="508">
                  <c:v>63.339720342015617</c:v>
                </c:pt>
                <c:pt idx="509">
                  <c:v>63.890143900243181</c:v>
                </c:pt>
                <c:pt idx="510">
                  <c:v>66.64573504344618</c:v>
                </c:pt>
                <c:pt idx="511">
                  <c:v>63.883746340187322</c:v>
                </c:pt>
                <c:pt idx="512">
                  <c:v>63.163642439126399</c:v>
                </c:pt>
                <c:pt idx="513">
                  <c:v>61.623416044708812</c:v>
                </c:pt>
                <c:pt idx="514">
                  <c:v>60.606105618815207</c:v>
                </c:pt>
                <c:pt idx="515">
                  <c:v>58.557940894121558</c:v>
                </c:pt>
                <c:pt idx="516">
                  <c:v>57.55550601533821</c:v>
                </c:pt>
                <c:pt idx="517">
                  <c:v>56.661845474456882</c:v>
                </c:pt>
                <c:pt idx="518">
                  <c:v>57.315088762860313</c:v>
                </c:pt>
                <c:pt idx="519">
                  <c:v>56.473692534096273</c:v>
                </c:pt>
                <c:pt idx="520">
                  <c:v>55.646705992523223</c:v>
                </c:pt>
                <c:pt idx="521">
                  <c:v>55.694796727692818</c:v>
                </c:pt>
                <c:pt idx="522">
                  <c:v>55.652952606993352</c:v>
                </c:pt>
                <c:pt idx="523">
                  <c:v>55.369249094256077</c:v>
                </c:pt>
                <c:pt idx="524">
                  <c:v>54.791560778415501</c:v>
                </c:pt>
                <c:pt idx="525">
                  <c:v>55.185753391774803</c:v>
                </c:pt>
                <c:pt idx="526">
                  <c:v>57.545208668604729</c:v>
                </c:pt>
                <c:pt idx="527">
                  <c:v>56.821728091198679</c:v>
                </c:pt>
                <c:pt idx="528">
                  <c:v>57.153236538941997</c:v>
                </c:pt>
                <c:pt idx="529">
                  <c:v>60.041084770428952</c:v>
                </c:pt>
                <c:pt idx="530">
                  <c:v>61.059697214783213</c:v>
                </c:pt>
                <c:pt idx="531">
                  <c:v>62.016093680358409</c:v>
                </c:pt>
                <c:pt idx="532">
                  <c:v>63.413212366985967</c:v>
                </c:pt>
                <c:pt idx="533">
                  <c:v>65.779029566304985</c:v>
                </c:pt>
                <c:pt idx="534">
                  <c:v>63.595451477687007</c:v>
                </c:pt>
                <c:pt idx="535">
                  <c:v>64.706159752970223</c:v>
                </c:pt>
                <c:pt idx="536">
                  <c:v>64.800907710871996</c:v>
                </c:pt>
                <c:pt idx="537">
                  <c:v>65.380426218604995</c:v>
                </c:pt>
                <c:pt idx="538">
                  <c:v>63.486754014691762</c:v>
                </c:pt>
                <c:pt idx="539">
                  <c:v>62.140425130628728</c:v>
                </c:pt>
                <c:pt idx="540">
                  <c:v>61.275338240214737</c:v>
                </c:pt>
                <c:pt idx="541">
                  <c:v>61.312454874932811</c:v>
                </c:pt>
                <c:pt idx="542">
                  <c:v>63.049160236153121</c:v>
                </c:pt>
                <c:pt idx="543">
                  <c:v>63.988366796132333</c:v>
                </c:pt>
                <c:pt idx="544">
                  <c:v>65.921575838166859</c:v>
                </c:pt>
                <c:pt idx="545">
                  <c:v>66.701419200665484</c:v>
                </c:pt>
                <c:pt idx="546">
                  <c:v>68.410038171562263</c:v>
                </c:pt>
                <c:pt idx="547">
                  <c:v>69.89274555753218</c:v>
                </c:pt>
                <c:pt idx="548">
                  <c:v>65.456065162799803</c:v>
                </c:pt>
                <c:pt idx="549">
                  <c:v>63.343813414903707</c:v>
                </c:pt>
                <c:pt idx="550">
                  <c:v>61.972930926618261</c:v>
                </c:pt>
                <c:pt idx="551">
                  <c:v>60.868264756352623</c:v>
                </c:pt>
                <c:pt idx="552">
                  <c:v>62.182877708761062</c:v>
                </c:pt>
                <c:pt idx="553">
                  <c:v>60.955987804939497</c:v>
                </c:pt>
                <c:pt idx="554">
                  <c:v>61.121667789602007</c:v>
                </c:pt>
                <c:pt idx="555">
                  <c:v>61.153699974097073</c:v>
                </c:pt>
                <c:pt idx="556">
                  <c:v>60.743195208789807</c:v>
                </c:pt>
                <c:pt idx="557">
                  <c:v>59.978488800193489</c:v>
                </c:pt>
                <c:pt idx="558">
                  <c:v>58.99324141702219</c:v>
                </c:pt>
                <c:pt idx="559">
                  <c:v>58.092219097236523</c:v>
                </c:pt>
                <c:pt idx="560">
                  <c:v>58.500982307794636</c:v>
                </c:pt>
                <c:pt idx="561">
                  <c:v>59.730578343782391</c:v>
                </c:pt>
                <c:pt idx="562">
                  <c:v>59.543641673251727</c:v>
                </c:pt>
                <c:pt idx="563">
                  <c:v>60.503095121865748</c:v>
                </c:pt>
                <c:pt idx="564">
                  <c:v>59.645972193155373</c:v>
                </c:pt>
                <c:pt idx="565">
                  <c:v>59.622542363219658</c:v>
                </c:pt>
                <c:pt idx="566">
                  <c:v>59.672466354932467</c:v>
                </c:pt>
                <c:pt idx="567">
                  <c:v>58.681467767702308</c:v>
                </c:pt>
                <c:pt idx="568">
                  <c:v>60.128912643652917</c:v>
                </c:pt>
                <c:pt idx="569">
                  <c:v>61.145836283814383</c:v>
                </c:pt>
                <c:pt idx="570">
                  <c:v>61.963125082113599</c:v>
                </c:pt>
                <c:pt idx="571">
                  <c:v>62.409470220974207</c:v>
                </c:pt>
                <c:pt idx="572">
                  <c:v>62.561323859528962</c:v>
                </c:pt>
                <c:pt idx="573">
                  <c:v>63.320845390016657</c:v>
                </c:pt>
                <c:pt idx="574">
                  <c:v>61.664796435871473</c:v>
                </c:pt>
                <c:pt idx="575">
                  <c:v>60.190284416713212</c:v>
                </c:pt>
                <c:pt idx="576">
                  <c:v>59.893251422519157</c:v>
                </c:pt>
                <c:pt idx="577">
                  <c:v>59.681195094877069</c:v>
                </c:pt>
                <c:pt idx="578">
                  <c:v>59.311070133099541</c:v>
                </c:pt>
                <c:pt idx="579">
                  <c:v>58.369550753108271</c:v>
                </c:pt>
                <c:pt idx="580">
                  <c:v>59.452850487449858</c:v>
                </c:pt>
                <c:pt idx="581">
                  <c:v>58.528699026120357</c:v>
                </c:pt>
                <c:pt idx="582">
                  <c:v>58.462439475921137</c:v>
                </c:pt>
                <c:pt idx="583">
                  <c:v>57.531988770284578</c:v>
                </c:pt>
                <c:pt idx="584">
                  <c:v>56.420252365320543</c:v>
                </c:pt>
                <c:pt idx="585">
                  <c:v>56.343098824059354</c:v>
                </c:pt>
                <c:pt idx="586">
                  <c:v>55.124812441311427</c:v>
                </c:pt>
                <c:pt idx="587">
                  <c:v>55.104826998715161</c:v>
                </c:pt>
                <c:pt idx="588">
                  <c:v>54.609429631983588</c:v>
                </c:pt>
                <c:pt idx="589">
                  <c:v>55.200751755203413</c:v>
                </c:pt>
                <c:pt idx="590">
                  <c:v>57.007427290670442</c:v>
                </c:pt>
                <c:pt idx="591">
                  <c:v>58.533098563403293</c:v>
                </c:pt>
                <c:pt idx="592">
                  <c:v>59.739701520346337</c:v>
                </c:pt>
                <c:pt idx="593">
                  <c:v>61.313816987441832</c:v>
                </c:pt>
                <c:pt idx="594">
                  <c:v>61.620111432696</c:v>
                </c:pt>
                <c:pt idx="595">
                  <c:v>61.545368606897057</c:v>
                </c:pt>
                <c:pt idx="596">
                  <c:v>63.036826730708697</c:v>
                </c:pt>
                <c:pt idx="597">
                  <c:v>62.302865510208044</c:v>
                </c:pt>
                <c:pt idx="598">
                  <c:v>62.818775156575271</c:v>
                </c:pt>
                <c:pt idx="599">
                  <c:v>63.896700732545547</c:v>
                </c:pt>
                <c:pt idx="600">
                  <c:v>66.317942522292626</c:v>
                </c:pt>
                <c:pt idx="601">
                  <c:v>64.788810804674966</c:v>
                </c:pt>
                <c:pt idx="602">
                  <c:v>66.096276489040719</c:v>
                </c:pt>
                <c:pt idx="603">
                  <c:v>68.95185367513777</c:v>
                </c:pt>
                <c:pt idx="604">
                  <c:v>72.58930989455979</c:v>
                </c:pt>
                <c:pt idx="605">
                  <c:v>74.828313888970101</c:v>
                </c:pt>
                <c:pt idx="606">
                  <c:v>78.405165267851444</c:v>
                </c:pt>
                <c:pt idx="607">
                  <c:v>78.817899815931497</c:v>
                </c:pt>
                <c:pt idx="608">
                  <c:v>81.537556646315281</c:v>
                </c:pt>
                <c:pt idx="609">
                  <c:v>86.87952960854561</c:v>
                </c:pt>
                <c:pt idx="610">
                  <c:v>81.127912202127945</c:v>
                </c:pt>
                <c:pt idx="611">
                  <c:v>81.823322699505255</c:v>
                </c:pt>
                <c:pt idx="612">
                  <c:v>83.43226546038531</c:v>
                </c:pt>
                <c:pt idx="613">
                  <c:v>83.252032838735019</c:v>
                </c:pt>
                <c:pt idx="614">
                  <c:v>81.825489597476135</c:v>
                </c:pt>
                <c:pt idx="615">
                  <c:v>83.256603117006492</c:v>
                </c:pt>
                <c:pt idx="616">
                  <c:v>84.900842533017368</c:v>
                </c:pt>
                <c:pt idx="617">
                  <c:v>84.394878704550607</c:v>
                </c:pt>
                <c:pt idx="618">
                  <c:v>80.581100185856258</c:v>
                </c:pt>
                <c:pt idx="619">
                  <c:v>81.593405950637205</c:v>
                </c:pt>
                <c:pt idx="620">
                  <c:v>86.416598915263563</c:v>
                </c:pt>
                <c:pt idx="621">
                  <c:v>88.755747704128524</c:v>
                </c:pt>
                <c:pt idx="622">
                  <c:v>88.820041480940631</c:v>
                </c:pt>
                <c:pt idx="623">
                  <c:v>91.685876393286577</c:v>
                </c:pt>
                <c:pt idx="624">
                  <c:v>90.62265471352633</c:v>
                </c:pt>
                <c:pt idx="625">
                  <c:v>88.255775974803512</c:v>
                </c:pt>
                <c:pt idx="626">
                  <c:v>89.515038709103294</c:v>
                </c:pt>
                <c:pt idx="627">
                  <c:v>89.321221917761406</c:v>
                </c:pt>
                <c:pt idx="628">
                  <c:v>90.531703129569735</c:v>
                </c:pt>
                <c:pt idx="629">
                  <c:v>91.212384255411706</c:v>
                </c:pt>
                <c:pt idx="630">
                  <c:v>91.271324419549131</c:v>
                </c:pt>
                <c:pt idx="631">
                  <c:v>106.6866220074305</c:v>
                </c:pt>
                <c:pt idx="632">
                  <c:v>113.6753974954967</c:v>
                </c:pt>
                <c:pt idx="633">
                  <c:v>114.29709252769391</c:v>
                </c:pt>
                <c:pt idx="634">
                  <c:v>117.4239140907124</c:v>
                </c:pt>
                <c:pt idx="635">
                  <c:v>122.9159403523031</c:v>
                </c:pt>
                <c:pt idx="636">
                  <c:v>116.55346289911159</c:v>
                </c:pt>
                <c:pt idx="637">
                  <c:v>121.1832347881785</c:v>
                </c:pt>
                <c:pt idx="638">
                  <c:v>120.1410045141278</c:v>
                </c:pt>
                <c:pt idx="639">
                  <c:v>124.4878240023307</c:v>
                </c:pt>
                <c:pt idx="640">
                  <c:v>129.22753727311579</c:v>
                </c:pt>
                <c:pt idx="641">
                  <c:v>130.4777083404511</c:v>
                </c:pt>
                <c:pt idx="642">
                  <c:v>132.5112023051901</c:v>
                </c:pt>
                <c:pt idx="643">
                  <c:v>138.1743007777589</c:v>
                </c:pt>
                <c:pt idx="644">
                  <c:v>137.2772166202277</c:v>
                </c:pt>
                <c:pt idx="645">
                  <c:v>129.63218840167559</c:v>
                </c:pt>
                <c:pt idx="646">
                  <c:v>134.2798985958961</c:v>
                </c:pt>
                <c:pt idx="647">
                  <c:v>137.54751321854729</c:v>
                </c:pt>
                <c:pt idx="648">
                  <c:v>136.12636774843199</c:v>
                </c:pt>
                <c:pt idx="649">
                  <c:v>133.09528894482051</c:v>
                </c:pt>
                <c:pt idx="650">
                  <c:v>128.92722955030891</c:v>
                </c:pt>
                <c:pt idx="651">
                  <c:v>131.96314031028311</c:v>
                </c:pt>
                <c:pt idx="652">
                  <c:v>126.0456389995995</c:v>
                </c:pt>
                <c:pt idx="653">
                  <c:v>121.4648520511431</c:v>
                </c:pt>
                <c:pt idx="654">
                  <c:v>122.957886735687</c:v>
                </c:pt>
                <c:pt idx="655">
                  <c:v>122.4913743100293</c:v>
                </c:pt>
                <c:pt idx="656">
                  <c:v>122.07224307645529</c:v>
                </c:pt>
                <c:pt idx="657">
                  <c:v>124.3368468209103</c:v>
                </c:pt>
                <c:pt idx="658">
                  <c:v>123.08104368130709</c:v>
                </c:pt>
                <c:pt idx="659">
                  <c:v>125.5039246883687</c:v>
                </c:pt>
                <c:pt idx="660">
                  <c:v>126.7526385031551</c:v>
                </c:pt>
                <c:pt idx="661">
                  <c:v>124.2371484559653</c:v>
                </c:pt>
                <c:pt idx="662">
                  <c:v>124.7978748260511</c:v>
                </c:pt>
                <c:pt idx="663">
                  <c:v>125.5251089985391</c:v>
                </c:pt>
                <c:pt idx="664">
                  <c:v>126.4349988540242</c:v>
                </c:pt>
                <c:pt idx="665">
                  <c:v>121.7154849974502</c:v>
                </c:pt>
                <c:pt idx="666">
                  <c:v>122.8128048301657</c:v>
                </c:pt>
                <c:pt idx="667">
                  <c:v>119.540939128644</c:v>
                </c:pt>
                <c:pt idx="668">
                  <c:v>119.53790373763439</c:v>
                </c:pt>
                <c:pt idx="669">
                  <c:v>117.8750322260866</c:v>
                </c:pt>
                <c:pt idx="670">
                  <c:v>114.6449206807644</c:v>
                </c:pt>
                <c:pt idx="671">
                  <c:v>119.12035577611699</c:v>
                </c:pt>
                <c:pt idx="672">
                  <c:v>123.4388711857043</c:v>
                </c:pt>
                <c:pt idx="673">
                  <c:v>123.6533770194866</c:v>
                </c:pt>
                <c:pt idx="674">
                  <c:v>126.8075356887657</c:v>
                </c:pt>
                <c:pt idx="675">
                  <c:v>129.86718056596661</c:v>
                </c:pt>
                <c:pt idx="676">
                  <c:v>132.1670473628507</c:v>
                </c:pt>
                <c:pt idx="677">
                  <c:v>131.76824303285861</c:v>
                </c:pt>
                <c:pt idx="678">
                  <c:v>135.63407298568509</c:v>
                </c:pt>
                <c:pt idx="679">
                  <c:v>138.46192782541101</c:v>
                </c:pt>
                <c:pt idx="680">
                  <c:v>139.75014623367491</c:v>
                </c:pt>
                <c:pt idx="681">
                  <c:v>140.54065405033299</c:v>
                </c:pt>
                <c:pt idx="682">
                  <c:v>138.18770247970079</c:v>
                </c:pt>
                <c:pt idx="683">
                  <c:v>139.54523681360541</c:v>
                </c:pt>
                <c:pt idx="684">
                  <c:v>141.00230505553259</c:v>
                </c:pt>
                <c:pt idx="685">
                  <c:v>143.3362657751625</c:v>
                </c:pt>
                <c:pt idx="686">
                  <c:v>144.264175781657</c:v>
                </c:pt>
                <c:pt idx="687">
                  <c:v>145.31129563488</c:v>
                </c:pt>
                <c:pt idx="688">
                  <c:v>144.47098211640659</c:v>
                </c:pt>
                <c:pt idx="689">
                  <c:v>142.175072066837</c:v>
                </c:pt>
                <c:pt idx="690">
                  <c:v>139.8855466687564</c:v>
                </c:pt>
                <c:pt idx="691">
                  <c:v>141.3661494867105</c:v>
                </c:pt>
                <c:pt idx="692">
                  <c:v>143.18502067240311</c:v>
                </c:pt>
                <c:pt idx="693">
                  <c:v>149.84247092599881</c:v>
                </c:pt>
                <c:pt idx="694">
                  <c:v>148.0435590926156</c:v>
                </c:pt>
                <c:pt idx="695">
                  <c:v>142.9152199042077</c:v>
                </c:pt>
                <c:pt idx="696">
                  <c:v>145.79901822778021</c:v>
                </c:pt>
                <c:pt idx="697">
                  <c:v>143.9000377189393</c:v>
                </c:pt>
                <c:pt idx="698">
                  <c:v>144.54797472318461</c:v>
                </c:pt>
                <c:pt idx="699">
                  <c:v>146.93623478454731</c:v>
                </c:pt>
                <c:pt idx="700">
                  <c:v>149.4508232035665</c:v>
                </c:pt>
                <c:pt idx="701">
                  <c:v>148.84146601215011</c:v>
                </c:pt>
                <c:pt idx="702">
                  <c:v>152.22311413364801</c:v>
                </c:pt>
                <c:pt idx="703">
                  <c:v>152.93423124938059</c:v>
                </c:pt>
                <c:pt idx="704">
                  <c:v>154.32911124376511</c:v>
                </c:pt>
                <c:pt idx="705">
                  <c:v>155.99983371958501</c:v>
                </c:pt>
                <c:pt idx="706">
                  <c:v>154.30983999212859</c:v>
                </c:pt>
                <c:pt idx="707">
                  <c:v>153.9907611460504</c:v>
                </c:pt>
                <c:pt idx="708">
                  <c:v>153.21625025883</c:v>
                </c:pt>
                <c:pt idx="709">
                  <c:v>154.78018448587531</c:v>
                </c:pt>
                <c:pt idx="710">
                  <c:v>158.5577987853421</c:v>
                </c:pt>
                <c:pt idx="711">
                  <c:v>158.49238288860761</c:v>
                </c:pt>
                <c:pt idx="712">
                  <c:v>157.4745540107227</c:v>
                </c:pt>
                <c:pt idx="713">
                  <c:v>156.89031417989301</c:v>
                </c:pt>
                <c:pt idx="714">
                  <c:v>156.13705173463219</c:v>
                </c:pt>
                <c:pt idx="715">
                  <c:v>155.90547207100721</c:v>
                </c:pt>
                <c:pt idx="716">
                  <c:v>157.4266095031974</c:v>
                </c:pt>
                <c:pt idx="717">
                  <c:v>158.77806019243229</c:v>
                </c:pt>
                <c:pt idx="718">
                  <c:v>158.79824061264841</c:v>
                </c:pt>
                <c:pt idx="719">
                  <c:v>161.05970648765879</c:v>
                </c:pt>
                <c:pt idx="720">
                  <c:v>161.05992096079811</c:v>
                </c:pt>
                <c:pt idx="721">
                  <c:v>159.21651334550069</c:v>
                </c:pt>
                <c:pt idx="722">
                  <c:v>159.9154806047782</c:v>
                </c:pt>
                <c:pt idx="723">
                  <c:v>160.25822118821409</c:v>
                </c:pt>
                <c:pt idx="724">
                  <c:v>160.62134791927139</c:v>
                </c:pt>
                <c:pt idx="725">
                  <c:v>162.4410539323319</c:v>
                </c:pt>
                <c:pt idx="726">
                  <c:v>163.77760740635301</c:v>
                </c:pt>
                <c:pt idx="727">
                  <c:v>160.33178050404189</c:v>
                </c:pt>
                <c:pt idx="728">
                  <c:v>158.4814163195596</c:v>
                </c:pt>
                <c:pt idx="729">
                  <c:v>159.22539256275661</c:v>
                </c:pt>
                <c:pt idx="730">
                  <c:v>159.56823261972619</c:v>
                </c:pt>
                <c:pt idx="731">
                  <c:v>158.42083071074089</c:v>
                </c:pt>
                <c:pt idx="732">
                  <c:v>159.44502404015631</c:v>
                </c:pt>
                <c:pt idx="733">
                  <c:v>161.43623472534529</c:v>
                </c:pt>
                <c:pt idx="734">
                  <c:v>161.51676159858519</c:v>
                </c:pt>
                <c:pt idx="735">
                  <c:v>162.1523744396082</c:v>
                </c:pt>
                <c:pt idx="736">
                  <c:v>164.64108231756751</c:v>
                </c:pt>
                <c:pt idx="737">
                  <c:v>163.89040056123341</c:v>
                </c:pt>
                <c:pt idx="738">
                  <c:v>162.74759144039231</c:v>
                </c:pt>
                <c:pt idx="739">
                  <c:v>160.5650313802654</c:v>
                </c:pt>
                <c:pt idx="740">
                  <c:v>161.25535626631671</c:v>
                </c:pt>
                <c:pt idx="741">
                  <c:v>159.27831239307429</c:v>
                </c:pt>
                <c:pt idx="742">
                  <c:v>153.21882123082571</c:v>
                </c:pt>
                <c:pt idx="743">
                  <c:v>152.76456894847519</c:v>
                </c:pt>
                <c:pt idx="744">
                  <c:v>151.4475798116344</c:v>
                </c:pt>
                <c:pt idx="745">
                  <c:v>150.97032768289401</c:v>
                </c:pt>
                <c:pt idx="746">
                  <c:v>144.6794657742864</c:v>
                </c:pt>
                <c:pt idx="747">
                  <c:v>148.14196690546339</c:v>
                </c:pt>
                <c:pt idx="748">
                  <c:v>149.33777598804321</c:v>
                </c:pt>
                <c:pt idx="749">
                  <c:v>151.70834262974711</c:v>
                </c:pt>
                <c:pt idx="750">
                  <c:v>153.36954168916111</c:v>
                </c:pt>
                <c:pt idx="751">
                  <c:v>153.07616455097431</c:v>
                </c:pt>
                <c:pt idx="752">
                  <c:v>155.82884532262241</c:v>
                </c:pt>
                <c:pt idx="753">
                  <c:v>155.7682594918146</c:v>
                </c:pt>
                <c:pt idx="754">
                  <c:v>155.45700731773289</c:v>
                </c:pt>
                <c:pt idx="755">
                  <c:v>156.9810636679203</c:v>
                </c:pt>
                <c:pt idx="756">
                  <c:v>157.77556572960691</c:v>
                </c:pt>
                <c:pt idx="757">
                  <c:v>158.7546336799648</c:v>
                </c:pt>
                <c:pt idx="758">
                  <c:v>155.2849937611623</c:v>
                </c:pt>
                <c:pt idx="759">
                  <c:v>156.92950357710509</c:v>
                </c:pt>
                <c:pt idx="760">
                  <c:v>157.23729358735079</c:v>
                </c:pt>
                <c:pt idx="761">
                  <c:v>159.76998933153359</c:v>
                </c:pt>
                <c:pt idx="762">
                  <c:v>160.8185451886215</c:v>
                </c:pt>
                <c:pt idx="763">
                  <c:v>159.96738564183971</c:v>
                </c:pt>
                <c:pt idx="764">
                  <c:v>156.11963131296659</c:v>
                </c:pt>
                <c:pt idx="765">
                  <c:v>158.91075011446929</c:v>
                </c:pt>
                <c:pt idx="766">
                  <c:v>162.02039810630379</c:v>
                </c:pt>
                <c:pt idx="767">
                  <c:v>163.33932207674249</c:v>
                </c:pt>
                <c:pt idx="768">
                  <c:v>165.7280460246383</c:v>
                </c:pt>
                <c:pt idx="769">
                  <c:v>164.49865476235451</c:v>
                </c:pt>
                <c:pt idx="770">
                  <c:v>163.1334581159322</c:v>
                </c:pt>
                <c:pt idx="771">
                  <c:v>166.87440073896329</c:v>
                </c:pt>
                <c:pt idx="772">
                  <c:v>166.28018373145531</c:v>
                </c:pt>
                <c:pt idx="773">
                  <c:v>166.78215134601061</c:v>
                </c:pt>
                <c:pt idx="774">
                  <c:v>164.98945192864409</c:v>
                </c:pt>
                <c:pt idx="775">
                  <c:v>166.25541182574591</c:v>
                </c:pt>
                <c:pt idx="776">
                  <c:v>164.399152534563</c:v>
                </c:pt>
                <c:pt idx="777">
                  <c:v>164.65642295314481</c:v>
                </c:pt>
                <c:pt idx="778">
                  <c:v>165.9127443820789</c:v>
                </c:pt>
                <c:pt idx="779">
                  <c:v>166.21441678932911</c:v>
                </c:pt>
                <c:pt idx="780">
                  <c:v>164.32187679279221</c:v>
                </c:pt>
                <c:pt idx="781">
                  <c:v>164.8326727756172</c:v>
                </c:pt>
                <c:pt idx="782">
                  <c:v>167.92244972142601</c:v>
                </c:pt>
                <c:pt idx="783">
                  <c:v>168.5980781202725</c:v>
                </c:pt>
                <c:pt idx="784">
                  <c:v>170.95593073127839</c:v>
                </c:pt>
                <c:pt idx="785">
                  <c:v>173.26288760779519</c:v>
                </c:pt>
                <c:pt idx="786">
                  <c:v>173.87842692535631</c:v>
                </c:pt>
                <c:pt idx="787">
                  <c:v>179.48874683267019</c:v>
                </c:pt>
                <c:pt idx="788">
                  <c:v>181.82542616456971</c:v>
                </c:pt>
                <c:pt idx="789">
                  <c:v>183.23201649465449</c:v>
                </c:pt>
                <c:pt idx="790">
                  <c:v>184.1039375823029</c:v>
                </c:pt>
                <c:pt idx="791">
                  <c:v>184.8159393457216</c:v>
                </c:pt>
                <c:pt idx="792">
                  <c:v>187.37851025306551</c:v>
                </c:pt>
                <c:pt idx="793">
                  <c:v>185.1088694701173</c:v>
                </c:pt>
                <c:pt idx="794">
                  <c:v>187.15284853371469</c:v>
                </c:pt>
                <c:pt idx="795">
                  <c:v>188.34219820272111</c:v>
                </c:pt>
                <c:pt idx="796">
                  <c:v>189.8664363979774</c:v>
                </c:pt>
                <c:pt idx="797">
                  <c:v>190.48147567042091</c:v>
                </c:pt>
                <c:pt idx="798">
                  <c:v>186.8038590150515</c:v>
                </c:pt>
                <c:pt idx="799">
                  <c:v>186.5914809360178</c:v>
                </c:pt>
                <c:pt idx="800">
                  <c:v>181.9650869723356</c:v>
                </c:pt>
                <c:pt idx="801">
                  <c:v>180.03055015818859</c:v>
                </c:pt>
                <c:pt idx="802">
                  <c:v>175.94851465858051</c:v>
                </c:pt>
                <c:pt idx="803">
                  <c:v>169.28759000706901</c:v>
                </c:pt>
                <c:pt idx="804">
                  <c:v>169.41867650752599</c:v>
                </c:pt>
                <c:pt idx="805">
                  <c:v>171.1369589366667</c:v>
                </c:pt>
                <c:pt idx="806">
                  <c:v>173.4883057035664</c:v>
                </c:pt>
                <c:pt idx="807">
                  <c:v>173.14994785367591</c:v>
                </c:pt>
                <c:pt idx="808">
                  <c:v>175.0473149521288</c:v>
                </c:pt>
                <c:pt idx="809">
                  <c:v>171.6523641334538</c:v>
                </c:pt>
                <c:pt idx="810">
                  <c:v>166.97450934253851</c:v>
                </c:pt>
                <c:pt idx="811">
                  <c:v>169.33008469189011</c:v>
                </c:pt>
                <c:pt idx="812">
                  <c:v>169.25622546527291</c:v>
                </c:pt>
                <c:pt idx="813">
                  <c:v>169.50547933748911</c:v>
                </c:pt>
                <c:pt idx="814">
                  <c:v>170.29376797655451</c:v>
                </c:pt>
                <c:pt idx="815">
                  <c:v>173.04406679249971</c:v>
                </c:pt>
                <c:pt idx="816">
                  <c:v>172.2567087509494</c:v>
                </c:pt>
                <c:pt idx="817">
                  <c:v>174.30727219895991</c:v>
                </c:pt>
                <c:pt idx="818">
                  <c:v>175.30613262807671</c:v>
                </c:pt>
                <c:pt idx="819">
                  <c:v>174.1181025215102</c:v>
                </c:pt>
                <c:pt idx="820">
                  <c:v>171.47717093579971</c:v>
                </c:pt>
                <c:pt idx="821">
                  <c:v>171.19701626392899</c:v>
                </c:pt>
                <c:pt idx="822">
                  <c:v>170.37566715769259</c:v>
                </c:pt>
                <c:pt idx="823">
                  <c:v>170.43077396168019</c:v>
                </c:pt>
                <c:pt idx="824">
                  <c:v>170.95853942527259</c:v>
                </c:pt>
                <c:pt idx="825">
                  <c:v>174.19394669697601</c:v>
                </c:pt>
                <c:pt idx="826">
                  <c:v>176.6404327672976</c:v>
                </c:pt>
                <c:pt idx="827">
                  <c:v>178.3921800038861</c:v>
                </c:pt>
                <c:pt idx="828">
                  <c:v>178.67179909040749</c:v>
                </c:pt>
                <c:pt idx="829">
                  <c:v>180.84805799428389</c:v>
                </c:pt>
                <c:pt idx="830">
                  <c:v>182.38120972701631</c:v>
                </c:pt>
                <c:pt idx="831">
                  <c:v>181.75424447731251</c:v>
                </c:pt>
                <c:pt idx="832">
                  <c:v>181.74884439891241</c:v>
                </c:pt>
                <c:pt idx="833">
                  <c:v>181.23173563487089</c:v>
                </c:pt>
                <c:pt idx="834">
                  <c:v>180.95980225605959</c:v>
                </c:pt>
                <c:pt idx="835">
                  <c:v>179.3162499166275</c:v>
                </c:pt>
                <c:pt idx="836">
                  <c:v>180.7026988753139</c:v>
                </c:pt>
                <c:pt idx="837">
                  <c:v>178.946005948021</c:v>
                </c:pt>
                <c:pt idx="838">
                  <c:v>178.68747420955961</c:v>
                </c:pt>
                <c:pt idx="839">
                  <c:v>178.48309899069511</c:v>
                </c:pt>
                <c:pt idx="840">
                  <c:v>177.51137719645851</c:v>
                </c:pt>
                <c:pt idx="841">
                  <c:v>177.64118738367739</c:v>
                </c:pt>
                <c:pt idx="842">
                  <c:v>177.18413023483009</c:v>
                </c:pt>
                <c:pt idx="843">
                  <c:v>177.72190355641081</c:v>
                </c:pt>
                <c:pt idx="844">
                  <c:v>179.5517958562674</c:v>
                </c:pt>
                <c:pt idx="845">
                  <c:v>179.18228833874599</c:v>
                </c:pt>
                <c:pt idx="846">
                  <c:v>179.96137844429529</c:v>
                </c:pt>
                <c:pt idx="847">
                  <c:v>182.32984189086201</c:v>
                </c:pt>
                <c:pt idx="848">
                  <c:v>185.2244193227265</c:v>
                </c:pt>
                <c:pt idx="849">
                  <c:v>184.699735307819</c:v>
                </c:pt>
                <c:pt idx="850">
                  <c:v>186.82140513766291</c:v>
                </c:pt>
                <c:pt idx="851">
                  <c:v>187.27869805982161</c:v>
                </c:pt>
                <c:pt idx="852">
                  <c:v>188.43138018647139</c:v>
                </c:pt>
                <c:pt idx="853">
                  <c:v>188.7310518205534</c:v>
                </c:pt>
                <c:pt idx="854">
                  <c:v>187.29598985351839</c:v>
                </c:pt>
                <c:pt idx="855">
                  <c:v>186.3378084245675</c:v>
                </c:pt>
                <c:pt idx="856">
                  <c:v>185.01635327893169</c:v>
                </c:pt>
                <c:pt idx="857">
                  <c:v>181.96412456910221</c:v>
                </c:pt>
                <c:pt idx="858">
                  <c:v>183.7269327285448</c:v>
                </c:pt>
                <c:pt idx="859">
                  <c:v>185.5147719728086</c:v>
                </c:pt>
                <c:pt idx="860">
                  <c:v>185.17741063921949</c:v>
                </c:pt>
                <c:pt idx="861">
                  <c:v>185.88147315332461</c:v>
                </c:pt>
                <c:pt idx="862">
                  <c:v>186.2292949208132</c:v>
                </c:pt>
                <c:pt idx="863">
                  <c:v>184.92070120702459</c:v>
                </c:pt>
                <c:pt idx="864">
                  <c:v>181.34640996866571</c:v>
                </c:pt>
                <c:pt idx="865">
                  <c:v>182.06143319553951</c:v>
                </c:pt>
                <c:pt idx="866">
                  <c:v>182.57220729682271</c:v>
                </c:pt>
                <c:pt idx="867">
                  <c:v>179.99576601156451</c:v>
                </c:pt>
                <c:pt idx="868">
                  <c:v>176.8428783335205</c:v>
                </c:pt>
                <c:pt idx="869">
                  <c:v>176.90404671664359</c:v>
                </c:pt>
                <c:pt idx="870">
                  <c:v>176.74455726653889</c:v>
                </c:pt>
                <c:pt idx="871">
                  <c:v>172.37410299861429</c:v>
                </c:pt>
                <c:pt idx="872">
                  <c:v>178.1964628471259</c:v>
                </c:pt>
                <c:pt idx="873">
                  <c:v>175.86409787747971</c:v>
                </c:pt>
                <c:pt idx="874">
                  <c:v>176.49554933049529</c:v>
                </c:pt>
                <c:pt idx="875">
                  <c:v>178.1065751442342</c:v>
                </c:pt>
                <c:pt idx="876">
                  <c:v>175.90734655617041</c:v>
                </c:pt>
                <c:pt idx="877">
                  <c:v>176.0140905109896</c:v>
                </c:pt>
                <c:pt idx="878">
                  <c:v>175.9573003458483</c:v>
                </c:pt>
                <c:pt idx="879">
                  <c:v>172.90657460061831</c:v>
                </c:pt>
                <c:pt idx="880">
                  <c:v>173.0667777080717</c:v>
                </c:pt>
                <c:pt idx="881">
                  <c:v>170.45021967956731</c:v>
                </c:pt>
                <c:pt idx="882">
                  <c:v>170.59549851438891</c:v>
                </c:pt>
                <c:pt idx="883">
                  <c:v>165.59125323276911</c:v>
                </c:pt>
                <c:pt idx="884">
                  <c:v>168.1361544083104</c:v>
                </c:pt>
                <c:pt idx="885">
                  <c:v>169.4379458588287</c:v>
                </c:pt>
                <c:pt idx="886">
                  <c:v>172.5702517493917</c:v>
                </c:pt>
                <c:pt idx="887">
                  <c:v>173.14468712024191</c:v>
                </c:pt>
                <c:pt idx="888">
                  <c:v>170.41069085280299</c:v>
                </c:pt>
                <c:pt idx="889">
                  <c:v>172.7111569403001</c:v>
                </c:pt>
                <c:pt idx="890">
                  <c:v>174.76046217185649</c:v>
                </c:pt>
                <c:pt idx="891">
                  <c:v>174.8652779009644</c:v>
                </c:pt>
                <c:pt idx="892">
                  <c:v>172.89908954479921</c:v>
                </c:pt>
                <c:pt idx="893">
                  <c:v>172.16060815347569</c:v>
                </c:pt>
                <c:pt idx="894">
                  <c:v>173.50458431535111</c:v>
                </c:pt>
                <c:pt idx="895">
                  <c:v>175.67678866142489</c:v>
                </c:pt>
                <c:pt idx="896">
                  <c:v>175.8937442213788</c:v>
                </c:pt>
                <c:pt idx="897">
                  <c:v>177.33465305891951</c:v>
                </c:pt>
                <c:pt idx="898">
                  <c:v>178.94999655237601</c:v>
                </c:pt>
                <c:pt idx="899">
                  <c:v>178.10253392438929</c:v>
                </c:pt>
                <c:pt idx="900">
                  <c:v>179.1433043843555</c:v>
                </c:pt>
                <c:pt idx="901">
                  <c:v>177.43574254808769</c:v>
                </c:pt>
                <c:pt idx="902">
                  <c:v>180.15924739765359</c:v>
                </c:pt>
                <c:pt idx="903">
                  <c:v>179.98936865646829</c:v>
                </c:pt>
                <c:pt idx="904">
                  <c:v>180.91253696522239</c:v>
                </c:pt>
                <c:pt idx="905">
                  <c:v>180.05286341649619</c:v>
                </c:pt>
                <c:pt idx="906">
                  <c:v>178.20922004737591</c:v>
                </c:pt>
                <c:pt idx="907">
                  <c:v>180.35262499675201</c:v>
                </c:pt>
                <c:pt idx="908">
                  <c:v>178.42480135715331</c:v>
                </c:pt>
                <c:pt idx="909">
                  <c:v>179.4091199063121</c:v>
                </c:pt>
                <c:pt idx="910">
                  <c:v>179.4007132068599</c:v>
                </c:pt>
                <c:pt idx="911">
                  <c:v>178.91408469851859</c:v>
                </c:pt>
                <c:pt idx="912">
                  <c:v>178.87384950387951</c:v>
                </c:pt>
                <c:pt idx="913">
                  <c:v>179.6481426001825</c:v>
                </c:pt>
                <c:pt idx="914">
                  <c:v>178.91975678767511</c:v>
                </c:pt>
                <c:pt idx="915">
                  <c:v>179.84289749585119</c:v>
                </c:pt>
                <c:pt idx="916">
                  <c:v>181.511205653405</c:v>
                </c:pt>
                <c:pt idx="917">
                  <c:v>181.13664124169131</c:v>
                </c:pt>
                <c:pt idx="918">
                  <c:v>182.6195934755122</c:v>
                </c:pt>
                <c:pt idx="919">
                  <c:v>182.17711309707701</c:v>
                </c:pt>
                <c:pt idx="920">
                  <c:v>181.8490330791609</c:v>
                </c:pt>
                <c:pt idx="921">
                  <c:v>183.32962496187849</c:v>
                </c:pt>
                <c:pt idx="922">
                  <c:v>182.87845389320981</c:v>
                </c:pt>
                <c:pt idx="923">
                  <c:v>182.0584145303157</c:v>
                </c:pt>
                <c:pt idx="924">
                  <c:v>182.63939204136159</c:v>
                </c:pt>
                <c:pt idx="925">
                  <c:v>182.64198088392061</c:v>
                </c:pt>
                <c:pt idx="926">
                  <c:v>181.93155404036179</c:v>
                </c:pt>
                <c:pt idx="927">
                  <c:v>180.71020752883391</c:v>
                </c:pt>
                <c:pt idx="928">
                  <c:v>180.86700762989329</c:v>
                </c:pt>
                <c:pt idx="929">
                  <c:v>181.12429584417461</c:v>
                </c:pt>
                <c:pt idx="930">
                  <c:v>180.97321661996651</c:v>
                </c:pt>
                <c:pt idx="931">
                  <c:v>181.38277795628221</c:v>
                </c:pt>
                <c:pt idx="932">
                  <c:v>183.25579980059649</c:v>
                </c:pt>
                <c:pt idx="933">
                  <c:v>184.03908915309509</c:v>
                </c:pt>
                <c:pt idx="934">
                  <c:v>185.9812710824755</c:v>
                </c:pt>
                <c:pt idx="935">
                  <c:v>185.7669497405829</c:v>
                </c:pt>
                <c:pt idx="936">
                  <c:v>186.53345503007111</c:v>
                </c:pt>
                <c:pt idx="937">
                  <c:v>189.97805370157181</c:v>
                </c:pt>
                <c:pt idx="938">
                  <c:v>188.88278280608679</c:v>
                </c:pt>
                <c:pt idx="939">
                  <c:v>189.9372846486722</c:v>
                </c:pt>
                <c:pt idx="940">
                  <c:v>189.68836935875001</c:v>
                </c:pt>
                <c:pt idx="941">
                  <c:v>192.58336950539979</c:v>
                </c:pt>
                <c:pt idx="942">
                  <c:v>192.17597155362691</c:v>
                </c:pt>
                <c:pt idx="943">
                  <c:v>193.7085352964838</c:v>
                </c:pt>
                <c:pt idx="944">
                  <c:v>195.53326408156201</c:v>
                </c:pt>
                <c:pt idx="945">
                  <c:v>197.08124342525861</c:v>
                </c:pt>
                <c:pt idx="946">
                  <c:v>197.70955383422961</c:v>
                </c:pt>
                <c:pt idx="947">
                  <c:v>197.3961456977149</c:v>
                </c:pt>
                <c:pt idx="948">
                  <c:v>195.378202629897</c:v>
                </c:pt>
                <c:pt idx="949">
                  <c:v>192.09172323582209</c:v>
                </c:pt>
                <c:pt idx="950">
                  <c:v>192.82253610347831</c:v>
                </c:pt>
                <c:pt idx="951">
                  <c:v>190.624507162204</c:v>
                </c:pt>
                <c:pt idx="952">
                  <c:v>189.21546745861949</c:v>
                </c:pt>
                <c:pt idx="953">
                  <c:v>188.21762022444059</c:v>
                </c:pt>
                <c:pt idx="954">
                  <c:v>191.14080543201931</c:v>
                </c:pt>
                <c:pt idx="955">
                  <c:v>192.59474447354461</c:v>
                </c:pt>
                <c:pt idx="956">
                  <c:v>192.95362008460549</c:v>
                </c:pt>
                <c:pt idx="957">
                  <c:v>196.6406688853769</c:v>
                </c:pt>
                <c:pt idx="958">
                  <c:v>199.6884995885971</c:v>
                </c:pt>
                <c:pt idx="959">
                  <c:v>200.04180862334661</c:v>
                </c:pt>
                <c:pt idx="960">
                  <c:v>200.67020795750761</c:v>
                </c:pt>
                <c:pt idx="961">
                  <c:v>202.90826732193639</c:v>
                </c:pt>
                <c:pt idx="962">
                  <c:v>202.19848609819289</c:v>
                </c:pt>
                <c:pt idx="963">
                  <c:v>201.9373973536191</c:v>
                </c:pt>
                <c:pt idx="964">
                  <c:v>199.95069572523639</c:v>
                </c:pt>
                <c:pt idx="965">
                  <c:v>202.6304401950554</c:v>
                </c:pt>
                <c:pt idx="966">
                  <c:v>203.8526535308369</c:v>
                </c:pt>
                <c:pt idx="967">
                  <c:v>203.5179548278885</c:v>
                </c:pt>
                <c:pt idx="968">
                  <c:v>203.36195936294121</c:v>
                </c:pt>
                <c:pt idx="969">
                  <c:v>202.50633301210331</c:v>
                </c:pt>
                <c:pt idx="970">
                  <c:v>204.75478132193331</c:v>
                </c:pt>
                <c:pt idx="971">
                  <c:v>205.22778277875369</c:v>
                </c:pt>
                <c:pt idx="972">
                  <c:v>205.14901375929469</c:v>
                </c:pt>
                <c:pt idx="973">
                  <c:v>203.0076038118745</c:v>
                </c:pt>
                <c:pt idx="974">
                  <c:v>202.7939047507484</c:v>
                </c:pt>
                <c:pt idx="975">
                  <c:v>205.93830547328099</c:v>
                </c:pt>
                <c:pt idx="976">
                  <c:v>207.43060888075181</c:v>
                </c:pt>
                <c:pt idx="977">
                  <c:v>209.3911327478169</c:v>
                </c:pt>
                <c:pt idx="978">
                  <c:v>210.24787544881411</c:v>
                </c:pt>
                <c:pt idx="979">
                  <c:v>208.05304767470571</c:v>
                </c:pt>
                <c:pt idx="980">
                  <c:v>208.04513931043351</c:v>
                </c:pt>
                <c:pt idx="981">
                  <c:v>210.06220980433869</c:v>
                </c:pt>
                <c:pt idx="982">
                  <c:v>207.77360055621389</c:v>
                </c:pt>
                <c:pt idx="983">
                  <c:v>211.3089953773023</c:v>
                </c:pt>
                <c:pt idx="984">
                  <c:v>208.84252790169529</c:v>
                </c:pt>
                <c:pt idx="985">
                  <c:v>206.29177339092749</c:v>
                </c:pt>
                <c:pt idx="986">
                  <c:v>206.2851594384897</c:v>
                </c:pt>
                <c:pt idx="987">
                  <c:v>205.44306491311059</c:v>
                </c:pt>
                <c:pt idx="988">
                  <c:v>203.84960601865981</c:v>
                </c:pt>
                <c:pt idx="989">
                  <c:v>205.72708023740671</c:v>
                </c:pt>
                <c:pt idx="990">
                  <c:v>205.3412040939811</c:v>
                </c:pt>
                <c:pt idx="991">
                  <c:v>205.66748050078721</c:v>
                </c:pt>
                <c:pt idx="992">
                  <c:v>204.76402061065431</c:v>
                </c:pt>
                <c:pt idx="993">
                  <c:v>203.90640304717189</c:v>
                </c:pt>
                <c:pt idx="994">
                  <c:v>201.90881480358789</c:v>
                </c:pt>
                <c:pt idx="995">
                  <c:v>200.10247878418809</c:v>
                </c:pt>
                <c:pt idx="996">
                  <c:v>202.61659452765451</c:v>
                </c:pt>
                <c:pt idx="997">
                  <c:v>202.87673418553081</c:v>
                </c:pt>
                <c:pt idx="998">
                  <c:v>203.33107630568679</c:v>
                </c:pt>
                <c:pt idx="999">
                  <c:v>205.58800245402489</c:v>
                </c:pt>
                <c:pt idx="1000">
                  <c:v>206.83896032347829</c:v>
                </c:pt>
                <c:pt idx="1001">
                  <c:v>207.0903562468657</c:v>
                </c:pt>
                <c:pt idx="1002">
                  <c:v>207.40834722138911</c:v>
                </c:pt>
                <c:pt idx="1003">
                  <c:v>208.323782879616</c:v>
                </c:pt>
                <c:pt idx="1004">
                  <c:v>205.17982362587111</c:v>
                </c:pt>
                <c:pt idx="1005">
                  <c:v>199.95438108462719</c:v>
                </c:pt>
                <c:pt idx="1006">
                  <c:v>198.94423465202331</c:v>
                </c:pt>
                <c:pt idx="1007">
                  <c:v>194.13000541229351</c:v>
                </c:pt>
                <c:pt idx="1008">
                  <c:v>192.39348118310531</c:v>
                </c:pt>
                <c:pt idx="1009">
                  <c:v>188.70121670104791</c:v>
                </c:pt>
                <c:pt idx="1010">
                  <c:v>191.40025068899851</c:v>
                </c:pt>
                <c:pt idx="1011">
                  <c:v>188.4389720716099</c:v>
                </c:pt>
                <c:pt idx="1012">
                  <c:v>186.37550374878691</c:v>
                </c:pt>
                <c:pt idx="1013">
                  <c:v>180.01712918624889</c:v>
                </c:pt>
                <c:pt idx="1014">
                  <c:v>172.51389210302739</c:v>
                </c:pt>
                <c:pt idx="1015">
                  <c:v>175.13788394288369</c:v>
                </c:pt>
                <c:pt idx="1016">
                  <c:v>178.34559374176399</c:v>
                </c:pt>
                <c:pt idx="1017">
                  <c:v>183.14141021540621</c:v>
                </c:pt>
                <c:pt idx="1018">
                  <c:v>185.06835916328251</c:v>
                </c:pt>
                <c:pt idx="1019">
                  <c:v>181.6386430072946</c:v>
                </c:pt>
                <c:pt idx="1020">
                  <c:v>181.44950017707311</c:v>
                </c:pt>
                <c:pt idx="1021">
                  <c:v>180.98831128901389</c:v>
                </c:pt>
                <c:pt idx="1022">
                  <c:v>178.4198009968207</c:v>
                </c:pt>
                <c:pt idx="1023">
                  <c:v>171.1828780276054</c:v>
                </c:pt>
                <c:pt idx="1024">
                  <c:v>175.1809203870462</c:v>
                </c:pt>
                <c:pt idx="1025">
                  <c:v>177.92768749144261</c:v>
                </c:pt>
                <c:pt idx="1026">
                  <c:v>181.4473442723172</c:v>
                </c:pt>
                <c:pt idx="1027">
                  <c:v>179.17819340292081</c:v>
                </c:pt>
                <c:pt idx="1028">
                  <c:v>179.88519217163571</c:v>
                </c:pt>
                <c:pt idx="1029">
                  <c:v>178.935850939011</c:v>
                </c:pt>
                <c:pt idx="1030">
                  <c:v>180.7533003529947</c:v>
                </c:pt>
                <c:pt idx="1031">
                  <c:v>182.03324841457169</c:v>
                </c:pt>
                <c:pt idx="1032">
                  <c:v>181.9088053141991</c:v>
                </c:pt>
                <c:pt idx="1033">
                  <c:v>182.94939335546769</c:v>
                </c:pt>
                <c:pt idx="1034">
                  <c:v>182.93675347217101</c:v>
                </c:pt>
                <c:pt idx="1035">
                  <c:v>183.55675967164069</c:v>
                </c:pt>
                <c:pt idx="1036">
                  <c:v>185.48677542303929</c:v>
                </c:pt>
                <c:pt idx="1037">
                  <c:v>185.90950252262081</c:v>
                </c:pt>
                <c:pt idx="1038">
                  <c:v>188.3855887970177</c:v>
                </c:pt>
                <c:pt idx="1039">
                  <c:v>191.27216798640291</c:v>
                </c:pt>
                <c:pt idx="1040">
                  <c:v>190.61447731085971</c:v>
                </c:pt>
                <c:pt idx="1041">
                  <c:v>189.7264490669161</c:v>
                </c:pt>
                <c:pt idx="1042">
                  <c:v>187.3441304922211</c:v>
                </c:pt>
                <c:pt idx="1043">
                  <c:v>181.27530304522989</c:v>
                </c:pt>
                <c:pt idx="1044">
                  <c:v>178.0047239984406</c:v>
                </c:pt>
                <c:pt idx="1045">
                  <c:v>176.98880091979831</c:v>
                </c:pt>
                <c:pt idx="1046">
                  <c:v>180.0377459425637</c:v>
                </c:pt>
                <c:pt idx="1047">
                  <c:v>178.00544761005091</c:v>
                </c:pt>
                <c:pt idx="1048">
                  <c:v>173.84879447778951</c:v>
                </c:pt>
                <c:pt idx="1049">
                  <c:v>170.85258664244361</c:v>
                </c:pt>
                <c:pt idx="1050">
                  <c:v>171.6664923732518</c:v>
                </c:pt>
                <c:pt idx="1051">
                  <c:v>171.71020721828401</c:v>
                </c:pt>
                <c:pt idx="1052">
                  <c:v>172.00623881225019</c:v>
                </c:pt>
                <c:pt idx="1053">
                  <c:v>172.35697585538529</c:v>
                </c:pt>
                <c:pt idx="1054">
                  <c:v>173.81900385632059</c:v>
                </c:pt>
                <c:pt idx="1055">
                  <c:v>173.0938845931978</c:v>
                </c:pt>
                <c:pt idx="1056">
                  <c:v>168.54245780240649</c:v>
                </c:pt>
                <c:pt idx="1057">
                  <c:v>162.94463634462539</c:v>
                </c:pt>
                <c:pt idx="1058">
                  <c:v>162.917882025821</c:v>
                </c:pt>
                <c:pt idx="1059">
                  <c:v>159.71246437744631</c:v>
                </c:pt>
                <c:pt idx="1060">
                  <c:v>160.80553242550241</c:v>
                </c:pt>
                <c:pt idx="1061">
                  <c:v>163.22175599269531</c:v>
                </c:pt>
                <c:pt idx="1062">
                  <c:v>160.14457388324621</c:v>
                </c:pt>
                <c:pt idx="1063">
                  <c:v>159.93614165456549</c:v>
                </c:pt>
                <c:pt idx="1064">
                  <c:v>155.6942140416964</c:v>
                </c:pt>
                <c:pt idx="1065">
                  <c:v>147.49659347799931</c:v>
                </c:pt>
                <c:pt idx="1066">
                  <c:v>147.82927564091929</c:v>
                </c:pt>
                <c:pt idx="1067">
                  <c:v>153.808790651561</c:v>
                </c:pt>
                <c:pt idx="1068">
                  <c:v>159.17077687053231</c:v>
                </c:pt>
                <c:pt idx="1069">
                  <c:v>160.90960961315869</c:v>
                </c:pt>
                <c:pt idx="1070">
                  <c:v>162.54136733801499</c:v>
                </c:pt>
                <c:pt idx="1071">
                  <c:v>163.231179535888</c:v>
                </c:pt>
                <c:pt idx="1072">
                  <c:v>159.4398376055467</c:v>
                </c:pt>
                <c:pt idx="1073">
                  <c:v>159.0332490093561</c:v>
                </c:pt>
                <c:pt idx="1074">
                  <c:v>159.0355615236613</c:v>
                </c:pt>
                <c:pt idx="1075">
                  <c:v>158.7994678553473</c:v>
                </c:pt>
                <c:pt idx="1076">
                  <c:v>153.6525575897208</c:v>
                </c:pt>
                <c:pt idx="1077">
                  <c:v>153.2599077486901</c:v>
                </c:pt>
                <c:pt idx="1078">
                  <c:v>153.84289035418229</c:v>
                </c:pt>
                <c:pt idx="1079">
                  <c:v>159.0305541781311</c:v>
                </c:pt>
                <c:pt idx="1080">
                  <c:v>159.26494211225929</c:v>
                </c:pt>
                <c:pt idx="1081">
                  <c:v>158.83896470110639</c:v>
                </c:pt>
                <c:pt idx="1082">
                  <c:v>156.20869559739569</c:v>
                </c:pt>
                <c:pt idx="1083">
                  <c:v>157.65335134117291</c:v>
                </c:pt>
                <c:pt idx="1084">
                  <c:v>159.0351602253221</c:v>
                </c:pt>
                <c:pt idx="1085">
                  <c:v>158.6422301982891</c:v>
                </c:pt>
                <c:pt idx="1086">
                  <c:v>156.52981989341049</c:v>
                </c:pt>
                <c:pt idx="1087">
                  <c:v>157.98687847684309</c:v>
                </c:pt>
                <c:pt idx="1088">
                  <c:v>154.88611988155799</c:v>
                </c:pt>
                <c:pt idx="1089">
                  <c:v>157.2099815209659</c:v>
                </c:pt>
                <c:pt idx="1090">
                  <c:v>156.60697639227229</c:v>
                </c:pt>
                <c:pt idx="1091">
                  <c:v>155.42994123129009</c:v>
                </c:pt>
                <c:pt idx="1092">
                  <c:v>155.44176246301129</c:v>
                </c:pt>
                <c:pt idx="1093">
                  <c:v>156.73991827939179</c:v>
                </c:pt>
                <c:pt idx="1094">
                  <c:v>160.46451907009759</c:v>
                </c:pt>
                <c:pt idx="1095">
                  <c:v>161.88735344438189</c:v>
                </c:pt>
                <c:pt idx="1096">
                  <c:v>165.73422325510359</c:v>
                </c:pt>
                <c:pt idx="1097">
                  <c:v>167.5256848417765</c:v>
                </c:pt>
                <c:pt idx="1098">
                  <c:v>167.08531335978191</c:v>
                </c:pt>
                <c:pt idx="1099">
                  <c:v>169.9508169960404</c:v>
                </c:pt>
                <c:pt idx="1100">
                  <c:v>168.88398228492619</c:v>
                </c:pt>
                <c:pt idx="1101">
                  <c:v>172.87345462192459</c:v>
                </c:pt>
                <c:pt idx="1102">
                  <c:v>176.87007127324779</c:v>
                </c:pt>
                <c:pt idx="1103">
                  <c:v>178.8131340316379</c:v>
                </c:pt>
                <c:pt idx="1104">
                  <c:v>181.48295536953501</c:v>
                </c:pt>
                <c:pt idx="1105">
                  <c:v>181.5269823298965</c:v>
                </c:pt>
                <c:pt idx="1106">
                  <c:v>178.57625421474779</c:v>
                </c:pt>
                <c:pt idx="1107">
                  <c:v>176.9979434116681</c:v>
                </c:pt>
                <c:pt idx="1108">
                  <c:v>179.65246307704771</c:v>
                </c:pt>
                <c:pt idx="1109">
                  <c:v>179.70465838718539</c:v>
                </c:pt>
                <c:pt idx="1110">
                  <c:v>175.8110430079476</c:v>
                </c:pt>
                <c:pt idx="1111">
                  <c:v>176.23838745567079</c:v>
                </c:pt>
                <c:pt idx="1112">
                  <c:v>178.27826420910361</c:v>
                </c:pt>
                <c:pt idx="1113">
                  <c:v>178.41121888388531</c:v>
                </c:pt>
                <c:pt idx="1114">
                  <c:v>179.16535789963891</c:v>
                </c:pt>
                <c:pt idx="1115">
                  <c:v>179.3346984295417</c:v>
                </c:pt>
                <c:pt idx="1116">
                  <c:v>178.7348510340085</c:v>
                </c:pt>
                <c:pt idx="1117">
                  <c:v>176.77792266618991</c:v>
                </c:pt>
                <c:pt idx="1118">
                  <c:v>174.83547382583609</c:v>
                </c:pt>
                <c:pt idx="1119">
                  <c:v>173.8801908421228</c:v>
                </c:pt>
                <c:pt idx="1120">
                  <c:v>170.293785491074</c:v>
                </c:pt>
                <c:pt idx="1121">
                  <c:v>169.73908607868981</c:v>
                </c:pt>
                <c:pt idx="1122">
                  <c:v>168.08094333747911</c:v>
                </c:pt>
                <c:pt idx="1123">
                  <c:v>168.78833376138951</c:v>
                </c:pt>
                <c:pt idx="1124">
                  <c:v>168.6445265885601</c:v>
                </c:pt>
                <c:pt idx="1125">
                  <c:v>168.5359541914512</c:v>
                </c:pt>
                <c:pt idx="1126">
                  <c:v>169.50228616855239</c:v>
                </c:pt>
                <c:pt idx="1127">
                  <c:v>166.70156560278309</c:v>
                </c:pt>
                <c:pt idx="1128">
                  <c:v>168.20820638712661</c:v>
                </c:pt>
                <c:pt idx="1129">
                  <c:v>166.81048726151701</c:v>
                </c:pt>
                <c:pt idx="1130">
                  <c:v>165.54588964114839</c:v>
                </c:pt>
                <c:pt idx="1131">
                  <c:v>163.57342555632931</c:v>
                </c:pt>
                <c:pt idx="1132">
                  <c:v>162.06202825048979</c:v>
                </c:pt>
                <c:pt idx="1133">
                  <c:v>163.43477992435169</c:v>
                </c:pt>
                <c:pt idx="1134">
                  <c:v>160.2468821751163</c:v>
                </c:pt>
                <c:pt idx="1135">
                  <c:v>160.3239467119983</c:v>
                </c:pt>
                <c:pt idx="1136">
                  <c:v>158.8112752978698</c:v>
                </c:pt>
                <c:pt idx="1137">
                  <c:v>159.59055318709071</c:v>
                </c:pt>
                <c:pt idx="1138">
                  <c:v>162.32007248129091</c:v>
                </c:pt>
                <c:pt idx="1139">
                  <c:v>162.66110410455059</c:v>
                </c:pt>
                <c:pt idx="1140">
                  <c:v>165.8354008326088</c:v>
                </c:pt>
                <c:pt idx="1141">
                  <c:v>167.8230116114805</c:v>
                </c:pt>
                <c:pt idx="1142">
                  <c:v>165.44728248959211</c:v>
                </c:pt>
                <c:pt idx="1143">
                  <c:v>164.75650824994639</c:v>
                </c:pt>
                <c:pt idx="1144">
                  <c:v>165.1395001753373</c:v>
                </c:pt>
                <c:pt idx="1145">
                  <c:v>166.9538459862608</c:v>
                </c:pt>
                <c:pt idx="1146">
                  <c:v>165.82987026267551</c:v>
                </c:pt>
                <c:pt idx="1147">
                  <c:v>165.49512843512599</c:v>
                </c:pt>
                <c:pt idx="1148">
                  <c:v>164.5765354013632</c:v>
                </c:pt>
                <c:pt idx="1149">
                  <c:v>164.44242646984631</c:v>
                </c:pt>
                <c:pt idx="1150">
                  <c:v>165.24766709228911</c:v>
                </c:pt>
                <c:pt idx="1151">
                  <c:v>164.42417254866939</c:v>
                </c:pt>
                <c:pt idx="1152">
                  <c:v>163.37352666063441</c:v>
                </c:pt>
                <c:pt idx="1153">
                  <c:v>162.71623900270009</c:v>
                </c:pt>
                <c:pt idx="1154">
                  <c:v>157.51411270868101</c:v>
                </c:pt>
                <c:pt idx="1155">
                  <c:v>156.99994830558839</c:v>
                </c:pt>
                <c:pt idx="1156">
                  <c:v>156.5450549816002</c:v>
                </c:pt>
                <c:pt idx="1157">
                  <c:v>156.80344079919089</c:v>
                </c:pt>
                <c:pt idx="1158">
                  <c:v>160.16545333785101</c:v>
                </c:pt>
                <c:pt idx="1159">
                  <c:v>162.0153662667071</c:v>
                </c:pt>
                <c:pt idx="1160">
                  <c:v>163.2713603165121</c:v>
                </c:pt>
                <c:pt idx="1161">
                  <c:v>165.110769018589</c:v>
                </c:pt>
                <c:pt idx="1162">
                  <c:v>165.17733713364149</c:v>
                </c:pt>
                <c:pt idx="1163">
                  <c:v>165.94500867712131</c:v>
                </c:pt>
                <c:pt idx="1164">
                  <c:v>168.5274588985055</c:v>
                </c:pt>
                <c:pt idx="1165">
                  <c:v>167.70386210120861</c:v>
                </c:pt>
                <c:pt idx="1166">
                  <c:v>167.21185423889449</c:v>
                </c:pt>
                <c:pt idx="1167">
                  <c:v>169.57853531900511</c:v>
                </c:pt>
                <c:pt idx="1168">
                  <c:v>167.9010288350307</c:v>
                </c:pt>
                <c:pt idx="1169">
                  <c:v>167.16811901682141</c:v>
                </c:pt>
                <c:pt idx="1170">
                  <c:v>164.1100038536616</c:v>
                </c:pt>
                <c:pt idx="1171">
                  <c:v>165.99599138604071</c:v>
                </c:pt>
                <c:pt idx="1172">
                  <c:v>166.65926238166739</c:v>
                </c:pt>
                <c:pt idx="1173">
                  <c:v>165.58745403167089</c:v>
                </c:pt>
                <c:pt idx="1174">
                  <c:v>165.83181035927069</c:v>
                </c:pt>
                <c:pt idx="1175">
                  <c:v>167.75138732426981</c:v>
                </c:pt>
                <c:pt idx="1176">
                  <c:v>165.83837755776881</c:v>
                </c:pt>
                <c:pt idx="1177">
                  <c:v>164.25874394153519</c:v>
                </c:pt>
                <c:pt idx="1178">
                  <c:v>165.344457165059</c:v>
                </c:pt>
                <c:pt idx="1179">
                  <c:v>166.25294202782831</c:v>
                </c:pt>
                <c:pt idx="1180">
                  <c:v>163.75867508828659</c:v>
                </c:pt>
                <c:pt idx="1181">
                  <c:v>162.92586791670769</c:v>
                </c:pt>
                <c:pt idx="1182">
                  <c:v>160.78570342600091</c:v>
                </c:pt>
                <c:pt idx="1183">
                  <c:v>159.80703348017099</c:v>
                </c:pt>
                <c:pt idx="1184">
                  <c:v>158.52450202620989</c:v>
                </c:pt>
                <c:pt idx="1185">
                  <c:v>155.40842414557849</c:v>
                </c:pt>
                <c:pt idx="1186">
                  <c:v>154.83958974209389</c:v>
                </c:pt>
                <c:pt idx="1187">
                  <c:v>153.7145213672303</c:v>
                </c:pt>
                <c:pt idx="1188">
                  <c:v>147.98077981816769</c:v>
                </c:pt>
                <c:pt idx="1189">
                  <c:v>144.21180057079459</c:v>
                </c:pt>
                <c:pt idx="1190">
                  <c:v>140.43845715171491</c:v>
                </c:pt>
                <c:pt idx="1191">
                  <c:v>144.66956773125281</c:v>
                </c:pt>
                <c:pt idx="1192">
                  <c:v>144.2872732167817</c:v>
                </c:pt>
                <c:pt idx="1193">
                  <c:v>142.27292095212221</c:v>
                </c:pt>
                <c:pt idx="1194">
                  <c:v>138.00354399186361</c:v>
                </c:pt>
                <c:pt idx="1195">
                  <c:v>136.78915489202871</c:v>
                </c:pt>
                <c:pt idx="1196">
                  <c:v>133.8267687451104</c:v>
                </c:pt>
                <c:pt idx="1197">
                  <c:v>132.10740214132969</c:v>
                </c:pt>
                <c:pt idx="1198">
                  <c:v>134.09345672263689</c:v>
                </c:pt>
                <c:pt idx="1199">
                  <c:v>135.43772146606631</c:v>
                </c:pt>
                <c:pt idx="1200">
                  <c:v>134.83485026514441</c:v>
                </c:pt>
                <c:pt idx="1201">
                  <c:v>132.77531508995449</c:v>
                </c:pt>
                <c:pt idx="1202">
                  <c:v>128.3179512384873</c:v>
                </c:pt>
                <c:pt idx="1203">
                  <c:v>133.16279060370869</c:v>
                </c:pt>
                <c:pt idx="1204">
                  <c:v>135.45010198544659</c:v>
                </c:pt>
                <c:pt idx="1205">
                  <c:v>137.4316681402463</c:v>
                </c:pt>
                <c:pt idx="1206">
                  <c:v>138.88276582504051</c:v>
                </c:pt>
                <c:pt idx="1207">
                  <c:v>140.0395162749991</c:v>
                </c:pt>
                <c:pt idx="1208">
                  <c:v>142.9873220357396</c:v>
                </c:pt>
                <c:pt idx="1209">
                  <c:v>144.29678169873239</c:v>
                </c:pt>
                <c:pt idx="1210">
                  <c:v>141.24951118602581</c:v>
                </c:pt>
                <c:pt idx="1211">
                  <c:v>137.28374595840529</c:v>
                </c:pt>
                <c:pt idx="1212">
                  <c:v>137.8887925703558</c:v>
                </c:pt>
                <c:pt idx="1213">
                  <c:v>139.51188423550289</c:v>
                </c:pt>
                <c:pt idx="1214">
                  <c:v>141.36834111479891</c:v>
                </c:pt>
                <c:pt idx="1215">
                  <c:v>141.24980660740269</c:v>
                </c:pt>
                <c:pt idx="1216">
                  <c:v>140.3095717064032</c:v>
                </c:pt>
                <c:pt idx="1217">
                  <c:v>141.03211551487439</c:v>
                </c:pt>
                <c:pt idx="1218">
                  <c:v>141.72630949405979</c:v>
                </c:pt>
                <c:pt idx="1219">
                  <c:v>136.8085533732696</c:v>
                </c:pt>
                <c:pt idx="1220">
                  <c:v>135.22545011992131</c:v>
                </c:pt>
                <c:pt idx="1221">
                  <c:v>132.40456819678701</c:v>
                </c:pt>
                <c:pt idx="1222">
                  <c:v>134.9151304226379</c:v>
                </c:pt>
                <c:pt idx="1223">
                  <c:v>132.74129017870069</c:v>
                </c:pt>
                <c:pt idx="1224">
                  <c:v>132.04445541984671</c:v>
                </c:pt>
                <c:pt idx="1225">
                  <c:v>129.5193812907082</c:v>
                </c:pt>
                <c:pt idx="1226">
                  <c:v>126.1208096901149</c:v>
                </c:pt>
                <c:pt idx="1227">
                  <c:v>124.49031633003391</c:v>
                </c:pt>
                <c:pt idx="1228">
                  <c:v>123.78192537982061</c:v>
                </c:pt>
                <c:pt idx="1229">
                  <c:v>126.9922028992938</c:v>
                </c:pt>
                <c:pt idx="1230">
                  <c:v>128.76503347463441</c:v>
                </c:pt>
                <c:pt idx="1231">
                  <c:v>129.3704473521932</c:v>
                </c:pt>
                <c:pt idx="1232">
                  <c:v>131.4553951857425</c:v>
                </c:pt>
                <c:pt idx="1233">
                  <c:v>131.79252441706751</c:v>
                </c:pt>
                <c:pt idx="1234">
                  <c:v>132.0481458830032</c:v>
                </c:pt>
                <c:pt idx="1235">
                  <c:v>132.01942203206769</c:v>
                </c:pt>
                <c:pt idx="1236">
                  <c:v>129.59250009981611</c:v>
                </c:pt>
                <c:pt idx="1237">
                  <c:v>129.77768718883809</c:v>
                </c:pt>
                <c:pt idx="1238">
                  <c:v>128.7359582853291</c:v>
                </c:pt>
                <c:pt idx="1239">
                  <c:v>128.9018556014515</c:v>
                </c:pt>
                <c:pt idx="1240">
                  <c:v>128.3613843034812</c:v>
                </c:pt>
                <c:pt idx="1241">
                  <c:v>129.19150977121041</c:v>
                </c:pt>
                <c:pt idx="1242">
                  <c:v>130.5782042462173</c:v>
                </c:pt>
                <c:pt idx="1243">
                  <c:v>135.25136537147989</c:v>
                </c:pt>
                <c:pt idx="1244">
                  <c:v>134.8939822949007</c:v>
                </c:pt>
                <c:pt idx="1245">
                  <c:v>132.93890868955009</c:v>
                </c:pt>
                <c:pt idx="1246">
                  <c:v>133.81430107438601</c:v>
                </c:pt>
                <c:pt idx="1247">
                  <c:v>134.48291198914529</c:v>
                </c:pt>
                <c:pt idx="1248">
                  <c:v>136.62056544740801</c:v>
                </c:pt>
                <c:pt idx="1249">
                  <c:v>137.41757359896201</c:v>
                </c:pt>
                <c:pt idx="1250">
                  <c:v>134.44348972176749</c:v>
                </c:pt>
                <c:pt idx="1251">
                  <c:v>132.25278922699911</c:v>
                </c:pt>
                <c:pt idx="1252">
                  <c:v>128.1506126360662</c:v>
                </c:pt>
                <c:pt idx="1253">
                  <c:v>124.1898219123199</c:v>
                </c:pt>
                <c:pt idx="1254">
                  <c:v>121.6935312268142</c:v>
                </c:pt>
                <c:pt idx="1255">
                  <c:v>119.5269464060891</c:v>
                </c:pt>
                <c:pt idx="1256">
                  <c:v>118.5576399279272</c:v>
                </c:pt>
                <c:pt idx="1257">
                  <c:v>116.2369380223587</c:v>
                </c:pt>
                <c:pt idx="1258">
                  <c:v>116.070800905487</c:v>
                </c:pt>
                <c:pt idx="1259">
                  <c:v>112.5692557815711</c:v>
                </c:pt>
                <c:pt idx="1260">
                  <c:v>114.01917273709</c:v>
                </c:pt>
                <c:pt idx="1261">
                  <c:v>114.7537603347659</c:v>
                </c:pt>
                <c:pt idx="1262">
                  <c:v>118.2186963433704</c:v>
                </c:pt>
                <c:pt idx="1263">
                  <c:v>117.3703513027902</c:v>
                </c:pt>
                <c:pt idx="1264">
                  <c:v>116.47790322498579</c:v>
                </c:pt>
                <c:pt idx="1265">
                  <c:v>117.6689352098893</c:v>
                </c:pt>
                <c:pt idx="1266">
                  <c:v>119.9282972475193</c:v>
                </c:pt>
                <c:pt idx="1267">
                  <c:v>120.795356367716</c:v>
                </c:pt>
                <c:pt idx="1268">
                  <c:v>121.1240475059324</c:v>
                </c:pt>
                <c:pt idx="1269">
                  <c:v>117.35637359948871</c:v>
                </c:pt>
                <c:pt idx="1270">
                  <c:v>115.4405549128337</c:v>
                </c:pt>
                <c:pt idx="1271">
                  <c:v>112.5436018352752</c:v>
                </c:pt>
                <c:pt idx="1272">
                  <c:v>111.47459891717401</c:v>
                </c:pt>
                <c:pt idx="1273">
                  <c:v>108.93080790641091</c:v>
                </c:pt>
                <c:pt idx="1274">
                  <c:v>106.7718862795208</c:v>
                </c:pt>
                <c:pt idx="1275">
                  <c:v>102.9396611225917</c:v>
                </c:pt>
                <c:pt idx="1276">
                  <c:v>99.941414348245345</c:v>
                </c:pt>
                <c:pt idx="1277">
                  <c:v>97.353243278110924</c:v>
                </c:pt>
                <c:pt idx="1278">
                  <c:v>99.617904255893563</c:v>
                </c:pt>
                <c:pt idx="1279">
                  <c:v>101.43972402711729</c:v>
                </c:pt>
                <c:pt idx="1280">
                  <c:v>101.470164070905</c:v>
                </c:pt>
                <c:pt idx="1281">
                  <c:v>102.5375320179765</c:v>
                </c:pt>
                <c:pt idx="1282">
                  <c:v>101.3096929898133</c:v>
                </c:pt>
                <c:pt idx="1283">
                  <c:v>100.0164283830144</c:v>
                </c:pt>
                <c:pt idx="1284">
                  <c:v>98.472829929582488</c:v>
                </c:pt>
                <c:pt idx="1285">
                  <c:v>98.603928247070087</c:v>
                </c:pt>
                <c:pt idx="1286">
                  <c:v>99.271546064471579</c:v>
                </c:pt>
                <c:pt idx="1287">
                  <c:v>103.67841825557041</c:v>
                </c:pt>
                <c:pt idx="1288">
                  <c:v>104.38387770146009</c:v>
                </c:pt>
                <c:pt idx="1289">
                  <c:v>104.1509277868855</c:v>
                </c:pt>
                <c:pt idx="1290">
                  <c:v>104.7135085489693</c:v>
                </c:pt>
                <c:pt idx="1291">
                  <c:v>105.5786930275884</c:v>
                </c:pt>
                <c:pt idx="1292">
                  <c:v>107.4498469967365</c:v>
                </c:pt>
                <c:pt idx="1293">
                  <c:v>112.0554297023548</c:v>
                </c:pt>
                <c:pt idx="1294">
                  <c:v>113.78933294785971</c:v>
                </c:pt>
                <c:pt idx="1295">
                  <c:v>115.41585324953959</c:v>
                </c:pt>
                <c:pt idx="1296">
                  <c:v>117.8898521823829</c:v>
                </c:pt>
                <c:pt idx="1297">
                  <c:v>118.4079078024497</c:v>
                </c:pt>
                <c:pt idx="1298">
                  <c:v>121.0384543707993</c:v>
                </c:pt>
                <c:pt idx="1299">
                  <c:v>119.1417630045736</c:v>
                </c:pt>
                <c:pt idx="1300">
                  <c:v>120.89943208467351</c:v>
                </c:pt>
                <c:pt idx="1301">
                  <c:v>120.8397780284344</c:v>
                </c:pt>
                <c:pt idx="1302">
                  <c:v>121.2379806677219</c:v>
                </c:pt>
                <c:pt idx="1303">
                  <c:v>123.94952704180091</c:v>
                </c:pt>
                <c:pt idx="1304">
                  <c:v>126.14030770424429</c:v>
                </c:pt>
                <c:pt idx="1305">
                  <c:v>127.9018888091293</c:v>
                </c:pt>
                <c:pt idx="1306">
                  <c:v>123.3195558329009</c:v>
                </c:pt>
                <c:pt idx="1307">
                  <c:v>126.69307516890581</c:v>
                </c:pt>
                <c:pt idx="1308">
                  <c:v>129.6124130842997</c:v>
                </c:pt>
                <c:pt idx="1309">
                  <c:v>130.8876160761973</c:v>
                </c:pt>
                <c:pt idx="1310">
                  <c:v>133.7834297016943</c:v>
                </c:pt>
                <c:pt idx="1311">
                  <c:v>135.73436644265911</c:v>
                </c:pt>
                <c:pt idx="1312">
                  <c:v>132.96355758293731</c:v>
                </c:pt>
                <c:pt idx="1313">
                  <c:v>135.15904847349111</c:v>
                </c:pt>
                <c:pt idx="1314">
                  <c:v>137.99514788693091</c:v>
                </c:pt>
                <c:pt idx="1315">
                  <c:v>136.72936497062651</c:v>
                </c:pt>
                <c:pt idx="1316">
                  <c:v>138.24461515290869</c:v>
                </c:pt>
                <c:pt idx="1317">
                  <c:v>140.20149016991141</c:v>
                </c:pt>
                <c:pt idx="1318">
                  <c:v>143.80658845915471</c:v>
                </c:pt>
                <c:pt idx="1319">
                  <c:v>145.80305797596171</c:v>
                </c:pt>
                <c:pt idx="1320">
                  <c:v>146.82494539140421</c:v>
                </c:pt>
                <c:pt idx="1321">
                  <c:v>150.45170555197879</c:v>
                </c:pt>
                <c:pt idx="1322">
                  <c:v>144.22191887704071</c:v>
                </c:pt>
                <c:pt idx="1323">
                  <c:v>143.06789631907341</c:v>
                </c:pt>
                <c:pt idx="1324">
                  <c:v>140.81405816693149</c:v>
                </c:pt>
                <c:pt idx="1325">
                  <c:v>133.61015182167199</c:v>
                </c:pt>
                <c:pt idx="1326">
                  <c:v>140.62086819278011</c:v>
                </c:pt>
                <c:pt idx="1327">
                  <c:v>141.47574859227029</c:v>
                </c:pt>
                <c:pt idx="1328">
                  <c:v>141.3135925654878</c:v>
                </c:pt>
                <c:pt idx="1329">
                  <c:v>141.21409702098359</c:v>
                </c:pt>
                <c:pt idx="1330">
                  <c:v>141.5774378204737</c:v>
                </c:pt>
                <c:pt idx="1331">
                  <c:v>138.9022009151906</c:v>
                </c:pt>
                <c:pt idx="1332">
                  <c:v>135.58713510302809</c:v>
                </c:pt>
                <c:pt idx="1333">
                  <c:v>135.27145587899611</c:v>
                </c:pt>
                <c:pt idx="1334">
                  <c:v>138.94535631637771</c:v>
                </c:pt>
                <c:pt idx="1335">
                  <c:v>140.76604180291349</c:v>
                </c:pt>
                <c:pt idx="1336">
                  <c:v>143.47742587149929</c:v>
                </c:pt>
                <c:pt idx="1337">
                  <c:v>143.60673350777009</c:v>
                </c:pt>
                <c:pt idx="1338">
                  <c:v>140.1602143982642</c:v>
                </c:pt>
                <c:pt idx="1339">
                  <c:v>136.9265048410773</c:v>
                </c:pt>
                <c:pt idx="1340">
                  <c:v>133.5984198514455</c:v>
                </c:pt>
                <c:pt idx="1341">
                  <c:v>133.9205727456881</c:v>
                </c:pt>
                <c:pt idx="1342">
                  <c:v>137.21071811229831</c:v>
                </c:pt>
                <c:pt idx="1343">
                  <c:v>132.26880438965429</c:v>
                </c:pt>
                <c:pt idx="1344">
                  <c:v>133.92478472191391</c:v>
                </c:pt>
                <c:pt idx="1345">
                  <c:v>130.74979892181599</c:v>
                </c:pt>
                <c:pt idx="1346">
                  <c:v>131.07666345053929</c:v>
                </c:pt>
                <c:pt idx="1347">
                  <c:v>129.39815565199081</c:v>
                </c:pt>
                <c:pt idx="1348">
                  <c:v>129.1608292873735</c:v>
                </c:pt>
                <c:pt idx="1349">
                  <c:v>133.60144662944239</c:v>
                </c:pt>
                <c:pt idx="1350">
                  <c:v>136.15074680456331</c:v>
                </c:pt>
                <c:pt idx="1351">
                  <c:v>137.59674208273279</c:v>
                </c:pt>
                <c:pt idx="1352">
                  <c:v>137.52376392324089</c:v>
                </c:pt>
                <c:pt idx="1353">
                  <c:v>134.01194470733651</c:v>
                </c:pt>
                <c:pt idx="1354">
                  <c:v>134.0932336596473</c:v>
                </c:pt>
                <c:pt idx="1355">
                  <c:v>132.58440357854539</c:v>
                </c:pt>
                <c:pt idx="1356">
                  <c:v>133.6024677708518</c:v>
                </c:pt>
                <c:pt idx="1357">
                  <c:v>132.31884817560959</c:v>
                </c:pt>
                <c:pt idx="1358">
                  <c:v>132.63226937360039</c:v>
                </c:pt>
                <c:pt idx="1359">
                  <c:v>134.57484672185339</c:v>
                </c:pt>
                <c:pt idx="1360">
                  <c:v>134.68063749528031</c:v>
                </c:pt>
                <c:pt idx="1361">
                  <c:v>133.9523854158318</c:v>
                </c:pt>
                <c:pt idx="1362">
                  <c:v>132.33908202111351</c:v>
                </c:pt>
                <c:pt idx="1363">
                  <c:v>129.54622685126151</c:v>
                </c:pt>
                <c:pt idx="1364">
                  <c:v>129.35358778130259</c:v>
                </c:pt>
                <c:pt idx="1365">
                  <c:v>128.16435231544119</c:v>
                </c:pt>
                <c:pt idx="1366">
                  <c:v>127.079460152035</c:v>
                </c:pt>
                <c:pt idx="1367">
                  <c:v>126.4358090841813</c:v>
                </c:pt>
                <c:pt idx="1368">
                  <c:v>127.2348269626721</c:v>
                </c:pt>
                <c:pt idx="1369">
                  <c:v>128.4274386784808</c:v>
                </c:pt>
                <c:pt idx="1370">
                  <c:v>127.6899448761237</c:v>
                </c:pt>
                <c:pt idx="1371">
                  <c:v>125.245563945973</c:v>
                </c:pt>
                <c:pt idx="1372">
                  <c:v>122.2336687411499</c:v>
                </c:pt>
                <c:pt idx="1373">
                  <c:v>124.6989154988139</c:v>
                </c:pt>
                <c:pt idx="1374">
                  <c:v>121.5469520973086</c:v>
                </c:pt>
                <c:pt idx="1375">
                  <c:v>119.26923688515819</c:v>
                </c:pt>
                <c:pt idx="1376">
                  <c:v>118.9983689125101</c:v>
                </c:pt>
                <c:pt idx="1377">
                  <c:v>117.2624955506561</c:v>
                </c:pt>
                <c:pt idx="1378">
                  <c:v>115.4588406345835</c:v>
                </c:pt>
                <c:pt idx="1379">
                  <c:v>116.54258278334549</c:v>
                </c:pt>
                <c:pt idx="1380">
                  <c:v>114.90079963953291</c:v>
                </c:pt>
                <c:pt idx="1381">
                  <c:v>113.9192313936767</c:v>
                </c:pt>
                <c:pt idx="1382">
                  <c:v>113.68903564830499</c:v>
                </c:pt>
                <c:pt idx="1383">
                  <c:v>115.70584554508061</c:v>
                </c:pt>
                <c:pt idx="1384">
                  <c:v>114.3234096382007</c:v>
                </c:pt>
                <c:pt idx="1385">
                  <c:v>113.36904191936181</c:v>
                </c:pt>
                <c:pt idx="1386">
                  <c:v>114.68916010737961</c:v>
                </c:pt>
                <c:pt idx="1387">
                  <c:v>115.6545504641492</c:v>
                </c:pt>
                <c:pt idx="1388">
                  <c:v>117.4298134643216</c:v>
                </c:pt>
                <c:pt idx="1389">
                  <c:v>117.28130932149401</c:v>
                </c:pt>
                <c:pt idx="1390">
                  <c:v>115.5934410149419</c:v>
                </c:pt>
                <c:pt idx="1391">
                  <c:v>115.6523745127926</c:v>
                </c:pt>
                <c:pt idx="1392">
                  <c:v>112.60589145361681</c:v>
                </c:pt>
                <c:pt idx="1393">
                  <c:v>112.82736082671479</c:v>
                </c:pt>
                <c:pt idx="1394">
                  <c:v>113.67346295392301</c:v>
                </c:pt>
                <c:pt idx="1395">
                  <c:v>117.2313483219434</c:v>
                </c:pt>
                <c:pt idx="1396">
                  <c:v>118.7666049401123</c:v>
                </c:pt>
                <c:pt idx="1397">
                  <c:v>119.4253769963628</c:v>
                </c:pt>
                <c:pt idx="1398">
                  <c:v>118.8128027291929</c:v>
                </c:pt>
                <c:pt idx="1399">
                  <c:v>120.21509100129801</c:v>
                </c:pt>
                <c:pt idx="1400">
                  <c:v>120.74090147974211</c:v>
                </c:pt>
                <c:pt idx="1401">
                  <c:v>118.5234345477939</c:v>
                </c:pt>
                <c:pt idx="1402">
                  <c:v>119.8262968971905</c:v>
                </c:pt>
                <c:pt idx="1403">
                  <c:v>117.35625052326689</c:v>
                </c:pt>
                <c:pt idx="1404">
                  <c:v>118.090026906783</c:v>
                </c:pt>
                <c:pt idx="1405">
                  <c:v>119.77284734437021</c:v>
                </c:pt>
                <c:pt idx="1406">
                  <c:v>121.9828981009781</c:v>
                </c:pt>
                <c:pt idx="1407">
                  <c:v>121.5963098427501</c:v>
                </c:pt>
                <c:pt idx="1408">
                  <c:v>120.264811521515</c:v>
                </c:pt>
                <c:pt idx="1409">
                  <c:v>120.4607854552642</c:v>
                </c:pt>
                <c:pt idx="1410">
                  <c:v>121.23511128119939</c:v>
                </c:pt>
                <c:pt idx="1411">
                  <c:v>120.9235484284706</c:v>
                </c:pt>
                <c:pt idx="1412">
                  <c:v>124.7048861631575</c:v>
                </c:pt>
                <c:pt idx="1413">
                  <c:v>126.277351474402</c:v>
                </c:pt>
                <c:pt idx="1414">
                  <c:v>127.93132234515279</c:v>
                </c:pt>
                <c:pt idx="1415">
                  <c:v>129.0705881675178</c:v>
                </c:pt>
                <c:pt idx="1416">
                  <c:v>129.78011308634461</c:v>
                </c:pt>
                <c:pt idx="1417">
                  <c:v>128.85170352484769</c:v>
                </c:pt>
                <c:pt idx="1418">
                  <c:v>126.5303375439952</c:v>
                </c:pt>
                <c:pt idx="1419">
                  <c:v>128.48678218177099</c:v>
                </c:pt>
                <c:pt idx="1420">
                  <c:v>127.7053686732601</c:v>
                </c:pt>
                <c:pt idx="1421">
                  <c:v>125.5772392793332</c:v>
                </c:pt>
                <c:pt idx="1422">
                  <c:v>125.1233335976428</c:v>
                </c:pt>
                <c:pt idx="1423">
                  <c:v>123.62448528933579</c:v>
                </c:pt>
                <c:pt idx="1424">
                  <c:v>121.8012639247048</c:v>
                </c:pt>
                <c:pt idx="1425">
                  <c:v>123.1280662477153</c:v>
                </c:pt>
                <c:pt idx="1426">
                  <c:v>123.1208206288012</c:v>
                </c:pt>
                <c:pt idx="1427">
                  <c:v>122.3467781504786</c:v>
                </c:pt>
                <c:pt idx="1428">
                  <c:v>119.4272908241944</c:v>
                </c:pt>
                <c:pt idx="1429">
                  <c:v>119.6291823540173</c:v>
                </c:pt>
                <c:pt idx="1430">
                  <c:v>118.2499867906488</c:v>
                </c:pt>
                <c:pt idx="1431">
                  <c:v>115.14486067573171</c:v>
                </c:pt>
                <c:pt idx="1432">
                  <c:v>113.973829224846</c:v>
                </c:pt>
                <c:pt idx="1433">
                  <c:v>116.9879673971361</c:v>
                </c:pt>
                <c:pt idx="1434">
                  <c:v>117.54541238890999</c:v>
                </c:pt>
                <c:pt idx="1435">
                  <c:v>119.057085059782</c:v>
                </c:pt>
                <c:pt idx="1436">
                  <c:v>119.6710871887811</c:v>
                </c:pt>
                <c:pt idx="1437">
                  <c:v>118.83967501145069</c:v>
                </c:pt>
                <c:pt idx="1438">
                  <c:v>120.6008775040993</c:v>
                </c:pt>
                <c:pt idx="1439">
                  <c:v>121.8415892322088</c:v>
                </c:pt>
                <c:pt idx="1440">
                  <c:v>120.8923126381771</c:v>
                </c:pt>
                <c:pt idx="1441">
                  <c:v>120.1640462232923</c:v>
                </c:pt>
                <c:pt idx="1442">
                  <c:v>120.3392495763463</c:v>
                </c:pt>
                <c:pt idx="1443">
                  <c:v>121.6722548979613</c:v>
                </c:pt>
                <c:pt idx="1444">
                  <c:v>122.5645981494915</c:v>
                </c:pt>
                <c:pt idx="1445">
                  <c:v>122.2026599905472</c:v>
                </c:pt>
                <c:pt idx="1446">
                  <c:v>120.88131773485721</c:v>
                </c:pt>
                <c:pt idx="1447">
                  <c:v>121.6125493109668</c:v>
                </c:pt>
                <c:pt idx="1448">
                  <c:v>120.92410783550839</c:v>
                </c:pt>
                <c:pt idx="1449">
                  <c:v>120.1098866779668</c:v>
                </c:pt>
                <c:pt idx="1450">
                  <c:v>119.0721224906099</c:v>
                </c:pt>
                <c:pt idx="1451">
                  <c:v>116.4310623745256</c:v>
                </c:pt>
                <c:pt idx="1452">
                  <c:v>114.6679659560962</c:v>
                </c:pt>
                <c:pt idx="1453">
                  <c:v>113.1030978093042</c:v>
                </c:pt>
                <c:pt idx="1454">
                  <c:v>112.929576441843</c:v>
                </c:pt>
                <c:pt idx="1455">
                  <c:v>112.36337740265709</c:v>
                </c:pt>
                <c:pt idx="1456">
                  <c:v>112.2188247388524</c:v>
                </c:pt>
                <c:pt idx="1457">
                  <c:v>114.0234923023533</c:v>
                </c:pt>
                <c:pt idx="1458">
                  <c:v>112.83252833038669</c:v>
                </c:pt>
                <c:pt idx="1459">
                  <c:v>112.6216946226677</c:v>
                </c:pt>
                <c:pt idx="1460">
                  <c:v>114.5520912739405</c:v>
                </c:pt>
                <c:pt idx="1461">
                  <c:v>115.0602091198497</c:v>
                </c:pt>
                <c:pt idx="1462">
                  <c:v>115.96172850092231</c:v>
                </c:pt>
                <c:pt idx="1463">
                  <c:v>116.301722761611</c:v>
                </c:pt>
                <c:pt idx="1464">
                  <c:v>116.63215669284151</c:v>
                </c:pt>
                <c:pt idx="1465">
                  <c:v>116.2331639528274</c:v>
                </c:pt>
                <c:pt idx="1466">
                  <c:v>119.014345158018</c:v>
                </c:pt>
                <c:pt idx="1467">
                  <c:v>122.9557579341263</c:v>
                </c:pt>
                <c:pt idx="1468">
                  <c:v>123.93550409128849</c:v>
                </c:pt>
                <c:pt idx="1469">
                  <c:v>122.2560030848319</c:v>
                </c:pt>
                <c:pt idx="1470">
                  <c:v>126.5971971743562</c:v>
                </c:pt>
                <c:pt idx="1471">
                  <c:v>127.8610782392149</c:v>
                </c:pt>
                <c:pt idx="1472">
                  <c:v>128.4841398737081</c:v>
                </c:pt>
                <c:pt idx="1473">
                  <c:v>127.9915552522321</c:v>
                </c:pt>
                <c:pt idx="1474">
                  <c:v>128.14806731956079</c:v>
                </c:pt>
                <c:pt idx="1475">
                  <c:v>128.94450335843419</c:v>
                </c:pt>
                <c:pt idx="1476">
                  <c:v>129.4344681458503</c:v>
                </c:pt>
                <c:pt idx="1477">
                  <c:v>131.28301587953629</c:v>
                </c:pt>
                <c:pt idx="1478">
                  <c:v>133.22895458000971</c:v>
                </c:pt>
                <c:pt idx="1479">
                  <c:v>132.92575490441891</c:v>
                </c:pt>
                <c:pt idx="1480">
                  <c:v>130.92029499534121</c:v>
                </c:pt>
                <c:pt idx="1481">
                  <c:v>130.943926972654</c:v>
                </c:pt>
                <c:pt idx="1482">
                  <c:v>128.22078654868301</c:v>
                </c:pt>
                <c:pt idx="1483">
                  <c:v>131.27048896280201</c:v>
                </c:pt>
                <c:pt idx="1484">
                  <c:v>130.1529580211749</c:v>
                </c:pt>
                <c:pt idx="1485">
                  <c:v>130.08491111157761</c:v>
                </c:pt>
                <c:pt idx="1486">
                  <c:v>128.5392936324468</c:v>
                </c:pt>
                <c:pt idx="1487">
                  <c:v>127.92999831526571</c:v>
                </c:pt>
                <c:pt idx="1488">
                  <c:v>128.06639915876991</c:v>
                </c:pt>
                <c:pt idx="1489">
                  <c:v>127.2582038277626</c:v>
                </c:pt>
                <c:pt idx="1490">
                  <c:v>126.49893716862491</c:v>
                </c:pt>
                <c:pt idx="1491">
                  <c:v>124.66170604159861</c:v>
                </c:pt>
                <c:pt idx="1492">
                  <c:v>123.5213971177608</c:v>
                </c:pt>
                <c:pt idx="1493">
                  <c:v>121.5111608430618</c:v>
                </c:pt>
                <c:pt idx="1494">
                  <c:v>122.0118204991356</c:v>
                </c:pt>
                <c:pt idx="1495">
                  <c:v>123.42412806130611</c:v>
                </c:pt>
                <c:pt idx="1496">
                  <c:v>123.6702257966268</c:v>
                </c:pt>
                <c:pt idx="1497">
                  <c:v>122.82031660162571</c:v>
                </c:pt>
                <c:pt idx="1498">
                  <c:v>123.1238566146331</c:v>
                </c:pt>
                <c:pt idx="1499">
                  <c:v>124.0370797376128</c:v>
                </c:pt>
                <c:pt idx="1500">
                  <c:v>123.2021864458756</c:v>
                </c:pt>
                <c:pt idx="1501">
                  <c:v>122.33496920599249</c:v>
                </c:pt>
                <c:pt idx="1502">
                  <c:v>122.537541697471</c:v>
                </c:pt>
                <c:pt idx="1503">
                  <c:v>123.1527952669242</c:v>
                </c:pt>
                <c:pt idx="1504">
                  <c:v>123.1418100713348</c:v>
                </c:pt>
                <c:pt idx="1505">
                  <c:v>121.4697270829537</c:v>
                </c:pt>
                <c:pt idx="1506">
                  <c:v>119.9767185125072</c:v>
                </c:pt>
                <c:pt idx="1507">
                  <c:v>118.6214753419321</c:v>
                </c:pt>
                <c:pt idx="1508">
                  <c:v>118.7914945809401</c:v>
                </c:pt>
                <c:pt idx="1509">
                  <c:v>119.271836289501</c:v>
                </c:pt>
                <c:pt idx="1510">
                  <c:v>119.2426574066014</c:v>
                </c:pt>
                <c:pt idx="1511">
                  <c:v>120.39361199382731</c:v>
                </c:pt>
                <c:pt idx="1512">
                  <c:v>122.2400041858692</c:v>
                </c:pt>
                <c:pt idx="1513">
                  <c:v>123.9874449598515</c:v>
                </c:pt>
                <c:pt idx="1514">
                  <c:v>126.0924147537045</c:v>
                </c:pt>
                <c:pt idx="1515">
                  <c:v>127.84914788689851</c:v>
                </c:pt>
                <c:pt idx="1516">
                  <c:v>128.896413526771</c:v>
                </c:pt>
                <c:pt idx="1517">
                  <c:v>129.61175506080809</c:v>
                </c:pt>
                <c:pt idx="1518">
                  <c:v>130.57702223375611</c:v>
                </c:pt>
                <c:pt idx="1519">
                  <c:v>130.34407948416819</c:v>
                </c:pt>
                <c:pt idx="1520">
                  <c:v>130.60116786484781</c:v>
                </c:pt>
                <c:pt idx="1521">
                  <c:v>129.59532996489369</c:v>
                </c:pt>
                <c:pt idx="1522">
                  <c:v>129.3115029395465</c:v>
                </c:pt>
                <c:pt idx="1523">
                  <c:v>127.2900309977627</c:v>
                </c:pt>
                <c:pt idx="1524">
                  <c:v>128.08906275276431</c:v>
                </c:pt>
                <c:pt idx="1525">
                  <c:v>128.54418936598171</c:v>
                </c:pt>
                <c:pt idx="1526">
                  <c:v>129.57902249988669</c:v>
                </c:pt>
                <c:pt idx="1527">
                  <c:v>130.15500784322981</c:v>
                </c:pt>
                <c:pt idx="1528">
                  <c:v>129.4658893633657</c:v>
                </c:pt>
                <c:pt idx="1529">
                  <c:v>127.4166687059078</c:v>
                </c:pt>
                <c:pt idx="1530">
                  <c:v>128.12930144874159</c:v>
                </c:pt>
                <c:pt idx="1531">
                  <c:v>128.5805907539627</c:v>
                </c:pt>
                <c:pt idx="1532">
                  <c:v>127.6179015820374</c:v>
                </c:pt>
                <c:pt idx="1533">
                  <c:v>129.02243451864891</c:v>
                </c:pt>
                <c:pt idx="1534">
                  <c:v>129.20237117101561</c:v>
                </c:pt>
                <c:pt idx="1535">
                  <c:v>130.93544432682191</c:v>
                </c:pt>
                <c:pt idx="1536">
                  <c:v>132.6452045947166</c:v>
                </c:pt>
                <c:pt idx="1537">
                  <c:v>133.64739267361469</c:v>
                </c:pt>
                <c:pt idx="1538">
                  <c:v>134.8338477921516</c:v>
                </c:pt>
                <c:pt idx="1539">
                  <c:v>135.3981472276146</c:v>
                </c:pt>
                <c:pt idx="1540">
                  <c:v>135.4400593400546</c:v>
                </c:pt>
                <c:pt idx="1541">
                  <c:v>134.01006329069671</c:v>
                </c:pt>
                <c:pt idx="1542">
                  <c:v>131.93067637488249</c:v>
                </c:pt>
                <c:pt idx="1543">
                  <c:v>130.2795992758513</c:v>
                </c:pt>
                <c:pt idx="1544">
                  <c:v>132.1182236262558</c:v>
                </c:pt>
                <c:pt idx="1545">
                  <c:v>131.9949773450704</c:v>
                </c:pt>
                <c:pt idx="1546">
                  <c:v>129.80914352459749</c:v>
                </c:pt>
                <c:pt idx="1547">
                  <c:v>130.1840104358017</c:v>
                </c:pt>
                <c:pt idx="1548">
                  <c:v>129.8123905884361</c:v>
                </c:pt>
                <c:pt idx="1549">
                  <c:v>130.48260064110909</c:v>
                </c:pt>
                <c:pt idx="1550">
                  <c:v>130.0413404652501</c:v>
                </c:pt>
                <c:pt idx="1551">
                  <c:v>128.81794384144189</c:v>
                </c:pt>
                <c:pt idx="1552">
                  <c:v>124.9292637515838</c:v>
                </c:pt>
                <c:pt idx="1553">
                  <c:v>127.2817278532369</c:v>
                </c:pt>
                <c:pt idx="1554">
                  <c:v>127.1484298590596</c:v>
                </c:pt>
                <c:pt idx="1555">
                  <c:v>125.94441085194831</c:v>
                </c:pt>
                <c:pt idx="1556">
                  <c:v>125.3504521319599</c:v>
                </c:pt>
                <c:pt idx="1557">
                  <c:v>125.9195314489389</c:v>
                </c:pt>
                <c:pt idx="1558">
                  <c:v>126.0094014769836</c:v>
                </c:pt>
                <c:pt idx="1559">
                  <c:v>125.20566018707039</c:v>
                </c:pt>
                <c:pt idx="1560">
                  <c:v>123.5244275635792</c:v>
                </c:pt>
                <c:pt idx="1561">
                  <c:v>124.3791213997781</c:v>
                </c:pt>
                <c:pt idx="1562">
                  <c:v>122.1514658755397</c:v>
                </c:pt>
                <c:pt idx="1563">
                  <c:v>120.5747575544697</c:v>
                </c:pt>
                <c:pt idx="1564">
                  <c:v>121.0505326830489</c:v>
                </c:pt>
                <c:pt idx="1565">
                  <c:v>119.7535841901848</c:v>
                </c:pt>
                <c:pt idx="1566">
                  <c:v>118.5504315252625</c:v>
                </c:pt>
                <c:pt idx="1567">
                  <c:v>115.2561231810482</c:v>
                </c:pt>
                <c:pt idx="1568">
                  <c:v>115.940341163692</c:v>
                </c:pt>
                <c:pt idx="1569">
                  <c:v>117.9251387631667</c:v>
                </c:pt>
                <c:pt idx="1570">
                  <c:v>119.57614480128289</c:v>
                </c:pt>
                <c:pt idx="1571">
                  <c:v>118.98265886801271</c:v>
                </c:pt>
                <c:pt idx="1572">
                  <c:v>116.8678956100533</c:v>
                </c:pt>
                <c:pt idx="1573">
                  <c:v>116.63844549057281</c:v>
                </c:pt>
                <c:pt idx="1574">
                  <c:v>115.2144549634384</c:v>
                </c:pt>
                <c:pt idx="1575">
                  <c:v>111.9568376578183</c:v>
                </c:pt>
                <c:pt idx="1576">
                  <c:v>112.530241066553</c:v>
                </c:pt>
                <c:pt idx="1577">
                  <c:v>108.4663702325691</c:v>
                </c:pt>
                <c:pt idx="1578">
                  <c:v>109.54290932908761</c:v>
                </c:pt>
                <c:pt idx="1579">
                  <c:v>106.41261498380671</c:v>
                </c:pt>
                <c:pt idx="1580">
                  <c:v>108.4162820101442</c:v>
                </c:pt>
                <c:pt idx="1581">
                  <c:v>110.27341613206831</c:v>
                </c:pt>
                <c:pt idx="1582">
                  <c:v>111.42098713908641</c:v>
                </c:pt>
                <c:pt idx="1583">
                  <c:v>113.3406745528038</c:v>
                </c:pt>
                <c:pt idx="1584">
                  <c:v>113.56204606101571</c:v>
                </c:pt>
                <c:pt idx="1585">
                  <c:v>112.4070979379552</c:v>
                </c:pt>
                <c:pt idx="1586">
                  <c:v>111.0736475995449</c:v>
                </c:pt>
                <c:pt idx="1587">
                  <c:v>112.37913463023629</c:v>
                </c:pt>
                <c:pt idx="1588">
                  <c:v>111.04818714504999</c:v>
                </c:pt>
                <c:pt idx="1589">
                  <c:v>109.8155722356758</c:v>
                </c:pt>
                <c:pt idx="1590">
                  <c:v>106.4589802735567</c:v>
                </c:pt>
                <c:pt idx="1591">
                  <c:v>103.1948657151204</c:v>
                </c:pt>
                <c:pt idx="1592">
                  <c:v>101.48253819619489</c:v>
                </c:pt>
                <c:pt idx="1593">
                  <c:v>100.4504910023375</c:v>
                </c:pt>
                <c:pt idx="1594">
                  <c:v>99.896141874107741</c:v>
                </c:pt>
                <c:pt idx="1595">
                  <c:v>99.069876053101908</c:v>
                </c:pt>
                <c:pt idx="1596">
                  <c:v>100.65820915040079</c:v>
                </c:pt>
                <c:pt idx="1597">
                  <c:v>103.0546960321479</c:v>
                </c:pt>
                <c:pt idx="1598">
                  <c:v>106.3348117693529</c:v>
                </c:pt>
                <c:pt idx="1599">
                  <c:v>105.1067050485036</c:v>
                </c:pt>
                <c:pt idx="1600">
                  <c:v>103.0660873508664</c:v>
                </c:pt>
                <c:pt idx="1601">
                  <c:v>102.9044106770082</c:v>
                </c:pt>
                <c:pt idx="1602">
                  <c:v>102.9825187203442</c:v>
                </c:pt>
                <c:pt idx="1603">
                  <c:v>101.408602226651</c:v>
                </c:pt>
                <c:pt idx="1604">
                  <c:v>101.7874028999094</c:v>
                </c:pt>
                <c:pt idx="1605">
                  <c:v>102.03943640998111</c:v>
                </c:pt>
                <c:pt idx="1606">
                  <c:v>102.5470414965429</c:v>
                </c:pt>
                <c:pt idx="1607">
                  <c:v>102.9668465903969</c:v>
                </c:pt>
                <c:pt idx="1608">
                  <c:v>105.10120119340451</c:v>
                </c:pt>
                <c:pt idx="1609">
                  <c:v>104.7098717649622</c:v>
                </c:pt>
                <c:pt idx="1610">
                  <c:v>105.5324945664789</c:v>
                </c:pt>
                <c:pt idx="1611">
                  <c:v>107.56642541634849</c:v>
                </c:pt>
                <c:pt idx="1612">
                  <c:v>107.4368727250302</c:v>
                </c:pt>
                <c:pt idx="1613">
                  <c:v>107.5151212416942</c:v>
                </c:pt>
                <c:pt idx="1614">
                  <c:v>105.64821696345111</c:v>
                </c:pt>
                <c:pt idx="1615">
                  <c:v>106.5064535126246</c:v>
                </c:pt>
                <c:pt idx="1616">
                  <c:v>105.5031690917525</c:v>
                </c:pt>
                <c:pt idx="1617">
                  <c:v>107.3837012461006</c:v>
                </c:pt>
                <c:pt idx="1618">
                  <c:v>106.6879231451819</c:v>
                </c:pt>
                <c:pt idx="1619">
                  <c:v>108.60918734823871</c:v>
                </c:pt>
                <c:pt idx="1620">
                  <c:v>109.8976116055703</c:v>
                </c:pt>
                <c:pt idx="1621">
                  <c:v>109.934811557686</c:v>
                </c:pt>
                <c:pt idx="1622">
                  <c:v>109.42119127731441</c:v>
                </c:pt>
                <c:pt idx="1623">
                  <c:v>109.7858711123461</c:v>
                </c:pt>
                <c:pt idx="1624">
                  <c:v>110.49909656772741</c:v>
                </c:pt>
                <c:pt idx="1625">
                  <c:v>107.1972992119217</c:v>
                </c:pt>
                <c:pt idx="1626">
                  <c:v>107.1716632424648</c:v>
                </c:pt>
                <c:pt idx="1627">
                  <c:v>110.10263736620981</c:v>
                </c:pt>
                <c:pt idx="1628">
                  <c:v>111.47222762307</c:v>
                </c:pt>
                <c:pt idx="1629">
                  <c:v>113.5701725304983</c:v>
                </c:pt>
                <c:pt idx="1630">
                  <c:v>112.99077999490549</c:v>
                </c:pt>
                <c:pt idx="1631">
                  <c:v>111.6386339397034</c:v>
                </c:pt>
                <c:pt idx="1632">
                  <c:v>110.1748795919172</c:v>
                </c:pt>
                <c:pt idx="1633">
                  <c:v>105.48523328396951</c:v>
                </c:pt>
                <c:pt idx="1634">
                  <c:v>106.1245781519542</c:v>
                </c:pt>
                <c:pt idx="1635">
                  <c:v>107.66274076881589</c:v>
                </c:pt>
                <c:pt idx="1636">
                  <c:v>108.63962085863891</c:v>
                </c:pt>
                <c:pt idx="1637">
                  <c:v>107.28550159950341</c:v>
                </c:pt>
                <c:pt idx="1638">
                  <c:v>106.3557968270491</c:v>
                </c:pt>
                <c:pt idx="1639">
                  <c:v>103.6678631673349</c:v>
                </c:pt>
                <c:pt idx="1640">
                  <c:v>103.1526378334719</c:v>
                </c:pt>
                <c:pt idx="1641">
                  <c:v>102.7803269021252</c:v>
                </c:pt>
                <c:pt idx="1642">
                  <c:v>103.3195797820229</c:v>
                </c:pt>
                <c:pt idx="1643">
                  <c:v>103.3863937581701</c:v>
                </c:pt>
                <c:pt idx="1644">
                  <c:v>102.50071571412521</c:v>
                </c:pt>
                <c:pt idx="1645">
                  <c:v>99.741770958074355</c:v>
                </c:pt>
                <c:pt idx="1646">
                  <c:v>96.288221763827508</c:v>
                </c:pt>
                <c:pt idx="1647">
                  <c:v>95.861021163947413</c:v>
                </c:pt>
                <c:pt idx="1648">
                  <c:v>93.871064197823316</c:v>
                </c:pt>
                <c:pt idx="1649">
                  <c:v>95.214799751833112</c:v>
                </c:pt>
                <c:pt idx="1650">
                  <c:v>94.937085277099413</c:v>
                </c:pt>
                <c:pt idx="1651">
                  <c:v>94.942336737889505</c:v>
                </c:pt>
                <c:pt idx="1652">
                  <c:v>95.192806768065225</c:v>
                </c:pt>
                <c:pt idx="1653">
                  <c:v>91.898904630086165</c:v>
                </c:pt>
                <c:pt idx="1654">
                  <c:v>90.151070342874391</c:v>
                </c:pt>
                <c:pt idx="1655">
                  <c:v>86.937261909892143</c:v>
                </c:pt>
                <c:pt idx="1656">
                  <c:v>86.564827323208078</c:v>
                </c:pt>
                <c:pt idx="1657">
                  <c:v>85.605592449756273</c:v>
                </c:pt>
                <c:pt idx="1658">
                  <c:v>86.228381391364323</c:v>
                </c:pt>
                <c:pt idx="1659">
                  <c:v>90.037852779349819</c:v>
                </c:pt>
                <c:pt idx="1660">
                  <c:v>93.116947644521659</c:v>
                </c:pt>
                <c:pt idx="1661">
                  <c:v>92.42982408233955</c:v>
                </c:pt>
                <c:pt idx="1662">
                  <c:v>89.501081290640798</c:v>
                </c:pt>
                <c:pt idx="1663">
                  <c:v>89.775937545655566</c:v>
                </c:pt>
                <c:pt idx="1664">
                  <c:v>89.734171325687171</c:v>
                </c:pt>
                <c:pt idx="1665">
                  <c:v>89.769882881336457</c:v>
                </c:pt>
                <c:pt idx="1666">
                  <c:v>91.067179774763432</c:v>
                </c:pt>
                <c:pt idx="1667">
                  <c:v>90.942004599980336</c:v>
                </c:pt>
                <c:pt idx="1668">
                  <c:v>92.539638968146676</c:v>
                </c:pt>
                <c:pt idx="1669">
                  <c:v>91.985089562112293</c:v>
                </c:pt>
                <c:pt idx="1670">
                  <c:v>92.814923421059575</c:v>
                </c:pt>
                <c:pt idx="1671">
                  <c:v>90.319959317520699</c:v>
                </c:pt>
                <c:pt idx="1672">
                  <c:v>88.591617893591675</c:v>
                </c:pt>
                <c:pt idx="1673">
                  <c:v>89.629853389476168</c:v>
                </c:pt>
                <c:pt idx="1674">
                  <c:v>88.876575661638171</c:v>
                </c:pt>
                <c:pt idx="1675">
                  <c:v>88.234969549235643</c:v>
                </c:pt>
                <c:pt idx="1676">
                  <c:v>88.69794523842549</c:v>
                </c:pt>
                <c:pt idx="1677">
                  <c:v>86.284982391725549</c:v>
                </c:pt>
                <c:pt idx="1678">
                  <c:v>84.703089974877813</c:v>
                </c:pt>
                <c:pt idx="1679">
                  <c:v>83.590740527110725</c:v>
                </c:pt>
                <c:pt idx="1680">
                  <c:v>81.99116051683464</c:v>
                </c:pt>
                <c:pt idx="1681">
                  <c:v>78.345604337144124</c:v>
                </c:pt>
                <c:pt idx="1682">
                  <c:v>76.820809565635827</c:v>
                </c:pt>
                <c:pt idx="1683">
                  <c:v>74.283101057864883</c:v>
                </c:pt>
                <c:pt idx="1684">
                  <c:v>72.040408449721141</c:v>
                </c:pt>
                <c:pt idx="1685">
                  <c:v>71.927770284460536</c:v>
                </c:pt>
                <c:pt idx="1686">
                  <c:v>70.474144257147003</c:v>
                </c:pt>
                <c:pt idx="1687">
                  <c:v>73.359745154293904</c:v>
                </c:pt>
                <c:pt idx="1688">
                  <c:v>76.082384965312244</c:v>
                </c:pt>
                <c:pt idx="1689">
                  <c:v>77.74523405101651</c:v>
                </c:pt>
                <c:pt idx="1690">
                  <c:v>78.792583795339539</c:v>
                </c:pt>
                <c:pt idx="1691">
                  <c:v>80.220362088616781</c:v>
                </c:pt>
                <c:pt idx="1692">
                  <c:v>75.280541179134701</c:v>
                </c:pt>
                <c:pt idx="1693">
                  <c:v>74.741422226320836</c:v>
                </c:pt>
                <c:pt idx="1694">
                  <c:v>75.708145516480926</c:v>
                </c:pt>
                <c:pt idx="1695">
                  <c:v>74.245805740200794</c:v>
                </c:pt>
                <c:pt idx="1696">
                  <c:v>76.140827467562517</c:v>
                </c:pt>
                <c:pt idx="1697">
                  <c:v>77.015501495067838</c:v>
                </c:pt>
                <c:pt idx="1698">
                  <c:v>78.220739543471566</c:v>
                </c:pt>
                <c:pt idx="1699">
                  <c:v>74.293555798310408</c:v>
                </c:pt>
                <c:pt idx="1700">
                  <c:v>73.910147679835873</c:v>
                </c:pt>
                <c:pt idx="1701">
                  <c:v>75.253743521629389</c:v>
                </c:pt>
                <c:pt idx="1702">
                  <c:v>74.892584892897176</c:v>
                </c:pt>
                <c:pt idx="1703">
                  <c:v>76.945931206257782</c:v>
                </c:pt>
                <c:pt idx="1704">
                  <c:v>74.10917194738407</c:v>
                </c:pt>
                <c:pt idx="1705">
                  <c:v>75.595826962393261</c:v>
                </c:pt>
                <c:pt idx="1706">
                  <c:v>78.700185744537549</c:v>
                </c:pt>
                <c:pt idx="1707">
                  <c:v>81.374442029403255</c:v>
                </c:pt>
                <c:pt idx="1708">
                  <c:v>82.940575879966687</c:v>
                </c:pt>
                <c:pt idx="1709">
                  <c:v>85.225960514396633</c:v>
                </c:pt>
                <c:pt idx="1710">
                  <c:v>85.097435128641891</c:v>
                </c:pt>
                <c:pt idx="1711">
                  <c:v>86.839675069981865</c:v>
                </c:pt>
                <c:pt idx="1712">
                  <c:v>85.579505836489744</c:v>
                </c:pt>
                <c:pt idx="1713">
                  <c:v>84.579613738741983</c:v>
                </c:pt>
                <c:pt idx="1714">
                  <c:v>84.475982624535064</c:v>
                </c:pt>
                <c:pt idx="1715">
                  <c:v>86.826618821634383</c:v>
                </c:pt>
                <c:pt idx="1716">
                  <c:v>85.945268521934054</c:v>
                </c:pt>
                <c:pt idx="1717">
                  <c:v>84.854847774011972</c:v>
                </c:pt>
                <c:pt idx="1718">
                  <c:v>84.19356701276071</c:v>
                </c:pt>
                <c:pt idx="1719">
                  <c:v>84.015453966261404</c:v>
                </c:pt>
                <c:pt idx="1720">
                  <c:v>84.937697662802563</c:v>
                </c:pt>
                <c:pt idx="1721">
                  <c:v>84.380465354266249</c:v>
                </c:pt>
                <c:pt idx="1722">
                  <c:v>82.530804617954217</c:v>
                </c:pt>
                <c:pt idx="1723">
                  <c:v>83.124816068012962</c:v>
                </c:pt>
                <c:pt idx="1724">
                  <c:v>85.562033772308837</c:v>
                </c:pt>
                <c:pt idx="1725">
                  <c:v>85.456182878261927</c:v>
                </c:pt>
                <c:pt idx="1726">
                  <c:v>86.338953359312072</c:v>
                </c:pt>
                <c:pt idx="1727">
                  <c:v>86.394986988197758</c:v>
                </c:pt>
                <c:pt idx="1728">
                  <c:v>88.163732571578421</c:v>
                </c:pt>
                <c:pt idx="1729">
                  <c:v>89.370128600863737</c:v>
                </c:pt>
                <c:pt idx="1730">
                  <c:v>89.354812363338269</c:v>
                </c:pt>
                <c:pt idx="1731">
                  <c:v>89.856558957501505</c:v>
                </c:pt>
                <c:pt idx="1732">
                  <c:v>89.571849780671116</c:v>
                </c:pt>
                <c:pt idx="1733">
                  <c:v>90.109046543541908</c:v>
                </c:pt>
                <c:pt idx="1734">
                  <c:v>91.232105368642763</c:v>
                </c:pt>
                <c:pt idx="1735">
                  <c:v>92.451561233160035</c:v>
                </c:pt>
                <c:pt idx="1736">
                  <c:v>93.44505578810903</c:v>
                </c:pt>
                <c:pt idx="1737">
                  <c:v>93.41638488219462</c:v>
                </c:pt>
                <c:pt idx="1738">
                  <c:v>92.897086061966689</c:v>
                </c:pt>
                <c:pt idx="1739">
                  <c:v>91.144131553794466</c:v>
                </c:pt>
                <c:pt idx="1740">
                  <c:v>89.563156962939885</c:v>
                </c:pt>
                <c:pt idx="1741">
                  <c:v>91.20387104788685</c:v>
                </c:pt>
                <c:pt idx="1742">
                  <c:v>92.593301811249376</c:v>
                </c:pt>
                <c:pt idx="1743">
                  <c:v>94.56592985271385</c:v>
                </c:pt>
                <c:pt idx="1744">
                  <c:v>96.951716104284827</c:v>
                </c:pt>
                <c:pt idx="1745">
                  <c:v>98.765305009634673</c:v>
                </c:pt>
                <c:pt idx="1746">
                  <c:v>100.5898222761689</c:v>
                </c:pt>
                <c:pt idx="1747">
                  <c:v>99.907008318559022</c:v>
                </c:pt>
                <c:pt idx="1748">
                  <c:v>96.931165717505991</c:v>
                </c:pt>
                <c:pt idx="1749">
                  <c:v>96.636659577365037</c:v>
                </c:pt>
                <c:pt idx="1750">
                  <c:v>94.825197344495137</c:v>
                </c:pt>
                <c:pt idx="1751">
                  <c:v>93.690799551080715</c:v>
                </c:pt>
                <c:pt idx="1752">
                  <c:v>93.030530993827725</c:v>
                </c:pt>
                <c:pt idx="1753">
                  <c:v>95.183303681827894</c:v>
                </c:pt>
                <c:pt idx="1754">
                  <c:v>98.045647169067749</c:v>
                </c:pt>
                <c:pt idx="1755">
                  <c:v>98.695660039393289</c:v>
                </c:pt>
                <c:pt idx="1756">
                  <c:v>98.35736480436637</c:v>
                </c:pt>
                <c:pt idx="1757">
                  <c:v>96.800638236169931</c:v>
                </c:pt>
                <c:pt idx="1758">
                  <c:v>96.486996811669798</c:v>
                </c:pt>
                <c:pt idx="1759">
                  <c:v>98.957432908905417</c:v>
                </c:pt>
                <c:pt idx="1760">
                  <c:v>96.834289862720198</c:v>
                </c:pt>
                <c:pt idx="1761">
                  <c:v>96.937734829491902</c:v>
                </c:pt>
                <c:pt idx="1762">
                  <c:v>98.413567356405935</c:v>
                </c:pt>
                <c:pt idx="1763">
                  <c:v>100.6155205917961</c:v>
                </c:pt>
                <c:pt idx="1764">
                  <c:v>102.9044799930592</c:v>
                </c:pt>
                <c:pt idx="1765">
                  <c:v>103.1793351448067</c:v>
                </c:pt>
                <c:pt idx="1766">
                  <c:v>102.67296717599881</c:v>
                </c:pt>
                <c:pt idx="1767">
                  <c:v>104.6579513263584</c:v>
                </c:pt>
                <c:pt idx="1768">
                  <c:v>105.6790702511246</c:v>
                </c:pt>
                <c:pt idx="1769">
                  <c:v>106.417339149494</c:v>
                </c:pt>
                <c:pt idx="1770">
                  <c:v>104.97903852352989</c:v>
                </c:pt>
                <c:pt idx="1771">
                  <c:v>103.5063381997563</c:v>
                </c:pt>
                <c:pt idx="1772">
                  <c:v>103.11498384012491</c:v>
                </c:pt>
                <c:pt idx="1773">
                  <c:v>100.84663382488441</c:v>
                </c:pt>
                <c:pt idx="1774">
                  <c:v>100.1866311425363</c:v>
                </c:pt>
                <c:pt idx="1775">
                  <c:v>100.72429615092599</c:v>
                </c:pt>
                <c:pt idx="1776">
                  <c:v>102.25996101975041</c:v>
                </c:pt>
                <c:pt idx="1777">
                  <c:v>101.0743714113123</c:v>
                </c:pt>
                <c:pt idx="1778">
                  <c:v>103.186622133114</c:v>
                </c:pt>
                <c:pt idx="1779">
                  <c:v>105.1026535038081</c:v>
                </c:pt>
                <c:pt idx="1780">
                  <c:v>106.1718724817496</c:v>
                </c:pt>
                <c:pt idx="1781">
                  <c:v>107.0279576516525</c:v>
                </c:pt>
                <c:pt idx="1782">
                  <c:v>106.9083031695513</c:v>
                </c:pt>
                <c:pt idx="1783">
                  <c:v>107.0408351159049</c:v>
                </c:pt>
                <c:pt idx="1784">
                  <c:v>108.00741902894821</c:v>
                </c:pt>
                <c:pt idx="1785">
                  <c:v>109.0907643024395</c:v>
                </c:pt>
                <c:pt idx="1786">
                  <c:v>106.04192144875471</c:v>
                </c:pt>
                <c:pt idx="1787">
                  <c:v>106.6052540511466</c:v>
                </c:pt>
                <c:pt idx="1788">
                  <c:v>107.1137656937825</c:v>
                </c:pt>
                <c:pt idx="1789">
                  <c:v>106.612597467219</c:v>
                </c:pt>
                <c:pt idx="1790">
                  <c:v>107.27380655889741</c:v>
                </c:pt>
                <c:pt idx="1791">
                  <c:v>107.23753972330771</c:v>
                </c:pt>
                <c:pt idx="1792">
                  <c:v>106.06368519178881</c:v>
                </c:pt>
                <c:pt idx="1793">
                  <c:v>106.7788895060372</c:v>
                </c:pt>
                <c:pt idx="1794">
                  <c:v>106.0583840057712</c:v>
                </c:pt>
                <c:pt idx="1795">
                  <c:v>106.9700382177525</c:v>
                </c:pt>
                <c:pt idx="1796">
                  <c:v>106.95244250483231</c:v>
                </c:pt>
                <c:pt idx="1797">
                  <c:v>105.7808531061016</c:v>
                </c:pt>
                <c:pt idx="1798">
                  <c:v>105.77592612659591</c:v>
                </c:pt>
                <c:pt idx="1799">
                  <c:v>105.7525603574519</c:v>
                </c:pt>
                <c:pt idx="1800">
                  <c:v>106.3366208150595</c:v>
                </c:pt>
                <c:pt idx="1801">
                  <c:v>105.8889041993139</c:v>
                </c:pt>
                <c:pt idx="1802">
                  <c:v>103.8281687939871</c:v>
                </c:pt>
                <c:pt idx="1803">
                  <c:v>99.654188455020972</c:v>
                </c:pt>
                <c:pt idx="1804">
                  <c:v>99.795669475186372</c:v>
                </c:pt>
                <c:pt idx="1805">
                  <c:v>100.03304878067959</c:v>
                </c:pt>
                <c:pt idx="1806">
                  <c:v>99.251207606017886</c:v>
                </c:pt>
                <c:pt idx="1807">
                  <c:v>100.9720645416098</c:v>
                </c:pt>
                <c:pt idx="1808">
                  <c:v>99.302267912584412</c:v>
                </c:pt>
                <c:pt idx="1809">
                  <c:v>99.489796905154861</c:v>
                </c:pt>
                <c:pt idx="1810">
                  <c:v>100.24128396243751</c:v>
                </c:pt>
                <c:pt idx="1811">
                  <c:v>100.8857041398624</c:v>
                </c:pt>
                <c:pt idx="1812">
                  <c:v>101.1339815094738</c:v>
                </c:pt>
                <c:pt idx="1813">
                  <c:v>101.1141914557974</c:v>
                </c:pt>
                <c:pt idx="1814">
                  <c:v>101.0680858356417</c:v>
                </c:pt>
                <c:pt idx="1815">
                  <c:v>101.2722100545664</c:v>
                </c:pt>
                <c:pt idx="1816">
                  <c:v>99.439547903785083</c:v>
                </c:pt>
                <c:pt idx="1817">
                  <c:v>99.522001030909792</c:v>
                </c:pt>
                <c:pt idx="1818">
                  <c:v>99.537111686638298</c:v>
                </c:pt>
                <c:pt idx="1819">
                  <c:v>101.2660608995882</c:v>
                </c:pt>
                <c:pt idx="1820">
                  <c:v>101.4957748834056</c:v>
                </c:pt>
                <c:pt idx="1821">
                  <c:v>101.3661401485119</c:v>
                </c:pt>
                <c:pt idx="1822">
                  <c:v>102.0169187936722</c:v>
                </c:pt>
                <c:pt idx="1823">
                  <c:v>102.2920166575252</c:v>
                </c:pt>
                <c:pt idx="1824">
                  <c:v>101.917909883148</c:v>
                </c:pt>
                <c:pt idx="1825">
                  <c:v>102.2906574056277</c:v>
                </c:pt>
                <c:pt idx="1826">
                  <c:v>102.470085788806</c:v>
                </c:pt>
                <c:pt idx="1827">
                  <c:v>101.8018065246446</c:v>
                </c:pt>
                <c:pt idx="1828">
                  <c:v>103.84332077376079</c:v>
                </c:pt>
                <c:pt idx="1829">
                  <c:v>104.7272789662707</c:v>
                </c:pt>
                <c:pt idx="1830">
                  <c:v>107.63293357483271</c:v>
                </c:pt>
                <c:pt idx="1831">
                  <c:v>110.0980614033482</c:v>
                </c:pt>
                <c:pt idx="1832">
                  <c:v>112.4149738064667</c:v>
                </c:pt>
                <c:pt idx="1833">
                  <c:v>112.99853036826219</c:v>
                </c:pt>
                <c:pt idx="1834">
                  <c:v>112.2362467979207</c:v>
                </c:pt>
                <c:pt idx="1835">
                  <c:v>112.352405810479</c:v>
                </c:pt>
                <c:pt idx="1836">
                  <c:v>112.34346811287681</c:v>
                </c:pt>
                <c:pt idx="1837">
                  <c:v>113.7978193310544</c:v>
                </c:pt>
                <c:pt idx="1838">
                  <c:v>114.07176199515681</c:v>
                </c:pt>
                <c:pt idx="1839">
                  <c:v>113.2139662751044</c:v>
                </c:pt>
                <c:pt idx="1840">
                  <c:v>113.7350351602217</c:v>
                </c:pt>
                <c:pt idx="1841">
                  <c:v>113.94786916040709</c:v>
                </c:pt>
                <c:pt idx="1842">
                  <c:v>114.6325083947424</c:v>
                </c:pt>
                <c:pt idx="1843">
                  <c:v>116.1778018584684</c:v>
                </c:pt>
                <c:pt idx="1844">
                  <c:v>117.2765601957648</c:v>
                </c:pt>
                <c:pt idx="1845">
                  <c:v>118.5861876871239</c:v>
                </c:pt>
                <c:pt idx="1846">
                  <c:v>121.8750231349166</c:v>
                </c:pt>
                <c:pt idx="1847">
                  <c:v>122.9615858347313</c:v>
                </c:pt>
                <c:pt idx="1848">
                  <c:v>122.7141986288688</c:v>
                </c:pt>
                <c:pt idx="1849">
                  <c:v>124.4847739837289</c:v>
                </c:pt>
                <c:pt idx="1850">
                  <c:v>122.9650167814136</c:v>
                </c:pt>
                <c:pt idx="1851">
                  <c:v>124.2460025127148</c:v>
                </c:pt>
                <c:pt idx="1852">
                  <c:v>123.004169058627</c:v>
                </c:pt>
                <c:pt idx="1853">
                  <c:v>125.9255539695324</c:v>
                </c:pt>
                <c:pt idx="1854">
                  <c:v>128.02365729156131</c:v>
                </c:pt>
                <c:pt idx="1855">
                  <c:v>128.56346039624879</c:v>
                </c:pt>
                <c:pt idx="1856">
                  <c:v>126.61905811904791</c:v>
                </c:pt>
                <c:pt idx="1857">
                  <c:v>124.6703909350381</c:v>
                </c:pt>
                <c:pt idx="1858">
                  <c:v>126.1954537418937</c:v>
                </c:pt>
                <c:pt idx="1859">
                  <c:v>127.2366794914151</c:v>
                </c:pt>
                <c:pt idx="1860">
                  <c:v>127.2602923221871</c:v>
                </c:pt>
                <c:pt idx="1861">
                  <c:v>126.8358074885647</c:v>
                </c:pt>
                <c:pt idx="1862">
                  <c:v>125.89960893710909</c:v>
                </c:pt>
                <c:pt idx="1863">
                  <c:v>126.026756082839</c:v>
                </c:pt>
                <c:pt idx="1864">
                  <c:v>125.22905930543661</c:v>
                </c:pt>
                <c:pt idx="1865">
                  <c:v>123.08969039358151</c:v>
                </c:pt>
                <c:pt idx="1866">
                  <c:v>122.7009151060178</c:v>
                </c:pt>
                <c:pt idx="1867">
                  <c:v>122.53395910645401</c:v>
                </c:pt>
                <c:pt idx="1868">
                  <c:v>122.8598942625096</c:v>
                </c:pt>
                <c:pt idx="1869">
                  <c:v>123.1650614854546</c:v>
                </c:pt>
                <c:pt idx="1870">
                  <c:v>123.114991066366</c:v>
                </c:pt>
                <c:pt idx="1871">
                  <c:v>126.7788839403601</c:v>
                </c:pt>
                <c:pt idx="1872">
                  <c:v>129.0058103694922</c:v>
                </c:pt>
                <c:pt idx="1873">
                  <c:v>134.51078248557829</c:v>
                </c:pt>
                <c:pt idx="1874">
                  <c:v>138.21935454391149</c:v>
                </c:pt>
                <c:pt idx="1875">
                  <c:v>137.26338809655931</c:v>
                </c:pt>
                <c:pt idx="1876">
                  <c:v>141.69604824494499</c:v>
                </c:pt>
                <c:pt idx="1877">
                  <c:v>157.57482871819721</c:v>
                </c:pt>
                <c:pt idx="1878">
                  <c:v>161.67456783783439</c:v>
                </c:pt>
                <c:pt idx="1879">
                  <c:v>162.5712764685918</c:v>
                </c:pt>
                <c:pt idx="1880">
                  <c:v>166.3057967333198</c:v>
                </c:pt>
                <c:pt idx="1881">
                  <c:v>170.94938272156361</c:v>
                </c:pt>
                <c:pt idx="1882">
                  <c:v>164.90207632065949</c:v>
                </c:pt>
                <c:pt idx="1883">
                  <c:v>162.50547769646121</c:v>
                </c:pt>
                <c:pt idx="1884">
                  <c:v>164.6918160754845</c:v>
                </c:pt>
                <c:pt idx="1885">
                  <c:v>162.13717258478519</c:v>
                </c:pt>
                <c:pt idx="1886">
                  <c:v>162.9231916292469</c:v>
                </c:pt>
                <c:pt idx="1887">
                  <c:v>167.38152734849879</c:v>
                </c:pt>
                <c:pt idx="1888">
                  <c:v>169.76987911443479</c:v>
                </c:pt>
                <c:pt idx="1889">
                  <c:v>174.7366656594053</c:v>
                </c:pt>
                <c:pt idx="1890">
                  <c:v>177.73014581622951</c:v>
                </c:pt>
                <c:pt idx="1891">
                  <c:v>179.7654291477879</c:v>
                </c:pt>
                <c:pt idx="1892">
                  <c:v>184.47800461558029</c:v>
                </c:pt>
                <c:pt idx="1893">
                  <c:v>183.5380612301112</c:v>
                </c:pt>
                <c:pt idx="1894">
                  <c:v>179.76950140650251</c:v>
                </c:pt>
                <c:pt idx="1895">
                  <c:v>179.6073241058827</c:v>
                </c:pt>
                <c:pt idx="1896">
                  <c:v>171.2870568771863</c:v>
                </c:pt>
                <c:pt idx="1897">
                  <c:v>173.24958657546119</c:v>
                </c:pt>
                <c:pt idx="1898">
                  <c:v>178.78350951514861</c:v>
                </c:pt>
                <c:pt idx="1899">
                  <c:v>175.21363697382199</c:v>
                </c:pt>
                <c:pt idx="1900">
                  <c:v>174.7751133578538</c:v>
                </c:pt>
                <c:pt idx="1901">
                  <c:v>173.2545026238015</c:v>
                </c:pt>
                <c:pt idx="1902">
                  <c:v>173.8957658474805</c:v>
                </c:pt>
                <c:pt idx="1903">
                  <c:v>178.00230417969669</c:v>
                </c:pt>
                <c:pt idx="1904">
                  <c:v>179.6826512701634</c:v>
                </c:pt>
                <c:pt idx="1905">
                  <c:v>177.70661987846299</c:v>
                </c:pt>
                <c:pt idx="1906">
                  <c:v>177.5639900206308</c:v>
                </c:pt>
                <c:pt idx="1907">
                  <c:v>180.95004249679539</c:v>
                </c:pt>
                <c:pt idx="1908">
                  <c:v>182.19371275620529</c:v>
                </c:pt>
                <c:pt idx="1909">
                  <c:v>184.75216638484531</c:v>
                </c:pt>
                <c:pt idx="1910">
                  <c:v>182.60914760743461</c:v>
                </c:pt>
                <c:pt idx="1911">
                  <c:v>183.2667813733529</c:v>
                </c:pt>
                <c:pt idx="1912">
                  <c:v>185.44978262010719</c:v>
                </c:pt>
                <c:pt idx="1913">
                  <c:v>174.54717985442571</c:v>
                </c:pt>
                <c:pt idx="1914">
                  <c:v>171.58558138964739</c:v>
                </c:pt>
                <c:pt idx="1915">
                  <c:v>174.26091142668221</c:v>
                </c:pt>
                <c:pt idx="1916">
                  <c:v>167.41150155161179</c:v>
                </c:pt>
                <c:pt idx="1917">
                  <c:v>167.7901968519401</c:v>
                </c:pt>
                <c:pt idx="1918">
                  <c:v>170.72386920925589</c:v>
                </c:pt>
                <c:pt idx="1919">
                  <c:v>174.7914511612282</c:v>
                </c:pt>
                <c:pt idx="1920">
                  <c:v>177.53629816394951</c:v>
                </c:pt>
                <c:pt idx="1921">
                  <c:v>175.96774505278259</c:v>
                </c:pt>
                <c:pt idx="1922">
                  <c:v>176.53300720402609</c:v>
                </c:pt>
                <c:pt idx="1923">
                  <c:v>177.0874413218269</c:v>
                </c:pt>
                <c:pt idx="1924">
                  <c:v>176.38529688287591</c:v>
                </c:pt>
                <c:pt idx="1925">
                  <c:v>176.97561304733651</c:v>
                </c:pt>
                <c:pt idx="1926">
                  <c:v>173.9742230276712</c:v>
                </c:pt>
                <c:pt idx="1927">
                  <c:v>171.9941138933911</c:v>
                </c:pt>
                <c:pt idx="1928">
                  <c:v>172.13965274376261</c:v>
                </c:pt>
                <c:pt idx="1929">
                  <c:v>172.31853012009671</c:v>
                </c:pt>
                <c:pt idx="1930">
                  <c:v>170.66370081929841</c:v>
                </c:pt>
                <c:pt idx="1931">
                  <c:v>172.9856692674353</c:v>
                </c:pt>
                <c:pt idx="1932">
                  <c:v>174.71193028439779</c:v>
                </c:pt>
                <c:pt idx="1933">
                  <c:v>173.45298163616761</c:v>
                </c:pt>
                <c:pt idx="1934">
                  <c:v>173.0823811973178</c:v>
                </c:pt>
                <c:pt idx="1935">
                  <c:v>168.31052031039081</c:v>
                </c:pt>
                <c:pt idx="1936">
                  <c:v>169.08251571621631</c:v>
                </c:pt>
                <c:pt idx="1937">
                  <c:v>169.8414037148907</c:v>
                </c:pt>
                <c:pt idx="1938">
                  <c:v>167.8962766115018</c:v>
                </c:pt>
                <c:pt idx="1939">
                  <c:v>169.7791217644822</c:v>
                </c:pt>
                <c:pt idx="1940">
                  <c:v>174.39799419596869</c:v>
                </c:pt>
                <c:pt idx="1941">
                  <c:v>177.32251252970991</c:v>
                </c:pt>
                <c:pt idx="1942">
                  <c:v>176.377201930279</c:v>
                </c:pt>
                <c:pt idx="1943">
                  <c:v>176.1137638830773</c:v>
                </c:pt>
                <c:pt idx="1944">
                  <c:v>175.44591628354871</c:v>
                </c:pt>
                <c:pt idx="1945">
                  <c:v>172.8224686798952</c:v>
                </c:pt>
                <c:pt idx="1946">
                  <c:v>171.31741905829469</c:v>
                </c:pt>
                <c:pt idx="1947">
                  <c:v>171.6033744143439</c:v>
                </c:pt>
                <c:pt idx="1948">
                  <c:v>170.93696154028109</c:v>
                </c:pt>
                <c:pt idx="1949">
                  <c:v>175.02995492425711</c:v>
                </c:pt>
                <c:pt idx="1950">
                  <c:v>177.12541357719721</c:v>
                </c:pt>
                <c:pt idx="1951">
                  <c:v>178.74502116480011</c:v>
                </c:pt>
                <c:pt idx="1952">
                  <c:v>176.06005416180969</c:v>
                </c:pt>
                <c:pt idx="1953">
                  <c:v>177.21894377829551</c:v>
                </c:pt>
                <c:pt idx="1954">
                  <c:v>179.46919846083981</c:v>
                </c:pt>
                <c:pt idx="1955">
                  <c:v>179.46977881318361</c:v>
                </c:pt>
                <c:pt idx="1956">
                  <c:v>179.90997261440421</c:v>
                </c:pt>
                <c:pt idx="1957">
                  <c:v>181.9364359964633</c:v>
                </c:pt>
                <c:pt idx="1958">
                  <c:v>181.0175220829916</c:v>
                </c:pt>
                <c:pt idx="1959">
                  <c:v>180.83374255736859</c:v>
                </c:pt>
                <c:pt idx="1960">
                  <c:v>173.419609926345</c:v>
                </c:pt>
                <c:pt idx="1961">
                  <c:v>175.09895557336219</c:v>
                </c:pt>
                <c:pt idx="1962">
                  <c:v>177.39521489219959</c:v>
                </c:pt>
                <c:pt idx="1963">
                  <c:v>176.6484316266388</c:v>
                </c:pt>
                <c:pt idx="1964">
                  <c:v>177.56130555654121</c:v>
                </c:pt>
                <c:pt idx="1965">
                  <c:v>172.29199276149461</c:v>
                </c:pt>
                <c:pt idx="1966">
                  <c:v>169.90657519912671</c:v>
                </c:pt>
                <c:pt idx="1967">
                  <c:v>163.19524231439661</c:v>
                </c:pt>
                <c:pt idx="1968">
                  <c:v>165.67411070543289</c:v>
                </c:pt>
                <c:pt idx="1969">
                  <c:v>165.70555068443841</c:v>
                </c:pt>
                <c:pt idx="1970">
                  <c:v>164.41683121462191</c:v>
                </c:pt>
                <c:pt idx="1971">
                  <c:v>163.4115981579989</c:v>
                </c:pt>
                <c:pt idx="1972">
                  <c:v>162.3918365078068</c:v>
                </c:pt>
                <c:pt idx="1973">
                  <c:v>164.65687173876461</c:v>
                </c:pt>
                <c:pt idx="1974">
                  <c:v>167.72291558334419</c:v>
                </c:pt>
                <c:pt idx="1975">
                  <c:v>165.93388270264779</c:v>
                </c:pt>
                <c:pt idx="1976">
                  <c:v>167.69707167101481</c:v>
                </c:pt>
                <c:pt idx="1977">
                  <c:v>164.88262015361761</c:v>
                </c:pt>
                <c:pt idx="1978">
                  <c:v>160.97513511208481</c:v>
                </c:pt>
                <c:pt idx="1979">
                  <c:v>161.6575463395927</c:v>
                </c:pt>
                <c:pt idx="1980">
                  <c:v>163.26949946610381</c:v>
                </c:pt>
                <c:pt idx="1981">
                  <c:v>165.28250161357471</c:v>
                </c:pt>
                <c:pt idx="1982">
                  <c:v>167.38755797025959</c:v>
                </c:pt>
                <c:pt idx="1983">
                  <c:v>168.6242216321325</c:v>
                </c:pt>
                <c:pt idx="1984">
                  <c:v>166.88310490706971</c:v>
                </c:pt>
                <c:pt idx="1985">
                  <c:v>168.31976263720861</c:v>
                </c:pt>
                <c:pt idx="1986">
                  <c:v>169.3748963376427</c:v>
                </c:pt>
                <c:pt idx="1987">
                  <c:v>170.74828848899801</c:v>
                </c:pt>
                <c:pt idx="1988">
                  <c:v>173.69554154334</c:v>
                </c:pt>
                <c:pt idx="1989">
                  <c:v>176.93948779526269</c:v>
                </c:pt>
                <c:pt idx="1990">
                  <c:v>176.72062494163649</c:v>
                </c:pt>
                <c:pt idx="1991">
                  <c:v>175.40363630330819</c:v>
                </c:pt>
                <c:pt idx="1992">
                  <c:v>175.06166724201091</c:v>
                </c:pt>
                <c:pt idx="1993">
                  <c:v>175.97833768163721</c:v>
                </c:pt>
                <c:pt idx="1994">
                  <c:v>175.4601579664031</c:v>
                </c:pt>
                <c:pt idx="1995">
                  <c:v>174.59784644003179</c:v>
                </c:pt>
                <c:pt idx="1996">
                  <c:v>177.26216689473529</c:v>
                </c:pt>
                <c:pt idx="1997">
                  <c:v>180.80891020539119</c:v>
                </c:pt>
                <c:pt idx="1998">
                  <c:v>182.70509543682911</c:v>
                </c:pt>
                <c:pt idx="1999">
                  <c:v>179.61515476883841</c:v>
                </c:pt>
                <c:pt idx="2000">
                  <c:v>177.86972047443601</c:v>
                </c:pt>
                <c:pt idx="2001">
                  <c:v>178.45737948501591</c:v>
                </c:pt>
                <c:pt idx="2002">
                  <c:v>178.91798633233319</c:v>
                </c:pt>
                <c:pt idx="2003">
                  <c:v>173.71201547201159</c:v>
                </c:pt>
                <c:pt idx="2004">
                  <c:v>176.79332575642911</c:v>
                </c:pt>
                <c:pt idx="2005">
                  <c:v>176.51908231628519</c:v>
                </c:pt>
                <c:pt idx="2006">
                  <c:v>178.0153388690216</c:v>
                </c:pt>
                <c:pt idx="2007">
                  <c:v>175.70722398655701</c:v>
                </c:pt>
                <c:pt idx="2008">
                  <c:v>177.03109330729751</c:v>
                </c:pt>
                <c:pt idx="2009">
                  <c:v>179.52154975043291</c:v>
                </c:pt>
                <c:pt idx="2010">
                  <c:v>180.02076824549439</c:v>
                </c:pt>
                <c:pt idx="2011">
                  <c:v>179.2263816969828</c:v>
                </c:pt>
                <c:pt idx="2012">
                  <c:v>177.64390948144751</c:v>
                </c:pt>
                <c:pt idx="2013">
                  <c:v>174.35995755851559</c:v>
                </c:pt>
                <c:pt idx="2014">
                  <c:v>175.49807459266609</c:v>
                </c:pt>
                <c:pt idx="2015">
                  <c:v>173.31224941672161</c:v>
                </c:pt>
                <c:pt idx="2016">
                  <c:v>169.93594493734739</c:v>
                </c:pt>
                <c:pt idx="2017">
                  <c:v>168.13443879517229</c:v>
                </c:pt>
                <c:pt idx="2018">
                  <c:v>161.1930927683951</c:v>
                </c:pt>
                <c:pt idx="2019">
                  <c:v>159.3041727917512</c:v>
                </c:pt>
                <c:pt idx="2020">
                  <c:v>163.98465612430269</c:v>
                </c:pt>
                <c:pt idx="2021">
                  <c:v>164.1190100461385</c:v>
                </c:pt>
                <c:pt idx="2022">
                  <c:v>167.04325886786</c:v>
                </c:pt>
                <c:pt idx="2023">
                  <c:v>165.64478126713769</c:v>
                </c:pt>
                <c:pt idx="2024">
                  <c:v>165.7320730973704</c:v>
                </c:pt>
                <c:pt idx="2025">
                  <c:v>166.54547860218719</c:v>
                </c:pt>
                <c:pt idx="2026">
                  <c:v>167.72100115199871</c:v>
                </c:pt>
                <c:pt idx="2027">
                  <c:v>168.51435571039769</c:v>
                </c:pt>
                <c:pt idx="2028">
                  <c:v>169.8712718999584</c:v>
                </c:pt>
                <c:pt idx="2029">
                  <c:v>172.19036058850031</c:v>
                </c:pt>
                <c:pt idx="2030">
                  <c:v>173.31816993533889</c:v>
                </c:pt>
                <c:pt idx="2031">
                  <c:v>172.851311618371</c:v>
                </c:pt>
                <c:pt idx="2032">
                  <c:v>166.64686404120499</c:v>
                </c:pt>
                <c:pt idx="2033">
                  <c:v>165.65690538092099</c:v>
                </c:pt>
                <c:pt idx="2034">
                  <c:v>169.0482387835886</c:v>
                </c:pt>
                <c:pt idx="2035">
                  <c:v>167.2275781413791</c:v>
                </c:pt>
                <c:pt idx="2036">
                  <c:v>167.34330916709041</c:v>
                </c:pt>
                <c:pt idx="2037">
                  <c:v>166.8205152350171</c:v>
                </c:pt>
                <c:pt idx="2038">
                  <c:v>164.97789072606309</c:v>
                </c:pt>
                <c:pt idx="2039">
                  <c:v>168.55227100567851</c:v>
                </c:pt>
                <c:pt idx="2040">
                  <c:v>168.45640405520081</c:v>
                </c:pt>
                <c:pt idx="2041">
                  <c:v>169.69144892010121</c:v>
                </c:pt>
                <c:pt idx="2042">
                  <c:v>170.83054489824411</c:v>
                </c:pt>
                <c:pt idx="2043">
                  <c:v>171.03229259940599</c:v>
                </c:pt>
                <c:pt idx="2044">
                  <c:v>171.07701285504061</c:v>
                </c:pt>
                <c:pt idx="2045">
                  <c:v>172.40957011424999</c:v>
                </c:pt>
                <c:pt idx="2046">
                  <c:v>172.25326762975911</c:v>
                </c:pt>
                <c:pt idx="2047">
                  <c:v>172.09329283054021</c:v>
                </c:pt>
                <c:pt idx="2048">
                  <c:v>173.3438116827231</c:v>
                </c:pt>
                <c:pt idx="2049">
                  <c:v>175.32051539747789</c:v>
                </c:pt>
                <c:pt idx="2050">
                  <c:v>177.48827414477799</c:v>
                </c:pt>
                <c:pt idx="2051">
                  <c:v>176.62764940148261</c:v>
                </c:pt>
                <c:pt idx="2052">
                  <c:v>177.81138865108849</c:v>
                </c:pt>
                <c:pt idx="2053">
                  <c:v>173.9621210614533</c:v>
                </c:pt>
                <c:pt idx="2054">
                  <c:v>171.60654890812239</c:v>
                </c:pt>
                <c:pt idx="2055">
                  <c:v>168.10581285410319</c:v>
                </c:pt>
                <c:pt idx="2056">
                  <c:v>166.40670902147181</c:v>
                </c:pt>
                <c:pt idx="2057">
                  <c:v>169.93785799658551</c:v>
                </c:pt>
                <c:pt idx="2058">
                  <c:v>171.35862540790291</c:v>
                </c:pt>
                <c:pt idx="2059">
                  <c:v>171.071449593811</c:v>
                </c:pt>
                <c:pt idx="2060">
                  <c:v>170.70645232121629</c:v>
                </c:pt>
                <c:pt idx="2061">
                  <c:v>171.9296523454918</c:v>
                </c:pt>
                <c:pt idx="2062">
                  <c:v>173.0809480273499</c:v>
                </c:pt>
                <c:pt idx="2063">
                  <c:v>173.17812555849071</c:v>
                </c:pt>
                <c:pt idx="2064">
                  <c:v>171.83793759853231</c:v>
                </c:pt>
                <c:pt idx="2065">
                  <c:v>170.57805884047721</c:v>
                </c:pt>
                <c:pt idx="2066">
                  <c:v>170.48571736221601</c:v>
                </c:pt>
                <c:pt idx="2067">
                  <c:v>169.84967998182341</c:v>
                </c:pt>
                <c:pt idx="2068">
                  <c:v>174.3779773334781</c:v>
                </c:pt>
                <c:pt idx="2069">
                  <c:v>172.159847764533</c:v>
                </c:pt>
                <c:pt idx="2070">
                  <c:v>173.61340914044899</c:v>
                </c:pt>
                <c:pt idx="2071">
                  <c:v>174.8450659010968</c:v>
                </c:pt>
                <c:pt idx="2072">
                  <c:v>171.81846970098579</c:v>
                </c:pt>
                <c:pt idx="2073">
                  <c:v>171.91955705033891</c:v>
                </c:pt>
                <c:pt idx="2074">
                  <c:v>167.97289810837151</c:v>
                </c:pt>
                <c:pt idx="2075">
                  <c:v>167.29000123146869</c:v>
                </c:pt>
                <c:pt idx="2076">
                  <c:v>165.9377539892169</c:v>
                </c:pt>
                <c:pt idx="2077">
                  <c:v>168.94470767459461</c:v>
                </c:pt>
                <c:pt idx="2078">
                  <c:v>166.1000425905244</c:v>
                </c:pt>
                <c:pt idx="2079">
                  <c:v>164.57708130239641</c:v>
                </c:pt>
                <c:pt idx="2080">
                  <c:v>165.06739922557151</c:v>
                </c:pt>
                <c:pt idx="2081">
                  <c:v>165.07379479856701</c:v>
                </c:pt>
                <c:pt idx="2082">
                  <c:v>162.84768736712661</c:v>
                </c:pt>
                <c:pt idx="2083">
                  <c:v>158.99110268431929</c:v>
                </c:pt>
                <c:pt idx="2084">
                  <c:v>158.23305657034271</c:v>
                </c:pt>
                <c:pt idx="2085">
                  <c:v>156.9195131083313</c:v>
                </c:pt>
                <c:pt idx="2086">
                  <c:v>155.96563762508919</c:v>
                </c:pt>
                <c:pt idx="2087">
                  <c:v>153.6773896748081</c:v>
                </c:pt>
                <c:pt idx="2088">
                  <c:v>152.63222341102241</c:v>
                </c:pt>
                <c:pt idx="2089">
                  <c:v>157.80012678505261</c:v>
                </c:pt>
                <c:pt idx="2090">
                  <c:v>159.40093247078929</c:v>
                </c:pt>
                <c:pt idx="2091">
                  <c:v>162.34107975657761</c:v>
                </c:pt>
                <c:pt idx="2092">
                  <c:v>163.5589311786843</c:v>
                </c:pt>
                <c:pt idx="2093">
                  <c:v>167.00845784418101</c:v>
                </c:pt>
                <c:pt idx="2094">
                  <c:v>168.57228633235999</c:v>
                </c:pt>
                <c:pt idx="2095">
                  <c:v>168.70477738243071</c:v>
                </c:pt>
                <c:pt idx="2096">
                  <c:v>171.88563449092291</c:v>
                </c:pt>
                <c:pt idx="2097">
                  <c:v>172.858379575068</c:v>
                </c:pt>
                <c:pt idx="2098">
                  <c:v>171.01134718547829</c:v>
                </c:pt>
                <c:pt idx="2099">
                  <c:v>169.98158743513551</c:v>
                </c:pt>
                <c:pt idx="2100">
                  <c:v>168.448837949937</c:v>
                </c:pt>
                <c:pt idx="2101">
                  <c:v>165.20814844102301</c:v>
                </c:pt>
                <c:pt idx="2102">
                  <c:v>165.19354300835499</c:v>
                </c:pt>
                <c:pt idx="2103">
                  <c:v>165.28851804794311</c:v>
                </c:pt>
                <c:pt idx="2104">
                  <c:v>165.0086862395909</c:v>
                </c:pt>
                <c:pt idx="2105">
                  <c:v>161.32394484092171</c:v>
                </c:pt>
                <c:pt idx="2106">
                  <c:v>156.72673905279689</c:v>
                </c:pt>
                <c:pt idx="2107">
                  <c:v>157.68557772305971</c:v>
                </c:pt>
                <c:pt idx="2108">
                  <c:v>158.6425173897</c:v>
                </c:pt>
                <c:pt idx="2109">
                  <c:v>158.72736680078299</c:v>
                </c:pt>
                <c:pt idx="2110">
                  <c:v>163.10461498049381</c:v>
                </c:pt>
                <c:pt idx="2111">
                  <c:v>164.67851565624079</c:v>
                </c:pt>
                <c:pt idx="2112">
                  <c:v>158.77042636173189</c:v>
                </c:pt>
                <c:pt idx="2113">
                  <c:v>155.71817830468021</c:v>
                </c:pt>
                <c:pt idx="2114">
                  <c:v>158.0626466963798</c:v>
                </c:pt>
                <c:pt idx="2115">
                  <c:v>159.7680518502965</c:v>
                </c:pt>
                <c:pt idx="2116">
                  <c:v>155.50834458585919</c:v>
                </c:pt>
                <c:pt idx="2117">
                  <c:v>156.87037692293171</c:v>
                </c:pt>
                <c:pt idx="2118">
                  <c:v>158.68430906346259</c:v>
                </c:pt>
                <c:pt idx="2119">
                  <c:v>157.83274594851571</c:v>
                </c:pt>
                <c:pt idx="2120">
                  <c:v>160.79918108048309</c:v>
                </c:pt>
                <c:pt idx="2121">
                  <c:v>160.83558804245561</c:v>
                </c:pt>
                <c:pt idx="2122">
                  <c:v>160.156860974003</c:v>
                </c:pt>
                <c:pt idx="2123">
                  <c:v>159.47691234195591</c:v>
                </c:pt>
                <c:pt idx="2124">
                  <c:v>158.8733354299909</c:v>
                </c:pt>
                <c:pt idx="2125">
                  <c:v>157.93346441230719</c:v>
                </c:pt>
                <c:pt idx="2126">
                  <c:v>156.52597108284959</c:v>
                </c:pt>
                <c:pt idx="2127">
                  <c:v>156.39217310959009</c:v>
                </c:pt>
                <c:pt idx="2128">
                  <c:v>156.51694688757419</c:v>
                </c:pt>
                <c:pt idx="2129">
                  <c:v>157.57120153941361</c:v>
                </c:pt>
                <c:pt idx="2130">
                  <c:v>157.60296185619481</c:v>
                </c:pt>
                <c:pt idx="2131">
                  <c:v>153.6282362313404</c:v>
                </c:pt>
                <c:pt idx="2132">
                  <c:v>147.614723722001</c:v>
                </c:pt>
                <c:pt idx="2133">
                  <c:v>145.67780084974339</c:v>
                </c:pt>
                <c:pt idx="2134">
                  <c:v>145.7729144718362</c:v>
                </c:pt>
                <c:pt idx="2135">
                  <c:v>143.15925576474569</c:v>
                </c:pt>
                <c:pt idx="2136">
                  <c:v>142.250360812449</c:v>
                </c:pt>
                <c:pt idx="2137">
                  <c:v>144.44314979565951</c:v>
                </c:pt>
                <c:pt idx="2138">
                  <c:v>141.16663549464101</c:v>
                </c:pt>
                <c:pt idx="2139">
                  <c:v>141.81513490372501</c:v>
                </c:pt>
                <c:pt idx="2140">
                  <c:v>143.60163339055271</c:v>
                </c:pt>
                <c:pt idx="2141">
                  <c:v>144.0954195917397</c:v>
                </c:pt>
                <c:pt idx="2142">
                  <c:v>144.82615847935131</c:v>
                </c:pt>
                <c:pt idx="2143">
                  <c:v>145.53418379408171</c:v>
                </c:pt>
                <c:pt idx="2144">
                  <c:v>145.8431199943162</c:v>
                </c:pt>
                <c:pt idx="2145">
                  <c:v>149.48228915571451</c:v>
                </c:pt>
                <c:pt idx="2146">
                  <c:v>150.10073692175959</c:v>
                </c:pt>
                <c:pt idx="2147">
                  <c:v>148.85923811699499</c:v>
                </c:pt>
                <c:pt idx="2148">
                  <c:v>149.34203613055431</c:v>
                </c:pt>
                <c:pt idx="2149">
                  <c:v>150.32308506094671</c:v>
                </c:pt>
                <c:pt idx="2150">
                  <c:v>147.07568758399091</c:v>
                </c:pt>
                <c:pt idx="2151">
                  <c:v>148.94437153009241</c:v>
                </c:pt>
                <c:pt idx="2152">
                  <c:v>150.8429974410007</c:v>
                </c:pt>
                <c:pt idx="2153">
                  <c:v>151.18885118300699</c:v>
                </c:pt>
                <c:pt idx="2154">
                  <c:v>150.43690248268871</c:v>
                </c:pt>
                <c:pt idx="2155">
                  <c:v>152.25913110741649</c:v>
                </c:pt>
                <c:pt idx="2156">
                  <c:v>154.83976867776599</c:v>
                </c:pt>
                <c:pt idx="2157">
                  <c:v>152.54024645572079</c:v>
                </c:pt>
                <c:pt idx="2158">
                  <c:v>153.7894065718975</c:v>
                </c:pt>
                <c:pt idx="2159">
                  <c:v>152.76987844022111</c:v>
                </c:pt>
                <c:pt idx="2160">
                  <c:v>153.89996010762289</c:v>
                </c:pt>
                <c:pt idx="2161">
                  <c:v>155.00046512929799</c:v>
                </c:pt>
                <c:pt idx="2162">
                  <c:v>156.20676456636161</c:v>
                </c:pt>
                <c:pt idx="2163">
                  <c:v>155.81138462845129</c:v>
                </c:pt>
                <c:pt idx="2164">
                  <c:v>156.38803722181549</c:v>
                </c:pt>
                <c:pt idx="2165">
                  <c:v>155.76921997088601</c:v>
                </c:pt>
                <c:pt idx="2166">
                  <c:v>152.8260881332404</c:v>
                </c:pt>
                <c:pt idx="2167">
                  <c:v>154.6822198898542</c:v>
                </c:pt>
                <c:pt idx="2168">
                  <c:v>154.56318424331471</c:v>
                </c:pt>
                <c:pt idx="2169">
                  <c:v>153.63761953375851</c:v>
                </c:pt>
                <c:pt idx="2170">
                  <c:v>150.98850034936061</c:v>
                </c:pt>
                <c:pt idx="2171">
                  <c:v>149.15696878775191</c:v>
                </c:pt>
                <c:pt idx="2172">
                  <c:v>148.96849683381839</c:v>
                </c:pt>
                <c:pt idx="2173">
                  <c:v>151.27047162119069</c:v>
                </c:pt>
                <c:pt idx="2174">
                  <c:v>153.74619367218881</c:v>
                </c:pt>
                <c:pt idx="2175">
                  <c:v>156.3223056468442</c:v>
                </c:pt>
                <c:pt idx="2176">
                  <c:v>159.05514136318061</c:v>
                </c:pt>
                <c:pt idx="2177">
                  <c:v>161.43359963986671</c:v>
                </c:pt>
                <c:pt idx="2178">
                  <c:v>161.8940650009923</c:v>
                </c:pt>
                <c:pt idx="2179">
                  <c:v>161.06772001373909</c:v>
                </c:pt>
                <c:pt idx="2180">
                  <c:v>160.24392861437869</c:v>
                </c:pt>
                <c:pt idx="2181">
                  <c:v>157.57816535610081</c:v>
                </c:pt>
                <c:pt idx="2182">
                  <c:v>151.05276984073791</c:v>
                </c:pt>
                <c:pt idx="2183">
                  <c:v>146.7741426944624</c:v>
                </c:pt>
                <c:pt idx="2184">
                  <c:v>152.20611646418371</c:v>
                </c:pt>
                <c:pt idx="2185">
                  <c:v>152.2362573198248</c:v>
                </c:pt>
                <c:pt idx="2186">
                  <c:v>153.52576499756441</c:v>
                </c:pt>
                <c:pt idx="2187">
                  <c:v>152.96480845651561</c:v>
                </c:pt>
                <c:pt idx="2188">
                  <c:v>149.28781215660649</c:v>
                </c:pt>
                <c:pt idx="2189">
                  <c:v>147.7893130653234</c:v>
                </c:pt>
                <c:pt idx="2190">
                  <c:v>131.4672992172481</c:v>
                </c:pt>
                <c:pt idx="2191">
                  <c:v>133.10918725087231</c:v>
                </c:pt>
                <c:pt idx="2192">
                  <c:v>135.042162505666</c:v>
                </c:pt>
                <c:pt idx="2193">
                  <c:v>139.94521843931949</c:v>
                </c:pt>
                <c:pt idx="2194">
                  <c:v>141.12893571923539</c:v>
                </c:pt>
                <c:pt idx="2195">
                  <c:v>140.65692095445701</c:v>
                </c:pt>
                <c:pt idx="2196">
                  <c:v>136.47520325182319</c:v>
                </c:pt>
                <c:pt idx="2197">
                  <c:v>136.7528000385949</c:v>
                </c:pt>
                <c:pt idx="2198">
                  <c:v>139.663746746832</c:v>
                </c:pt>
                <c:pt idx="2199">
                  <c:v>135.25276804182911</c:v>
                </c:pt>
                <c:pt idx="2200">
                  <c:v>133.630251525955</c:v>
                </c:pt>
                <c:pt idx="2201">
                  <c:v>135.49284737639641</c:v>
                </c:pt>
                <c:pt idx="2202">
                  <c:v>138.84283180218719</c:v>
                </c:pt>
                <c:pt idx="2203">
                  <c:v>138.01891931609219</c:v>
                </c:pt>
                <c:pt idx="2204">
                  <c:v>138.47010058621569</c:v>
                </c:pt>
                <c:pt idx="2205">
                  <c:v>143.2496305023918</c:v>
                </c:pt>
                <c:pt idx="2206">
                  <c:v>142.41226010900269</c:v>
                </c:pt>
                <c:pt idx="2207">
                  <c:v>141.6335016689963</c:v>
                </c:pt>
                <c:pt idx="2208">
                  <c:v>144.9036073917282</c:v>
                </c:pt>
                <c:pt idx="2209">
                  <c:v>147.27226782772021</c:v>
                </c:pt>
                <c:pt idx="2210">
                  <c:v>143.7065427583681</c:v>
                </c:pt>
                <c:pt idx="2211">
                  <c:v>144.0796350747051</c:v>
                </c:pt>
                <c:pt idx="2212">
                  <c:v>144.72522542597579</c:v>
                </c:pt>
                <c:pt idx="2213">
                  <c:v>144.86335629226281</c:v>
                </c:pt>
                <c:pt idx="2214">
                  <c:v>145.40853418041951</c:v>
                </c:pt>
                <c:pt idx="2215">
                  <c:v>147.2851063261179</c:v>
                </c:pt>
                <c:pt idx="2216">
                  <c:v>147.18976794786769</c:v>
                </c:pt>
                <c:pt idx="2217">
                  <c:v>150.11898564406829</c:v>
                </c:pt>
                <c:pt idx="2218">
                  <c:v>151.42430883976041</c:v>
                </c:pt>
                <c:pt idx="2219">
                  <c:v>154.3527711626015</c:v>
                </c:pt>
                <c:pt idx="2220">
                  <c:v>153.6674453348713</c:v>
                </c:pt>
                <c:pt idx="2221">
                  <c:v>155.146189971556</c:v>
                </c:pt>
                <c:pt idx="2222">
                  <c:v>156.2063808622986</c:v>
                </c:pt>
                <c:pt idx="2223">
                  <c:v>157.78775396797519</c:v>
                </c:pt>
                <c:pt idx="2224">
                  <c:v>157.61610620843209</c:v>
                </c:pt>
                <c:pt idx="2225">
                  <c:v>158.6807781216649</c:v>
                </c:pt>
                <c:pt idx="2226">
                  <c:v>159.94274670711329</c:v>
                </c:pt>
                <c:pt idx="2227">
                  <c:v>160.11796199140119</c:v>
                </c:pt>
                <c:pt idx="2228">
                  <c:v>161.2005866188731</c:v>
                </c:pt>
                <c:pt idx="2229">
                  <c:v>160.7558679765603</c:v>
                </c:pt>
                <c:pt idx="2230">
                  <c:v>160.44095244243289</c:v>
                </c:pt>
                <c:pt idx="2231">
                  <c:v>158.4359980662077</c:v>
                </c:pt>
                <c:pt idx="2232">
                  <c:v>158.5178859575197</c:v>
                </c:pt>
                <c:pt idx="2233">
                  <c:v>157.38802577314769</c:v>
                </c:pt>
                <c:pt idx="2234">
                  <c:v>156.16526338246359</c:v>
                </c:pt>
                <c:pt idx="2235">
                  <c:v>155.85412952556251</c:v>
                </c:pt>
                <c:pt idx="2236">
                  <c:v>155.42703888701669</c:v>
                </c:pt>
                <c:pt idx="2237">
                  <c:v>155.73811879838439</c:v>
                </c:pt>
                <c:pt idx="2238">
                  <c:v>156.3386086591359</c:v>
                </c:pt>
                <c:pt idx="2239">
                  <c:v>153.81003448163659</c:v>
                </c:pt>
                <c:pt idx="2240">
                  <c:v>151.89407167572389</c:v>
                </c:pt>
                <c:pt idx="2241">
                  <c:v>153.2972818020157</c:v>
                </c:pt>
                <c:pt idx="2242">
                  <c:v>150.28949125616441</c:v>
                </c:pt>
                <c:pt idx="2243">
                  <c:v>152.39926954717791</c:v>
                </c:pt>
                <c:pt idx="2244">
                  <c:v>151.8541488836633</c:v>
                </c:pt>
                <c:pt idx="2245">
                  <c:v>153.59846485912041</c:v>
                </c:pt>
                <c:pt idx="2246">
                  <c:v>153.86402171321691</c:v>
                </c:pt>
                <c:pt idx="2247">
                  <c:v>151.94062360312611</c:v>
                </c:pt>
                <c:pt idx="2248">
                  <c:v>152.77772122443889</c:v>
                </c:pt>
                <c:pt idx="2249">
                  <c:v>153.35014503040301</c:v>
                </c:pt>
                <c:pt idx="2250">
                  <c:v>153.78297729900291</c:v>
                </c:pt>
                <c:pt idx="2251">
                  <c:v>155.29045421779631</c:v>
                </c:pt>
                <c:pt idx="2252">
                  <c:v>159.43623924751699</c:v>
                </c:pt>
                <c:pt idx="2253">
                  <c:v>159.93596975214561</c:v>
                </c:pt>
                <c:pt idx="2254">
                  <c:v>163.8367790798836</c:v>
                </c:pt>
                <c:pt idx="2255">
                  <c:v>163.63315562171579</c:v>
                </c:pt>
                <c:pt idx="2256">
                  <c:v>163.3880068057187</c:v>
                </c:pt>
                <c:pt idx="2257">
                  <c:v>163.35847367702519</c:v>
                </c:pt>
                <c:pt idx="2258">
                  <c:v>161.0901196061744</c:v>
                </c:pt>
                <c:pt idx="2259">
                  <c:v>160.87486945220351</c:v>
                </c:pt>
                <c:pt idx="2260">
                  <c:v>155.67608460097981</c:v>
                </c:pt>
                <c:pt idx="2261">
                  <c:v>151.55642808740009</c:v>
                </c:pt>
                <c:pt idx="2262">
                  <c:v>154.32168667003549</c:v>
                </c:pt>
                <c:pt idx="2263">
                  <c:v>151.4809096685151</c:v>
                </c:pt>
                <c:pt idx="2264">
                  <c:v>152.25982498897861</c:v>
                </c:pt>
                <c:pt idx="2265">
                  <c:v>153.39155541593681</c:v>
                </c:pt>
                <c:pt idx="2266">
                  <c:v>154.3747433463584</c:v>
                </c:pt>
                <c:pt idx="2267">
                  <c:v>159.1526068805604</c:v>
                </c:pt>
                <c:pt idx="2268">
                  <c:v>159.19948976869321</c:v>
                </c:pt>
                <c:pt idx="2269">
                  <c:v>161.52168733891401</c:v>
                </c:pt>
                <c:pt idx="2270">
                  <c:v>160.62697745050141</c:v>
                </c:pt>
                <c:pt idx="2271">
                  <c:v>161.79621921566979</c:v>
                </c:pt>
                <c:pt idx="2272">
                  <c:v>163.38597184945471</c:v>
                </c:pt>
                <c:pt idx="2273">
                  <c:v>163.90650378601441</c:v>
                </c:pt>
                <c:pt idx="2274">
                  <c:v>164.47959058629601</c:v>
                </c:pt>
                <c:pt idx="2275">
                  <c:v>163.48815310068281</c:v>
                </c:pt>
                <c:pt idx="2276">
                  <c:v>165.36334545190229</c:v>
                </c:pt>
                <c:pt idx="2277">
                  <c:v>168.71241842859951</c:v>
                </c:pt>
                <c:pt idx="2278">
                  <c:v>166.18100025094009</c:v>
                </c:pt>
                <c:pt idx="2279">
                  <c:v>169.75218082586511</c:v>
                </c:pt>
                <c:pt idx="2280">
                  <c:v>167.15798713180391</c:v>
                </c:pt>
                <c:pt idx="2281">
                  <c:v>159.6007596268154</c:v>
                </c:pt>
                <c:pt idx="2282">
                  <c:v>162.56481930690239</c:v>
                </c:pt>
                <c:pt idx="2283">
                  <c:v>162.17955341033681</c:v>
                </c:pt>
                <c:pt idx="2284">
                  <c:v>160.06132851498231</c:v>
                </c:pt>
                <c:pt idx="2285">
                  <c:v>157.0559675474689</c:v>
                </c:pt>
                <c:pt idx="2286">
                  <c:v>153.6550284428173</c:v>
                </c:pt>
                <c:pt idx="2287">
                  <c:v>146.23871046069621</c:v>
                </c:pt>
                <c:pt idx="2288">
                  <c:v>139.96898729840871</c:v>
                </c:pt>
                <c:pt idx="2289">
                  <c:v>143.60125637427569</c:v>
                </c:pt>
                <c:pt idx="2290">
                  <c:v>140.02050523336311</c:v>
                </c:pt>
                <c:pt idx="2291">
                  <c:v>139.59585842593819</c:v>
                </c:pt>
                <c:pt idx="2292">
                  <c:v>142.35901779898111</c:v>
                </c:pt>
                <c:pt idx="2293">
                  <c:v>143.47676766976679</c:v>
                </c:pt>
                <c:pt idx="2294">
                  <c:v>143.91613572557159</c:v>
                </c:pt>
                <c:pt idx="2295">
                  <c:v>143.28104131217009</c:v>
                </c:pt>
                <c:pt idx="2296">
                  <c:v>145.5006143137025</c:v>
                </c:pt>
                <c:pt idx="2297">
                  <c:v>147.94267383815159</c:v>
                </c:pt>
                <c:pt idx="2298">
                  <c:v>144.71128631343501</c:v>
                </c:pt>
                <c:pt idx="2299">
                  <c:v>140.0314013897063</c:v>
                </c:pt>
                <c:pt idx="2300">
                  <c:v>139.61280984774319</c:v>
                </c:pt>
                <c:pt idx="2301">
                  <c:v>142.35787726062341</c:v>
                </c:pt>
                <c:pt idx="2302">
                  <c:v>142.98071392422551</c:v>
                </c:pt>
                <c:pt idx="2303">
                  <c:v>141.81570110187491</c:v>
                </c:pt>
                <c:pt idx="2304">
                  <c:v>139.0861993711037</c:v>
                </c:pt>
                <c:pt idx="2305">
                  <c:v>131.2820576015331</c:v>
                </c:pt>
                <c:pt idx="2306">
                  <c:v>129.2290941714194</c:v>
                </c:pt>
                <c:pt idx="2307">
                  <c:v>135.9662379576352</c:v>
                </c:pt>
                <c:pt idx="2308">
                  <c:v>132.81589367119551</c:v>
                </c:pt>
                <c:pt idx="2309">
                  <c:v>133.98045009908239</c:v>
                </c:pt>
                <c:pt idx="2310">
                  <c:v>134.05936120975511</c:v>
                </c:pt>
                <c:pt idx="2311">
                  <c:v>134.8016684848418</c:v>
                </c:pt>
                <c:pt idx="2312">
                  <c:v>135.3596964418349</c:v>
                </c:pt>
                <c:pt idx="2313">
                  <c:v>132.62415335737001</c:v>
                </c:pt>
                <c:pt idx="2314">
                  <c:v>132.07747072007729</c:v>
                </c:pt>
                <c:pt idx="2315">
                  <c:v>130.31416877984401</c:v>
                </c:pt>
                <c:pt idx="2316">
                  <c:v>131.17439677394381</c:v>
                </c:pt>
                <c:pt idx="2317">
                  <c:v>130.58639817393271</c:v>
                </c:pt>
                <c:pt idx="2318">
                  <c:v>135.97629209254711</c:v>
                </c:pt>
                <c:pt idx="2319">
                  <c:v>140.3580814555547</c:v>
                </c:pt>
                <c:pt idx="2320">
                  <c:v>143.5615754191727</c:v>
                </c:pt>
                <c:pt idx="2321">
                  <c:v>144.3124785214271</c:v>
                </c:pt>
                <c:pt idx="2322">
                  <c:v>144.98890005601089</c:v>
                </c:pt>
                <c:pt idx="2323">
                  <c:v>146.48606355364149</c:v>
                </c:pt>
                <c:pt idx="2324">
                  <c:v>146.2644398171833</c:v>
                </c:pt>
                <c:pt idx="2325">
                  <c:v>145.55086236743651</c:v>
                </c:pt>
                <c:pt idx="2326">
                  <c:v>146.11276388015571</c:v>
                </c:pt>
                <c:pt idx="2327">
                  <c:v>145.7074724579268</c:v>
                </c:pt>
                <c:pt idx="2328">
                  <c:v>145.30310785048621</c:v>
                </c:pt>
                <c:pt idx="2329">
                  <c:v>145.27465869211619</c:v>
                </c:pt>
                <c:pt idx="2330">
                  <c:v>146.7330430255586</c:v>
                </c:pt>
                <c:pt idx="2331">
                  <c:v>148.38811384014591</c:v>
                </c:pt>
                <c:pt idx="2332">
                  <c:v>150.08803598677801</c:v>
                </c:pt>
                <c:pt idx="2333">
                  <c:v>150.49951175966351</c:v>
                </c:pt>
                <c:pt idx="2334">
                  <c:v>146.5674794465242</c:v>
                </c:pt>
                <c:pt idx="2335">
                  <c:v>147.12321319201629</c:v>
                </c:pt>
                <c:pt idx="2336">
                  <c:v>150.9644401983789</c:v>
                </c:pt>
                <c:pt idx="2337">
                  <c:v>151.70338963092851</c:v>
                </c:pt>
                <c:pt idx="2338">
                  <c:v>153.12846308461121</c:v>
                </c:pt>
                <c:pt idx="2339">
                  <c:v>154.86660349694321</c:v>
                </c:pt>
                <c:pt idx="2340">
                  <c:v>151.67191495197659</c:v>
                </c:pt>
                <c:pt idx="2341">
                  <c:v>153.35843881890801</c:v>
                </c:pt>
                <c:pt idx="2342">
                  <c:v>152.75143585334791</c:v>
                </c:pt>
                <c:pt idx="2343">
                  <c:v>153.5482829053316</c:v>
                </c:pt>
                <c:pt idx="2344">
                  <c:v>156.16786307572571</c:v>
                </c:pt>
                <c:pt idx="2345">
                  <c:v>157.43918167437121</c:v>
                </c:pt>
                <c:pt idx="2346">
                  <c:v>159.0588014537164</c:v>
                </c:pt>
                <c:pt idx="2347">
                  <c:v>161.23927177632879</c:v>
                </c:pt>
                <c:pt idx="2348">
                  <c:v>161.85705473784091</c:v>
                </c:pt>
                <c:pt idx="2349">
                  <c:v>161.25749723947271</c:v>
                </c:pt>
                <c:pt idx="2350">
                  <c:v>162.35394518764701</c:v>
                </c:pt>
                <c:pt idx="2351">
                  <c:v>162.24217337726341</c:v>
                </c:pt>
                <c:pt idx="2352">
                  <c:v>163.63714832798141</c:v>
                </c:pt>
                <c:pt idx="2353">
                  <c:v>165.17333766267839</c:v>
                </c:pt>
                <c:pt idx="2354">
                  <c:v>163.65573031898921</c:v>
                </c:pt>
                <c:pt idx="2355">
                  <c:v>164.87382804397899</c:v>
                </c:pt>
                <c:pt idx="2356">
                  <c:v>165.1303665365657</c:v>
                </c:pt>
                <c:pt idx="2357">
                  <c:v>164.89139137437061</c:v>
                </c:pt>
                <c:pt idx="2358">
                  <c:v>160.36727305021219</c:v>
                </c:pt>
                <c:pt idx="2359">
                  <c:v>160.19655124357601</c:v>
                </c:pt>
                <c:pt idx="2360">
                  <c:v>162.08440540374639</c:v>
                </c:pt>
                <c:pt idx="2361">
                  <c:v>164.81393136384929</c:v>
                </c:pt>
                <c:pt idx="2362">
                  <c:v>164.65492640917989</c:v>
                </c:pt>
                <c:pt idx="2363">
                  <c:v>164.13132334863141</c:v>
                </c:pt>
                <c:pt idx="2364">
                  <c:v>165.30816967273029</c:v>
                </c:pt>
                <c:pt idx="2365">
                  <c:v>163.2552961091348</c:v>
                </c:pt>
                <c:pt idx="2366">
                  <c:v>163.67775931558191</c:v>
                </c:pt>
                <c:pt idx="2367">
                  <c:v>164.80629225445259</c:v>
                </c:pt>
                <c:pt idx="2368">
                  <c:v>165.5772868301749</c:v>
                </c:pt>
                <c:pt idx="2369">
                  <c:v>163.03655018209579</c:v>
                </c:pt>
                <c:pt idx="2370">
                  <c:v>161.6045614868232</c:v>
                </c:pt>
                <c:pt idx="2371">
                  <c:v>161.3539879970613</c:v>
                </c:pt>
                <c:pt idx="2372">
                  <c:v>161.08496648082431</c:v>
                </c:pt>
                <c:pt idx="2373">
                  <c:v>163.8599547418344</c:v>
                </c:pt>
                <c:pt idx="2374">
                  <c:v>165.6117194332619</c:v>
                </c:pt>
                <c:pt idx="2375">
                  <c:v>168.12773590235179</c:v>
                </c:pt>
                <c:pt idx="2376">
                  <c:v>168.54466896855351</c:v>
                </c:pt>
                <c:pt idx="2377">
                  <c:v>168.13748471602369</c:v>
                </c:pt>
                <c:pt idx="2378">
                  <c:v>169.03223439453569</c:v>
                </c:pt>
                <c:pt idx="2379">
                  <c:v>169.76541979759639</c:v>
                </c:pt>
                <c:pt idx="2380">
                  <c:v>167.9016272818935</c:v>
                </c:pt>
                <c:pt idx="2381">
                  <c:v>168.35794799148249</c:v>
                </c:pt>
                <c:pt idx="2382">
                  <c:v>169.78064797629051</c:v>
                </c:pt>
                <c:pt idx="2383">
                  <c:v>171.80068764764229</c:v>
                </c:pt>
                <c:pt idx="2384">
                  <c:v>172.31238042129519</c:v>
                </c:pt>
                <c:pt idx="2385">
                  <c:v>171.4647629498138</c:v>
                </c:pt>
                <c:pt idx="2386">
                  <c:v>169.40431661321381</c:v>
                </c:pt>
                <c:pt idx="2387">
                  <c:v>171.5253460687677</c:v>
                </c:pt>
                <c:pt idx="2388">
                  <c:v>173.03963486999379</c:v>
                </c:pt>
                <c:pt idx="2389">
                  <c:v>172.04161032915471</c:v>
                </c:pt>
                <c:pt idx="2390">
                  <c:v>172.5519204193061</c:v>
                </c:pt>
                <c:pt idx="2391">
                  <c:v>172.79795040970589</c:v>
                </c:pt>
                <c:pt idx="2392">
                  <c:v>172.7483815914382</c:v>
                </c:pt>
                <c:pt idx="2393">
                  <c:v>172.42458906006391</c:v>
                </c:pt>
                <c:pt idx="2394">
                  <c:v>173.00307565454921</c:v>
                </c:pt>
                <c:pt idx="2395">
                  <c:v>168.86888333331319</c:v>
                </c:pt>
                <c:pt idx="2396">
                  <c:v>170.65790645240031</c:v>
                </c:pt>
                <c:pt idx="2397">
                  <c:v>173.6082226957715</c:v>
                </c:pt>
                <c:pt idx="2398">
                  <c:v>176.2024852558969</c:v>
                </c:pt>
                <c:pt idx="2399">
                  <c:v>178.46375229449811</c:v>
                </c:pt>
                <c:pt idx="2400">
                  <c:v>180.21140776251431</c:v>
                </c:pt>
                <c:pt idx="2401">
                  <c:v>183.96104712994571</c:v>
                </c:pt>
                <c:pt idx="2402">
                  <c:v>183.71302076591519</c:v>
                </c:pt>
                <c:pt idx="2403">
                  <c:v>183.4229284685143</c:v>
                </c:pt>
                <c:pt idx="2404">
                  <c:v>182.08417800236879</c:v>
                </c:pt>
                <c:pt idx="2405">
                  <c:v>184.1932561920851</c:v>
                </c:pt>
                <c:pt idx="2406">
                  <c:v>186.03376023361659</c:v>
                </c:pt>
                <c:pt idx="2407">
                  <c:v>184.5016596356808</c:v>
                </c:pt>
                <c:pt idx="2408">
                  <c:v>185.38950544115821</c:v>
                </c:pt>
                <c:pt idx="2409">
                  <c:v>184.17401642972169</c:v>
                </c:pt>
                <c:pt idx="2410">
                  <c:v>182.4682532248502</c:v>
                </c:pt>
                <c:pt idx="2411">
                  <c:v>182.9269593109712</c:v>
                </c:pt>
                <c:pt idx="2412">
                  <c:v>184.80301018648811</c:v>
                </c:pt>
                <c:pt idx="2413">
                  <c:v>183.79551355368599</c:v>
                </c:pt>
                <c:pt idx="2414">
                  <c:v>184.9490468754374</c:v>
                </c:pt>
                <c:pt idx="2415">
                  <c:v>186.7282809116295</c:v>
                </c:pt>
                <c:pt idx="2416">
                  <c:v>185.6916751656255</c:v>
                </c:pt>
                <c:pt idx="2417">
                  <c:v>187.56223464047349</c:v>
                </c:pt>
                <c:pt idx="2418">
                  <c:v>189.1686416529468</c:v>
                </c:pt>
                <c:pt idx="2419">
                  <c:v>190.48787536210969</c:v>
                </c:pt>
                <c:pt idx="2420">
                  <c:v>189.7352779127211</c:v>
                </c:pt>
                <c:pt idx="2421">
                  <c:v>188.61424951274569</c:v>
                </c:pt>
                <c:pt idx="2422">
                  <c:v>187.28387756375159</c:v>
                </c:pt>
                <c:pt idx="2423">
                  <c:v>188.75739866798679</c:v>
                </c:pt>
                <c:pt idx="2424">
                  <c:v>193.35159653171951</c:v>
                </c:pt>
                <c:pt idx="2425">
                  <c:v>195.61502137650939</c:v>
                </c:pt>
                <c:pt idx="2426">
                  <c:v>195.1964343520643</c:v>
                </c:pt>
                <c:pt idx="2427">
                  <c:v>192.68036738474021</c:v>
                </c:pt>
                <c:pt idx="2428">
                  <c:v>192.35296817298951</c:v>
                </c:pt>
                <c:pt idx="2429">
                  <c:v>191.7005565606006</c:v>
                </c:pt>
                <c:pt idx="2430">
                  <c:v>192.88360714331239</c:v>
                </c:pt>
                <c:pt idx="2431">
                  <c:v>194.5048904024006</c:v>
                </c:pt>
                <c:pt idx="2432">
                  <c:v>195.70598065271531</c:v>
                </c:pt>
                <c:pt idx="2433">
                  <c:v>195.63248281263299</c:v>
                </c:pt>
                <c:pt idx="2434">
                  <c:v>194.8854073031527</c:v>
                </c:pt>
                <c:pt idx="2435">
                  <c:v>195.16753548874439</c:v>
                </c:pt>
                <c:pt idx="2436">
                  <c:v>196.09196301298539</c:v>
                </c:pt>
                <c:pt idx="2437">
                  <c:v>195.17891488197139</c:v>
                </c:pt>
                <c:pt idx="2438">
                  <c:v>195.37493106112461</c:v>
                </c:pt>
                <c:pt idx="2439">
                  <c:v>195.9691521442362</c:v>
                </c:pt>
                <c:pt idx="2440">
                  <c:v>197.11919710212561</c:v>
                </c:pt>
                <c:pt idx="2441">
                  <c:v>196.51785783301551</c:v>
                </c:pt>
                <c:pt idx="2442">
                  <c:v>195.25130502670419</c:v>
                </c:pt>
                <c:pt idx="2443">
                  <c:v>197.48088500568821</c:v>
                </c:pt>
                <c:pt idx="2444">
                  <c:v>199.34891693188951</c:v>
                </c:pt>
                <c:pt idx="2445">
                  <c:v>201.49161232982701</c:v>
                </c:pt>
                <c:pt idx="2446">
                  <c:v>202.6555355364396</c:v>
                </c:pt>
                <c:pt idx="2447">
                  <c:v>202.58739122064941</c:v>
                </c:pt>
                <c:pt idx="2448">
                  <c:v>196.69001721114549</c:v>
                </c:pt>
                <c:pt idx="2449">
                  <c:v>199.82866389735801</c:v>
                </c:pt>
                <c:pt idx="2450">
                  <c:v>199.77214014438621</c:v>
                </c:pt>
                <c:pt idx="2451">
                  <c:v>200.3041252174749</c:v>
                </c:pt>
                <c:pt idx="2452">
                  <c:v>202.68109306838591</c:v>
                </c:pt>
                <c:pt idx="2453">
                  <c:v>201.20068046789561</c:v>
                </c:pt>
                <c:pt idx="2454">
                  <c:v>201.5532668382875</c:v>
                </c:pt>
                <c:pt idx="2455">
                  <c:v>202.8849588747004</c:v>
                </c:pt>
                <c:pt idx="2456">
                  <c:v>203.06249301719589</c:v>
                </c:pt>
                <c:pt idx="2457">
                  <c:v>199.91156910089191</c:v>
                </c:pt>
                <c:pt idx="2458">
                  <c:v>199.37835629780881</c:v>
                </c:pt>
                <c:pt idx="2459">
                  <c:v>201.25942460197959</c:v>
                </c:pt>
                <c:pt idx="2460">
                  <c:v>193.00494663555449</c:v>
                </c:pt>
                <c:pt idx="2461">
                  <c:v>195.3551416240459</c:v>
                </c:pt>
                <c:pt idx="2462">
                  <c:v>198.37253695872769</c:v>
                </c:pt>
                <c:pt idx="2463">
                  <c:v>200.6412978558543</c:v>
                </c:pt>
                <c:pt idx="2464">
                  <c:v>201.72573616076221</c:v>
                </c:pt>
                <c:pt idx="2465">
                  <c:v>201.0647345300244</c:v>
                </c:pt>
                <c:pt idx="2466">
                  <c:v>200.5472181800944</c:v>
                </c:pt>
                <c:pt idx="2467">
                  <c:v>200.78281139137721</c:v>
                </c:pt>
                <c:pt idx="2468">
                  <c:v>198.8373414021909</c:v>
                </c:pt>
                <c:pt idx="2469">
                  <c:v>199.47843522459209</c:v>
                </c:pt>
                <c:pt idx="2470">
                  <c:v>197.65182080560899</c:v>
                </c:pt>
                <c:pt idx="2471">
                  <c:v>200.25549062524789</c:v>
                </c:pt>
                <c:pt idx="2472">
                  <c:v>200.97044784189529</c:v>
                </c:pt>
                <c:pt idx="2473">
                  <c:v>202.0722023651555</c:v>
                </c:pt>
                <c:pt idx="2474">
                  <c:v>201.88622913315709</c:v>
                </c:pt>
                <c:pt idx="2475">
                  <c:v>201.95416752222999</c:v>
                </c:pt>
                <c:pt idx="2476">
                  <c:v>202.28662387615029</c:v>
                </c:pt>
                <c:pt idx="2477">
                  <c:v>200.15331898019241</c:v>
                </c:pt>
                <c:pt idx="2478">
                  <c:v>198.15681580963621</c:v>
                </c:pt>
                <c:pt idx="2479">
                  <c:v>199.2902600111376</c:v>
                </c:pt>
                <c:pt idx="2480">
                  <c:v>200.0068327670302</c:v>
                </c:pt>
                <c:pt idx="2481">
                  <c:v>199.7174286220268</c:v>
                </c:pt>
                <c:pt idx="2482">
                  <c:v>196.54273281586529</c:v>
                </c:pt>
                <c:pt idx="2483">
                  <c:v>194.94416935825689</c:v>
                </c:pt>
                <c:pt idx="2484">
                  <c:v>192.84557628353201</c:v>
                </c:pt>
                <c:pt idx="2485">
                  <c:v>195.24329810639281</c:v>
                </c:pt>
                <c:pt idx="2486">
                  <c:v>195.36129616730099</c:v>
                </c:pt>
                <c:pt idx="2487">
                  <c:v>189.62898376168189</c:v>
                </c:pt>
                <c:pt idx="2488">
                  <c:v>193.29774011238459</c:v>
                </c:pt>
                <c:pt idx="2489">
                  <c:v>187.500355796245</c:v>
                </c:pt>
                <c:pt idx="2490">
                  <c:v>182.7277645188841</c:v>
                </c:pt>
                <c:pt idx="2491">
                  <c:v>182.91664166671191</c:v>
                </c:pt>
                <c:pt idx="2492">
                  <c:v>182.43953550594011</c:v>
                </c:pt>
                <c:pt idx="2493">
                  <c:v>182.84601241752691</c:v>
                </c:pt>
                <c:pt idx="2494">
                  <c:v>179.97755849929641</c:v>
                </c:pt>
                <c:pt idx="2495">
                  <c:v>180.83071887466431</c:v>
                </c:pt>
                <c:pt idx="2496">
                  <c:v>183.41506491565701</c:v>
                </c:pt>
                <c:pt idx="2497">
                  <c:v>182.8856039565583</c:v>
                </c:pt>
                <c:pt idx="2498">
                  <c:v>186.7210041681283</c:v>
                </c:pt>
                <c:pt idx="2499">
                  <c:v>188.75660423913561</c:v>
                </c:pt>
                <c:pt idx="2500">
                  <c:v>190.04721469315379</c:v>
                </c:pt>
                <c:pt idx="2501">
                  <c:v>191.73154213120119</c:v>
                </c:pt>
                <c:pt idx="2502">
                  <c:v>191.42691540152089</c:v>
                </c:pt>
                <c:pt idx="2503">
                  <c:v>188.87939574458221</c:v>
                </c:pt>
                <c:pt idx="2504">
                  <c:v>190.19213251917611</c:v>
                </c:pt>
                <c:pt idx="2505">
                  <c:v>191.5024079628603</c:v>
                </c:pt>
                <c:pt idx="2506">
                  <c:v>192.16171935479599</c:v>
                </c:pt>
                <c:pt idx="2507">
                  <c:v>194.92499764717829</c:v>
                </c:pt>
                <c:pt idx="2508">
                  <c:v>195.16707228559591</c:v>
                </c:pt>
                <c:pt idx="2509">
                  <c:v>194.26916814027629</c:v>
                </c:pt>
                <c:pt idx="2510">
                  <c:v>194.49427935829499</c:v>
                </c:pt>
                <c:pt idx="2511">
                  <c:v>193.93000467633311</c:v>
                </c:pt>
                <c:pt idx="2512">
                  <c:v>194.5510254995425</c:v>
                </c:pt>
                <c:pt idx="2513">
                  <c:v>194.24059889714749</c:v>
                </c:pt>
                <c:pt idx="2514">
                  <c:v>193.42064306864759</c:v>
                </c:pt>
                <c:pt idx="2515">
                  <c:v>191.93846517139221</c:v>
                </c:pt>
                <c:pt idx="2516">
                  <c:v>192.21976022306731</c:v>
                </c:pt>
                <c:pt idx="2517">
                  <c:v>190.2168724459379</c:v>
                </c:pt>
                <c:pt idx="2518">
                  <c:v>189.61549433798419</c:v>
                </c:pt>
                <c:pt idx="2519">
                  <c:v>186.35910692274851</c:v>
                </c:pt>
                <c:pt idx="2520">
                  <c:v>188.38776209145939</c:v>
                </c:pt>
                <c:pt idx="2521">
                  <c:v>190.73142982988409</c:v>
                </c:pt>
                <c:pt idx="2522">
                  <c:v>192.87395747843891</c:v>
                </c:pt>
                <c:pt idx="2523">
                  <c:v>195.31915310745521</c:v>
                </c:pt>
                <c:pt idx="2524">
                  <c:v>198.484258450715</c:v>
                </c:pt>
                <c:pt idx="2525">
                  <c:v>199.0340994824802</c:v>
                </c:pt>
                <c:pt idx="2526">
                  <c:v>200.2537417032627</c:v>
                </c:pt>
                <c:pt idx="2527">
                  <c:v>203.75247718216829</c:v>
                </c:pt>
                <c:pt idx="2528">
                  <c:v>202.5184256298414</c:v>
                </c:pt>
                <c:pt idx="2529">
                  <c:v>203.87423221031449</c:v>
                </c:pt>
                <c:pt idx="2530">
                  <c:v>205.67012501635301</c:v>
                </c:pt>
                <c:pt idx="2531">
                  <c:v>207.53803796949589</c:v>
                </c:pt>
                <c:pt idx="2532">
                  <c:v>207.9338246659288</c:v>
                </c:pt>
                <c:pt idx="2533">
                  <c:v>207.94384897062679</c:v>
                </c:pt>
                <c:pt idx="2534">
                  <c:v>208.44521434805941</c:v>
                </c:pt>
                <c:pt idx="2535">
                  <c:v>207.78050580118281</c:v>
                </c:pt>
                <c:pt idx="2536">
                  <c:v>207.626499437327</c:v>
                </c:pt>
                <c:pt idx="2537">
                  <c:v>206.91436169682149</c:v>
                </c:pt>
                <c:pt idx="2538">
                  <c:v>204.39292203197539</c:v>
                </c:pt>
                <c:pt idx="2539">
                  <c:v>204.96113221894939</c:v>
                </c:pt>
                <c:pt idx="2540">
                  <c:v>206.20288606160619</c:v>
                </c:pt>
                <c:pt idx="2541">
                  <c:v>207.3353151713232</c:v>
                </c:pt>
                <c:pt idx="2542">
                  <c:v>210.0246044121962</c:v>
                </c:pt>
                <c:pt idx="2543">
                  <c:v>210.53419968378859</c:v>
                </c:pt>
                <c:pt idx="2544">
                  <c:v>206.4599769395135</c:v>
                </c:pt>
                <c:pt idx="2545">
                  <c:v>209.4353720499773</c:v>
                </c:pt>
                <c:pt idx="2546">
                  <c:v>211.99472727073999</c:v>
                </c:pt>
                <c:pt idx="2547">
                  <c:v>213.09128090257829</c:v>
                </c:pt>
                <c:pt idx="2548">
                  <c:v>215.66198500790881</c:v>
                </c:pt>
                <c:pt idx="2549">
                  <c:v>214.35103089373251</c:v>
                </c:pt>
                <c:pt idx="2550">
                  <c:v>215.44875126426351</c:v>
                </c:pt>
                <c:pt idx="2551">
                  <c:v>216.94584700607311</c:v>
                </c:pt>
                <c:pt idx="2552">
                  <c:v>218.03246314895429</c:v>
                </c:pt>
                <c:pt idx="2553">
                  <c:v>217.1528603321986</c:v>
                </c:pt>
                <c:pt idx="2554">
                  <c:v>216.7853725444366</c:v>
                </c:pt>
                <c:pt idx="2555">
                  <c:v>214.3118847028978</c:v>
                </c:pt>
                <c:pt idx="2556">
                  <c:v>217.7131512703148</c:v>
                </c:pt>
                <c:pt idx="2557">
                  <c:v>219.33072071194141</c:v>
                </c:pt>
                <c:pt idx="2558">
                  <c:v>220.58190658120901</c:v>
                </c:pt>
                <c:pt idx="2559">
                  <c:v>221.61591079521861</c:v>
                </c:pt>
                <c:pt idx="2560">
                  <c:v>220.86985099650909</c:v>
                </c:pt>
                <c:pt idx="2561">
                  <c:v>221.49535929904781</c:v>
                </c:pt>
                <c:pt idx="2562">
                  <c:v>222.36266644345429</c:v>
                </c:pt>
                <c:pt idx="2563">
                  <c:v>222.80116230728589</c:v>
                </c:pt>
                <c:pt idx="2564">
                  <c:v>224.09692950100171</c:v>
                </c:pt>
                <c:pt idx="2565">
                  <c:v>220.55420008423729</c:v>
                </c:pt>
                <c:pt idx="2566">
                  <c:v>223.2104248568171</c:v>
                </c:pt>
                <c:pt idx="2567">
                  <c:v>224.33295205615289</c:v>
                </c:pt>
                <c:pt idx="2568">
                  <c:v>225.04060393602589</c:v>
                </c:pt>
                <c:pt idx="2569">
                  <c:v>223.42637791264269</c:v>
                </c:pt>
                <c:pt idx="2570">
                  <c:v>222.93961564365131</c:v>
                </c:pt>
                <c:pt idx="2571">
                  <c:v>223.27069420718911</c:v>
                </c:pt>
                <c:pt idx="2572">
                  <c:v>226.50383160951489</c:v>
                </c:pt>
                <c:pt idx="2573">
                  <c:v>227.99648741859329</c:v>
                </c:pt>
                <c:pt idx="2574">
                  <c:v>231.46407864275591</c:v>
                </c:pt>
                <c:pt idx="2575">
                  <c:v>231.67755417281711</c:v>
                </c:pt>
                <c:pt idx="2576">
                  <c:v>231.30454410199499</c:v>
                </c:pt>
                <c:pt idx="2577">
                  <c:v>229.32801214974839</c:v>
                </c:pt>
                <c:pt idx="2578">
                  <c:v>227.61692081905639</c:v>
                </c:pt>
                <c:pt idx="2579">
                  <c:v>229.83904433251601</c:v>
                </c:pt>
                <c:pt idx="2580">
                  <c:v>230.6506925748767</c:v>
                </c:pt>
                <c:pt idx="2581">
                  <c:v>229.47202604169689</c:v>
                </c:pt>
                <c:pt idx="2582">
                  <c:v>230.23031983880591</c:v>
                </c:pt>
                <c:pt idx="2583">
                  <c:v>231.31405684904391</c:v>
                </c:pt>
                <c:pt idx="2584">
                  <c:v>230.863991867398</c:v>
                </c:pt>
                <c:pt idx="2585">
                  <c:v>231.4532643570773</c:v>
                </c:pt>
                <c:pt idx="2586">
                  <c:v>233.27730470691691</c:v>
                </c:pt>
                <c:pt idx="2587">
                  <c:v>234.57423455547351</c:v>
                </c:pt>
                <c:pt idx="2588">
                  <c:v>233.0243242602846</c:v>
                </c:pt>
                <c:pt idx="2589">
                  <c:v>231.94156917937389</c:v>
                </c:pt>
                <c:pt idx="2590">
                  <c:v>233.33471500809469</c:v>
                </c:pt>
                <c:pt idx="2591">
                  <c:v>235.42872900606639</c:v>
                </c:pt>
                <c:pt idx="2592">
                  <c:v>233.6267709211331</c:v>
                </c:pt>
                <c:pt idx="2593">
                  <c:v>232.4595545157124</c:v>
                </c:pt>
                <c:pt idx="2594">
                  <c:v>232.92952877957009</c:v>
                </c:pt>
                <c:pt idx="2595">
                  <c:v>232.67664808881361</c:v>
                </c:pt>
                <c:pt idx="2596">
                  <c:v>232.5646355938801</c:v>
                </c:pt>
                <c:pt idx="2597">
                  <c:v>233.7729066131981</c:v>
                </c:pt>
                <c:pt idx="2598">
                  <c:v>233.71618370417741</c:v>
                </c:pt>
                <c:pt idx="2599">
                  <c:v>233.90180997848631</c:v>
                </c:pt>
                <c:pt idx="2600">
                  <c:v>235.4150973788897</c:v>
                </c:pt>
                <c:pt idx="2601">
                  <c:v>234.63365632072339</c:v>
                </c:pt>
                <c:pt idx="2602">
                  <c:v>233.38601987691149</c:v>
                </c:pt>
                <c:pt idx="2603">
                  <c:v>233.87131688203479</c:v>
                </c:pt>
                <c:pt idx="2604">
                  <c:v>234.11114433962399</c:v>
                </c:pt>
                <c:pt idx="2605">
                  <c:v>233.21057243124349</c:v>
                </c:pt>
                <c:pt idx="2606">
                  <c:v>233.58937412169351</c:v>
                </c:pt>
                <c:pt idx="2607">
                  <c:v>231.94055218083861</c:v>
                </c:pt>
                <c:pt idx="2608">
                  <c:v>235.4238143759282</c:v>
                </c:pt>
                <c:pt idx="2609">
                  <c:v>236.2179364164252</c:v>
                </c:pt>
                <c:pt idx="2610">
                  <c:v>239.0286186675809</c:v>
                </c:pt>
                <c:pt idx="2611">
                  <c:v>238.8831507524377</c:v>
                </c:pt>
                <c:pt idx="2612">
                  <c:v>236.7210571295891</c:v>
                </c:pt>
                <c:pt idx="2613">
                  <c:v>237.73515487125991</c:v>
                </c:pt>
                <c:pt idx="2614">
                  <c:v>237.6791856392789</c:v>
                </c:pt>
                <c:pt idx="2615">
                  <c:v>237.45309602034499</c:v>
                </c:pt>
                <c:pt idx="2616">
                  <c:v>234.66142627741229</c:v>
                </c:pt>
                <c:pt idx="2617">
                  <c:v>233.85364428394311</c:v>
                </c:pt>
                <c:pt idx="2618">
                  <c:v>231.61354209611409</c:v>
                </c:pt>
                <c:pt idx="2619">
                  <c:v>227.65679767929359</c:v>
                </c:pt>
                <c:pt idx="2620">
                  <c:v>225.16546957409301</c:v>
                </c:pt>
                <c:pt idx="2621">
                  <c:v>227.2606810261</c:v>
                </c:pt>
                <c:pt idx="2622">
                  <c:v>229.9450884038904</c:v>
                </c:pt>
                <c:pt idx="2623">
                  <c:v>228.87253567189339</c:v>
                </c:pt>
                <c:pt idx="2624">
                  <c:v>231.3358450017472</c:v>
                </c:pt>
                <c:pt idx="2625">
                  <c:v>232.20399400131009</c:v>
                </c:pt>
                <c:pt idx="2626">
                  <c:v>232.74974715341</c:v>
                </c:pt>
                <c:pt idx="2627">
                  <c:v>234.4189602944962</c:v>
                </c:pt>
                <c:pt idx="2628">
                  <c:v>234.84090504992921</c:v>
                </c:pt>
                <c:pt idx="2629">
                  <c:v>234.29754922019021</c:v>
                </c:pt>
                <c:pt idx="2630">
                  <c:v>236.4131825163411</c:v>
                </c:pt>
                <c:pt idx="2631">
                  <c:v>238.2772846305304</c:v>
                </c:pt>
                <c:pt idx="2632">
                  <c:v>237.5023730192832</c:v>
                </c:pt>
                <c:pt idx="2633">
                  <c:v>236.6447544168345</c:v>
                </c:pt>
                <c:pt idx="2634">
                  <c:v>237.10340730940879</c:v>
                </c:pt>
                <c:pt idx="2635">
                  <c:v>238.69881034259521</c:v>
                </c:pt>
                <c:pt idx="2636">
                  <c:v>238.85844628251621</c:v>
                </c:pt>
                <c:pt idx="2637">
                  <c:v>239.14676714731669</c:v>
                </c:pt>
                <c:pt idx="2638">
                  <c:v>239.19983344607749</c:v>
                </c:pt>
                <c:pt idx="2639">
                  <c:v>238.4128293425338</c:v>
                </c:pt>
                <c:pt idx="2640">
                  <c:v>237.69171959593481</c:v>
                </c:pt>
                <c:pt idx="2641">
                  <c:v>236.58276428660119</c:v>
                </c:pt>
                <c:pt idx="2642">
                  <c:v>234.0578811672751</c:v>
                </c:pt>
                <c:pt idx="2643">
                  <c:v>232.30053271445061</c:v>
                </c:pt>
                <c:pt idx="2644">
                  <c:v>233.263053883922</c:v>
                </c:pt>
                <c:pt idx="2645">
                  <c:v>234.47062280918169</c:v>
                </c:pt>
                <c:pt idx="2646">
                  <c:v>235.86311299784569</c:v>
                </c:pt>
                <c:pt idx="2647">
                  <c:v>239.65682084776429</c:v>
                </c:pt>
                <c:pt idx="2648">
                  <c:v>238.3184895083381</c:v>
                </c:pt>
                <c:pt idx="2649">
                  <c:v>240.79155459956121</c:v>
                </c:pt>
                <c:pt idx="2650">
                  <c:v>241.38430809914439</c:v>
                </c:pt>
                <c:pt idx="2651">
                  <c:v>242.38704719180839</c:v>
                </c:pt>
                <c:pt idx="2652">
                  <c:v>245.99985858279419</c:v>
                </c:pt>
                <c:pt idx="2653">
                  <c:v>244.3828944661737</c:v>
                </c:pt>
                <c:pt idx="2654">
                  <c:v>245.50707188987971</c:v>
                </c:pt>
                <c:pt idx="2655">
                  <c:v>245.09547125927571</c:v>
                </c:pt>
                <c:pt idx="2656">
                  <c:v>245.59530473649491</c:v>
                </c:pt>
                <c:pt idx="2657">
                  <c:v>247.1120055400261</c:v>
                </c:pt>
                <c:pt idx="2658">
                  <c:v>246.49406759203089</c:v>
                </c:pt>
                <c:pt idx="2659">
                  <c:v>248.86516095391181</c:v>
                </c:pt>
                <c:pt idx="2660">
                  <c:v>249.2192213689566</c:v>
                </c:pt>
                <c:pt idx="2661">
                  <c:v>248.7538082581392</c:v>
                </c:pt>
                <c:pt idx="2662">
                  <c:v>248.10208543157731</c:v>
                </c:pt>
                <c:pt idx="2663">
                  <c:v>247.76986715209711</c:v>
                </c:pt>
                <c:pt idx="2664">
                  <c:v>247.8741667180345</c:v>
                </c:pt>
                <c:pt idx="2665">
                  <c:v>246.47994873599569</c:v>
                </c:pt>
                <c:pt idx="2666">
                  <c:v>247.22620942055551</c:v>
                </c:pt>
                <c:pt idx="2667">
                  <c:v>247.35520967485209</c:v>
                </c:pt>
                <c:pt idx="2668">
                  <c:v>247.21281966728961</c:v>
                </c:pt>
                <c:pt idx="2669">
                  <c:v>246.6975353951519</c:v>
                </c:pt>
                <c:pt idx="2670">
                  <c:v>242.9080875233536</c:v>
                </c:pt>
                <c:pt idx="2671">
                  <c:v>244.25903670766141</c:v>
                </c:pt>
                <c:pt idx="2672">
                  <c:v>245.5204800194644</c:v>
                </c:pt>
                <c:pt idx="2673">
                  <c:v>242.31022166794381</c:v>
                </c:pt>
                <c:pt idx="2674">
                  <c:v>238.15585059214661</c:v>
                </c:pt>
                <c:pt idx="2675">
                  <c:v>231.9383802410309</c:v>
                </c:pt>
                <c:pt idx="2676">
                  <c:v>231.27970460524881</c:v>
                </c:pt>
                <c:pt idx="2677">
                  <c:v>235.08947440555741</c:v>
                </c:pt>
                <c:pt idx="2678">
                  <c:v>237.24069770528251</c:v>
                </c:pt>
                <c:pt idx="2679">
                  <c:v>238.41779043124009</c:v>
                </c:pt>
                <c:pt idx="2680">
                  <c:v>236.6783446460162</c:v>
                </c:pt>
                <c:pt idx="2681">
                  <c:v>233.73653538265941</c:v>
                </c:pt>
                <c:pt idx="2682">
                  <c:v>233.51620435137849</c:v>
                </c:pt>
                <c:pt idx="2683">
                  <c:v>235.58631717621449</c:v>
                </c:pt>
                <c:pt idx="2684">
                  <c:v>237.65048183453521</c:v>
                </c:pt>
                <c:pt idx="2685">
                  <c:v>239.50601320951699</c:v>
                </c:pt>
                <c:pt idx="2686">
                  <c:v>236.72036126167649</c:v>
                </c:pt>
                <c:pt idx="2687">
                  <c:v>238.8222168015611</c:v>
                </c:pt>
                <c:pt idx="2688">
                  <c:v>239.84306313863181</c:v>
                </c:pt>
                <c:pt idx="2689">
                  <c:v>242.41909390267571</c:v>
                </c:pt>
                <c:pt idx="2690">
                  <c:v>241.93366958364561</c:v>
                </c:pt>
                <c:pt idx="2691">
                  <c:v>243.79924709799741</c:v>
                </c:pt>
                <c:pt idx="2692">
                  <c:v>243.51591785874319</c:v>
                </c:pt>
                <c:pt idx="2693">
                  <c:v>244.3585322128649</c:v>
                </c:pt>
                <c:pt idx="2694">
                  <c:v>243.8706188336632</c:v>
                </c:pt>
                <c:pt idx="2695">
                  <c:v>245.6817728052454</c:v>
                </c:pt>
                <c:pt idx="2696">
                  <c:v>248.6914078655108</c:v>
                </c:pt>
                <c:pt idx="2697">
                  <c:v>247.923503205125</c:v>
                </c:pt>
                <c:pt idx="2698">
                  <c:v>250.98287305174739</c:v>
                </c:pt>
                <c:pt idx="2699">
                  <c:v>250.76757223923789</c:v>
                </c:pt>
                <c:pt idx="2700">
                  <c:v>252.38542844411691</c:v>
                </c:pt>
                <c:pt idx="2701">
                  <c:v>253.14722263042981</c:v>
                </c:pt>
                <c:pt idx="2702">
                  <c:v>254.17797799624719</c:v>
                </c:pt>
                <c:pt idx="2703">
                  <c:v>255.95104078514501</c:v>
                </c:pt>
                <c:pt idx="2704">
                  <c:v>251.27386291807949</c:v>
                </c:pt>
                <c:pt idx="2705">
                  <c:v>247.59358855766001</c:v>
                </c:pt>
                <c:pt idx="2706">
                  <c:v>248.0370405371246</c:v>
                </c:pt>
                <c:pt idx="2707">
                  <c:v>243.6653892845361</c:v>
                </c:pt>
                <c:pt idx="2708">
                  <c:v>246.0212038868365</c:v>
                </c:pt>
                <c:pt idx="2709">
                  <c:v>246.71676545473491</c:v>
                </c:pt>
                <c:pt idx="2710">
                  <c:v>247.46076698987531</c:v>
                </c:pt>
                <c:pt idx="2711">
                  <c:v>248.30361235599801</c:v>
                </c:pt>
                <c:pt idx="2712">
                  <c:v>251.1836445013428</c:v>
                </c:pt>
                <c:pt idx="2713">
                  <c:v>253.57151534145621</c:v>
                </c:pt>
                <c:pt idx="2714">
                  <c:v>254.51868400973169</c:v>
                </c:pt>
                <c:pt idx="2715">
                  <c:v>256.19155901329748</c:v>
                </c:pt>
                <c:pt idx="2716">
                  <c:v>252.80031491520731</c:v>
                </c:pt>
                <c:pt idx="2717">
                  <c:v>254.31643917693751</c:v>
                </c:pt>
                <c:pt idx="2718">
                  <c:v>254.4128140247673</c:v>
                </c:pt>
                <c:pt idx="2719">
                  <c:v>256.58123745425593</c:v>
                </c:pt>
                <c:pt idx="2720">
                  <c:v>257.20441698878932</c:v>
                </c:pt>
                <c:pt idx="2721">
                  <c:v>256.59452781333641</c:v>
                </c:pt>
                <c:pt idx="2722">
                  <c:v>256.12749377444288</c:v>
                </c:pt>
                <c:pt idx="2723">
                  <c:v>256.18335726666339</c:v>
                </c:pt>
                <c:pt idx="2724">
                  <c:v>256.2797711691457</c:v>
                </c:pt>
                <c:pt idx="2725">
                  <c:v>258.25495096758408</c:v>
                </c:pt>
                <c:pt idx="2726">
                  <c:v>259.05735104050552</c:v>
                </c:pt>
                <c:pt idx="2727">
                  <c:v>261.31517440415121</c:v>
                </c:pt>
                <c:pt idx="2728">
                  <c:v>263.03167419870152</c:v>
                </c:pt>
                <c:pt idx="2729">
                  <c:v>264.41479013420758</c:v>
                </c:pt>
                <c:pt idx="2730">
                  <c:v>266.26401970044901</c:v>
                </c:pt>
                <c:pt idx="2731">
                  <c:v>271.79264128966918</c:v>
                </c:pt>
                <c:pt idx="2732">
                  <c:v>271.71027506561069</c:v>
                </c:pt>
                <c:pt idx="2733">
                  <c:v>276.75960944581021</c:v>
                </c:pt>
                <c:pt idx="2734">
                  <c:v>272.06791192686529</c:v>
                </c:pt>
                <c:pt idx="2735">
                  <c:v>268.55903594740357</c:v>
                </c:pt>
                <c:pt idx="2736">
                  <c:v>270.3606264316827</c:v>
                </c:pt>
                <c:pt idx="2737">
                  <c:v>270.69927299343902</c:v>
                </c:pt>
                <c:pt idx="2738">
                  <c:v>269.82449935151692</c:v>
                </c:pt>
                <c:pt idx="2739">
                  <c:v>270.41052657114011</c:v>
                </c:pt>
                <c:pt idx="2740">
                  <c:v>263.918469508496</c:v>
                </c:pt>
                <c:pt idx="2741">
                  <c:v>269.0854351519539</c:v>
                </c:pt>
                <c:pt idx="2742">
                  <c:v>270.53962014781467</c:v>
                </c:pt>
                <c:pt idx="2743">
                  <c:v>271.28597694199868</c:v>
                </c:pt>
                <c:pt idx="2744">
                  <c:v>271.71824895956019</c:v>
                </c:pt>
                <c:pt idx="2745">
                  <c:v>272.49600442412492</c:v>
                </c:pt>
                <c:pt idx="2746">
                  <c:v>273.14671535673801</c:v>
                </c:pt>
                <c:pt idx="2747">
                  <c:v>274.16824919206789</c:v>
                </c:pt>
                <c:pt idx="2748">
                  <c:v>276.21984761737701</c:v>
                </c:pt>
                <c:pt idx="2749">
                  <c:v>275.3163417729595</c:v>
                </c:pt>
                <c:pt idx="2750">
                  <c:v>275.64227362336732</c:v>
                </c:pt>
                <c:pt idx="2751">
                  <c:v>272.91471975946291</c:v>
                </c:pt>
                <c:pt idx="2752">
                  <c:v>268.97051818311269</c:v>
                </c:pt>
                <c:pt idx="2753">
                  <c:v>267.87273340614928</c:v>
                </c:pt>
                <c:pt idx="2754">
                  <c:v>267.22468579647392</c:v>
                </c:pt>
                <c:pt idx="2755">
                  <c:v>264.84566117572109</c:v>
                </c:pt>
                <c:pt idx="2756">
                  <c:v>267.8908896945548</c:v>
                </c:pt>
                <c:pt idx="2757">
                  <c:v>270.50035262093309</c:v>
                </c:pt>
                <c:pt idx="2758">
                  <c:v>273.1025886075081</c:v>
                </c:pt>
                <c:pt idx="2759">
                  <c:v>272.19140547117343</c:v>
                </c:pt>
                <c:pt idx="2760">
                  <c:v>270.42982236592968</c:v>
                </c:pt>
                <c:pt idx="2761">
                  <c:v>271.82504593747882</c:v>
                </c:pt>
                <c:pt idx="2762">
                  <c:v>273.83346145955318</c:v>
                </c:pt>
                <c:pt idx="2763">
                  <c:v>274.21523830924849</c:v>
                </c:pt>
                <c:pt idx="2764">
                  <c:v>276.93086896185741</c:v>
                </c:pt>
                <c:pt idx="2765">
                  <c:v>278.7489206460462</c:v>
                </c:pt>
                <c:pt idx="2766">
                  <c:v>280.4493084159987</c:v>
                </c:pt>
                <c:pt idx="2767">
                  <c:v>281.48613658806369</c:v>
                </c:pt>
                <c:pt idx="2768">
                  <c:v>283.21891071865002</c:v>
                </c:pt>
                <c:pt idx="2769">
                  <c:v>283.45597561232893</c:v>
                </c:pt>
                <c:pt idx="2770">
                  <c:v>283.55740348379061</c:v>
                </c:pt>
                <c:pt idx="2771">
                  <c:v>286.5441097917776</c:v>
                </c:pt>
                <c:pt idx="2772">
                  <c:v>289.14334374208443</c:v>
                </c:pt>
                <c:pt idx="2773">
                  <c:v>286.99648010799541</c:v>
                </c:pt>
                <c:pt idx="2774">
                  <c:v>287.59687663926962</c:v>
                </c:pt>
                <c:pt idx="2775">
                  <c:v>289.56152559541181</c:v>
                </c:pt>
                <c:pt idx="2776">
                  <c:v>292.63149601864029</c:v>
                </c:pt>
                <c:pt idx="2777">
                  <c:v>295.46534833337569</c:v>
                </c:pt>
                <c:pt idx="2778">
                  <c:v>293.59550378905061</c:v>
                </c:pt>
                <c:pt idx="2779">
                  <c:v>294.05844402744611</c:v>
                </c:pt>
                <c:pt idx="2780">
                  <c:v>295.78606322143611</c:v>
                </c:pt>
                <c:pt idx="2781">
                  <c:v>297.16240902790361</c:v>
                </c:pt>
                <c:pt idx="2782">
                  <c:v>296.79382443864472</c:v>
                </c:pt>
                <c:pt idx="2783">
                  <c:v>293.54171843070941</c:v>
                </c:pt>
                <c:pt idx="2784">
                  <c:v>295.76898475818081</c:v>
                </c:pt>
                <c:pt idx="2785">
                  <c:v>291.95717905908521</c:v>
                </c:pt>
                <c:pt idx="2786">
                  <c:v>292.71412331359818</c:v>
                </c:pt>
                <c:pt idx="2787">
                  <c:v>294.50028443497968</c:v>
                </c:pt>
                <c:pt idx="2788">
                  <c:v>297.05408891236971</c:v>
                </c:pt>
                <c:pt idx="2789">
                  <c:v>296.60745010606752</c:v>
                </c:pt>
                <c:pt idx="2790">
                  <c:v>295.22842656453702</c:v>
                </c:pt>
                <c:pt idx="2791">
                  <c:v>294.60791048539392</c:v>
                </c:pt>
                <c:pt idx="2792">
                  <c:v>290.67169027473238</c:v>
                </c:pt>
                <c:pt idx="2793">
                  <c:v>290.54343428537601</c:v>
                </c:pt>
                <c:pt idx="2794">
                  <c:v>289.46823671490591</c:v>
                </c:pt>
                <c:pt idx="2795">
                  <c:v>283.36263101965488</c:v>
                </c:pt>
                <c:pt idx="2796">
                  <c:v>283.18271929212972</c:v>
                </c:pt>
                <c:pt idx="2797">
                  <c:v>277.08591156557861</c:v>
                </c:pt>
                <c:pt idx="2798">
                  <c:v>278.08663172471222</c:v>
                </c:pt>
                <c:pt idx="2799">
                  <c:v>280.7174514657367</c:v>
                </c:pt>
                <c:pt idx="2800">
                  <c:v>278.99674817454598</c:v>
                </c:pt>
                <c:pt idx="2801">
                  <c:v>281.44427886886092</c:v>
                </c:pt>
                <c:pt idx="2802">
                  <c:v>279.47807631082532</c:v>
                </c:pt>
                <c:pt idx="2803">
                  <c:v>278.29532453612069</c:v>
                </c:pt>
                <c:pt idx="2804">
                  <c:v>276.73423906625129</c:v>
                </c:pt>
                <c:pt idx="2805">
                  <c:v>274.66153403593108</c:v>
                </c:pt>
                <c:pt idx="2806">
                  <c:v>273.39359689973651</c:v>
                </c:pt>
                <c:pt idx="2807">
                  <c:v>274.56980929078412</c:v>
                </c:pt>
                <c:pt idx="2808">
                  <c:v>273.23596140477338</c:v>
                </c:pt>
                <c:pt idx="2809">
                  <c:v>278.63416236646901</c:v>
                </c:pt>
                <c:pt idx="2810">
                  <c:v>281.12678232554589</c:v>
                </c:pt>
                <c:pt idx="2811">
                  <c:v>280.77518565228962</c:v>
                </c:pt>
                <c:pt idx="2812">
                  <c:v>280.91721835949659</c:v>
                </c:pt>
                <c:pt idx="2813">
                  <c:v>280.57906058639372</c:v>
                </c:pt>
                <c:pt idx="2814">
                  <c:v>277.5721419505096</c:v>
                </c:pt>
                <c:pt idx="2815">
                  <c:v>274.77792734536871</c:v>
                </c:pt>
                <c:pt idx="2816">
                  <c:v>271.8724691201827</c:v>
                </c:pt>
                <c:pt idx="2817">
                  <c:v>272.93025472387683</c:v>
                </c:pt>
                <c:pt idx="2818">
                  <c:v>272.67183131258702</c:v>
                </c:pt>
                <c:pt idx="2819">
                  <c:v>275.3041759763214</c:v>
                </c:pt>
                <c:pt idx="2820">
                  <c:v>277.42499414976822</c:v>
                </c:pt>
                <c:pt idx="2821">
                  <c:v>277.92995709322491</c:v>
                </c:pt>
                <c:pt idx="2822">
                  <c:v>277.84586150872258</c:v>
                </c:pt>
                <c:pt idx="2823">
                  <c:v>275.49317037667339</c:v>
                </c:pt>
                <c:pt idx="2824">
                  <c:v>271.98681355474412</c:v>
                </c:pt>
                <c:pt idx="2825">
                  <c:v>272.99247398252152</c:v>
                </c:pt>
                <c:pt idx="2826">
                  <c:v>272.336278432001</c:v>
                </c:pt>
                <c:pt idx="2827">
                  <c:v>271.76123216711147</c:v>
                </c:pt>
                <c:pt idx="2828">
                  <c:v>269.39166909094178</c:v>
                </c:pt>
                <c:pt idx="2829">
                  <c:v>271.28431544682292</c:v>
                </c:pt>
                <c:pt idx="2830">
                  <c:v>273.05603391554899</c:v>
                </c:pt>
                <c:pt idx="2831">
                  <c:v>271.76263522063641</c:v>
                </c:pt>
                <c:pt idx="2832">
                  <c:v>277.91459123847147</c:v>
                </c:pt>
                <c:pt idx="2833">
                  <c:v>279.94454970290428</c:v>
                </c:pt>
                <c:pt idx="2834">
                  <c:v>278.24170252424409</c:v>
                </c:pt>
                <c:pt idx="2835">
                  <c:v>281.80467795177259</c:v>
                </c:pt>
                <c:pt idx="2836">
                  <c:v>283.94246282985313</c:v>
                </c:pt>
                <c:pt idx="2837">
                  <c:v>283.46438298481502</c:v>
                </c:pt>
                <c:pt idx="2838">
                  <c:v>284.47262670863029</c:v>
                </c:pt>
                <c:pt idx="2839">
                  <c:v>285.92795821587561</c:v>
                </c:pt>
                <c:pt idx="2840">
                  <c:v>285.22199314958158</c:v>
                </c:pt>
                <c:pt idx="2841">
                  <c:v>285.99641625322448</c:v>
                </c:pt>
                <c:pt idx="2842">
                  <c:v>286.51409361789513</c:v>
                </c:pt>
                <c:pt idx="2843">
                  <c:v>286.85691039910438</c:v>
                </c:pt>
                <c:pt idx="2844">
                  <c:v>285.52753071348951</c:v>
                </c:pt>
                <c:pt idx="2845">
                  <c:v>286.30298172895408</c:v>
                </c:pt>
                <c:pt idx="2846">
                  <c:v>284.79799476671258</c:v>
                </c:pt>
                <c:pt idx="2847">
                  <c:v>285.14967434280351</c:v>
                </c:pt>
                <c:pt idx="2848">
                  <c:v>284.23656442198222</c:v>
                </c:pt>
                <c:pt idx="2849">
                  <c:v>280.89125615122572</c:v>
                </c:pt>
                <c:pt idx="2850">
                  <c:v>281.56454858224708</c:v>
                </c:pt>
                <c:pt idx="2851">
                  <c:v>283.63465461122951</c:v>
                </c:pt>
                <c:pt idx="2852">
                  <c:v>285.17955955317763</c:v>
                </c:pt>
                <c:pt idx="2853">
                  <c:v>280.22601542463349</c:v>
                </c:pt>
                <c:pt idx="2854">
                  <c:v>277.61308296669688</c:v>
                </c:pt>
                <c:pt idx="2855">
                  <c:v>276.99687497775102</c:v>
                </c:pt>
                <c:pt idx="2856">
                  <c:v>279.66072839513521</c:v>
                </c:pt>
                <c:pt idx="2857">
                  <c:v>280.46198628346309</c:v>
                </c:pt>
                <c:pt idx="2858">
                  <c:v>279.44419522349813</c:v>
                </c:pt>
                <c:pt idx="2859">
                  <c:v>276.39149297376969</c:v>
                </c:pt>
                <c:pt idx="2860">
                  <c:v>277.27838048332319</c:v>
                </c:pt>
                <c:pt idx="2861">
                  <c:v>275.30557401189111</c:v>
                </c:pt>
                <c:pt idx="2862">
                  <c:v>274.33465143614751</c:v>
                </c:pt>
                <c:pt idx="2863">
                  <c:v>275.06869421153073</c:v>
                </c:pt>
                <c:pt idx="2864">
                  <c:v>275.7133886967319</c:v>
                </c:pt>
                <c:pt idx="2865">
                  <c:v>269.76058931855982</c:v>
                </c:pt>
                <c:pt idx="2866">
                  <c:v>265.27191936534848</c:v>
                </c:pt>
                <c:pt idx="2867">
                  <c:v>267.06936977895361</c:v>
                </c:pt>
                <c:pt idx="2868">
                  <c:v>266.38389175395878</c:v>
                </c:pt>
                <c:pt idx="2869">
                  <c:v>266.1055708172193</c:v>
                </c:pt>
                <c:pt idx="2870">
                  <c:v>272.86151547348692</c:v>
                </c:pt>
                <c:pt idx="2871">
                  <c:v>279.50282904842521</c:v>
                </c:pt>
                <c:pt idx="2872">
                  <c:v>276.58497430134531</c:v>
                </c:pt>
                <c:pt idx="2873">
                  <c:v>273.88112973985392</c:v>
                </c:pt>
                <c:pt idx="2874">
                  <c:v>273.42712114656382</c:v>
                </c:pt>
                <c:pt idx="2875">
                  <c:v>269.48830376367431</c:v>
                </c:pt>
                <c:pt idx="2876">
                  <c:v>263.60575517719872</c:v>
                </c:pt>
                <c:pt idx="2877">
                  <c:v>259.23910868496688</c:v>
                </c:pt>
                <c:pt idx="2878">
                  <c:v>263.67462669432649</c:v>
                </c:pt>
                <c:pt idx="2879">
                  <c:v>267.84287275195851</c:v>
                </c:pt>
                <c:pt idx="2880">
                  <c:v>270.31460711297171</c:v>
                </c:pt>
                <c:pt idx="2881">
                  <c:v>271.56343222600049</c:v>
                </c:pt>
                <c:pt idx="2882">
                  <c:v>274.70911281764091</c:v>
                </c:pt>
                <c:pt idx="2883">
                  <c:v>275.15495618814992</c:v>
                </c:pt>
                <c:pt idx="2884">
                  <c:v>276.74904660473732</c:v>
                </c:pt>
                <c:pt idx="2885">
                  <c:v>276.20843515232048</c:v>
                </c:pt>
                <c:pt idx="2886">
                  <c:v>276.71390559181089</c:v>
                </c:pt>
                <c:pt idx="2887">
                  <c:v>272.46587148483337</c:v>
                </c:pt>
                <c:pt idx="2888">
                  <c:v>272.5406453423447</c:v>
                </c:pt>
                <c:pt idx="2889">
                  <c:v>271.06997981298417</c:v>
                </c:pt>
                <c:pt idx="2890">
                  <c:v>271.30681360807409</c:v>
                </c:pt>
                <c:pt idx="2891">
                  <c:v>270.43252981442782</c:v>
                </c:pt>
                <c:pt idx="2892">
                  <c:v>270.51546301213187</c:v>
                </c:pt>
                <c:pt idx="2893">
                  <c:v>265.29162717214632</c:v>
                </c:pt>
                <c:pt idx="2894">
                  <c:v>259.92285843226949</c:v>
                </c:pt>
                <c:pt idx="2895">
                  <c:v>264.17510405874242</c:v>
                </c:pt>
                <c:pt idx="2896">
                  <c:v>261.25206165291911</c:v>
                </c:pt>
                <c:pt idx="2897">
                  <c:v>262.76171054984292</c:v>
                </c:pt>
                <c:pt idx="2898">
                  <c:v>263.68761940937532</c:v>
                </c:pt>
                <c:pt idx="2899">
                  <c:v>263.24039507342178</c:v>
                </c:pt>
                <c:pt idx="2900">
                  <c:v>264.48536300971529</c:v>
                </c:pt>
                <c:pt idx="2901">
                  <c:v>266.71444516407581</c:v>
                </c:pt>
                <c:pt idx="2902">
                  <c:v>266.87868612402531</c:v>
                </c:pt>
                <c:pt idx="2903">
                  <c:v>265.31173387209412</c:v>
                </c:pt>
                <c:pt idx="2904">
                  <c:v>263.4526230625163</c:v>
                </c:pt>
                <c:pt idx="2905">
                  <c:v>259.7493560702157</c:v>
                </c:pt>
                <c:pt idx="2906">
                  <c:v>249.85662023389349</c:v>
                </c:pt>
                <c:pt idx="2907">
                  <c:v>254.60801358374189</c:v>
                </c:pt>
                <c:pt idx="2908">
                  <c:v>251.68865738963311</c:v>
                </c:pt>
                <c:pt idx="2909">
                  <c:v>249.18094958467671</c:v>
                </c:pt>
                <c:pt idx="2910">
                  <c:v>251.5643883776998</c:v>
                </c:pt>
                <c:pt idx="2911">
                  <c:v>254.24518437438749</c:v>
                </c:pt>
                <c:pt idx="2912">
                  <c:v>260.93071289950188</c:v>
                </c:pt>
                <c:pt idx="2913">
                  <c:v>260.00194558253003</c:v>
                </c:pt>
                <c:pt idx="2914">
                  <c:v>263.06626757528107</c:v>
                </c:pt>
                <c:pt idx="2915">
                  <c:v>267.56880335553711</c:v>
                </c:pt>
                <c:pt idx="2916">
                  <c:v>271.03660183830448</c:v>
                </c:pt>
                <c:pt idx="2917">
                  <c:v>270.50187673942662</c:v>
                </c:pt>
                <c:pt idx="2918">
                  <c:v>271.43431086693249</c:v>
                </c:pt>
                <c:pt idx="2919">
                  <c:v>271.13683287893451</c:v>
                </c:pt>
                <c:pt idx="2920">
                  <c:v>272.94616641478939</c:v>
                </c:pt>
                <c:pt idx="2921">
                  <c:v>272.72575149327008</c:v>
                </c:pt>
                <c:pt idx="2922">
                  <c:v>272.80451873523992</c:v>
                </c:pt>
                <c:pt idx="2923">
                  <c:v>273.12487920485262</c:v>
                </c:pt>
                <c:pt idx="2924">
                  <c:v>273.21031824542951</c:v>
                </c:pt>
                <c:pt idx="2925">
                  <c:v>272.23345231098739</c:v>
                </c:pt>
                <c:pt idx="2926">
                  <c:v>270.40357654516907</c:v>
                </c:pt>
                <c:pt idx="2927">
                  <c:v>269.18597503384672</c:v>
                </c:pt>
                <c:pt idx="2928">
                  <c:v>266.97801016902292</c:v>
                </c:pt>
                <c:pt idx="2929">
                  <c:v>267.9254771325094</c:v>
                </c:pt>
                <c:pt idx="2930">
                  <c:v>269.70464084847231</c:v>
                </c:pt>
                <c:pt idx="2931">
                  <c:v>272.64030122464652</c:v>
                </c:pt>
                <c:pt idx="2932">
                  <c:v>272.48934338775013</c:v>
                </c:pt>
                <c:pt idx="2933">
                  <c:v>272.41880571539019</c:v>
                </c:pt>
                <c:pt idx="2934">
                  <c:v>275.26114213616222</c:v>
                </c:pt>
                <c:pt idx="2935">
                  <c:v>273.37951900637779</c:v>
                </c:pt>
                <c:pt idx="2936">
                  <c:v>274.52345260738241</c:v>
                </c:pt>
                <c:pt idx="2937">
                  <c:v>275.07333870718259</c:v>
                </c:pt>
                <c:pt idx="2938">
                  <c:v>275.46736709972799</c:v>
                </c:pt>
                <c:pt idx="2939">
                  <c:v>276.29359375255052</c:v>
                </c:pt>
                <c:pt idx="2940">
                  <c:v>267.81309093681978</c:v>
                </c:pt>
                <c:pt idx="2941">
                  <c:v>267.79344793518197</c:v>
                </c:pt>
                <c:pt idx="2942">
                  <c:v>270.72479301194301</c:v>
                </c:pt>
                <c:pt idx="2943">
                  <c:v>271.94638192001912</c:v>
                </c:pt>
                <c:pt idx="2944">
                  <c:v>267.25625056075359</c:v>
                </c:pt>
                <c:pt idx="2945">
                  <c:v>263.44272786964729</c:v>
                </c:pt>
                <c:pt idx="2946">
                  <c:v>265.59200050469502</c:v>
                </c:pt>
                <c:pt idx="2947">
                  <c:v>269.57881068157963</c:v>
                </c:pt>
                <c:pt idx="2948">
                  <c:v>268.94234271326673</c:v>
                </c:pt>
                <c:pt idx="2949">
                  <c:v>263.59478726329252</c:v>
                </c:pt>
                <c:pt idx="2950">
                  <c:v>262.70079246295961</c:v>
                </c:pt>
                <c:pt idx="2951">
                  <c:v>260.35756201139662</c:v>
                </c:pt>
                <c:pt idx="2952">
                  <c:v>252.64706708003069</c:v>
                </c:pt>
                <c:pt idx="2953">
                  <c:v>251.16683003242451</c:v>
                </c:pt>
                <c:pt idx="2954">
                  <c:v>252.783456875627</c:v>
                </c:pt>
                <c:pt idx="2955">
                  <c:v>248.1094416154597</c:v>
                </c:pt>
                <c:pt idx="2956">
                  <c:v>242.19287685564231</c:v>
                </c:pt>
                <c:pt idx="2957">
                  <c:v>243.27881518085789</c:v>
                </c:pt>
                <c:pt idx="2958">
                  <c:v>242.53007908906039</c:v>
                </c:pt>
                <c:pt idx="2959">
                  <c:v>234.55542951400929</c:v>
                </c:pt>
                <c:pt idx="2960">
                  <c:v>222.40924869882821</c:v>
                </c:pt>
                <c:pt idx="2961">
                  <c:v>221.6076636899428</c:v>
                </c:pt>
                <c:pt idx="2962">
                  <c:v>218.57333807961069</c:v>
                </c:pt>
                <c:pt idx="2963">
                  <c:v>226.77832520786191</c:v>
                </c:pt>
                <c:pt idx="2964">
                  <c:v>226.9029750185276</c:v>
                </c:pt>
                <c:pt idx="2965">
                  <c:v>233.67564311410459</c:v>
                </c:pt>
                <c:pt idx="2966">
                  <c:v>234.7472052653529</c:v>
                </c:pt>
                <c:pt idx="2967">
                  <c:v>237.1863191774946</c:v>
                </c:pt>
                <c:pt idx="2968">
                  <c:v>231.709811221433</c:v>
                </c:pt>
                <c:pt idx="2969">
                  <c:v>230.6147974830651</c:v>
                </c:pt>
                <c:pt idx="2970">
                  <c:v>230.25668309795179</c:v>
                </c:pt>
                <c:pt idx="2971">
                  <c:v>229.1312828595355</c:v>
                </c:pt>
                <c:pt idx="2972">
                  <c:v>231.905868099369</c:v>
                </c:pt>
                <c:pt idx="2973">
                  <c:v>228.24678788895039</c:v>
                </c:pt>
                <c:pt idx="2974">
                  <c:v>227.66228253931561</c:v>
                </c:pt>
                <c:pt idx="2975">
                  <c:v>234.18123112689881</c:v>
                </c:pt>
                <c:pt idx="2976">
                  <c:v>237.07335295777929</c:v>
                </c:pt>
                <c:pt idx="2977">
                  <c:v>241.52469040982231</c:v>
                </c:pt>
                <c:pt idx="2978">
                  <c:v>246.6239483925456</c:v>
                </c:pt>
                <c:pt idx="2979">
                  <c:v>251.54980661997971</c:v>
                </c:pt>
                <c:pt idx="2980">
                  <c:v>250.54814113264089</c:v>
                </c:pt>
                <c:pt idx="2981">
                  <c:v>249.33593719881861</c:v>
                </c:pt>
                <c:pt idx="2982">
                  <c:v>251.41246177666611</c:v>
                </c:pt>
                <c:pt idx="2983">
                  <c:v>255.07660654041709</c:v>
                </c:pt>
                <c:pt idx="2984">
                  <c:v>250.19891836666011</c:v>
                </c:pt>
                <c:pt idx="2985">
                  <c:v>253.83651221098529</c:v>
                </c:pt>
                <c:pt idx="2986">
                  <c:v>252.34970190965049</c:v>
                </c:pt>
                <c:pt idx="2987">
                  <c:v>255.35725773808281</c:v>
                </c:pt>
                <c:pt idx="2988">
                  <c:v>253.42557483168801</c:v>
                </c:pt>
                <c:pt idx="2989">
                  <c:v>255.92262082071389</c:v>
                </c:pt>
                <c:pt idx="2990">
                  <c:v>254.36579120671209</c:v>
                </c:pt>
                <c:pt idx="2991">
                  <c:v>254.78258689739971</c:v>
                </c:pt>
                <c:pt idx="2992">
                  <c:v>253.01623523928171</c:v>
                </c:pt>
                <c:pt idx="2993">
                  <c:v>252.80395541699389</c:v>
                </c:pt>
                <c:pt idx="2994">
                  <c:v>253.22720491421879</c:v>
                </c:pt>
                <c:pt idx="2995">
                  <c:v>249.8910153749855</c:v>
                </c:pt>
                <c:pt idx="2996">
                  <c:v>249.9754493385326</c:v>
                </c:pt>
                <c:pt idx="2997">
                  <c:v>252.02599809437109</c:v>
                </c:pt>
                <c:pt idx="2998">
                  <c:v>250.90391188793291</c:v>
                </c:pt>
                <c:pt idx="2999">
                  <c:v>252.14821902354461</c:v>
                </c:pt>
                <c:pt idx="3000">
                  <c:v>247.79501618715221</c:v>
                </c:pt>
                <c:pt idx="3001">
                  <c:v>244.03011295574569</c:v>
                </c:pt>
                <c:pt idx="3002">
                  <c:v>243.9403167228289</c:v>
                </c:pt>
                <c:pt idx="3003">
                  <c:v>239.69571776014129</c:v>
                </c:pt>
                <c:pt idx="3004">
                  <c:v>242.97311808892431</c:v>
                </c:pt>
                <c:pt idx="3005">
                  <c:v>249.0560149986317</c:v>
                </c:pt>
                <c:pt idx="3006">
                  <c:v>253.01562562845109</c:v>
                </c:pt>
                <c:pt idx="3007">
                  <c:v>253.47507081604999</c:v>
                </c:pt>
                <c:pt idx="3008">
                  <c:v>255.98647741268621</c:v>
                </c:pt>
                <c:pt idx="3009">
                  <c:v>257.38362460246952</c:v>
                </c:pt>
                <c:pt idx="3010">
                  <c:v>259.19099875934643</c:v>
                </c:pt>
                <c:pt idx="3011">
                  <c:v>261.08472406307271</c:v>
                </c:pt>
                <c:pt idx="3012">
                  <c:v>258.45696184972968</c:v>
                </c:pt>
                <c:pt idx="3013">
                  <c:v>257.20734328139218</c:v>
                </c:pt>
                <c:pt idx="3014">
                  <c:v>257.66567182886519</c:v>
                </c:pt>
                <c:pt idx="3015">
                  <c:v>259.64886859125738</c:v>
                </c:pt>
                <c:pt idx="3016">
                  <c:v>262.39718144096901</c:v>
                </c:pt>
                <c:pt idx="3017">
                  <c:v>262.53842203631717</c:v>
                </c:pt>
                <c:pt idx="3018">
                  <c:v>263.14534558898748</c:v>
                </c:pt>
                <c:pt idx="3019">
                  <c:v>259.96698803528341</c:v>
                </c:pt>
                <c:pt idx="3020">
                  <c:v>256.4996105379534</c:v>
                </c:pt>
                <c:pt idx="3021">
                  <c:v>257.64587984937049</c:v>
                </c:pt>
                <c:pt idx="3022">
                  <c:v>258.06014564123478</c:v>
                </c:pt>
                <c:pt idx="3023">
                  <c:v>259.70377771694649</c:v>
                </c:pt>
                <c:pt idx="3024">
                  <c:v>257.73766938330567</c:v>
                </c:pt>
                <c:pt idx="3025">
                  <c:v>258.13992057144662</c:v>
                </c:pt>
                <c:pt idx="3026">
                  <c:v>256.54743861113099</c:v>
                </c:pt>
                <c:pt idx="3027">
                  <c:v>254.7818791973248</c:v>
                </c:pt>
                <c:pt idx="3028">
                  <c:v>257.06527756821032</c:v>
                </c:pt>
                <c:pt idx="3029">
                  <c:v>257.05519122487618</c:v>
                </c:pt>
                <c:pt idx="3030">
                  <c:v>255.81485986801599</c:v>
                </c:pt>
                <c:pt idx="3031">
                  <c:v>253.60580645309051</c:v>
                </c:pt>
                <c:pt idx="3032">
                  <c:v>252.0527372722963</c:v>
                </c:pt>
                <c:pt idx="3033">
                  <c:v>251.4788268847243</c:v>
                </c:pt>
                <c:pt idx="3034">
                  <c:v>249.7190568185537</c:v>
                </c:pt>
                <c:pt idx="3035">
                  <c:v>247.29866981406849</c:v>
                </c:pt>
                <c:pt idx="3036">
                  <c:v>244.510660155587</c:v>
                </c:pt>
                <c:pt idx="3037">
                  <c:v>241.55321680736279</c:v>
                </c:pt>
                <c:pt idx="3038">
                  <c:v>241.91831049601271</c:v>
                </c:pt>
                <c:pt idx="3039">
                  <c:v>243.0930977265335</c:v>
                </c:pt>
                <c:pt idx="3040">
                  <c:v>244.4360367812715</c:v>
                </c:pt>
                <c:pt idx="3041">
                  <c:v>245.0062973501108</c:v>
                </c:pt>
                <c:pt idx="3042">
                  <c:v>242.7395408023844</c:v>
                </c:pt>
                <c:pt idx="3043">
                  <c:v>237.63089322848151</c:v>
                </c:pt>
                <c:pt idx="3044">
                  <c:v>239.60804552654241</c:v>
                </c:pt>
                <c:pt idx="3045">
                  <c:v>242.42428859552609</c:v>
                </c:pt>
                <c:pt idx="3046">
                  <c:v>240.20243785913459</c:v>
                </c:pt>
                <c:pt idx="3047">
                  <c:v>235.49573022192129</c:v>
                </c:pt>
                <c:pt idx="3048">
                  <c:v>236.25236572266439</c:v>
                </c:pt>
                <c:pt idx="3049">
                  <c:v>230.30627493922111</c:v>
                </c:pt>
                <c:pt idx="3050">
                  <c:v>235.88192283332049</c:v>
                </c:pt>
                <c:pt idx="3051">
                  <c:v>232.21453301396079</c:v>
                </c:pt>
                <c:pt idx="3052">
                  <c:v>230.9334897553467</c:v>
                </c:pt>
                <c:pt idx="3053">
                  <c:v>232.38586055159561</c:v>
                </c:pt>
                <c:pt idx="3054">
                  <c:v>233.71410622442579</c:v>
                </c:pt>
                <c:pt idx="3055">
                  <c:v>235.46649728237131</c:v>
                </c:pt>
                <c:pt idx="3056">
                  <c:v>236.67794812745069</c:v>
                </c:pt>
                <c:pt idx="3057">
                  <c:v>236.95559317650441</c:v>
                </c:pt>
                <c:pt idx="3058">
                  <c:v>235.91972256245239</c:v>
                </c:pt>
                <c:pt idx="3059">
                  <c:v>236.7608244209116</c:v>
                </c:pt>
                <c:pt idx="3060">
                  <c:v>237.0962026153675</c:v>
                </c:pt>
                <c:pt idx="3061">
                  <c:v>243.81697111456731</c:v>
                </c:pt>
                <c:pt idx="3062">
                  <c:v>254.69431357798629</c:v>
                </c:pt>
                <c:pt idx="3063">
                  <c:v>255.31601477534969</c:v>
                </c:pt>
                <c:pt idx="3064">
                  <c:v>253.81532381225719</c:v>
                </c:pt>
                <c:pt idx="3065">
                  <c:v>252.74196630753741</c:v>
                </c:pt>
                <c:pt idx="3066">
                  <c:v>258.22783366122252</c:v>
                </c:pt>
                <c:pt idx="3067">
                  <c:v>260.30630989945291</c:v>
                </c:pt>
                <c:pt idx="3068">
                  <c:v>261.23563094479101</c:v>
                </c:pt>
                <c:pt idx="3069">
                  <c:v>262.2185046982915</c:v>
                </c:pt>
                <c:pt idx="3070">
                  <c:v>262.4041942311373</c:v>
                </c:pt>
                <c:pt idx="3071">
                  <c:v>262.49978510980151</c:v>
                </c:pt>
                <c:pt idx="3072">
                  <c:v>261.56849841268632</c:v>
                </c:pt>
                <c:pt idx="3073">
                  <c:v>259.02500990762428</c:v>
                </c:pt>
                <c:pt idx="3074">
                  <c:v>257.00546522244701</c:v>
                </c:pt>
                <c:pt idx="3075">
                  <c:v>253.55959490522099</c:v>
                </c:pt>
                <c:pt idx="3076">
                  <c:v>255.99402939891161</c:v>
                </c:pt>
                <c:pt idx="3077">
                  <c:v>255.36237559769219</c:v>
                </c:pt>
                <c:pt idx="3078">
                  <c:v>259.84726042848803</c:v>
                </c:pt>
                <c:pt idx="3079">
                  <c:v>261.23503657048292</c:v>
                </c:pt>
                <c:pt idx="3080">
                  <c:v>262.26845922984018</c:v>
                </c:pt>
                <c:pt idx="3081">
                  <c:v>261.69501373896071</c:v>
                </c:pt>
                <c:pt idx="3082">
                  <c:v>258.37640050888422</c:v>
                </c:pt>
                <c:pt idx="3083">
                  <c:v>256.34697941174397</c:v>
                </c:pt>
                <c:pt idx="3084">
                  <c:v>259.44410076555499</c:v>
                </c:pt>
                <c:pt idx="3085">
                  <c:v>259.78684853255129</c:v>
                </c:pt>
                <c:pt idx="3086">
                  <c:v>260.02901888855422</c:v>
                </c:pt>
                <c:pt idx="3087">
                  <c:v>260.77977073527228</c:v>
                </c:pt>
                <c:pt idx="3088">
                  <c:v>261.75400727992121</c:v>
                </c:pt>
                <c:pt idx="3089">
                  <c:v>268.12902130847232</c:v>
                </c:pt>
                <c:pt idx="3090">
                  <c:v>272.89324148780571</c:v>
                </c:pt>
                <c:pt idx="3091">
                  <c:v>272.64283959933658</c:v>
                </c:pt>
                <c:pt idx="3092">
                  <c:v>268.99407612442627</c:v>
                </c:pt>
                <c:pt idx="3093">
                  <c:v>264.72418390051359</c:v>
                </c:pt>
                <c:pt idx="3094">
                  <c:v>263.99391653434083</c:v>
                </c:pt>
                <c:pt idx="3095">
                  <c:v>265.14205939683592</c:v>
                </c:pt>
                <c:pt idx="3096">
                  <c:v>263.6261769434492</c:v>
                </c:pt>
                <c:pt idx="3097">
                  <c:v>262.6628470033657</c:v>
                </c:pt>
                <c:pt idx="3098">
                  <c:v>259.21448005188961</c:v>
                </c:pt>
                <c:pt idx="3099">
                  <c:v>260.24199352536931</c:v>
                </c:pt>
                <c:pt idx="3100">
                  <c:v>260.60281127200773</c:v>
                </c:pt>
                <c:pt idx="3101">
                  <c:v>257.16483666766339</c:v>
                </c:pt>
                <c:pt idx="3102">
                  <c:v>254.20195680081761</c:v>
                </c:pt>
                <c:pt idx="3103">
                  <c:v>251.30927541364801</c:v>
                </c:pt>
                <c:pt idx="3104">
                  <c:v>250.65625383573681</c:v>
                </c:pt>
                <c:pt idx="3105">
                  <c:v>251.46835108045451</c:v>
                </c:pt>
                <c:pt idx="3106">
                  <c:v>243.79357570320451</c:v>
                </c:pt>
                <c:pt idx="3107">
                  <c:v>248.11488497904401</c:v>
                </c:pt>
                <c:pt idx="3108">
                  <c:v>246.28354669470369</c:v>
                </c:pt>
                <c:pt idx="3109">
                  <c:v>248.22684312514721</c:v>
                </c:pt>
                <c:pt idx="3110">
                  <c:v>250.74923345171851</c:v>
                </c:pt>
                <c:pt idx="3111">
                  <c:v>259.32213326980809</c:v>
                </c:pt>
                <c:pt idx="3112">
                  <c:v>256.99301319099129</c:v>
                </c:pt>
                <c:pt idx="3113">
                  <c:v>258.24600945694971</c:v>
                </c:pt>
                <c:pt idx="3114">
                  <c:v>258.24361786407258</c:v>
                </c:pt>
                <c:pt idx="3115">
                  <c:v>267.46659616953878</c:v>
                </c:pt>
                <c:pt idx="3116">
                  <c:v>272.94736154251638</c:v>
                </c:pt>
                <c:pt idx="3117">
                  <c:v>272.77279740102239</c:v>
                </c:pt>
                <c:pt idx="3118">
                  <c:v>268.59281588708421</c:v>
                </c:pt>
                <c:pt idx="3119">
                  <c:v>265.13193318097052</c:v>
                </c:pt>
                <c:pt idx="3120">
                  <c:v>260.47983488462262</c:v>
                </c:pt>
                <c:pt idx="3121">
                  <c:v>261.59392273357088</c:v>
                </c:pt>
                <c:pt idx="3122">
                  <c:v>260.99975834592988</c:v>
                </c:pt>
                <c:pt idx="3123">
                  <c:v>254.398187383199</c:v>
                </c:pt>
                <c:pt idx="3124">
                  <c:v>253.14559545146969</c:v>
                </c:pt>
                <c:pt idx="3125">
                  <c:v>251.07048220229291</c:v>
                </c:pt>
                <c:pt idx="3126">
                  <c:v>253.5043029097362</c:v>
                </c:pt>
                <c:pt idx="3127">
                  <c:v>250.4558616285463</c:v>
                </c:pt>
                <c:pt idx="3128">
                  <c:v>249.30964615603631</c:v>
                </c:pt>
                <c:pt idx="3129">
                  <c:v>247.13519512787221</c:v>
                </c:pt>
                <c:pt idx="3130">
                  <c:v>242.28439908455289</c:v>
                </c:pt>
                <c:pt idx="3131">
                  <c:v>240.07633696153471</c:v>
                </c:pt>
                <c:pt idx="3132">
                  <c:v>234.51129974391469</c:v>
                </c:pt>
                <c:pt idx="3133">
                  <c:v>238.01048371093179</c:v>
                </c:pt>
                <c:pt idx="3134">
                  <c:v>238.2398443806253</c:v>
                </c:pt>
                <c:pt idx="3135">
                  <c:v>236.8098208179434</c:v>
                </c:pt>
                <c:pt idx="3136">
                  <c:v>237.91322684102511</c:v>
                </c:pt>
                <c:pt idx="3137">
                  <c:v>241.75136859602071</c:v>
                </c:pt>
                <c:pt idx="3138">
                  <c:v>242.63877680904389</c:v>
                </c:pt>
                <c:pt idx="3139">
                  <c:v>240.3678755484884</c:v>
                </c:pt>
                <c:pt idx="3140">
                  <c:v>241.35914204082641</c:v>
                </c:pt>
                <c:pt idx="3141">
                  <c:v>241.3162281681382</c:v>
                </c:pt>
                <c:pt idx="3142">
                  <c:v>242.16402224816409</c:v>
                </c:pt>
                <c:pt idx="3143">
                  <c:v>243.1239815926192</c:v>
                </c:pt>
                <c:pt idx="3144">
                  <c:v>238.37994772366989</c:v>
                </c:pt>
                <c:pt idx="3145">
                  <c:v>233.424757534875</c:v>
                </c:pt>
                <c:pt idx="3146">
                  <c:v>234.4438503156702</c:v>
                </c:pt>
                <c:pt idx="3147">
                  <c:v>232.41617030419951</c:v>
                </c:pt>
                <c:pt idx="3148">
                  <c:v>232.48561689351521</c:v>
                </c:pt>
                <c:pt idx="3149">
                  <c:v>233.30149439143131</c:v>
                </c:pt>
                <c:pt idx="3150">
                  <c:v>231.7070951706155</c:v>
                </c:pt>
                <c:pt idx="3151">
                  <c:v>231.99966265418789</c:v>
                </c:pt>
                <c:pt idx="3152">
                  <c:v>232.47553927945091</c:v>
                </c:pt>
                <c:pt idx="3153">
                  <c:v>229.45641271472559</c:v>
                </c:pt>
                <c:pt idx="3154">
                  <c:v>226.68508549826021</c:v>
                </c:pt>
                <c:pt idx="3155">
                  <c:v>224.77224955221141</c:v>
                </c:pt>
                <c:pt idx="3156">
                  <c:v>224.7169718167039</c:v>
                </c:pt>
                <c:pt idx="3157">
                  <c:v>222.12732495099979</c:v>
                </c:pt>
                <c:pt idx="3158">
                  <c:v>223.74225723099971</c:v>
                </c:pt>
                <c:pt idx="3159">
                  <c:v>227.01592824414459</c:v>
                </c:pt>
                <c:pt idx="3160">
                  <c:v>225.8323462364057</c:v>
                </c:pt>
                <c:pt idx="3161">
                  <c:v>219.05854546760739</c:v>
                </c:pt>
                <c:pt idx="3162">
                  <c:v>221.44919048733971</c:v>
                </c:pt>
                <c:pt idx="3163">
                  <c:v>219.28978439360691</c:v>
                </c:pt>
                <c:pt idx="3164">
                  <c:v>218.24079565483939</c:v>
                </c:pt>
                <c:pt idx="3165">
                  <c:v>215.1523064388301</c:v>
                </c:pt>
                <c:pt idx="3166">
                  <c:v>218.1210918207191</c:v>
                </c:pt>
                <c:pt idx="3167">
                  <c:v>217.12518062517651</c:v>
                </c:pt>
                <c:pt idx="3168">
                  <c:v>219.14882544335691</c:v>
                </c:pt>
                <c:pt idx="3169">
                  <c:v>220.72199429779349</c:v>
                </c:pt>
                <c:pt idx="3170">
                  <c:v>214.738506502364</c:v>
                </c:pt>
                <c:pt idx="3171">
                  <c:v>216.23947863120171</c:v>
                </c:pt>
                <c:pt idx="3172">
                  <c:v>216.3501971326842</c:v>
                </c:pt>
                <c:pt idx="3173">
                  <c:v>217.2733425854249</c:v>
                </c:pt>
                <c:pt idx="3174">
                  <c:v>215.46478627429639</c:v>
                </c:pt>
                <c:pt idx="3175">
                  <c:v>212.09998368962411</c:v>
                </c:pt>
                <c:pt idx="3176">
                  <c:v>208.27066060380781</c:v>
                </c:pt>
                <c:pt idx="3177">
                  <c:v>211.7752402813712</c:v>
                </c:pt>
                <c:pt idx="3178">
                  <c:v>215.94770745817249</c:v>
                </c:pt>
                <c:pt idx="3179">
                  <c:v>221.77516839782189</c:v>
                </c:pt>
                <c:pt idx="3180">
                  <c:v>219.4710193288897</c:v>
                </c:pt>
                <c:pt idx="3181">
                  <c:v>217.71115284969949</c:v>
                </c:pt>
                <c:pt idx="3182">
                  <c:v>217.44645036864389</c:v>
                </c:pt>
                <c:pt idx="3183">
                  <c:v>213.8453715268426</c:v>
                </c:pt>
                <c:pt idx="3184">
                  <c:v>214.3079423228593</c:v>
                </c:pt>
                <c:pt idx="3185">
                  <c:v>217.709146833213</c:v>
                </c:pt>
                <c:pt idx="3186">
                  <c:v>220.5030785570296</c:v>
                </c:pt>
                <c:pt idx="3187">
                  <c:v>222.23802850858419</c:v>
                </c:pt>
                <c:pt idx="3188">
                  <c:v>225.30193160991351</c:v>
                </c:pt>
                <c:pt idx="3189">
                  <c:v>227.3770394096039</c:v>
                </c:pt>
                <c:pt idx="3190">
                  <c:v>228.56866084781339</c:v>
                </c:pt>
                <c:pt idx="3191">
                  <c:v>232.2685121979211</c:v>
                </c:pt>
                <c:pt idx="3192">
                  <c:v>225.12945264121879</c:v>
                </c:pt>
                <c:pt idx="3193">
                  <c:v>223.72834265305809</c:v>
                </c:pt>
                <c:pt idx="3194">
                  <c:v>220.43866607556211</c:v>
                </c:pt>
                <c:pt idx="3195">
                  <c:v>230.83643148540361</c:v>
                </c:pt>
                <c:pt idx="3196">
                  <c:v>235.779962157494</c:v>
                </c:pt>
                <c:pt idx="3197">
                  <c:v>233.69612980579529</c:v>
                </c:pt>
                <c:pt idx="3198">
                  <c:v>226.4728002621049</c:v>
                </c:pt>
                <c:pt idx="3199">
                  <c:v>229.73064369618069</c:v>
                </c:pt>
                <c:pt idx="3200">
                  <c:v>223.62914655414599</c:v>
                </c:pt>
                <c:pt idx="3201">
                  <c:v>216.91636697675131</c:v>
                </c:pt>
                <c:pt idx="3202">
                  <c:v>213.3087193467729</c:v>
                </c:pt>
                <c:pt idx="3203">
                  <c:v>213.27318937675591</c:v>
                </c:pt>
                <c:pt idx="3204">
                  <c:v>210.74144943451981</c:v>
                </c:pt>
                <c:pt idx="3205">
                  <c:v>205.50044019416191</c:v>
                </c:pt>
                <c:pt idx="3206">
                  <c:v>208.49300974582891</c:v>
                </c:pt>
                <c:pt idx="3207">
                  <c:v>205.6377242605648</c:v>
                </c:pt>
                <c:pt idx="3208">
                  <c:v>205.0992795844829</c:v>
                </c:pt>
                <c:pt idx="3209">
                  <c:v>205.5893154891094</c:v>
                </c:pt>
                <c:pt idx="3210">
                  <c:v>207.64489899009439</c:v>
                </c:pt>
                <c:pt idx="3211">
                  <c:v>210.0649330141909</c:v>
                </c:pt>
                <c:pt idx="3212">
                  <c:v>213.34320345874571</c:v>
                </c:pt>
                <c:pt idx="3213">
                  <c:v>220.86726116755099</c:v>
                </c:pt>
                <c:pt idx="3214">
                  <c:v>221.5282460975709</c:v>
                </c:pt>
                <c:pt idx="3215">
                  <c:v>221.06319623937489</c:v>
                </c:pt>
                <c:pt idx="3216">
                  <c:v>218.6351860593997</c:v>
                </c:pt>
                <c:pt idx="3217">
                  <c:v>217.12201370370869</c:v>
                </c:pt>
                <c:pt idx="3218">
                  <c:v>219.41507484650779</c:v>
                </c:pt>
                <c:pt idx="3219">
                  <c:v>223.27259633744509</c:v>
                </c:pt>
                <c:pt idx="3220">
                  <c:v>226.4889458684714</c:v>
                </c:pt>
                <c:pt idx="3221">
                  <c:v>227.42357690847649</c:v>
                </c:pt>
                <c:pt idx="3222">
                  <c:v>228.26370938908741</c:v>
                </c:pt>
                <c:pt idx="3223">
                  <c:v>228.82095032763181</c:v>
                </c:pt>
                <c:pt idx="3224">
                  <c:v>225.6521194852854</c:v>
                </c:pt>
                <c:pt idx="3225">
                  <c:v>226.13825090860729</c:v>
                </c:pt>
                <c:pt idx="3226">
                  <c:v>227.720193436117</c:v>
                </c:pt>
                <c:pt idx="3227">
                  <c:v>226.19276832723381</c:v>
                </c:pt>
                <c:pt idx="3228">
                  <c:v>228.30689429803579</c:v>
                </c:pt>
                <c:pt idx="3229">
                  <c:v>225.18594839526651</c:v>
                </c:pt>
                <c:pt idx="3230">
                  <c:v>224.0664960567874</c:v>
                </c:pt>
                <c:pt idx="3231">
                  <c:v>224.38144094793469</c:v>
                </c:pt>
                <c:pt idx="3232">
                  <c:v>227.8982781854894</c:v>
                </c:pt>
                <c:pt idx="3233">
                  <c:v>228.93379496136311</c:v>
                </c:pt>
                <c:pt idx="3234">
                  <c:v>231.23086039501271</c:v>
                </c:pt>
                <c:pt idx="3235">
                  <c:v>230.97595847462</c:v>
                </c:pt>
                <c:pt idx="3236">
                  <c:v>232.12273151031991</c:v>
                </c:pt>
                <c:pt idx="3237">
                  <c:v>235.49724284694699</c:v>
                </c:pt>
                <c:pt idx="3238">
                  <c:v>233.7448475757412</c:v>
                </c:pt>
                <c:pt idx="3239">
                  <c:v>235.25850345981749</c:v>
                </c:pt>
                <c:pt idx="3240">
                  <c:v>236.74084523277821</c:v>
                </c:pt>
                <c:pt idx="3241">
                  <c:v>236.7220370117208</c:v>
                </c:pt>
                <c:pt idx="3242">
                  <c:v>233.188042747482</c:v>
                </c:pt>
                <c:pt idx="3243">
                  <c:v>229.26054042834539</c:v>
                </c:pt>
                <c:pt idx="3244">
                  <c:v>230.01966239600969</c:v>
                </c:pt>
                <c:pt idx="3245">
                  <c:v>229.22166333838109</c:v>
                </c:pt>
                <c:pt idx="3246">
                  <c:v>225.77750518165729</c:v>
                </c:pt>
                <c:pt idx="3247">
                  <c:v>223.77831799894679</c:v>
                </c:pt>
                <c:pt idx="3248">
                  <c:v>220.18917943592959</c:v>
                </c:pt>
                <c:pt idx="3249">
                  <c:v>221.13592831714999</c:v>
                </c:pt>
                <c:pt idx="3250">
                  <c:v>224.75089827817251</c:v>
                </c:pt>
                <c:pt idx="3251">
                  <c:v>226.01970514401319</c:v>
                </c:pt>
                <c:pt idx="3252">
                  <c:v>225.19956368790989</c:v>
                </c:pt>
                <c:pt idx="3253">
                  <c:v>226.9418645046247</c:v>
                </c:pt>
                <c:pt idx="3254">
                  <c:v>227.9991400199946</c:v>
                </c:pt>
                <c:pt idx="3255">
                  <c:v>227.0864793911808</c:v>
                </c:pt>
                <c:pt idx="3256">
                  <c:v>225.99818971350831</c:v>
                </c:pt>
                <c:pt idx="3257">
                  <c:v>226.27206803216311</c:v>
                </c:pt>
                <c:pt idx="3258">
                  <c:v>224.8051775588057</c:v>
                </c:pt>
                <c:pt idx="3259">
                  <c:v>223.6965459702524</c:v>
                </c:pt>
                <c:pt idx="3260">
                  <c:v>224.84928433920001</c:v>
                </c:pt>
                <c:pt idx="3261">
                  <c:v>227.91991267437811</c:v>
                </c:pt>
                <c:pt idx="3262">
                  <c:v>228.1928401711904</c:v>
                </c:pt>
                <c:pt idx="3263">
                  <c:v>229.2358258844294</c:v>
                </c:pt>
                <c:pt idx="3264">
                  <c:v>236.29443944199281</c:v>
                </c:pt>
                <c:pt idx="3265">
                  <c:v>235.74111032642219</c:v>
                </c:pt>
                <c:pt idx="3266">
                  <c:v>228.82452684593181</c:v>
                </c:pt>
                <c:pt idx="3267">
                  <c:v>231.1841190649892</c:v>
                </c:pt>
                <c:pt idx="3268">
                  <c:v>230.61293304217111</c:v>
                </c:pt>
                <c:pt idx="3269">
                  <c:v>234.92571408627211</c:v>
                </c:pt>
                <c:pt idx="3270">
                  <c:v>236.69726736744241</c:v>
                </c:pt>
                <c:pt idx="3271">
                  <c:v>239.60058587450709</c:v>
                </c:pt>
                <c:pt idx="3272">
                  <c:v>241.1062573906315</c:v>
                </c:pt>
                <c:pt idx="3273">
                  <c:v>242.7443945675758</c:v>
                </c:pt>
                <c:pt idx="3274">
                  <c:v>246.01150034984701</c:v>
                </c:pt>
                <c:pt idx="3275">
                  <c:v>249.02975798559621</c:v>
                </c:pt>
                <c:pt idx="3276">
                  <c:v>249.31085046773049</c:v>
                </c:pt>
                <c:pt idx="3277">
                  <c:v>249.36815276311569</c:v>
                </c:pt>
                <c:pt idx="3278">
                  <c:v>250.0644777258459</c:v>
                </c:pt>
                <c:pt idx="3279">
                  <c:v>251.36988042825851</c:v>
                </c:pt>
                <c:pt idx="3280">
                  <c:v>252.11317368154411</c:v>
                </c:pt>
                <c:pt idx="3281">
                  <c:v>250.0496950857902</c:v>
                </c:pt>
                <c:pt idx="3282">
                  <c:v>247.17998310711189</c:v>
                </c:pt>
                <c:pt idx="3283">
                  <c:v>247.89503398094891</c:v>
                </c:pt>
                <c:pt idx="3284">
                  <c:v>244.03481722702881</c:v>
                </c:pt>
                <c:pt idx="3285">
                  <c:v>242.65311736326501</c:v>
                </c:pt>
                <c:pt idx="3286">
                  <c:v>233.27721666844749</c:v>
                </c:pt>
                <c:pt idx="3287">
                  <c:v>232.71730298389539</c:v>
                </c:pt>
                <c:pt idx="3288">
                  <c:v>238.09179784727419</c:v>
                </c:pt>
                <c:pt idx="3289">
                  <c:v>239.70078602431701</c:v>
                </c:pt>
                <c:pt idx="3290">
                  <c:v>242.73551518677581</c:v>
                </c:pt>
                <c:pt idx="3291">
                  <c:v>244.97988759075659</c:v>
                </c:pt>
                <c:pt idx="3292">
                  <c:v>240.94165587116481</c:v>
                </c:pt>
                <c:pt idx="3293">
                  <c:v>239.61202357914991</c:v>
                </c:pt>
                <c:pt idx="3294">
                  <c:v>237.872840739049</c:v>
                </c:pt>
                <c:pt idx="3295">
                  <c:v>238.8639808714216</c:v>
                </c:pt>
                <c:pt idx="3296">
                  <c:v>236.0354671611565</c:v>
                </c:pt>
                <c:pt idx="3297">
                  <c:v>229.9871538651748</c:v>
                </c:pt>
                <c:pt idx="3298">
                  <c:v>228.15621606403101</c:v>
                </c:pt>
                <c:pt idx="3299">
                  <c:v>230.5713664779262</c:v>
                </c:pt>
                <c:pt idx="3300">
                  <c:v>230.34740360018009</c:v>
                </c:pt>
                <c:pt idx="3301">
                  <c:v>222.5711347305699</c:v>
                </c:pt>
                <c:pt idx="3302">
                  <c:v>222.0056741500679</c:v>
                </c:pt>
                <c:pt idx="3303">
                  <c:v>218.99349583265669</c:v>
                </c:pt>
                <c:pt idx="3304">
                  <c:v>215.8376776069145</c:v>
                </c:pt>
                <c:pt idx="3305">
                  <c:v>205.26320828699971</c:v>
                </c:pt>
                <c:pt idx="3306">
                  <c:v>202.05560601417491</c:v>
                </c:pt>
                <c:pt idx="3307">
                  <c:v>208.39939874948271</c:v>
                </c:pt>
                <c:pt idx="3308">
                  <c:v>205.67766110220921</c:v>
                </c:pt>
                <c:pt idx="3309">
                  <c:v>204.63254074189899</c:v>
                </c:pt>
                <c:pt idx="3310">
                  <c:v>198.09569768093289</c:v>
                </c:pt>
                <c:pt idx="3311">
                  <c:v>187.10721672714359</c:v>
                </c:pt>
                <c:pt idx="3312">
                  <c:v>186.32433200921031</c:v>
                </c:pt>
                <c:pt idx="3313">
                  <c:v>163.7317729597423</c:v>
                </c:pt>
                <c:pt idx="3314">
                  <c:v>166.80934231329229</c:v>
                </c:pt>
                <c:pt idx="3315">
                  <c:v>156.9303319797406</c:v>
                </c:pt>
                <c:pt idx="3316">
                  <c:v>151.45503198747909</c:v>
                </c:pt>
                <c:pt idx="3317">
                  <c:v>146.3307064683205</c:v>
                </c:pt>
                <c:pt idx="3318">
                  <c:v>140.59039722621139</c:v>
                </c:pt>
                <c:pt idx="3319">
                  <c:v>144.53678962223211</c:v>
                </c:pt>
                <c:pt idx="3320">
                  <c:v>132.07451929670191</c:v>
                </c:pt>
                <c:pt idx="3321">
                  <c:v>129.0368779514273</c:v>
                </c:pt>
                <c:pt idx="3322">
                  <c:v>131.26787496952301</c:v>
                </c:pt>
                <c:pt idx="3323">
                  <c:v>137.1537232956895</c:v>
                </c:pt>
                <c:pt idx="3324">
                  <c:v>136.33964609614921</c:v>
                </c:pt>
                <c:pt idx="3325">
                  <c:v>134.39029480698369</c:v>
                </c:pt>
                <c:pt idx="3326">
                  <c:v>135.2459413698223</c:v>
                </c:pt>
                <c:pt idx="3327">
                  <c:v>135.51840357889131</c:v>
                </c:pt>
                <c:pt idx="3328">
                  <c:v>135.69534650949231</c:v>
                </c:pt>
                <c:pt idx="3329">
                  <c:v>143.06223732239789</c:v>
                </c:pt>
                <c:pt idx="3330">
                  <c:v>146.055087673988</c:v>
                </c:pt>
                <c:pt idx="3331">
                  <c:v>152.0846041398525</c:v>
                </c:pt>
                <c:pt idx="3332">
                  <c:v>155.42541554995171</c:v>
                </c:pt>
                <c:pt idx="3333">
                  <c:v>158.33548290530609</c:v>
                </c:pt>
                <c:pt idx="3334">
                  <c:v>162.7132899456457</c:v>
                </c:pt>
                <c:pt idx="3335">
                  <c:v>167.52641709554371</c:v>
                </c:pt>
                <c:pt idx="3336">
                  <c:v>164.0923610146545</c:v>
                </c:pt>
                <c:pt idx="3337">
                  <c:v>165.5651386214644</c:v>
                </c:pt>
                <c:pt idx="3338">
                  <c:v>160.12811900931271</c:v>
                </c:pt>
                <c:pt idx="3339">
                  <c:v>163.76419230357709</c:v>
                </c:pt>
                <c:pt idx="3340">
                  <c:v>167.33666918030241</c:v>
                </c:pt>
                <c:pt idx="3341">
                  <c:v>168.72412321105239</c:v>
                </c:pt>
                <c:pt idx="3342">
                  <c:v>170.62302094479011</c:v>
                </c:pt>
                <c:pt idx="3343">
                  <c:v>161.47330028642449</c:v>
                </c:pt>
                <c:pt idx="3344">
                  <c:v>158.88909276822929</c:v>
                </c:pt>
                <c:pt idx="3345">
                  <c:v>160.8888785156899</c:v>
                </c:pt>
                <c:pt idx="3346">
                  <c:v>161.52332577801889</c:v>
                </c:pt>
                <c:pt idx="3347">
                  <c:v>160.2165607789191</c:v>
                </c:pt>
                <c:pt idx="3348">
                  <c:v>160.8720306362755</c:v>
                </c:pt>
                <c:pt idx="3349">
                  <c:v>161.44610117363371</c:v>
                </c:pt>
                <c:pt idx="3350">
                  <c:v>166.56820197425949</c:v>
                </c:pt>
                <c:pt idx="3351">
                  <c:v>165.33637217451749</c:v>
                </c:pt>
                <c:pt idx="3352">
                  <c:v>164.76877596946471</c:v>
                </c:pt>
                <c:pt idx="3353">
                  <c:v>156.34682754330049</c:v>
                </c:pt>
                <c:pt idx="3354">
                  <c:v>155.8013838227244</c:v>
                </c:pt>
                <c:pt idx="3355">
                  <c:v>156.92710215821739</c:v>
                </c:pt>
                <c:pt idx="3356">
                  <c:v>157.09908360872899</c:v>
                </c:pt>
                <c:pt idx="3357">
                  <c:v>157.2039222513115</c:v>
                </c:pt>
                <c:pt idx="3358">
                  <c:v>160.21548157711339</c:v>
                </c:pt>
                <c:pt idx="3359">
                  <c:v>162.00811945442479</c:v>
                </c:pt>
                <c:pt idx="3360">
                  <c:v>166.8061069005966</c:v>
                </c:pt>
                <c:pt idx="3361">
                  <c:v>168.4135199947485</c:v>
                </c:pt>
                <c:pt idx="3362">
                  <c:v>174.81152130970489</c:v>
                </c:pt>
                <c:pt idx="3363">
                  <c:v>180.59096871673529</c:v>
                </c:pt>
                <c:pt idx="3364">
                  <c:v>181.73078994504371</c:v>
                </c:pt>
                <c:pt idx="3365">
                  <c:v>180.5801130131085</c:v>
                </c:pt>
                <c:pt idx="3366">
                  <c:v>189.5618354269242</c:v>
                </c:pt>
                <c:pt idx="3367">
                  <c:v>193.78073775857411</c:v>
                </c:pt>
                <c:pt idx="3368">
                  <c:v>190.49049650562071</c:v>
                </c:pt>
                <c:pt idx="3369">
                  <c:v>193.65611808370949</c:v>
                </c:pt>
                <c:pt idx="3370">
                  <c:v>189.5225821122817</c:v>
                </c:pt>
                <c:pt idx="3371">
                  <c:v>190.72566393515069</c:v>
                </c:pt>
                <c:pt idx="3372">
                  <c:v>188.8167779034481</c:v>
                </c:pt>
                <c:pt idx="3373">
                  <c:v>186.5236266961258</c:v>
                </c:pt>
                <c:pt idx="3374">
                  <c:v>187.18183770091409</c:v>
                </c:pt>
                <c:pt idx="3375">
                  <c:v>189.66464629235691</c:v>
                </c:pt>
                <c:pt idx="3376">
                  <c:v>191.5242745461083</c:v>
                </c:pt>
                <c:pt idx="3377">
                  <c:v>194.66745841501549</c:v>
                </c:pt>
                <c:pt idx="3378">
                  <c:v>200.21376038006139</c:v>
                </c:pt>
                <c:pt idx="3379">
                  <c:v>195.96999067890451</c:v>
                </c:pt>
                <c:pt idx="3380">
                  <c:v>198.85910320295321</c:v>
                </c:pt>
                <c:pt idx="3381">
                  <c:v>199.14063005478781</c:v>
                </c:pt>
                <c:pt idx="3382">
                  <c:v>194.70742947641199</c:v>
                </c:pt>
                <c:pt idx="3383">
                  <c:v>193.4061657964229</c:v>
                </c:pt>
                <c:pt idx="3384">
                  <c:v>197.09581407246111</c:v>
                </c:pt>
                <c:pt idx="3385">
                  <c:v>197.61399595214851</c:v>
                </c:pt>
                <c:pt idx="3386">
                  <c:v>197.3963498404319</c:v>
                </c:pt>
                <c:pt idx="3387">
                  <c:v>201.0241870310667</c:v>
                </c:pt>
                <c:pt idx="3388">
                  <c:v>205.3392865510406</c:v>
                </c:pt>
                <c:pt idx="3389">
                  <c:v>203.48631684771721</c:v>
                </c:pt>
                <c:pt idx="3390">
                  <c:v>204.11976835486089</c:v>
                </c:pt>
                <c:pt idx="3391">
                  <c:v>201.1300571677051</c:v>
                </c:pt>
                <c:pt idx="3392">
                  <c:v>202.48739136991671</c:v>
                </c:pt>
                <c:pt idx="3393">
                  <c:v>198.73668020889571</c:v>
                </c:pt>
                <c:pt idx="3394">
                  <c:v>197.5945360355629</c:v>
                </c:pt>
                <c:pt idx="3395">
                  <c:v>198.96118080893851</c:v>
                </c:pt>
                <c:pt idx="3396">
                  <c:v>202.10349245501629</c:v>
                </c:pt>
                <c:pt idx="3397">
                  <c:v>202.2380338530065</c:v>
                </c:pt>
                <c:pt idx="3398">
                  <c:v>202.05535998260791</c:v>
                </c:pt>
                <c:pt idx="3399">
                  <c:v>201.68991435226721</c:v>
                </c:pt>
                <c:pt idx="3400">
                  <c:v>203.55512971524411</c:v>
                </c:pt>
                <c:pt idx="3401">
                  <c:v>202.78278284847119</c:v>
                </c:pt>
                <c:pt idx="3402">
                  <c:v>198.78560838607359</c:v>
                </c:pt>
                <c:pt idx="3403">
                  <c:v>200.5130357138963</c:v>
                </c:pt>
                <c:pt idx="3404">
                  <c:v>201.41245235916551</c:v>
                </c:pt>
                <c:pt idx="3405">
                  <c:v>198.80147976150229</c:v>
                </c:pt>
                <c:pt idx="3406">
                  <c:v>199.7557179567161</c:v>
                </c:pt>
                <c:pt idx="3407">
                  <c:v>199.32884907301491</c:v>
                </c:pt>
                <c:pt idx="3408">
                  <c:v>201.96971739652881</c:v>
                </c:pt>
                <c:pt idx="3409">
                  <c:v>205.6877650656084</c:v>
                </c:pt>
                <c:pt idx="3410">
                  <c:v>207.443368867804</c:v>
                </c:pt>
                <c:pt idx="3411">
                  <c:v>211.49785520369269</c:v>
                </c:pt>
                <c:pt idx="3412">
                  <c:v>214.7320361124103</c:v>
                </c:pt>
                <c:pt idx="3413">
                  <c:v>215.36033705429409</c:v>
                </c:pt>
                <c:pt idx="3414">
                  <c:v>214.9843489561558</c:v>
                </c:pt>
                <c:pt idx="3415">
                  <c:v>216.23975943541259</c:v>
                </c:pt>
                <c:pt idx="3416">
                  <c:v>214.51442422458331</c:v>
                </c:pt>
                <c:pt idx="3417">
                  <c:v>218.62541868747661</c:v>
                </c:pt>
                <c:pt idx="3418">
                  <c:v>221.52000118602481</c:v>
                </c:pt>
                <c:pt idx="3419">
                  <c:v>223.62946534009799</c:v>
                </c:pt>
                <c:pt idx="3420">
                  <c:v>225.54544780446639</c:v>
                </c:pt>
                <c:pt idx="3421">
                  <c:v>225.87179870316189</c:v>
                </c:pt>
                <c:pt idx="3422">
                  <c:v>226.5600073352565</c:v>
                </c:pt>
                <c:pt idx="3423">
                  <c:v>228.19778794937571</c:v>
                </c:pt>
                <c:pt idx="3424">
                  <c:v>232.46486955613739</c:v>
                </c:pt>
                <c:pt idx="3425">
                  <c:v>234.0366543688915</c:v>
                </c:pt>
                <c:pt idx="3426">
                  <c:v>235.7054078146148</c:v>
                </c:pt>
                <c:pt idx="3427">
                  <c:v>223.1769325235939</c:v>
                </c:pt>
                <c:pt idx="3428">
                  <c:v>222.8548659123328</c:v>
                </c:pt>
                <c:pt idx="3429">
                  <c:v>226.36467831695981</c:v>
                </c:pt>
                <c:pt idx="3430">
                  <c:v>226.01679407202641</c:v>
                </c:pt>
                <c:pt idx="3431">
                  <c:v>222.64138254098759</c:v>
                </c:pt>
                <c:pt idx="3432">
                  <c:v>222.3268234025459</c:v>
                </c:pt>
                <c:pt idx="3433">
                  <c:v>219.46228515238349</c:v>
                </c:pt>
                <c:pt idx="3434">
                  <c:v>216.14473378090821</c:v>
                </c:pt>
                <c:pt idx="3435">
                  <c:v>218.398976356411</c:v>
                </c:pt>
                <c:pt idx="3436">
                  <c:v>218.64631149921411</c:v>
                </c:pt>
                <c:pt idx="3437">
                  <c:v>226.51466875777231</c:v>
                </c:pt>
                <c:pt idx="3438">
                  <c:v>228.3101399139249</c:v>
                </c:pt>
                <c:pt idx="3439">
                  <c:v>227.80993451836321</c:v>
                </c:pt>
                <c:pt idx="3440">
                  <c:v>225.7097563978954</c:v>
                </c:pt>
                <c:pt idx="3441">
                  <c:v>223.94680114814531</c:v>
                </c:pt>
                <c:pt idx="3442">
                  <c:v>216.34878920710989</c:v>
                </c:pt>
                <c:pt idx="3443">
                  <c:v>212.8176741367287</c:v>
                </c:pt>
                <c:pt idx="3444">
                  <c:v>213.7669370812765</c:v>
                </c:pt>
                <c:pt idx="3445">
                  <c:v>205.86123953914051</c:v>
                </c:pt>
                <c:pt idx="3446">
                  <c:v>212.83732526196781</c:v>
                </c:pt>
                <c:pt idx="3447">
                  <c:v>219.47444396233911</c:v>
                </c:pt>
                <c:pt idx="3448">
                  <c:v>217.5095096094629</c:v>
                </c:pt>
                <c:pt idx="3449">
                  <c:v>216.76669013104231</c:v>
                </c:pt>
                <c:pt idx="3450">
                  <c:v>220.57983135500439</c:v>
                </c:pt>
                <c:pt idx="3451">
                  <c:v>220.59377607249061</c:v>
                </c:pt>
                <c:pt idx="3452">
                  <c:v>222.45855092106439</c:v>
                </c:pt>
                <c:pt idx="3453">
                  <c:v>220.39229755590529</c:v>
                </c:pt>
                <c:pt idx="3454">
                  <c:v>221.08767532810759</c:v>
                </c:pt>
                <c:pt idx="3455">
                  <c:v>222.12636188696831</c:v>
                </c:pt>
                <c:pt idx="3456">
                  <c:v>220.35053774992281</c:v>
                </c:pt>
                <c:pt idx="3457">
                  <c:v>217.65340793606481</c:v>
                </c:pt>
                <c:pt idx="3458">
                  <c:v>219.14170307379061</c:v>
                </c:pt>
                <c:pt idx="3459">
                  <c:v>217.512496741951</c:v>
                </c:pt>
                <c:pt idx="3460">
                  <c:v>220.4566775137551</c:v>
                </c:pt>
                <c:pt idx="3461">
                  <c:v>226.12125383890191</c:v>
                </c:pt>
                <c:pt idx="3462">
                  <c:v>227.32557334724919</c:v>
                </c:pt>
                <c:pt idx="3463">
                  <c:v>227.06867010633559</c:v>
                </c:pt>
                <c:pt idx="3464">
                  <c:v>227.15148308329779</c:v>
                </c:pt>
                <c:pt idx="3465">
                  <c:v>228.52684936565711</c:v>
                </c:pt>
                <c:pt idx="3466">
                  <c:v>227.09464151831341</c:v>
                </c:pt>
                <c:pt idx="3467">
                  <c:v>227.5778626442922</c:v>
                </c:pt>
                <c:pt idx="3468">
                  <c:v>226.29189273811559</c:v>
                </c:pt>
                <c:pt idx="3469">
                  <c:v>225.15328423287329</c:v>
                </c:pt>
                <c:pt idx="3470">
                  <c:v>224.80473081836149</c:v>
                </c:pt>
                <c:pt idx="3471">
                  <c:v>224.4465725262873</c:v>
                </c:pt>
                <c:pt idx="3472">
                  <c:v>226.00650192240531</c:v>
                </c:pt>
                <c:pt idx="3473">
                  <c:v>226.45556680815901</c:v>
                </c:pt>
                <c:pt idx="3474">
                  <c:v>230.5226640457943</c:v>
                </c:pt>
                <c:pt idx="3475">
                  <c:v>232.27624064817081</c:v>
                </c:pt>
                <c:pt idx="3476">
                  <c:v>235.0098471538569</c:v>
                </c:pt>
                <c:pt idx="3477">
                  <c:v>239.7721600066491</c:v>
                </c:pt>
                <c:pt idx="3478">
                  <c:v>239.47479060981291</c:v>
                </c:pt>
                <c:pt idx="3479">
                  <c:v>239.9205789679927</c:v>
                </c:pt>
                <c:pt idx="3480">
                  <c:v>241.92632701278171</c:v>
                </c:pt>
                <c:pt idx="3481">
                  <c:v>243.7344774818911</c:v>
                </c:pt>
                <c:pt idx="3482">
                  <c:v>246.84334431963779</c:v>
                </c:pt>
                <c:pt idx="3483">
                  <c:v>250.18600377217729</c:v>
                </c:pt>
                <c:pt idx="3484">
                  <c:v>247.98965112003461</c:v>
                </c:pt>
                <c:pt idx="3485">
                  <c:v>249.47482361901041</c:v>
                </c:pt>
                <c:pt idx="3486">
                  <c:v>251.45069185675749</c:v>
                </c:pt>
                <c:pt idx="3487">
                  <c:v>253.0486274010085</c:v>
                </c:pt>
                <c:pt idx="3488">
                  <c:v>253.31794953131819</c:v>
                </c:pt>
                <c:pt idx="3489">
                  <c:v>255.43696605583281</c:v>
                </c:pt>
                <c:pt idx="3490">
                  <c:v>259.37302520911197</c:v>
                </c:pt>
                <c:pt idx="3491">
                  <c:v>265.67935496485183</c:v>
                </c:pt>
                <c:pt idx="3492">
                  <c:v>267.69330491346477</c:v>
                </c:pt>
                <c:pt idx="3493">
                  <c:v>271.0803936224633</c:v>
                </c:pt>
                <c:pt idx="3494">
                  <c:v>273.8801415249232</c:v>
                </c:pt>
                <c:pt idx="3495">
                  <c:v>279.93249900242421</c:v>
                </c:pt>
                <c:pt idx="3496">
                  <c:v>280.49454685686948</c:v>
                </c:pt>
                <c:pt idx="3497">
                  <c:v>281.24209457668951</c:v>
                </c:pt>
                <c:pt idx="3498">
                  <c:v>276.79034707559151</c:v>
                </c:pt>
                <c:pt idx="3499">
                  <c:v>279.76150625369002</c:v>
                </c:pt>
                <c:pt idx="3500">
                  <c:v>284.58101280645383</c:v>
                </c:pt>
                <c:pt idx="3501">
                  <c:v>284.53764503290068</c:v>
                </c:pt>
                <c:pt idx="3502">
                  <c:v>286.76327957602479</c:v>
                </c:pt>
                <c:pt idx="3503">
                  <c:v>284.80949719717069</c:v>
                </c:pt>
                <c:pt idx="3504">
                  <c:v>281.43087223125212</c:v>
                </c:pt>
                <c:pt idx="3505">
                  <c:v>269.15322822568032</c:v>
                </c:pt>
                <c:pt idx="3506">
                  <c:v>271.98168901946087</c:v>
                </c:pt>
                <c:pt idx="3507">
                  <c:v>281.01629472757099</c:v>
                </c:pt>
                <c:pt idx="3508">
                  <c:v>282.28833251122882</c:v>
                </c:pt>
                <c:pt idx="3509">
                  <c:v>285.86516073975167</c:v>
                </c:pt>
                <c:pt idx="3510">
                  <c:v>286.4307129360588</c:v>
                </c:pt>
                <c:pt idx="3511">
                  <c:v>286.15067983446801</c:v>
                </c:pt>
                <c:pt idx="3512">
                  <c:v>286.08355145705718</c:v>
                </c:pt>
                <c:pt idx="3513">
                  <c:v>289.23948282995269</c:v>
                </c:pt>
                <c:pt idx="3514">
                  <c:v>293.41751364868747</c:v>
                </c:pt>
                <c:pt idx="3515">
                  <c:v>295.93213528530549</c:v>
                </c:pt>
                <c:pt idx="3516">
                  <c:v>295.78791129464412</c:v>
                </c:pt>
                <c:pt idx="3517">
                  <c:v>299.31276293762329</c:v>
                </c:pt>
                <c:pt idx="3518">
                  <c:v>300.92563181810442</c:v>
                </c:pt>
                <c:pt idx="3519">
                  <c:v>299.58973764092758</c:v>
                </c:pt>
                <c:pt idx="3520">
                  <c:v>303.33204488916789</c:v>
                </c:pt>
                <c:pt idx="3521">
                  <c:v>301.3210076432631</c:v>
                </c:pt>
                <c:pt idx="3522">
                  <c:v>302.18245888765591</c:v>
                </c:pt>
                <c:pt idx="3523">
                  <c:v>297.80049536009682</c:v>
                </c:pt>
                <c:pt idx="3524">
                  <c:v>290.56520857230919</c:v>
                </c:pt>
                <c:pt idx="3525">
                  <c:v>296.77088352401029</c:v>
                </c:pt>
                <c:pt idx="3526">
                  <c:v>296.3185273922341</c:v>
                </c:pt>
                <c:pt idx="3527">
                  <c:v>293.48127021104398</c:v>
                </c:pt>
                <c:pt idx="3528">
                  <c:v>290.3371122210358</c:v>
                </c:pt>
                <c:pt idx="3529">
                  <c:v>285.79629836542267</c:v>
                </c:pt>
                <c:pt idx="3530">
                  <c:v>281.02900177442348</c:v>
                </c:pt>
                <c:pt idx="3531">
                  <c:v>280.8788364467444</c:v>
                </c:pt>
                <c:pt idx="3532">
                  <c:v>279.7461731909068</c:v>
                </c:pt>
                <c:pt idx="3533">
                  <c:v>291.19162896154182</c:v>
                </c:pt>
                <c:pt idx="3534">
                  <c:v>297.96255959182548</c:v>
                </c:pt>
                <c:pt idx="3535">
                  <c:v>302.60055690065383</c:v>
                </c:pt>
                <c:pt idx="3536">
                  <c:v>309.82738285751242</c:v>
                </c:pt>
                <c:pt idx="3537">
                  <c:v>309.93143909698881</c:v>
                </c:pt>
                <c:pt idx="3538">
                  <c:v>314.36161134942722</c:v>
                </c:pt>
                <c:pt idx="3539">
                  <c:v>311.86483682555632</c:v>
                </c:pt>
                <c:pt idx="3540">
                  <c:v>309.85920729032131</c:v>
                </c:pt>
                <c:pt idx="3541">
                  <c:v>311.82309584128058</c:v>
                </c:pt>
                <c:pt idx="3542">
                  <c:v>309.69641485935568</c:v>
                </c:pt>
                <c:pt idx="3543">
                  <c:v>311.19924242477521</c:v>
                </c:pt>
                <c:pt idx="3544">
                  <c:v>313.73058504647298</c:v>
                </c:pt>
                <c:pt idx="3545">
                  <c:v>315.85626487449377</c:v>
                </c:pt>
                <c:pt idx="3546">
                  <c:v>320.40177855593532</c:v>
                </c:pt>
                <c:pt idx="3547">
                  <c:v>318.78530233048139</c:v>
                </c:pt>
                <c:pt idx="3548">
                  <c:v>314.41984594552542</c:v>
                </c:pt>
                <c:pt idx="3549">
                  <c:v>318.27312781174572</c:v>
                </c:pt>
                <c:pt idx="3550">
                  <c:v>325.72832565926899</c:v>
                </c:pt>
                <c:pt idx="3551">
                  <c:v>335.44359126411001</c:v>
                </c:pt>
                <c:pt idx="3552">
                  <c:v>332.91623679603879</c:v>
                </c:pt>
                <c:pt idx="3553">
                  <c:v>344.37467123751901</c:v>
                </c:pt>
                <c:pt idx="3554">
                  <c:v>350.11211150614588</c:v>
                </c:pt>
                <c:pt idx="3555">
                  <c:v>352.25128694934489</c:v>
                </c:pt>
                <c:pt idx="3556">
                  <c:v>354.02098456687162</c:v>
                </c:pt>
                <c:pt idx="3557">
                  <c:v>349.4896151631238</c:v>
                </c:pt>
                <c:pt idx="3558">
                  <c:v>350.78634731642438</c:v>
                </c:pt>
                <c:pt idx="3559">
                  <c:v>347.29607957953039</c:v>
                </c:pt>
                <c:pt idx="3560">
                  <c:v>347.6698715819208</c:v>
                </c:pt>
                <c:pt idx="3561">
                  <c:v>348.11133220300809</c:v>
                </c:pt>
                <c:pt idx="3562">
                  <c:v>343.62095466837701</c:v>
                </c:pt>
                <c:pt idx="3563">
                  <c:v>343.67785033368472</c:v>
                </c:pt>
                <c:pt idx="3564">
                  <c:v>333.59897645412718</c:v>
                </c:pt>
                <c:pt idx="3565">
                  <c:v>329.05729469385761</c:v>
                </c:pt>
                <c:pt idx="3566">
                  <c:v>330.12688998418821</c:v>
                </c:pt>
                <c:pt idx="3567">
                  <c:v>329.50950442683092</c:v>
                </c:pt>
                <c:pt idx="3568">
                  <c:v>332.75762234421251</c:v>
                </c:pt>
                <c:pt idx="3569">
                  <c:v>325.85964772440269</c:v>
                </c:pt>
                <c:pt idx="3570">
                  <c:v>319.72535428664429</c:v>
                </c:pt>
                <c:pt idx="3571">
                  <c:v>321.04924456082199</c:v>
                </c:pt>
                <c:pt idx="3572">
                  <c:v>325.32932755132867</c:v>
                </c:pt>
                <c:pt idx="3573">
                  <c:v>326.10646101757283</c:v>
                </c:pt>
                <c:pt idx="3574">
                  <c:v>332.31142104841052</c:v>
                </c:pt>
                <c:pt idx="3575">
                  <c:v>324.56200732337197</c:v>
                </c:pt>
                <c:pt idx="3576">
                  <c:v>325.86774740197268</c:v>
                </c:pt>
                <c:pt idx="3577">
                  <c:v>328.1766777518618</c:v>
                </c:pt>
                <c:pt idx="3578">
                  <c:v>330.7083535869458</c:v>
                </c:pt>
                <c:pt idx="3579">
                  <c:v>333.93229281444161</c:v>
                </c:pt>
                <c:pt idx="3580">
                  <c:v>311.75749411566699</c:v>
                </c:pt>
                <c:pt idx="3581">
                  <c:v>318.71138538541862</c:v>
                </c:pt>
                <c:pt idx="3582">
                  <c:v>316.40808919894869</c:v>
                </c:pt>
                <c:pt idx="3583">
                  <c:v>320.61802783882098</c:v>
                </c:pt>
                <c:pt idx="3584">
                  <c:v>315.1079653890813</c:v>
                </c:pt>
                <c:pt idx="3585">
                  <c:v>315.28210826761762</c:v>
                </c:pt>
                <c:pt idx="3586">
                  <c:v>315.03482419937399</c:v>
                </c:pt>
                <c:pt idx="3587">
                  <c:v>317.63407202568777</c:v>
                </c:pt>
                <c:pt idx="3588">
                  <c:v>319.58975607215172</c:v>
                </c:pt>
                <c:pt idx="3589">
                  <c:v>324.53409045518129</c:v>
                </c:pt>
                <c:pt idx="3590">
                  <c:v>329.25761001017042</c:v>
                </c:pt>
                <c:pt idx="3591">
                  <c:v>327.3139270698594</c:v>
                </c:pt>
                <c:pt idx="3592">
                  <c:v>326.03933761778279</c:v>
                </c:pt>
                <c:pt idx="3593">
                  <c:v>321.47299462144031</c:v>
                </c:pt>
                <c:pt idx="3594">
                  <c:v>320.96263142619858</c:v>
                </c:pt>
                <c:pt idx="3595">
                  <c:v>324.27601022277338</c:v>
                </c:pt>
                <c:pt idx="3596">
                  <c:v>326.39286598258661</c:v>
                </c:pt>
                <c:pt idx="3597">
                  <c:v>330.10649794844159</c:v>
                </c:pt>
                <c:pt idx="3598">
                  <c:v>337.42825011061501</c:v>
                </c:pt>
                <c:pt idx="3599">
                  <c:v>344.87926043152021</c:v>
                </c:pt>
                <c:pt idx="3600">
                  <c:v>342.74532255023172</c:v>
                </c:pt>
                <c:pt idx="3601">
                  <c:v>338.44885956420308</c:v>
                </c:pt>
                <c:pt idx="3602">
                  <c:v>342.65990197735852</c:v>
                </c:pt>
                <c:pt idx="3603">
                  <c:v>346.96799961681012</c:v>
                </c:pt>
                <c:pt idx="3604">
                  <c:v>347.39285785564113</c:v>
                </c:pt>
                <c:pt idx="3605">
                  <c:v>346.28956594379503</c:v>
                </c:pt>
                <c:pt idx="3606">
                  <c:v>350.81230106526721</c:v>
                </c:pt>
                <c:pt idx="3607">
                  <c:v>356.79242336134729</c:v>
                </c:pt>
                <c:pt idx="3608">
                  <c:v>354.02857619566697</c:v>
                </c:pt>
                <c:pt idx="3609">
                  <c:v>356.98520007737687</c:v>
                </c:pt>
                <c:pt idx="3610">
                  <c:v>358.49420347506998</c:v>
                </c:pt>
                <c:pt idx="3611">
                  <c:v>362.65076982009992</c:v>
                </c:pt>
                <c:pt idx="3612">
                  <c:v>361.32682240200262</c:v>
                </c:pt>
                <c:pt idx="3613">
                  <c:v>357.15600476706828</c:v>
                </c:pt>
                <c:pt idx="3614">
                  <c:v>364.35116384687012</c:v>
                </c:pt>
                <c:pt idx="3615">
                  <c:v>367.42290598390002</c:v>
                </c:pt>
                <c:pt idx="3616">
                  <c:v>367.96711187716687</c:v>
                </c:pt>
                <c:pt idx="3617">
                  <c:v>373.33381059432128</c:v>
                </c:pt>
                <c:pt idx="3618">
                  <c:v>371.81566631395202</c:v>
                </c:pt>
                <c:pt idx="3619">
                  <c:v>367.74078158863949</c:v>
                </c:pt>
                <c:pt idx="3620">
                  <c:v>373.45565101815401</c:v>
                </c:pt>
                <c:pt idx="3621">
                  <c:v>375.19225675577889</c:v>
                </c:pt>
                <c:pt idx="3622">
                  <c:v>374.73889190829658</c:v>
                </c:pt>
                <c:pt idx="3623">
                  <c:v>378.11831734449669</c:v>
                </c:pt>
                <c:pt idx="3624">
                  <c:v>375.71345786935137</c:v>
                </c:pt>
                <c:pt idx="3625">
                  <c:v>370.77252487407111</c:v>
                </c:pt>
                <c:pt idx="3626">
                  <c:v>366.8461175691391</c:v>
                </c:pt>
                <c:pt idx="3627">
                  <c:v>371.53092092015748</c:v>
                </c:pt>
                <c:pt idx="3628">
                  <c:v>372.10435901890969</c:v>
                </c:pt>
                <c:pt idx="3629">
                  <c:v>369.86064438811837</c:v>
                </c:pt>
                <c:pt idx="3630">
                  <c:v>368.69668960121288</c:v>
                </c:pt>
                <c:pt idx="3631">
                  <c:v>371.14947573225828</c:v>
                </c:pt>
                <c:pt idx="3632">
                  <c:v>372.70855417016969</c:v>
                </c:pt>
                <c:pt idx="3633">
                  <c:v>368.30058592567713</c:v>
                </c:pt>
                <c:pt idx="3634">
                  <c:v>365.58193714063191</c:v>
                </c:pt>
                <c:pt idx="3635">
                  <c:v>364.06224883912131</c:v>
                </c:pt>
                <c:pt idx="3636">
                  <c:v>366.06745660681651</c:v>
                </c:pt>
                <c:pt idx="3637">
                  <c:v>372.45939028141578</c:v>
                </c:pt>
                <c:pt idx="3638">
                  <c:v>372.22640550144621</c:v>
                </c:pt>
                <c:pt idx="3639">
                  <c:v>377.7202476738675</c:v>
                </c:pt>
                <c:pt idx="3640">
                  <c:v>373.09807532028162</c:v>
                </c:pt>
                <c:pt idx="3641">
                  <c:v>376.74982634995462</c:v>
                </c:pt>
                <c:pt idx="3642">
                  <c:v>381.08937143633432</c:v>
                </c:pt>
                <c:pt idx="3643">
                  <c:v>382.44114264520749</c:v>
                </c:pt>
                <c:pt idx="3644">
                  <c:v>382.94831864778962</c:v>
                </c:pt>
                <c:pt idx="3645">
                  <c:v>381.47896278642668</c:v>
                </c:pt>
                <c:pt idx="3646">
                  <c:v>383.01252879789001</c:v>
                </c:pt>
                <c:pt idx="3647">
                  <c:v>381.5471466679673</c:v>
                </c:pt>
                <c:pt idx="3648">
                  <c:v>375.99909964028433</c:v>
                </c:pt>
                <c:pt idx="3649">
                  <c:v>378.90290374452093</c:v>
                </c:pt>
                <c:pt idx="3650">
                  <c:v>376.74406953149429</c:v>
                </c:pt>
                <c:pt idx="3651">
                  <c:v>377.80211077538797</c:v>
                </c:pt>
                <c:pt idx="3652">
                  <c:v>375.6648444184595</c:v>
                </c:pt>
                <c:pt idx="3653">
                  <c:v>372.47104375199621</c:v>
                </c:pt>
                <c:pt idx="3654">
                  <c:v>374.4903814576075</c:v>
                </c:pt>
                <c:pt idx="3655">
                  <c:v>375.65865899912632</c:v>
                </c:pt>
                <c:pt idx="3656">
                  <c:v>377.76083936780321</c:v>
                </c:pt>
                <c:pt idx="3657">
                  <c:v>377.55707613402262</c:v>
                </c:pt>
                <c:pt idx="3658">
                  <c:v>374.08557910250897</c:v>
                </c:pt>
                <c:pt idx="3659">
                  <c:v>370.87419639988218</c:v>
                </c:pt>
                <c:pt idx="3660">
                  <c:v>370.26423274022619</c:v>
                </c:pt>
                <c:pt idx="3661">
                  <c:v>366.71297881730987</c:v>
                </c:pt>
                <c:pt idx="3662">
                  <c:v>359.04150271301239</c:v>
                </c:pt>
                <c:pt idx="3663">
                  <c:v>356.42545974627677</c:v>
                </c:pt>
                <c:pt idx="3664">
                  <c:v>362.03341895704131</c:v>
                </c:pt>
                <c:pt idx="3665">
                  <c:v>361.97775295824368</c:v>
                </c:pt>
                <c:pt idx="3666">
                  <c:v>360.49766791598671</c:v>
                </c:pt>
                <c:pt idx="3667">
                  <c:v>358.18645937804121</c:v>
                </c:pt>
                <c:pt idx="3668">
                  <c:v>355.27875560464389</c:v>
                </c:pt>
                <c:pt idx="3669">
                  <c:v>348.47817655173822</c:v>
                </c:pt>
                <c:pt idx="3670">
                  <c:v>343.49223054666152</c:v>
                </c:pt>
                <c:pt idx="3671">
                  <c:v>350.29460010905098</c:v>
                </c:pt>
                <c:pt idx="3672">
                  <c:v>350.11174347656271</c:v>
                </c:pt>
                <c:pt idx="3673">
                  <c:v>348.26948203736498</c:v>
                </c:pt>
                <c:pt idx="3674">
                  <c:v>350.90251806684017</c:v>
                </c:pt>
                <c:pt idx="3675">
                  <c:v>355.76207042560941</c:v>
                </c:pt>
                <c:pt idx="3676">
                  <c:v>356.70568128569312</c:v>
                </c:pt>
                <c:pt idx="3677">
                  <c:v>358.64336133923541</c:v>
                </c:pt>
                <c:pt idx="3678">
                  <c:v>361.99406697304471</c:v>
                </c:pt>
                <c:pt idx="3679">
                  <c:v>365.50513080775733</c:v>
                </c:pt>
                <c:pt idx="3680">
                  <c:v>364.26132111438159</c:v>
                </c:pt>
                <c:pt idx="3681">
                  <c:v>363.0803722555724</c:v>
                </c:pt>
                <c:pt idx="3682">
                  <c:v>364.13779967537522</c:v>
                </c:pt>
                <c:pt idx="3683">
                  <c:v>366.01190200937191</c:v>
                </c:pt>
                <c:pt idx="3684">
                  <c:v>367.45027842367841</c:v>
                </c:pt>
                <c:pt idx="3685">
                  <c:v>377.03164611148742</c:v>
                </c:pt>
                <c:pt idx="3686">
                  <c:v>378.55441375123962</c:v>
                </c:pt>
                <c:pt idx="3687">
                  <c:v>382.02195561617958</c:v>
                </c:pt>
                <c:pt idx="3688">
                  <c:v>380.08572863286003</c:v>
                </c:pt>
                <c:pt idx="3689">
                  <c:v>374.06036396564173</c:v>
                </c:pt>
                <c:pt idx="3690">
                  <c:v>374.05101948409941</c:v>
                </c:pt>
                <c:pt idx="3691">
                  <c:v>382.43552265922932</c:v>
                </c:pt>
                <c:pt idx="3692">
                  <c:v>384.29083486143583</c:v>
                </c:pt>
                <c:pt idx="3693">
                  <c:v>380.22689855792811</c:v>
                </c:pt>
                <c:pt idx="3694">
                  <c:v>382.6989037785977</c:v>
                </c:pt>
                <c:pt idx="3695">
                  <c:v>382.79142533497412</c:v>
                </c:pt>
                <c:pt idx="3696">
                  <c:v>385.70818534079001</c:v>
                </c:pt>
                <c:pt idx="3697">
                  <c:v>385.70650609165341</c:v>
                </c:pt>
                <c:pt idx="3698">
                  <c:v>389.83366779027477</c:v>
                </c:pt>
                <c:pt idx="3699">
                  <c:v>393.71253625650809</c:v>
                </c:pt>
                <c:pt idx="3700">
                  <c:v>395.3233443853984</c:v>
                </c:pt>
                <c:pt idx="3701">
                  <c:v>393.9967699868871</c:v>
                </c:pt>
                <c:pt idx="3702">
                  <c:v>399.43226682970698</c:v>
                </c:pt>
                <c:pt idx="3703">
                  <c:v>400.13110669255832</c:v>
                </c:pt>
                <c:pt idx="3704">
                  <c:v>405.03039753857638</c:v>
                </c:pt>
                <c:pt idx="3705">
                  <c:v>409.78135891571247</c:v>
                </c:pt>
                <c:pt idx="3706">
                  <c:v>410.57175166350692</c:v>
                </c:pt>
                <c:pt idx="3707">
                  <c:v>410.9512637344144</c:v>
                </c:pt>
                <c:pt idx="3708">
                  <c:v>413.29017420656538</c:v>
                </c:pt>
                <c:pt idx="3709">
                  <c:v>405.03850629862347</c:v>
                </c:pt>
                <c:pt idx="3710">
                  <c:v>402.1870800997126</c:v>
                </c:pt>
                <c:pt idx="3711">
                  <c:v>405.17707558901049</c:v>
                </c:pt>
                <c:pt idx="3712">
                  <c:v>407.23928321821148</c:v>
                </c:pt>
                <c:pt idx="3713">
                  <c:v>403.05313997506818</c:v>
                </c:pt>
                <c:pt idx="3714">
                  <c:v>410.09940912145129</c:v>
                </c:pt>
                <c:pt idx="3715">
                  <c:v>408.9497598039502</c:v>
                </c:pt>
                <c:pt idx="3716">
                  <c:v>402.42464957546389</c:v>
                </c:pt>
                <c:pt idx="3717">
                  <c:v>402.93614959411462</c:v>
                </c:pt>
                <c:pt idx="3718">
                  <c:v>408.28325709236623</c:v>
                </c:pt>
                <c:pt idx="3719">
                  <c:v>410.86903768624319</c:v>
                </c:pt>
                <c:pt idx="3720">
                  <c:v>407.8113557917307</c:v>
                </c:pt>
                <c:pt idx="3721">
                  <c:v>412.35472674314047</c:v>
                </c:pt>
                <c:pt idx="3722">
                  <c:v>415.40648408725139</c:v>
                </c:pt>
                <c:pt idx="3723">
                  <c:v>417.59329447483981</c:v>
                </c:pt>
                <c:pt idx="3724">
                  <c:v>414.14285800522322</c:v>
                </c:pt>
                <c:pt idx="3725">
                  <c:v>408.80580607079918</c:v>
                </c:pt>
                <c:pt idx="3726">
                  <c:v>408.97880316959493</c:v>
                </c:pt>
                <c:pt idx="3727">
                  <c:v>407.54207585564598</c:v>
                </c:pt>
                <c:pt idx="3728">
                  <c:v>403.48562742394557</c:v>
                </c:pt>
                <c:pt idx="3729">
                  <c:v>399.160024977668</c:v>
                </c:pt>
                <c:pt idx="3730">
                  <c:v>393.3191421044375</c:v>
                </c:pt>
                <c:pt idx="3731">
                  <c:v>387.0316376185387</c:v>
                </c:pt>
                <c:pt idx="3732">
                  <c:v>394.56842638715199</c:v>
                </c:pt>
                <c:pt idx="3733">
                  <c:v>396.73001814120369</c:v>
                </c:pt>
                <c:pt idx="3734">
                  <c:v>395.8181839678503</c:v>
                </c:pt>
                <c:pt idx="3735">
                  <c:v>384.6598693925676</c:v>
                </c:pt>
                <c:pt idx="3736">
                  <c:v>376.47674277801639</c:v>
                </c:pt>
                <c:pt idx="3737">
                  <c:v>377.9067281186064</c:v>
                </c:pt>
                <c:pt idx="3738">
                  <c:v>382.93307323501023</c:v>
                </c:pt>
                <c:pt idx="3739">
                  <c:v>388.1023061549372</c:v>
                </c:pt>
                <c:pt idx="3740">
                  <c:v>389.96688273628212</c:v>
                </c:pt>
                <c:pt idx="3741">
                  <c:v>384.19928069584728</c:v>
                </c:pt>
                <c:pt idx="3742">
                  <c:v>389.2802527504162</c:v>
                </c:pt>
                <c:pt idx="3743">
                  <c:v>394.4057357556195</c:v>
                </c:pt>
                <c:pt idx="3744">
                  <c:v>395.79494342218248</c:v>
                </c:pt>
                <c:pt idx="3745">
                  <c:v>399.5386474703821</c:v>
                </c:pt>
                <c:pt idx="3746">
                  <c:v>397.16670213610348</c:v>
                </c:pt>
                <c:pt idx="3747">
                  <c:v>396.8665989211143</c:v>
                </c:pt>
                <c:pt idx="3748">
                  <c:v>392.52400275308901</c:v>
                </c:pt>
                <c:pt idx="3749">
                  <c:v>388.27304196917572</c:v>
                </c:pt>
                <c:pt idx="3750">
                  <c:v>379.24965829270002</c:v>
                </c:pt>
                <c:pt idx="3751">
                  <c:v>367.63772566450689</c:v>
                </c:pt>
                <c:pt idx="3752">
                  <c:v>370.46615630794821</c:v>
                </c:pt>
                <c:pt idx="3753">
                  <c:v>372.92837503318009</c:v>
                </c:pt>
                <c:pt idx="3754">
                  <c:v>377.25638770707928</c:v>
                </c:pt>
                <c:pt idx="3755">
                  <c:v>371.23399190341911</c:v>
                </c:pt>
                <c:pt idx="3756">
                  <c:v>370.8518140623508</c:v>
                </c:pt>
                <c:pt idx="3757">
                  <c:v>375.86523670573752</c:v>
                </c:pt>
                <c:pt idx="3758">
                  <c:v>376.98902215537709</c:v>
                </c:pt>
                <c:pt idx="3759">
                  <c:v>378.68966002143372</c:v>
                </c:pt>
                <c:pt idx="3760">
                  <c:v>381.97795736772258</c:v>
                </c:pt>
                <c:pt idx="3761">
                  <c:v>387.74539352680108</c:v>
                </c:pt>
                <c:pt idx="3762">
                  <c:v>389.39264888022842</c:v>
                </c:pt>
                <c:pt idx="3763">
                  <c:v>393.96875270139572</c:v>
                </c:pt>
                <c:pt idx="3764">
                  <c:v>393.27308174010409</c:v>
                </c:pt>
                <c:pt idx="3765">
                  <c:v>395.2906679782696</c:v>
                </c:pt>
                <c:pt idx="3766">
                  <c:v>401.52704965927688</c:v>
                </c:pt>
                <c:pt idx="3767">
                  <c:v>401.97107664785659</c:v>
                </c:pt>
                <c:pt idx="3768">
                  <c:v>407.40369674213679</c:v>
                </c:pt>
                <c:pt idx="3769">
                  <c:v>413.00325037245</c:v>
                </c:pt>
                <c:pt idx="3770">
                  <c:v>413.24108979960988</c:v>
                </c:pt>
                <c:pt idx="3771">
                  <c:v>415.80049620393191</c:v>
                </c:pt>
                <c:pt idx="3772">
                  <c:v>407.57975577109272</c:v>
                </c:pt>
                <c:pt idx="3773">
                  <c:v>407.24257582434399</c:v>
                </c:pt>
                <c:pt idx="3774">
                  <c:v>406.29812962863957</c:v>
                </c:pt>
                <c:pt idx="3775">
                  <c:v>399.51823755767919</c:v>
                </c:pt>
                <c:pt idx="3776">
                  <c:v>387.49044872630333</c:v>
                </c:pt>
                <c:pt idx="3777">
                  <c:v>395.78805567828948</c:v>
                </c:pt>
                <c:pt idx="3778">
                  <c:v>394.68250273417772</c:v>
                </c:pt>
                <c:pt idx="3779">
                  <c:v>399.17123432208888</c:v>
                </c:pt>
                <c:pt idx="3780">
                  <c:v>401.46544866198508</c:v>
                </c:pt>
                <c:pt idx="3781">
                  <c:v>406.76191043769478</c:v>
                </c:pt>
                <c:pt idx="3782">
                  <c:v>414.5684275897093</c:v>
                </c:pt>
                <c:pt idx="3783">
                  <c:v>412.34653714270883</c:v>
                </c:pt>
                <c:pt idx="3784">
                  <c:v>410.95083903694979</c:v>
                </c:pt>
                <c:pt idx="3785">
                  <c:v>405.58917352596671</c:v>
                </c:pt>
                <c:pt idx="3786">
                  <c:v>403.37866821655427</c:v>
                </c:pt>
                <c:pt idx="3787">
                  <c:v>405.5813218504851</c:v>
                </c:pt>
                <c:pt idx="3788">
                  <c:v>406.61590091103591</c:v>
                </c:pt>
                <c:pt idx="3789">
                  <c:v>402.78593338561137</c:v>
                </c:pt>
                <c:pt idx="3790">
                  <c:v>387.13823795143588</c:v>
                </c:pt>
                <c:pt idx="3791">
                  <c:v>394.98042249639462</c:v>
                </c:pt>
                <c:pt idx="3792">
                  <c:v>399.052927612654</c:v>
                </c:pt>
                <c:pt idx="3793">
                  <c:v>394.70075952271742</c:v>
                </c:pt>
                <c:pt idx="3794">
                  <c:v>390.87987120585979</c:v>
                </c:pt>
                <c:pt idx="3795">
                  <c:v>384.36849551216301</c:v>
                </c:pt>
                <c:pt idx="3796">
                  <c:v>378.14342208305072</c:v>
                </c:pt>
                <c:pt idx="3797">
                  <c:v>383.25748891886821</c:v>
                </c:pt>
                <c:pt idx="3798">
                  <c:v>353.12624520933758</c:v>
                </c:pt>
                <c:pt idx="3799">
                  <c:v>367.56599904060113</c:v>
                </c:pt>
                <c:pt idx="3800">
                  <c:v>372.77277185754258</c:v>
                </c:pt>
                <c:pt idx="3801">
                  <c:v>374.70815417047322</c:v>
                </c:pt>
                <c:pt idx="3802">
                  <c:v>377.96312708759791</c:v>
                </c:pt>
                <c:pt idx="3803">
                  <c:v>371.2913086755006</c:v>
                </c:pt>
                <c:pt idx="3804">
                  <c:v>376.31431320629468</c:v>
                </c:pt>
                <c:pt idx="3805">
                  <c:v>380.98964265046942</c:v>
                </c:pt>
                <c:pt idx="3806">
                  <c:v>382.36953119073911</c:v>
                </c:pt>
                <c:pt idx="3807">
                  <c:v>385.91192679693978</c:v>
                </c:pt>
                <c:pt idx="3808">
                  <c:v>386.27889293920191</c:v>
                </c:pt>
                <c:pt idx="3809">
                  <c:v>377.6566523886363</c:v>
                </c:pt>
                <c:pt idx="3810">
                  <c:v>383.84428671100312</c:v>
                </c:pt>
                <c:pt idx="3811">
                  <c:v>384.62050994540448</c:v>
                </c:pt>
                <c:pt idx="3812">
                  <c:v>382.78574760496508</c:v>
                </c:pt>
                <c:pt idx="3813">
                  <c:v>384.787755565449</c:v>
                </c:pt>
                <c:pt idx="3814">
                  <c:v>386.40145368815831</c:v>
                </c:pt>
                <c:pt idx="3815">
                  <c:v>389.83282975921219</c:v>
                </c:pt>
                <c:pt idx="3816">
                  <c:v>387.75710172723859</c:v>
                </c:pt>
                <c:pt idx="3817">
                  <c:v>385.08936621937931</c:v>
                </c:pt>
                <c:pt idx="3818">
                  <c:v>385.31879741703187</c:v>
                </c:pt>
                <c:pt idx="3819">
                  <c:v>390.14171081007657</c:v>
                </c:pt>
                <c:pt idx="3820">
                  <c:v>390.15316721988262</c:v>
                </c:pt>
                <c:pt idx="3821">
                  <c:v>402.19720334169529</c:v>
                </c:pt>
                <c:pt idx="3822">
                  <c:v>408.83990106094529</c:v>
                </c:pt>
                <c:pt idx="3823">
                  <c:v>410.00741693582592</c:v>
                </c:pt>
                <c:pt idx="3824">
                  <c:v>413.32676115395037</c:v>
                </c:pt>
                <c:pt idx="3825">
                  <c:v>412.6672925687451</c:v>
                </c:pt>
                <c:pt idx="3826">
                  <c:v>416.4083161508313</c:v>
                </c:pt>
                <c:pt idx="3827">
                  <c:v>419.40709761239009</c:v>
                </c:pt>
                <c:pt idx="3828">
                  <c:v>413.87928911933568</c:v>
                </c:pt>
                <c:pt idx="3829">
                  <c:v>415.71595512178828</c:v>
                </c:pt>
                <c:pt idx="3830">
                  <c:v>410.1332988097667</c:v>
                </c:pt>
                <c:pt idx="3831">
                  <c:v>406.47486030159843</c:v>
                </c:pt>
                <c:pt idx="3832">
                  <c:v>407.86120844254111</c:v>
                </c:pt>
                <c:pt idx="3833">
                  <c:v>410.76274495494482</c:v>
                </c:pt>
                <c:pt idx="3834">
                  <c:v>407.4175502403836</c:v>
                </c:pt>
                <c:pt idx="3835">
                  <c:v>398.0706446857792</c:v>
                </c:pt>
                <c:pt idx="3836">
                  <c:v>403.35349283717841</c:v>
                </c:pt>
                <c:pt idx="3837">
                  <c:v>400.09758505561922</c:v>
                </c:pt>
                <c:pt idx="3838">
                  <c:v>402.98299134062682</c:v>
                </c:pt>
                <c:pt idx="3839">
                  <c:v>396.19869161911942</c:v>
                </c:pt>
                <c:pt idx="3840">
                  <c:v>393.76520505853898</c:v>
                </c:pt>
                <c:pt idx="3841">
                  <c:v>385.60112490347069</c:v>
                </c:pt>
                <c:pt idx="3842">
                  <c:v>383.18523803942651</c:v>
                </c:pt>
                <c:pt idx="3843">
                  <c:v>377.96880462027428</c:v>
                </c:pt>
                <c:pt idx="3844">
                  <c:v>372.68534150947448</c:v>
                </c:pt>
                <c:pt idx="3845">
                  <c:v>366.12383874053319</c:v>
                </c:pt>
                <c:pt idx="3846">
                  <c:v>363.22393076676792</c:v>
                </c:pt>
                <c:pt idx="3847">
                  <c:v>357.39014559725729</c:v>
                </c:pt>
                <c:pt idx="3848">
                  <c:v>357.18734409690637</c:v>
                </c:pt>
                <c:pt idx="3849">
                  <c:v>362.10926166450139</c:v>
                </c:pt>
                <c:pt idx="3850">
                  <c:v>371.88289934179369</c:v>
                </c:pt>
                <c:pt idx="3851">
                  <c:v>370.78545414856478</c:v>
                </c:pt>
                <c:pt idx="3852">
                  <c:v>362.9327718558423</c:v>
                </c:pt>
                <c:pt idx="3853">
                  <c:v>370.29003335062578</c:v>
                </c:pt>
                <c:pt idx="3854">
                  <c:v>367.73033189193688</c:v>
                </c:pt>
                <c:pt idx="3855">
                  <c:v>364.86032847926822</c:v>
                </c:pt>
                <c:pt idx="3856">
                  <c:v>356.74594448635457</c:v>
                </c:pt>
                <c:pt idx="3857">
                  <c:v>361.87716837408539</c:v>
                </c:pt>
                <c:pt idx="3858">
                  <c:v>364.09769859396448</c:v>
                </c:pt>
                <c:pt idx="3859">
                  <c:v>372.69792473329801</c:v>
                </c:pt>
                <c:pt idx="3860">
                  <c:v>378.14942439654072</c:v>
                </c:pt>
                <c:pt idx="3861">
                  <c:v>378.25755507317808</c:v>
                </c:pt>
                <c:pt idx="3862">
                  <c:v>379.49255135764253</c:v>
                </c:pt>
                <c:pt idx="3863">
                  <c:v>375.7682251532018</c:v>
                </c:pt>
                <c:pt idx="3864">
                  <c:v>374.47375680736872</c:v>
                </c:pt>
                <c:pt idx="3865">
                  <c:v>372.46905122498072</c:v>
                </c:pt>
                <c:pt idx="3866">
                  <c:v>373.67866425600732</c:v>
                </c:pt>
                <c:pt idx="3867">
                  <c:v>375.23776722922202</c:v>
                </c:pt>
                <c:pt idx="3868">
                  <c:v>371.43641404853531</c:v>
                </c:pt>
                <c:pt idx="3869">
                  <c:v>358.10240679475407</c:v>
                </c:pt>
                <c:pt idx="3870">
                  <c:v>356.66258702342952</c:v>
                </c:pt>
                <c:pt idx="3871">
                  <c:v>357.38373080147687</c:v>
                </c:pt>
                <c:pt idx="3872">
                  <c:v>347.74054979148372</c:v>
                </c:pt>
                <c:pt idx="3873">
                  <c:v>345.11744746926558</c:v>
                </c:pt>
                <c:pt idx="3874">
                  <c:v>338.09335783531361</c:v>
                </c:pt>
                <c:pt idx="3875">
                  <c:v>346.91869128237681</c:v>
                </c:pt>
                <c:pt idx="3876">
                  <c:v>341.26121125172779</c:v>
                </c:pt>
                <c:pt idx="3877">
                  <c:v>344.94235065503739</c:v>
                </c:pt>
                <c:pt idx="3878">
                  <c:v>350.28132258731921</c:v>
                </c:pt>
                <c:pt idx="3879">
                  <c:v>353.55266856196232</c:v>
                </c:pt>
                <c:pt idx="3880">
                  <c:v>353.36832152017797</c:v>
                </c:pt>
                <c:pt idx="3881">
                  <c:v>351.49743337398178</c:v>
                </c:pt>
                <c:pt idx="3882">
                  <c:v>348.53951536540211</c:v>
                </c:pt>
                <c:pt idx="3883">
                  <c:v>353.00807338362659</c:v>
                </c:pt>
                <c:pt idx="3884">
                  <c:v>354.90831155522181</c:v>
                </c:pt>
                <c:pt idx="3885">
                  <c:v>353.64813031807398</c:v>
                </c:pt>
                <c:pt idx="3886">
                  <c:v>357.81366169892777</c:v>
                </c:pt>
                <c:pt idx="3887">
                  <c:v>362.9270468443658</c:v>
                </c:pt>
                <c:pt idx="3888">
                  <c:v>362.17155086654577</c:v>
                </c:pt>
                <c:pt idx="3889">
                  <c:v>364.63553007862799</c:v>
                </c:pt>
                <c:pt idx="3890">
                  <c:v>359.63722181278018</c:v>
                </c:pt>
                <c:pt idx="3891">
                  <c:v>359.85761039511527</c:v>
                </c:pt>
                <c:pt idx="3892">
                  <c:v>358.28623510288378</c:v>
                </c:pt>
                <c:pt idx="3893">
                  <c:v>357.2589497761881</c:v>
                </c:pt>
                <c:pt idx="3894">
                  <c:v>366.39771951491878</c:v>
                </c:pt>
                <c:pt idx="3895">
                  <c:v>370.2202015653009</c:v>
                </c:pt>
                <c:pt idx="3896">
                  <c:v>370.42398577710088</c:v>
                </c:pt>
                <c:pt idx="3897">
                  <c:v>374.54870504620152</c:v>
                </c:pt>
                <c:pt idx="3898">
                  <c:v>374.51682592931041</c:v>
                </c:pt>
                <c:pt idx="3899">
                  <c:v>375.83805397801649</c:v>
                </c:pt>
                <c:pt idx="3900">
                  <c:v>373.12044547721513</c:v>
                </c:pt>
                <c:pt idx="3901">
                  <c:v>376.81109758973002</c:v>
                </c:pt>
                <c:pt idx="3902">
                  <c:v>380.29996528797722</c:v>
                </c:pt>
                <c:pt idx="3903">
                  <c:v>387.93923139568977</c:v>
                </c:pt>
                <c:pt idx="3904">
                  <c:v>392.81376504847623</c:v>
                </c:pt>
                <c:pt idx="3905">
                  <c:v>390.36674105547831</c:v>
                </c:pt>
                <c:pt idx="3906">
                  <c:v>384.87778538199052</c:v>
                </c:pt>
                <c:pt idx="3907">
                  <c:v>385.23923820823973</c:v>
                </c:pt>
                <c:pt idx="3908">
                  <c:v>384.08505553618278</c:v>
                </c:pt>
                <c:pt idx="3909">
                  <c:v>386.95773071092441</c:v>
                </c:pt>
                <c:pt idx="3910">
                  <c:v>385.94573573476538</c:v>
                </c:pt>
                <c:pt idx="3911">
                  <c:v>389.06895432564659</c:v>
                </c:pt>
                <c:pt idx="3912">
                  <c:v>391.05923125753168</c:v>
                </c:pt>
                <c:pt idx="3913">
                  <c:v>394.80298525935638</c:v>
                </c:pt>
                <c:pt idx="3914">
                  <c:v>397.53707091295769</c:v>
                </c:pt>
                <c:pt idx="3915">
                  <c:v>397.69871769054947</c:v>
                </c:pt>
                <c:pt idx="3916">
                  <c:v>393.53178786048232</c:v>
                </c:pt>
                <c:pt idx="3917">
                  <c:v>387.50855293683583</c:v>
                </c:pt>
                <c:pt idx="3918">
                  <c:v>394.25763333427932</c:v>
                </c:pt>
                <c:pt idx="3919">
                  <c:v>400.71088760666919</c:v>
                </c:pt>
                <c:pt idx="3920">
                  <c:v>403.55363690172157</c:v>
                </c:pt>
                <c:pt idx="3921">
                  <c:v>406.85861503752039</c:v>
                </c:pt>
                <c:pt idx="3922">
                  <c:v>402.63924348809741</c:v>
                </c:pt>
                <c:pt idx="3923">
                  <c:v>407.55164842217448</c:v>
                </c:pt>
                <c:pt idx="3924">
                  <c:v>405.52925370607829</c:v>
                </c:pt>
                <c:pt idx="3925">
                  <c:v>403.3178211009627</c:v>
                </c:pt>
                <c:pt idx="3926">
                  <c:v>408.18821528857359</c:v>
                </c:pt>
                <c:pt idx="3927">
                  <c:v>407.79941474473372</c:v>
                </c:pt>
                <c:pt idx="3928">
                  <c:v>409.82388341929249</c:v>
                </c:pt>
                <c:pt idx="3929">
                  <c:v>410.79569713743422</c:v>
                </c:pt>
                <c:pt idx="3930">
                  <c:v>413.46390758316898</c:v>
                </c:pt>
                <c:pt idx="3931">
                  <c:v>417.35404046572972</c:v>
                </c:pt>
                <c:pt idx="3932">
                  <c:v>418.92397126563372</c:v>
                </c:pt>
                <c:pt idx="3933">
                  <c:v>422.01586641063102</c:v>
                </c:pt>
                <c:pt idx="3934">
                  <c:v>419.97472192931042</c:v>
                </c:pt>
                <c:pt idx="3935">
                  <c:v>412.12942032860002</c:v>
                </c:pt>
                <c:pt idx="3936">
                  <c:v>405.94900985547122</c:v>
                </c:pt>
                <c:pt idx="3937">
                  <c:v>409.22265566824188</c:v>
                </c:pt>
                <c:pt idx="3938">
                  <c:v>406.46017819059688</c:v>
                </c:pt>
                <c:pt idx="3939">
                  <c:v>407.03652835863392</c:v>
                </c:pt>
                <c:pt idx="3940">
                  <c:v>397.55621243942471</c:v>
                </c:pt>
                <c:pt idx="3941">
                  <c:v>383.17501371775933</c:v>
                </c:pt>
                <c:pt idx="3942">
                  <c:v>387.2755013158565</c:v>
                </c:pt>
                <c:pt idx="3943">
                  <c:v>384.59448722618259</c:v>
                </c:pt>
                <c:pt idx="3944">
                  <c:v>387.7650790095031</c:v>
                </c:pt>
                <c:pt idx="3945">
                  <c:v>393.69227871951267</c:v>
                </c:pt>
                <c:pt idx="3946">
                  <c:v>390.25862584800308</c:v>
                </c:pt>
                <c:pt idx="3947">
                  <c:v>401.4563114486408</c:v>
                </c:pt>
                <c:pt idx="3948">
                  <c:v>406.53733875494657</c:v>
                </c:pt>
                <c:pt idx="3949">
                  <c:v>406.70125476404161</c:v>
                </c:pt>
                <c:pt idx="3950">
                  <c:v>405.79961150865688</c:v>
                </c:pt>
                <c:pt idx="3951">
                  <c:v>397.02465969849351</c:v>
                </c:pt>
                <c:pt idx="3952">
                  <c:v>400.46135898426451</c:v>
                </c:pt>
                <c:pt idx="3953">
                  <c:v>398.79275917845177</c:v>
                </c:pt>
                <c:pt idx="3954">
                  <c:v>399.00451524454849</c:v>
                </c:pt>
                <c:pt idx="3955">
                  <c:v>399.29625728230877</c:v>
                </c:pt>
                <c:pt idx="3956">
                  <c:v>400.662807573934</c:v>
                </c:pt>
                <c:pt idx="3957">
                  <c:v>399.40962257299202</c:v>
                </c:pt>
                <c:pt idx="3958">
                  <c:v>402.41542794314267</c:v>
                </c:pt>
                <c:pt idx="3959">
                  <c:v>401.37645687408929</c:v>
                </c:pt>
                <c:pt idx="3960">
                  <c:v>403.4773235633412</c:v>
                </c:pt>
                <c:pt idx="3961">
                  <c:v>403.93740401976919</c:v>
                </c:pt>
                <c:pt idx="3962">
                  <c:v>411.22928378795302</c:v>
                </c:pt>
                <c:pt idx="3963">
                  <c:v>408.96960846934178</c:v>
                </c:pt>
                <c:pt idx="3964">
                  <c:v>410.76919387061122</c:v>
                </c:pt>
                <c:pt idx="3965">
                  <c:v>412.54412450880972</c:v>
                </c:pt>
                <c:pt idx="3966">
                  <c:v>412.24956841683218</c:v>
                </c:pt>
                <c:pt idx="3967">
                  <c:v>415.59570367237609</c:v>
                </c:pt>
                <c:pt idx="3968">
                  <c:v>421.14236461310662</c:v>
                </c:pt>
                <c:pt idx="3969">
                  <c:v>427.99477282273222</c:v>
                </c:pt>
                <c:pt idx="3970">
                  <c:v>425.65056878006072</c:v>
                </c:pt>
                <c:pt idx="3971">
                  <c:v>423.48489861526429</c:v>
                </c:pt>
                <c:pt idx="3972">
                  <c:v>427.65550104594462</c:v>
                </c:pt>
                <c:pt idx="3973">
                  <c:v>431.13393545022473</c:v>
                </c:pt>
                <c:pt idx="3974">
                  <c:v>431.21450307887199</c:v>
                </c:pt>
                <c:pt idx="3975">
                  <c:v>427.01447266486241</c:v>
                </c:pt>
                <c:pt idx="3976">
                  <c:v>424.72401418162133</c:v>
                </c:pt>
                <c:pt idx="3977">
                  <c:v>422.26364318784039</c:v>
                </c:pt>
                <c:pt idx="3978">
                  <c:v>421.90180069808588</c:v>
                </c:pt>
                <c:pt idx="3979">
                  <c:v>422.86372359844631</c:v>
                </c:pt>
                <c:pt idx="3980">
                  <c:v>424.82488702777869</c:v>
                </c:pt>
                <c:pt idx="3981">
                  <c:v>425.1520053146275</c:v>
                </c:pt>
                <c:pt idx="3982">
                  <c:v>432.70049609837019</c:v>
                </c:pt>
                <c:pt idx="3983">
                  <c:v>436.58989821994459</c:v>
                </c:pt>
                <c:pt idx="3984">
                  <c:v>436.07707543939159</c:v>
                </c:pt>
                <c:pt idx="3985">
                  <c:v>438.74336380586772</c:v>
                </c:pt>
                <c:pt idx="3986">
                  <c:v>439.76987636511973</c:v>
                </c:pt>
                <c:pt idx="3987">
                  <c:v>443.85274206506949</c:v>
                </c:pt>
                <c:pt idx="3988">
                  <c:v>448.30484263442401</c:v>
                </c:pt>
                <c:pt idx="3989">
                  <c:v>445.8846920518688</c:v>
                </c:pt>
                <c:pt idx="3990">
                  <c:v>444.36244879903518</c:v>
                </c:pt>
                <c:pt idx="3991">
                  <c:v>446.45080172674858</c:v>
                </c:pt>
                <c:pt idx="3992">
                  <c:v>441.84889288460391</c:v>
                </c:pt>
                <c:pt idx="3993">
                  <c:v>443.49163752659581</c:v>
                </c:pt>
                <c:pt idx="3994">
                  <c:v>447.10624626992728</c:v>
                </c:pt>
                <c:pt idx="3995">
                  <c:v>451.60466747351842</c:v>
                </c:pt>
                <c:pt idx="3996">
                  <c:v>449.4252396262296</c:v>
                </c:pt>
                <c:pt idx="3997">
                  <c:v>444.05575738207352</c:v>
                </c:pt>
                <c:pt idx="3998">
                  <c:v>446.41373878593782</c:v>
                </c:pt>
                <c:pt idx="3999">
                  <c:v>444.73421685893402</c:v>
                </c:pt>
                <c:pt idx="4000">
                  <c:v>442.02131646207471</c:v>
                </c:pt>
                <c:pt idx="4001">
                  <c:v>437.47877523280982</c:v>
                </c:pt>
                <c:pt idx="4002">
                  <c:v>418.84508722198871</c:v>
                </c:pt>
                <c:pt idx="4003">
                  <c:v>430.18222782816622</c:v>
                </c:pt>
                <c:pt idx="4004">
                  <c:v>435.22869101022877</c:v>
                </c:pt>
                <c:pt idx="4005">
                  <c:v>435.28146398771491</c:v>
                </c:pt>
                <c:pt idx="4006">
                  <c:v>435.98587708570011</c:v>
                </c:pt>
                <c:pt idx="4007">
                  <c:v>440.25618846594028</c:v>
                </c:pt>
                <c:pt idx="4008">
                  <c:v>445.38666418460332</c:v>
                </c:pt>
                <c:pt idx="4009">
                  <c:v>447.07831796686258</c:v>
                </c:pt>
                <c:pt idx="4010">
                  <c:v>441.05269901907019</c:v>
                </c:pt>
                <c:pt idx="4011">
                  <c:v>442.03459201639691</c:v>
                </c:pt>
                <c:pt idx="4012">
                  <c:v>436.4301653847204</c:v>
                </c:pt>
                <c:pt idx="4013">
                  <c:v>442.36522711414392</c:v>
                </c:pt>
              </c:numCache>
            </c:numRef>
          </c:val>
          <c:smooth val="0"/>
          <c:extLst>
            <c:ext xmlns:c16="http://schemas.microsoft.com/office/drawing/2014/chart" uri="{C3380CC4-5D6E-409C-BE32-E72D297353CC}">
              <c16:uniqueId val="{00000007-5784-4E02-99DA-F46F6890B581}"/>
            </c:ext>
          </c:extLst>
        </c:ser>
        <c:dLbls>
          <c:showLegendKey val="0"/>
          <c:showVal val="0"/>
          <c:showCatName val="0"/>
          <c:showSerName val="0"/>
          <c:showPercent val="0"/>
          <c:showBubbleSize val="0"/>
        </c:dLbls>
        <c:smooth val="0"/>
        <c:axId val="95076864"/>
        <c:axId val="88449024"/>
      </c:lineChart>
      <c:dateAx>
        <c:axId val="95076864"/>
        <c:scaling>
          <c:orientation val="minMax"/>
        </c:scaling>
        <c:delete val="0"/>
        <c:axPos val="b"/>
        <c:numFmt formatCode="mmm\-yy" sourceLinked="0"/>
        <c:majorTickMark val="out"/>
        <c:minorTickMark val="none"/>
        <c:tickLblPos val="nextTo"/>
        <c:spPr>
          <a:noFill/>
        </c:spPr>
        <c:crossAx val="88449024"/>
        <c:crosses val="autoZero"/>
        <c:auto val="0"/>
        <c:lblOffset val="100"/>
        <c:baseTimeUnit val="days"/>
      </c:dateAx>
      <c:valAx>
        <c:axId val="88449024"/>
        <c:scaling>
          <c:orientation val="minMax"/>
        </c:scaling>
        <c:delete val="0"/>
        <c:axPos val="l"/>
        <c:majorGridlines/>
        <c:numFmt formatCode="0" sourceLinked="0"/>
        <c:majorTickMark val="out"/>
        <c:minorTickMark val="none"/>
        <c:tickLblPos val="nextTo"/>
        <c:crossAx val="95076864"/>
        <c:crosses val="autoZero"/>
        <c:crossBetween val="midCat"/>
      </c:valAx>
      <c:spPr>
        <a:ln>
          <a:noFill/>
        </a:ln>
      </c:spPr>
    </c:plotArea>
    <c:legend>
      <c:legendPos val="b"/>
      <c:overlay val="0"/>
      <c:txPr>
        <a:bodyPr/>
        <a:lstStyle/>
        <a:p>
          <a:pPr>
            <a:defRPr sz="1200"/>
          </a:pPr>
          <a:endParaRPr lang="en-US"/>
        </a:p>
      </c:txPr>
    </c:legend>
    <c:plotVisOnly val="1"/>
    <c:dispBlanksAs val="gap"/>
    <c:showDLblsOverMax val="0"/>
  </c:chart>
  <c:txPr>
    <a:bodyPr/>
    <a:lstStyle/>
    <a:p>
      <a:pPr>
        <a:defRPr>
          <a:latin typeface="Roboto" panose="02000000000000000000" pitchFamily="2" charset="0"/>
          <a:ea typeface="Roboto" panose="02000000000000000000" pitchFamily="2"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ELSS!$V$4</c:f>
              <c:strCache>
                <c:ptCount val="1"/>
                <c:pt idx="0">
                  <c:v>Largecap</c:v>
                </c:pt>
              </c:strCache>
            </c:strRef>
          </c:tx>
          <c:spPr>
            <a:solidFill>
              <a:srgbClr val="58C7F3"/>
            </a:solidFill>
            <a:ln w="9525" cap="flat" cmpd="sng" algn="ctr">
              <a:noFill/>
              <a:miter lim="800000"/>
            </a:ln>
            <a:effectLst/>
          </c:spPr>
          <c:invertIfNegative val="0"/>
          <c:cat>
            <c:strRef>
              <c:f>ELSS!$W$2:$AA$2</c:f>
              <c:strCache>
                <c:ptCount val="5"/>
                <c:pt idx="0">
                  <c:v>1 Year</c:v>
                </c:pt>
                <c:pt idx="1">
                  <c:v>2 Years</c:v>
                </c:pt>
                <c:pt idx="2">
                  <c:v>3 Years</c:v>
                </c:pt>
                <c:pt idx="3">
                  <c:v>4 Years</c:v>
                </c:pt>
                <c:pt idx="4">
                  <c:v>5 Years</c:v>
                </c:pt>
              </c:strCache>
            </c:strRef>
          </c:cat>
          <c:val>
            <c:numRef>
              <c:f>ELSS!$W$4:$AA$4</c:f>
              <c:numCache>
                <c:formatCode>0%</c:formatCode>
                <c:ptCount val="5"/>
                <c:pt idx="0">
                  <c:v>0.7931034482758621</c:v>
                </c:pt>
                <c:pt idx="1">
                  <c:v>0.7142857142857143</c:v>
                </c:pt>
                <c:pt idx="2">
                  <c:v>0.88461538461538458</c:v>
                </c:pt>
                <c:pt idx="3">
                  <c:v>0.72</c:v>
                </c:pt>
                <c:pt idx="4">
                  <c:v>0.96</c:v>
                </c:pt>
              </c:numCache>
            </c:numRef>
          </c:val>
          <c:extLst>
            <c:ext xmlns:c16="http://schemas.microsoft.com/office/drawing/2014/chart" uri="{C3380CC4-5D6E-409C-BE32-E72D297353CC}">
              <c16:uniqueId val="{00000000-92AA-4BDC-97FD-13A6FCFDF040}"/>
            </c:ext>
          </c:extLst>
        </c:ser>
        <c:ser>
          <c:idx val="2"/>
          <c:order val="1"/>
          <c:tx>
            <c:strRef>
              <c:f>ELSS!$V$5</c:f>
              <c:strCache>
                <c:ptCount val="1"/>
                <c:pt idx="0">
                  <c:v>Large-midcap</c:v>
                </c:pt>
              </c:strCache>
            </c:strRef>
          </c:tx>
          <c:spPr>
            <a:solidFill>
              <a:srgbClr val="92CFA2"/>
            </a:solidFill>
            <a:ln w="9525" cap="flat" cmpd="sng" algn="ctr">
              <a:noFill/>
              <a:miter lim="800000"/>
            </a:ln>
            <a:effectLst/>
          </c:spPr>
          <c:invertIfNegative val="0"/>
          <c:cat>
            <c:strRef>
              <c:f>ELSS!$W$2:$AA$2</c:f>
              <c:strCache>
                <c:ptCount val="5"/>
                <c:pt idx="0">
                  <c:v>1 Year</c:v>
                </c:pt>
                <c:pt idx="1">
                  <c:v>2 Years</c:v>
                </c:pt>
                <c:pt idx="2">
                  <c:v>3 Years</c:v>
                </c:pt>
                <c:pt idx="3">
                  <c:v>4 Years</c:v>
                </c:pt>
                <c:pt idx="4">
                  <c:v>5 Years</c:v>
                </c:pt>
              </c:strCache>
            </c:strRef>
          </c:cat>
          <c:val>
            <c:numRef>
              <c:f>ELSS!$W$5:$AA$5</c:f>
              <c:numCache>
                <c:formatCode>0%</c:formatCode>
                <c:ptCount val="5"/>
                <c:pt idx="0">
                  <c:v>0.69230769230769229</c:v>
                </c:pt>
                <c:pt idx="1">
                  <c:v>0.57692307692307687</c:v>
                </c:pt>
                <c:pt idx="2">
                  <c:v>0.84</c:v>
                </c:pt>
                <c:pt idx="3">
                  <c:v>0.61904761904761907</c:v>
                </c:pt>
                <c:pt idx="4">
                  <c:v>0.65</c:v>
                </c:pt>
              </c:numCache>
            </c:numRef>
          </c:val>
          <c:extLst>
            <c:ext xmlns:c16="http://schemas.microsoft.com/office/drawing/2014/chart" uri="{C3380CC4-5D6E-409C-BE32-E72D297353CC}">
              <c16:uniqueId val="{00000001-92AA-4BDC-97FD-13A6FCFDF040}"/>
            </c:ext>
          </c:extLst>
        </c:ser>
        <c:ser>
          <c:idx val="3"/>
          <c:order val="2"/>
          <c:tx>
            <c:strRef>
              <c:f>ELSS!$V$6</c:f>
              <c:strCache>
                <c:ptCount val="1"/>
                <c:pt idx="0">
                  <c:v>Midcap</c:v>
                </c:pt>
              </c:strCache>
            </c:strRef>
          </c:tx>
          <c:spPr>
            <a:solidFill>
              <a:srgbClr val="DCBBD9"/>
            </a:solidFill>
            <a:ln w="9525" cap="flat" cmpd="sng" algn="ctr">
              <a:noFill/>
              <a:miter lim="800000"/>
            </a:ln>
            <a:effectLst/>
          </c:spPr>
          <c:invertIfNegative val="0"/>
          <c:cat>
            <c:strRef>
              <c:f>ELSS!$W$2:$AA$2</c:f>
              <c:strCache>
                <c:ptCount val="5"/>
                <c:pt idx="0">
                  <c:v>1 Year</c:v>
                </c:pt>
                <c:pt idx="1">
                  <c:v>2 Years</c:v>
                </c:pt>
                <c:pt idx="2">
                  <c:v>3 Years</c:v>
                </c:pt>
                <c:pt idx="3">
                  <c:v>4 Years</c:v>
                </c:pt>
                <c:pt idx="4">
                  <c:v>5 Years</c:v>
                </c:pt>
              </c:strCache>
            </c:strRef>
          </c:cat>
          <c:val>
            <c:numRef>
              <c:f>ELSS!$W$6:$AA$6</c:f>
              <c:numCache>
                <c:formatCode>0%</c:formatCode>
                <c:ptCount val="5"/>
                <c:pt idx="0">
                  <c:v>0.72</c:v>
                </c:pt>
                <c:pt idx="1">
                  <c:v>0.75</c:v>
                </c:pt>
                <c:pt idx="2">
                  <c:v>0.69565217391304346</c:v>
                </c:pt>
                <c:pt idx="3">
                  <c:v>0.68181818181818177</c:v>
                </c:pt>
                <c:pt idx="4">
                  <c:v>0.5714285714285714</c:v>
                </c:pt>
              </c:numCache>
            </c:numRef>
          </c:val>
          <c:extLst>
            <c:ext xmlns:c16="http://schemas.microsoft.com/office/drawing/2014/chart" uri="{C3380CC4-5D6E-409C-BE32-E72D297353CC}">
              <c16:uniqueId val="{00000002-92AA-4BDC-97FD-13A6FCFDF040}"/>
            </c:ext>
          </c:extLst>
        </c:ser>
        <c:ser>
          <c:idx val="0"/>
          <c:order val="3"/>
          <c:tx>
            <c:strRef>
              <c:f>ELSS!$V$3</c:f>
              <c:strCache>
                <c:ptCount val="1"/>
                <c:pt idx="0">
                  <c:v>ELSS</c:v>
                </c:pt>
              </c:strCache>
            </c:strRef>
          </c:tx>
          <c:spPr>
            <a:solidFill>
              <a:srgbClr val="FDDFD4"/>
            </a:solidFill>
            <a:ln w="9525" cap="flat" cmpd="sng" algn="ctr">
              <a:noFill/>
              <a:miter lim="800000"/>
            </a:ln>
            <a:effectLst/>
          </c:spPr>
          <c:invertIfNegative val="0"/>
          <c:cat>
            <c:strRef>
              <c:f>ELSS!$W$2:$AA$2</c:f>
              <c:strCache>
                <c:ptCount val="5"/>
                <c:pt idx="0">
                  <c:v>1 Year</c:v>
                </c:pt>
                <c:pt idx="1">
                  <c:v>2 Years</c:v>
                </c:pt>
                <c:pt idx="2">
                  <c:v>3 Years</c:v>
                </c:pt>
                <c:pt idx="3">
                  <c:v>4 Years</c:v>
                </c:pt>
                <c:pt idx="4">
                  <c:v>5 Years</c:v>
                </c:pt>
              </c:strCache>
            </c:strRef>
          </c:cat>
          <c:val>
            <c:numRef>
              <c:f>ELSS!$W$3:$AA$3</c:f>
              <c:numCache>
                <c:formatCode>0%</c:formatCode>
                <c:ptCount val="5"/>
                <c:pt idx="0">
                  <c:v>0.59649122807017541</c:v>
                </c:pt>
                <c:pt idx="1">
                  <c:v>0.42105263157894735</c:v>
                </c:pt>
                <c:pt idx="2">
                  <c:v>0.49122807017543857</c:v>
                </c:pt>
                <c:pt idx="3">
                  <c:v>0.50909090909090904</c:v>
                </c:pt>
                <c:pt idx="4">
                  <c:v>0.53191489361702127</c:v>
                </c:pt>
              </c:numCache>
            </c:numRef>
          </c:val>
          <c:extLst>
            <c:ext xmlns:c16="http://schemas.microsoft.com/office/drawing/2014/chart" uri="{C3380CC4-5D6E-409C-BE32-E72D297353CC}">
              <c16:uniqueId val="{00000003-92AA-4BDC-97FD-13A6FCFDF040}"/>
            </c:ext>
          </c:extLst>
        </c:ser>
        <c:ser>
          <c:idx val="4"/>
          <c:order val="4"/>
          <c:tx>
            <c:strRef>
              <c:f>ELSS!$V$7</c:f>
              <c:strCache>
                <c:ptCount val="1"/>
                <c:pt idx="0">
                  <c:v>Smallcap</c:v>
                </c:pt>
              </c:strCache>
            </c:strRef>
          </c:tx>
          <c:spPr>
            <a:solidFill>
              <a:srgbClr val="FED401"/>
            </a:solidFill>
            <a:ln w="9525" cap="flat" cmpd="sng" algn="ctr">
              <a:noFill/>
              <a:miter lim="800000"/>
            </a:ln>
            <a:effectLst/>
          </c:spPr>
          <c:invertIfNegative val="0"/>
          <c:cat>
            <c:strRef>
              <c:f>ELSS!$W$2:$AA$2</c:f>
              <c:strCache>
                <c:ptCount val="5"/>
                <c:pt idx="0">
                  <c:v>1 Year</c:v>
                </c:pt>
                <c:pt idx="1">
                  <c:v>2 Years</c:v>
                </c:pt>
                <c:pt idx="2">
                  <c:v>3 Years</c:v>
                </c:pt>
                <c:pt idx="3">
                  <c:v>4 Years</c:v>
                </c:pt>
                <c:pt idx="4">
                  <c:v>5 Years</c:v>
                </c:pt>
              </c:strCache>
            </c:strRef>
          </c:cat>
          <c:val>
            <c:numRef>
              <c:f>ELSS!$W$7:$AA$7</c:f>
              <c:numCache>
                <c:formatCode>0%</c:formatCode>
                <c:ptCount val="5"/>
                <c:pt idx="0">
                  <c:v>0.1</c:v>
                </c:pt>
                <c:pt idx="1">
                  <c:v>0.10344827586206896</c:v>
                </c:pt>
                <c:pt idx="2">
                  <c:v>3.8461538461538464E-2</c:v>
                </c:pt>
                <c:pt idx="3">
                  <c:v>4.1666666666666664E-2</c:v>
                </c:pt>
                <c:pt idx="4">
                  <c:v>7.1428571428571425E-2</c:v>
                </c:pt>
              </c:numCache>
            </c:numRef>
          </c:val>
          <c:extLst>
            <c:ext xmlns:c16="http://schemas.microsoft.com/office/drawing/2014/chart" uri="{C3380CC4-5D6E-409C-BE32-E72D297353CC}">
              <c16:uniqueId val="{00000004-92AA-4BDC-97FD-13A6FCFDF040}"/>
            </c:ext>
          </c:extLst>
        </c:ser>
        <c:dLbls>
          <c:showLegendKey val="0"/>
          <c:showVal val="0"/>
          <c:showCatName val="0"/>
          <c:showSerName val="0"/>
          <c:showPercent val="0"/>
          <c:showBubbleSize val="0"/>
        </c:dLbls>
        <c:gapWidth val="315"/>
        <c:overlap val="-40"/>
        <c:axId val="193004704"/>
        <c:axId val="193001376"/>
      </c:barChart>
      <c:catAx>
        <c:axId val="193004704"/>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93001376"/>
        <c:crosses val="autoZero"/>
        <c:auto val="1"/>
        <c:lblAlgn val="ctr"/>
        <c:lblOffset val="100"/>
        <c:noMultiLvlLbl val="0"/>
      </c:catAx>
      <c:valAx>
        <c:axId val="193001376"/>
        <c:scaling>
          <c:orientation val="minMax"/>
          <c:max val="1"/>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93004704"/>
        <c:crosses val="autoZero"/>
        <c:crossBetween val="between"/>
      </c:valAx>
      <c:spPr>
        <a:noFill/>
        <a:ln>
          <a:solidFill>
            <a:schemeClr val="bg1">
              <a:lumMod val="85000"/>
            </a:schemeClr>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00632126084242E-2"/>
          <c:y val="8.8247671875631276E-2"/>
          <c:w val="0.8979773401954132"/>
          <c:h val="0.83489353541824662"/>
        </c:manualLayout>
      </c:layout>
      <c:barChart>
        <c:barDir val="col"/>
        <c:grouping val="clustered"/>
        <c:varyColors val="0"/>
        <c:ser>
          <c:idx val="0"/>
          <c:order val="0"/>
          <c:tx>
            <c:strRef>
              <c:f>'Query Output1'!$B$1</c:f>
              <c:strCache>
                <c:ptCount val="1"/>
                <c:pt idx="0">
                  <c:v>Total Aum</c:v>
                </c:pt>
              </c:strCache>
            </c:strRef>
          </c:tx>
          <c:spPr>
            <a:solidFill>
              <a:srgbClr val="58C7F3"/>
            </a:solidFill>
            <a:ln w="9525" cap="flat" cmpd="sng" algn="ctr">
              <a:noFill/>
              <a:miter lim="800000"/>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'Query Output1'!$A$2:$A$17</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'Query Output1'!$B$2:$B$17</c:f>
              <c:numCache>
                <c:formatCode>0</c:formatCode>
                <c:ptCount val="16"/>
                <c:pt idx="0">
                  <c:v>162.58629999999999</c:v>
                </c:pt>
                <c:pt idx="1">
                  <c:v>205.04</c:v>
                </c:pt>
                <c:pt idx="2">
                  <c:v>253.0943</c:v>
                </c:pt>
                <c:pt idx="3">
                  <c:v>245.09360000000001</c:v>
                </c:pt>
                <c:pt idx="4">
                  <c:v>155</c:v>
                </c:pt>
                <c:pt idx="5">
                  <c:v>272.55009999999999</c:v>
                </c:pt>
                <c:pt idx="6">
                  <c:v>270.52730000000003</c:v>
                </c:pt>
                <c:pt idx="7">
                  <c:v>252.26689999999999</c:v>
                </c:pt>
                <c:pt idx="8">
                  <c:v>1349.221</c:v>
                </c:pt>
                <c:pt idx="9">
                  <c:v>251.95099999999999</c:v>
                </c:pt>
                <c:pt idx="10">
                  <c:v>259.83690000000001</c:v>
                </c:pt>
                <c:pt idx="11">
                  <c:v>135.63130000000001</c:v>
                </c:pt>
                <c:pt idx="12">
                  <c:v>340.72070000000002</c:v>
                </c:pt>
                <c:pt idx="13">
                  <c:v>1254.4063000000001</c:v>
                </c:pt>
                <c:pt idx="14">
                  <c:v>14205.736199999999</c:v>
                </c:pt>
                <c:pt idx="15">
                  <c:v>24329.931400000001</c:v>
                </c:pt>
              </c:numCache>
            </c:numRef>
          </c:val>
          <c:extLst>
            <c:ext xmlns:c16="http://schemas.microsoft.com/office/drawing/2014/chart" uri="{C3380CC4-5D6E-409C-BE32-E72D297353CC}">
              <c16:uniqueId val="{00000000-AB9F-4348-A1FF-83F22D8D4D8F}"/>
            </c:ext>
          </c:extLst>
        </c:ser>
        <c:dLbls>
          <c:showLegendKey val="0"/>
          <c:showVal val="0"/>
          <c:showCatName val="0"/>
          <c:showSerName val="0"/>
          <c:showPercent val="0"/>
          <c:showBubbleSize val="0"/>
        </c:dLbls>
        <c:gapWidth val="85"/>
        <c:overlap val="-40"/>
        <c:axId val="153250271"/>
        <c:axId val="153244863"/>
      </c:barChart>
      <c:catAx>
        <c:axId val="153250271"/>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53244863"/>
        <c:crosses val="autoZero"/>
        <c:auto val="1"/>
        <c:lblAlgn val="ctr"/>
        <c:lblOffset val="100"/>
        <c:noMultiLvlLbl val="0"/>
      </c:catAx>
      <c:valAx>
        <c:axId val="153244863"/>
        <c:scaling>
          <c:orientation val="minMax"/>
          <c:max val="25000"/>
          <c:min val="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Roboto" panose="02000000000000000000" pitchFamily="2" charset="0"/>
                    <a:ea typeface="Roboto" panose="02000000000000000000" pitchFamily="2" charset="0"/>
                    <a:cs typeface="+mn-cs"/>
                  </a:defRPr>
                </a:pPr>
                <a:r>
                  <a:rPr lang="en-IN" sz="1200"/>
                  <a:t>AUM IN CR.</a:t>
                </a:r>
              </a:p>
            </c:rich>
          </c:tx>
          <c:layout>
            <c:manualLayout>
              <c:xMode val="edge"/>
              <c:yMode val="edge"/>
              <c:x val="4.2413888888888883E-3"/>
              <c:y val="0.4182117063492063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53250271"/>
        <c:crosses val="autoZero"/>
        <c:crossBetween val="between"/>
      </c:valAx>
      <c:spPr>
        <a:noFill/>
        <a:ln>
          <a:solidFill>
            <a:schemeClr val="bg1">
              <a:lumMod val="85000"/>
            </a:schemeClr>
          </a:solidFill>
        </a:ln>
        <a:effectLst/>
      </c:spPr>
    </c:plotArea>
    <c:plotVisOnly val="1"/>
    <c:dispBlanksAs val="gap"/>
    <c:showDLblsOverMax val="0"/>
  </c:chart>
  <c:spPr>
    <a:noFill/>
    <a:ln w="9525" cap="flat" cmpd="sng" algn="ctr">
      <a:solidFill>
        <a:schemeClr val="bg1"/>
      </a:solidFill>
      <a:round/>
    </a:ln>
    <a:effectLst/>
  </c:spPr>
  <c:txPr>
    <a:bodyPr/>
    <a:lstStyle/>
    <a:p>
      <a:pPr>
        <a:defRPr>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8C7F3"/>
            </a:solidFill>
            <a:ln w="9525" cap="flat" cmpd="sng" algn="ctr">
              <a:noFill/>
              <a:miter lim="800000"/>
            </a:ln>
            <a:effectLst/>
          </c:spPr>
          <c:invertIfNegative val="0"/>
          <c:dLbls>
            <c:dLbl>
              <c:idx val="0"/>
              <c:layout>
                <c:manualLayout>
                  <c:x val="0"/>
                  <c:y val="0.3791477290406262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2E-4275-857A-66DA2ACBA5AB}"/>
                </c:ext>
              </c:extLst>
            </c:dLbl>
            <c:dLbl>
              <c:idx val="1"/>
              <c:layout>
                <c:manualLayout>
                  <c:x val="0"/>
                  <c:y val="0.425637232601465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2E-4275-857A-66DA2ACBA5AB}"/>
                </c:ext>
              </c:extLst>
            </c:dLbl>
            <c:dLbl>
              <c:idx val="2"/>
              <c:layout>
                <c:manualLayout>
                  <c:x val="1.3287001107109622E-3"/>
                  <c:y val="0.457382486391245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2E-4275-857A-66DA2ACBA5AB}"/>
                </c:ext>
              </c:extLst>
            </c:dLbl>
            <c:dLbl>
              <c:idx val="3"/>
              <c:layout>
                <c:manualLayout>
                  <c:x val="-1.3287001107110596E-3"/>
                  <c:y val="0.457108145445035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2E-4275-857A-66DA2ACBA5AB}"/>
                </c:ext>
              </c:extLst>
            </c:dLbl>
            <c:dLbl>
              <c:idx val="4"/>
              <c:layout>
                <c:manualLayout>
                  <c:x val="0"/>
                  <c:y val="0.4545253952472108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2E-4275-857A-66DA2ACBA5AB}"/>
                </c:ext>
              </c:extLst>
            </c:dLbl>
            <c:spPr>
              <a:noFill/>
              <a:ln>
                <a:noFill/>
              </a:ln>
              <a:effectLst/>
            </c:spPr>
            <c:txPr>
              <a:bodyPr rot="-5400000" spcFirstLastPara="1" vertOverflow="ellipsis" wrap="square" anchor="ctr" anchorCtr="1"/>
              <a:lstStyle/>
              <a:p>
                <a:pPr>
                  <a:defRPr sz="2800" b="1"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'Quant Funds'!$U$1:$Y$1</c:f>
              <c:strCache>
                <c:ptCount val="5"/>
                <c:pt idx="0">
                  <c:v>1 Year</c:v>
                </c:pt>
                <c:pt idx="1">
                  <c:v>2 Years</c:v>
                </c:pt>
                <c:pt idx="2">
                  <c:v>3 Years</c:v>
                </c:pt>
                <c:pt idx="3">
                  <c:v>4 Years</c:v>
                </c:pt>
                <c:pt idx="4">
                  <c:v>5 Years</c:v>
                </c:pt>
              </c:strCache>
            </c:strRef>
          </c:cat>
          <c:val>
            <c:numRef>
              <c:f>'Quant Funds'!$U$2:$Y$2</c:f>
              <c:numCache>
                <c:formatCode>0%</c:formatCode>
                <c:ptCount val="5"/>
                <c:pt idx="0">
                  <c:v>0.77272727272727271</c:v>
                </c:pt>
                <c:pt idx="1">
                  <c:v>0.82352941176470584</c:v>
                </c:pt>
                <c:pt idx="2">
                  <c:v>0.8666666666666667</c:v>
                </c:pt>
                <c:pt idx="3">
                  <c:v>0.91666666666666663</c:v>
                </c:pt>
                <c:pt idx="4">
                  <c:v>0.91666666666666663</c:v>
                </c:pt>
              </c:numCache>
            </c:numRef>
          </c:val>
          <c:extLst>
            <c:ext xmlns:c16="http://schemas.microsoft.com/office/drawing/2014/chart" uri="{C3380CC4-5D6E-409C-BE32-E72D297353CC}">
              <c16:uniqueId val="{00000005-582E-4275-857A-66DA2ACBA5AB}"/>
            </c:ext>
          </c:extLst>
        </c:ser>
        <c:dLbls>
          <c:showLegendKey val="0"/>
          <c:showVal val="0"/>
          <c:showCatName val="0"/>
          <c:showSerName val="0"/>
          <c:showPercent val="0"/>
          <c:showBubbleSize val="0"/>
        </c:dLbls>
        <c:gapWidth val="200"/>
        <c:overlap val="-50"/>
        <c:axId val="201639728"/>
        <c:axId val="201637232"/>
      </c:barChart>
      <c:catAx>
        <c:axId val="201639728"/>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1637232"/>
        <c:crosses val="autoZero"/>
        <c:auto val="1"/>
        <c:lblAlgn val="ctr"/>
        <c:lblOffset val="100"/>
        <c:noMultiLvlLbl val="0"/>
      </c:catAx>
      <c:valAx>
        <c:axId val="201637232"/>
        <c:scaling>
          <c:orientation val="minMax"/>
          <c:max val="1"/>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1639728"/>
        <c:crosses val="autoZero"/>
        <c:crossBetween val="between"/>
      </c:valAx>
      <c:spPr>
        <a:solidFill>
          <a:schemeClr val="bg1"/>
        </a:solidFill>
        <a:ln>
          <a:solidFill>
            <a:schemeClr val="bg1">
              <a:lumMod val="85000"/>
            </a:schemeClr>
          </a:solidFill>
        </a:ln>
        <a:effectLst/>
      </c:spPr>
    </c:plotArea>
    <c:plotVisOnly val="1"/>
    <c:dispBlanksAs val="gap"/>
    <c:showDLblsOverMax val="0"/>
  </c:chart>
  <c:spPr>
    <a:noFill/>
    <a:ln w="9525" cap="flat" cmpd="sng" algn="ctr">
      <a:solidFill>
        <a:schemeClr val="bg1"/>
      </a:solidFill>
      <a:round/>
    </a:ln>
    <a:effectLst/>
  </c:spPr>
  <c:txPr>
    <a:bodyPr/>
    <a:lstStyle/>
    <a:p>
      <a:pPr>
        <a:defRPr sz="10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8C7F3"/>
            </a:solidFill>
            <a:ln w="9525" cap="flat" cmpd="sng" algn="ctr">
              <a:noFill/>
              <a:miter lim="800000"/>
            </a:ln>
            <a:effectLst/>
          </c:spPr>
          <c:invertIfNegative val="0"/>
          <c:dLbls>
            <c:spPr>
              <a:noFill/>
              <a:ln>
                <a:noFill/>
              </a:ln>
              <a:effectLst/>
            </c:spPr>
            <c:txPr>
              <a:bodyPr rot="-5400000" spcFirstLastPara="1" vertOverflow="ellipsis" wrap="square" anchor="ctr" anchorCtr="1"/>
              <a:lstStyle/>
              <a:p>
                <a:pPr>
                  <a:defRPr sz="2800" b="1"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Sheet2!$B$21:$G$21</c:f>
              <c:strCache>
                <c:ptCount val="6"/>
                <c:pt idx="0">
                  <c:v>Theme</c:v>
                </c:pt>
                <c:pt idx="1">
                  <c:v>Momentum</c:v>
                </c:pt>
                <c:pt idx="2">
                  <c:v>Growth</c:v>
                </c:pt>
                <c:pt idx="3">
                  <c:v>Quality</c:v>
                </c:pt>
                <c:pt idx="4">
                  <c:v>Value</c:v>
                </c:pt>
                <c:pt idx="5">
                  <c:v>Low_Vol</c:v>
                </c:pt>
              </c:strCache>
            </c:strRef>
          </c:cat>
          <c:val>
            <c:numRef>
              <c:f>Sheet2!$B$22:$G$22</c:f>
              <c:numCache>
                <c:formatCode>0.0%</c:formatCode>
                <c:ptCount val="6"/>
                <c:pt idx="0">
                  <c:v>0.875</c:v>
                </c:pt>
                <c:pt idx="1">
                  <c:v>0.6875</c:v>
                </c:pt>
                <c:pt idx="2">
                  <c:v>0.5625</c:v>
                </c:pt>
                <c:pt idx="3">
                  <c:v>0.5</c:v>
                </c:pt>
                <c:pt idx="4">
                  <c:v>0.5</c:v>
                </c:pt>
                <c:pt idx="5">
                  <c:v>0.3125</c:v>
                </c:pt>
              </c:numCache>
            </c:numRef>
          </c:val>
          <c:extLst>
            <c:ext xmlns:c16="http://schemas.microsoft.com/office/drawing/2014/chart" uri="{C3380CC4-5D6E-409C-BE32-E72D297353CC}">
              <c16:uniqueId val="{00000000-2887-4566-8565-8B2D86B2C39A}"/>
            </c:ext>
          </c:extLst>
        </c:ser>
        <c:dLbls>
          <c:showLegendKey val="0"/>
          <c:showVal val="0"/>
          <c:showCatName val="0"/>
          <c:showSerName val="0"/>
          <c:showPercent val="0"/>
          <c:showBubbleSize val="0"/>
        </c:dLbls>
        <c:gapWidth val="200"/>
        <c:overlap val="-50"/>
        <c:axId val="201639728"/>
        <c:axId val="201637232"/>
      </c:barChart>
      <c:catAx>
        <c:axId val="201639728"/>
        <c:scaling>
          <c:orientation val="minMax"/>
        </c:scaling>
        <c:delete val="0"/>
        <c:axPos val="b"/>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1637232"/>
        <c:crosses val="autoZero"/>
        <c:auto val="1"/>
        <c:lblAlgn val="ctr"/>
        <c:lblOffset val="100"/>
        <c:noMultiLvlLbl val="0"/>
      </c:catAx>
      <c:valAx>
        <c:axId val="201637232"/>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201639728"/>
        <c:crosses val="autoZero"/>
        <c:crossBetween val="between"/>
      </c:valAx>
      <c:spPr>
        <a:solidFill>
          <a:schemeClr val="bg1"/>
        </a:solidFill>
        <a:ln>
          <a:solidFill>
            <a:schemeClr val="bg1">
              <a:lumMod val="85000"/>
            </a:schemeClr>
          </a:solidFill>
        </a:ln>
        <a:effectLst/>
      </c:spPr>
    </c:plotArea>
    <c:plotVisOnly val="1"/>
    <c:dispBlanksAs val="gap"/>
    <c:showDLblsOverMax val="0"/>
  </c:chart>
  <c:spPr>
    <a:noFill/>
    <a:ln w="9525" cap="flat" cmpd="sng" algn="ctr">
      <a:solidFill>
        <a:schemeClr val="bg1"/>
      </a:solidFill>
      <a:round/>
    </a:ln>
    <a:effectLst/>
  </c:spPr>
  <c:txPr>
    <a:bodyPr/>
    <a:lstStyle/>
    <a:p>
      <a:pPr>
        <a:defRPr sz="1000">
          <a:solidFill>
            <a:schemeClr val="tx1"/>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0A90CD"/>
            </a:solidFill>
          </c:spPr>
          <c:dPt>
            <c:idx val="0"/>
            <c:bubble3D val="0"/>
            <c:spPr>
              <a:solidFill>
                <a:srgbClr val="0A90CD"/>
              </a:solidFill>
              <a:ln w="19050">
                <a:solidFill>
                  <a:schemeClr val="lt1"/>
                </a:solidFill>
              </a:ln>
              <a:effectLst/>
            </c:spPr>
            <c:extLst>
              <c:ext xmlns:c16="http://schemas.microsoft.com/office/drawing/2014/chart" uri="{C3380CC4-5D6E-409C-BE32-E72D297353CC}">
                <c16:uniqueId val="{00000002-5E0A-4E39-B464-583E07B04A76}"/>
              </c:ext>
            </c:extLst>
          </c:dPt>
          <c:dPt>
            <c:idx val="1"/>
            <c:bubble3D val="0"/>
            <c:spPr>
              <a:solidFill>
                <a:srgbClr val="FED401"/>
              </a:solidFill>
              <a:ln w="19050">
                <a:solidFill>
                  <a:schemeClr val="lt1"/>
                </a:solidFill>
              </a:ln>
              <a:effectLst/>
            </c:spPr>
            <c:extLst>
              <c:ext xmlns:c16="http://schemas.microsoft.com/office/drawing/2014/chart" uri="{C3380CC4-5D6E-409C-BE32-E72D297353CC}">
                <c16:uniqueId val="{00000005-5E0A-4E39-B464-583E07B04A76}"/>
              </c:ext>
            </c:extLst>
          </c:dPt>
          <c:dPt>
            <c:idx val="2"/>
            <c:bubble3D val="0"/>
            <c:spPr>
              <a:solidFill>
                <a:srgbClr val="FDDFD4"/>
              </a:solidFill>
              <a:ln w="19050">
                <a:solidFill>
                  <a:schemeClr val="lt1"/>
                </a:solidFill>
              </a:ln>
              <a:effectLst/>
            </c:spPr>
            <c:extLst>
              <c:ext xmlns:c16="http://schemas.microsoft.com/office/drawing/2014/chart" uri="{C3380CC4-5D6E-409C-BE32-E72D297353CC}">
                <c16:uniqueId val="{00000004-5E0A-4E39-B464-583E07B04A76}"/>
              </c:ext>
            </c:extLst>
          </c:dPt>
          <c:dPt>
            <c:idx val="3"/>
            <c:bubble3D val="0"/>
            <c:spPr>
              <a:solidFill>
                <a:srgbClr val="DCBBD9"/>
              </a:solidFill>
              <a:ln w="19050">
                <a:solidFill>
                  <a:schemeClr val="lt1"/>
                </a:solidFill>
              </a:ln>
              <a:effectLst/>
            </c:spPr>
            <c:extLst>
              <c:ext xmlns:c16="http://schemas.microsoft.com/office/drawing/2014/chart" uri="{C3380CC4-5D6E-409C-BE32-E72D297353CC}">
                <c16:uniqueId val="{00000003-5E0A-4E39-B464-583E07B04A76}"/>
              </c:ext>
            </c:extLst>
          </c:dPt>
          <c:cat>
            <c:strRef>
              <c:f>Sheet1!$A$2:$A$5</c:f>
              <c:strCache>
                <c:ptCount val="4"/>
                <c:pt idx="0">
                  <c:v>Automatically Managed Funds</c:v>
                </c:pt>
                <c:pt idx="1">
                  <c:v>Funds Managed by Humans</c:v>
                </c:pt>
                <c:pt idx="2">
                  <c:v>Assets held by other owners*</c:v>
                </c:pt>
                <c:pt idx="3">
                  <c:v>Assets held by Companies</c:v>
                </c:pt>
              </c:strCache>
            </c:strRef>
          </c:cat>
          <c:val>
            <c:numRef>
              <c:f>Sheet1!$B$2:$B$5</c:f>
              <c:numCache>
                <c:formatCode>0.0%</c:formatCode>
                <c:ptCount val="4"/>
                <c:pt idx="0">
                  <c:v>0.35099999999999998</c:v>
                </c:pt>
                <c:pt idx="1">
                  <c:v>0.24299999999999999</c:v>
                </c:pt>
                <c:pt idx="2">
                  <c:v>0.253</c:v>
                </c:pt>
                <c:pt idx="3">
                  <c:v>0.153</c:v>
                </c:pt>
              </c:numCache>
            </c:numRef>
          </c:val>
          <c:extLst>
            <c:ext xmlns:c16="http://schemas.microsoft.com/office/drawing/2014/chart" uri="{C3380CC4-5D6E-409C-BE32-E72D297353CC}">
              <c16:uniqueId val="{00000000-5E0A-4E39-B464-583E07B04A76}"/>
            </c:ext>
          </c:extLst>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Roboto" panose="02000000000000000000" pitchFamily="2" charset="0"/>
          <a:ea typeface="Roboto" panose="02000000000000000000" pitchFamily="2"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floor>
    <c:sideWall>
      <c:thickness val="0"/>
    </c:sideWall>
    <c:backWall>
      <c:thickness val="0"/>
    </c:backWall>
    <c:plotArea>
      <c:layout>
        <c:manualLayout>
          <c:layoutTarget val="inner"/>
          <c:xMode val="edge"/>
          <c:yMode val="edge"/>
          <c:x val="0.18238546728699373"/>
          <c:y val="6.8375589806760903E-3"/>
          <c:w val="0.65489512010920958"/>
          <c:h val="0.99316244101931939"/>
        </c:manualLayout>
      </c:layout>
      <c:pie3DChart>
        <c:varyColors val="1"/>
        <c:ser>
          <c:idx val="0"/>
          <c:order val="0"/>
          <c:tx>
            <c:strRef>
              <c:f>Sheet1!$B$1</c:f>
              <c:strCache>
                <c:ptCount val="1"/>
                <c:pt idx="0">
                  <c:v>Column1</c:v>
                </c:pt>
              </c:strCache>
            </c:strRef>
          </c:tx>
          <c:spPr>
            <a:solidFill>
              <a:srgbClr val="003C66"/>
            </a:solidFill>
          </c:spPr>
          <c:dPt>
            <c:idx val="0"/>
            <c:bubble3D val="0"/>
            <c:spPr>
              <a:solidFill>
                <a:srgbClr val="58C7F3"/>
              </a:solidFill>
              <a:ln>
                <a:noFill/>
              </a:ln>
            </c:spPr>
            <c:extLst>
              <c:ext xmlns:c16="http://schemas.microsoft.com/office/drawing/2014/chart" uri="{C3380CC4-5D6E-409C-BE32-E72D297353CC}">
                <c16:uniqueId val="{00000001-FAB4-4CE8-A6BC-990FCCDCCF67}"/>
              </c:ext>
            </c:extLst>
          </c:dPt>
          <c:dPt>
            <c:idx val="1"/>
            <c:bubble3D val="0"/>
            <c:spPr>
              <a:solidFill>
                <a:srgbClr val="FED401"/>
              </a:solidFill>
            </c:spPr>
            <c:extLst>
              <c:ext xmlns:c16="http://schemas.microsoft.com/office/drawing/2014/chart" uri="{C3380CC4-5D6E-409C-BE32-E72D297353CC}">
                <c16:uniqueId val="{00000006-37D7-4E10-A492-74094969960B}"/>
              </c:ext>
            </c:extLst>
          </c:dPt>
          <c:dPt>
            <c:idx val="2"/>
            <c:bubble3D val="0"/>
            <c:spPr>
              <a:solidFill>
                <a:srgbClr val="8FCD9F"/>
              </a:solidFill>
            </c:spPr>
            <c:extLst>
              <c:ext xmlns:c16="http://schemas.microsoft.com/office/drawing/2014/chart" uri="{C3380CC4-5D6E-409C-BE32-E72D297353CC}">
                <c16:uniqueId val="{00000003-FAB4-4CE8-A6BC-990FCCDCCF67}"/>
              </c:ext>
            </c:extLst>
          </c:dPt>
          <c:dPt>
            <c:idx val="3"/>
            <c:bubble3D val="0"/>
            <c:spPr>
              <a:solidFill>
                <a:srgbClr val="DCBBD9"/>
              </a:solidFill>
            </c:spPr>
            <c:extLst>
              <c:ext xmlns:c16="http://schemas.microsoft.com/office/drawing/2014/chart" uri="{C3380CC4-5D6E-409C-BE32-E72D297353CC}">
                <c16:uniqueId val="{00000005-FAB4-4CE8-A6BC-990FCCDCCF67}"/>
              </c:ext>
            </c:extLst>
          </c:dPt>
          <c:dLbls>
            <c:delete val="1"/>
          </c:dLbls>
          <c:cat>
            <c:strRef>
              <c:f>Sheet1!$A$2:$A$5</c:f>
              <c:strCache>
                <c:ptCount val="4"/>
                <c:pt idx="0">
                  <c:v>Assets Allocation</c:v>
                </c:pt>
                <c:pt idx="1">
                  <c:v>Security Selection</c:v>
                </c:pt>
                <c:pt idx="2">
                  <c:v>Market Timing</c:v>
                </c:pt>
                <c:pt idx="3">
                  <c:v>Other Factors</c:v>
                </c:pt>
              </c:strCache>
            </c:strRef>
          </c:cat>
          <c:val>
            <c:numRef>
              <c:f>Sheet1!$B$2:$B$5</c:f>
              <c:numCache>
                <c:formatCode>0.0%</c:formatCode>
                <c:ptCount val="4"/>
                <c:pt idx="0">
                  <c:v>0.91500000000000004</c:v>
                </c:pt>
                <c:pt idx="1">
                  <c:v>4.5999999999999999E-2</c:v>
                </c:pt>
                <c:pt idx="2">
                  <c:v>1.7999999999999999E-2</c:v>
                </c:pt>
                <c:pt idx="3">
                  <c:v>2.1000000000000012E-2</c:v>
                </c:pt>
              </c:numCache>
            </c:numRef>
          </c:val>
          <c:extLst>
            <c:ext xmlns:c16="http://schemas.microsoft.com/office/drawing/2014/chart" uri="{C3380CC4-5D6E-409C-BE32-E72D297353CC}">
              <c16:uniqueId val="{00000006-FAB4-4CE8-A6BC-990FCCDCCF67}"/>
            </c:ext>
          </c:extLst>
        </c:ser>
        <c:dLbls>
          <c:showLegendKey val="0"/>
          <c:showVal val="1"/>
          <c:showCatName val="0"/>
          <c:showSerName val="0"/>
          <c:showPercent val="0"/>
          <c:showBubbleSize val="0"/>
          <c:showLeaderLines val="1"/>
        </c:dLbls>
      </c:pie3DChart>
    </c:plotArea>
    <c:plotVisOnly val="1"/>
    <c:dispBlanksAs val="zero"/>
    <c:showDLblsOverMax val="0"/>
  </c:chart>
  <c:spPr>
    <a:ln>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rgbClr val="FED401"/>
              </a:solidFill>
              <a:ln>
                <a:noFill/>
              </a:ln>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5D4A-4DCE-A968-286E82712F68}"/>
              </c:ext>
            </c:extLst>
          </c:dPt>
          <c:dPt>
            <c:idx val="1"/>
            <c:bubble3D val="0"/>
            <c:spPr>
              <a:solidFill>
                <a:srgbClr val="FDDFD4"/>
              </a:solidFill>
              <a:ln>
                <a:noFill/>
              </a:ln>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5D4A-4DCE-A968-286E82712F68}"/>
              </c:ext>
            </c:extLst>
          </c:dPt>
          <c:dPt>
            <c:idx val="2"/>
            <c:bubble3D val="0"/>
            <c:spPr>
              <a:solidFill>
                <a:srgbClr val="DCBBD9"/>
              </a:solidFill>
              <a:ln>
                <a:noFill/>
              </a:ln>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5D4A-4DCE-A968-286E82712F68}"/>
              </c:ext>
            </c:extLst>
          </c:dPt>
          <c:dPt>
            <c:idx val="3"/>
            <c:bubble3D val="0"/>
            <c:spPr>
              <a:solidFill>
                <a:srgbClr val="92CFA2"/>
              </a:solidFill>
              <a:ln>
                <a:noFill/>
              </a:ln>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5D4A-4DCE-A968-286E82712F68}"/>
              </c:ext>
            </c:extLst>
          </c:dPt>
          <c:dPt>
            <c:idx val="4"/>
            <c:bubble3D val="0"/>
            <c:spPr>
              <a:solidFill>
                <a:srgbClr val="58C7F3"/>
              </a:solidFill>
              <a:ln>
                <a:noFill/>
              </a:ln>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5D4A-4DCE-A968-286E82712F68}"/>
              </c:ext>
            </c:extLst>
          </c:dPt>
          <c:cat>
            <c:strRef>
              <c:f>Sheet1!$A$2:$A$6</c:f>
              <c:strCache>
                <c:ptCount val="5"/>
                <c:pt idx="0">
                  <c:v>Domestic Equity</c:v>
                </c:pt>
                <c:pt idx="1">
                  <c:v>Fixed Income</c:v>
                </c:pt>
                <c:pt idx="2">
                  <c:v>Commodity</c:v>
                </c:pt>
                <c:pt idx="3">
                  <c:v>International Equity</c:v>
                </c:pt>
                <c:pt idx="4">
                  <c:v>Alternates</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5D4A-4DCE-A968-286E82712F68}"/>
            </c:ext>
          </c:extLst>
        </c:ser>
        <c:dLbls>
          <c:showLegendKey val="0"/>
          <c:showVal val="0"/>
          <c:showCatName val="0"/>
          <c:showSerName val="0"/>
          <c:showPercent val="0"/>
          <c:showBubbleSize val="0"/>
          <c:showLeaderLines val="0"/>
        </c:dLbls>
        <c:firstSliceAng val="6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0.03969</cdr:x>
      <cdr:y>0.03307</cdr:y>
    </cdr:from>
    <cdr:to>
      <cdr:x>0.2443</cdr:x>
      <cdr:y>0.92907</cdr:y>
    </cdr:to>
    <cdr:sp macro="" textlink="">
      <cdr:nvSpPr>
        <cdr:cNvPr id="2" name="Rectangle 1"/>
        <cdr:cNvSpPr/>
      </cdr:nvSpPr>
      <cdr:spPr>
        <a:xfrm xmlns:a="http://schemas.openxmlformats.org/drawingml/2006/main">
          <a:off x="428625" y="142875"/>
          <a:ext cx="2209800" cy="3870707"/>
        </a:xfrm>
        <a:prstGeom xmlns:a="http://schemas.openxmlformats.org/drawingml/2006/main" prst="rect">
          <a:avLst/>
        </a:prstGeom>
        <a:solidFill xmlns:a="http://schemas.openxmlformats.org/drawingml/2006/main">
          <a:srgbClr val="58C7F3">
            <a:alpha val="15000"/>
          </a:srgbClr>
        </a:solidFill>
        <a:ln xmlns:a="http://schemas.openxmlformats.org/drawingml/2006/main" w="12700">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82EF4-CB4B-4F41-A0FD-89C14A79721A}" type="datetimeFigureOut">
              <a:rPr lang="en-US" smtClean="0"/>
              <a:pPr/>
              <a:t>18-Mar-23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8F3AD-F971-4549-BF1A-9B2159E3834A}" type="slidenum">
              <a:rPr lang="en-US" smtClean="0"/>
              <a:pPr/>
              <a:t>‹#›</a:t>
            </a:fld>
            <a:endParaRPr lang="en-US" dirty="0"/>
          </a:p>
        </p:txBody>
      </p:sp>
    </p:spTree>
    <p:extLst>
      <p:ext uri="{BB962C8B-B14F-4D97-AF65-F5344CB8AC3E}">
        <p14:creationId xmlns:p14="http://schemas.microsoft.com/office/powerpoint/2010/main" val="3399827643"/>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C8F3AD-F971-4549-BF1A-9B2159E3834A}" type="slidenum">
              <a:rPr lang="en-US" smtClean="0"/>
              <a:pPr/>
              <a:t>3</a:t>
            </a:fld>
            <a:endParaRPr lang="en-US"/>
          </a:p>
        </p:txBody>
      </p:sp>
    </p:spTree>
    <p:extLst>
      <p:ext uri="{BB962C8B-B14F-4D97-AF65-F5344CB8AC3E}">
        <p14:creationId xmlns:p14="http://schemas.microsoft.com/office/powerpoint/2010/main" val="87302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EC8F3AD-F971-4549-BF1A-9B2159E3834A}" type="slidenum">
              <a:rPr lang="en-US" smtClean="0"/>
              <a:pPr/>
              <a:t>24</a:t>
            </a:fld>
            <a:endParaRPr lang="en-US"/>
          </a:p>
        </p:txBody>
      </p:sp>
    </p:spTree>
    <p:extLst>
      <p:ext uri="{BB962C8B-B14F-4D97-AF65-F5344CB8AC3E}">
        <p14:creationId xmlns:p14="http://schemas.microsoft.com/office/powerpoint/2010/main" val="188915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EC8F3AD-F971-4549-BF1A-9B2159E3834A}" type="slidenum">
              <a:rPr lang="en-US" smtClean="0"/>
              <a:pPr/>
              <a:t>25</a:t>
            </a:fld>
            <a:endParaRPr lang="en-US"/>
          </a:p>
        </p:txBody>
      </p:sp>
    </p:spTree>
    <p:extLst>
      <p:ext uri="{BB962C8B-B14F-4D97-AF65-F5344CB8AC3E}">
        <p14:creationId xmlns:p14="http://schemas.microsoft.com/office/powerpoint/2010/main" val="370702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C8F3AD-F971-4549-BF1A-9B2159E3834A}" type="slidenum">
              <a:rPr lang="en-US" smtClean="0"/>
              <a:pPr/>
              <a:t>26</a:t>
            </a:fld>
            <a:endParaRPr lang="en-US"/>
          </a:p>
        </p:txBody>
      </p:sp>
    </p:spTree>
    <p:extLst>
      <p:ext uri="{BB962C8B-B14F-4D97-AF65-F5344CB8AC3E}">
        <p14:creationId xmlns:p14="http://schemas.microsoft.com/office/powerpoint/2010/main" val="311171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C8F3AD-F971-4549-BF1A-9B2159E3834A}" type="slidenum">
              <a:rPr lang="en-US" smtClean="0"/>
              <a:pPr/>
              <a:t>27</a:t>
            </a:fld>
            <a:endParaRPr lang="en-US"/>
          </a:p>
        </p:txBody>
      </p:sp>
    </p:spTree>
    <p:extLst>
      <p:ext uri="{BB962C8B-B14F-4D97-AF65-F5344CB8AC3E}">
        <p14:creationId xmlns:p14="http://schemas.microsoft.com/office/powerpoint/2010/main" val="77961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C8F3AD-F971-4549-BF1A-9B2159E3834A}" type="slidenum">
              <a:rPr lang="en-US" smtClean="0"/>
              <a:pPr/>
              <a:t>28</a:t>
            </a:fld>
            <a:endParaRPr lang="en-US"/>
          </a:p>
        </p:txBody>
      </p:sp>
    </p:spTree>
    <p:extLst>
      <p:ext uri="{BB962C8B-B14F-4D97-AF65-F5344CB8AC3E}">
        <p14:creationId xmlns:p14="http://schemas.microsoft.com/office/powerpoint/2010/main" val="116269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C8F3AD-F971-4549-BF1A-9B2159E3834A}" type="slidenum">
              <a:rPr lang="en-US" smtClean="0"/>
              <a:pPr/>
              <a:t>29</a:t>
            </a:fld>
            <a:endParaRPr lang="en-US"/>
          </a:p>
        </p:txBody>
      </p:sp>
    </p:spTree>
    <p:extLst>
      <p:ext uri="{BB962C8B-B14F-4D97-AF65-F5344CB8AC3E}">
        <p14:creationId xmlns:p14="http://schemas.microsoft.com/office/powerpoint/2010/main" val="1384114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C8F3AD-F971-4549-BF1A-9B2159E3834A}" type="slidenum">
              <a:rPr lang="en-US" smtClean="0"/>
              <a:pPr/>
              <a:t>30</a:t>
            </a:fld>
            <a:endParaRPr lang="en-US"/>
          </a:p>
        </p:txBody>
      </p:sp>
    </p:spTree>
    <p:extLst>
      <p:ext uri="{BB962C8B-B14F-4D97-AF65-F5344CB8AC3E}">
        <p14:creationId xmlns:p14="http://schemas.microsoft.com/office/powerpoint/2010/main" val="2976188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C8F3AD-F971-4549-BF1A-9B2159E3834A}" type="slidenum">
              <a:rPr lang="en-US" smtClean="0"/>
              <a:pPr/>
              <a:t>34</a:t>
            </a:fld>
            <a:endParaRPr lang="en-US"/>
          </a:p>
        </p:txBody>
      </p:sp>
    </p:spTree>
    <p:extLst>
      <p:ext uri="{BB962C8B-B14F-4D97-AF65-F5344CB8AC3E}">
        <p14:creationId xmlns:p14="http://schemas.microsoft.com/office/powerpoint/2010/main" val="13696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C8F3AD-F971-4549-BF1A-9B2159E3834A}" type="slidenum">
              <a:rPr lang="en-US" smtClean="0"/>
              <a:pPr/>
              <a:t>35</a:t>
            </a:fld>
            <a:endParaRPr lang="en-US" dirty="0"/>
          </a:p>
        </p:txBody>
      </p:sp>
    </p:spTree>
    <p:extLst>
      <p:ext uri="{BB962C8B-B14F-4D97-AF65-F5344CB8AC3E}">
        <p14:creationId xmlns:p14="http://schemas.microsoft.com/office/powerpoint/2010/main" val="3362748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C8F3AD-F971-4549-BF1A-9B2159E3834A}" type="slidenum">
              <a:rPr lang="en-US" smtClean="0"/>
              <a:pPr/>
              <a:t>36</a:t>
            </a:fld>
            <a:endParaRPr lang="en-US" dirty="0"/>
          </a:p>
        </p:txBody>
      </p:sp>
    </p:spTree>
    <p:extLst>
      <p:ext uri="{BB962C8B-B14F-4D97-AF65-F5344CB8AC3E}">
        <p14:creationId xmlns:p14="http://schemas.microsoft.com/office/powerpoint/2010/main" val="263926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C8F3AD-F971-4549-BF1A-9B2159E3834A}" type="slidenum">
              <a:rPr lang="en-US" smtClean="0"/>
              <a:pPr/>
              <a:t>4</a:t>
            </a:fld>
            <a:endParaRPr lang="en-US"/>
          </a:p>
        </p:txBody>
      </p:sp>
    </p:spTree>
    <p:extLst>
      <p:ext uri="{BB962C8B-B14F-4D97-AF65-F5344CB8AC3E}">
        <p14:creationId xmlns:p14="http://schemas.microsoft.com/office/powerpoint/2010/main" val="153831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8F3AD-F971-4549-BF1A-9B2159E3834A}" type="slidenum">
              <a:rPr lang="en-US" smtClean="0"/>
              <a:pPr/>
              <a:t>37</a:t>
            </a:fld>
            <a:endParaRPr lang="en-US"/>
          </a:p>
        </p:txBody>
      </p:sp>
    </p:spTree>
    <p:extLst>
      <p:ext uri="{BB962C8B-B14F-4D97-AF65-F5344CB8AC3E}">
        <p14:creationId xmlns:p14="http://schemas.microsoft.com/office/powerpoint/2010/main" val="257634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8F3AD-F971-4549-BF1A-9B2159E3834A}" type="slidenum">
              <a:rPr lang="en-US" smtClean="0"/>
              <a:pPr/>
              <a:t>14</a:t>
            </a:fld>
            <a:endParaRPr lang="en-US"/>
          </a:p>
        </p:txBody>
      </p:sp>
    </p:spTree>
    <p:extLst>
      <p:ext uri="{BB962C8B-B14F-4D97-AF65-F5344CB8AC3E}">
        <p14:creationId xmlns:p14="http://schemas.microsoft.com/office/powerpoint/2010/main" val="13122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8F3AD-F971-4549-BF1A-9B2159E3834A}" type="slidenum">
              <a:rPr lang="en-US" smtClean="0"/>
              <a:pPr/>
              <a:t>15</a:t>
            </a:fld>
            <a:endParaRPr lang="en-US"/>
          </a:p>
        </p:txBody>
      </p:sp>
    </p:spTree>
    <p:extLst>
      <p:ext uri="{BB962C8B-B14F-4D97-AF65-F5344CB8AC3E}">
        <p14:creationId xmlns:p14="http://schemas.microsoft.com/office/powerpoint/2010/main" val="256600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8F3AD-F971-4549-BF1A-9B2159E3834A}" type="slidenum">
              <a:rPr lang="en-US" smtClean="0"/>
              <a:pPr/>
              <a:t>16</a:t>
            </a:fld>
            <a:endParaRPr lang="en-US"/>
          </a:p>
        </p:txBody>
      </p:sp>
    </p:spTree>
    <p:extLst>
      <p:ext uri="{BB962C8B-B14F-4D97-AF65-F5344CB8AC3E}">
        <p14:creationId xmlns:p14="http://schemas.microsoft.com/office/powerpoint/2010/main" val="60786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C8F3AD-F971-4549-BF1A-9B2159E3834A}" type="slidenum">
              <a:rPr lang="en-US" smtClean="0"/>
              <a:pPr/>
              <a:t>17</a:t>
            </a:fld>
            <a:endParaRPr lang="en-US"/>
          </a:p>
        </p:txBody>
      </p:sp>
    </p:spTree>
    <p:extLst>
      <p:ext uri="{BB962C8B-B14F-4D97-AF65-F5344CB8AC3E}">
        <p14:creationId xmlns:p14="http://schemas.microsoft.com/office/powerpoint/2010/main" val="180306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8F3AD-F971-4549-BF1A-9B2159E3834A}" type="slidenum">
              <a:rPr lang="en-US" smtClean="0"/>
              <a:pPr/>
              <a:t>19</a:t>
            </a:fld>
            <a:endParaRPr lang="en-US"/>
          </a:p>
        </p:txBody>
      </p:sp>
    </p:spTree>
    <p:extLst>
      <p:ext uri="{BB962C8B-B14F-4D97-AF65-F5344CB8AC3E}">
        <p14:creationId xmlns:p14="http://schemas.microsoft.com/office/powerpoint/2010/main" val="218727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C8F3AD-F971-4549-BF1A-9B2159E3834A}" type="slidenum">
              <a:rPr lang="en-US" smtClean="0"/>
              <a:pPr/>
              <a:t>21</a:t>
            </a:fld>
            <a:endParaRPr lang="en-US"/>
          </a:p>
        </p:txBody>
      </p:sp>
    </p:spTree>
    <p:extLst>
      <p:ext uri="{BB962C8B-B14F-4D97-AF65-F5344CB8AC3E}">
        <p14:creationId xmlns:p14="http://schemas.microsoft.com/office/powerpoint/2010/main" val="8999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EC8F3AD-F971-4549-BF1A-9B2159E3834A}" type="slidenum">
              <a:rPr lang="en-US" smtClean="0"/>
              <a:pPr/>
              <a:t>23</a:t>
            </a:fld>
            <a:endParaRPr lang="en-US"/>
          </a:p>
        </p:txBody>
      </p:sp>
    </p:spTree>
    <p:extLst>
      <p:ext uri="{BB962C8B-B14F-4D97-AF65-F5344CB8AC3E}">
        <p14:creationId xmlns:p14="http://schemas.microsoft.com/office/powerpoint/2010/main" val="218370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19"/>
            <a:ext cx="10361851" cy="1470365"/>
          </a:xfrm>
        </p:spPr>
        <p:txBody>
          <a:bodyPr/>
          <a:lstStyle/>
          <a:p>
            <a:r>
              <a:rPr lang="en-US"/>
              <a:t>Click to edit Master title style</a:t>
            </a:r>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85282F-5235-484B-8D6E-937519411C74}" type="datetime1">
              <a:rPr lang="en-US" smtClean="0"/>
              <a:pPr/>
              <a:t>18-Mar-23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0C7F7-A922-4E28-87FA-56D41FAAFA49}" type="datetime1">
              <a:rPr lang="en-US" smtClean="0"/>
              <a:pPr/>
              <a:t>18-Mar-23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7" y="274702"/>
            <a:ext cx="3655008" cy="5854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694" y="274702"/>
            <a:ext cx="10768198" cy="5854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62A4FA-6E09-4E1C-9AD5-573B70BD9287}" type="datetime1">
              <a:rPr lang="en-US" smtClean="0"/>
              <a:pPr/>
              <a:t>18-Mar-23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7CA023-AFB0-47FB-AA43-BD549A040DED}" type="datetime1">
              <a:rPr lang="en-US" smtClean="0"/>
              <a:pPr/>
              <a:t>18-Mar-23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1"/>
            <a:ext cx="10361851" cy="13623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846C1-2ABA-4C77-857A-46F555598B1A}" type="datetime1">
              <a:rPr lang="en-US" smtClean="0"/>
              <a:pPr/>
              <a:t>18-Mar-23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695" y="1600571"/>
            <a:ext cx="7210545"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6413" y="1600571"/>
            <a:ext cx="7212661" cy="4528598"/>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34389C-D490-4C3D-BFD5-E67683548FAF}" type="datetime1">
              <a:rPr lang="en-US" smtClean="0"/>
              <a:pPr/>
              <a:t>18-Mar-23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1"/>
            <a:ext cx="10971372" cy="114326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a:t>Click to edit Master text styles</a:t>
            </a:r>
          </a:p>
        </p:txBody>
      </p:sp>
      <p:sp>
        <p:nvSpPr>
          <p:cNvPr id="4" name="Content Placeholder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89DB42-5A4E-4567-A7D3-C5388D2A5389}" type="datetime1">
              <a:rPr lang="en-US" smtClean="0"/>
              <a:pPr/>
              <a:t>18-Mar-23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3ED697-2952-4831-B8BE-A1C38F917027}" type="datetime1">
              <a:rPr lang="en-US" smtClean="0"/>
              <a:pPr/>
              <a:t>18-Mar-23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9B8B4-E72B-4F58-A62A-8981BF9107BD}" type="datetime1">
              <a:rPr lang="en-US" smtClean="0"/>
              <a:pPr/>
              <a:t>18-Mar-23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113"/>
            <a:ext cx="4010562" cy="1162319"/>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08AF922-308F-4B61-B157-96600BF17522}" type="datetime1">
              <a:rPr lang="en-US" smtClean="0"/>
              <a:pPr/>
              <a:t>18-Mar-23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69"/>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en-US" dirty="0"/>
          </a:p>
        </p:txBody>
      </p:sp>
      <p:sp>
        <p:nvSpPr>
          <p:cNvPr id="4" name="Text Placeholder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682C9B8-0FB2-4072-816C-AC949844509D}" type="datetime1">
              <a:rPr lang="en-US" smtClean="0"/>
              <a:pPr/>
              <a:t>18-Mar-23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68174-CA6C-4D9B-9386-A3F5933DBFE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en-US"/>
              <a:t>Click to edit Master title style</a:t>
            </a:r>
          </a:p>
        </p:txBody>
      </p:sp>
      <p:sp>
        <p:nvSpPr>
          <p:cNvPr id="3" name="Text Placeholder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7AF4EA53-13B1-43F0-A74A-1D51679FC76D}" type="datetime1">
              <a:rPr lang="en-US" smtClean="0"/>
              <a:pPr/>
              <a:t>18-Mar-23</a:t>
            </a:fld>
            <a:endParaRPr lang="en-US" dirty="0"/>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31068174-CA6C-4D9B-9386-A3F5933DBF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image" Target="../media/image5.png"/><Relationship Id="rId7"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 Id="rId9"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toptal.com/finance/stock-market-experts/quant-fund-performance"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940374" y="2349794"/>
            <a:ext cx="4309665" cy="2160000"/>
          </a:xfrm>
          <a:prstGeom prst="rect">
            <a:avLst/>
          </a:prstGeom>
          <a:noFill/>
        </p:spPr>
      </p:pic>
      <p:sp>
        <p:nvSpPr>
          <p:cNvPr id="20" name="Rectangle 19"/>
          <p:cNvSpPr/>
          <p:nvPr/>
        </p:nvSpPr>
        <p:spPr>
          <a:xfrm>
            <a:off x="0" y="6376153"/>
            <a:ext cx="5220000" cy="18000"/>
          </a:xfrm>
          <a:prstGeom prst="rect">
            <a:avLst/>
          </a:prstGeom>
          <a:solidFill>
            <a:srgbClr val="58C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a:endParaRPr>
          </a:p>
        </p:txBody>
      </p:sp>
      <p:sp>
        <p:nvSpPr>
          <p:cNvPr id="6" name="Rectangle 5"/>
          <p:cNvSpPr/>
          <p:nvPr/>
        </p:nvSpPr>
        <p:spPr>
          <a:xfrm>
            <a:off x="5206982" y="6215876"/>
            <a:ext cx="1776448" cy="338554"/>
          </a:xfrm>
          <a:prstGeom prst="rect">
            <a:avLst/>
          </a:prstGeom>
        </p:spPr>
        <p:txBody>
          <a:bodyPr wrap="none">
            <a:spAutoFit/>
          </a:bodyPr>
          <a:lstStyle/>
          <a:p>
            <a:pPr algn="ctr"/>
            <a:r>
              <a:rPr lang="en-US" sz="1600" b="1" dirty="0">
                <a:solidFill>
                  <a:srgbClr val="0A90CD"/>
                </a:solidFill>
                <a:latin typeface="Roboto"/>
                <a:ea typeface="Roboto" pitchFamily="2" charset="0"/>
                <a:cs typeface="Arial" pitchFamily="34" charset="0"/>
              </a:rPr>
              <a:t>www.plindia.com</a:t>
            </a:r>
          </a:p>
        </p:txBody>
      </p:sp>
      <p:sp>
        <p:nvSpPr>
          <p:cNvPr id="7" name="Rectangle 6"/>
          <p:cNvSpPr/>
          <p:nvPr/>
        </p:nvSpPr>
        <p:spPr>
          <a:xfrm>
            <a:off x="6970413" y="6376153"/>
            <a:ext cx="5220000" cy="18000"/>
          </a:xfrm>
          <a:prstGeom prst="rect">
            <a:avLst/>
          </a:prstGeom>
          <a:solidFill>
            <a:srgbClr val="58C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a:endParaRPr>
          </a:p>
        </p:txBody>
      </p:sp>
    </p:spTree>
    <p:extLst>
      <p:ext uri="{BB962C8B-B14F-4D97-AF65-F5344CB8AC3E}">
        <p14:creationId xmlns:p14="http://schemas.microsoft.com/office/powerpoint/2010/main" val="3019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7" name="Rectangle 6">
            <a:extLst>
              <a:ext uri="{FF2B5EF4-FFF2-40B4-BE49-F238E27FC236}">
                <a16:creationId xmlns:a16="http://schemas.microsoft.com/office/drawing/2014/main" id="{DC5D48A2-EED8-B606-4414-5929792608FC}"/>
              </a:ext>
            </a:extLst>
          </p:cNvPr>
          <p:cNvSpPr/>
          <p:nvPr/>
        </p:nvSpPr>
        <p:spPr>
          <a:xfrm>
            <a:off x="262558" y="6238106"/>
            <a:ext cx="5758667" cy="400110"/>
          </a:xfrm>
          <a:prstGeom prst="rect">
            <a:avLst/>
          </a:prstGeom>
        </p:spPr>
        <p:txBody>
          <a:bodyPr>
            <a:spAutoFit/>
          </a:bodyPr>
          <a:lstStyle/>
          <a:p>
            <a:r>
              <a:rPr lang="en-US" sz="1000" i="1" dirty="0">
                <a:latin typeface="Roboto" panose="02000000000000000000" pitchFamily="2" charset="0"/>
                <a:ea typeface="Roboto" panose="02000000000000000000" pitchFamily="2" charset="0"/>
              </a:rPr>
              <a:t>Note: Data is as on 27</a:t>
            </a:r>
            <a:r>
              <a:rPr lang="en-US" sz="1000" i="1" baseline="30000" dirty="0">
                <a:latin typeface="Roboto" panose="02000000000000000000" pitchFamily="2" charset="0"/>
                <a:ea typeface="Roboto" panose="02000000000000000000" pitchFamily="2" charset="0"/>
              </a:rPr>
              <a:t>th</a:t>
            </a:r>
            <a:r>
              <a:rPr lang="en-US" sz="1000" i="1" dirty="0">
                <a:latin typeface="Roboto" panose="02000000000000000000" pitchFamily="2" charset="0"/>
                <a:ea typeface="Roboto" panose="02000000000000000000" pitchFamily="2" charset="0"/>
              </a:rPr>
              <a:t> January, 2023</a:t>
            </a:r>
          </a:p>
          <a:p>
            <a:r>
              <a:rPr lang="en-US" sz="1000" i="1" dirty="0">
                <a:latin typeface="Roboto" panose="02000000000000000000" pitchFamily="2" charset="0"/>
                <a:ea typeface="Roboto" panose="02000000000000000000" pitchFamily="2" charset="0"/>
              </a:rPr>
              <a:t>Source : AceMF</a:t>
            </a:r>
          </a:p>
        </p:txBody>
      </p:sp>
      <p:graphicFrame>
        <p:nvGraphicFramePr>
          <p:cNvPr id="5" name="Chart 4">
            <a:extLst>
              <a:ext uri="{FF2B5EF4-FFF2-40B4-BE49-F238E27FC236}">
                <a16:creationId xmlns:a16="http://schemas.microsoft.com/office/drawing/2014/main" id="{1B0B1F09-FFC2-02F0-8A23-3F1120B3FB3D}"/>
              </a:ext>
            </a:extLst>
          </p:cNvPr>
          <p:cNvGraphicFramePr>
            <a:graphicFrameLocks/>
          </p:cNvGraphicFramePr>
          <p:nvPr>
            <p:extLst>
              <p:ext uri="{D42A27DB-BD31-4B8C-83A1-F6EECF244321}">
                <p14:modId xmlns:p14="http://schemas.microsoft.com/office/powerpoint/2010/main" val="1527251829"/>
              </p:ext>
            </p:extLst>
          </p:nvPr>
        </p:nvGraphicFramePr>
        <p:xfrm>
          <a:off x="695206" y="1064146"/>
          <a:ext cx="10800000" cy="504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23604670-04AF-712D-2369-E23F9CF43A09}"/>
              </a:ext>
            </a:extLst>
          </p:cNvPr>
          <p:cNvCxnSpPr/>
          <p:nvPr/>
        </p:nvCxnSpPr>
        <p:spPr>
          <a:xfrm flipV="1">
            <a:off x="2006082" y="1550989"/>
            <a:ext cx="8481526" cy="3898089"/>
          </a:xfrm>
          <a:prstGeom prst="straightConnector1">
            <a:avLst/>
          </a:prstGeom>
          <a:ln w="31750">
            <a:solidFill>
              <a:srgbClr val="0A90CD"/>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3E5AC9-F2D3-D658-CEAD-A8CF672BCFCC}"/>
              </a:ext>
            </a:extLst>
          </p:cNvPr>
          <p:cNvSpPr txBox="1"/>
          <p:nvPr/>
        </p:nvSpPr>
        <p:spPr>
          <a:xfrm rot="20157316">
            <a:off x="5340187" y="3095763"/>
            <a:ext cx="1362075"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sz="3600" b="1" dirty="0">
                <a:solidFill>
                  <a:srgbClr val="0A90CD"/>
                </a:solidFill>
                <a:latin typeface="Roboto" panose="02000000000000000000" pitchFamily="2" charset="0"/>
                <a:ea typeface="Roboto" panose="02000000000000000000" pitchFamily="2" charset="0"/>
              </a:rPr>
              <a:t>150x</a:t>
            </a:r>
            <a:endParaRPr lang="en-IN" sz="2800" b="1" dirty="0">
              <a:solidFill>
                <a:srgbClr val="0A90CD"/>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C98D3A3F-6162-3AA4-96EB-0A7E322FFEB6}"/>
              </a:ext>
            </a:extLst>
          </p:cNvPr>
          <p:cNvSpPr txBox="1"/>
          <p:nvPr/>
        </p:nvSpPr>
        <p:spPr>
          <a:xfrm>
            <a:off x="406574" y="315418"/>
            <a:ext cx="10080000" cy="523220"/>
          </a:xfrm>
          <a:prstGeom prst="rect">
            <a:avLst/>
          </a:prstGeom>
          <a:noFill/>
        </p:spPr>
        <p:txBody>
          <a:bodyPr wrap="square" rtlCol="0">
            <a:spAutoFit/>
          </a:bodyPr>
          <a:lstStyle/>
          <a:p>
            <a:r>
              <a:rPr lang="en-US" sz="2800" b="1" dirty="0">
                <a:solidFill>
                  <a:srgbClr val="0A90CD"/>
                </a:solidFill>
                <a:latin typeface="Roboto" pitchFamily="2" charset="0"/>
                <a:ea typeface="Roboto" pitchFamily="2" charset="0"/>
              </a:rPr>
              <a:t>Growth of Quant Funds in INDIA</a:t>
            </a:r>
          </a:p>
        </p:txBody>
      </p:sp>
    </p:spTree>
    <p:extLst>
      <p:ext uri="{BB962C8B-B14F-4D97-AF65-F5344CB8AC3E}">
        <p14:creationId xmlns:p14="http://schemas.microsoft.com/office/powerpoint/2010/main" val="155229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7" name="Rectangle 6">
            <a:extLst>
              <a:ext uri="{FF2B5EF4-FFF2-40B4-BE49-F238E27FC236}">
                <a16:creationId xmlns:a16="http://schemas.microsoft.com/office/drawing/2014/main" id="{DC5D48A2-EED8-B606-4414-5929792608FC}"/>
              </a:ext>
            </a:extLst>
          </p:cNvPr>
          <p:cNvSpPr/>
          <p:nvPr/>
        </p:nvSpPr>
        <p:spPr>
          <a:xfrm>
            <a:off x="262558" y="6238106"/>
            <a:ext cx="5758667" cy="400110"/>
          </a:xfrm>
          <a:prstGeom prst="rect">
            <a:avLst/>
          </a:prstGeom>
        </p:spPr>
        <p:txBody>
          <a:bodyPr>
            <a:spAutoFit/>
          </a:bodyPr>
          <a:lstStyle/>
          <a:p>
            <a:r>
              <a:rPr lang="en-US" sz="1000" i="1" dirty="0">
                <a:latin typeface="Roboto" panose="02000000000000000000" pitchFamily="2" charset="0"/>
                <a:ea typeface="Roboto" panose="02000000000000000000" pitchFamily="2" charset="0"/>
              </a:rPr>
              <a:t>Note: Data is as on 27</a:t>
            </a:r>
            <a:r>
              <a:rPr lang="en-US" sz="1000" i="1" baseline="30000" dirty="0">
                <a:latin typeface="Roboto" panose="02000000000000000000" pitchFamily="2" charset="0"/>
                <a:ea typeface="Roboto" panose="02000000000000000000" pitchFamily="2" charset="0"/>
              </a:rPr>
              <a:t>th</a:t>
            </a:r>
            <a:r>
              <a:rPr lang="en-US" sz="1000" i="1" dirty="0">
                <a:latin typeface="Roboto" panose="02000000000000000000" pitchFamily="2" charset="0"/>
                <a:ea typeface="Roboto" panose="02000000000000000000" pitchFamily="2" charset="0"/>
              </a:rPr>
              <a:t> January, 2023</a:t>
            </a:r>
          </a:p>
          <a:p>
            <a:r>
              <a:rPr lang="en-US" sz="1000" i="1" dirty="0">
                <a:latin typeface="Roboto" panose="02000000000000000000" pitchFamily="2" charset="0"/>
                <a:ea typeface="Roboto" panose="02000000000000000000" pitchFamily="2" charset="0"/>
              </a:rPr>
              <a:t>Source : AceMF</a:t>
            </a:r>
          </a:p>
        </p:txBody>
      </p:sp>
      <p:graphicFrame>
        <p:nvGraphicFramePr>
          <p:cNvPr id="2" name="Chart 1">
            <a:extLst>
              <a:ext uri="{FF2B5EF4-FFF2-40B4-BE49-F238E27FC236}">
                <a16:creationId xmlns:a16="http://schemas.microsoft.com/office/drawing/2014/main" id="{953D608B-2EBB-425B-E660-6F52535FEF38}"/>
              </a:ext>
            </a:extLst>
          </p:cNvPr>
          <p:cNvGraphicFramePr>
            <a:graphicFrameLocks/>
          </p:cNvGraphicFramePr>
          <p:nvPr>
            <p:extLst>
              <p:ext uri="{D42A27DB-BD31-4B8C-83A1-F6EECF244321}">
                <p14:modId xmlns:p14="http://schemas.microsoft.com/office/powerpoint/2010/main" val="1183274176"/>
              </p:ext>
            </p:extLst>
          </p:nvPr>
        </p:nvGraphicFramePr>
        <p:xfrm>
          <a:off x="695206" y="1184986"/>
          <a:ext cx="1080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7542BAD-39C6-1FEA-5DDE-C54D531EECE0}"/>
              </a:ext>
            </a:extLst>
          </p:cNvPr>
          <p:cNvSpPr txBox="1"/>
          <p:nvPr/>
        </p:nvSpPr>
        <p:spPr>
          <a:xfrm>
            <a:off x="406574" y="212932"/>
            <a:ext cx="8615807" cy="523220"/>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Out-performance of Quant Funds in INDIA</a:t>
            </a:r>
          </a:p>
        </p:txBody>
      </p:sp>
    </p:spTree>
    <p:extLst>
      <p:ext uri="{BB962C8B-B14F-4D97-AF65-F5344CB8AC3E}">
        <p14:creationId xmlns:p14="http://schemas.microsoft.com/office/powerpoint/2010/main" val="339361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7" name="Rectangle 6">
            <a:extLst>
              <a:ext uri="{FF2B5EF4-FFF2-40B4-BE49-F238E27FC236}">
                <a16:creationId xmlns:a16="http://schemas.microsoft.com/office/drawing/2014/main" id="{DC5D48A2-EED8-B606-4414-5929792608FC}"/>
              </a:ext>
            </a:extLst>
          </p:cNvPr>
          <p:cNvSpPr/>
          <p:nvPr/>
        </p:nvSpPr>
        <p:spPr>
          <a:xfrm>
            <a:off x="262558" y="6238106"/>
            <a:ext cx="5758667" cy="400110"/>
          </a:xfrm>
          <a:prstGeom prst="rect">
            <a:avLst/>
          </a:prstGeom>
        </p:spPr>
        <p:txBody>
          <a:bodyPr>
            <a:spAutoFit/>
          </a:bodyPr>
          <a:lstStyle/>
          <a:p>
            <a:r>
              <a:rPr lang="en-US" sz="1000" i="1" dirty="0">
                <a:latin typeface="Roboto" panose="02000000000000000000" pitchFamily="2" charset="0"/>
                <a:ea typeface="Roboto" panose="02000000000000000000" pitchFamily="2" charset="0"/>
              </a:rPr>
              <a:t>Note: Data is as on 27</a:t>
            </a:r>
            <a:r>
              <a:rPr lang="en-US" sz="1000" i="1" baseline="30000" dirty="0">
                <a:latin typeface="Roboto" panose="02000000000000000000" pitchFamily="2" charset="0"/>
                <a:ea typeface="Roboto" panose="02000000000000000000" pitchFamily="2" charset="0"/>
              </a:rPr>
              <a:t>th</a:t>
            </a:r>
            <a:r>
              <a:rPr lang="en-US" sz="1000" i="1" dirty="0">
                <a:latin typeface="Roboto" panose="02000000000000000000" pitchFamily="2" charset="0"/>
                <a:ea typeface="Roboto" panose="02000000000000000000" pitchFamily="2" charset="0"/>
              </a:rPr>
              <a:t> January, 2023</a:t>
            </a:r>
          </a:p>
          <a:p>
            <a:r>
              <a:rPr lang="en-US" sz="1000" i="1" dirty="0">
                <a:latin typeface="Roboto" panose="02000000000000000000" pitchFamily="2" charset="0"/>
                <a:ea typeface="Roboto" panose="02000000000000000000" pitchFamily="2" charset="0"/>
              </a:rPr>
              <a:t>Source : AceMF</a:t>
            </a:r>
          </a:p>
        </p:txBody>
      </p:sp>
      <p:sp>
        <p:nvSpPr>
          <p:cNvPr id="5" name="TextBox 4">
            <a:extLst>
              <a:ext uri="{FF2B5EF4-FFF2-40B4-BE49-F238E27FC236}">
                <a16:creationId xmlns:a16="http://schemas.microsoft.com/office/drawing/2014/main" id="{B7542BAD-39C6-1FEA-5DDE-C54D531EECE0}"/>
              </a:ext>
            </a:extLst>
          </p:cNvPr>
          <p:cNvSpPr txBox="1"/>
          <p:nvPr/>
        </p:nvSpPr>
        <p:spPr>
          <a:xfrm>
            <a:off x="406574" y="212932"/>
            <a:ext cx="8615807" cy="523220"/>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Out-performance of Factors Against Benchmark</a:t>
            </a:r>
          </a:p>
        </p:txBody>
      </p:sp>
      <p:graphicFrame>
        <p:nvGraphicFramePr>
          <p:cNvPr id="10" name="Chart 9">
            <a:extLst>
              <a:ext uri="{FF2B5EF4-FFF2-40B4-BE49-F238E27FC236}">
                <a16:creationId xmlns:a16="http://schemas.microsoft.com/office/drawing/2014/main" id="{953D608B-2EBB-425B-E660-6F52535FEF38}"/>
              </a:ext>
            </a:extLst>
          </p:cNvPr>
          <p:cNvGraphicFramePr>
            <a:graphicFrameLocks/>
          </p:cNvGraphicFramePr>
          <p:nvPr>
            <p:extLst>
              <p:ext uri="{D42A27DB-BD31-4B8C-83A1-F6EECF244321}">
                <p14:modId xmlns:p14="http://schemas.microsoft.com/office/powerpoint/2010/main" val="776777820"/>
              </p:ext>
            </p:extLst>
          </p:nvPr>
        </p:nvGraphicFramePr>
        <p:xfrm>
          <a:off x="695206" y="1184986"/>
          <a:ext cx="10800000" cy="4765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93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9" name="TextBox 8">
            <a:extLst>
              <a:ext uri="{FF2B5EF4-FFF2-40B4-BE49-F238E27FC236}">
                <a16:creationId xmlns:a16="http://schemas.microsoft.com/office/drawing/2014/main" id="{213DA9BB-6660-707D-55FE-256C624D30D1}"/>
              </a:ext>
            </a:extLst>
          </p:cNvPr>
          <p:cNvSpPr txBox="1"/>
          <p:nvPr/>
        </p:nvSpPr>
        <p:spPr>
          <a:xfrm>
            <a:off x="406574" y="315418"/>
            <a:ext cx="10080000" cy="461665"/>
          </a:xfrm>
          <a:prstGeom prst="rect">
            <a:avLst/>
          </a:prstGeom>
          <a:noFill/>
        </p:spPr>
        <p:txBody>
          <a:bodyPr wrap="square" rtlCol="0">
            <a:spAutoFit/>
          </a:bodyPr>
          <a:lstStyle/>
          <a:p>
            <a:pPr>
              <a:buClr>
                <a:srgbClr val="0A90CD"/>
              </a:buClr>
              <a:buSzPct val="150000"/>
            </a:pPr>
            <a:endParaRPr lang="en-US" sz="2400" dirty="0">
              <a:latin typeface="Roboto" panose="02000000000000000000" pitchFamily="2" charset="0"/>
              <a:ea typeface="Roboto" panose="02000000000000000000" pitchFamily="2" charset="0"/>
              <a:cs typeface="Ebrima" panose="02000000000000000000" pitchFamily="2" charset="0"/>
            </a:endParaRPr>
          </a:p>
        </p:txBody>
      </p:sp>
      <p:graphicFrame>
        <p:nvGraphicFramePr>
          <p:cNvPr id="12" name="Chart 11">
            <a:extLst>
              <a:ext uri="{FF2B5EF4-FFF2-40B4-BE49-F238E27FC236}">
                <a16:creationId xmlns:a16="http://schemas.microsoft.com/office/drawing/2014/main" id="{E3674277-A3A0-12F9-3BA6-446B15C27CAB}"/>
              </a:ext>
            </a:extLst>
          </p:cNvPr>
          <p:cNvGraphicFramePr/>
          <p:nvPr>
            <p:extLst>
              <p:ext uri="{D42A27DB-BD31-4B8C-83A1-F6EECF244321}">
                <p14:modId xmlns:p14="http://schemas.microsoft.com/office/powerpoint/2010/main" val="2106845267"/>
              </p:ext>
            </p:extLst>
          </p:nvPr>
        </p:nvGraphicFramePr>
        <p:xfrm>
          <a:off x="2031735" y="1558106"/>
          <a:ext cx="8126942"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FA061B3-EF1A-E681-8BCE-944149E8A32C}"/>
              </a:ext>
            </a:extLst>
          </p:cNvPr>
          <p:cNvSpPr txBox="1"/>
          <p:nvPr/>
        </p:nvSpPr>
        <p:spPr>
          <a:xfrm>
            <a:off x="949870" y="1701602"/>
            <a:ext cx="2756505" cy="584775"/>
          </a:xfrm>
          <a:prstGeom prst="rect">
            <a:avLst/>
          </a:prstGeom>
          <a:noFill/>
        </p:spPr>
        <p:txBody>
          <a:bodyPr wrap="square">
            <a:spAutoFit/>
          </a:bodyPr>
          <a:lstStyle/>
          <a:p>
            <a:pPr algn="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1800" b="1" dirty="0">
                <a:solidFill>
                  <a:srgbClr val="0A90CD"/>
                </a:solidFill>
              </a:rPr>
              <a:t>15.1%</a:t>
            </a:r>
          </a:p>
          <a:p>
            <a:pPr algn="r" rtl="0">
              <a:defRPr sz="1400" b="0" i="0" u="none" strike="noStrike" kern="1200" baseline="0">
                <a:solidFill>
                  <a:prstClr val="black"/>
                </a:solidFill>
                <a:latin typeface="Roboto" panose="02000000000000000000" pitchFamily="2" charset="0"/>
                <a:ea typeface="Roboto" panose="02000000000000000000" pitchFamily="2" charset="0"/>
                <a:cs typeface="+mn-cs"/>
              </a:defRPr>
            </a:pPr>
            <a:fld id="{546BC3C7-D25C-4B8D-9D18-64F0C07FD3DE}" type="CATEGORYNAME">
              <a:rPr lang="en-US" sz="1400" smtClean="0"/>
              <a:pPr algn="r" rtl="0">
                <a:defRPr sz="1400" b="0" i="0" u="none" strike="noStrike" kern="1200" baseline="0">
                  <a:solidFill>
                    <a:prstClr val="black"/>
                  </a:solidFill>
                  <a:latin typeface="Roboto" panose="02000000000000000000" pitchFamily="2" charset="0"/>
                  <a:ea typeface="Roboto" panose="02000000000000000000" pitchFamily="2" charset="0"/>
                  <a:cs typeface="+mn-cs"/>
                </a:defRPr>
              </a:pPr>
              <a:t>Assets held by Companies</a:t>
            </a:fld>
            <a:endParaRPr lang="en-US" sz="1400" baseline="0" dirty="0"/>
          </a:p>
        </p:txBody>
      </p:sp>
      <p:sp>
        <p:nvSpPr>
          <p:cNvPr id="15" name="TextBox 14">
            <a:extLst>
              <a:ext uri="{FF2B5EF4-FFF2-40B4-BE49-F238E27FC236}">
                <a16:creationId xmlns:a16="http://schemas.microsoft.com/office/drawing/2014/main" id="{AD92B185-4597-401A-4C78-5897ADF540D2}"/>
              </a:ext>
            </a:extLst>
          </p:cNvPr>
          <p:cNvSpPr txBox="1"/>
          <p:nvPr/>
        </p:nvSpPr>
        <p:spPr>
          <a:xfrm>
            <a:off x="505565" y="3999620"/>
            <a:ext cx="2756505" cy="584775"/>
          </a:xfrm>
          <a:prstGeom prst="rect">
            <a:avLst/>
          </a:prstGeom>
          <a:noFill/>
        </p:spPr>
        <p:txBody>
          <a:bodyPr wrap="square">
            <a:spAutoFit/>
          </a:bodyPr>
          <a:lstStyle/>
          <a:p>
            <a:pPr algn="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1800" b="1" dirty="0">
                <a:solidFill>
                  <a:srgbClr val="0A90CD"/>
                </a:solidFill>
              </a:rPr>
              <a:t>25.3%</a:t>
            </a:r>
          </a:p>
          <a:p>
            <a:pPr algn="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1400" dirty="0"/>
              <a:t>Assets held by other owners*</a:t>
            </a:r>
          </a:p>
        </p:txBody>
      </p:sp>
      <p:sp>
        <p:nvSpPr>
          <p:cNvPr id="16" name="TextBox 15">
            <a:extLst>
              <a:ext uri="{FF2B5EF4-FFF2-40B4-BE49-F238E27FC236}">
                <a16:creationId xmlns:a16="http://schemas.microsoft.com/office/drawing/2014/main" id="{AB68EEF6-94AD-7819-E263-AE3E152E92BA}"/>
              </a:ext>
            </a:extLst>
          </p:cNvPr>
          <p:cNvSpPr txBox="1"/>
          <p:nvPr/>
        </p:nvSpPr>
        <p:spPr>
          <a:xfrm>
            <a:off x="8543478" y="5157986"/>
            <a:ext cx="2756505" cy="584775"/>
          </a:xfrm>
          <a:prstGeom prst="rect">
            <a:avLst/>
          </a:prstGeom>
          <a:noFill/>
        </p:spPr>
        <p:txBody>
          <a:bodyPr wrap="square">
            <a:spAutoFit/>
          </a:bodyPr>
          <a:lstStyle/>
          <a:p>
            <a:pP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1800" b="1" dirty="0">
                <a:solidFill>
                  <a:srgbClr val="0A90CD"/>
                </a:solidFill>
              </a:rPr>
              <a:t>24.3%</a:t>
            </a:r>
          </a:p>
          <a:p>
            <a:pP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1400" dirty="0"/>
              <a:t>Funds Managed by Humans</a:t>
            </a:r>
          </a:p>
        </p:txBody>
      </p:sp>
      <p:sp>
        <p:nvSpPr>
          <p:cNvPr id="17" name="TextBox 16">
            <a:extLst>
              <a:ext uri="{FF2B5EF4-FFF2-40B4-BE49-F238E27FC236}">
                <a16:creationId xmlns:a16="http://schemas.microsoft.com/office/drawing/2014/main" id="{ECC54D15-1779-E5C2-9653-A838D41490E9}"/>
              </a:ext>
            </a:extLst>
          </p:cNvPr>
          <p:cNvSpPr txBox="1"/>
          <p:nvPr/>
        </p:nvSpPr>
        <p:spPr>
          <a:xfrm>
            <a:off x="8780424" y="1831161"/>
            <a:ext cx="2756505" cy="584775"/>
          </a:xfrm>
          <a:prstGeom prst="rect">
            <a:avLst/>
          </a:prstGeom>
          <a:noFill/>
        </p:spPr>
        <p:txBody>
          <a:bodyPr wrap="square">
            <a:spAutoFit/>
          </a:bodyPr>
          <a:lstStyle/>
          <a:p>
            <a:pP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1800" b="1" dirty="0">
                <a:solidFill>
                  <a:srgbClr val="0A90CD"/>
                </a:solidFill>
              </a:rPr>
              <a:t>35.1%</a:t>
            </a:r>
          </a:p>
          <a:p>
            <a:pP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1400" dirty="0"/>
              <a:t>Automatically Managed Funds</a:t>
            </a:r>
          </a:p>
        </p:txBody>
      </p:sp>
      <p:sp>
        <p:nvSpPr>
          <p:cNvPr id="18" name="TextBox 17">
            <a:extLst>
              <a:ext uri="{FF2B5EF4-FFF2-40B4-BE49-F238E27FC236}">
                <a16:creationId xmlns:a16="http://schemas.microsoft.com/office/drawing/2014/main" id="{4FA1C909-6F97-F64F-AAAF-4CC6D8B5E215}"/>
              </a:ext>
            </a:extLst>
          </p:cNvPr>
          <p:cNvSpPr txBox="1"/>
          <p:nvPr/>
        </p:nvSpPr>
        <p:spPr>
          <a:xfrm>
            <a:off x="190550" y="6130800"/>
            <a:ext cx="4320000" cy="507831"/>
          </a:xfrm>
          <a:prstGeom prst="rect">
            <a:avLst/>
          </a:prstGeom>
          <a:noFill/>
        </p:spPr>
        <p:txBody>
          <a:bodyPr wrap="square">
            <a:spAutoFit/>
          </a:bodyPr>
          <a:lstStyle/>
          <a:p>
            <a:pP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900" i="1" dirty="0"/>
              <a:t>*Governments, insurance, foreigners</a:t>
            </a:r>
          </a:p>
          <a:p>
            <a:pPr rtl="0">
              <a:defRPr sz="1400" b="0" i="0" u="none" strike="noStrike" kern="1200" baseline="0">
                <a:solidFill>
                  <a:prstClr val="black"/>
                </a:solidFill>
                <a:latin typeface="Roboto" panose="02000000000000000000" pitchFamily="2" charset="0"/>
                <a:ea typeface="Roboto" panose="02000000000000000000" pitchFamily="2" charset="0"/>
                <a:cs typeface="+mn-cs"/>
              </a:defRPr>
            </a:pPr>
            <a:r>
              <a:rPr lang="en-US" sz="900" i="1" dirty="0"/>
              <a:t>Sources: Russel 3000, Federal Reserve, Bloomberg, Morningstar, EFT.com, HFR, </a:t>
            </a:r>
            <a:r>
              <a:rPr lang="en-US" sz="900" i="1" dirty="0" err="1"/>
              <a:t>Preqin</a:t>
            </a:r>
            <a:r>
              <a:rPr lang="en-US" sz="900" i="1" dirty="0"/>
              <a:t> and JPMorgan Chase via The Economist</a:t>
            </a:r>
          </a:p>
        </p:txBody>
      </p:sp>
      <p:cxnSp>
        <p:nvCxnSpPr>
          <p:cNvPr id="5" name="Connector: Elbow 4">
            <a:extLst>
              <a:ext uri="{FF2B5EF4-FFF2-40B4-BE49-F238E27FC236}">
                <a16:creationId xmlns:a16="http://schemas.microsoft.com/office/drawing/2014/main" id="{032A487D-3AA8-8A45-7C90-8255383EFD03}"/>
              </a:ext>
            </a:extLst>
          </p:cNvPr>
          <p:cNvCxnSpPr>
            <a:cxnSpLocks/>
            <a:stCxn id="17" idx="1"/>
          </p:cNvCxnSpPr>
          <p:nvPr/>
        </p:nvCxnSpPr>
        <p:spPr>
          <a:xfrm rot="10800000" flipV="1">
            <a:off x="7967414" y="2123548"/>
            <a:ext cx="813010" cy="802189"/>
          </a:xfrm>
          <a:prstGeom prst="bentConnector3">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BE44228D-EA2D-8AB9-9A1E-93D4C5E75AD2}"/>
              </a:ext>
            </a:extLst>
          </p:cNvPr>
          <p:cNvCxnSpPr>
            <a:cxnSpLocks/>
            <a:stCxn id="16" idx="1"/>
          </p:cNvCxnSpPr>
          <p:nvPr/>
        </p:nvCxnSpPr>
        <p:spPr>
          <a:xfrm rot="10800000" flipV="1">
            <a:off x="6527254" y="5450373"/>
            <a:ext cx="2016224" cy="403709"/>
          </a:xfrm>
          <a:prstGeom prst="bentConnector3">
            <a:avLst>
              <a:gd name="adj1" fmla="val 30563"/>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8ABCB78-BFCC-E464-9F1A-0CE48BD5DE14}"/>
              </a:ext>
            </a:extLst>
          </p:cNvPr>
          <p:cNvCxnSpPr>
            <a:cxnSpLocks/>
          </p:cNvCxnSpPr>
          <p:nvPr/>
        </p:nvCxnSpPr>
        <p:spPr>
          <a:xfrm rot="10800000">
            <a:off x="3271383" y="4292007"/>
            <a:ext cx="901656" cy="436695"/>
          </a:xfrm>
          <a:prstGeom prst="bentConnector3">
            <a:avLst>
              <a:gd name="adj1" fmla="val 50000"/>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009E2D3-B769-C065-50A7-C531442C6023}"/>
              </a:ext>
            </a:extLst>
          </p:cNvPr>
          <p:cNvCxnSpPr>
            <a:cxnSpLocks/>
            <a:endCxn id="14" idx="3"/>
          </p:cNvCxnSpPr>
          <p:nvPr/>
        </p:nvCxnSpPr>
        <p:spPr>
          <a:xfrm rot="10800000">
            <a:off x="3706376" y="1993990"/>
            <a:ext cx="1081865" cy="129558"/>
          </a:xfrm>
          <a:prstGeom prst="bentConnector3">
            <a:avLst>
              <a:gd name="adj1" fmla="val 50000"/>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DFA1B5E-7AE0-3636-6C88-E845A7A08BB9}"/>
              </a:ext>
            </a:extLst>
          </p:cNvPr>
          <p:cNvSpPr txBox="1"/>
          <p:nvPr/>
        </p:nvSpPr>
        <p:spPr>
          <a:xfrm>
            <a:off x="406574" y="212932"/>
            <a:ext cx="9505056" cy="892552"/>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Computers Manage More U.S. Stocks Than Humans Do</a:t>
            </a:r>
          </a:p>
          <a:p>
            <a:pPr>
              <a:buClr>
                <a:srgbClr val="0A90CD"/>
              </a:buClr>
              <a:buSzPct val="150000"/>
            </a:pPr>
            <a:r>
              <a:rPr lang="en-US" sz="2400" dirty="0">
                <a:latin typeface="Roboto" panose="02000000000000000000" pitchFamily="2" charset="0"/>
                <a:ea typeface="Roboto" panose="02000000000000000000" pitchFamily="2" charset="0"/>
                <a:cs typeface="Ebrima" panose="02000000000000000000" pitchFamily="2" charset="0"/>
              </a:rPr>
              <a:t>U.S. public equities (worth $31 trillion) by type</a:t>
            </a:r>
          </a:p>
        </p:txBody>
      </p:sp>
    </p:spTree>
    <p:extLst>
      <p:ext uri="{BB962C8B-B14F-4D97-AF65-F5344CB8AC3E}">
        <p14:creationId xmlns:p14="http://schemas.microsoft.com/office/powerpoint/2010/main" val="32697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2589" y="252731"/>
            <a:ext cx="9319001" cy="584775"/>
          </a:xfrm>
          <a:prstGeom prst="rect">
            <a:avLst/>
          </a:prstGeom>
        </p:spPr>
        <p:txBody>
          <a:bodyPr wrap="square">
            <a:spAutoFit/>
          </a:bodyPr>
          <a:lstStyle/>
          <a:p>
            <a:r>
              <a:rPr lang="en-US" sz="3200" b="1" dirty="0">
                <a:solidFill>
                  <a:srgbClr val="0A90CD"/>
                </a:solidFill>
                <a:latin typeface="Roboto" panose="02000000000000000000" pitchFamily="2" charset="0"/>
                <a:ea typeface="Roboto" panose="02000000000000000000" pitchFamily="2" charset="0"/>
              </a:rPr>
              <a:t>Asset Allocation Matters The Most</a:t>
            </a:r>
          </a:p>
        </p:txBody>
      </p:sp>
      <p:sp>
        <p:nvSpPr>
          <p:cNvPr id="2" name="Slide Number Placeholder 15">
            <a:extLst>
              <a:ext uri="{FF2B5EF4-FFF2-40B4-BE49-F238E27FC236}">
                <a16:creationId xmlns:a16="http://schemas.microsoft.com/office/drawing/2014/main" id="{CD9BB124-93E8-BED3-2D1C-87A90AEAEA09}"/>
              </a:ext>
            </a:extLst>
          </p:cNvPr>
          <p:cNvSpPr txBox="1">
            <a:spLocks/>
          </p:cNvSpPr>
          <p:nvPr/>
        </p:nvSpPr>
        <p:spPr>
          <a:xfrm flipH="1">
            <a:off x="11830413" y="6579001"/>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0665678-78BE-012E-99CA-3A5A840E0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grpSp>
        <p:nvGrpSpPr>
          <p:cNvPr id="13" name="Group 12">
            <a:extLst>
              <a:ext uri="{FF2B5EF4-FFF2-40B4-BE49-F238E27FC236}">
                <a16:creationId xmlns:a16="http://schemas.microsoft.com/office/drawing/2014/main" id="{1CDB96D3-39E5-FA53-82A5-3182346B2628}"/>
              </a:ext>
            </a:extLst>
          </p:cNvPr>
          <p:cNvGrpSpPr/>
          <p:nvPr/>
        </p:nvGrpSpPr>
        <p:grpSpPr>
          <a:xfrm>
            <a:off x="201027" y="1394693"/>
            <a:ext cx="4777043" cy="3834701"/>
            <a:chOff x="334566" y="1268739"/>
            <a:chExt cx="4608512" cy="3677292"/>
          </a:xfrm>
        </p:grpSpPr>
        <p:graphicFrame>
          <p:nvGraphicFramePr>
            <p:cNvPr id="14" name="Chart 13">
              <a:extLst>
                <a:ext uri="{FF2B5EF4-FFF2-40B4-BE49-F238E27FC236}">
                  <a16:creationId xmlns:a16="http://schemas.microsoft.com/office/drawing/2014/main" id="{AE349E4F-8F96-55AD-81D9-6F900438D43D}"/>
                </a:ext>
              </a:extLst>
            </p:cNvPr>
            <p:cNvGraphicFramePr/>
            <p:nvPr>
              <p:extLst>
                <p:ext uri="{D42A27DB-BD31-4B8C-83A1-F6EECF244321}">
                  <p14:modId xmlns:p14="http://schemas.microsoft.com/office/powerpoint/2010/main" val="3791647932"/>
                </p:ext>
              </p:extLst>
            </p:nvPr>
          </p:nvGraphicFramePr>
          <p:xfrm>
            <a:off x="734683" y="2047853"/>
            <a:ext cx="3636143" cy="2278064"/>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76128CBB-1EF5-9BE1-E2B2-352E23479991}"/>
                </a:ext>
              </a:extLst>
            </p:cNvPr>
            <p:cNvSpPr/>
            <p:nvPr/>
          </p:nvSpPr>
          <p:spPr>
            <a:xfrm>
              <a:off x="334566" y="2177561"/>
              <a:ext cx="1154737" cy="868980"/>
            </a:xfrm>
            <a:prstGeom prst="rect">
              <a:avLst/>
            </a:prstGeom>
          </p:spPr>
          <p:txBody>
            <a:bodyPr wrap="square">
              <a:spAutoFit/>
            </a:bodyPr>
            <a:lstStyle/>
            <a:p>
              <a:pPr algn="r"/>
              <a:r>
                <a:rPr lang="en-US" sz="2400" b="1" dirty="0">
                  <a:solidFill>
                    <a:srgbClr val="0A90CD"/>
                  </a:solidFill>
                  <a:latin typeface="Roboto" panose="02000000000000000000" pitchFamily="2" charset="0"/>
                  <a:ea typeface="Roboto" panose="02000000000000000000" pitchFamily="2" charset="0"/>
                  <a:cs typeface="Roboto" panose="02000000000000000000" pitchFamily="2" charset="0"/>
                </a:rPr>
                <a:t>4.6%</a:t>
              </a:r>
            </a:p>
            <a:p>
              <a:pPr algn="r"/>
              <a:r>
                <a:rPr lang="en-US" sz="1200" b="1" dirty="0">
                  <a:latin typeface="Roboto" panose="02000000000000000000" pitchFamily="2" charset="0"/>
                  <a:ea typeface="Roboto" panose="02000000000000000000" pitchFamily="2" charset="0"/>
                </a:rPr>
                <a:t>Security Selection</a:t>
              </a:r>
            </a:p>
          </p:txBody>
        </p:sp>
        <p:cxnSp>
          <p:nvCxnSpPr>
            <p:cNvPr id="18" name="Elbow Connector 6">
              <a:extLst>
                <a:ext uri="{FF2B5EF4-FFF2-40B4-BE49-F238E27FC236}">
                  <a16:creationId xmlns:a16="http://schemas.microsoft.com/office/drawing/2014/main" id="{87C26E3D-B5DC-6E05-9527-DC43380BE69C}"/>
                </a:ext>
              </a:extLst>
            </p:cNvPr>
            <p:cNvCxnSpPr/>
            <p:nvPr/>
          </p:nvCxnSpPr>
          <p:spPr>
            <a:xfrm>
              <a:off x="1456662" y="2185539"/>
              <a:ext cx="744752" cy="219045"/>
            </a:xfrm>
            <a:prstGeom prst="bentConnector3">
              <a:avLst>
                <a:gd name="adj1" fmla="val 99803"/>
              </a:avLst>
            </a:prstGeom>
            <a:ln w="9525">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Elbow Connector 7">
              <a:extLst>
                <a:ext uri="{FF2B5EF4-FFF2-40B4-BE49-F238E27FC236}">
                  <a16:creationId xmlns:a16="http://schemas.microsoft.com/office/drawing/2014/main" id="{3CE26C2D-001A-1226-59E8-42485ED2CBEF}"/>
                </a:ext>
              </a:extLst>
            </p:cNvPr>
            <p:cNvCxnSpPr/>
            <p:nvPr/>
          </p:nvCxnSpPr>
          <p:spPr>
            <a:xfrm rot="5400000">
              <a:off x="2289033" y="1966494"/>
              <a:ext cx="569516" cy="306663"/>
            </a:xfrm>
            <a:prstGeom prst="bentConnector3">
              <a:avLst>
                <a:gd name="adj1" fmla="val -11026"/>
              </a:avLst>
            </a:prstGeom>
            <a:ln w="9525">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Elbow Connector 8">
              <a:extLst>
                <a:ext uri="{FF2B5EF4-FFF2-40B4-BE49-F238E27FC236}">
                  <a16:creationId xmlns:a16="http://schemas.microsoft.com/office/drawing/2014/main" id="{F1042F59-55A6-3A82-DF42-18CF5D6BEB64}"/>
                </a:ext>
              </a:extLst>
            </p:cNvPr>
            <p:cNvCxnSpPr/>
            <p:nvPr/>
          </p:nvCxnSpPr>
          <p:spPr>
            <a:xfrm rot="10800000" flipV="1">
              <a:off x="2551887" y="2185539"/>
              <a:ext cx="1226651" cy="219045"/>
            </a:xfrm>
            <a:prstGeom prst="bentConnector3">
              <a:avLst>
                <a:gd name="adj1" fmla="val 99828"/>
              </a:avLst>
            </a:prstGeom>
            <a:ln w="9525">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Elbow Connector 9">
              <a:extLst>
                <a:ext uri="{FF2B5EF4-FFF2-40B4-BE49-F238E27FC236}">
                  <a16:creationId xmlns:a16="http://schemas.microsoft.com/office/drawing/2014/main" id="{D4982113-1385-6806-CECB-2FD46B88C6C1}"/>
                </a:ext>
              </a:extLst>
            </p:cNvPr>
            <p:cNvCxnSpPr/>
            <p:nvPr/>
          </p:nvCxnSpPr>
          <p:spPr>
            <a:xfrm rot="5400000" flipH="1" flipV="1">
              <a:off x="2289033" y="3806469"/>
              <a:ext cx="569516" cy="306663"/>
            </a:xfrm>
            <a:prstGeom prst="bentConnector3">
              <a:avLst>
                <a:gd name="adj1" fmla="val -11026"/>
              </a:avLst>
            </a:prstGeom>
            <a:ln w="9525">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04A7048-2DBB-AB64-7C08-D1345247FB5C}"/>
                </a:ext>
              </a:extLst>
            </p:cNvPr>
            <p:cNvSpPr/>
            <p:nvPr/>
          </p:nvSpPr>
          <p:spPr>
            <a:xfrm>
              <a:off x="3841825" y="1916811"/>
              <a:ext cx="1101253" cy="868980"/>
            </a:xfrm>
            <a:prstGeom prst="rect">
              <a:avLst/>
            </a:prstGeom>
          </p:spPr>
          <p:txBody>
            <a:bodyPr wrap="square">
              <a:spAutoFit/>
            </a:bodyPr>
            <a:lstStyle/>
            <a:p>
              <a:r>
                <a:rPr lang="en-US" sz="2400" b="1" dirty="0">
                  <a:solidFill>
                    <a:srgbClr val="0A90CD"/>
                  </a:solidFill>
                  <a:latin typeface="Roboto" panose="02000000000000000000" pitchFamily="2" charset="0"/>
                  <a:ea typeface="Roboto" panose="02000000000000000000" pitchFamily="2" charset="0"/>
                  <a:cs typeface="Roboto" panose="02000000000000000000" pitchFamily="2" charset="0"/>
                </a:rPr>
                <a:t>2.1%</a:t>
              </a:r>
            </a:p>
            <a:p>
              <a:r>
                <a:rPr lang="en-US" sz="1200" b="1" dirty="0">
                  <a:latin typeface="Roboto" panose="02000000000000000000" pitchFamily="2" charset="0"/>
                  <a:ea typeface="Roboto" panose="02000000000000000000" pitchFamily="2" charset="0"/>
                </a:rPr>
                <a:t>Other Factors</a:t>
              </a:r>
            </a:p>
          </p:txBody>
        </p:sp>
        <p:sp>
          <p:nvSpPr>
            <p:cNvPr id="23" name="Rectangle 22">
              <a:extLst>
                <a:ext uri="{FF2B5EF4-FFF2-40B4-BE49-F238E27FC236}">
                  <a16:creationId xmlns:a16="http://schemas.microsoft.com/office/drawing/2014/main" id="{C7660E50-32AD-654D-C8CA-A16E4BFCF3BF}"/>
                </a:ext>
              </a:extLst>
            </p:cNvPr>
            <p:cNvSpPr/>
            <p:nvPr/>
          </p:nvSpPr>
          <p:spPr>
            <a:xfrm>
              <a:off x="2734933" y="1268739"/>
              <a:ext cx="969190" cy="868980"/>
            </a:xfrm>
            <a:prstGeom prst="rect">
              <a:avLst/>
            </a:prstGeom>
          </p:spPr>
          <p:txBody>
            <a:bodyPr wrap="square">
              <a:spAutoFit/>
            </a:bodyPr>
            <a:lstStyle/>
            <a:p>
              <a:r>
                <a:rPr lang="en-US" sz="2400" b="1" dirty="0">
                  <a:solidFill>
                    <a:srgbClr val="0A90CD"/>
                  </a:solidFill>
                  <a:latin typeface="Roboto" panose="02000000000000000000" pitchFamily="2" charset="0"/>
                  <a:ea typeface="Roboto" panose="02000000000000000000" pitchFamily="2" charset="0"/>
                  <a:cs typeface="Roboto" panose="02000000000000000000" pitchFamily="2" charset="0"/>
                </a:rPr>
                <a:t>1.8%</a:t>
              </a:r>
            </a:p>
            <a:p>
              <a:r>
                <a:rPr lang="en-US" sz="1200" b="1" dirty="0">
                  <a:latin typeface="Roboto" panose="02000000000000000000" pitchFamily="2" charset="0"/>
                  <a:ea typeface="Roboto" panose="02000000000000000000" pitchFamily="2" charset="0"/>
                </a:rPr>
                <a:t>Market Timing</a:t>
              </a:r>
            </a:p>
          </p:txBody>
        </p:sp>
        <p:sp>
          <p:nvSpPr>
            <p:cNvPr id="24" name="Rectangle 23">
              <a:extLst>
                <a:ext uri="{FF2B5EF4-FFF2-40B4-BE49-F238E27FC236}">
                  <a16:creationId xmlns:a16="http://schemas.microsoft.com/office/drawing/2014/main" id="{ABF46474-9E09-CB8F-7C24-AA16D88C80AC}"/>
                </a:ext>
              </a:extLst>
            </p:cNvPr>
            <p:cNvSpPr/>
            <p:nvPr/>
          </p:nvSpPr>
          <p:spPr>
            <a:xfrm>
              <a:off x="982638" y="4077051"/>
              <a:ext cx="1398316" cy="868980"/>
            </a:xfrm>
            <a:prstGeom prst="rect">
              <a:avLst/>
            </a:prstGeom>
          </p:spPr>
          <p:txBody>
            <a:bodyPr wrap="square">
              <a:spAutoFit/>
            </a:bodyPr>
            <a:lstStyle/>
            <a:p>
              <a:pPr algn="r"/>
              <a:r>
                <a:rPr lang="en-US" sz="2400" b="1" dirty="0">
                  <a:solidFill>
                    <a:srgbClr val="0A90CD"/>
                  </a:solidFill>
                  <a:latin typeface="Roboto" panose="02000000000000000000" pitchFamily="2" charset="0"/>
                  <a:ea typeface="Roboto" panose="02000000000000000000" pitchFamily="2" charset="0"/>
                  <a:cs typeface="Roboto" panose="02000000000000000000" pitchFamily="2" charset="0"/>
                </a:rPr>
                <a:t>91.5%</a:t>
              </a:r>
            </a:p>
            <a:p>
              <a:pPr algn="r"/>
              <a:r>
                <a:rPr lang="en-US" sz="1200" b="1" dirty="0">
                  <a:latin typeface="Roboto" panose="02000000000000000000" pitchFamily="2" charset="0"/>
                  <a:ea typeface="Roboto" panose="02000000000000000000" pitchFamily="2" charset="0"/>
                </a:rPr>
                <a:t>Assets Allocation</a:t>
              </a:r>
            </a:p>
          </p:txBody>
        </p:sp>
      </p:grpSp>
      <p:sp>
        <p:nvSpPr>
          <p:cNvPr id="25" name="TextBox 24">
            <a:extLst>
              <a:ext uri="{FF2B5EF4-FFF2-40B4-BE49-F238E27FC236}">
                <a16:creationId xmlns:a16="http://schemas.microsoft.com/office/drawing/2014/main" id="{23FED305-D9C9-6994-39BD-D438F8663046}"/>
              </a:ext>
            </a:extLst>
          </p:cNvPr>
          <p:cNvSpPr txBox="1"/>
          <p:nvPr/>
        </p:nvSpPr>
        <p:spPr>
          <a:xfrm>
            <a:off x="332806" y="5492909"/>
            <a:ext cx="4286759" cy="707886"/>
          </a:xfrm>
          <a:prstGeom prst="rect">
            <a:avLst/>
          </a:prstGeom>
          <a:noFill/>
        </p:spPr>
        <p:txBody>
          <a:bodyPr wrap="square" rtlCol="0">
            <a:spAutoFit/>
          </a:bodyPr>
          <a:lstStyle/>
          <a:p>
            <a:r>
              <a:rPr lang="en-US" sz="1000" i="1" dirty="0">
                <a:latin typeface="Roboto" panose="02000000000000000000" pitchFamily="2" charset="0"/>
                <a:ea typeface="Roboto" panose="02000000000000000000" pitchFamily="2" charset="0"/>
                <a:cs typeface="Arial" panose="020B0604020202020204" pitchFamily="34" charset="0"/>
              </a:rPr>
              <a:t>Source: *Brinson, Hood, Beebower. “Determinants of Portfolio Performance”. Financial Analysts Journal. July-August 1986; Brinson, Singer, Beetbower. “Determinants of Portfolio Performance II: An Update”. Financial Analysts Journal. May-June 1991.</a:t>
            </a:r>
          </a:p>
        </p:txBody>
      </p:sp>
      <p:sp>
        <p:nvSpPr>
          <p:cNvPr id="35" name="Rectangle 34">
            <a:extLst>
              <a:ext uri="{FF2B5EF4-FFF2-40B4-BE49-F238E27FC236}">
                <a16:creationId xmlns:a16="http://schemas.microsoft.com/office/drawing/2014/main" id="{85A15554-FB31-764F-4231-5ECE5C42FD20}"/>
              </a:ext>
            </a:extLst>
          </p:cNvPr>
          <p:cNvSpPr>
            <a:spLocks/>
          </p:cNvSpPr>
          <p:nvPr/>
        </p:nvSpPr>
        <p:spPr>
          <a:xfrm>
            <a:off x="201027" y="6440634"/>
            <a:ext cx="11405490" cy="246221"/>
          </a:xfrm>
          <a:prstGeom prst="rect">
            <a:avLst/>
          </a:prstGeom>
        </p:spPr>
        <p:txBody>
          <a:bodyPr wrap="square">
            <a:spAutoFit/>
          </a:bodyPr>
          <a:lstStyle/>
          <a:p>
            <a:pPr algn="just"/>
            <a:r>
              <a:rPr lang="en-US" sz="1000" i="1" dirty="0">
                <a:latin typeface="Roboto" panose="02000000000000000000" pitchFamily="2" charset="0"/>
                <a:ea typeface="Roboto" panose="02000000000000000000" pitchFamily="2" charset="0"/>
                <a:cs typeface="Roboto" panose="02000000000000000000" pitchFamily="2" charset="0"/>
              </a:rPr>
              <a:t>Note: Domestic Equity, international Equity, Composite Debt &amp; Precious Metals are Nifty 50, S&amp;P 500, Corporate Bond &amp; Gold Respectively. </a:t>
            </a:r>
          </a:p>
        </p:txBody>
      </p:sp>
      <p:graphicFrame>
        <p:nvGraphicFramePr>
          <p:cNvPr id="7" name="Table 6"/>
          <p:cNvGraphicFramePr>
            <a:graphicFrameLocks noGrp="1"/>
          </p:cNvGraphicFramePr>
          <p:nvPr>
            <p:extLst>
              <p:ext uri="{D42A27DB-BD31-4B8C-83A1-F6EECF244321}">
                <p14:modId xmlns:p14="http://schemas.microsoft.com/office/powerpoint/2010/main" val="1927948923"/>
              </p:ext>
            </p:extLst>
          </p:nvPr>
        </p:nvGraphicFramePr>
        <p:xfrm>
          <a:off x="5050078" y="1091139"/>
          <a:ext cx="6877776" cy="5002951"/>
        </p:xfrm>
        <a:graphic>
          <a:graphicData uri="http://schemas.openxmlformats.org/drawingml/2006/table">
            <a:tbl>
              <a:tblPr/>
              <a:tblGrid>
                <a:gridCol w="778617">
                  <a:extLst>
                    <a:ext uri="{9D8B030D-6E8A-4147-A177-3AD203B41FA5}">
                      <a16:colId xmlns:a16="http://schemas.microsoft.com/office/drawing/2014/main" val="3328600968"/>
                    </a:ext>
                  </a:extLst>
                </a:gridCol>
                <a:gridCol w="1086818">
                  <a:extLst>
                    <a:ext uri="{9D8B030D-6E8A-4147-A177-3AD203B41FA5}">
                      <a16:colId xmlns:a16="http://schemas.microsoft.com/office/drawing/2014/main" val="3659289309"/>
                    </a:ext>
                  </a:extLst>
                </a:gridCol>
                <a:gridCol w="1086818">
                  <a:extLst>
                    <a:ext uri="{9D8B030D-6E8A-4147-A177-3AD203B41FA5}">
                      <a16:colId xmlns:a16="http://schemas.microsoft.com/office/drawing/2014/main" val="1942951649"/>
                    </a:ext>
                  </a:extLst>
                </a:gridCol>
                <a:gridCol w="1086818">
                  <a:extLst>
                    <a:ext uri="{9D8B030D-6E8A-4147-A177-3AD203B41FA5}">
                      <a16:colId xmlns:a16="http://schemas.microsoft.com/office/drawing/2014/main" val="4120424386"/>
                    </a:ext>
                  </a:extLst>
                </a:gridCol>
                <a:gridCol w="1086818">
                  <a:extLst>
                    <a:ext uri="{9D8B030D-6E8A-4147-A177-3AD203B41FA5}">
                      <a16:colId xmlns:a16="http://schemas.microsoft.com/office/drawing/2014/main" val="2919842673"/>
                    </a:ext>
                  </a:extLst>
                </a:gridCol>
                <a:gridCol w="1751887">
                  <a:extLst>
                    <a:ext uri="{9D8B030D-6E8A-4147-A177-3AD203B41FA5}">
                      <a16:colId xmlns:a16="http://schemas.microsoft.com/office/drawing/2014/main" val="495364062"/>
                    </a:ext>
                  </a:extLst>
                </a:gridCol>
              </a:tblGrid>
              <a:tr h="471975">
                <a:tc>
                  <a:txBody>
                    <a:bodyPr/>
                    <a:lstStyle/>
                    <a:p>
                      <a:pPr algn="ctr" rtl="0" fontAlgn="ctr"/>
                      <a:r>
                        <a:rPr lang="en-IN" sz="1000" b="1" i="0" u="none" strike="noStrike">
                          <a:solidFill>
                            <a:srgbClr val="FFFFFF"/>
                          </a:solidFill>
                          <a:effectLst/>
                          <a:latin typeface="Roboto" panose="02000000000000000000" pitchFamily="2" charset="0"/>
                        </a:rPr>
                        <a:t>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rtl="0" fontAlgn="ctr"/>
                      <a:r>
                        <a:rPr lang="en-IN" sz="1000" b="1" i="0" u="none" strike="noStrike">
                          <a:solidFill>
                            <a:srgbClr val="FFFFFF"/>
                          </a:solidFill>
                          <a:effectLst/>
                          <a:latin typeface="Roboto" panose="02000000000000000000" pitchFamily="2" charset="0"/>
                        </a:rPr>
                        <a:t>Domestic</a:t>
                      </a:r>
                      <a:br>
                        <a:rPr lang="en-IN" sz="1000" b="1" i="0" u="none" strike="noStrike">
                          <a:solidFill>
                            <a:srgbClr val="FFFFFF"/>
                          </a:solidFill>
                          <a:effectLst/>
                          <a:latin typeface="Roboto" panose="02000000000000000000" pitchFamily="2" charset="0"/>
                        </a:rPr>
                      </a:br>
                      <a:r>
                        <a:rPr lang="en-IN" sz="1000" b="1" i="0" u="none" strike="noStrike">
                          <a:solidFill>
                            <a:srgbClr val="FFFFFF"/>
                          </a:solidFill>
                          <a:effectLst/>
                          <a:latin typeface="Roboto" panose="02000000000000000000" pitchFamily="2" charset="0"/>
                        </a:rPr>
                        <a:t>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IN" sz="1000" b="1" i="0" u="none" strike="noStrike">
                          <a:solidFill>
                            <a:srgbClr val="FFFFFF"/>
                          </a:solidFill>
                          <a:effectLst/>
                          <a:latin typeface="Roboto" panose="02000000000000000000" pitchFamily="2" charset="0"/>
                        </a:rPr>
                        <a:t>International</a:t>
                      </a:r>
                      <a:br>
                        <a:rPr lang="en-IN" sz="1000" b="1" i="0" u="none" strike="noStrike">
                          <a:solidFill>
                            <a:srgbClr val="FFFFFF"/>
                          </a:solidFill>
                          <a:effectLst/>
                          <a:latin typeface="Roboto" panose="02000000000000000000" pitchFamily="2" charset="0"/>
                        </a:rPr>
                      </a:br>
                      <a:r>
                        <a:rPr lang="en-IN" sz="1000" b="1" i="0" u="none" strike="noStrike">
                          <a:solidFill>
                            <a:srgbClr val="FFFFFF"/>
                          </a:solidFill>
                          <a:effectLst/>
                          <a:latin typeface="Roboto" panose="02000000000000000000" pitchFamily="2" charset="0"/>
                        </a:rPr>
                        <a:t>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IN" sz="1000" b="1" i="0" u="none" strike="noStrike">
                          <a:solidFill>
                            <a:srgbClr val="FFFFFF"/>
                          </a:solidFill>
                          <a:effectLst/>
                          <a:latin typeface="Roboto" panose="02000000000000000000" pitchFamily="2" charset="0"/>
                        </a:rPr>
                        <a:t>Composite</a:t>
                      </a:r>
                      <a:br>
                        <a:rPr lang="en-IN" sz="1000" b="1" i="0" u="none" strike="noStrike">
                          <a:solidFill>
                            <a:srgbClr val="FFFFFF"/>
                          </a:solidFill>
                          <a:effectLst/>
                          <a:latin typeface="Roboto" panose="02000000000000000000" pitchFamily="2" charset="0"/>
                        </a:rPr>
                      </a:br>
                      <a:r>
                        <a:rPr lang="en-IN" sz="1000" b="1" i="0" u="none" strike="noStrike">
                          <a:solidFill>
                            <a:srgbClr val="FFFFFF"/>
                          </a:solidFill>
                          <a:effectLst/>
                          <a:latin typeface="Roboto" panose="02000000000000000000" pitchFamily="2" charset="0"/>
                        </a:rPr>
                        <a:t>Debt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IN" sz="1000" b="1" i="0" u="none" strike="noStrike">
                          <a:solidFill>
                            <a:srgbClr val="FFFFFF"/>
                          </a:solidFill>
                          <a:effectLst/>
                          <a:latin typeface="Roboto" panose="02000000000000000000" pitchFamily="2" charset="0"/>
                        </a:rPr>
                        <a:t>Precious</a:t>
                      </a:r>
                      <a:br>
                        <a:rPr lang="en-IN" sz="1000" b="1" i="0" u="none" strike="noStrike">
                          <a:solidFill>
                            <a:srgbClr val="FFFFFF"/>
                          </a:solidFill>
                          <a:effectLst/>
                          <a:latin typeface="Roboto" panose="02000000000000000000" pitchFamily="2" charset="0"/>
                        </a:rPr>
                      </a:br>
                      <a:r>
                        <a:rPr lang="en-IN" sz="1000" b="1" i="0" u="none" strike="noStrike">
                          <a:solidFill>
                            <a:srgbClr val="FFFFFF"/>
                          </a:solidFill>
                          <a:effectLst/>
                          <a:latin typeface="Roboto" panose="02000000000000000000" pitchFamily="2" charset="0"/>
                        </a:rPr>
                        <a:t>Metals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IN" sz="1200" b="1" i="0" u="none" strike="noStrike" dirty="0">
                          <a:solidFill>
                            <a:srgbClr val="FFFFFF"/>
                          </a:solidFill>
                          <a:effectLst/>
                          <a:latin typeface="Roboto" panose="02000000000000000000" pitchFamily="2" charset="0"/>
                        </a:rPr>
                        <a:t>Winner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extLst>
                  <a:ext uri="{0D108BD9-81ED-4DB2-BD59-A6C34878D82A}">
                    <a16:rowId xmlns:a16="http://schemas.microsoft.com/office/drawing/2014/main" val="4055597540"/>
                  </a:ext>
                </a:extLst>
              </a:tr>
              <a:tr h="283186">
                <a:tc>
                  <a:txBody>
                    <a:bodyPr/>
                    <a:lstStyle/>
                    <a:p>
                      <a:pPr algn="ctr" rtl="0" fontAlgn="ctr"/>
                      <a:r>
                        <a:rPr lang="en-IN" sz="1000" b="1" i="0" u="none" strike="noStrike">
                          <a:solidFill>
                            <a:srgbClr val="000000"/>
                          </a:solidFill>
                          <a:effectLst/>
                          <a:latin typeface="Roboto" panose="02000000000000000000" pitchFamily="2" charset="0"/>
                        </a:rPr>
                        <a:t>2007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dirty="0">
                          <a:solidFill>
                            <a:srgbClr val="000000"/>
                          </a:solidFill>
                          <a:effectLst/>
                          <a:latin typeface="Roboto" panose="02000000000000000000" pitchFamily="2" charset="0"/>
                        </a:rPr>
                        <a:t>47.1%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dirty="0">
                          <a:solidFill>
                            <a:srgbClr val="000000"/>
                          </a:solidFill>
                          <a:effectLst/>
                          <a:latin typeface="Roboto" panose="02000000000000000000" pitchFamily="2"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C77D"/>
                    </a:solidFill>
                  </a:tcPr>
                </a:tc>
                <a:tc>
                  <a:txBody>
                    <a:bodyPr/>
                    <a:lstStyle/>
                    <a:p>
                      <a:pPr algn="ctr" fontAlgn="ctr"/>
                      <a:r>
                        <a:rPr lang="en-IN" sz="1000" b="1" i="0" u="none" strike="noStrike">
                          <a:solidFill>
                            <a:srgbClr val="000000"/>
                          </a:solidFill>
                          <a:effectLst/>
                          <a:latin typeface="Roboto" panose="02000000000000000000" pitchFamily="2" charset="0"/>
                        </a:rPr>
                        <a:t>17.5%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E583"/>
                    </a:solidFill>
                  </a:tcPr>
                </a:tc>
                <a:tc>
                  <a:txBody>
                    <a:bodyPr/>
                    <a:lstStyle/>
                    <a:p>
                      <a:pPr algn="ctr" fontAlgn="ctr"/>
                      <a:r>
                        <a:rPr lang="en-IN" sz="1200" b="1" i="0" u="none" strike="noStrike" dirty="0">
                          <a:solidFill>
                            <a:schemeClr val="tx1"/>
                          </a:solidFill>
                          <a:effectLst/>
                          <a:latin typeface="Roboto" panose="02000000000000000000" pitchFamily="2" charset="0"/>
                        </a:rPr>
                        <a:t>Domestic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1639403429"/>
                  </a:ext>
                </a:extLst>
              </a:tr>
              <a:tr h="283186">
                <a:tc>
                  <a:txBody>
                    <a:bodyPr/>
                    <a:lstStyle/>
                    <a:p>
                      <a:pPr algn="ctr" rtl="0" fontAlgn="ctr"/>
                      <a:r>
                        <a:rPr lang="en-IN" sz="1000" b="1" i="0" u="none" strike="noStrike">
                          <a:solidFill>
                            <a:srgbClr val="000000"/>
                          </a:solidFill>
                          <a:effectLst/>
                          <a:latin typeface="Roboto" panose="02000000000000000000" pitchFamily="2" charset="0"/>
                        </a:rPr>
                        <a:t>2008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-52.4%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B679"/>
                    </a:solidFill>
                  </a:tcPr>
                </a:tc>
                <a:tc>
                  <a:txBody>
                    <a:bodyPr/>
                    <a:lstStyle/>
                    <a:p>
                      <a:pPr algn="ctr" fontAlgn="ctr"/>
                      <a:r>
                        <a:rPr lang="en-IN" sz="1000" b="1" i="0" u="none" strike="noStrike">
                          <a:solidFill>
                            <a:srgbClr val="000000"/>
                          </a:solidFill>
                          <a:effectLst/>
                          <a:latin typeface="Roboto" panose="02000000000000000000" pitchFamily="2" charset="0"/>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D380"/>
                    </a:solidFill>
                  </a:tcPr>
                </a:tc>
                <a:tc>
                  <a:txBody>
                    <a:bodyPr/>
                    <a:lstStyle/>
                    <a:p>
                      <a:pPr algn="ctr" fontAlgn="ctr"/>
                      <a:r>
                        <a:rPr lang="en-IN" sz="1000" b="1" i="0" u="none" strike="noStrike">
                          <a:solidFill>
                            <a:srgbClr val="000000"/>
                          </a:solidFill>
                          <a:effectLst/>
                          <a:latin typeface="Roboto" panose="02000000000000000000" pitchFamily="2" charset="0"/>
                        </a:rPr>
                        <a:t>28.9%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200" b="1" i="0" u="none" strike="noStrike">
                          <a:solidFill>
                            <a:schemeClr val="tx1"/>
                          </a:solidFill>
                          <a:effectLst/>
                          <a:latin typeface="Roboto" panose="02000000000000000000" pitchFamily="2" charset="0"/>
                        </a:rPr>
                        <a:t>Precious Metals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100654151"/>
                  </a:ext>
                </a:extLst>
              </a:tr>
              <a:tr h="283186">
                <a:tc>
                  <a:txBody>
                    <a:bodyPr/>
                    <a:lstStyle/>
                    <a:p>
                      <a:pPr algn="ctr" rtl="0" fontAlgn="ctr"/>
                      <a:r>
                        <a:rPr lang="en-IN" sz="1000" b="1" i="0" u="none" strike="noStrike">
                          <a:solidFill>
                            <a:srgbClr val="000000"/>
                          </a:solidFill>
                          <a:effectLst/>
                          <a:latin typeface="Roboto" panose="02000000000000000000" pitchFamily="2" charset="0"/>
                        </a:rPr>
                        <a:t>2009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a:solidFill>
                            <a:srgbClr val="000000"/>
                          </a:solidFill>
                          <a:effectLst/>
                          <a:latin typeface="Roboto" panose="02000000000000000000" pitchFamily="2" charset="0"/>
                        </a:rPr>
                        <a:t>81.0%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E182"/>
                    </a:solidFill>
                  </a:tcPr>
                </a:tc>
                <a:tc>
                  <a:txBody>
                    <a:bodyPr/>
                    <a:lstStyle/>
                    <a:p>
                      <a:pPr algn="ctr" fontAlgn="ctr"/>
                      <a:r>
                        <a:rPr lang="en-IN" sz="1000" b="1" i="0" u="none" strike="noStrike">
                          <a:solidFill>
                            <a:srgbClr val="000000"/>
                          </a:solidFill>
                          <a:effectLst/>
                          <a:latin typeface="Roboto" panose="02000000000000000000" pitchFamily="2" charset="0"/>
                        </a:rPr>
                        <a:t>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19.4%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EB84"/>
                    </a:solidFill>
                  </a:tcPr>
                </a:tc>
                <a:tc>
                  <a:txBody>
                    <a:bodyPr/>
                    <a:lstStyle/>
                    <a:p>
                      <a:pPr algn="ctr" fontAlgn="ctr"/>
                      <a:r>
                        <a:rPr lang="en-IN" sz="1200" b="1" i="0" u="none" strike="noStrike" dirty="0">
                          <a:solidFill>
                            <a:schemeClr val="tx1"/>
                          </a:solidFill>
                          <a:effectLst/>
                          <a:latin typeface="Roboto" panose="02000000000000000000" pitchFamily="2" charset="0"/>
                        </a:rPr>
                        <a:t>Domestic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940697169"/>
                  </a:ext>
                </a:extLst>
              </a:tr>
              <a:tr h="283186">
                <a:tc>
                  <a:txBody>
                    <a:bodyPr/>
                    <a:lstStyle/>
                    <a:p>
                      <a:pPr algn="ctr" rtl="0" fontAlgn="ctr"/>
                      <a:r>
                        <a:rPr lang="en-IN" sz="1000" b="1" i="0" u="none" strike="noStrike">
                          <a:solidFill>
                            <a:srgbClr val="000000"/>
                          </a:solidFill>
                          <a:effectLst/>
                          <a:latin typeface="Roboto" panose="02000000000000000000" pitchFamily="2" charset="0"/>
                        </a:rPr>
                        <a:t>2010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B81"/>
                    </a:solidFill>
                  </a:tcPr>
                </a:tc>
                <a:tc>
                  <a:txBody>
                    <a:bodyPr/>
                    <a:lstStyle/>
                    <a:p>
                      <a:pPr algn="ctr" fontAlgn="ctr"/>
                      <a:r>
                        <a:rPr lang="en-IN" sz="1000" b="1" i="0" u="none" strike="noStrike">
                          <a:solidFill>
                            <a:srgbClr val="000000"/>
                          </a:solidFill>
                          <a:effectLst/>
                          <a:latin typeface="Roboto" panose="02000000000000000000" pitchFamily="2"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96E"/>
                    </a:solidFill>
                  </a:tcPr>
                </a:tc>
                <a:tc>
                  <a:txBody>
                    <a:bodyPr/>
                    <a:lstStyle/>
                    <a:p>
                      <a:pPr algn="ctr" fontAlgn="ctr"/>
                      <a:r>
                        <a:rPr lang="en-IN" sz="1000" b="1" i="0" u="none" strike="noStrike">
                          <a:solidFill>
                            <a:srgbClr val="000000"/>
                          </a:solidFill>
                          <a:effectLst/>
                          <a:latin typeface="Roboto" panose="02000000000000000000" pitchFamily="2"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200" b="1" i="0" u="none" strike="noStrike" dirty="0">
                          <a:solidFill>
                            <a:schemeClr val="tx1"/>
                          </a:solidFill>
                          <a:effectLst/>
                          <a:latin typeface="Roboto" panose="02000000000000000000" pitchFamily="2" charset="0"/>
                        </a:rPr>
                        <a:t>Precious Metals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1615541499"/>
                  </a:ext>
                </a:extLst>
              </a:tr>
              <a:tr h="283186">
                <a:tc>
                  <a:txBody>
                    <a:bodyPr/>
                    <a:lstStyle/>
                    <a:p>
                      <a:pPr algn="ctr" rtl="0" fontAlgn="ctr"/>
                      <a:r>
                        <a:rPr lang="en-IN" sz="1000" b="1" i="0" u="none" strike="noStrike">
                          <a:solidFill>
                            <a:srgbClr val="000000"/>
                          </a:solidFill>
                          <a:effectLst/>
                          <a:latin typeface="Roboto" panose="02000000000000000000" pitchFamily="2" charset="0"/>
                        </a:rPr>
                        <a:t>2011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a:solidFill>
                            <a:srgbClr val="000000"/>
                          </a:solidFill>
                          <a:effectLst/>
                          <a:latin typeface="Roboto" panose="02000000000000000000" pitchFamily="2" charset="0"/>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18.3%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B81"/>
                    </a:solidFill>
                  </a:tcPr>
                </a:tc>
                <a:tc>
                  <a:txBody>
                    <a:bodyPr/>
                    <a:lstStyle/>
                    <a:p>
                      <a:pPr algn="ctr" fontAlgn="ctr"/>
                      <a:r>
                        <a:rPr lang="en-IN" sz="1000" b="1" i="0" u="none" strike="noStrike">
                          <a:solidFill>
                            <a:srgbClr val="000000"/>
                          </a:solidFill>
                          <a:effectLst/>
                          <a:latin typeface="Roboto" panose="02000000000000000000" pitchFamily="2" charset="0"/>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37F"/>
                    </a:solidFill>
                  </a:tcPr>
                </a:tc>
                <a:tc>
                  <a:txBody>
                    <a:bodyPr/>
                    <a:lstStyle/>
                    <a:p>
                      <a:pPr algn="ctr" fontAlgn="ctr"/>
                      <a:r>
                        <a:rPr lang="en-IN" sz="1000" b="1" i="0" u="none" strike="noStrike">
                          <a:solidFill>
                            <a:srgbClr val="000000"/>
                          </a:solidFill>
                          <a:effectLst/>
                          <a:latin typeface="Roboto" panose="02000000000000000000" pitchFamily="2"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200" b="1" i="0" u="none" strike="noStrike">
                          <a:solidFill>
                            <a:schemeClr val="tx1"/>
                          </a:solidFill>
                          <a:effectLst/>
                          <a:latin typeface="Roboto" panose="02000000000000000000" pitchFamily="2" charset="0"/>
                        </a:rPr>
                        <a:t>Precious Metals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897000251"/>
                  </a:ext>
                </a:extLst>
              </a:tr>
              <a:tr h="283186">
                <a:tc>
                  <a:txBody>
                    <a:bodyPr/>
                    <a:lstStyle/>
                    <a:p>
                      <a:pPr algn="ctr" rtl="0" fontAlgn="ctr"/>
                      <a:r>
                        <a:rPr lang="en-IN" sz="1000" b="1" i="0" u="none" strike="noStrike">
                          <a:solidFill>
                            <a:srgbClr val="000000"/>
                          </a:solidFill>
                          <a:effectLst/>
                          <a:latin typeface="Roboto" panose="02000000000000000000" pitchFamily="2" charset="0"/>
                        </a:rPr>
                        <a:t>2012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17.4%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082"/>
                    </a:solidFill>
                  </a:tcPr>
                </a:tc>
                <a:tc>
                  <a:txBody>
                    <a:bodyPr/>
                    <a:lstStyle/>
                    <a:p>
                      <a:pPr algn="ctr" fontAlgn="ctr"/>
                      <a:r>
                        <a:rPr lang="en-IN" sz="1000" b="1" i="0" u="none" strike="noStrike">
                          <a:solidFill>
                            <a:srgbClr val="000000"/>
                          </a:solidFill>
                          <a:effectLst/>
                          <a:latin typeface="Roboto" panose="02000000000000000000" pitchFamily="2"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A6B"/>
                    </a:solidFill>
                  </a:tcPr>
                </a:tc>
                <a:tc>
                  <a:txBody>
                    <a:bodyPr/>
                    <a:lstStyle/>
                    <a:p>
                      <a:pPr algn="ctr" fontAlgn="ctr"/>
                      <a:r>
                        <a:rPr lang="en-IN" sz="1000" b="1" i="0" u="none" strike="noStrike">
                          <a:solidFill>
                            <a:srgbClr val="000000"/>
                          </a:solidFill>
                          <a:effectLst/>
                          <a:latin typeface="Roboto" panose="02000000000000000000" pitchFamily="2"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200" b="1" i="0" u="none" strike="noStrike" dirty="0">
                          <a:solidFill>
                            <a:schemeClr val="tx1"/>
                          </a:solidFill>
                          <a:effectLst/>
                          <a:latin typeface="Roboto" panose="02000000000000000000" pitchFamily="2" charset="0"/>
                        </a:rPr>
                        <a:t>Domestic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928224449"/>
                  </a:ext>
                </a:extLst>
              </a:tr>
              <a:tr h="283186">
                <a:tc>
                  <a:txBody>
                    <a:bodyPr/>
                    <a:lstStyle/>
                    <a:p>
                      <a:pPr algn="ctr" rtl="0" fontAlgn="ctr"/>
                      <a:r>
                        <a:rPr lang="en-IN" sz="1000" b="1" i="0" u="none" strike="noStrike">
                          <a:solidFill>
                            <a:srgbClr val="000000"/>
                          </a:solidFill>
                          <a:effectLst/>
                          <a:latin typeface="Roboto" panose="02000000000000000000" pitchFamily="2" charset="0"/>
                        </a:rPr>
                        <a:t>2013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a:solidFill>
                            <a:srgbClr val="000000"/>
                          </a:solidFill>
                          <a:effectLst/>
                          <a:latin typeface="Roboto" panose="02000000000000000000" pitchFamily="2" charset="0"/>
                        </a:rPr>
                        <a:t>9.0%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A84"/>
                    </a:solidFill>
                  </a:tcPr>
                </a:tc>
                <a:tc>
                  <a:txBody>
                    <a:bodyPr/>
                    <a:lstStyle/>
                    <a:p>
                      <a:pPr algn="ctr" fontAlgn="ctr"/>
                      <a:r>
                        <a:rPr lang="en-IN" sz="1000" b="1" i="0" u="none" strike="noStrike">
                          <a:solidFill>
                            <a:srgbClr val="000000"/>
                          </a:solidFill>
                          <a:effectLst/>
                          <a:latin typeface="Roboto" panose="02000000000000000000" pitchFamily="2" charset="0"/>
                        </a:rPr>
                        <a:t>46.6%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E582"/>
                    </a:solidFill>
                  </a:tcPr>
                </a:tc>
                <a:tc>
                  <a:txBody>
                    <a:bodyPr/>
                    <a:lstStyle/>
                    <a:p>
                      <a:pPr algn="ctr" fontAlgn="ctr"/>
                      <a:r>
                        <a:rPr lang="en-IN" sz="1000" b="1" i="0" u="none" strike="noStrike">
                          <a:solidFill>
                            <a:srgbClr val="000000"/>
                          </a:solidFill>
                          <a:effectLst/>
                          <a:latin typeface="Roboto" panose="02000000000000000000" pitchFamily="2" charset="0"/>
                        </a:rPr>
                        <a:t>-18.0%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200" b="1" i="0" u="none" strike="noStrike" dirty="0">
                          <a:solidFill>
                            <a:schemeClr val="tx1"/>
                          </a:solidFill>
                          <a:effectLst/>
                          <a:latin typeface="Roboto" panose="02000000000000000000" pitchFamily="2" charset="0"/>
                        </a:rPr>
                        <a:t>International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1658358614"/>
                  </a:ext>
                </a:extLst>
              </a:tr>
              <a:tr h="283186">
                <a:tc>
                  <a:txBody>
                    <a:bodyPr/>
                    <a:lstStyle/>
                    <a:p>
                      <a:pPr algn="ctr" rtl="0" fontAlgn="ctr"/>
                      <a:r>
                        <a:rPr lang="en-IN" sz="1000" b="1" i="0" u="none" strike="noStrike">
                          <a:solidFill>
                            <a:srgbClr val="000000"/>
                          </a:solidFill>
                          <a:effectLst/>
                          <a:latin typeface="Roboto" panose="02000000000000000000" pitchFamily="2" charset="0"/>
                        </a:rPr>
                        <a:t>2014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29.9%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E482"/>
                    </a:solidFill>
                  </a:tcPr>
                </a:tc>
                <a:tc>
                  <a:txBody>
                    <a:bodyPr/>
                    <a:lstStyle/>
                    <a:p>
                      <a:pPr algn="ctr" fontAlgn="ctr"/>
                      <a:r>
                        <a:rPr lang="en-IN" sz="1000" b="1" i="0" u="none" strike="noStrike">
                          <a:solidFill>
                            <a:srgbClr val="000000"/>
                          </a:solidFill>
                          <a:effectLst/>
                          <a:latin typeface="Roboto" panose="02000000000000000000" pitchFamily="2" charset="0"/>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A84"/>
                    </a:solidFill>
                  </a:tcPr>
                </a:tc>
                <a:tc>
                  <a:txBody>
                    <a:bodyPr/>
                    <a:lstStyle/>
                    <a:p>
                      <a:pPr algn="ctr" fontAlgn="ctr"/>
                      <a:r>
                        <a:rPr lang="en-IN" sz="1000" b="1" i="0" u="none" strike="noStrike">
                          <a:solidFill>
                            <a:srgbClr val="000000"/>
                          </a:solidFill>
                          <a:effectLst/>
                          <a:latin typeface="Roboto" panose="02000000000000000000" pitchFamily="2"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200" b="1" i="0" u="none" strike="noStrike" dirty="0">
                          <a:solidFill>
                            <a:schemeClr val="tx1"/>
                          </a:solidFill>
                          <a:effectLst/>
                          <a:latin typeface="Roboto" panose="02000000000000000000" pitchFamily="2" charset="0"/>
                        </a:rPr>
                        <a:t>Domestic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57849886"/>
                  </a:ext>
                </a:extLst>
              </a:tr>
              <a:tr h="283186">
                <a:tc>
                  <a:txBody>
                    <a:bodyPr/>
                    <a:lstStyle/>
                    <a:p>
                      <a:pPr algn="ctr" rtl="0" fontAlgn="ctr"/>
                      <a:r>
                        <a:rPr lang="en-IN" sz="1000" b="1" i="0" u="none" strike="noStrike">
                          <a:solidFill>
                            <a:srgbClr val="000000"/>
                          </a:solidFill>
                          <a:effectLst/>
                          <a:latin typeface="Roboto" panose="02000000000000000000" pitchFamily="2" charset="0"/>
                        </a:rPr>
                        <a:t>2015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a:solidFill>
                            <a:srgbClr val="000000"/>
                          </a:solidFill>
                          <a:effectLst/>
                          <a:latin typeface="Roboto" panose="02000000000000000000" pitchFamily="2" charset="0"/>
                        </a:rPr>
                        <a:t>-5.0%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9874"/>
                    </a:solidFill>
                  </a:tcPr>
                </a:tc>
                <a:tc>
                  <a:txBody>
                    <a:bodyPr/>
                    <a:lstStyle/>
                    <a:p>
                      <a:pPr algn="ctr" fontAlgn="ctr"/>
                      <a:r>
                        <a:rPr lang="en-IN" sz="1000" b="1" i="0" u="none" strike="noStrike">
                          <a:solidFill>
                            <a:srgbClr val="000000"/>
                          </a:solidFill>
                          <a:effectLst/>
                          <a:latin typeface="Roboto" panose="02000000000000000000" pitchFamily="2" charset="0"/>
                        </a:rPr>
                        <a:t>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AD380"/>
                    </a:solidFill>
                  </a:tcPr>
                </a:tc>
                <a:tc>
                  <a:txBody>
                    <a:bodyPr/>
                    <a:lstStyle/>
                    <a:p>
                      <a:pPr algn="ctr" fontAlgn="ctr"/>
                      <a:r>
                        <a:rPr lang="en-IN" sz="1000" b="1" i="0" u="none" strike="noStrike">
                          <a:solidFill>
                            <a:srgbClr val="000000"/>
                          </a:solidFill>
                          <a:effectLst/>
                          <a:latin typeface="Roboto" panose="02000000000000000000" pitchFamily="2" charset="0"/>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200" b="1" i="0" u="none" strike="noStrike">
                          <a:solidFill>
                            <a:schemeClr val="tx1"/>
                          </a:solidFill>
                          <a:effectLst/>
                          <a:latin typeface="Roboto" panose="02000000000000000000" pitchFamily="2" charset="0"/>
                        </a:rPr>
                        <a:t>Composite Debt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122471252"/>
                  </a:ext>
                </a:extLst>
              </a:tr>
              <a:tr h="283186">
                <a:tc>
                  <a:txBody>
                    <a:bodyPr/>
                    <a:lstStyle/>
                    <a:p>
                      <a:pPr algn="ctr" rtl="0" fontAlgn="ctr"/>
                      <a:r>
                        <a:rPr lang="en-IN" sz="1000" b="1" i="0" u="none" strike="noStrike">
                          <a:solidFill>
                            <a:srgbClr val="000000"/>
                          </a:solidFill>
                          <a:effectLst/>
                          <a:latin typeface="Roboto" panose="02000000000000000000" pitchFamily="2" charset="0"/>
                        </a:rPr>
                        <a:t>2016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DE81"/>
                    </a:solidFill>
                  </a:tcPr>
                </a:tc>
                <a:tc>
                  <a:txBody>
                    <a:bodyPr/>
                    <a:lstStyle/>
                    <a:p>
                      <a:pPr algn="ctr" fontAlgn="ctr"/>
                      <a:r>
                        <a:rPr lang="en-IN" sz="1000" b="1" i="0" u="none" strike="noStrike">
                          <a:solidFill>
                            <a:srgbClr val="000000"/>
                          </a:solidFill>
                          <a:effectLst/>
                          <a:latin typeface="Roboto" panose="02000000000000000000" pitchFamily="2" charset="0"/>
                        </a:rPr>
                        <a:t>11.1%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7C97E"/>
                    </a:solidFill>
                  </a:tcPr>
                </a:tc>
                <a:tc>
                  <a:txBody>
                    <a:bodyPr/>
                    <a:lstStyle/>
                    <a:p>
                      <a:pPr algn="ctr" fontAlgn="ctr"/>
                      <a:r>
                        <a:rPr lang="en-IN" sz="1200" b="1" i="0" u="none" strike="noStrike" dirty="0">
                          <a:solidFill>
                            <a:schemeClr val="tx1"/>
                          </a:solidFill>
                          <a:effectLst/>
                          <a:latin typeface="Roboto" panose="02000000000000000000" pitchFamily="2" charset="0"/>
                        </a:rPr>
                        <a:t>Composite Debt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992729139"/>
                  </a:ext>
                </a:extLst>
              </a:tr>
              <a:tr h="283186">
                <a:tc>
                  <a:txBody>
                    <a:bodyPr/>
                    <a:lstStyle/>
                    <a:p>
                      <a:pPr algn="ctr" rtl="0" fontAlgn="ctr"/>
                      <a:r>
                        <a:rPr lang="en-IN" sz="1000" b="1" i="0" u="none" strike="noStrike">
                          <a:solidFill>
                            <a:srgbClr val="000000"/>
                          </a:solidFill>
                          <a:effectLst/>
                          <a:latin typeface="Roboto" panose="02000000000000000000" pitchFamily="2" charset="0"/>
                        </a:rPr>
                        <a:t>2017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a:solidFill>
                            <a:srgbClr val="000000"/>
                          </a:solidFill>
                          <a:effectLst/>
                          <a:latin typeface="Roboto" panose="02000000000000000000" pitchFamily="2" charset="0"/>
                        </a:rPr>
                        <a:t>27.9%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E683"/>
                    </a:solidFill>
                  </a:tcPr>
                </a:tc>
                <a:tc>
                  <a:txBody>
                    <a:bodyPr/>
                    <a:lstStyle/>
                    <a:p>
                      <a:pPr algn="ctr" fontAlgn="ctr"/>
                      <a:r>
                        <a:rPr lang="en-IN" sz="1000" b="1" i="0" u="none" strike="noStrike">
                          <a:solidFill>
                            <a:srgbClr val="000000"/>
                          </a:solidFill>
                          <a:effectLst/>
                          <a:latin typeface="Roboto" panose="02000000000000000000" pitchFamily="2"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8A71"/>
                    </a:solidFill>
                  </a:tcPr>
                </a:tc>
                <a:tc>
                  <a:txBody>
                    <a:bodyPr/>
                    <a:lstStyle/>
                    <a:p>
                      <a:pPr algn="ctr" fontAlgn="ctr"/>
                      <a:r>
                        <a:rPr lang="en-IN" sz="1000" b="1" i="0" u="none" strike="noStrike">
                          <a:solidFill>
                            <a:srgbClr val="000000"/>
                          </a:solidFill>
                          <a:effectLst/>
                          <a:latin typeface="Roboto" panose="02000000000000000000" pitchFamily="2" charset="0"/>
                        </a:rPr>
                        <a:t>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200" b="1" i="0" u="none" strike="noStrike" dirty="0">
                          <a:solidFill>
                            <a:schemeClr val="tx1"/>
                          </a:solidFill>
                          <a:effectLst/>
                          <a:latin typeface="Roboto" panose="02000000000000000000" pitchFamily="2" charset="0"/>
                        </a:rPr>
                        <a:t>Domestic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596274415"/>
                  </a:ext>
                </a:extLst>
              </a:tr>
              <a:tr h="283186">
                <a:tc>
                  <a:txBody>
                    <a:bodyPr/>
                    <a:lstStyle/>
                    <a:p>
                      <a:pPr algn="ctr" rtl="0" fontAlgn="ctr"/>
                      <a:r>
                        <a:rPr lang="en-IN" sz="1000" b="1" i="0" u="none" strike="noStrike">
                          <a:solidFill>
                            <a:srgbClr val="000000"/>
                          </a:solidFill>
                          <a:effectLst/>
                          <a:latin typeface="Roboto" panose="02000000000000000000" pitchFamily="2" charset="0"/>
                        </a:rPr>
                        <a:t>2018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D980"/>
                    </a:solidFill>
                  </a:tcPr>
                </a:tc>
                <a:tc>
                  <a:txBody>
                    <a:bodyPr/>
                    <a:lstStyle/>
                    <a:p>
                      <a:pPr algn="ctr" fontAlgn="ctr"/>
                      <a:r>
                        <a:rPr lang="en-IN" sz="1000" b="1" i="0" u="none" strike="noStrike">
                          <a:solidFill>
                            <a:srgbClr val="000000"/>
                          </a:solidFill>
                          <a:effectLst/>
                          <a:latin typeface="Roboto" panose="02000000000000000000" pitchFamily="2" charset="0"/>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D680"/>
                    </a:solidFill>
                  </a:tcPr>
                </a:tc>
                <a:tc>
                  <a:txBody>
                    <a:bodyPr/>
                    <a:lstStyle/>
                    <a:p>
                      <a:pPr algn="ctr" fontAlgn="ctr"/>
                      <a:r>
                        <a:rPr lang="en-IN" sz="1000" b="1" i="0" u="none" strike="noStrike">
                          <a:solidFill>
                            <a:srgbClr val="000000"/>
                          </a:solidFill>
                          <a:effectLst/>
                          <a:latin typeface="Roboto" panose="02000000000000000000" pitchFamily="2" charset="0"/>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IN" sz="1200" b="1" i="0" u="none" strike="noStrike" dirty="0">
                          <a:solidFill>
                            <a:schemeClr val="tx1"/>
                          </a:solidFill>
                          <a:effectLst/>
                          <a:latin typeface="Roboto" panose="02000000000000000000" pitchFamily="2" charset="0"/>
                        </a:rPr>
                        <a:t>Precious Metals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769263136"/>
                  </a:ext>
                </a:extLst>
              </a:tr>
              <a:tr h="283186">
                <a:tc>
                  <a:txBody>
                    <a:bodyPr/>
                    <a:lstStyle/>
                    <a:p>
                      <a:pPr algn="ctr" rtl="0" fontAlgn="ctr"/>
                      <a:r>
                        <a:rPr lang="en-IN" sz="1000" b="1" i="0" u="none" strike="noStrike">
                          <a:solidFill>
                            <a:srgbClr val="000000"/>
                          </a:solidFill>
                          <a:effectLst/>
                          <a:latin typeface="Roboto" panose="02000000000000000000" pitchFamily="2" charset="0"/>
                        </a:rPr>
                        <a:t>2019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a:solidFill>
                            <a:srgbClr val="000000"/>
                          </a:solidFill>
                          <a:effectLst/>
                          <a:latin typeface="Roboto" panose="02000000000000000000" pitchFamily="2" charset="0"/>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B279"/>
                    </a:solidFill>
                  </a:tcPr>
                </a:tc>
                <a:tc>
                  <a:txBody>
                    <a:bodyPr/>
                    <a:lstStyle/>
                    <a:p>
                      <a:pPr algn="ctr" fontAlgn="ctr"/>
                      <a:r>
                        <a:rPr lang="en-IN" sz="1000" b="1" i="0" u="none" strike="noStrike">
                          <a:solidFill>
                            <a:srgbClr val="000000"/>
                          </a:solidFill>
                          <a:effectLst/>
                          <a:latin typeface="Roboto" panose="02000000000000000000" pitchFamily="2" charset="0"/>
                        </a:rPr>
                        <a:t>33.0%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21.1%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283"/>
                    </a:solidFill>
                  </a:tcPr>
                </a:tc>
                <a:tc>
                  <a:txBody>
                    <a:bodyPr/>
                    <a:lstStyle/>
                    <a:p>
                      <a:pPr algn="ctr" fontAlgn="ctr"/>
                      <a:r>
                        <a:rPr lang="en-IN" sz="1200" b="1" i="0" u="none" strike="noStrike" dirty="0">
                          <a:solidFill>
                            <a:schemeClr val="tx1"/>
                          </a:solidFill>
                          <a:effectLst/>
                          <a:latin typeface="Roboto" panose="02000000000000000000" pitchFamily="2" charset="0"/>
                        </a:rPr>
                        <a:t>International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087187697"/>
                  </a:ext>
                </a:extLst>
              </a:tr>
              <a:tr h="283186">
                <a:tc>
                  <a:txBody>
                    <a:bodyPr/>
                    <a:lstStyle/>
                    <a:p>
                      <a:pPr algn="ctr" rtl="0" fontAlgn="ctr"/>
                      <a:r>
                        <a:rPr lang="en-IN" sz="1000" b="1" i="0" u="none" strike="noStrike">
                          <a:solidFill>
                            <a:srgbClr val="000000"/>
                          </a:solidFill>
                          <a:effectLst/>
                          <a:latin typeface="Roboto" panose="02000000000000000000" pitchFamily="2" charset="0"/>
                        </a:rPr>
                        <a:t>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483"/>
                    </a:solidFill>
                  </a:tcPr>
                </a:tc>
                <a:tc>
                  <a:txBody>
                    <a:bodyPr/>
                    <a:lstStyle/>
                    <a:p>
                      <a:pPr algn="ctr" fontAlgn="ctr"/>
                      <a:r>
                        <a:rPr lang="en-IN" sz="1000" b="1" i="0" u="none" strike="noStrike">
                          <a:solidFill>
                            <a:srgbClr val="000000"/>
                          </a:solidFill>
                          <a:effectLst/>
                          <a:latin typeface="Roboto" panose="02000000000000000000" pitchFamily="2" charset="0"/>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CF7E"/>
                    </a:solidFill>
                  </a:tcPr>
                </a:tc>
                <a:tc>
                  <a:txBody>
                    <a:bodyPr/>
                    <a:lstStyle/>
                    <a:p>
                      <a:pPr algn="ctr" fontAlgn="ctr"/>
                      <a:r>
                        <a:rPr lang="en-IN" sz="1000" b="1" i="0" u="none" strike="noStrike">
                          <a:solidFill>
                            <a:srgbClr val="000000"/>
                          </a:solidFill>
                          <a:effectLst/>
                          <a:latin typeface="Roboto" panose="02000000000000000000" pitchFamily="2" charset="0"/>
                        </a:rPr>
                        <a:t>28.3%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IN" sz="1200" b="1" i="0" u="none" strike="noStrike" dirty="0">
                          <a:solidFill>
                            <a:schemeClr val="tx1"/>
                          </a:solidFill>
                          <a:effectLst/>
                          <a:latin typeface="Roboto" panose="02000000000000000000" pitchFamily="2" charset="0"/>
                        </a:rPr>
                        <a:t>Precious Metals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094213747"/>
                  </a:ext>
                </a:extLst>
              </a:tr>
              <a:tr h="283186">
                <a:tc>
                  <a:txBody>
                    <a:bodyPr/>
                    <a:lstStyle/>
                    <a:p>
                      <a:pPr algn="ctr" rtl="0" fontAlgn="ctr"/>
                      <a:r>
                        <a:rPr lang="en-IN" sz="1000" b="1" i="0" u="none" strike="noStrike">
                          <a:solidFill>
                            <a:srgbClr val="000000"/>
                          </a:solidFill>
                          <a:effectLst/>
                          <a:latin typeface="Roboto" panose="02000000000000000000" pitchFamily="2" charset="0"/>
                        </a:rPr>
                        <a:t>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IN" sz="1000" b="1" i="0" u="none" strike="noStrike">
                          <a:solidFill>
                            <a:srgbClr val="000000"/>
                          </a:solidFill>
                          <a:effectLst/>
                          <a:latin typeface="Roboto" panose="02000000000000000000" pitchFamily="2" charset="0"/>
                        </a:rPr>
                        <a:t>22.0%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0D480"/>
                    </a:solidFill>
                  </a:tcPr>
                </a:tc>
                <a:tc>
                  <a:txBody>
                    <a:bodyPr/>
                    <a:lstStyle/>
                    <a:p>
                      <a:pPr algn="ctr" fontAlgn="ctr"/>
                      <a:r>
                        <a:rPr lang="en-IN" sz="1000" b="1" i="0" u="none" strike="noStrike">
                          <a:solidFill>
                            <a:srgbClr val="000000"/>
                          </a:solidFill>
                          <a:effectLst/>
                          <a:latin typeface="Roboto" panose="02000000000000000000" pitchFamily="2" charset="0"/>
                        </a:rPr>
                        <a:t>30.2%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000" b="1" i="0" u="none" strike="noStrike">
                          <a:solidFill>
                            <a:srgbClr val="000000"/>
                          </a:solidFill>
                          <a:effectLst/>
                          <a:latin typeface="Roboto" panose="02000000000000000000" pitchFamily="2"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A676"/>
                    </a:solidFill>
                  </a:tcPr>
                </a:tc>
                <a:tc>
                  <a:txBody>
                    <a:bodyPr/>
                    <a:lstStyle/>
                    <a:p>
                      <a:pPr algn="ctr" fontAlgn="ctr"/>
                      <a:r>
                        <a:rPr lang="en-IN" sz="1000" b="1" i="0" u="none" strike="noStrike">
                          <a:solidFill>
                            <a:srgbClr val="000000"/>
                          </a:solidFill>
                          <a:effectLst/>
                          <a:latin typeface="Roboto" panose="02000000000000000000" pitchFamily="2"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200" b="1" i="0" u="none" strike="noStrike" dirty="0">
                          <a:solidFill>
                            <a:schemeClr val="tx1"/>
                          </a:solidFill>
                          <a:effectLst/>
                          <a:latin typeface="Roboto" panose="02000000000000000000" pitchFamily="2" charset="0"/>
                        </a:rPr>
                        <a:t>International Equity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2616898466"/>
                  </a:ext>
                </a:extLst>
              </a:tr>
              <a:tr h="283186">
                <a:tc>
                  <a:txBody>
                    <a:bodyPr/>
                    <a:lstStyle/>
                    <a:p>
                      <a:pPr algn="ctr" rtl="0" fontAlgn="ctr"/>
                      <a:r>
                        <a:rPr lang="en-IN" sz="1000" b="1" i="0" u="none" strike="noStrike">
                          <a:solidFill>
                            <a:srgbClr val="000000"/>
                          </a:solidFill>
                          <a:effectLst/>
                          <a:latin typeface="Roboto" panose="02000000000000000000" pitchFamily="2" charset="0"/>
                        </a:rPr>
                        <a:t>2022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en-IN" sz="1000" b="1" i="0" u="none" strike="noStrike">
                          <a:solidFill>
                            <a:srgbClr val="000000"/>
                          </a:solidFill>
                          <a:effectLst/>
                          <a:latin typeface="Roboto" panose="02000000000000000000" pitchFamily="2" charset="0"/>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B81"/>
                    </a:solidFill>
                  </a:tcPr>
                </a:tc>
                <a:tc>
                  <a:txBody>
                    <a:bodyPr/>
                    <a:lstStyle/>
                    <a:p>
                      <a:pPr algn="ctr" fontAlgn="ctr"/>
                      <a:r>
                        <a:rPr lang="en-IN" sz="1000" b="1" i="0" u="none" strike="noStrike">
                          <a:solidFill>
                            <a:srgbClr val="000000"/>
                          </a:solidFill>
                          <a:effectLst/>
                          <a:latin typeface="Roboto" panose="02000000000000000000" pitchFamily="2"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000" b="1" i="0" u="none" strike="noStrike">
                          <a:solidFill>
                            <a:srgbClr val="000000"/>
                          </a:solidFill>
                          <a:effectLst/>
                          <a:latin typeface="Roboto" panose="02000000000000000000" pitchFamily="2" charset="0"/>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DD81"/>
                    </a:solidFill>
                  </a:tcPr>
                </a:tc>
                <a:tc>
                  <a:txBody>
                    <a:bodyPr/>
                    <a:lstStyle/>
                    <a:p>
                      <a:pPr algn="ctr" fontAlgn="ctr"/>
                      <a:r>
                        <a:rPr lang="en-IN" sz="1000" b="1" i="0" u="none" strike="noStrike">
                          <a:solidFill>
                            <a:srgbClr val="000000"/>
                          </a:solidFill>
                          <a:effectLst/>
                          <a:latin typeface="Roboto" panose="02000000000000000000" pitchFamily="2"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rtl="0" fontAlgn="ctr"/>
                      <a:r>
                        <a:rPr lang="en-IN" sz="1200" b="1" i="0" u="none" strike="noStrike" dirty="0">
                          <a:solidFill>
                            <a:schemeClr val="tx1"/>
                          </a:solidFill>
                          <a:effectLst/>
                          <a:latin typeface="Roboto" panose="02000000000000000000" pitchFamily="2" charset="0"/>
                        </a:rPr>
                        <a:t>Precious Metals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5FA"/>
                    </a:solidFill>
                  </a:tcPr>
                </a:tc>
                <a:extLst>
                  <a:ext uri="{0D108BD9-81ED-4DB2-BD59-A6C34878D82A}">
                    <a16:rowId xmlns:a16="http://schemas.microsoft.com/office/drawing/2014/main" val="351868695"/>
                  </a:ext>
                </a:extLst>
              </a:tr>
            </a:tbl>
          </a:graphicData>
        </a:graphic>
      </p:graphicFrame>
    </p:spTree>
    <p:extLst>
      <p:ext uri="{BB962C8B-B14F-4D97-AF65-F5344CB8AC3E}">
        <p14:creationId xmlns:p14="http://schemas.microsoft.com/office/powerpoint/2010/main" val="55565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a:extLst>
              <a:ext uri="{FF2B5EF4-FFF2-40B4-BE49-F238E27FC236}">
                <a16:creationId xmlns:a16="http://schemas.microsoft.com/office/drawing/2014/main" id="{CD9BB124-93E8-BED3-2D1C-87A90AEAEA09}"/>
              </a:ext>
            </a:extLst>
          </p:cNvPr>
          <p:cNvSpPr txBox="1">
            <a:spLocks/>
          </p:cNvSpPr>
          <p:nvPr/>
        </p:nvSpPr>
        <p:spPr>
          <a:xfrm flipH="1">
            <a:off x="11830413" y="6579001"/>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0665678-78BE-012E-99CA-3A5A840E0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52" name="Rectangle 51">
            <a:extLst>
              <a:ext uri="{FF2B5EF4-FFF2-40B4-BE49-F238E27FC236}">
                <a16:creationId xmlns:a16="http://schemas.microsoft.com/office/drawing/2014/main" id="{B83FEE7B-1DCB-312D-86E5-AB7D99846296}"/>
              </a:ext>
            </a:extLst>
          </p:cNvPr>
          <p:cNvSpPr/>
          <p:nvPr/>
        </p:nvSpPr>
        <p:spPr>
          <a:xfrm>
            <a:off x="515206" y="225858"/>
            <a:ext cx="10644262" cy="523220"/>
          </a:xfrm>
          <a:prstGeom prst="rect">
            <a:avLst/>
          </a:prstGeom>
        </p:spPr>
        <p:txBody>
          <a:bodyPr wrap="square">
            <a:spAutoFit/>
          </a:bodyPr>
          <a:lstStyle/>
          <a:p>
            <a:r>
              <a:rPr lang="en-US" sz="2800" b="1" dirty="0">
                <a:solidFill>
                  <a:srgbClr val="0A90CD"/>
                </a:solidFill>
                <a:latin typeface="Roboto" panose="02000000000000000000" pitchFamily="2" charset="0"/>
                <a:ea typeface="Roboto" panose="02000000000000000000" pitchFamily="2" charset="0"/>
              </a:rPr>
              <a:t>Multi Asset Out-performs Single Asset on a Risk-adjusted basis</a:t>
            </a:r>
          </a:p>
        </p:txBody>
      </p:sp>
      <p:pic>
        <p:nvPicPr>
          <p:cNvPr id="3" name="Picture 2">
            <a:extLst>
              <a:ext uri="{FF2B5EF4-FFF2-40B4-BE49-F238E27FC236}">
                <a16:creationId xmlns:a16="http://schemas.microsoft.com/office/drawing/2014/main" id="{B9DA487E-7A4C-A956-9700-A85F14F6051D}"/>
              </a:ext>
            </a:extLst>
          </p:cNvPr>
          <p:cNvPicPr>
            <a:picLocks noChangeAspect="1"/>
          </p:cNvPicPr>
          <p:nvPr/>
        </p:nvPicPr>
        <p:blipFill rotWithShape="1">
          <a:blip r:embed="rId4" cstate="print"/>
          <a:srcRect l="1608" t="3141" r="1608" b="4662"/>
          <a:stretch/>
        </p:blipFill>
        <p:spPr>
          <a:xfrm>
            <a:off x="694606" y="1217190"/>
            <a:ext cx="10801200" cy="4804892"/>
          </a:xfrm>
          <a:prstGeom prst="rect">
            <a:avLst/>
          </a:prstGeom>
          <a:effectLst/>
        </p:spPr>
      </p:pic>
      <p:sp>
        <p:nvSpPr>
          <p:cNvPr id="5" name="TextBox 4">
            <a:extLst>
              <a:ext uri="{FF2B5EF4-FFF2-40B4-BE49-F238E27FC236}">
                <a16:creationId xmlns:a16="http://schemas.microsoft.com/office/drawing/2014/main" id="{7994A132-61D9-004C-A5D8-429452F18F1F}"/>
              </a:ext>
            </a:extLst>
          </p:cNvPr>
          <p:cNvSpPr txBox="1"/>
          <p:nvPr/>
        </p:nvSpPr>
        <p:spPr>
          <a:xfrm>
            <a:off x="310861" y="6428703"/>
            <a:ext cx="4345312" cy="246164"/>
          </a:xfrm>
          <a:prstGeom prst="rect">
            <a:avLst/>
          </a:prstGeom>
          <a:noFill/>
        </p:spPr>
        <p:txBody>
          <a:bodyPr wrap="square" rtlCol="0">
            <a:spAutoFit/>
          </a:bodyPr>
          <a:lstStyle/>
          <a:p>
            <a:r>
              <a:rPr lang="en-US" sz="1000" i="1" dirty="0">
                <a:latin typeface="Roboto" panose="02000000000000000000" pitchFamily="2" charset="0"/>
                <a:ea typeface="Roboto" panose="02000000000000000000" pitchFamily="2" charset="0"/>
                <a:cs typeface="Arial" panose="020B0604020202020204" pitchFamily="34" charset="0"/>
              </a:rPr>
              <a:t>Data from 31</a:t>
            </a:r>
            <a:r>
              <a:rPr lang="en-US" sz="1000" i="1" baseline="30000" dirty="0">
                <a:latin typeface="Roboto" panose="02000000000000000000" pitchFamily="2" charset="0"/>
                <a:ea typeface="Roboto" panose="02000000000000000000" pitchFamily="2" charset="0"/>
                <a:cs typeface="Arial" panose="020B0604020202020204" pitchFamily="34" charset="0"/>
              </a:rPr>
              <a:t>st</a:t>
            </a:r>
            <a:r>
              <a:rPr lang="en-US" sz="1000" i="1" dirty="0">
                <a:latin typeface="Roboto" panose="02000000000000000000" pitchFamily="2" charset="0"/>
                <a:ea typeface="Roboto" panose="02000000000000000000" pitchFamily="2" charset="0"/>
                <a:cs typeface="Arial" panose="020B0604020202020204" pitchFamily="34" charset="0"/>
              </a:rPr>
              <a:t> August 2006 till 31</a:t>
            </a:r>
            <a:r>
              <a:rPr lang="en-US" sz="1000" i="1" baseline="30000" dirty="0">
                <a:latin typeface="Roboto" panose="02000000000000000000" pitchFamily="2" charset="0"/>
                <a:ea typeface="Roboto" panose="02000000000000000000" pitchFamily="2" charset="0"/>
                <a:cs typeface="Arial" panose="020B0604020202020204" pitchFamily="34" charset="0"/>
              </a:rPr>
              <a:t>st</a:t>
            </a:r>
            <a:r>
              <a:rPr lang="en-US" sz="1000" i="1" dirty="0">
                <a:latin typeface="Roboto" panose="02000000000000000000" pitchFamily="2" charset="0"/>
                <a:ea typeface="Roboto" panose="02000000000000000000" pitchFamily="2" charset="0"/>
                <a:cs typeface="Arial" panose="020B0604020202020204" pitchFamily="34" charset="0"/>
              </a:rPr>
              <a:t> March 2022.</a:t>
            </a:r>
          </a:p>
        </p:txBody>
      </p:sp>
      <p:pic>
        <p:nvPicPr>
          <p:cNvPr id="11" name="Picture 10"/>
          <p:cNvPicPr>
            <a:picLocks noChangeAspect="1"/>
          </p:cNvPicPr>
          <p:nvPr/>
        </p:nvPicPr>
        <p:blipFill rotWithShape="1">
          <a:blip r:embed="rId5"/>
          <a:srcRect t="12418" b="17516"/>
          <a:stretch/>
        </p:blipFill>
        <p:spPr>
          <a:xfrm>
            <a:off x="3564734" y="5446018"/>
            <a:ext cx="874288" cy="288032"/>
          </a:xfrm>
          <a:prstGeom prst="rect">
            <a:avLst/>
          </a:prstGeom>
        </p:spPr>
      </p:pic>
      <p:sp>
        <p:nvSpPr>
          <p:cNvPr id="14" name="Rectangle 13"/>
          <p:cNvSpPr/>
          <p:nvPr/>
        </p:nvSpPr>
        <p:spPr>
          <a:xfrm>
            <a:off x="3574926" y="1485578"/>
            <a:ext cx="864000" cy="4284015"/>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3426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a:extLst>
              <a:ext uri="{FF2B5EF4-FFF2-40B4-BE49-F238E27FC236}">
                <a16:creationId xmlns:a16="http://schemas.microsoft.com/office/drawing/2014/main" id="{CD9BB124-93E8-BED3-2D1C-87A90AEAEA09}"/>
              </a:ext>
            </a:extLst>
          </p:cNvPr>
          <p:cNvSpPr txBox="1">
            <a:spLocks/>
          </p:cNvSpPr>
          <p:nvPr/>
        </p:nvSpPr>
        <p:spPr>
          <a:xfrm flipH="1">
            <a:off x="11830413" y="6579001"/>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0665678-78BE-012E-99CA-3A5A840E0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3" name="Rectangle 2">
            <a:extLst>
              <a:ext uri="{FF2B5EF4-FFF2-40B4-BE49-F238E27FC236}">
                <a16:creationId xmlns:a16="http://schemas.microsoft.com/office/drawing/2014/main" id="{AF0967B5-8A02-A4C0-5FFB-1DE5E611C02E}"/>
              </a:ext>
            </a:extLst>
          </p:cNvPr>
          <p:cNvSpPr/>
          <p:nvPr/>
        </p:nvSpPr>
        <p:spPr>
          <a:xfrm>
            <a:off x="2206" y="0"/>
            <a:ext cx="4187240" cy="6847416"/>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5" name="TextBox 1">
            <a:extLst>
              <a:ext uri="{FF2B5EF4-FFF2-40B4-BE49-F238E27FC236}">
                <a16:creationId xmlns:a16="http://schemas.microsoft.com/office/drawing/2014/main" id="{328D42AF-A230-12D1-4CB0-DFC2B49179DD}"/>
              </a:ext>
            </a:extLst>
          </p:cNvPr>
          <p:cNvSpPr txBox="1">
            <a:spLocks noChangeArrowheads="1"/>
          </p:cNvSpPr>
          <p:nvPr/>
        </p:nvSpPr>
        <p:spPr bwMode="auto">
          <a:xfrm>
            <a:off x="385826" y="2090966"/>
            <a:ext cx="3420000" cy="2677656"/>
          </a:xfrm>
          <a:prstGeom prst="rect">
            <a:avLst/>
          </a:prstGeom>
          <a:noFill/>
          <a:ln w="9525">
            <a:noFill/>
            <a:miter lim="800000"/>
            <a:headEnd/>
            <a:tailEnd/>
          </a:ln>
        </p:spPr>
        <p:txBody>
          <a:bodyPr wrap="square">
            <a:spAutoFit/>
          </a:bodyPr>
          <a:lstStyle/>
          <a:p>
            <a:r>
              <a:rPr lang="en-IN" altLang="en-US" sz="2400" b="1" dirty="0">
                <a:solidFill>
                  <a:schemeClr val="bg1"/>
                </a:solidFill>
                <a:latin typeface="Roboto" panose="02000000000000000000" pitchFamily="2" charset="0"/>
                <a:ea typeface="Roboto" panose="02000000000000000000" pitchFamily="2" charset="0"/>
              </a:rPr>
              <a:t>MADP relies on tactical diversification across asset classes to reduce volatility, manage risk and deliver superior risk adjusted returns across market cycles</a:t>
            </a:r>
          </a:p>
        </p:txBody>
      </p:sp>
      <p:graphicFrame>
        <p:nvGraphicFramePr>
          <p:cNvPr id="6" name="Chart 5">
            <a:extLst>
              <a:ext uri="{FF2B5EF4-FFF2-40B4-BE49-F238E27FC236}">
                <a16:creationId xmlns:a16="http://schemas.microsoft.com/office/drawing/2014/main" id="{7A4990BF-076A-E3A5-2406-EB9B0469EB9F}"/>
              </a:ext>
            </a:extLst>
          </p:cNvPr>
          <p:cNvGraphicFramePr/>
          <p:nvPr/>
        </p:nvGraphicFramePr>
        <p:xfrm>
          <a:off x="5619894" y="1507680"/>
          <a:ext cx="5109242" cy="3844230"/>
        </p:xfrm>
        <a:graphic>
          <a:graphicData uri="http://schemas.openxmlformats.org/drawingml/2006/chart">
            <c:chart xmlns:c="http://schemas.openxmlformats.org/drawingml/2006/chart" xmlns:r="http://schemas.openxmlformats.org/officeDocument/2006/relationships" r:id="rId4"/>
          </a:graphicData>
        </a:graphic>
      </p:graphicFrame>
      <p:sp>
        <p:nvSpPr>
          <p:cNvPr id="11" name="Freeform: Shape 10">
            <a:extLst>
              <a:ext uri="{FF2B5EF4-FFF2-40B4-BE49-F238E27FC236}">
                <a16:creationId xmlns:a16="http://schemas.microsoft.com/office/drawing/2014/main" id="{B4B99689-2E05-D79A-7F08-A13DECDEE10A}"/>
              </a:ext>
            </a:extLst>
          </p:cNvPr>
          <p:cNvSpPr/>
          <p:nvPr/>
        </p:nvSpPr>
        <p:spPr>
          <a:xfrm>
            <a:off x="9819622" y="1187918"/>
            <a:ext cx="84768" cy="84768"/>
          </a:xfrm>
          <a:custGeom>
            <a:avLst/>
            <a:gdLst>
              <a:gd name="connsiteX0" fmla="*/ 84768 w 84768"/>
              <a:gd name="connsiteY0" fmla="*/ 42384 h 84768"/>
              <a:gd name="connsiteX1" fmla="*/ 42384 w 84768"/>
              <a:gd name="connsiteY1" fmla="*/ 84768 h 84768"/>
              <a:gd name="connsiteX2" fmla="*/ 0 w 84768"/>
              <a:gd name="connsiteY2" fmla="*/ 42384 h 84768"/>
              <a:gd name="connsiteX3" fmla="*/ 42384 w 84768"/>
              <a:gd name="connsiteY3" fmla="*/ 0 h 84768"/>
              <a:gd name="connsiteX4" fmla="*/ 84768 w 84768"/>
              <a:gd name="connsiteY4" fmla="*/ 42384 h 8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8" h="84768">
                <a:moveTo>
                  <a:pt x="84768" y="42384"/>
                </a:moveTo>
                <a:cubicBezTo>
                  <a:pt x="84768" y="65792"/>
                  <a:pt x="65792" y="84768"/>
                  <a:pt x="42384" y="84768"/>
                </a:cubicBezTo>
                <a:cubicBezTo>
                  <a:pt x="18976" y="84768"/>
                  <a:pt x="0" y="65792"/>
                  <a:pt x="0" y="42384"/>
                </a:cubicBezTo>
                <a:cubicBezTo>
                  <a:pt x="0" y="18976"/>
                  <a:pt x="18976" y="0"/>
                  <a:pt x="42384" y="0"/>
                </a:cubicBezTo>
                <a:cubicBezTo>
                  <a:pt x="65792" y="0"/>
                  <a:pt x="84768" y="18976"/>
                  <a:pt x="84768" y="42384"/>
                </a:cubicBezTo>
                <a:close/>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12" name="Freeform: Shape 11">
            <a:extLst>
              <a:ext uri="{FF2B5EF4-FFF2-40B4-BE49-F238E27FC236}">
                <a16:creationId xmlns:a16="http://schemas.microsoft.com/office/drawing/2014/main" id="{FC46C674-03B0-9CEF-5B1A-2423D7BF8922}"/>
              </a:ext>
            </a:extLst>
          </p:cNvPr>
          <p:cNvSpPr/>
          <p:nvPr/>
        </p:nvSpPr>
        <p:spPr>
          <a:xfrm>
            <a:off x="8694075" y="1230302"/>
            <a:ext cx="1125547" cy="277076"/>
          </a:xfrm>
          <a:custGeom>
            <a:avLst/>
            <a:gdLst>
              <a:gd name="connsiteX0" fmla="*/ 0 w 1125547"/>
              <a:gd name="connsiteY0" fmla="*/ 277076 h 277076"/>
              <a:gd name="connsiteX1" fmla="*/ 202970 w 1125547"/>
              <a:gd name="connsiteY1" fmla="*/ 0 h 277076"/>
              <a:gd name="connsiteX2" fmla="*/ 1125547 w 1125547"/>
              <a:gd name="connsiteY2" fmla="*/ 0 h 277076"/>
            </a:gdLst>
            <a:ahLst/>
            <a:cxnLst>
              <a:cxn ang="0">
                <a:pos x="connsiteX0" y="connsiteY0"/>
              </a:cxn>
              <a:cxn ang="0">
                <a:pos x="connsiteX1" y="connsiteY1"/>
              </a:cxn>
              <a:cxn ang="0">
                <a:pos x="connsiteX2" y="connsiteY2"/>
              </a:cxn>
            </a:cxnLst>
            <a:rect l="l" t="t" r="r" b="b"/>
            <a:pathLst>
              <a:path w="1125547" h="277076">
                <a:moveTo>
                  <a:pt x="0" y="277076"/>
                </a:moveTo>
                <a:lnTo>
                  <a:pt x="202970" y="0"/>
                </a:lnTo>
                <a:lnTo>
                  <a:pt x="1125547" y="0"/>
                </a:lnTo>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29896187-9273-79E3-804E-E993D9E09ECA}"/>
              </a:ext>
            </a:extLst>
          </p:cNvPr>
          <p:cNvSpPr txBox="1"/>
          <p:nvPr/>
        </p:nvSpPr>
        <p:spPr>
          <a:xfrm>
            <a:off x="9490067" y="1323323"/>
            <a:ext cx="2772308" cy="1046440"/>
          </a:xfrm>
          <a:prstGeom prst="rect">
            <a:avLst/>
          </a:prstGeom>
          <a:noFill/>
        </p:spPr>
        <p:txBody>
          <a:bodyPr wrap="square">
            <a:spAutoFit/>
          </a:bodyPr>
          <a:lstStyle/>
          <a:p>
            <a:pPr>
              <a:buClr>
                <a:srgbClr val="0A90CD"/>
              </a:buClr>
              <a:buSzPct val="150000"/>
            </a:pPr>
            <a:r>
              <a:rPr lang="en-IN" sz="1400" b="1">
                <a:solidFill>
                  <a:srgbClr val="0A90CD"/>
                </a:solidFill>
                <a:latin typeface="Roboto" panose="02000000000000000000" pitchFamily="2" charset="0"/>
                <a:ea typeface="Roboto" panose="02000000000000000000" pitchFamily="2" charset="0"/>
              </a:rPr>
              <a:t>International</a:t>
            </a:r>
            <a:endParaRPr lang="en-IN" sz="1400" b="1" dirty="0">
              <a:solidFill>
                <a:srgbClr val="0A90CD"/>
              </a:solidFill>
              <a:latin typeface="Roboto" panose="02000000000000000000" pitchFamily="2" charset="0"/>
              <a:ea typeface="Roboto" panose="02000000000000000000" pitchFamily="2" charset="0"/>
            </a:endParaRPr>
          </a:p>
          <a:p>
            <a:pPr marL="182563" indent="-182563">
              <a:buClr>
                <a:srgbClr val="0A90CD"/>
              </a:buClr>
              <a:buSzPct val="150000"/>
              <a:buFont typeface="Arial" panose="020B0604020202020204" pitchFamily="34" charset="0"/>
              <a:buChar char="•"/>
            </a:pPr>
            <a:r>
              <a:rPr lang="en-IN" sz="1200" dirty="0">
                <a:latin typeface="Roboto" panose="02000000000000000000" pitchFamily="2" charset="0"/>
                <a:ea typeface="Roboto" panose="02000000000000000000" pitchFamily="2" charset="0"/>
              </a:rPr>
              <a:t>U.S. Equity Funds &amp; ETFs</a:t>
            </a:r>
          </a:p>
          <a:p>
            <a:pPr marL="182563" indent="-182563">
              <a:buClr>
                <a:srgbClr val="0A90CD"/>
              </a:buClr>
              <a:buSzPct val="150000"/>
              <a:buFont typeface="Arial" panose="020B0604020202020204" pitchFamily="34" charset="0"/>
              <a:buChar char="•"/>
            </a:pPr>
            <a:r>
              <a:rPr lang="en-IN" sz="1200" dirty="0">
                <a:latin typeface="Roboto" panose="02000000000000000000" pitchFamily="2" charset="0"/>
                <a:ea typeface="Roboto" panose="02000000000000000000" pitchFamily="2" charset="0"/>
              </a:rPr>
              <a:t>Emerging &amp; Developed Market Equities Funds &amp; ETFs</a:t>
            </a:r>
          </a:p>
          <a:p>
            <a:pPr marL="182563" indent="-182563">
              <a:buClr>
                <a:srgbClr val="0A90CD"/>
              </a:buClr>
              <a:buSzPct val="150000"/>
              <a:buFont typeface="Arial" panose="020B0604020202020204" pitchFamily="34" charset="0"/>
              <a:buChar char="•"/>
            </a:pPr>
            <a:r>
              <a:rPr lang="en-IN" sz="1200" dirty="0">
                <a:latin typeface="Roboto" panose="02000000000000000000" pitchFamily="2" charset="0"/>
                <a:ea typeface="Roboto" panose="02000000000000000000" pitchFamily="2" charset="0"/>
              </a:rPr>
              <a:t>Other International Funds &amp; ETFs</a:t>
            </a:r>
          </a:p>
        </p:txBody>
      </p:sp>
      <p:sp>
        <p:nvSpPr>
          <p:cNvPr id="8" name="Freeform: Shape 7">
            <a:extLst>
              <a:ext uri="{FF2B5EF4-FFF2-40B4-BE49-F238E27FC236}">
                <a16:creationId xmlns:a16="http://schemas.microsoft.com/office/drawing/2014/main" id="{FD22040C-576D-697F-C1A4-673DBD53F736}"/>
              </a:ext>
            </a:extLst>
          </p:cNvPr>
          <p:cNvSpPr/>
          <p:nvPr/>
        </p:nvSpPr>
        <p:spPr>
          <a:xfrm flipH="1">
            <a:off x="5833642" y="1664871"/>
            <a:ext cx="84768" cy="84768"/>
          </a:xfrm>
          <a:custGeom>
            <a:avLst/>
            <a:gdLst>
              <a:gd name="connsiteX0" fmla="*/ 84768 w 84768"/>
              <a:gd name="connsiteY0" fmla="*/ 42384 h 84768"/>
              <a:gd name="connsiteX1" fmla="*/ 42384 w 84768"/>
              <a:gd name="connsiteY1" fmla="*/ 84768 h 84768"/>
              <a:gd name="connsiteX2" fmla="*/ 0 w 84768"/>
              <a:gd name="connsiteY2" fmla="*/ 42384 h 84768"/>
              <a:gd name="connsiteX3" fmla="*/ 42384 w 84768"/>
              <a:gd name="connsiteY3" fmla="*/ 0 h 84768"/>
              <a:gd name="connsiteX4" fmla="*/ 84768 w 84768"/>
              <a:gd name="connsiteY4" fmla="*/ 42384 h 8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8" h="84768">
                <a:moveTo>
                  <a:pt x="84768" y="42384"/>
                </a:moveTo>
                <a:cubicBezTo>
                  <a:pt x="84768" y="65792"/>
                  <a:pt x="65792" y="84768"/>
                  <a:pt x="42384" y="84768"/>
                </a:cubicBezTo>
                <a:cubicBezTo>
                  <a:pt x="18976" y="84768"/>
                  <a:pt x="0" y="65792"/>
                  <a:pt x="0" y="42384"/>
                </a:cubicBezTo>
                <a:cubicBezTo>
                  <a:pt x="0" y="18976"/>
                  <a:pt x="18976" y="0"/>
                  <a:pt x="42384" y="0"/>
                </a:cubicBezTo>
                <a:cubicBezTo>
                  <a:pt x="65792" y="0"/>
                  <a:pt x="84768" y="18976"/>
                  <a:pt x="84768" y="42384"/>
                </a:cubicBezTo>
                <a:close/>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9" name="Freeform: Shape 8">
            <a:extLst>
              <a:ext uri="{FF2B5EF4-FFF2-40B4-BE49-F238E27FC236}">
                <a16:creationId xmlns:a16="http://schemas.microsoft.com/office/drawing/2014/main" id="{B08559E9-8D5F-3BC8-0E2C-06BE706AED4F}"/>
              </a:ext>
            </a:extLst>
          </p:cNvPr>
          <p:cNvSpPr/>
          <p:nvPr/>
        </p:nvSpPr>
        <p:spPr>
          <a:xfrm flipH="1">
            <a:off x="5918410" y="1707255"/>
            <a:ext cx="1125547" cy="277076"/>
          </a:xfrm>
          <a:custGeom>
            <a:avLst/>
            <a:gdLst>
              <a:gd name="connsiteX0" fmla="*/ 0 w 1125547"/>
              <a:gd name="connsiteY0" fmla="*/ 277076 h 277076"/>
              <a:gd name="connsiteX1" fmla="*/ 202970 w 1125547"/>
              <a:gd name="connsiteY1" fmla="*/ 0 h 277076"/>
              <a:gd name="connsiteX2" fmla="*/ 1125547 w 1125547"/>
              <a:gd name="connsiteY2" fmla="*/ 0 h 277076"/>
            </a:gdLst>
            <a:ahLst/>
            <a:cxnLst>
              <a:cxn ang="0">
                <a:pos x="connsiteX0" y="connsiteY0"/>
              </a:cxn>
              <a:cxn ang="0">
                <a:pos x="connsiteX1" y="connsiteY1"/>
              </a:cxn>
              <a:cxn ang="0">
                <a:pos x="connsiteX2" y="connsiteY2"/>
              </a:cxn>
            </a:cxnLst>
            <a:rect l="l" t="t" r="r" b="b"/>
            <a:pathLst>
              <a:path w="1125547" h="277076">
                <a:moveTo>
                  <a:pt x="0" y="277076"/>
                </a:moveTo>
                <a:lnTo>
                  <a:pt x="202970" y="0"/>
                </a:lnTo>
                <a:lnTo>
                  <a:pt x="1125547" y="0"/>
                </a:lnTo>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23" name="TextBox 22">
            <a:extLst>
              <a:ext uri="{FF2B5EF4-FFF2-40B4-BE49-F238E27FC236}">
                <a16:creationId xmlns:a16="http://schemas.microsoft.com/office/drawing/2014/main" id="{CDE9F164-6DC4-6032-46D4-AF2D8030914F}"/>
              </a:ext>
            </a:extLst>
          </p:cNvPr>
          <p:cNvSpPr txBox="1"/>
          <p:nvPr/>
        </p:nvSpPr>
        <p:spPr>
          <a:xfrm>
            <a:off x="4799062" y="1845112"/>
            <a:ext cx="2160240" cy="861774"/>
          </a:xfrm>
          <a:prstGeom prst="rect">
            <a:avLst/>
          </a:prstGeom>
          <a:noFill/>
        </p:spPr>
        <p:txBody>
          <a:bodyPr wrap="square">
            <a:spAutoFit/>
          </a:bodyPr>
          <a:lstStyle/>
          <a:p>
            <a:pPr>
              <a:buClr>
                <a:srgbClr val="0A90CD"/>
              </a:buClr>
              <a:buSzPct val="150000"/>
            </a:pPr>
            <a:r>
              <a:rPr lang="en-IN" sz="1400" b="1" dirty="0">
                <a:solidFill>
                  <a:srgbClr val="0A90CD"/>
                </a:solidFill>
                <a:latin typeface="Roboto" panose="02000000000000000000" pitchFamily="2" charset="0"/>
                <a:ea typeface="Roboto" panose="02000000000000000000" pitchFamily="2" charset="0"/>
              </a:rPr>
              <a:t>Fixed Income</a:t>
            </a:r>
          </a:p>
          <a:p>
            <a:pPr marL="182563" indent="-182563">
              <a:buClr>
                <a:srgbClr val="0A90CD"/>
              </a:buClr>
              <a:buSzPct val="150000"/>
              <a:buFont typeface="Arial" panose="020B0604020202020204" pitchFamily="34" charset="0"/>
              <a:buChar char="•"/>
            </a:pPr>
            <a:r>
              <a:rPr lang="en-US" sz="1200" dirty="0">
                <a:latin typeface="Roboto" panose="02000000000000000000" pitchFamily="2" charset="0"/>
                <a:ea typeface="Roboto" panose="02000000000000000000" pitchFamily="2" charset="0"/>
              </a:rPr>
              <a:t>Corporate Bonds</a:t>
            </a:r>
          </a:p>
          <a:p>
            <a:pPr marL="182563" indent="-182563">
              <a:buClr>
                <a:srgbClr val="0A90CD"/>
              </a:buClr>
              <a:buSzPct val="150000"/>
              <a:buFont typeface="Arial" panose="020B0604020202020204" pitchFamily="34" charset="0"/>
              <a:buChar char="•"/>
            </a:pPr>
            <a:r>
              <a:rPr lang="en-US" sz="1200" dirty="0">
                <a:latin typeface="Roboto" panose="02000000000000000000" pitchFamily="2" charset="0"/>
                <a:ea typeface="Roboto" panose="02000000000000000000" pitchFamily="2" charset="0"/>
              </a:rPr>
              <a:t>Gilt Funds</a:t>
            </a:r>
          </a:p>
          <a:p>
            <a:pPr marL="182563" indent="-182563">
              <a:buClr>
                <a:srgbClr val="0A90CD"/>
              </a:buClr>
              <a:buSzPct val="150000"/>
              <a:buFont typeface="Arial" panose="020B0604020202020204" pitchFamily="34" charset="0"/>
              <a:buChar char="•"/>
            </a:pPr>
            <a:r>
              <a:rPr lang="en-US" sz="1200" dirty="0">
                <a:latin typeface="Roboto" panose="02000000000000000000" pitchFamily="2" charset="0"/>
                <a:ea typeface="Roboto" panose="02000000000000000000" pitchFamily="2" charset="0"/>
              </a:rPr>
              <a:t>Liquid Funds</a:t>
            </a:r>
          </a:p>
        </p:txBody>
      </p:sp>
      <p:sp>
        <p:nvSpPr>
          <p:cNvPr id="27" name="Freeform: Shape 26">
            <a:extLst>
              <a:ext uri="{FF2B5EF4-FFF2-40B4-BE49-F238E27FC236}">
                <a16:creationId xmlns:a16="http://schemas.microsoft.com/office/drawing/2014/main" id="{3480A6FD-74EF-9F31-9F50-2815D09DD88C}"/>
              </a:ext>
            </a:extLst>
          </p:cNvPr>
          <p:cNvSpPr/>
          <p:nvPr/>
        </p:nvSpPr>
        <p:spPr>
          <a:xfrm flipH="1" flipV="1">
            <a:off x="5833642" y="5109950"/>
            <a:ext cx="84768" cy="84768"/>
          </a:xfrm>
          <a:custGeom>
            <a:avLst/>
            <a:gdLst>
              <a:gd name="connsiteX0" fmla="*/ 84768 w 84768"/>
              <a:gd name="connsiteY0" fmla="*/ 42384 h 84768"/>
              <a:gd name="connsiteX1" fmla="*/ 42384 w 84768"/>
              <a:gd name="connsiteY1" fmla="*/ 84768 h 84768"/>
              <a:gd name="connsiteX2" fmla="*/ 0 w 84768"/>
              <a:gd name="connsiteY2" fmla="*/ 42384 h 84768"/>
              <a:gd name="connsiteX3" fmla="*/ 42384 w 84768"/>
              <a:gd name="connsiteY3" fmla="*/ 0 h 84768"/>
              <a:gd name="connsiteX4" fmla="*/ 84768 w 84768"/>
              <a:gd name="connsiteY4" fmla="*/ 42384 h 8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8" h="84768">
                <a:moveTo>
                  <a:pt x="84768" y="42384"/>
                </a:moveTo>
                <a:cubicBezTo>
                  <a:pt x="84768" y="65792"/>
                  <a:pt x="65792" y="84768"/>
                  <a:pt x="42384" y="84768"/>
                </a:cubicBezTo>
                <a:cubicBezTo>
                  <a:pt x="18976" y="84768"/>
                  <a:pt x="0" y="65792"/>
                  <a:pt x="0" y="42384"/>
                </a:cubicBezTo>
                <a:cubicBezTo>
                  <a:pt x="0" y="18976"/>
                  <a:pt x="18976" y="0"/>
                  <a:pt x="42384" y="0"/>
                </a:cubicBezTo>
                <a:cubicBezTo>
                  <a:pt x="65792" y="0"/>
                  <a:pt x="84768" y="18976"/>
                  <a:pt x="84768" y="42384"/>
                </a:cubicBezTo>
                <a:close/>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33" name="Freeform: Shape 32">
            <a:extLst>
              <a:ext uri="{FF2B5EF4-FFF2-40B4-BE49-F238E27FC236}">
                <a16:creationId xmlns:a16="http://schemas.microsoft.com/office/drawing/2014/main" id="{DFDF317F-1955-8E00-BECB-ADA476E92493}"/>
              </a:ext>
            </a:extLst>
          </p:cNvPr>
          <p:cNvSpPr/>
          <p:nvPr/>
        </p:nvSpPr>
        <p:spPr>
          <a:xfrm flipH="1" flipV="1">
            <a:off x="5918410" y="4875258"/>
            <a:ext cx="1125547" cy="277076"/>
          </a:xfrm>
          <a:custGeom>
            <a:avLst/>
            <a:gdLst>
              <a:gd name="connsiteX0" fmla="*/ 0 w 1125547"/>
              <a:gd name="connsiteY0" fmla="*/ 277076 h 277076"/>
              <a:gd name="connsiteX1" fmla="*/ 202970 w 1125547"/>
              <a:gd name="connsiteY1" fmla="*/ 0 h 277076"/>
              <a:gd name="connsiteX2" fmla="*/ 1125547 w 1125547"/>
              <a:gd name="connsiteY2" fmla="*/ 0 h 277076"/>
            </a:gdLst>
            <a:ahLst/>
            <a:cxnLst>
              <a:cxn ang="0">
                <a:pos x="connsiteX0" y="connsiteY0"/>
              </a:cxn>
              <a:cxn ang="0">
                <a:pos x="connsiteX1" y="connsiteY1"/>
              </a:cxn>
              <a:cxn ang="0">
                <a:pos x="connsiteX2" y="connsiteY2"/>
              </a:cxn>
            </a:cxnLst>
            <a:rect l="l" t="t" r="r" b="b"/>
            <a:pathLst>
              <a:path w="1125547" h="277076">
                <a:moveTo>
                  <a:pt x="0" y="277076"/>
                </a:moveTo>
                <a:lnTo>
                  <a:pt x="202970" y="0"/>
                </a:lnTo>
                <a:lnTo>
                  <a:pt x="1125547" y="0"/>
                </a:lnTo>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25" name="TextBox 24">
            <a:extLst>
              <a:ext uri="{FF2B5EF4-FFF2-40B4-BE49-F238E27FC236}">
                <a16:creationId xmlns:a16="http://schemas.microsoft.com/office/drawing/2014/main" id="{1AE7944E-6381-C9D5-0A63-0A9AF8800F30}"/>
              </a:ext>
            </a:extLst>
          </p:cNvPr>
          <p:cNvSpPr txBox="1"/>
          <p:nvPr/>
        </p:nvSpPr>
        <p:spPr>
          <a:xfrm>
            <a:off x="4799062" y="3651769"/>
            <a:ext cx="2160240" cy="1231106"/>
          </a:xfrm>
          <a:prstGeom prst="rect">
            <a:avLst/>
          </a:prstGeom>
          <a:noFill/>
        </p:spPr>
        <p:txBody>
          <a:bodyPr wrap="square">
            <a:spAutoFit/>
          </a:bodyPr>
          <a:lstStyle/>
          <a:p>
            <a:pPr>
              <a:buClr>
                <a:srgbClr val="0A90CD"/>
              </a:buClr>
              <a:buSzPct val="150000"/>
            </a:pPr>
            <a:r>
              <a:rPr lang="en-IN" sz="1400" b="1" dirty="0">
                <a:solidFill>
                  <a:srgbClr val="0A90CD"/>
                </a:solidFill>
                <a:latin typeface="Roboto" panose="02000000000000000000" pitchFamily="2" charset="0"/>
                <a:ea typeface="Roboto" panose="02000000000000000000" pitchFamily="2" charset="0"/>
              </a:rPr>
              <a:t>Domestic Equity</a:t>
            </a:r>
          </a:p>
          <a:p>
            <a:pPr marL="182563" indent="-182563">
              <a:buClr>
                <a:srgbClr val="0A90CD"/>
              </a:buClr>
              <a:buSzPct val="150000"/>
              <a:buFont typeface="Arial" panose="020B0604020202020204" pitchFamily="34" charset="0"/>
              <a:buChar char="•"/>
            </a:pPr>
            <a:r>
              <a:rPr lang="en-US" sz="1200" dirty="0" err="1">
                <a:latin typeface="Roboto" panose="02000000000000000000" pitchFamily="2" charset="0"/>
                <a:ea typeface="Roboto" panose="02000000000000000000" pitchFamily="2" charset="0"/>
              </a:rPr>
              <a:t>Largecaps</a:t>
            </a:r>
            <a:endParaRPr lang="en-US" sz="1200" dirty="0">
              <a:latin typeface="Roboto" panose="02000000000000000000" pitchFamily="2" charset="0"/>
              <a:ea typeface="Roboto" panose="02000000000000000000" pitchFamily="2" charset="0"/>
            </a:endParaRPr>
          </a:p>
          <a:p>
            <a:pPr marL="182563" indent="-182563">
              <a:buClr>
                <a:srgbClr val="0A90CD"/>
              </a:buClr>
              <a:buSzPct val="150000"/>
              <a:buFont typeface="Arial" panose="020B0604020202020204" pitchFamily="34" charset="0"/>
              <a:buChar char="•"/>
            </a:pPr>
            <a:r>
              <a:rPr lang="en-US" sz="1200" dirty="0">
                <a:latin typeface="Roboto" panose="02000000000000000000" pitchFamily="2" charset="0"/>
                <a:ea typeface="Roboto" panose="02000000000000000000" pitchFamily="2" charset="0"/>
              </a:rPr>
              <a:t>Midcaps</a:t>
            </a:r>
          </a:p>
          <a:p>
            <a:pPr marL="182563" indent="-182563">
              <a:buClr>
                <a:srgbClr val="0A90CD"/>
              </a:buClr>
              <a:buSzPct val="150000"/>
              <a:buFont typeface="Arial" panose="020B0604020202020204" pitchFamily="34" charset="0"/>
              <a:buChar char="•"/>
            </a:pPr>
            <a:r>
              <a:rPr lang="en-US" sz="1200" dirty="0" err="1">
                <a:latin typeface="Roboto" panose="02000000000000000000" pitchFamily="2" charset="0"/>
                <a:ea typeface="Roboto" panose="02000000000000000000" pitchFamily="2" charset="0"/>
              </a:rPr>
              <a:t>Smallcaps</a:t>
            </a:r>
            <a:endParaRPr lang="en-US" sz="1200" dirty="0">
              <a:latin typeface="Roboto" panose="02000000000000000000" pitchFamily="2" charset="0"/>
              <a:ea typeface="Roboto" panose="02000000000000000000" pitchFamily="2" charset="0"/>
            </a:endParaRPr>
          </a:p>
          <a:p>
            <a:pPr marL="182563" indent="-182563">
              <a:buClr>
                <a:srgbClr val="0A90CD"/>
              </a:buClr>
              <a:buSzPct val="150000"/>
              <a:buFont typeface="Arial" panose="020B0604020202020204" pitchFamily="34" charset="0"/>
              <a:buChar char="•"/>
            </a:pPr>
            <a:r>
              <a:rPr lang="en-US" sz="1200" dirty="0">
                <a:latin typeface="Roboto" panose="02000000000000000000" pitchFamily="2" charset="0"/>
                <a:ea typeface="Roboto" panose="02000000000000000000" pitchFamily="2" charset="0"/>
              </a:rPr>
              <a:t>Sector Funds</a:t>
            </a:r>
          </a:p>
          <a:p>
            <a:pPr marL="182563" indent="-182563">
              <a:buClr>
                <a:srgbClr val="0A90CD"/>
              </a:buClr>
              <a:buSzPct val="150000"/>
              <a:buFont typeface="Arial" panose="020B0604020202020204" pitchFamily="34" charset="0"/>
              <a:buChar char="•"/>
            </a:pPr>
            <a:r>
              <a:rPr lang="en-US" sz="1200" dirty="0">
                <a:latin typeface="Roboto" panose="02000000000000000000" pitchFamily="2" charset="0"/>
                <a:ea typeface="Roboto" panose="02000000000000000000" pitchFamily="2" charset="0"/>
              </a:rPr>
              <a:t>Style &amp; Factor Funds</a:t>
            </a:r>
          </a:p>
        </p:txBody>
      </p:sp>
      <p:sp>
        <p:nvSpPr>
          <p:cNvPr id="15" name="Freeform: Shape 14">
            <a:extLst>
              <a:ext uri="{FF2B5EF4-FFF2-40B4-BE49-F238E27FC236}">
                <a16:creationId xmlns:a16="http://schemas.microsoft.com/office/drawing/2014/main" id="{5D8EF8EB-0C2E-E41F-E379-E33B1906D55A}"/>
              </a:ext>
            </a:extLst>
          </p:cNvPr>
          <p:cNvSpPr/>
          <p:nvPr/>
        </p:nvSpPr>
        <p:spPr>
          <a:xfrm flipV="1">
            <a:off x="10952223" y="4528665"/>
            <a:ext cx="84768" cy="84768"/>
          </a:xfrm>
          <a:custGeom>
            <a:avLst/>
            <a:gdLst>
              <a:gd name="connsiteX0" fmla="*/ 84768 w 84768"/>
              <a:gd name="connsiteY0" fmla="*/ 42384 h 84768"/>
              <a:gd name="connsiteX1" fmla="*/ 42384 w 84768"/>
              <a:gd name="connsiteY1" fmla="*/ 84768 h 84768"/>
              <a:gd name="connsiteX2" fmla="*/ 0 w 84768"/>
              <a:gd name="connsiteY2" fmla="*/ 42384 h 84768"/>
              <a:gd name="connsiteX3" fmla="*/ 42384 w 84768"/>
              <a:gd name="connsiteY3" fmla="*/ 0 h 84768"/>
              <a:gd name="connsiteX4" fmla="*/ 84768 w 84768"/>
              <a:gd name="connsiteY4" fmla="*/ 42384 h 8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8" h="84768">
                <a:moveTo>
                  <a:pt x="84768" y="42384"/>
                </a:moveTo>
                <a:cubicBezTo>
                  <a:pt x="84768" y="65792"/>
                  <a:pt x="65792" y="84768"/>
                  <a:pt x="42384" y="84768"/>
                </a:cubicBezTo>
                <a:cubicBezTo>
                  <a:pt x="18976" y="84768"/>
                  <a:pt x="0" y="65792"/>
                  <a:pt x="0" y="42384"/>
                </a:cubicBezTo>
                <a:cubicBezTo>
                  <a:pt x="0" y="18976"/>
                  <a:pt x="18976" y="0"/>
                  <a:pt x="42384" y="0"/>
                </a:cubicBezTo>
                <a:cubicBezTo>
                  <a:pt x="65792" y="0"/>
                  <a:pt x="84768" y="18976"/>
                  <a:pt x="84768" y="42384"/>
                </a:cubicBezTo>
                <a:close/>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16" name="Freeform: Shape 15">
            <a:extLst>
              <a:ext uri="{FF2B5EF4-FFF2-40B4-BE49-F238E27FC236}">
                <a16:creationId xmlns:a16="http://schemas.microsoft.com/office/drawing/2014/main" id="{E081D482-EE9B-553E-C2D9-E2ED32DD7FB0}"/>
              </a:ext>
            </a:extLst>
          </p:cNvPr>
          <p:cNvSpPr/>
          <p:nvPr/>
        </p:nvSpPr>
        <p:spPr>
          <a:xfrm flipV="1">
            <a:off x="9826676" y="4293973"/>
            <a:ext cx="1125547" cy="277076"/>
          </a:xfrm>
          <a:custGeom>
            <a:avLst/>
            <a:gdLst>
              <a:gd name="connsiteX0" fmla="*/ 0 w 1125547"/>
              <a:gd name="connsiteY0" fmla="*/ 277076 h 277076"/>
              <a:gd name="connsiteX1" fmla="*/ 202970 w 1125547"/>
              <a:gd name="connsiteY1" fmla="*/ 0 h 277076"/>
              <a:gd name="connsiteX2" fmla="*/ 1125547 w 1125547"/>
              <a:gd name="connsiteY2" fmla="*/ 0 h 277076"/>
            </a:gdLst>
            <a:ahLst/>
            <a:cxnLst>
              <a:cxn ang="0">
                <a:pos x="connsiteX0" y="connsiteY0"/>
              </a:cxn>
              <a:cxn ang="0">
                <a:pos x="connsiteX1" y="connsiteY1"/>
              </a:cxn>
              <a:cxn ang="0">
                <a:pos x="connsiteX2" y="connsiteY2"/>
              </a:cxn>
            </a:cxnLst>
            <a:rect l="l" t="t" r="r" b="b"/>
            <a:pathLst>
              <a:path w="1125547" h="277076">
                <a:moveTo>
                  <a:pt x="0" y="277076"/>
                </a:moveTo>
                <a:lnTo>
                  <a:pt x="202970" y="0"/>
                </a:lnTo>
                <a:lnTo>
                  <a:pt x="1125547" y="0"/>
                </a:lnTo>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30" name="TextBox 29">
            <a:extLst>
              <a:ext uri="{FF2B5EF4-FFF2-40B4-BE49-F238E27FC236}">
                <a16:creationId xmlns:a16="http://schemas.microsoft.com/office/drawing/2014/main" id="{863AA2F3-F5D4-AE4B-3FD0-B4B0ECF07B59}"/>
              </a:ext>
            </a:extLst>
          </p:cNvPr>
          <p:cNvSpPr txBox="1"/>
          <p:nvPr/>
        </p:nvSpPr>
        <p:spPr>
          <a:xfrm>
            <a:off x="10198945" y="3645818"/>
            <a:ext cx="1584893" cy="677108"/>
          </a:xfrm>
          <a:prstGeom prst="rect">
            <a:avLst/>
          </a:prstGeom>
          <a:noFill/>
        </p:spPr>
        <p:txBody>
          <a:bodyPr wrap="square">
            <a:spAutoFit/>
          </a:bodyPr>
          <a:lstStyle/>
          <a:p>
            <a:pPr>
              <a:buClr>
                <a:srgbClr val="0A90CD"/>
              </a:buClr>
              <a:buSzPct val="150000"/>
            </a:pPr>
            <a:r>
              <a:rPr lang="en-IN" sz="1400" b="1" dirty="0">
                <a:solidFill>
                  <a:srgbClr val="0A90CD"/>
                </a:solidFill>
                <a:latin typeface="Roboto" panose="02000000000000000000" pitchFamily="2" charset="0"/>
                <a:ea typeface="Roboto" panose="02000000000000000000" pitchFamily="2" charset="0"/>
              </a:rPr>
              <a:t>Precious Metals</a:t>
            </a:r>
          </a:p>
          <a:p>
            <a:pPr marL="182563" indent="-182563">
              <a:buClr>
                <a:srgbClr val="0A90CD"/>
              </a:buClr>
              <a:buSzPct val="150000"/>
              <a:buFont typeface="Arial" panose="020B0604020202020204" pitchFamily="34" charset="0"/>
              <a:buChar char="•"/>
            </a:pPr>
            <a:r>
              <a:rPr lang="en-IN" sz="1200" dirty="0">
                <a:latin typeface="Roboto" panose="02000000000000000000" pitchFamily="2" charset="0"/>
                <a:ea typeface="Roboto" panose="02000000000000000000" pitchFamily="2" charset="0"/>
              </a:rPr>
              <a:t>Gold</a:t>
            </a:r>
          </a:p>
          <a:p>
            <a:pPr marL="182563" indent="-182563">
              <a:buClr>
                <a:srgbClr val="0A90CD"/>
              </a:buClr>
              <a:buSzPct val="150000"/>
              <a:buFont typeface="Arial" panose="020B0604020202020204" pitchFamily="34" charset="0"/>
              <a:buChar char="•"/>
            </a:pPr>
            <a:r>
              <a:rPr lang="en-IN" sz="1200" dirty="0">
                <a:latin typeface="Roboto" panose="02000000000000000000" pitchFamily="2" charset="0"/>
                <a:ea typeface="Roboto" panose="02000000000000000000" pitchFamily="2" charset="0"/>
              </a:rPr>
              <a:t>Silver</a:t>
            </a:r>
          </a:p>
        </p:txBody>
      </p:sp>
      <p:sp>
        <p:nvSpPr>
          <p:cNvPr id="18" name="Freeform: Shape 17">
            <a:extLst>
              <a:ext uri="{FF2B5EF4-FFF2-40B4-BE49-F238E27FC236}">
                <a16:creationId xmlns:a16="http://schemas.microsoft.com/office/drawing/2014/main" id="{BE901706-711B-36A3-47F9-3676E9002BFE}"/>
              </a:ext>
            </a:extLst>
          </p:cNvPr>
          <p:cNvSpPr/>
          <p:nvPr/>
        </p:nvSpPr>
        <p:spPr>
          <a:xfrm flipV="1">
            <a:off x="9470885" y="5559642"/>
            <a:ext cx="84768" cy="84768"/>
          </a:xfrm>
          <a:custGeom>
            <a:avLst/>
            <a:gdLst>
              <a:gd name="connsiteX0" fmla="*/ 84768 w 84768"/>
              <a:gd name="connsiteY0" fmla="*/ 42384 h 84768"/>
              <a:gd name="connsiteX1" fmla="*/ 42384 w 84768"/>
              <a:gd name="connsiteY1" fmla="*/ 84768 h 84768"/>
              <a:gd name="connsiteX2" fmla="*/ 0 w 84768"/>
              <a:gd name="connsiteY2" fmla="*/ 42384 h 84768"/>
              <a:gd name="connsiteX3" fmla="*/ 42384 w 84768"/>
              <a:gd name="connsiteY3" fmla="*/ 0 h 84768"/>
              <a:gd name="connsiteX4" fmla="*/ 84768 w 84768"/>
              <a:gd name="connsiteY4" fmla="*/ 42384 h 8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68" h="84768">
                <a:moveTo>
                  <a:pt x="84768" y="42384"/>
                </a:moveTo>
                <a:cubicBezTo>
                  <a:pt x="84768" y="65792"/>
                  <a:pt x="65792" y="84768"/>
                  <a:pt x="42384" y="84768"/>
                </a:cubicBezTo>
                <a:cubicBezTo>
                  <a:pt x="18976" y="84768"/>
                  <a:pt x="0" y="65792"/>
                  <a:pt x="0" y="42384"/>
                </a:cubicBezTo>
                <a:cubicBezTo>
                  <a:pt x="0" y="18976"/>
                  <a:pt x="18976" y="0"/>
                  <a:pt x="42384" y="0"/>
                </a:cubicBezTo>
                <a:cubicBezTo>
                  <a:pt x="65792" y="0"/>
                  <a:pt x="84768" y="18976"/>
                  <a:pt x="84768" y="42384"/>
                </a:cubicBezTo>
                <a:close/>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19" name="Freeform: Shape 18">
            <a:extLst>
              <a:ext uri="{FF2B5EF4-FFF2-40B4-BE49-F238E27FC236}">
                <a16:creationId xmlns:a16="http://schemas.microsoft.com/office/drawing/2014/main" id="{0222AB30-F9D8-EC53-957B-D71D285E7A62}"/>
              </a:ext>
            </a:extLst>
          </p:cNvPr>
          <p:cNvSpPr/>
          <p:nvPr/>
        </p:nvSpPr>
        <p:spPr>
          <a:xfrm flipV="1">
            <a:off x="8345338" y="5324950"/>
            <a:ext cx="1125547" cy="277076"/>
          </a:xfrm>
          <a:custGeom>
            <a:avLst/>
            <a:gdLst>
              <a:gd name="connsiteX0" fmla="*/ 0 w 1125547"/>
              <a:gd name="connsiteY0" fmla="*/ 277076 h 277076"/>
              <a:gd name="connsiteX1" fmla="*/ 202970 w 1125547"/>
              <a:gd name="connsiteY1" fmla="*/ 0 h 277076"/>
              <a:gd name="connsiteX2" fmla="*/ 1125547 w 1125547"/>
              <a:gd name="connsiteY2" fmla="*/ 0 h 277076"/>
            </a:gdLst>
            <a:ahLst/>
            <a:cxnLst>
              <a:cxn ang="0">
                <a:pos x="connsiteX0" y="connsiteY0"/>
              </a:cxn>
              <a:cxn ang="0">
                <a:pos x="connsiteX1" y="connsiteY1"/>
              </a:cxn>
              <a:cxn ang="0">
                <a:pos x="connsiteX2" y="connsiteY2"/>
              </a:cxn>
            </a:cxnLst>
            <a:rect l="l" t="t" r="r" b="b"/>
            <a:pathLst>
              <a:path w="1125547" h="277076">
                <a:moveTo>
                  <a:pt x="0" y="277076"/>
                </a:moveTo>
                <a:lnTo>
                  <a:pt x="202970" y="0"/>
                </a:lnTo>
                <a:lnTo>
                  <a:pt x="1125547" y="0"/>
                </a:lnTo>
              </a:path>
            </a:pathLst>
          </a:custGeom>
          <a:noFill/>
          <a:ln w="13110" cap="rnd">
            <a:solidFill>
              <a:srgbClr val="000000"/>
            </a:solidFill>
            <a:prstDash val="solid"/>
            <a:round/>
          </a:ln>
        </p:spPr>
        <p:txBody>
          <a:bodyPr rtlCol="0" anchor="ctr"/>
          <a:lstStyle/>
          <a:p>
            <a:endParaRPr lang="en-IN">
              <a:latin typeface="Roboto" panose="02000000000000000000" pitchFamily="2" charset="0"/>
              <a:ea typeface="Roboto" panose="02000000000000000000" pitchFamily="2" charset="0"/>
            </a:endParaRPr>
          </a:p>
        </p:txBody>
      </p:sp>
      <p:sp>
        <p:nvSpPr>
          <p:cNvPr id="32" name="TextBox 31">
            <a:extLst>
              <a:ext uri="{FF2B5EF4-FFF2-40B4-BE49-F238E27FC236}">
                <a16:creationId xmlns:a16="http://schemas.microsoft.com/office/drawing/2014/main" id="{ECA4EB83-BDE3-BDA3-85AF-D904DC510369}"/>
              </a:ext>
            </a:extLst>
          </p:cNvPr>
          <p:cNvSpPr txBox="1"/>
          <p:nvPr/>
        </p:nvSpPr>
        <p:spPr>
          <a:xfrm>
            <a:off x="9694889" y="5211410"/>
            <a:ext cx="1584893" cy="677108"/>
          </a:xfrm>
          <a:prstGeom prst="rect">
            <a:avLst/>
          </a:prstGeom>
          <a:noFill/>
        </p:spPr>
        <p:txBody>
          <a:bodyPr wrap="square">
            <a:spAutoFit/>
          </a:bodyPr>
          <a:lstStyle/>
          <a:p>
            <a:pPr>
              <a:buClr>
                <a:srgbClr val="0A90CD"/>
              </a:buClr>
              <a:buSzPct val="150000"/>
            </a:pPr>
            <a:r>
              <a:rPr lang="en-IN" sz="1400" b="1" dirty="0">
                <a:solidFill>
                  <a:srgbClr val="0A90CD"/>
                </a:solidFill>
                <a:latin typeface="Roboto" panose="02000000000000000000" pitchFamily="2" charset="0"/>
                <a:ea typeface="Roboto" panose="02000000000000000000" pitchFamily="2" charset="0"/>
              </a:rPr>
              <a:t>Alternates</a:t>
            </a:r>
          </a:p>
          <a:p>
            <a:pPr marL="182563" indent="-182563">
              <a:buClr>
                <a:srgbClr val="0A90CD"/>
              </a:buClr>
              <a:buSzPct val="150000"/>
              <a:buFont typeface="Arial" panose="020B0604020202020204" pitchFamily="34" charset="0"/>
              <a:buChar char="•"/>
            </a:pPr>
            <a:r>
              <a:rPr lang="en-IN" sz="1200" dirty="0">
                <a:latin typeface="Roboto" panose="02000000000000000000" pitchFamily="2" charset="0"/>
                <a:ea typeface="Roboto" panose="02000000000000000000" pitchFamily="2" charset="0"/>
              </a:rPr>
              <a:t>REITs</a:t>
            </a:r>
          </a:p>
          <a:p>
            <a:pPr marL="182563" indent="-182563">
              <a:buClr>
                <a:srgbClr val="0A90CD"/>
              </a:buClr>
              <a:buSzPct val="150000"/>
              <a:buFont typeface="Arial" panose="020B0604020202020204" pitchFamily="34" charset="0"/>
              <a:buChar char="•"/>
            </a:pPr>
            <a:r>
              <a:rPr lang="en-IN" sz="1200" dirty="0">
                <a:latin typeface="Roboto" panose="02000000000000000000" pitchFamily="2" charset="0"/>
                <a:ea typeface="Roboto" panose="02000000000000000000" pitchFamily="2" charset="0"/>
              </a:rPr>
              <a:t>INVITs</a:t>
            </a:r>
          </a:p>
        </p:txBody>
      </p:sp>
    </p:spTree>
    <p:extLst>
      <p:ext uri="{BB962C8B-B14F-4D97-AF65-F5344CB8AC3E}">
        <p14:creationId xmlns:p14="http://schemas.microsoft.com/office/powerpoint/2010/main" val="26240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a:extLst>
              <a:ext uri="{FF2B5EF4-FFF2-40B4-BE49-F238E27FC236}">
                <a16:creationId xmlns:a16="http://schemas.microsoft.com/office/drawing/2014/main" id="{CD9BB124-93E8-BED3-2D1C-87A90AEAEA09}"/>
              </a:ext>
            </a:extLst>
          </p:cNvPr>
          <p:cNvSpPr txBox="1">
            <a:spLocks/>
          </p:cNvSpPr>
          <p:nvPr/>
        </p:nvSpPr>
        <p:spPr>
          <a:xfrm flipH="1">
            <a:off x="11816700" y="6579001"/>
            <a:ext cx="373713"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E0665678-78BE-012E-99CA-3A5A840E0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25421" y="45418"/>
            <a:ext cx="1118457" cy="540000"/>
          </a:xfrm>
          <a:prstGeom prst="rect">
            <a:avLst/>
          </a:prstGeom>
          <a:noFill/>
        </p:spPr>
      </p:pic>
      <p:sp>
        <p:nvSpPr>
          <p:cNvPr id="52" name="Rectangle 51">
            <a:extLst>
              <a:ext uri="{FF2B5EF4-FFF2-40B4-BE49-F238E27FC236}">
                <a16:creationId xmlns:a16="http://schemas.microsoft.com/office/drawing/2014/main" id="{B83FEE7B-1DCB-312D-86E5-AB7D99846296}"/>
              </a:ext>
            </a:extLst>
          </p:cNvPr>
          <p:cNvSpPr/>
          <p:nvPr/>
        </p:nvSpPr>
        <p:spPr>
          <a:xfrm>
            <a:off x="262558" y="175150"/>
            <a:ext cx="10547556" cy="646331"/>
          </a:xfrm>
          <a:prstGeom prst="rect">
            <a:avLst/>
          </a:prstGeom>
        </p:spPr>
        <p:txBody>
          <a:bodyPr wrap="square">
            <a:spAutoFit/>
          </a:bodyPr>
          <a:lstStyle/>
          <a:p>
            <a:r>
              <a:rPr lang="en-US" sz="3600" b="1" dirty="0">
                <a:latin typeface="Roboto" panose="02000000000000000000" pitchFamily="2" charset="0"/>
                <a:ea typeface="Roboto" panose="02000000000000000000" pitchFamily="2" charset="0"/>
              </a:rPr>
              <a:t>Proprietary Factors for Dynamic Asset Allocation</a:t>
            </a:r>
          </a:p>
        </p:txBody>
      </p:sp>
      <p:sp>
        <p:nvSpPr>
          <p:cNvPr id="37" name="Oval 36">
            <a:extLst>
              <a:ext uri="{FF2B5EF4-FFF2-40B4-BE49-F238E27FC236}">
                <a16:creationId xmlns:a16="http://schemas.microsoft.com/office/drawing/2014/main" id="{183DBC32-9B3D-D64A-2A98-44F92D742FF4}"/>
              </a:ext>
            </a:extLst>
          </p:cNvPr>
          <p:cNvSpPr/>
          <p:nvPr/>
        </p:nvSpPr>
        <p:spPr>
          <a:xfrm>
            <a:off x="-755772" y="1545776"/>
            <a:ext cx="4320000" cy="4320000"/>
          </a:xfrm>
          <a:prstGeom prst="ellipse">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38" name="Freeform: Shape 46">
            <a:extLst>
              <a:ext uri="{FF2B5EF4-FFF2-40B4-BE49-F238E27FC236}">
                <a16:creationId xmlns:a16="http://schemas.microsoft.com/office/drawing/2014/main" id="{2B6EB6F7-4F4B-3954-F5C7-D6ED36A4FC51}"/>
              </a:ext>
            </a:extLst>
          </p:cNvPr>
          <p:cNvSpPr/>
          <p:nvPr/>
        </p:nvSpPr>
        <p:spPr>
          <a:xfrm flipH="1">
            <a:off x="3178580" y="1197546"/>
            <a:ext cx="625667" cy="1039645"/>
          </a:xfrm>
          <a:custGeom>
            <a:avLst/>
            <a:gdLst>
              <a:gd name="connsiteX0" fmla="*/ 595713 w 602709"/>
              <a:gd name="connsiteY0" fmla="*/ 508580 h 1039645"/>
              <a:gd name="connsiteX1" fmla="*/ 479866 w 602709"/>
              <a:gd name="connsiteY1" fmla="*/ 434773 h 1039645"/>
              <a:gd name="connsiteX2" fmla="*/ 0 w 602709"/>
              <a:gd name="connsiteY2" fmla="*/ 0 h 1039645"/>
              <a:gd name="connsiteX3" fmla="*/ 0 w 602709"/>
              <a:gd name="connsiteY3" fmla="*/ 1039645 h 1039645"/>
              <a:gd name="connsiteX4" fmla="*/ 479333 w 602709"/>
              <a:gd name="connsiteY4" fmla="*/ 608241 h 1039645"/>
              <a:gd name="connsiteX5" fmla="*/ 595713 w 602709"/>
              <a:gd name="connsiteY5" fmla="*/ 534095 h 1039645"/>
              <a:gd name="connsiteX6" fmla="*/ 595713 w 602709"/>
              <a:gd name="connsiteY6" fmla="*/ 508604 h 103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709" h="1039645">
                <a:moveTo>
                  <a:pt x="595713" y="508580"/>
                </a:moveTo>
                <a:lnTo>
                  <a:pt x="479866" y="434773"/>
                </a:lnTo>
                <a:cubicBezTo>
                  <a:pt x="441073" y="198498"/>
                  <a:pt x="243301" y="15750"/>
                  <a:pt x="0" y="0"/>
                </a:cubicBezTo>
                <a:lnTo>
                  <a:pt x="0" y="1039645"/>
                </a:lnTo>
                <a:cubicBezTo>
                  <a:pt x="242138" y="1023968"/>
                  <a:pt x="439207" y="842892"/>
                  <a:pt x="479333" y="608241"/>
                </a:cubicBezTo>
                <a:lnTo>
                  <a:pt x="595713" y="534095"/>
                </a:lnTo>
                <a:cubicBezTo>
                  <a:pt x="605042" y="528158"/>
                  <a:pt x="605042" y="514540"/>
                  <a:pt x="595713" y="508604"/>
                </a:cubicBezTo>
                <a:close/>
              </a:path>
            </a:pathLst>
          </a:custGeom>
          <a:solidFill>
            <a:srgbClr val="A6DCE9"/>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39" name="Freeform: Shape 47">
            <a:extLst>
              <a:ext uri="{FF2B5EF4-FFF2-40B4-BE49-F238E27FC236}">
                <a16:creationId xmlns:a16="http://schemas.microsoft.com/office/drawing/2014/main" id="{14AC0579-6954-9A70-4ABC-784C4666689E}"/>
              </a:ext>
            </a:extLst>
          </p:cNvPr>
          <p:cNvSpPr/>
          <p:nvPr/>
        </p:nvSpPr>
        <p:spPr>
          <a:xfrm flipH="1">
            <a:off x="3388590" y="1299387"/>
            <a:ext cx="867804" cy="835961"/>
          </a:xfrm>
          <a:custGeom>
            <a:avLst/>
            <a:gdLst>
              <a:gd name="connsiteX0" fmla="*/ 835961 w 835961"/>
              <a:gd name="connsiteY0" fmla="*/ 417981 h 835961"/>
              <a:gd name="connsiteX1" fmla="*/ 417981 w 835961"/>
              <a:gd name="connsiteY1" fmla="*/ 835962 h 835961"/>
              <a:gd name="connsiteX2" fmla="*/ 0 w 835961"/>
              <a:gd name="connsiteY2" fmla="*/ 417981 h 835961"/>
              <a:gd name="connsiteX3" fmla="*/ 417981 w 835961"/>
              <a:gd name="connsiteY3" fmla="*/ 0 h 835961"/>
              <a:gd name="connsiteX4" fmla="*/ 835961 w 835961"/>
              <a:gd name="connsiteY4" fmla="*/ 417981 h 83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961" h="835961">
                <a:moveTo>
                  <a:pt x="835961" y="417981"/>
                </a:moveTo>
                <a:cubicBezTo>
                  <a:pt x="835961" y="648825"/>
                  <a:pt x="648825" y="835962"/>
                  <a:pt x="417981" y="835962"/>
                </a:cubicBezTo>
                <a:cubicBezTo>
                  <a:pt x="187136" y="835962"/>
                  <a:pt x="0" y="648825"/>
                  <a:pt x="0" y="417981"/>
                </a:cubicBezTo>
                <a:cubicBezTo>
                  <a:pt x="0" y="187136"/>
                  <a:pt x="187136" y="0"/>
                  <a:pt x="417981" y="0"/>
                </a:cubicBezTo>
                <a:cubicBezTo>
                  <a:pt x="648825" y="0"/>
                  <a:pt x="835961" y="187136"/>
                  <a:pt x="835961" y="417981"/>
                </a:cubicBezTo>
                <a:close/>
              </a:path>
            </a:pathLst>
          </a:cu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lt1"/>
              </a:solidFill>
              <a:latin typeface="Roboto" panose="02000000000000000000" pitchFamily="2" charset="0"/>
              <a:ea typeface="Roboto" panose="02000000000000000000" pitchFamily="2" charset="0"/>
            </a:endParaRPr>
          </a:p>
        </p:txBody>
      </p:sp>
      <p:sp>
        <p:nvSpPr>
          <p:cNvPr id="40" name="Freeform: Shape 52">
            <a:extLst>
              <a:ext uri="{FF2B5EF4-FFF2-40B4-BE49-F238E27FC236}">
                <a16:creationId xmlns:a16="http://schemas.microsoft.com/office/drawing/2014/main" id="{33D95913-7C86-DEE2-4265-5BFDCC4FC7B8}"/>
              </a:ext>
            </a:extLst>
          </p:cNvPr>
          <p:cNvSpPr/>
          <p:nvPr/>
        </p:nvSpPr>
        <p:spPr>
          <a:xfrm flipH="1">
            <a:off x="3952826" y="2031496"/>
            <a:ext cx="625668" cy="1039645"/>
          </a:xfrm>
          <a:custGeom>
            <a:avLst/>
            <a:gdLst>
              <a:gd name="connsiteX0" fmla="*/ 595713 w 602710"/>
              <a:gd name="connsiteY0" fmla="*/ 508604 h 1039645"/>
              <a:gd name="connsiteX1" fmla="*/ 479866 w 602710"/>
              <a:gd name="connsiteY1" fmla="*/ 434797 h 1039645"/>
              <a:gd name="connsiteX2" fmla="*/ 0 w 602710"/>
              <a:gd name="connsiteY2" fmla="*/ 0 h 1039645"/>
              <a:gd name="connsiteX3" fmla="*/ 0 w 602710"/>
              <a:gd name="connsiteY3" fmla="*/ 1039645 h 1039645"/>
              <a:gd name="connsiteX4" fmla="*/ 479333 w 602710"/>
              <a:gd name="connsiteY4" fmla="*/ 608241 h 1039645"/>
              <a:gd name="connsiteX5" fmla="*/ 595713 w 602710"/>
              <a:gd name="connsiteY5" fmla="*/ 534095 h 1039645"/>
              <a:gd name="connsiteX6" fmla="*/ 595713 w 602710"/>
              <a:gd name="connsiteY6" fmla="*/ 508604 h 103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710" h="1039645">
                <a:moveTo>
                  <a:pt x="595713" y="508604"/>
                </a:moveTo>
                <a:lnTo>
                  <a:pt x="479866" y="434797"/>
                </a:lnTo>
                <a:cubicBezTo>
                  <a:pt x="441073" y="198498"/>
                  <a:pt x="243301" y="15774"/>
                  <a:pt x="0" y="0"/>
                </a:cubicBezTo>
                <a:lnTo>
                  <a:pt x="0" y="1039645"/>
                </a:lnTo>
                <a:cubicBezTo>
                  <a:pt x="242138" y="1023968"/>
                  <a:pt x="439207" y="842892"/>
                  <a:pt x="479333" y="608241"/>
                </a:cubicBezTo>
                <a:lnTo>
                  <a:pt x="595713" y="534095"/>
                </a:lnTo>
                <a:cubicBezTo>
                  <a:pt x="605042" y="528158"/>
                  <a:pt x="605042" y="514540"/>
                  <a:pt x="595713" y="508604"/>
                </a:cubicBezTo>
                <a:close/>
              </a:path>
            </a:pathLst>
          </a:custGeom>
          <a:solidFill>
            <a:srgbClr val="DCBBD9"/>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41" name="Freeform: Shape 53">
            <a:extLst>
              <a:ext uri="{FF2B5EF4-FFF2-40B4-BE49-F238E27FC236}">
                <a16:creationId xmlns:a16="http://schemas.microsoft.com/office/drawing/2014/main" id="{CE9D5AAE-D9F2-8904-2E2D-5C5E8C8AAADB}"/>
              </a:ext>
            </a:extLst>
          </p:cNvPr>
          <p:cNvSpPr/>
          <p:nvPr/>
        </p:nvSpPr>
        <p:spPr>
          <a:xfrm flipH="1">
            <a:off x="4162836" y="2133362"/>
            <a:ext cx="867804" cy="835961"/>
          </a:xfrm>
          <a:custGeom>
            <a:avLst/>
            <a:gdLst>
              <a:gd name="connsiteX0" fmla="*/ 835961 w 835961"/>
              <a:gd name="connsiteY0" fmla="*/ 417981 h 835961"/>
              <a:gd name="connsiteX1" fmla="*/ 417981 w 835961"/>
              <a:gd name="connsiteY1" fmla="*/ 835962 h 835961"/>
              <a:gd name="connsiteX2" fmla="*/ 0 w 835961"/>
              <a:gd name="connsiteY2" fmla="*/ 417981 h 835961"/>
              <a:gd name="connsiteX3" fmla="*/ 417981 w 835961"/>
              <a:gd name="connsiteY3" fmla="*/ 0 h 835961"/>
              <a:gd name="connsiteX4" fmla="*/ 835961 w 835961"/>
              <a:gd name="connsiteY4" fmla="*/ 417981 h 83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961" h="835961">
                <a:moveTo>
                  <a:pt x="835961" y="417981"/>
                </a:moveTo>
                <a:cubicBezTo>
                  <a:pt x="835961" y="648825"/>
                  <a:pt x="648825" y="835962"/>
                  <a:pt x="417981" y="835962"/>
                </a:cubicBezTo>
                <a:cubicBezTo>
                  <a:pt x="187136" y="835962"/>
                  <a:pt x="0" y="648825"/>
                  <a:pt x="0" y="417981"/>
                </a:cubicBezTo>
                <a:cubicBezTo>
                  <a:pt x="0" y="187136"/>
                  <a:pt x="187136" y="0"/>
                  <a:pt x="417981" y="0"/>
                </a:cubicBezTo>
                <a:cubicBezTo>
                  <a:pt x="648825" y="0"/>
                  <a:pt x="835961" y="187136"/>
                  <a:pt x="835961" y="417981"/>
                </a:cubicBezTo>
                <a:close/>
              </a:path>
            </a:pathLst>
          </a:cu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lt1"/>
              </a:solidFill>
              <a:latin typeface="Roboto" panose="02000000000000000000" pitchFamily="2" charset="0"/>
              <a:ea typeface="Roboto" panose="02000000000000000000" pitchFamily="2" charset="0"/>
            </a:endParaRPr>
          </a:p>
        </p:txBody>
      </p:sp>
      <p:sp>
        <p:nvSpPr>
          <p:cNvPr id="43" name="Freeform: Shape 54">
            <a:extLst>
              <a:ext uri="{FF2B5EF4-FFF2-40B4-BE49-F238E27FC236}">
                <a16:creationId xmlns:a16="http://schemas.microsoft.com/office/drawing/2014/main" id="{6A95F886-C11B-4762-AA60-5C89A79EAE2F}"/>
              </a:ext>
            </a:extLst>
          </p:cNvPr>
          <p:cNvSpPr/>
          <p:nvPr/>
        </p:nvSpPr>
        <p:spPr>
          <a:xfrm flipH="1">
            <a:off x="4255298" y="3201503"/>
            <a:ext cx="625667" cy="1039645"/>
          </a:xfrm>
          <a:custGeom>
            <a:avLst/>
            <a:gdLst>
              <a:gd name="connsiteX0" fmla="*/ 595713 w 602709"/>
              <a:gd name="connsiteY0" fmla="*/ 508580 h 1039645"/>
              <a:gd name="connsiteX1" fmla="*/ 479866 w 602709"/>
              <a:gd name="connsiteY1" fmla="*/ 434773 h 1039645"/>
              <a:gd name="connsiteX2" fmla="*/ 0 w 602709"/>
              <a:gd name="connsiteY2" fmla="*/ 0 h 1039645"/>
              <a:gd name="connsiteX3" fmla="*/ 0 w 602709"/>
              <a:gd name="connsiteY3" fmla="*/ 1039645 h 1039645"/>
              <a:gd name="connsiteX4" fmla="*/ 479333 w 602709"/>
              <a:gd name="connsiteY4" fmla="*/ 608241 h 1039645"/>
              <a:gd name="connsiteX5" fmla="*/ 595713 w 602709"/>
              <a:gd name="connsiteY5" fmla="*/ 534094 h 1039645"/>
              <a:gd name="connsiteX6" fmla="*/ 595713 w 602709"/>
              <a:gd name="connsiteY6" fmla="*/ 508604 h 103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709" h="1039645">
                <a:moveTo>
                  <a:pt x="595713" y="508580"/>
                </a:moveTo>
                <a:lnTo>
                  <a:pt x="479866" y="434773"/>
                </a:lnTo>
                <a:cubicBezTo>
                  <a:pt x="441073" y="198474"/>
                  <a:pt x="243301" y="15750"/>
                  <a:pt x="0" y="0"/>
                </a:cubicBezTo>
                <a:lnTo>
                  <a:pt x="0" y="1039645"/>
                </a:lnTo>
                <a:cubicBezTo>
                  <a:pt x="242138" y="1023968"/>
                  <a:pt x="439207" y="842892"/>
                  <a:pt x="479333" y="608241"/>
                </a:cubicBezTo>
                <a:lnTo>
                  <a:pt x="595713" y="534094"/>
                </a:lnTo>
                <a:cubicBezTo>
                  <a:pt x="605042" y="528158"/>
                  <a:pt x="605042" y="514540"/>
                  <a:pt x="595713" y="508604"/>
                </a:cubicBezTo>
                <a:close/>
              </a:path>
            </a:pathLst>
          </a:custGeom>
          <a:solidFill>
            <a:srgbClr val="FED401"/>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45" name="Freeform: Shape 55">
            <a:extLst>
              <a:ext uri="{FF2B5EF4-FFF2-40B4-BE49-F238E27FC236}">
                <a16:creationId xmlns:a16="http://schemas.microsoft.com/office/drawing/2014/main" id="{3AEF9964-C915-8B65-B9C1-3B659CAF6D0B}"/>
              </a:ext>
            </a:extLst>
          </p:cNvPr>
          <p:cNvSpPr/>
          <p:nvPr/>
        </p:nvSpPr>
        <p:spPr>
          <a:xfrm flipH="1">
            <a:off x="4465308" y="3303320"/>
            <a:ext cx="867804" cy="835961"/>
          </a:xfrm>
          <a:custGeom>
            <a:avLst/>
            <a:gdLst>
              <a:gd name="connsiteX0" fmla="*/ 835961 w 835961"/>
              <a:gd name="connsiteY0" fmla="*/ 417981 h 835961"/>
              <a:gd name="connsiteX1" fmla="*/ 417981 w 835961"/>
              <a:gd name="connsiteY1" fmla="*/ 835962 h 835961"/>
              <a:gd name="connsiteX2" fmla="*/ 0 w 835961"/>
              <a:gd name="connsiteY2" fmla="*/ 417981 h 835961"/>
              <a:gd name="connsiteX3" fmla="*/ 417981 w 835961"/>
              <a:gd name="connsiteY3" fmla="*/ 0 h 835961"/>
              <a:gd name="connsiteX4" fmla="*/ 835961 w 835961"/>
              <a:gd name="connsiteY4" fmla="*/ 417981 h 83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961" h="835961">
                <a:moveTo>
                  <a:pt x="835961" y="417981"/>
                </a:moveTo>
                <a:cubicBezTo>
                  <a:pt x="835961" y="648825"/>
                  <a:pt x="648825" y="835962"/>
                  <a:pt x="417981" y="835962"/>
                </a:cubicBezTo>
                <a:cubicBezTo>
                  <a:pt x="187136" y="835962"/>
                  <a:pt x="0" y="648825"/>
                  <a:pt x="0" y="417981"/>
                </a:cubicBezTo>
                <a:cubicBezTo>
                  <a:pt x="0" y="187137"/>
                  <a:pt x="187136" y="0"/>
                  <a:pt x="417981" y="0"/>
                </a:cubicBezTo>
                <a:cubicBezTo>
                  <a:pt x="648825" y="0"/>
                  <a:pt x="835961" y="187137"/>
                  <a:pt x="835961" y="417981"/>
                </a:cubicBezTo>
                <a:close/>
              </a:path>
            </a:pathLst>
          </a:cu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lt1"/>
              </a:solidFill>
              <a:latin typeface="Roboto" panose="02000000000000000000" pitchFamily="2" charset="0"/>
              <a:ea typeface="Roboto" panose="02000000000000000000" pitchFamily="2" charset="0"/>
            </a:endParaRPr>
          </a:p>
        </p:txBody>
      </p:sp>
      <p:sp>
        <p:nvSpPr>
          <p:cNvPr id="46" name="Freeform: Shape 56">
            <a:extLst>
              <a:ext uri="{FF2B5EF4-FFF2-40B4-BE49-F238E27FC236}">
                <a16:creationId xmlns:a16="http://schemas.microsoft.com/office/drawing/2014/main" id="{C8189903-DEBA-591A-2824-CC1756590307}"/>
              </a:ext>
            </a:extLst>
          </p:cNvPr>
          <p:cNvSpPr/>
          <p:nvPr/>
        </p:nvSpPr>
        <p:spPr>
          <a:xfrm flipH="1">
            <a:off x="3950403" y="4371461"/>
            <a:ext cx="625668" cy="1039645"/>
          </a:xfrm>
          <a:custGeom>
            <a:avLst/>
            <a:gdLst>
              <a:gd name="connsiteX0" fmla="*/ 595713 w 602710"/>
              <a:gd name="connsiteY0" fmla="*/ 508580 h 1039645"/>
              <a:gd name="connsiteX1" fmla="*/ 479866 w 602710"/>
              <a:gd name="connsiteY1" fmla="*/ 434773 h 1039645"/>
              <a:gd name="connsiteX2" fmla="*/ 0 w 602710"/>
              <a:gd name="connsiteY2" fmla="*/ 0 h 1039645"/>
              <a:gd name="connsiteX3" fmla="*/ 0 w 602710"/>
              <a:gd name="connsiteY3" fmla="*/ 1039646 h 1039645"/>
              <a:gd name="connsiteX4" fmla="*/ 479333 w 602710"/>
              <a:gd name="connsiteY4" fmla="*/ 608241 h 1039645"/>
              <a:gd name="connsiteX5" fmla="*/ 595713 w 602710"/>
              <a:gd name="connsiteY5" fmla="*/ 534095 h 1039645"/>
              <a:gd name="connsiteX6" fmla="*/ 595713 w 602710"/>
              <a:gd name="connsiteY6" fmla="*/ 508604 h 103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710" h="1039645">
                <a:moveTo>
                  <a:pt x="595713" y="508580"/>
                </a:moveTo>
                <a:lnTo>
                  <a:pt x="479866" y="434773"/>
                </a:lnTo>
                <a:cubicBezTo>
                  <a:pt x="441073" y="198474"/>
                  <a:pt x="243301" y="15750"/>
                  <a:pt x="0" y="0"/>
                </a:cubicBezTo>
                <a:lnTo>
                  <a:pt x="0" y="1039646"/>
                </a:lnTo>
                <a:cubicBezTo>
                  <a:pt x="242138" y="1023968"/>
                  <a:pt x="439207" y="842892"/>
                  <a:pt x="479333" y="608241"/>
                </a:cubicBezTo>
                <a:lnTo>
                  <a:pt x="595713" y="534095"/>
                </a:lnTo>
                <a:cubicBezTo>
                  <a:pt x="605042" y="528158"/>
                  <a:pt x="605042" y="514540"/>
                  <a:pt x="595713" y="508604"/>
                </a:cubicBezTo>
                <a:close/>
              </a:path>
            </a:pathLst>
          </a:custGeom>
          <a:solidFill>
            <a:srgbClr val="FDDFD4"/>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49" name="Freeform: Shape 57">
            <a:extLst>
              <a:ext uri="{FF2B5EF4-FFF2-40B4-BE49-F238E27FC236}">
                <a16:creationId xmlns:a16="http://schemas.microsoft.com/office/drawing/2014/main" id="{CFEEB56F-6A1F-1FE0-F6CB-41838F3574D2}"/>
              </a:ext>
            </a:extLst>
          </p:cNvPr>
          <p:cNvSpPr/>
          <p:nvPr/>
        </p:nvSpPr>
        <p:spPr>
          <a:xfrm flipH="1">
            <a:off x="4160413" y="4473279"/>
            <a:ext cx="867804" cy="835961"/>
          </a:xfrm>
          <a:custGeom>
            <a:avLst/>
            <a:gdLst>
              <a:gd name="connsiteX0" fmla="*/ 835961 w 835961"/>
              <a:gd name="connsiteY0" fmla="*/ 417981 h 835961"/>
              <a:gd name="connsiteX1" fmla="*/ 417981 w 835961"/>
              <a:gd name="connsiteY1" fmla="*/ 835962 h 835961"/>
              <a:gd name="connsiteX2" fmla="*/ 0 w 835961"/>
              <a:gd name="connsiteY2" fmla="*/ 417981 h 835961"/>
              <a:gd name="connsiteX3" fmla="*/ 417981 w 835961"/>
              <a:gd name="connsiteY3" fmla="*/ 0 h 835961"/>
              <a:gd name="connsiteX4" fmla="*/ 835961 w 835961"/>
              <a:gd name="connsiteY4" fmla="*/ 417981 h 83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961" h="835961">
                <a:moveTo>
                  <a:pt x="835961" y="417981"/>
                </a:moveTo>
                <a:cubicBezTo>
                  <a:pt x="835961" y="648825"/>
                  <a:pt x="648825" y="835962"/>
                  <a:pt x="417981" y="835962"/>
                </a:cubicBezTo>
                <a:cubicBezTo>
                  <a:pt x="187136" y="835962"/>
                  <a:pt x="0" y="648825"/>
                  <a:pt x="0" y="417981"/>
                </a:cubicBezTo>
                <a:cubicBezTo>
                  <a:pt x="0" y="187136"/>
                  <a:pt x="187136" y="0"/>
                  <a:pt x="417981" y="0"/>
                </a:cubicBezTo>
                <a:cubicBezTo>
                  <a:pt x="648825" y="0"/>
                  <a:pt x="835961" y="187136"/>
                  <a:pt x="835961" y="417981"/>
                </a:cubicBezTo>
                <a:close/>
              </a:path>
            </a:pathLst>
          </a:cu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lt1"/>
              </a:solidFill>
              <a:latin typeface="Roboto" panose="02000000000000000000" pitchFamily="2" charset="0"/>
              <a:ea typeface="Roboto" panose="02000000000000000000" pitchFamily="2" charset="0"/>
            </a:endParaRPr>
          </a:p>
        </p:txBody>
      </p:sp>
      <p:sp>
        <p:nvSpPr>
          <p:cNvPr id="50" name="Freeform: Shape 58">
            <a:extLst>
              <a:ext uri="{FF2B5EF4-FFF2-40B4-BE49-F238E27FC236}">
                <a16:creationId xmlns:a16="http://schemas.microsoft.com/office/drawing/2014/main" id="{983B9941-7E53-7EA2-3600-E7C45D4B128C}"/>
              </a:ext>
            </a:extLst>
          </p:cNvPr>
          <p:cNvSpPr/>
          <p:nvPr/>
        </p:nvSpPr>
        <p:spPr>
          <a:xfrm flipH="1">
            <a:off x="3178580" y="5198797"/>
            <a:ext cx="625667" cy="1039645"/>
          </a:xfrm>
          <a:custGeom>
            <a:avLst/>
            <a:gdLst>
              <a:gd name="connsiteX0" fmla="*/ 595713 w 602709"/>
              <a:gd name="connsiteY0" fmla="*/ 508579 h 1039645"/>
              <a:gd name="connsiteX1" fmla="*/ 479866 w 602709"/>
              <a:gd name="connsiteY1" fmla="*/ 434773 h 1039645"/>
              <a:gd name="connsiteX2" fmla="*/ 0 w 602709"/>
              <a:gd name="connsiteY2" fmla="*/ 0 h 1039645"/>
              <a:gd name="connsiteX3" fmla="*/ 0 w 602709"/>
              <a:gd name="connsiteY3" fmla="*/ 1039646 h 1039645"/>
              <a:gd name="connsiteX4" fmla="*/ 479333 w 602709"/>
              <a:gd name="connsiteY4" fmla="*/ 608241 h 1039645"/>
              <a:gd name="connsiteX5" fmla="*/ 595713 w 602709"/>
              <a:gd name="connsiteY5" fmla="*/ 534094 h 1039645"/>
              <a:gd name="connsiteX6" fmla="*/ 595713 w 602709"/>
              <a:gd name="connsiteY6" fmla="*/ 508604 h 103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709" h="1039645">
                <a:moveTo>
                  <a:pt x="595713" y="508579"/>
                </a:moveTo>
                <a:lnTo>
                  <a:pt x="479866" y="434773"/>
                </a:lnTo>
                <a:cubicBezTo>
                  <a:pt x="441073" y="198474"/>
                  <a:pt x="243301" y="15750"/>
                  <a:pt x="0" y="0"/>
                </a:cubicBezTo>
                <a:lnTo>
                  <a:pt x="0" y="1039646"/>
                </a:lnTo>
                <a:cubicBezTo>
                  <a:pt x="242138" y="1023968"/>
                  <a:pt x="439207" y="842892"/>
                  <a:pt x="479333" y="608241"/>
                </a:cubicBezTo>
                <a:lnTo>
                  <a:pt x="595713" y="534094"/>
                </a:lnTo>
                <a:cubicBezTo>
                  <a:pt x="605042" y="528158"/>
                  <a:pt x="605042" y="514540"/>
                  <a:pt x="595713" y="508604"/>
                </a:cubicBezTo>
                <a:close/>
              </a:path>
            </a:pathLst>
          </a:custGeom>
          <a:solidFill>
            <a:srgbClr val="8FCD9F"/>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51" name="Freeform: Shape 59">
            <a:extLst>
              <a:ext uri="{FF2B5EF4-FFF2-40B4-BE49-F238E27FC236}">
                <a16:creationId xmlns:a16="http://schemas.microsoft.com/office/drawing/2014/main" id="{4665EF75-E8F9-8124-5463-8ADDE3F9757C}"/>
              </a:ext>
            </a:extLst>
          </p:cNvPr>
          <p:cNvSpPr/>
          <p:nvPr/>
        </p:nvSpPr>
        <p:spPr>
          <a:xfrm flipH="1">
            <a:off x="3388590" y="5300639"/>
            <a:ext cx="867804" cy="835961"/>
          </a:xfrm>
          <a:custGeom>
            <a:avLst/>
            <a:gdLst>
              <a:gd name="connsiteX0" fmla="*/ 835961 w 835961"/>
              <a:gd name="connsiteY0" fmla="*/ 417981 h 835961"/>
              <a:gd name="connsiteX1" fmla="*/ 417981 w 835961"/>
              <a:gd name="connsiteY1" fmla="*/ 835961 h 835961"/>
              <a:gd name="connsiteX2" fmla="*/ 0 w 835961"/>
              <a:gd name="connsiteY2" fmla="*/ 417981 h 835961"/>
              <a:gd name="connsiteX3" fmla="*/ 417981 w 835961"/>
              <a:gd name="connsiteY3" fmla="*/ 0 h 835961"/>
              <a:gd name="connsiteX4" fmla="*/ 835961 w 835961"/>
              <a:gd name="connsiteY4" fmla="*/ 417981 h 835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961" h="835961">
                <a:moveTo>
                  <a:pt x="835961" y="417981"/>
                </a:moveTo>
                <a:cubicBezTo>
                  <a:pt x="835961" y="648825"/>
                  <a:pt x="648825" y="835961"/>
                  <a:pt x="417981" y="835961"/>
                </a:cubicBezTo>
                <a:cubicBezTo>
                  <a:pt x="187136" y="835961"/>
                  <a:pt x="0" y="648825"/>
                  <a:pt x="0" y="417981"/>
                </a:cubicBezTo>
                <a:cubicBezTo>
                  <a:pt x="0" y="187136"/>
                  <a:pt x="187136" y="0"/>
                  <a:pt x="417981" y="0"/>
                </a:cubicBezTo>
                <a:cubicBezTo>
                  <a:pt x="648825" y="0"/>
                  <a:pt x="835961" y="187136"/>
                  <a:pt x="835961" y="417981"/>
                </a:cubicBezTo>
                <a:close/>
              </a:path>
            </a:pathLst>
          </a:cu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schemeClr val="lt1"/>
              </a:solidFill>
              <a:latin typeface="Roboto" panose="02000000000000000000" pitchFamily="2" charset="0"/>
              <a:ea typeface="Roboto" panose="02000000000000000000" pitchFamily="2" charset="0"/>
            </a:endParaRPr>
          </a:p>
        </p:txBody>
      </p:sp>
      <p:sp>
        <p:nvSpPr>
          <p:cNvPr id="71" name="Freeform: Shape 60">
            <a:extLst>
              <a:ext uri="{FF2B5EF4-FFF2-40B4-BE49-F238E27FC236}">
                <a16:creationId xmlns:a16="http://schemas.microsoft.com/office/drawing/2014/main" id="{652BCE6F-48D1-A51C-A2C8-2A72FF927985}"/>
              </a:ext>
            </a:extLst>
          </p:cNvPr>
          <p:cNvSpPr/>
          <p:nvPr/>
        </p:nvSpPr>
        <p:spPr>
          <a:xfrm flipH="1">
            <a:off x="2490791" y="1710099"/>
            <a:ext cx="646602" cy="1084351"/>
          </a:xfrm>
          <a:custGeom>
            <a:avLst/>
            <a:gdLst>
              <a:gd name="connsiteX0" fmla="*/ 622876 w 622876"/>
              <a:gd name="connsiteY0" fmla="*/ 1084351 h 1084351"/>
              <a:gd name="connsiteX1" fmla="*/ 608338 w 622876"/>
              <a:gd name="connsiteY1" fmla="*/ 1084351 h 1084351"/>
              <a:gd name="connsiteX2" fmla="*/ 608338 w 622876"/>
              <a:gd name="connsiteY2" fmla="*/ 14538 h 1084351"/>
              <a:gd name="connsiteX3" fmla="*/ 0 w 622876"/>
              <a:gd name="connsiteY3" fmla="*/ 14538 h 1084351"/>
              <a:gd name="connsiteX4" fmla="*/ 0 w 622876"/>
              <a:gd name="connsiteY4" fmla="*/ 0 h 1084351"/>
              <a:gd name="connsiteX5" fmla="*/ 622876 w 622876"/>
              <a:gd name="connsiteY5" fmla="*/ 0 h 1084351"/>
              <a:gd name="connsiteX6" fmla="*/ 622876 w 622876"/>
              <a:gd name="connsiteY6" fmla="*/ 1084351 h 108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876" h="1084351">
                <a:moveTo>
                  <a:pt x="622876" y="1084351"/>
                </a:moveTo>
                <a:lnTo>
                  <a:pt x="608338" y="1084351"/>
                </a:lnTo>
                <a:lnTo>
                  <a:pt x="608338" y="14538"/>
                </a:lnTo>
                <a:lnTo>
                  <a:pt x="0" y="14538"/>
                </a:lnTo>
                <a:lnTo>
                  <a:pt x="0" y="0"/>
                </a:lnTo>
                <a:lnTo>
                  <a:pt x="622876" y="0"/>
                </a:lnTo>
                <a:lnTo>
                  <a:pt x="622876" y="1084351"/>
                </a:lnTo>
                <a:close/>
              </a:path>
            </a:pathLst>
          </a:custGeom>
          <a:solidFill>
            <a:srgbClr val="A6DCE9"/>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77" name="Freeform: Shape 61">
            <a:extLst>
              <a:ext uri="{FF2B5EF4-FFF2-40B4-BE49-F238E27FC236}">
                <a16:creationId xmlns:a16="http://schemas.microsoft.com/office/drawing/2014/main" id="{0C2933DB-E5BE-0557-4879-4F16112CF6F7}"/>
              </a:ext>
            </a:extLst>
          </p:cNvPr>
          <p:cNvSpPr/>
          <p:nvPr/>
        </p:nvSpPr>
        <p:spPr>
          <a:xfrm flipH="1">
            <a:off x="2490791" y="4639720"/>
            <a:ext cx="646602" cy="1081952"/>
          </a:xfrm>
          <a:custGeom>
            <a:avLst/>
            <a:gdLst>
              <a:gd name="connsiteX0" fmla="*/ 622876 w 622876"/>
              <a:gd name="connsiteY0" fmla="*/ 1081952 h 1081952"/>
              <a:gd name="connsiteX1" fmla="*/ 0 w 622876"/>
              <a:gd name="connsiteY1" fmla="*/ 1081952 h 1081952"/>
              <a:gd name="connsiteX2" fmla="*/ 0 w 622876"/>
              <a:gd name="connsiteY2" fmla="*/ 1067414 h 1081952"/>
              <a:gd name="connsiteX3" fmla="*/ 608338 w 622876"/>
              <a:gd name="connsiteY3" fmla="*/ 1067414 h 1081952"/>
              <a:gd name="connsiteX4" fmla="*/ 608338 w 622876"/>
              <a:gd name="connsiteY4" fmla="*/ 0 h 1081952"/>
              <a:gd name="connsiteX5" fmla="*/ 622876 w 622876"/>
              <a:gd name="connsiteY5" fmla="*/ 0 h 1081952"/>
              <a:gd name="connsiteX6" fmla="*/ 622876 w 622876"/>
              <a:gd name="connsiteY6" fmla="*/ 1081952 h 108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876" h="1081952">
                <a:moveTo>
                  <a:pt x="622876" y="1081952"/>
                </a:moveTo>
                <a:lnTo>
                  <a:pt x="0" y="1081952"/>
                </a:lnTo>
                <a:lnTo>
                  <a:pt x="0" y="1067414"/>
                </a:lnTo>
                <a:lnTo>
                  <a:pt x="608338" y="1067414"/>
                </a:lnTo>
                <a:lnTo>
                  <a:pt x="608338" y="0"/>
                </a:lnTo>
                <a:lnTo>
                  <a:pt x="622876" y="0"/>
                </a:lnTo>
                <a:lnTo>
                  <a:pt x="622876" y="1081952"/>
                </a:lnTo>
                <a:close/>
              </a:path>
            </a:pathLst>
          </a:custGeom>
          <a:solidFill>
            <a:srgbClr val="8FCD9F"/>
          </a:solidFill>
          <a:ln w="2422" cap="flat">
            <a:solidFill>
              <a:srgbClr val="8FCD9F"/>
            </a:solid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79" name="Freeform: Shape 62">
            <a:extLst>
              <a:ext uri="{FF2B5EF4-FFF2-40B4-BE49-F238E27FC236}">
                <a16:creationId xmlns:a16="http://schemas.microsoft.com/office/drawing/2014/main" id="{066BD877-FEB5-E3EB-6760-DDAB06253962}"/>
              </a:ext>
            </a:extLst>
          </p:cNvPr>
          <p:cNvSpPr/>
          <p:nvPr/>
        </p:nvSpPr>
        <p:spPr>
          <a:xfrm flipH="1">
            <a:off x="3415717" y="3714032"/>
            <a:ext cx="828513" cy="14538"/>
          </a:xfrm>
          <a:custGeom>
            <a:avLst/>
            <a:gdLst>
              <a:gd name="connsiteX0" fmla="*/ 0 w 798112"/>
              <a:gd name="connsiteY0" fmla="*/ 0 h 14538"/>
              <a:gd name="connsiteX1" fmla="*/ 798113 w 798112"/>
              <a:gd name="connsiteY1" fmla="*/ 0 h 14538"/>
              <a:gd name="connsiteX2" fmla="*/ 798113 w 798112"/>
              <a:gd name="connsiteY2" fmla="*/ 14539 h 14538"/>
              <a:gd name="connsiteX3" fmla="*/ 0 w 798112"/>
              <a:gd name="connsiteY3" fmla="*/ 14539 h 14538"/>
            </a:gdLst>
            <a:ahLst/>
            <a:cxnLst>
              <a:cxn ang="0">
                <a:pos x="connsiteX0" y="connsiteY0"/>
              </a:cxn>
              <a:cxn ang="0">
                <a:pos x="connsiteX1" y="connsiteY1"/>
              </a:cxn>
              <a:cxn ang="0">
                <a:pos x="connsiteX2" y="connsiteY2"/>
              </a:cxn>
              <a:cxn ang="0">
                <a:pos x="connsiteX3" y="connsiteY3"/>
              </a:cxn>
            </a:cxnLst>
            <a:rect l="l" t="t" r="r" b="b"/>
            <a:pathLst>
              <a:path w="798112" h="14538">
                <a:moveTo>
                  <a:pt x="0" y="0"/>
                </a:moveTo>
                <a:lnTo>
                  <a:pt x="798113" y="0"/>
                </a:lnTo>
                <a:lnTo>
                  <a:pt x="798113" y="14539"/>
                </a:lnTo>
                <a:lnTo>
                  <a:pt x="0" y="14539"/>
                </a:lnTo>
                <a:close/>
              </a:path>
            </a:pathLst>
          </a:custGeom>
          <a:solidFill>
            <a:srgbClr val="FED401"/>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81" name="Freeform: Shape 63">
            <a:extLst>
              <a:ext uri="{FF2B5EF4-FFF2-40B4-BE49-F238E27FC236}">
                <a16:creationId xmlns:a16="http://schemas.microsoft.com/office/drawing/2014/main" id="{074BFCAD-2A6C-DBBA-211D-118C352281E1}"/>
              </a:ext>
            </a:extLst>
          </p:cNvPr>
          <p:cNvSpPr/>
          <p:nvPr/>
        </p:nvSpPr>
        <p:spPr>
          <a:xfrm flipH="1">
            <a:off x="3404167" y="3683986"/>
            <a:ext cx="78781" cy="75890"/>
          </a:xfrm>
          <a:custGeom>
            <a:avLst/>
            <a:gdLst>
              <a:gd name="connsiteX0" fmla="*/ 75891 w 75890"/>
              <a:gd name="connsiteY0" fmla="*/ 37946 h 75890"/>
              <a:gd name="connsiteX1" fmla="*/ 37945 w 75890"/>
              <a:gd name="connsiteY1" fmla="*/ 75891 h 75890"/>
              <a:gd name="connsiteX2" fmla="*/ 0 w 75890"/>
              <a:gd name="connsiteY2" fmla="*/ 37946 h 75890"/>
              <a:gd name="connsiteX3" fmla="*/ 37945 w 75890"/>
              <a:gd name="connsiteY3" fmla="*/ 0 h 75890"/>
              <a:gd name="connsiteX4" fmla="*/ 75891 w 75890"/>
              <a:gd name="connsiteY4" fmla="*/ 37946 h 7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90" h="75890">
                <a:moveTo>
                  <a:pt x="75891" y="37946"/>
                </a:moveTo>
                <a:cubicBezTo>
                  <a:pt x="75891" y="58902"/>
                  <a:pt x="58902" y="75891"/>
                  <a:pt x="37945" y="75891"/>
                </a:cubicBezTo>
                <a:cubicBezTo>
                  <a:pt x="16989" y="75891"/>
                  <a:pt x="0" y="58902"/>
                  <a:pt x="0" y="37946"/>
                </a:cubicBezTo>
                <a:cubicBezTo>
                  <a:pt x="0" y="16989"/>
                  <a:pt x="16989" y="0"/>
                  <a:pt x="37945" y="0"/>
                </a:cubicBezTo>
                <a:cubicBezTo>
                  <a:pt x="58902" y="0"/>
                  <a:pt x="75891" y="16989"/>
                  <a:pt x="75891" y="37946"/>
                </a:cubicBezTo>
                <a:close/>
              </a:path>
            </a:pathLst>
          </a:custGeom>
          <a:solidFill>
            <a:srgbClr val="FED401"/>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83" name="Freeform: Shape 64">
            <a:extLst>
              <a:ext uri="{FF2B5EF4-FFF2-40B4-BE49-F238E27FC236}">
                <a16:creationId xmlns:a16="http://schemas.microsoft.com/office/drawing/2014/main" id="{D2C79D90-CB75-ECEF-2963-FC275B0183C1}"/>
              </a:ext>
            </a:extLst>
          </p:cNvPr>
          <p:cNvSpPr/>
          <p:nvPr/>
        </p:nvSpPr>
        <p:spPr>
          <a:xfrm flipH="1">
            <a:off x="2463201" y="4601775"/>
            <a:ext cx="78781" cy="75890"/>
          </a:xfrm>
          <a:custGeom>
            <a:avLst/>
            <a:gdLst>
              <a:gd name="connsiteX0" fmla="*/ 75891 w 75890"/>
              <a:gd name="connsiteY0" fmla="*/ 37945 h 75890"/>
              <a:gd name="connsiteX1" fmla="*/ 37945 w 75890"/>
              <a:gd name="connsiteY1" fmla="*/ 75891 h 75890"/>
              <a:gd name="connsiteX2" fmla="*/ 0 w 75890"/>
              <a:gd name="connsiteY2" fmla="*/ 37945 h 75890"/>
              <a:gd name="connsiteX3" fmla="*/ 37945 w 75890"/>
              <a:gd name="connsiteY3" fmla="*/ 0 h 75890"/>
              <a:gd name="connsiteX4" fmla="*/ 75891 w 75890"/>
              <a:gd name="connsiteY4" fmla="*/ 37945 h 7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90" h="75890">
                <a:moveTo>
                  <a:pt x="75891" y="37945"/>
                </a:moveTo>
                <a:cubicBezTo>
                  <a:pt x="75891" y="58902"/>
                  <a:pt x="58902" y="75891"/>
                  <a:pt x="37945" y="75891"/>
                </a:cubicBezTo>
                <a:cubicBezTo>
                  <a:pt x="16989" y="75891"/>
                  <a:pt x="0" y="58902"/>
                  <a:pt x="0" y="37945"/>
                </a:cubicBezTo>
                <a:cubicBezTo>
                  <a:pt x="0" y="16989"/>
                  <a:pt x="16989" y="0"/>
                  <a:pt x="37945" y="0"/>
                </a:cubicBezTo>
                <a:cubicBezTo>
                  <a:pt x="58902" y="0"/>
                  <a:pt x="75891" y="16989"/>
                  <a:pt x="75891" y="37945"/>
                </a:cubicBezTo>
                <a:close/>
              </a:path>
            </a:pathLst>
          </a:custGeom>
          <a:solidFill>
            <a:srgbClr val="8FCD9F"/>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85" name="Freeform: Shape 65">
            <a:extLst>
              <a:ext uri="{FF2B5EF4-FFF2-40B4-BE49-F238E27FC236}">
                <a16:creationId xmlns:a16="http://schemas.microsoft.com/office/drawing/2014/main" id="{8FD7D272-1420-FB9F-8141-9D61B2EE117B}"/>
              </a:ext>
            </a:extLst>
          </p:cNvPr>
          <p:cNvSpPr/>
          <p:nvPr/>
        </p:nvSpPr>
        <p:spPr>
          <a:xfrm flipH="1">
            <a:off x="3083804" y="4419778"/>
            <a:ext cx="799411" cy="474535"/>
          </a:xfrm>
          <a:custGeom>
            <a:avLst/>
            <a:gdLst>
              <a:gd name="connsiteX0" fmla="*/ 770078 w 770077"/>
              <a:gd name="connsiteY0" fmla="*/ 474535 h 474535"/>
              <a:gd name="connsiteX1" fmla="*/ 0 w 770077"/>
              <a:gd name="connsiteY1" fmla="*/ 474535 h 474535"/>
              <a:gd name="connsiteX2" fmla="*/ 0 w 770077"/>
              <a:gd name="connsiteY2" fmla="*/ 459997 h 474535"/>
              <a:gd name="connsiteX3" fmla="*/ 755540 w 770077"/>
              <a:gd name="connsiteY3" fmla="*/ 459997 h 474535"/>
              <a:gd name="connsiteX4" fmla="*/ 755540 w 770077"/>
              <a:gd name="connsiteY4" fmla="*/ 0 h 474535"/>
              <a:gd name="connsiteX5" fmla="*/ 770078 w 770077"/>
              <a:gd name="connsiteY5" fmla="*/ 0 h 474535"/>
              <a:gd name="connsiteX6" fmla="*/ 770078 w 770077"/>
              <a:gd name="connsiteY6" fmla="*/ 474535 h 4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077" h="474535">
                <a:moveTo>
                  <a:pt x="770078" y="474535"/>
                </a:moveTo>
                <a:lnTo>
                  <a:pt x="0" y="474535"/>
                </a:lnTo>
                <a:lnTo>
                  <a:pt x="0" y="459997"/>
                </a:lnTo>
                <a:lnTo>
                  <a:pt x="755540" y="459997"/>
                </a:lnTo>
                <a:lnTo>
                  <a:pt x="755540" y="0"/>
                </a:lnTo>
                <a:lnTo>
                  <a:pt x="770078" y="0"/>
                </a:lnTo>
                <a:lnTo>
                  <a:pt x="770078" y="474535"/>
                </a:lnTo>
                <a:close/>
              </a:path>
            </a:pathLst>
          </a:custGeom>
          <a:solidFill>
            <a:srgbClr val="FDDFD4"/>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86" name="Freeform: Shape 66">
            <a:extLst>
              <a:ext uri="{FF2B5EF4-FFF2-40B4-BE49-F238E27FC236}">
                <a16:creationId xmlns:a16="http://schemas.microsoft.com/office/drawing/2014/main" id="{CB852E3B-582E-028C-2E50-FA8D156C5AE4}"/>
              </a:ext>
            </a:extLst>
          </p:cNvPr>
          <p:cNvSpPr/>
          <p:nvPr/>
        </p:nvSpPr>
        <p:spPr>
          <a:xfrm flipH="1">
            <a:off x="3083804" y="2547180"/>
            <a:ext cx="799411" cy="473905"/>
          </a:xfrm>
          <a:custGeom>
            <a:avLst/>
            <a:gdLst>
              <a:gd name="connsiteX0" fmla="*/ 770078 w 770077"/>
              <a:gd name="connsiteY0" fmla="*/ 473905 h 473905"/>
              <a:gd name="connsiteX1" fmla="*/ 755540 w 770077"/>
              <a:gd name="connsiteY1" fmla="*/ 473905 h 473905"/>
              <a:gd name="connsiteX2" fmla="*/ 755540 w 770077"/>
              <a:gd name="connsiteY2" fmla="*/ 14538 h 473905"/>
              <a:gd name="connsiteX3" fmla="*/ 0 w 770077"/>
              <a:gd name="connsiteY3" fmla="*/ 14538 h 473905"/>
              <a:gd name="connsiteX4" fmla="*/ 0 w 770077"/>
              <a:gd name="connsiteY4" fmla="*/ 0 h 473905"/>
              <a:gd name="connsiteX5" fmla="*/ 770078 w 770077"/>
              <a:gd name="connsiteY5" fmla="*/ 0 h 473905"/>
              <a:gd name="connsiteX6" fmla="*/ 770078 w 770077"/>
              <a:gd name="connsiteY6" fmla="*/ 473905 h 47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077" h="473905">
                <a:moveTo>
                  <a:pt x="770078" y="473905"/>
                </a:moveTo>
                <a:lnTo>
                  <a:pt x="755540" y="473905"/>
                </a:lnTo>
                <a:lnTo>
                  <a:pt x="755540" y="14538"/>
                </a:lnTo>
                <a:lnTo>
                  <a:pt x="0" y="14538"/>
                </a:lnTo>
                <a:lnTo>
                  <a:pt x="0" y="0"/>
                </a:lnTo>
                <a:lnTo>
                  <a:pt x="770078" y="0"/>
                </a:lnTo>
                <a:lnTo>
                  <a:pt x="770078" y="473905"/>
                </a:lnTo>
                <a:close/>
              </a:path>
            </a:pathLst>
          </a:custGeom>
          <a:solidFill>
            <a:srgbClr val="DCBBD9"/>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87" name="Freeform: Shape 67">
            <a:extLst>
              <a:ext uri="{FF2B5EF4-FFF2-40B4-BE49-F238E27FC236}">
                <a16:creationId xmlns:a16="http://schemas.microsoft.com/office/drawing/2014/main" id="{EF2B847B-0B38-1023-3A72-ABC6044686DE}"/>
              </a:ext>
            </a:extLst>
          </p:cNvPr>
          <p:cNvSpPr/>
          <p:nvPr/>
        </p:nvSpPr>
        <p:spPr>
          <a:xfrm flipH="1">
            <a:off x="3057146" y="2978984"/>
            <a:ext cx="78781" cy="75890"/>
          </a:xfrm>
          <a:custGeom>
            <a:avLst/>
            <a:gdLst>
              <a:gd name="connsiteX0" fmla="*/ 75891 w 75890"/>
              <a:gd name="connsiteY0" fmla="*/ 37945 h 75890"/>
              <a:gd name="connsiteX1" fmla="*/ 37946 w 75890"/>
              <a:gd name="connsiteY1" fmla="*/ 75891 h 75890"/>
              <a:gd name="connsiteX2" fmla="*/ 0 w 75890"/>
              <a:gd name="connsiteY2" fmla="*/ 37945 h 75890"/>
              <a:gd name="connsiteX3" fmla="*/ 37946 w 75890"/>
              <a:gd name="connsiteY3" fmla="*/ 0 h 75890"/>
              <a:gd name="connsiteX4" fmla="*/ 75891 w 75890"/>
              <a:gd name="connsiteY4" fmla="*/ 37945 h 7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90" h="75890">
                <a:moveTo>
                  <a:pt x="75891" y="37945"/>
                </a:moveTo>
                <a:cubicBezTo>
                  <a:pt x="75891" y="58902"/>
                  <a:pt x="58902" y="75891"/>
                  <a:pt x="37946" y="75891"/>
                </a:cubicBezTo>
                <a:cubicBezTo>
                  <a:pt x="16989" y="75891"/>
                  <a:pt x="0" y="58902"/>
                  <a:pt x="0" y="37945"/>
                </a:cubicBezTo>
                <a:cubicBezTo>
                  <a:pt x="0" y="16989"/>
                  <a:pt x="16989" y="0"/>
                  <a:pt x="37946" y="0"/>
                </a:cubicBezTo>
                <a:cubicBezTo>
                  <a:pt x="58902" y="0"/>
                  <a:pt x="75891" y="16989"/>
                  <a:pt x="75891" y="37945"/>
                </a:cubicBezTo>
                <a:close/>
              </a:path>
            </a:pathLst>
          </a:custGeom>
          <a:solidFill>
            <a:srgbClr val="DCBBD9"/>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88" name="Freeform: Shape 68">
            <a:extLst>
              <a:ext uri="{FF2B5EF4-FFF2-40B4-BE49-F238E27FC236}">
                <a16:creationId xmlns:a16="http://schemas.microsoft.com/office/drawing/2014/main" id="{59894FB4-5B12-20FB-59E3-0CC226E9916F}"/>
              </a:ext>
            </a:extLst>
          </p:cNvPr>
          <p:cNvSpPr/>
          <p:nvPr/>
        </p:nvSpPr>
        <p:spPr>
          <a:xfrm rot="4603200" flipH="1">
            <a:off x="3050929" y="4383325"/>
            <a:ext cx="75890" cy="78781"/>
          </a:xfrm>
          <a:custGeom>
            <a:avLst/>
            <a:gdLst>
              <a:gd name="connsiteX0" fmla="*/ 75891 w 75890"/>
              <a:gd name="connsiteY0" fmla="*/ 37945 h 75890"/>
              <a:gd name="connsiteX1" fmla="*/ 37945 w 75890"/>
              <a:gd name="connsiteY1" fmla="*/ 75891 h 75890"/>
              <a:gd name="connsiteX2" fmla="*/ 0 w 75890"/>
              <a:gd name="connsiteY2" fmla="*/ 37945 h 75890"/>
              <a:gd name="connsiteX3" fmla="*/ 37945 w 75890"/>
              <a:gd name="connsiteY3" fmla="*/ 0 h 75890"/>
              <a:gd name="connsiteX4" fmla="*/ 75891 w 75890"/>
              <a:gd name="connsiteY4" fmla="*/ 37945 h 7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90" h="75890">
                <a:moveTo>
                  <a:pt x="75891" y="37945"/>
                </a:moveTo>
                <a:cubicBezTo>
                  <a:pt x="75891" y="58902"/>
                  <a:pt x="58902" y="75891"/>
                  <a:pt x="37945" y="75891"/>
                </a:cubicBezTo>
                <a:cubicBezTo>
                  <a:pt x="16989" y="75891"/>
                  <a:pt x="0" y="58902"/>
                  <a:pt x="0" y="37945"/>
                </a:cubicBezTo>
                <a:cubicBezTo>
                  <a:pt x="0" y="16989"/>
                  <a:pt x="16989" y="0"/>
                  <a:pt x="37945" y="0"/>
                </a:cubicBezTo>
                <a:cubicBezTo>
                  <a:pt x="58902" y="0"/>
                  <a:pt x="75891" y="16989"/>
                  <a:pt x="75891" y="37945"/>
                </a:cubicBezTo>
                <a:close/>
              </a:path>
            </a:pathLst>
          </a:custGeom>
          <a:solidFill>
            <a:srgbClr val="FDDFD4"/>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89" name="Freeform: Shape 69">
            <a:extLst>
              <a:ext uri="{FF2B5EF4-FFF2-40B4-BE49-F238E27FC236}">
                <a16:creationId xmlns:a16="http://schemas.microsoft.com/office/drawing/2014/main" id="{01266807-442A-BBEE-9E3F-0A9456D4C6B2}"/>
              </a:ext>
            </a:extLst>
          </p:cNvPr>
          <p:cNvSpPr/>
          <p:nvPr/>
        </p:nvSpPr>
        <p:spPr>
          <a:xfrm flipH="1">
            <a:off x="2463201" y="2756505"/>
            <a:ext cx="78781" cy="75890"/>
          </a:xfrm>
          <a:custGeom>
            <a:avLst/>
            <a:gdLst>
              <a:gd name="connsiteX0" fmla="*/ 75891 w 75890"/>
              <a:gd name="connsiteY0" fmla="*/ 37945 h 75890"/>
              <a:gd name="connsiteX1" fmla="*/ 37945 w 75890"/>
              <a:gd name="connsiteY1" fmla="*/ 75891 h 75890"/>
              <a:gd name="connsiteX2" fmla="*/ 0 w 75890"/>
              <a:gd name="connsiteY2" fmla="*/ 37945 h 75890"/>
              <a:gd name="connsiteX3" fmla="*/ 37945 w 75890"/>
              <a:gd name="connsiteY3" fmla="*/ 0 h 75890"/>
              <a:gd name="connsiteX4" fmla="*/ 75891 w 75890"/>
              <a:gd name="connsiteY4" fmla="*/ 37945 h 75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90" h="75890">
                <a:moveTo>
                  <a:pt x="75891" y="37945"/>
                </a:moveTo>
                <a:cubicBezTo>
                  <a:pt x="75891" y="58902"/>
                  <a:pt x="58902" y="75891"/>
                  <a:pt x="37945" y="75891"/>
                </a:cubicBezTo>
                <a:cubicBezTo>
                  <a:pt x="16989" y="75891"/>
                  <a:pt x="0" y="58902"/>
                  <a:pt x="0" y="37945"/>
                </a:cubicBezTo>
                <a:cubicBezTo>
                  <a:pt x="0" y="16989"/>
                  <a:pt x="16989" y="0"/>
                  <a:pt x="37945" y="0"/>
                </a:cubicBezTo>
                <a:cubicBezTo>
                  <a:pt x="58902" y="0"/>
                  <a:pt x="75891" y="16989"/>
                  <a:pt x="75891" y="37945"/>
                </a:cubicBezTo>
                <a:close/>
              </a:path>
            </a:pathLst>
          </a:custGeom>
          <a:solidFill>
            <a:srgbClr val="A6DCE9"/>
          </a:solidFill>
          <a:ln w="2422" cap="flat">
            <a:noFill/>
            <a:prstDash val="solid"/>
            <a:miter/>
          </a:ln>
        </p:spPr>
        <p:txBody>
          <a:bodyPr rtlCol="0" anchor="ctr"/>
          <a:lstStyle/>
          <a:p>
            <a:endParaRPr lang="en-IN">
              <a:latin typeface="Roboto" panose="02000000000000000000" pitchFamily="2" charset="0"/>
              <a:ea typeface="Roboto" panose="02000000000000000000" pitchFamily="2" charset="0"/>
            </a:endParaRPr>
          </a:p>
        </p:txBody>
      </p:sp>
      <p:sp>
        <p:nvSpPr>
          <p:cNvPr id="90" name="TextBox 89">
            <a:extLst>
              <a:ext uri="{FF2B5EF4-FFF2-40B4-BE49-F238E27FC236}">
                <a16:creationId xmlns:a16="http://schemas.microsoft.com/office/drawing/2014/main" id="{66524337-BBB3-0531-B31E-6C171D65D61D}"/>
              </a:ext>
            </a:extLst>
          </p:cNvPr>
          <p:cNvSpPr txBox="1"/>
          <p:nvPr/>
        </p:nvSpPr>
        <p:spPr>
          <a:xfrm>
            <a:off x="262558" y="3141762"/>
            <a:ext cx="2876762" cy="1200329"/>
          </a:xfrm>
          <a:prstGeom prst="rect">
            <a:avLst/>
          </a:prstGeom>
          <a:noFill/>
        </p:spPr>
        <p:txBody>
          <a:bodyPr wrap="square">
            <a:spAutoFit/>
          </a:bodyPr>
          <a:lstStyle/>
          <a:p>
            <a:pPr lvl="0" algn="r"/>
            <a:r>
              <a:rPr lang="en-US" sz="2400" b="1" dirty="0">
                <a:latin typeface="Roboto" panose="02000000000000000000" pitchFamily="2" charset="0"/>
                <a:ea typeface="Roboto" panose="02000000000000000000" pitchFamily="2" charset="0"/>
                <a:cs typeface="Roboto" panose="02000000000000000000" pitchFamily="2" charset="0"/>
              </a:rPr>
              <a:t>Proprietary Factors for Dynamic Asset Allocation</a:t>
            </a:r>
          </a:p>
        </p:txBody>
      </p:sp>
      <p:sp>
        <p:nvSpPr>
          <p:cNvPr id="91" name="TextBox 90">
            <a:extLst>
              <a:ext uri="{FF2B5EF4-FFF2-40B4-BE49-F238E27FC236}">
                <a16:creationId xmlns:a16="http://schemas.microsoft.com/office/drawing/2014/main" id="{1CAE00D4-45CE-C675-97F9-5A7D9C668B90}"/>
              </a:ext>
            </a:extLst>
          </p:cNvPr>
          <p:cNvSpPr txBox="1"/>
          <p:nvPr/>
        </p:nvSpPr>
        <p:spPr>
          <a:xfrm>
            <a:off x="4336352" y="5449948"/>
            <a:ext cx="6871422" cy="769441"/>
          </a:xfrm>
          <a:prstGeom prst="rect">
            <a:avLst/>
          </a:prstGeom>
          <a:noFill/>
        </p:spPr>
        <p:txBody>
          <a:bodyPr wrap="square">
            <a:spAutoFit/>
          </a:bodyPr>
          <a:lstStyle/>
          <a:p>
            <a:pPr lvl="0" algn="just"/>
            <a:r>
              <a:rPr lang="en-US" sz="1100" dirty="0">
                <a:latin typeface="Roboto" panose="02000000000000000000" pitchFamily="2" charset="0"/>
                <a:ea typeface="Roboto" panose="02000000000000000000" pitchFamily="2" charset="0"/>
                <a:cs typeface="Roboto" panose="02000000000000000000" pitchFamily="2" charset="0"/>
              </a:rPr>
              <a:t>Captures Sentiment in Equity Markets, Global Risk Appetite, Relative value amongst asset classes, Quantitative risk reward, Volatility Regimes, Tactical Entry-Exit Opportunities for Risk Management, Profit Booking and Capturing short term alpha. The risk factor helps to arrive at changes in asset allocation decisions by identifying inflection points in asset class cycles.</a:t>
            </a:r>
            <a:endParaRPr lang="en-US" sz="1100" b="1" dirty="0">
              <a:latin typeface="Roboto" panose="02000000000000000000" pitchFamily="2" charset="0"/>
              <a:ea typeface="Roboto" panose="02000000000000000000" pitchFamily="2" charset="0"/>
              <a:cs typeface="Roboto" panose="02000000000000000000" pitchFamily="2" charset="0"/>
            </a:endParaRPr>
          </a:p>
        </p:txBody>
      </p:sp>
      <p:sp>
        <p:nvSpPr>
          <p:cNvPr id="92" name="TextBox 91">
            <a:extLst>
              <a:ext uri="{FF2B5EF4-FFF2-40B4-BE49-F238E27FC236}">
                <a16:creationId xmlns:a16="http://schemas.microsoft.com/office/drawing/2014/main" id="{2226D8FF-6BCC-D8BD-71CF-573A6282E8F2}"/>
              </a:ext>
            </a:extLst>
          </p:cNvPr>
          <p:cNvSpPr txBox="1"/>
          <p:nvPr/>
        </p:nvSpPr>
        <p:spPr>
          <a:xfrm>
            <a:off x="3278927" y="5585521"/>
            <a:ext cx="1076856" cy="261610"/>
          </a:xfrm>
          <a:prstGeom prst="rect">
            <a:avLst/>
          </a:prstGeom>
          <a:noFill/>
        </p:spPr>
        <p:txBody>
          <a:bodyPr wrap="square">
            <a:spAutoFit/>
          </a:bodyPr>
          <a:lstStyle/>
          <a:p>
            <a:pPr lvl="0" algn="ctr"/>
            <a:r>
              <a:rPr lang="en-US" sz="1100" b="1" dirty="0">
                <a:solidFill>
                  <a:srgbClr val="0A90CD"/>
                </a:solidFill>
                <a:latin typeface="Roboto" panose="02000000000000000000" pitchFamily="2" charset="0"/>
                <a:ea typeface="Roboto" panose="02000000000000000000" pitchFamily="2" charset="0"/>
                <a:cs typeface="Roboto" panose="02000000000000000000" pitchFamily="2" charset="0"/>
              </a:rPr>
              <a:t>Risk</a:t>
            </a:r>
          </a:p>
        </p:txBody>
      </p:sp>
      <p:sp>
        <p:nvSpPr>
          <p:cNvPr id="93" name="TextBox 92">
            <a:extLst>
              <a:ext uri="{FF2B5EF4-FFF2-40B4-BE49-F238E27FC236}">
                <a16:creationId xmlns:a16="http://schemas.microsoft.com/office/drawing/2014/main" id="{5F299D59-D865-2385-6019-EEACCB0F47C4}"/>
              </a:ext>
            </a:extLst>
          </p:cNvPr>
          <p:cNvSpPr txBox="1"/>
          <p:nvPr/>
        </p:nvSpPr>
        <p:spPr>
          <a:xfrm>
            <a:off x="4056148" y="4736883"/>
            <a:ext cx="1076856" cy="261610"/>
          </a:xfrm>
          <a:prstGeom prst="rect">
            <a:avLst/>
          </a:prstGeom>
          <a:noFill/>
        </p:spPr>
        <p:txBody>
          <a:bodyPr wrap="square">
            <a:spAutoFit/>
          </a:bodyPr>
          <a:lstStyle/>
          <a:p>
            <a:pPr lvl="0" algn="ctr"/>
            <a:r>
              <a:rPr lang="en-US" sz="1100" b="1" dirty="0">
                <a:solidFill>
                  <a:srgbClr val="0A90CD"/>
                </a:solidFill>
                <a:latin typeface="Roboto" panose="02000000000000000000" pitchFamily="2" charset="0"/>
                <a:ea typeface="Roboto" panose="02000000000000000000" pitchFamily="2" charset="0"/>
                <a:cs typeface="Roboto" panose="02000000000000000000" pitchFamily="2" charset="0"/>
              </a:rPr>
              <a:t>Trend</a:t>
            </a:r>
          </a:p>
        </p:txBody>
      </p:sp>
      <p:sp>
        <p:nvSpPr>
          <p:cNvPr id="94" name="TextBox 93">
            <a:extLst>
              <a:ext uri="{FF2B5EF4-FFF2-40B4-BE49-F238E27FC236}">
                <a16:creationId xmlns:a16="http://schemas.microsoft.com/office/drawing/2014/main" id="{83C010EA-3F46-44CA-DBB9-CBAF7F1CCF46}"/>
              </a:ext>
            </a:extLst>
          </p:cNvPr>
          <p:cNvSpPr txBox="1"/>
          <p:nvPr/>
        </p:nvSpPr>
        <p:spPr>
          <a:xfrm>
            <a:off x="4056148" y="2415170"/>
            <a:ext cx="1076856" cy="261610"/>
          </a:xfrm>
          <a:prstGeom prst="rect">
            <a:avLst/>
          </a:prstGeom>
          <a:noFill/>
        </p:spPr>
        <p:txBody>
          <a:bodyPr wrap="square">
            <a:spAutoFit/>
          </a:bodyPr>
          <a:lstStyle/>
          <a:p>
            <a:pPr lvl="0" algn="ctr"/>
            <a:r>
              <a:rPr lang="en-US" sz="1100" b="1" dirty="0">
                <a:solidFill>
                  <a:srgbClr val="0A90CD"/>
                </a:solidFill>
                <a:latin typeface="Roboto" panose="02000000000000000000" pitchFamily="2" charset="0"/>
                <a:ea typeface="Roboto" panose="02000000000000000000" pitchFamily="2" charset="0"/>
                <a:cs typeface="Roboto" panose="02000000000000000000" pitchFamily="2" charset="0"/>
              </a:rPr>
              <a:t>Value</a:t>
            </a:r>
          </a:p>
        </p:txBody>
      </p:sp>
      <p:sp>
        <p:nvSpPr>
          <p:cNvPr id="95" name="TextBox 94">
            <a:extLst>
              <a:ext uri="{FF2B5EF4-FFF2-40B4-BE49-F238E27FC236}">
                <a16:creationId xmlns:a16="http://schemas.microsoft.com/office/drawing/2014/main" id="{8ACAFED3-01CD-A529-2604-88DFFF10CE64}"/>
              </a:ext>
            </a:extLst>
          </p:cNvPr>
          <p:cNvSpPr txBox="1"/>
          <p:nvPr/>
        </p:nvSpPr>
        <p:spPr>
          <a:xfrm>
            <a:off x="4366720" y="3593874"/>
            <a:ext cx="1076856" cy="261610"/>
          </a:xfrm>
          <a:prstGeom prst="rect">
            <a:avLst/>
          </a:prstGeom>
          <a:noFill/>
        </p:spPr>
        <p:txBody>
          <a:bodyPr wrap="square">
            <a:spAutoFit/>
          </a:bodyPr>
          <a:lstStyle/>
          <a:p>
            <a:pPr lvl="0" algn="ctr"/>
            <a:r>
              <a:rPr lang="en-US" sz="1100" b="1" dirty="0">
                <a:solidFill>
                  <a:srgbClr val="0A90CD"/>
                </a:solidFill>
                <a:latin typeface="Roboto" panose="02000000000000000000" pitchFamily="2" charset="0"/>
                <a:ea typeface="Roboto" panose="02000000000000000000" pitchFamily="2" charset="0"/>
                <a:cs typeface="Roboto" panose="02000000000000000000" pitchFamily="2" charset="0"/>
              </a:rPr>
              <a:t>Liquidity</a:t>
            </a:r>
          </a:p>
        </p:txBody>
      </p:sp>
      <p:sp>
        <p:nvSpPr>
          <p:cNvPr id="96" name="TextBox 95">
            <a:extLst>
              <a:ext uri="{FF2B5EF4-FFF2-40B4-BE49-F238E27FC236}">
                <a16:creationId xmlns:a16="http://schemas.microsoft.com/office/drawing/2014/main" id="{119E1FEA-C34B-C2CF-CE56-B4095D75E3C7}"/>
              </a:ext>
            </a:extLst>
          </p:cNvPr>
          <p:cNvSpPr txBox="1"/>
          <p:nvPr/>
        </p:nvSpPr>
        <p:spPr>
          <a:xfrm>
            <a:off x="3278927" y="1573701"/>
            <a:ext cx="1076856" cy="261610"/>
          </a:xfrm>
          <a:prstGeom prst="rect">
            <a:avLst/>
          </a:prstGeom>
          <a:noFill/>
        </p:spPr>
        <p:txBody>
          <a:bodyPr wrap="square">
            <a:spAutoFit/>
          </a:bodyPr>
          <a:lstStyle/>
          <a:p>
            <a:pPr lvl="0" algn="ctr"/>
            <a:r>
              <a:rPr lang="en-US" sz="1100" b="1" dirty="0">
                <a:solidFill>
                  <a:srgbClr val="0A90CD"/>
                </a:solidFill>
                <a:latin typeface="Roboto" panose="02000000000000000000" pitchFamily="2" charset="0"/>
                <a:ea typeface="Roboto" panose="02000000000000000000" pitchFamily="2" charset="0"/>
                <a:cs typeface="Roboto" panose="02000000000000000000" pitchFamily="2" charset="0"/>
              </a:rPr>
              <a:t>Macros</a:t>
            </a:r>
          </a:p>
        </p:txBody>
      </p:sp>
      <p:sp>
        <p:nvSpPr>
          <p:cNvPr id="97" name="TextBox 96">
            <a:extLst>
              <a:ext uri="{FF2B5EF4-FFF2-40B4-BE49-F238E27FC236}">
                <a16:creationId xmlns:a16="http://schemas.microsoft.com/office/drawing/2014/main" id="{7177A13A-055A-89C3-E48B-30925C22EB69}"/>
              </a:ext>
            </a:extLst>
          </p:cNvPr>
          <p:cNvSpPr txBox="1"/>
          <p:nvPr/>
        </p:nvSpPr>
        <p:spPr>
          <a:xfrm>
            <a:off x="5133004" y="4653930"/>
            <a:ext cx="6074770" cy="430887"/>
          </a:xfrm>
          <a:prstGeom prst="rect">
            <a:avLst/>
          </a:prstGeom>
          <a:noFill/>
        </p:spPr>
        <p:txBody>
          <a:bodyPr wrap="square">
            <a:spAutoFit/>
          </a:bodyPr>
          <a:lstStyle/>
          <a:p>
            <a:pPr lvl="0" algn="just"/>
            <a:r>
              <a:rPr lang="en-US" sz="1100" dirty="0">
                <a:latin typeface="Roboto" panose="02000000000000000000" pitchFamily="2" charset="0"/>
                <a:ea typeface="Roboto" panose="02000000000000000000" pitchFamily="2" charset="0"/>
                <a:cs typeface="Roboto" panose="02000000000000000000" pitchFamily="2" charset="0"/>
              </a:rPr>
              <a:t>Trend factor captures  absolute &amp; relative momentum along with technical risk reward, across all asset classes and style factors</a:t>
            </a:r>
          </a:p>
        </p:txBody>
      </p:sp>
      <p:sp>
        <p:nvSpPr>
          <p:cNvPr id="98" name="TextBox 97">
            <a:extLst>
              <a:ext uri="{FF2B5EF4-FFF2-40B4-BE49-F238E27FC236}">
                <a16:creationId xmlns:a16="http://schemas.microsoft.com/office/drawing/2014/main" id="{9DF5864E-EF35-1765-2D17-F1010A7B814F}"/>
              </a:ext>
            </a:extLst>
          </p:cNvPr>
          <p:cNvSpPr txBox="1"/>
          <p:nvPr/>
        </p:nvSpPr>
        <p:spPr>
          <a:xfrm>
            <a:off x="5133004" y="2324862"/>
            <a:ext cx="6074770" cy="430887"/>
          </a:xfrm>
          <a:prstGeom prst="rect">
            <a:avLst/>
          </a:prstGeom>
          <a:noFill/>
        </p:spPr>
        <p:txBody>
          <a:bodyPr wrap="square">
            <a:spAutoFit/>
          </a:bodyPr>
          <a:lstStyle/>
          <a:p>
            <a:pPr lvl="0" algn="just"/>
            <a:r>
              <a:rPr lang="en-US" sz="1100" dirty="0">
                <a:latin typeface="Roboto" panose="02000000000000000000" pitchFamily="2" charset="0"/>
                <a:ea typeface="Roboto" panose="02000000000000000000" pitchFamily="2" charset="0"/>
                <a:cs typeface="Roboto" panose="02000000000000000000" pitchFamily="2" charset="0"/>
              </a:rPr>
              <a:t>Value factor tracks the absolute and Relative fundamental valuations &amp; relative technical valuations across asset classes to gauge risk reward amongst various asset classes</a:t>
            </a:r>
          </a:p>
        </p:txBody>
      </p:sp>
      <p:sp>
        <p:nvSpPr>
          <p:cNvPr id="99" name="TextBox 98">
            <a:extLst>
              <a:ext uri="{FF2B5EF4-FFF2-40B4-BE49-F238E27FC236}">
                <a16:creationId xmlns:a16="http://schemas.microsoft.com/office/drawing/2014/main" id="{925D9BBB-A564-4AB2-7211-61E1873551CA}"/>
              </a:ext>
            </a:extLst>
          </p:cNvPr>
          <p:cNvSpPr txBox="1"/>
          <p:nvPr/>
        </p:nvSpPr>
        <p:spPr>
          <a:xfrm>
            <a:off x="5443576" y="3405694"/>
            <a:ext cx="5764198" cy="600164"/>
          </a:xfrm>
          <a:prstGeom prst="rect">
            <a:avLst/>
          </a:prstGeom>
          <a:noFill/>
        </p:spPr>
        <p:txBody>
          <a:bodyPr wrap="square">
            <a:spAutoFit/>
          </a:bodyPr>
          <a:lstStyle/>
          <a:p>
            <a:pPr lvl="0" algn="just"/>
            <a:r>
              <a:rPr lang="en-US" sz="1100" dirty="0">
                <a:latin typeface="Roboto" panose="02000000000000000000" pitchFamily="2" charset="0"/>
                <a:ea typeface="Roboto" panose="02000000000000000000" pitchFamily="2" charset="0"/>
                <a:cs typeface="Roboto" panose="02000000000000000000" pitchFamily="2" charset="0"/>
              </a:rPr>
              <a:t>The Liquidity  factor tries to capture interest rate cycles, money supply, Fund Flows and global monetary regimes that have implications on global liquidity, to quantify the regimes into contractionary and expansionary in order to support asset allocation decisions</a:t>
            </a:r>
          </a:p>
        </p:txBody>
      </p:sp>
      <p:sp>
        <p:nvSpPr>
          <p:cNvPr id="100" name="TextBox 99">
            <a:extLst>
              <a:ext uri="{FF2B5EF4-FFF2-40B4-BE49-F238E27FC236}">
                <a16:creationId xmlns:a16="http://schemas.microsoft.com/office/drawing/2014/main" id="{FC9EF837-2EC5-0CCC-BD68-2543F4221163}"/>
              </a:ext>
            </a:extLst>
          </p:cNvPr>
          <p:cNvSpPr txBox="1"/>
          <p:nvPr/>
        </p:nvSpPr>
        <p:spPr>
          <a:xfrm>
            <a:off x="4336351" y="1486739"/>
            <a:ext cx="6871423" cy="430887"/>
          </a:xfrm>
          <a:prstGeom prst="rect">
            <a:avLst/>
          </a:prstGeom>
          <a:noFill/>
        </p:spPr>
        <p:txBody>
          <a:bodyPr wrap="square">
            <a:spAutoFit/>
          </a:bodyPr>
          <a:lstStyle/>
          <a:p>
            <a:pPr lvl="0" algn="just"/>
            <a:r>
              <a:rPr lang="en-US" sz="1100" dirty="0">
                <a:latin typeface="Roboto" panose="02000000000000000000" pitchFamily="2" charset="0"/>
                <a:ea typeface="Roboto" panose="02000000000000000000" pitchFamily="2" charset="0"/>
                <a:cs typeface="Roboto" panose="02000000000000000000" pitchFamily="2" charset="0"/>
              </a:rPr>
              <a:t>The Macro factor captures domestic &amp; global economic growth cycles and inflation regimes to arrive at asset allocation decisions</a:t>
            </a:r>
          </a:p>
        </p:txBody>
      </p:sp>
    </p:spTree>
    <p:extLst>
      <p:ext uri="{BB962C8B-B14F-4D97-AF65-F5344CB8AC3E}">
        <p14:creationId xmlns:p14="http://schemas.microsoft.com/office/powerpoint/2010/main" val="968195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ADEBF65-3F94-004A-1347-60C79A4F826B}"/>
              </a:ext>
            </a:extLst>
          </p:cNvPr>
          <p:cNvSpPr/>
          <p:nvPr/>
        </p:nvSpPr>
        <p:spPr>
          <a:xfrm>
            <a:off x="0" y="759925"/>
            <a:ext cx="12190413" cy="6107075"/>
          </a:xfrm>
          <a:prstGeom prst="rect">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1" name="Rectangle 60">
            <a:extLst>
              <a:ext uri="{FF2B5EF4-FFF2-40B4-BE49-F238E27FC236}">
                <a16:creationId xmlns:a16="http://schemas.microsoft.com/office/drawing/2014/main" id="{1ADEBF65-3F94-004A-1347-60C79A4F826B}"/>
              </a:ext>
            </a:extLst>
          </p:cNvPr>
          <p:cNvSpPr/>
          <p:nvPr/>
        </p:nvSpPr>
        <p:spPr>
          <a:xfrm>
            <a:off x="6887293" y="2044984"/>
            <a:ext cx="4705750" cy="566173"/>
          </a:xfrm>
          <a:prstGeom prst="rect">
            <a:avLst/>
          </a:prstGeom>
          <a:solidFill>
            <a:srgbClr val="DCB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2" name="Rectangle 61">
            <a:extLst>
              <a:ext uri="{FF2B5EF4-FFF2-40B4-BE49-F238E27FC236}">
                <a16:creationId xmlns:a16="http://schemas.microsoft.com/office/drawing/2014/main" id="{1ADEBF65-3F94-004A-1347-60C79A4F826B}"/>
              </a:ext>
            </a:extLst>
          </p:cNvPr>
          <p:cNvSpPr/>
          <p:nvPr/>
        </p:nvSpPr>
        <p:spPr>
          <a:xfrm>
            <a:off x="6887293" y="2759983"/>
            <a:ext cx="4705750" cy="566173"/>
          </a:xfrm>
          <a:prstGeom prst="rect">
            <a:avLst/>
          </a:prstGeom>
          <a:solidFill>
            <a:srgbClr val="DCB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3" name="Rectangle 62">
            <a:extLst>
              <a:ext uri="{FF2B5EF4-FFF2-40B4-BE49-F238E27FC236}">
                <a16:creationId xmlns:a16="http://schemas.microsoft.com/office/drawing/2014/main" id="{1ADEBF65-3F94-004A-1347-60C79A4F826B}"/>
              </a:ext>
            </a:extLst>
          </p:cNvPr>
          <p:cNvSpPr/>
          <p:nvPr/>
        </p:nvSpPr>
        <p:spPr>
          <a:xfrm>
            <a:off x="6887293" y="3472784"/>
            <a:ext cx="4705750" cy="566173"/>
          </a:xfrm>
          <a:prstGeom prst="rect">
            <a:avLst/>
          </a:prstGeom>
          <a:solidFill>
            <a:srgbClr val="DCB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4" name="Rectangle 63">
            <a:extLst>
              <a:ext uri="{FF2B5EF4-FFF2-40B4-BE49-F238E27FC236}">
                <a16:creationId xmlns:a16="http://schemas.microsoft.com/office/drawing/2014/main" id="{1ADEBF65-3F94-004A-1347-60C79A4F826B}"/>
              </a:ext>
            </a:extLst>
          </p:cNvPr>
          <p:cNvSpPr/>
          <p:nvPr/>
        </p:nvSpPr>
        <p:spPr>
          <a:xfrm>
            <a:off x="6882908" y="4195059"/>
            <a:ext cx="4710136" cy="566173"/>
          </a:xfrm>
          <a:prstGeom prst="rect">
            <a:avLst/>
          </a:prstGeom>
          <a:solidFill>
            <a:srgbClr val="DCB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5" name="Rectangle 64">
            <a:extLst>
              <a:ext uri="{FF2B5EF4-FFF2-40B4-BE49-F238E27FC236}">
                <a16:creationId xmlns:a16="http://schemas.microsoft.com/office/drawing/2014/main" id="{1ADEBF65-3F94-004A-1347-60C79A4F826B}"/>
              </a:ext>
            </a:extLst>
          </p:cNvPr>
          <p:cNvSpPr/>
          <p:nvPr/>
        </p:nvSpPr>
        <p:spPr>
          <a:xfrm>
            <a:off x="6882907" y="4917334"/>
            <a:ext cx="4710136" cy="566173"/>
          </a:xfrm>
          <a:prstGeom prst="rect">
            <a:avLst/>
          </a:prstGeom>
          <a:solidFill>
            <a:srgbClr val="DCB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6" name="Rectangle 65">
            <a:extLst>
              <a:ext uri="{FF2B5EF4-FFF2-40B4-BE49-F238E27FC236}">
                <a16:creationId xmlns:a16="http://schemas.microsoft.com/office/drawing/2014/main" id="{1ADEBF65-3F94-004A-1347-60C79A4F826B}"/>
              </a:ext>
            </a:extLst>
          </p:cNvPr>
          <p:cNvSpPr/>
          <p:nvPr/>
        </p:nvSpPr>
        <p:spPr>
          <a:xfrm>
            <a:off x="6886576" y="5671933"/>
            <a:ext cx="4706468" cy="566173"/>
          </a:xfrm>
          <a:prstGeom prst="rect">
            <a:avLst/>
          </a:prstGeom>
          <a:solidFill>
            <a:srgbClr val="DCB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7" name="Rectangle 66">
            <a:extLst>
              <a:ext uri="{FF2B5EF4-FFF2-40B4-BE49-F238E27FC236}">
                <a16:creationId xmlns:a16="http://schemas.microsoft.com/office/drawing/2014/main" id="{1ADEBF65-3F94-004A-1347-60C79A4F826B}"/>
              </a:ext>
            </a:extLst>
          </p:cNvPr>
          <p:cNvSpPr/>
          <p:nvPr/>
        </p:nvSpPr>
        <p:spPr>
          <a:xfrm>
            <a:off x="622598" y="2030503"/>
            <a:ext cx="4634485" cy="566173"/>
          </a:xfrm>
          <a:prstGeom prst="rect">
            <a:avLst/>
          </a:prstGeom>
          <a:solidFill>
            <a:srgbClr val="8FCD9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8" name="Rectangle 67">
            <a:extLst>
              <a:ext uri="{FF2B5EF4-FFF2-40B4-BE49-F238E27FC236}">
                <a16:creationId xmlns:a16="http://schemas.microsoft.com/office/drawing/2014/main" id="{1ADEBF65-3F94-004A-1347-60C79A4F826B}"/>
              </a:ext>
            </a:extLst>
          </p:cNvPr>
          <p:cNvSpPr/>
          <p:nvPr/>
        </p:nvSpPr>
        <p:spPr>
          <a:xfrm>
            <a:off x="622598" y="2745502"/>
            <a:ext cx="4634485" cy="566173"/>
          </a:xfrm>
          <a:prstGeom prst="rect">
            <a:avLst/>
          </a:prstGeom>
          <a:solidFill>
            <a:srgbClr val="8FCD9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69" name="Rectangle 68">
            <a:extLst>
              <a:ext uri="{FF2B5EF4-FFF2-40B4-BE49-F238E27FC236}">
                <a16:creationId xmlns:a16="http://schemas.microsoft.com/office/drawing/2014/main" id="{1ADEBF65-3F94-004A-1347-60C79A4F826B}"/>
              </a:ext>
            </a:extLst>
          </p:cNvPr>
          <p:cNvSpPr/>
          <p:nvPr/>
        </p:nvSpPr>
        <p:spPr>
          <a:xfrm>
            <a:off x="622598" y="3458303"/>
            <a:ext cx="4634485" cy="566173"/>
          </a:xfrm>
          <a:prstGeom prst="rect">
            <a:avLst/>
          </a:prstGeom>
          <a:solidFill>
            <a:srgbClr val="8FCD9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70" name="Rectangle 69">
            <a:extLst>
              <a:ext uri="{FF2B5EF4-FFF2-40B4-BE49-F238E27FC236}">
                <a16:creationId xmlns:a16="http://schemas.microsoft.com/office/drawing/2014/main" id="{1ADEBF65-3F94-004A-1347-60C79A4F826B}"/>
              </a:ext>
            </a:extLst>
          </p:cNvPr>
          <p:cNvSpPr/>
          <p:nvPr/>
        </p:nvSpPr>
        <p:spPr>
          <a:xfrm>
            <a:off x="622598" y="4180577"/>
            <a:ext cx="4634485" cy="566173"/>
          </a:xfrm>
          <a:prstGeom prst="rect">
            <a:avLst/>
          </a:prstGeom>
          <a:solidFill>
            <a:srgbClr val="8FCD9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71" name="Rectangle 70">
            <a:extLst>
              <a:ext uri="{FF2B5EF4-FFF2-40B4-BE49-F238E27FC236}">
                <a16:creationId xmlns:a16="http://schemas.microsoft.com/office/drawing/2014/main" id="{1ADEBF65-3F94-004A-1347-60C79A4F826B}"/>
              </a:ext>
            </a:extLst>
          </p:cNvPr>
          <p:cNvSpPr/>
          <p:nvPr/>
        </p:nvSpPr>
        <p:spPr>
          <a:xfrm>
            <a:off x="622598" y="4902853"/>
            <a:ext cx="4634485" cy="566173"/>
          </a:xfrm>
          <a:prstGeom prst="rect">
            <a:avLst/>
          </a:prstGeom>
          <a:solidFill>
            <a:srgbClr val="8FCD9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72" name="Rectangle 71">
            <a:extLst>
              <a:ext uri="{FF2B5EF4-FFF2-40B4-BE49-F238E27FC236}">
                <a16:creationId xmlns:a16="http://schemas.microsoft.com/office/drawing/2014/main" id="{1ADEBF65-3F94-004A-1347-60C79A4F826B}"/>
              </a:ext>
            </a:extLst>
          </p:cNvPr>
          <p:cNvSpPr/>
          <p:nvPr/>
        </p:nvSpPr>
        <p:spPr>
          <a:xfrm>
            <a:off x="622598" y="5654649"/>
            <a:ext cx="4636635" cy="566173"/>
          </a:xfrm>
          <a:prstGeom prst="rect">
            <a:avLst/>
          </a:prstGeom>
          <a:solidFill>
            <a:srgbClr val="8FCD9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73" name="TextBox 72"/>
          <p:cNvSpPr txBox="1"/>
          <p:nvPr/>
        </p:nvSpPr>
        <p:spPr>
          <a:xfrm>
            <a:off x="694606" y="2066180"/>
            <a:ext cx="4504140" cy="461665"/>
          </a:xfrm>
          <a:prstGeom prst="rect">
            <a:avLst/>
          </a:prstGeom>
          <a:noFill/>
        </p:spPr>
        <p:txBody>
          <a:bodyPr wrap="square" rtlCol="0">
            <a:spAutoFit/>
          </a:bodyPr>
          <a:lstStyle/>
          <a:p>
            <a:pPr algn="r"/>
            <a:r>
              <a:rPr lang="en-US" sz="1200" b="1" dirty="0">
                <a:latin typeface="Roboto" panose="02000000000000000000" pitchFamily="2" charset="0"/>
                <a:ea typeface="Roboto" panose="02000000000000000000" pitchFamily="2" charset="0"/>
              </a:rPr>
              <a:t>Invests in a portfolio diversified across asset classes: Equity, Debt, Precious Metals</a:t>
            </a:r>
          </a:p>
        </p:txBody>
      </p:sp>
      <p:sp>
        <p:nvSpPr>
          <p:cNvPr id="74" name="TextBox 73"/>
          <p:cNvSpPr txBox="1"/>
          <p:nvPr/>
        </p:nvSpPr>
        <p:spPr>
          <a:xfrm>
            <a:off x="1015320" y="2778981"/>
            <a:ext cx="4183426" cy="461665"/>
          </a:xfrm>
          <a:prstGeom prst="rect">
            <a:avLst/>
          </a:prstGeom>
          <a:noFill/>
        </p:spPr>
        <p:txBody>
          <a:bodyPr wrap="square" rtlCol="0">
            <a:spAutoFit/>
          </a:bodyPr>
          <a:lstStyle/>
          <a:p>
            <a:pPr algn="r"/>
            <a:r>
              <a:rPr lang="en-US" sz="1200" b="1" dirty="0">
                <a:latin typeface="Roboto" panose="02000000000000000000" pitchFamily="2" charset="0"/>
                <a:ea typeface="Roboto" panose="02000000000000000000" pitchFamily="2" charset="0"/>
              </a:rPr>
              <a:t>Uses a Data Driven, Rules based &amp; Quant Model Driven Decision making</a:t>
            </a:r>
          </a:p>
        </p:txBody>
      </p:sp>
      <p:sp>
        <p:nvSpPr>
          <p:cNvPr id="75" name="TextBox 74"/>
          <p:cNvSpPr txBox="1"/>
          <p:nvPr/>
        </p:nvSpPr>
        <p:spPr>
          <a:xfrm>
            <a:off x="1087328" y="3485975"/>
            <a:ext cx="4111418" cy="461665"/>
          </a:xfrm>
          <a:prstGeom prst="rect">
            <a:avLst/>
          </a:prstGeom>
          <a:noFill/>
        </p:spPr>
        <p:txBody>
          <a:bodyPr wrap="square" rtlCol="0">
            <a:spAutoFit/>
          </a:bodyPr>
          <a:lstStyle/>
          <a:p>
            <a:pPr algn="r"/>
            <a:r>
              <a:rPr lang="en-US" sz="1200" b="1" dirty="0">
                <a:latin typeface="Roboto" panose="02000000000000000000" pitchFamily="2" charset="0"/>
                <a:ea typeface="Roboto" panose="02000000000000000000" pitchFamily="2" charset="0"/>
              </a:rPr>
              <a:t>Invests through bluechip instruments like ETFs and Index Funds</a:t>
            </a:r>
          </a:p>
        </p:txBody>
      </p:sp>
      <p:sp>
        <p:nvSpPr>
          <p:cNvPr id="76" name="TextBox 75"/>
          <p:cNvSpPr txBox="1"/>
          <p:nvPr/>
        </p:nvSpPr>
        <p:spPr>
          <a:xfrm>
            <a:off x="936603" y="4202054"/>
            <a:ext cx="4262143" cy="461665"/>
          </a:xfrm>
          <a:prstGeom prst="rect">
            <a:avLst/>
          </a:prstGeom>
          <a:noFill/>
        </p:spPr>
        <p:txBody>
          <a:bodyPr wrap="square" rtlCol="0">
            <a:spAutoFit/>
          </a:bodyPr>
          <a:lstStyle/>
          <a:p>
            <a:pPr algn="r"/>
            <a:r>
              <a:rPr lang="en-US" sz="1200" b="1" dirty="0">
                <a:latin typeface="Roboto" panose="02000000000000000000" pitchFamily="2" charset="0"/>
                <a:ea typeface="Roboto" panose="02000000000000000000" pitchFamily="2" charset="0"/>
              </a:rPr>
              <a:t>Works across different market cycles and economic regimes for consistent risk adjusted returns</a:t>
            </a:r>
          </a:p>
        </p:txBody>
      </p:sp>
      <p:sp>
        <p:nvSpPr>
          <p:cNvPr id="77" name="TextBox 76"/>
          <p:cNvSpPr txBox="1"/>
          <p:nvPr/>
        </p:nvSpPr>
        <p:spPr>
          <a:xfrm>
            <a:off x="792588" y="5044337"/>
            <a:ext cx="4401376" cy="276999"/>
          </a:xfrm>
          <a:prstGeom prst="rect">
            <a:avLst/>
          </a:prstGeom>
          <a:noFill/>
        </p:spPr>
        <p:txBody>
          <a:bodyPr wrap="square" rtlCol="0">
            <a:spAutoFit/>
          </a:bodyPr>
          <a:lstStyle/>
          <a:p>
            <a:pPr algn="r"/>
            <a:r>
              <a:rPr lang="en-US" sz="1200" b="1" dirty="0">
                <a:latin typeface="Roboto" panose="02000000000000000000" pitchFamily="2" charset="0"/>
                <a:ea typeface="Roboto" panose="02000000000000000000" pitchFamily="2" charset="0"/>
              </a:rPr>
              <a:t>Uses a dynamic regime based Multi Factor Approach</a:t>
            </a:r>
          </a:p>
        </p:txBody>
      </p:sp>
      <p:sp>
        <p:nvSpPr>
          <p:cNvPr id="78" name="TextBox 77"/>
          <p:cNvSpPr txBox="1"/>
          <p:nvPr/>
        </p:nvSpPr>
        <p:spPr>
          <a:xfrm>
            <a:off x="910207" y="5793720"/>
            <a:ext cx="4283757" cy="276999"/>
          </a:xfrm>
          <a:prstGeom prst="rect">
            <a:avLst/>
          </a:prstGeom>
          <a:noFill/>
        </p:spPr>
        <p:txBody>
          <a:bodyPr wrap="square" rtlCol="0">
            <a:spAutoFit/>
          </a:bodyPr>
          <a:lstStyle/>
          <a:p>
            <a:pPr algn="r"/>
            <a:r>
              <a:rPr lang="en-US" sz="1200" b="1" dirty="0">
                <a:latin typeface="Roboto" panose="02000000000000000000" pitchFamily="2" charset="0"/>
                <a:ea typeface="Roboto" panose="02000000000000000000" pitchFamily="2" charset="0"/>
              </a:rPr>
              <a:t>Works across investors of multiple risk profiles</a:t>
            </a:r>
          </a:p>
        </p:txBody>
      </p:sp>
      <p:sp>
        <p:nvSpPr>
          <p:cNvPr id="79" name="Rectangle 78">
            <a:extLst>
              <a:ext uri="{FF2B5EF4-FFF2-40B4-BE49-F238E27FC236}">
                <a16:creationId xmlns:a16="http://schemas.microsoft.com/office/drawing/2014/main" id="{1ADEBF65-3F94-004A-1347-60C79A4F826B}"/>
              </a:ext>
            </a:extLst>
          </p:cNvPr>
          <p:cNvSpPr/>
          <p:nvPr/>
        </p:nvSpPr>
        <p:spPr>
          <a:xfrm>
            <a:off x="5237819" y="1780200"/>
            <a:ext cx="1647322" cy="5086800"/>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2" name="Rectangle 91">
            <a:extLst>
              <a:ext uri="{FF2B5EF4-FFF2-40B4-BE49-F238E27FC236}">
                <a16:creationId xmlns:a16="http://schemas.microsoft.com/office/drawing/2014/main" id="{1ADEBF65-3F94-004A-1347-60C79A4F826B}"/>
              </a:ext>
            </a:extLst>
          </p:cNvPr>
          <p:cNvSpPr/>
          <p:nvPr/>
        </p:nvSpPr>
        <p:spPr>
          <a:xfrm>
            <a:off x="5237819" y="2030501"/>
            <a:ext cx="569355" cy="56910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3" name="Rectangle 92">
            <a:extLst>
              <a:ext uri="{FF2B5EF4-FFF2-40B4-BE49-F238E27FC236}">
                <a16:creationId xmlns:a16="http://schemas.microsoft.com/office/drawing/2014/main" id="{1ADEBF65-3F94-004A-1347-60C79A4F826B}"/>
              </a:ext>
            </a:extLst>
          </p:cNvPr>
          <p:cNvSpPr/>
          <p:nvPr/>
        </p:nvSpPr>
        <p:spPr>
          <a:xfrm>
            <a:off x="6317939" y="2047187"/>
            <a:ext cx="569355" cy="56396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4" name="Rectangle 93">
            <a:extLst>
              <a:ext uri="{FF2B5EF4-FFF2-40B4-BE49-F238E27FC236}">
                <a16:creationId xmlns:a16="http://schemas.microsoft.com/office/drawing/2014/main" id="{1ADEBF65-3F94-004A-1347-60C79A4F826B}"/>
              </a:ext>
            </a:extLst>
          </p:cNvPr>
          <p:cNvSpPr/>
          <p:nvPr/>
        </p:nvSpPr>
        <p:spPr>
          <a:xfrm>
            <a:off x="6317939" y="2761428"/>
            <a:ext cx="569355" cy="5610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5" name="Rectangle 94">
            <a:extLst>
              <a:ext uri="{FF2B5EF4-FFF2-40B4-BE49-F238E27FC236}">
                <a16:creationId xmlns:a16="http://schemas.microsoft.com/office/drawing/2014/main" id="{1ADEBF65-3F94-004A-1347-60C79A4F826B}"/>
              </a:ext>
            </a:extLst>
          </p:cNvPr>
          <p:cNvSpPr/>
          <p:nvPr/>
        </p:nvSpPr>
        <p:spPr>
          <a:xfrm>
            <a:off x="5237819" y="2744773"/>
            <a:ext cx="569355" cy="55645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6" name="Rectangle 95">
            <a:extLst>
              <a:ext uri="{FF2B5EF4-FFF2-40B4-BE49-F238E27FC236}">
                <a16:creationId xmlns:a16="http://schemas.microsoft.com/office/drawing/2014/main" id="{1ADEBF65-3F94-004A-1347-60C79A4F826B}"/>
              </a:ext>
            </a:extLst>
          </p:cNvPr>
          <p:cNvSpPr/>
          <p:nvPr/>
        </p:nvSpPr>
        <p:spPr>
          <a:xfrm>
            <a:off x="5237819" y="3457573"/>
            <a:ext cx="569355" cy="566901"/>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7" name="Rectangle 96">
            <a:extLst>
              <a:ext uri="{FF2B5EF4-FFF2-40B4-BE49-F238E27FC236}">
                <a16:creationId xmlns:a16="http://schemas.microsoft.com/office/drawing/2014/main" id="{1ADEBF65-3F94-004A-1347-60C79A4F826B}"/>
              </a:ext>
            </a:extLst>
          </p:cNvPr>
          <p:cNvSpPr/>
          <p:nvPr/>
        </p:nvSpPr>
        <p:spPr>
          <a:xfrm>
            <a:off x="6317939" y="3468863"/>
            <a:ext cx="569355" cy="5698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8" name="Rectangle 97">
            <a:extLst>
              <a:ext uri="{FF2B5EF4-FFF2-40B4-BE49-F238E27FC236}">
                <a16:creationId xmlns:a16="http://schemas.microsoft.com/office/drawing/2014/main" id="{1ADEBF65-3F94-004A-1347-60C79A4F826B}"/>
              </a:ext>
            </a:extLst>
          </p:cNvPr>
          <p:cNvSpPr/>
          <p:nvPr/>
        </p:nvSpPr>
        <p:spPr>
          <a:xfrm>
            <a:off x="6317939" y="4198702"/>
            <a:ext cx="569355" cy="55644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99" name="Rectangle 98">
            <a:extLst>
              <a:ext uri="{FF2B5EF4-FFF2-40B4-BE49-F238E27FC236}">
                <a16:creationId xmlns:a16="http://schemas.microsoft.com/office/drawing/2014/main" id="{1ADEBF65-3F94-004A-1347-60C79A4F826B}"/>
              </a:ext>
            </a:extLst>
          </p:cNvPr>
          <p:cNvSpPr/>
          <p:nvPr/>
        </p:nvSpPr>
        <p:spPr>
          <a:xfrm>
            <a:off x="6317939" y="4911503"/>
            <a:ext cx="569355" cy="57200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00" name="Rectangle 99">
            <a:extLst>
              <a:ext uri="{FF2B5EF4-FFF2-40B4-BE49-F238E27FC236}">
                <a16:creationId xmlns:a16="http://schemas.microsoft.com/office/drawing/2014/main" id="{1ADEBF65-3F94-004A-1347-60C79A4F826B}"/>
              </a:ext>
            </a:extLst>
          </p:cNvPr>
          <p:cNvSpPr/>
          <p:nvPr/>
        </p:nvSpPr>
        <p:spPr>
          <a:xfrm>
            <a:off x="5237819" y="4898659"/>
            <a:ext cx="569355" cy="571097"/>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01" name="Rectangle 100">
            <a:extLst>
              <a:ext uri="{FF2B5EF4-FFF2-40B4-BE49-F238E27FC236}">
                <a16:creationId xmlns:a16="http://schemas.microsoft.com/office/drawing/2014/main" id="{1ADEBF65-3F94-004A-1347-60C79A4F826B}"/>
              </a:ext>
            </a:extLst>
          </p:cNvPr>
          <p:cNvSpPr/>
          <p:nvPr/>
        </p:nvSpPr>
        <p:spPr>
          <a:xfrm>
            <a:off x="5237819" y="4176383"/>
            <a:ext cx="569355" cy="563319"/>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02" name="Rectangle 101">
            <a:extLst>
              <a:ext uri="{FF2B5EF4-FFF2-40B4-BE49-F238E27FC236}">
                <a16:creationId xmlns:a16="http://schemas.microsoft.com/office/drawing/2014/main" id="{1ADEBF65-3F94-004A-1347-60C79A4F826B}"/>
              </a:ext>
            </a:extLst>
          </p:cNvPr>
          <p:cNvSpPr/>
          <p:nvPr/>
        </p:nvSpPr>
        <p:spPr>
          <a:xfrm>
            <a:off x="6317939" y="5671933"/>
            <a:ext cx="569355" cy="5661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03" name="Rectangle 102">
            <a:extLst>
              <a:ext uri="{FF2B5EF4-FFF2-40B4-BE49-F238E27FC236}">
                <a16:creationId xmlns:a16="http://schemas.microsoft.com/office/drawing/2014/main" id="{1ADEBF65-3F94-004A-1347-60C79A4F826B}"/>
              </a:ext>
            </a:extLst>
          </p:cNvPr>
          <p:cNvSpPr/>
          <p:nvPr/>
        </p:nvSpPr>
        <p:spPr>
          <a:xfrm>
            <a:off x="5237819" y="5653880"/>
            <a:ext cx="569355" cy="562748"/>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pic>
        <p:nvPicPr>
          <p:cNvPr id="107" name="Picture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246" y="2177884"/>
            <a:ext cx="288032" cy="288032"/>
          </a:xfrm>
          <a:prstGeom prst="rect">
            <a:avLst/>
          </a:prstGeom>
        </p:spPr>
      </p:pic>
      <p:pic>
        <p:nvPicPr>
          <p:cNvPr id="108" name="Picture 1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246" y="2897964"/>
            <a:ext cx="288032" cy="288032"/>
          </a:xfrm>
          <a:prstGeom prst="rect">
            <a:avLst/>
          </a:prstGeom>
        </p:spPr>
      </p:pic>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246" y="3614050"/>
            <a:ext cx="288032" cy="288032"/>
          </a:xfrm>
          <a:prstGeom prst="rect">
            <a:avLst/>
          </a:prstGeom>
        </p:spPr>
      </p:pic>
      <p:pic>
        <p:nvPicPr>
          <p:cNvPr id="110" name="Picture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246" y="4334130"/>
            <a:ext cx="288032" cy="288032"/>
          </a:xfrm>
          <a:prstGeom prst="rect">
            <a:avLst/>
          </a:prstGeom>
        </p:spPr>
      </p:pic>
      <p:pic>
        <p:nvPicPr>
          <p:cNvPr id="111" name="Picture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246" y="5054210"/>
            <a:ext cx="288032" cy="288032"/>
          </a:xfrm>
          <a:prstGeom prst="rect">
            <a:avLst/>
          </a:prstGeom>
        </p:spPr>
      </p:pic>
      <p:pic>
        <p:nvPicPr>
          <p:cNvPr id="112" name="Picture 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5246" y="5793720"/>
            <a:ext cx="288032" cy="288032"/>
          </a:xfrm>
          <a:prstGeom prst="rect">
            <a:avLst/>
          </a:prstGeom>
        </p:spPr>
      </p:pic>
      <p:pic>
        <p:nvPicPr>
          <p:cNvPr id="113" name="Picture 1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126" y="2171646"/>
            <a:ext cx="288032" cy="288032"/>
          </a:xfrm>
          <a:prstGeom prst="rect">
            <a:avLst/>
          </a:prstGeom>
        </p:spPr>
      </p:pic>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126" y="2897964"/>
            <a:ext cx="288032" cy="288032"/>
          </a:xfrm>
          <a:prstGeom prst="rect">
            <a:avLst/>
          </a:prstGeom>
        </p:spPr>
      </p:pic>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126" y="3611855"/>
            <a:ext cx="288032" cy="288032"/>
          </a:xfrm>
          <a:prstGeom prst="rect">
            <a:avLst/>
          </a:prstGeom>
        </p:spPr>
      </p:pic>
      <p:pic>
        <p:nvPicPr>
          <p:cNvPr id="116" name="Picture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126" y="4338173"/>
            <a:ext cx="288032" cy="288032"/>
          </a:xfrm>
          <a:prstGeom prst="rect">
            <a:avLst/>
          </a:prstGeom>
        </p:spPr>
      </p:pic>
      <p:pic>
        <p:nvPicPr>
          <p:cNvPr id="117" name="Picture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126" y="5054210"/>
            <a:ext cx="288032" cy="288032"/>
          </a:xfrm>
          <a:prstGeom prst="rect">
            <a:avLst/>
          </a:prstGeom>
        </p:spPr>
      </p:pic>
      <p:pic>
        <p:nvPicPr>
          <p:cNvPr id="118" name="Picture 1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126" y="5798805"/>
            <a:ext cx="288032" cy="288032"/>
          </a:xfrm>
          <a:prstGeom prst="rect">
            <a:avLst/>
          </a:prstGeom>
        </p:spPr>
      </p:pic>
      <p:sp>
        <p:nvSpPr>
          <p:cNvPr id="119" name="TextBox 118"/>
          <p:cNvSpPr txBox="1"/>
          <p:nvPr/>
        </p:nvSpPr>
        <p:spPr>
          <a:xfrm>
            <a:off x="6882907" y="2164826"/>
            <a:ext cx="3800380" cy="276999"/>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Avoids Concentration to only one asset class</a:t>
            </a:r>
          </a:p>
        </p:txBody>
      </p:sp>
      <p:sp>
        <p:nvSpPr>
          <p:cNvPr id="120" name="TextBox 119"/>
          <p:cNvSpPr txBox="1"/>
          <p:nvPr/>
        </p:nvSpPr>
        <p:spPr>
          <a:xfrm>
            <a:off x="6890217" y="5060464"/>
            <a:ext cx="4883988" cy="276999"/>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Does not Stick to only one style or factor while Investing</a:t>
            </a:r>
          </a:p>
        </p:txBody>
      </p:sp>
      <p:sp>
        <p:nvSpPr>
          <p:cNvPr id="121" name="TextBox 120"/>
          <p:cNvSpPr txBox="1"/>
          <p:nvPr/>
        </p:nvSpPr>
        <p:spPr>
          <a:xfrm>
            <a:off x="6896100" y="2781459"/>
            <a:ext cx="4696944" cy="461665"/>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Eliminates Fund Manager or Emotional Bias - Does not take decisions Based on Judgement, Experience &amp; Intuition</a:t>
            </a:r>
          </a:p>
        </p:txBody>
      </p:sp>
      <p:sp>
        <p:nvSpPr>
          <p:cNvPr id="122" name="TextBox 121"/>
          <p:cNvSpPr txBox="1"/>
          <p:nvPr/>
        </p:nvSpPr>
        <p:spPr>
          <a:xfrm>
            <a:off x="6877661" y="3504308"/>
            <a:ext cx="4715382" cy="461665"/>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Does not use Futures, Options and Leveraged products. Eliminates Stock Selection Risk</a:t>
            </a:r>
          </a:p>
        </p:txBody>
      </p:sp>
      <p:sp>
        <p:nvSpPr>
          <p:cNvPr id="123" name="TextBox 122"/>
          <p:cNvSpPr txBox="1"/>
          <p:nvPr/>
        </p:nvSpPr>
        <p:spPr>
          <a:xfrm>
            <a:off x="6899850" y="4331697"/>
            <a:ext cx="4719912" cy="261610"/>
          </a:xfrm>
          <a:prstGeom prst="rect">
            <a:avLst/>
          </a:prstGeom>
          <a:noFill/>
        </p:spPr>
        <p:txBody>
          <a:bodyPr wrap="square" rtlCol="0">
            <a:spAutoFit/>
          </a:bodyPr>
          <a:lstStyle/>
          <a:p>
            <a:r>
              <a:rPr lang="en-US" sz="1100" b="1" dirty="0">
                <a:latin typeface="Roboto" panose="02000000000000000000" pitchFamily="2" charset="0"/>
                <a:ea typeface="Roboto" panose="02000000000000000000" pitchFamily="2" charset="0"/>
              </a:rPr>
              <a:t>Long only Equity Strategies perform only in bull markets</a:t>
            </a:r>
          </a:p>
        </p:txBody>
      </p:sp>
      <p:sp>
        <p:nvSpPr>
          <p:cNvPr id="124" name="TextBox 123"/>
          <p:cNvSpPr txBox="1"/>
          <p:nvPr/>
        </p:nvSpPr>
        <p:spPr>
          <a:xfrm>
            <a:off x="6899850" y="5693408"/>
            <a:ext cx="4798656" cy="461665"/>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rPr>
              <a:t>Is only suitable for investors with a higher risk profile and sophisticated understanding of risk</a:t>
            </a:r>
          </a:p>
        </p:txBody>
      </p:sp>
      <p:sp>
        <p:nvSpPr>
          <p:cNvPr id="83" name="Rectangle 82">
            <a:extLst>
              <a:ext uri="{FF2B5EF4-FFF2-40B4-BE49-F238E27FC236}">
                <a16:creationId xmlns:a16="http://schemas.microsoft.com/office/drawing/2014/main" id="{1ADEBF65-3F94-004A-1347-60C79A4F826B}"/>
              </a:ext>
            </a:extLst>
          </p:cNvPr>
          <p:cNvSpPr/>
          <p:nvPr/>
        </p:nvSpPr>
        <p:spPr>
          <a:xfrm>
            <a:off x="0" y="1"/>
            <a:ext cx="12190413" cy="813316"/>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84" name="Rectangle 83">
            <a:extLst>
              <a:ext uri="{FF2B5EF4-FFF2-40B4-BE49-F238E27FC236}">
                <a16:creationId xmlns:a16="http://schemas.microsoft.com/office/drawing/2014/main" id="{B83FEE7B-1DCB-312D-86E5-AB7D99846296}"/>
              </a:ext>
            </a:extLst>
          </p:cNvPr>
          <p:cNvSpPr/>
          <p:nvPr/>
        </p:nvSpPr>
        <p:spPr>
          <a:xfrm>
            <a:off x="165852" y="175150"/>
            <a:ext cx="10644262" cy="584775"/>
          </a:xfrm>
          <a:prstGeom prst="rect">
            <a:avLst/>
          </a:prstGeom>
        </p:spPr>
        <p:txBody>
          <a:bodyPr wrap="square">
            <a:spAutoFit/>
          </a:bodyPr>
          <a:lstStyle/>
          <a:p>
            <a:r>
              <a:rPr lang="en-US" sz="3200" b="1" dirty="0">
                <a:solidFill>
                  <a:schemeClr val="bg1"/>
                </a:solidFill>
                <a:latin typeface="Roboto" panose="02000000000000000000" pitchFamily="2" charset="0"/>
                <a:ea typeface="Roboto" panose="02000000000000000000" pitchFamily="2" charset="0"/>
              </a:rPr>
              <a:t>MADP Strategy</a:t>
            </a:r>
          </a:p>
        </p:txBody>
      </p:sp>
      <p:pic>
        <p:nvPicPr>
          <p:cNvPr id="85" name="Picture 84">
            <a:extLst>
              <a:ext uri="{FF2B5EF4-FFF2-40B4-BE49-F238E27FC236}">
                <a16:creationId xmlns:a16="http://schemas.microsoft.com/office/drawing/2014/main" id="{E0665678-78BE-012E-99CA-3A5A840E03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solidFill>
            <a:schemeClr val="bg1"/>
          </a:solidFill>
        </p:spPr>
      </p:pic>
      <p:sp>
        <p:nvSpPr>
          <p:cNvPr id="59" name="Slide Number Placeholder 15">
            <a:extLst>
              <a:ext uri="{FF2B5EF4-FFF2-40B4-BE49-F238E27FC236}">
                <a16:creationId xmlns:a16="http://schemas.microsoft.com/office/drawing/2014/main" id="{CD9BB124-93E8-BED3-2D1C-87A90AEAEA09}"/>
              </a:ext>
            </a:extLst>
          </p:cNvPr>
          <p:cNvSpPr txBox="1">
            <a:spLocks/>
          </p:cNvSpPr>
          <p:nvPr/>
        </p:nvSpPr>
        <p:spPr>
          <a:xfrm flipH="1">
            <a:off x="11830413" y="6579001"/>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60" name="Rounded Rectangle 20">
            <a:extLst>
              <a:ext uri="{FF2B5EF4-FFF2-40B4-BE49-F238E27FC236}">
                <a16:creationId xmlns:a16="http://schemas.microsoft.com/office/drawing/2014/main" id="{9CE6F7F0-F5B6-D3D7-5401-1D8294393D88}"/>
              </a:ext>
            </a:extLst>
          </p:cNvPr>
          <p:cNvSpPr/>
          <p:nvPr/>
        </p:nvSpPr>
        <p:spPr>
          <a:xfrm>
            <a:off x="1630710" y="1042493"/>
            <a:ext cx="8803522" cy="737707"/>
          </a:xfrm>
          <a:prstGeom prst="roundRect">
            <a:avLst>
              <a:gd name="adj" fmla="val 5206"/>
            </a:avLst>
          </a:pr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80" name="TextBox 79"/>
          <p:cNvSpPr txBox="1"/>
          <p:nvPr/>
        </p:nvSpPr>
        <p:spPr>
          <a:xfrm>
            <a:off x="1630710" y="1216882"/>
            <a:ext cx="8803522" cy="415498"/>
          </a:xfrm>
          <a:prstGeom prst="rect">
            <a:avLst/>
          </a:prstGeom>
          <a:noFill/>
        </p:spPr>
        <p:txBody>
          <a:bodyPr wrap="square" rtlCol="0">
            <a:spAutoFit/>
          </a:bodyPr>
          <a:lstStyle/>
          <a:p>
            <a:pPr algn="ctr"/>
            <a:r>
              <a:rPr lang="en-IN" b="1" dirty="0">
                <a:latin typeface="Roboto" panose="02000000000000000000" pitchFamily="2" charset="0"/>
                <a:ea typeface="Roboto" panose="02000000000000000000" pitchFamily="2" charset="0"/>
              </a:rPr>
              <a:t>What MADP Does differently VS Traditional long only Equity Investing</a:t>
            </a:r>
          </a:p>
        </p:txBody>
      </p:sp>
    </p:spTree>
    <p:extLst>
      <p:ext uri="{BB962C8B-B14F-4D97-AF65-F5344CB8AC3E}">
        <p14:creationId xmlns:p14="http://schemas.microsoft.com/office/powerpoint/2010/main" val="1535316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65678-78BE-012E-99CA-3A5A840E03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52" name="Rectangle 51">
            <a:extLst>
              <a:ext uri="{FF2B5EF4-FFF2-40B4-BE49-F238E27FC236}">
                <a16:creationId xmlns:a16="http://schemas.microsoft.com/office/drawing/2014/main" id="{B83FEE7B-1DCB-312D-86E5-AB7D99846296}"/>
              </a:ext>
            </a:extLst>
          </p:cNvPr>
          <p:cNvSpPr/>
          <p:nvPr/>
        </p:nvSpPr>
        <p:spPr>
          <a:xfrm>
            <a:off x="165852" y="175150"/>
            <a:ext cx="10644262" cy="523220"/>
          </a:xfrm>
          <a:prstGeom prst="rect">
            <a:avLst/>
          </a:prstGeom>
        </p:spPr>
        <p:txBody>
          <a:bodyPr wrap="square">
            <a:spAutoFit/>
          </a:bodyPr>
          <a:lstStyle/>
          <a:p>
            <a:r>
              <a:rPr lang="en-US" sz="2800" b="1" dirty="0">
                <a:latin typeface="Roboto" panose="02000000000000000000" pitchFamily="2" charset="0"/>
                <a:ea typeface="Roboto" panose="02000000000000000000" pitchFamily="2" charset="0"/>
              </a:rPr>
              <a:t>Why QUANT – </a:t>
            </a:r>
            <a:r>
              <a:rPr lang="en-US" sz="2800" b="1" dirty="0">
                <a:solidFill>
                  <a:srgbClr val="FF0000"/>
                </a:solidFill>
                <a:latin typeface="Roboto" panose="02000000000000000000" pitchFamily="2" charset="0"/>
                <a:ea typeface="Roboto" panose="02000000000000000000" pitchFamily="2" charset="0"/>
              </a:rPr>
              <a:t>Not MAN vs MACHINE</a:t>
            </a:r>
            <a:r>
              <a:rPr lang="en-US" sz="2800" b="1" dirty="0">
                <a:latin typeface="Roboto" panose="02000000000000000000" pitchFamily="2" charset="0"/>
                <a:ea typeface="Roboto" panose="02000000000000000000" pitchFamily="2" charset="0"/>
              </a:rPr>
              <a:t> but </a:t>
            </a:r>
            <a:r>
              <a:rPr lang="en-US" sz="2800" b="1" dirty="0">
                <a:solidFill>
                  <a:srgbClr val="00B050"/>
                </a:solidFill>
                <a:latin typeface="Roboto" panose="02000000000000000000" pitchFamily="2" charset="0"/>
                <a:ea typeface="Roboto" panose="02000000000000000000" pitchFamily="2" charset="0"/>
              </a:rPr>
              <a:t>MAN with MACHINE</a:t>
            </a:r>
          </a:p>
        </p:txBody>
      </p:sp>
      <p:sp>
        <p:nvSpPr>
          <p:cNvPr id="17" name="Rectangle 16">
            <a:extLst>
              <a:ext uri="{FF2B5EF4-FFF2-40B4-BE49-F238E27FC236}">
                <a16:creationId xmlns:a16="http://schemas.microsoft.com/office/drawing/2014/main" id="{1ADEBF65-3F94-004A-1347-60C79A4F826B}"/>
              </a:ext>
            </a:extLst>
          </p:cNvPr>
          <p:cNvSpPr/>
          <p:nvPr/>
        </p:nvSpPr>
        <p:spPr>
          <a:xfrm>
            <a:off x="-1" y="759926"/>
            <a:ext cx="12190413" cy="6107075"/>
          </a:xfrm>
          <a:prstGeom prst="rect">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4" name="Rectangle 23">
            <a:extLst>
              <a:ext uri="{FF2B5EF4-FFF2-40B4-BE49-F238E27FC236}">
                <a16:creationId xmlns:a16="http://schemas.microsoft.com/office/drawing/2014/main" id="{1ADEBF65-3F94-004A-1347-60C79A4F826B}"/>
              </a:ext>
            </a:extLst>
          </p:cNvPr>
          <p:cNvSpPr/>
          <p:nvPr/>
        </p:nvSpPr>
        <p:spPr>
          <a:xfrm>
            <a:off x="5447134" y="1048525"/>
            <a:ext cx="1296144" cy="5242501"/>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25" name="TextBox 24"/>
          <p:cNvSpPr txBox="1"/>
          <p:nvPr/>
        </p:nvSpPr>
        <p:spPr>
          <a:xfrm>
            <a:off x="5595440" y="1315284"/>
            <a:ext cx="1008112" cy="4708981"/>
          </a:xfrm>
          <a:prstGeom prst="rect">
            <a:avLst/>
          </a:prstGeom>
          <a:noFill/>
        </p:spPr>
        <p:txBody>
          <a:bodyPr wrap="square" rtlCol="0">
            <a:spAutoFit/>
          </a:bodyPr>
          <a:lstStyle/>
          <a:p>
            <a:pPr algn="ctr"/>
            <a:r>
              <a:rPr lang="en-IN" sz="6000" b="1" dirty="0">
                <a:solidFill>
                  <a:schemeClr val="bg1"/>
                </a:solidFill>
                <a:latin typeface="Roboto" panose="02000000000000000000" pitchFamily="2" charset="0"/>
                <a:ea typeface="Roboto" panose="02000000000000000000" pitchFamily="2" charset="0"/>
              </a:rPr>
              <a:t>Q</a:t>
            </a:r>
            <a:br>
              <a:rPr lang="en-IN" sz="6000" b="1" dirty="0">
                <a:solidFill>
                  <a:schemeClr val="bg1"/>
                </a:solidFill>
                <a:latin typeface="Roboto" panose="02000000000000000000" pitchFamily="2" charset="0"/>
                <a:ea typeface="Roboto" panose="02000000000000000000" pitchFamily="2" charset="0"/>
              </a:rPr>
            </a:br>
            <a:r>
              <a:rPr lang="en-IN" sz="6000" b="1" dirty="0">
                <a:solidFill>
                  <a:schemeClr val="bg1"/>
                </a:solidFill>
                <a:latin typeface="Roboto" panose="02000000000000000000" pitchFamily="2" charset="0"/>
                <a:ea typeface="Roboto" panose="02000000000000000000" pitchFamily="2" charset="0"/>
              </a:rPr>
              <a:t>U</a:t>
            </a:r>
            <a:br>
              <a:rPr lang="en-IN" sz="6000" b="1" dirty="0">
                <a:solidFill>
                  <a:schemeClr val="bg1"/>
                </a:solidFill>
                <a:latin typeface="Roboto" panose="02000000000000000000" pitchFamily="2" charset="0"/>
                <a:ea typeface="Roboto" panose="02000000000000000000" pitchFamily="2" charset="0"/>
              </a:rPr>
            </a:br>
            <a:r>
              <a:rPr lang="en-IN" sz="6000" b="1" dirty="0">
                <a:solidFill>
                  <a:schemeClr val="bg1"/>
                </a:solidFill>
                <a:latin typeface="Roboto" panose="02000000000000000000" pitchFamily="2" charset="0"/>
                <a:ea typeface="Roboto" panose="02000000000000000000" pitchFamily="2" charset="0"/>
              </a:rPr>
              <a:t>A</a:t>
            </a:r>
            <a:br>
              <a:rPr lang="en-IN" sz="6000" b="1" dirty="0">
                <a:solidFill>
                  <a:schemeClr val="bg1"/>
                </a:solidFill>
                <a:latin typeface="Roboto" panose="02000000000000000000" pitchFamily="2" charset="0"/>
                <a:ea typeface="Roboto" panose="02000000000000000000" pitchFamily="2" charset="0"/>
              </a:rPr>
            </a:br>
            <a:r>
              <a:rPr lang="en-IN" sz="6000" b="1" dirty="0">
                <a:solidFill>
                  <a:schemeClr val="bg1"/>
                </a:solidFill>
                <a:latin typeface="Roboto" panose="02000000000000000000" pitchFamily="2" charset="0"/>
                <a:ea typeface="Roboto" panose="02000000000000000000" pitchFamily="2" charset="0"/>
              </a:rPr>
              <a:t>N</a:t>
            </a:r>
            <a:br>
              <a:rPr lang="en-IN" sz="6000" b="1" dirty="0">
                <a:solidFill>
                  <a:schemeClr val="bg1"/>
                </a:solidFill>
                <a:latin typeface="Roboto" panose="02000000000000000000" pitchFamily="2" charset="0"/>
                <a:ea typeface="Roboto" panose="02000000000000000000" pitchFamily="2" charset="0"/>
              </a:rPr>
            </a:br>
            <a:r>
              <a:rPr lang="en-IN" sz="6000" b="1" dirty="0">
                <a:solidFill>
                  <a:schemeClr val="bg1"/>
                </a:solidFill>
                <a:latin typeface="Roboto" panose="02000000000000000000" pitchFamily="2" charset="0"/>
                <a:ea typeface="Roboto" panose="02000000000000000000" pitchFamily="2" charset="0"/>
              </a:rPr>
              <a:t>T</a:t>
            </a:r>
          </a:p>
        </p:txBody>
      </p:sp>
      <p:sp>
        <p:nvSpPr>
          <p:cNvPr id="28" name="Slide Number Placeholder 15">
            <a:extLst>
              <a:ext uri="{FF2B5EF4-FFF2-40B4-BE49-F238E27FC236}">
                <a16:creationId xmlns:a16="http://schemas.microsoft.com/office/drawing/2014/main" id="{CD9BB124-93E8-BED3-2D1C-87A90AEAEA09}"/>
              </a:ext>
            </a:extLst>
          </p:cNvPr>
          <p:cNvSpPr txBox="1">
            <a:spLocks/>
          </p:cNvSpPr>
          <p:nvPr/>
        </p:nvSpPr>
        <p:spPr>
          <a:xfrm flipH="1">
            <a:off x="11830413" y="6579001"/>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Right Arrow Callout 13"/>
          <p:cNvSpPr/>
          <p:nvPr/>
        </p:nvSpPr>
        <p:spPr>
          <a:xfrm>
            <a:off x="614466" y="1189973"/>
            <a:ext cx="4818410" cy="1565288"/>
          </a:xfrm>
          <a:prstGeom prst="rightArrowCallout">
            <a:avLst>
              <a:gd name="adj1" fmla="val 25000"/>
              <a:gd name="adj2" fmla="val 25000"/>
              <a:gd name="adj3" fmla="val 24422"/>
              <a:gd name="adj4" fmla="val 8995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618310" y="1210086"/>
            <a:ext cx="4276204" cy="1600438"/>
          </a:xfrm>
          <a:prstGeom prst="rect">
            <a:avLst/>
          </a:prstGeom>
        </p:spPr>
        <p:txBody>
          <a:bodyPr wrap="square">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Roboto" panose="02000000000000000000" pitchFamily="2" charset="0"/>
              </a:rPr>
              <a:t>Eliminating Fund Manager Style biases</a:t>
            </a:r>
          </a:p>
          <a:p>
            <a:pPr algn="r">
              <a:buClr>
                <a:srgbClr val="0A90CD"/>
              </a:buClr>
              <a:buSzPct val="150000"/>
            </a:pPr>
            <a:endParaRPr lang="en-US" sz="1200" dirty="0">
              <a:latin typeface="Roboto" panose="02000000000000000000" pitchFamily="2" charset="0"/>
              <a:ea typeface="Roboto" panose="02000000000000000000" pitchFamily="2" charset="0"/>
              <a:cs typeface="Roboto" panose="02000000000000000000" pitchFamily="2" charset="0"/>
            </a:endParaRPr>
          </a:p>
          <a:p>
            <a:pPr algn="just">
              <a:buClr>
                <a:srgbClr val="0A90CD"/>
              </a:buClr>
              <a:buSzPct val="150000"/>
            </a:pPr>
            <a:r>
              <a:rPr lang="en-US" sz="1200" dirty="0">
                <a:latin typeface="Roboto" panose="02000000000000000000" pitchFamily="2" charset="0"/>
                <a:ea typeface="Roboto" panose="02000000000000000000" pitchFamily="2" charset="0"/>
                <a:cs typeface="Roboto" panose="02000000000000000000" pitchFamily="2" charset="0"/>
              </a:rPr>
              <a:t>Quant is flexible and can run for any investment style depending upon the market conditions. A fund manager might have a particular style of managing money that may not work across all market cycles. A specific style of investing might perform in one cycle but it might underperform if the market or economic backdrop changes</a:t>
            </a:r>
          </a:p>
        </p:txBody>
      </p:sp>
      <p:sp>
        <p:nvSpPr>
          <p:cNvPr id="43" name="Right Arrow Callout 42"/>
          <p:cNvSpPr/>
          <p:nvPr/>
        </p:nvSpPr>
        <p:spPr>
          <a:xfrm>
            <a:off x="614601" y="3309962"/>
            <a:ext cx="4818410" cy="1156350"/>
          </a:xfrm>
          <a:prstGeom prst="rightArrowCallout">
            <a:avLst>
              <a:gd name="adj1" fmla="val 36956"/>
              <a:gd name="adj2" fmla="val 35248"/>
              <a:gd name="adj3" fmla="val 32177"/>
              <a:gd name="adj4" fmla="val 9014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p:cNvSpPr/>
          <p:nvPr/>
        </p:nvSpPr>
        <p:spPr>
          <a:xfrm>
            <a:off x="617733" y="3372190"/>
            <a:ext cx="4277357" cy="1015663"/>
          </a:xfrm>
          <a:prstGeom prst="rect">
            <a:avLst/>
          </a:prstGeom>
        </p:spPr>
        <p:txBody>
          <a:bodyPr wrap="square">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Roboto" panose="02000000000000000000" pitchFamily="2" charset="0"/>
              </a:rPr>
              <a:t>Data Driven Analytical Approach</a:t>
            </a:r>
          </a:p>
          <a:p>
            <a:pPr algn="r">
              <a:buClr>
                <a:srgbClr val="0A90CD"/>
              </a:buClr>
              <a:buSzPct val="150000"/>
            </a:pPr>
            <a:endParaRPr lang="en-US" sz="1200" dirty="0">
              <a:latin typeface="Roboto" panose="02000000000000000000" pitchFamily="2" charset="0"/>
              <a:ea typeface="Roboto" panose="02000000000000000000" pitchFamily="2" charset="0"/>
              <a:cs typeface="Roboto" panose="02000000000000000000" pitchFamily="2" charset="0"/>
            </a:endParaRPr>
          </a:p>
          <a:p>
            <a:pPr algn="just">
              <a:buClr>
                <a:srgbClr val="0A90CD"/>
              </a:buClr>
              <a:buSzPct val="150000"/>
            </a:pPr>
            <a:r>
              <a:rPr lang="en-US" sz="1200" dirty="0">
                <a:latin typeface="Roboto" panose="02000000000000000000" pitchFamily="2" charset="0"/>
                <a:ea typeface="Roboto" panose="02000000000000000000" pitchFamily="2" charset="0"/>
                <a:cs typeface="Roboto" panose="02000000000000000000" pitchFamily="2" charset="0"/>
              </a:rPr>
              <a:t>Quant is reliable because it is not based on any art of stock-picking but on a rule-driven model which can also be rigorously researched, tested and continuously improved</a:t>
            </a:r>
          </a:p>
        </p:txBody>
      </p:sp>
      <p:sp>
        <p:nvSpPr>
          <p:cNvPr id="45" name="Right Arrow Callout 44"/>
          <p:cNvSpPr/>
          <p:nvPr/>
        </p:nvSpPr>
        <p:spPr>
          <a:xfrm>
            <a:off x="613062" y="4947162"/>
            <a:ext cx="4818410" cy="1277460"/>
          </a:xfrm>
          <a:prstGeom prst="rightArrowCallout">
            <a:avLst>
              <a:gd name="adj1" fmla="val 30670"/>
              <a:gd name="adj2" fmla="val 31378"/>
              <a:gd name="adj3" fmla="val 29252"/>
              <a:gd name="adj4" fmla="val 8995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8B4F43D9-456B-736B-82D1-53F2DB0DD940}"/>
              </a:ext>
            </a:extLst>
          </p:cNvPr>
          <p:cNvSpPr>
            <a:spLocks/>
          </p:cNvSpPr>
          <p:nvPr/>
        </p:nvSpPr>
        <p:spPr>
          <a:xfrm>
            <a:off x="583884" y="5007599"/>
            <a:ext cx="4307938" cy="1200310"/>
          </a:xfrm>
          <a:prstGeom prst="rect">
            <a:avLst/>
          </a:prstGeom>
        </p:spPr>
        <p:txBody>
          <a:bodyPr wrap="square" lIns="91423" tIns="45711" rIns="91423" bIns="45711">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Roboto" panose="02000000000000000000" pitchFamily="2" charset="0"/>
              </a:rPr>
              <a:t>Mitigation of Human Behavioral &amp; Emotional biases</a:t>
            </a:r>
          </a:p>
          <a:p>
            <a:pPr algn="r">
              <a:buClr>
                <a:srgbClr val="0A90CD"/>
              </a:buClr>
              <a:buSzPct val="150000"/>
            </a:pPr>
            <a:endParaRPr lang="en-US" sz="1200" dirty="0">
              <a:latin typeface="Roboto" panose="02000000000000000000" pitchFamily="2" charset="0"/>
              <a:ea typeface="Roboto" panose="02000000000000000000" pitchFamily="2" charset="0"/>
              <a:cs typeface="Roboto" panose="02000000000000000000" pitchFamily="2" charset="0"/>
            </a:endParaRPr>
          </a:p>
          <a:p>
            <a:pPr algn="just">
              <a:buClr>
                <a:srgbClr val="0A90CD"/>
              </a:buClr>
              <a:buSzPct val="150000"/>
            </a:pPr>
            <a:r>
              <a:rPr lang="en-US" sz="1200" dirty="0">
                <a:latin typeface="Roboto" panose="02000000000000000000" pitchFamily="2" charset="0"/>
                <a:ea typeface="Roboto" panose="02000000000000000000" pitchFamily="2" charset="0"/>
                <a:cs typeface="Roboto" panose="02000000000000000000" pitchFamily="2" charset="0"/>
              </a:rPr>
              <a:t>The systematic approach that quant investing follows, helps eliminate behavioral and emotional biases as it does not base (sub-optimal) decisions on greed or fear, resulting in better long-term returns.</a:t>
            </a:r>
          </a:p>
        </p:txBody>
      </p:sp>
      <p:sp>
        <p:nvSpPr>
          <p:cNvPr id="47" name="Right Arrow Callout 46"/>
          <p:cNvSpPr/>
          <p:nvPr/>
        </p:nvSpPr>
        <p:spPr>
          <a:xfrm flipH="1">
            <a:off x="6758894" y="4939365"/>
            <a:ext cx="4839235" cy="1268543"/>
          </a:xfrm>
          <a:prstGeom prst="rightArrowCallout">
            <a:avLst>
              <a:gd name="adj1" fmla="val 32242"/>
              <a:gd name="adj2" fmla="val 31378"/>
              <a:gd name="adj3" fmla="val 28810"/>
              <a:gd name="adj4" fmla="val 9032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p:cNvSpPr/>
          <p:nvPr/>
        </p:nvSpPr>
        <p:spPr>
          <a:xfrm>
            <a:off x="7247334" y="5007599"/>
            <a:ext cx="4357836" cy="1015663"/>
          </a:xfrm>
          <a:prstGeom prst="rect">
            <a:avLst/>
          </a:prstGeom>
        </p:spPr>
        <p:txBody>
          <a:bodyPr wrap="square">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Roboto" panose="02000000000000000000" pitchFamily="2" charset="0"/>
              </a:rPr>
              <a:t>Breadth, Speed &amp; Accuracy of Data Processing</a:t>
            </a:r>
          </a:p>
          <a:p>
            <a:pPr>
              <a:buClr>
                <a:srgbClr val="0A90CD"/>
              </a:buClr>
              <a:buSzPct val="150000"/>
            </a:pPr>
            <a:endParaRPr lang="en-US" sz="1200" dirty="0">
              <a:latin typeface="Roboto" panose="02000000000000000000" pitchFamily="2" charset="0"/>
              <a:ea typeface="Roboto" panose="02000000000000000000" pitchFamily="2" charset="0"/>
              <a:cs typeface="Roboto" panose="02000000000000000000" pitchFamily="2" charset="0"/>
            </a:endParaRPr>
          </a:p>
          <a:p>
            <a:pPr algn="just">
              <a:buClr>
                <a:srgbClr val="0A90CD"/>
              </a:buClr>
              <a:buSzPct val="150000"/>
            </a:pPr>
            <a:r>
              <a:rPr lang="en-US" sz="1200" dirty="0">
                <a:latin typeface="Roboto" panose="02000000000000000000" pitchFamily="2" charset="0"/>
                <a:ea typeface="Roboto" panose="02000000000000000000" pitchFamily="2" charset="0"/>
                <a:cs typeface="Roboto" panose="02000000000000000000" pitchFamily="2" charset="0"/>
              </a:rPr>
              <a:t>Wider coverage of data with fast processing, enabled by computers leading to faster, objective and accurate investment decisions.</a:t>
            </a:r>
          </a:p>
        </p:txBody>
      </p:sp>
      <p:sp>
        <p:nvSpPr>
          <p:cNvPr id="49" name="Right Arrow Callout 48"/>
          <p:cNvSpPr/>
          <p:nvPr/>
        </p:nvSpPr>
        <p:spPr>
          <a:xfrm flipH="1">
            <a:off x="6758940" y="3213770"/>
            <a:ext cx="4853313" cy="1252542"/>
          </a:xfrm>
          <a:prstGeom prst="rightArrowCallout">
            <a:avLst>
              <a:gd name="adj1" fmla="val 34191"/>
              <a:gd name="adj2" fmla="val 31378"/>
              <a:gd name="adj3" fmla="val 28907"/>
              <a:gd name="adj4" fmla="val 9032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833270E5-DB38-AEDD-54B6-248590A6A7A2}"/>
              </a:ext>
            </a:extLst>
          </p:cNvPr>
          <p:cNvSpPr>
            <a:spLocks/>
          </p:cNvSpPr>
          <p:nvPr/>
        </p:nvSpPr>
        <p:spPr>
          <a:xfrm>
            <a:off x="7247334" y="3235224"/>
            <a:ext cx="4366413" cy="1231088"/>
          </a:xfrm>
          <a:prstGeom prst="rect">
            <a:avLst/>
          </a:prstGeom>
        </p:spPr>
        <p:txBody>
          <a:bodyPr wrap="square" lIns="91423" tIns="45711" rIns="91423" bIns="45711">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Roboto" panose="02000000000000000000" pitchFamily="2" charset="0"/>
              </a:rPr>
              <a:t>Robust decision making framework for actionable insights</a:t>
            </a:r>
          </a:p>
          <a:p>
            <a:pPr>
              <a:buClr>
                <a:srgbClr val="0A90CD"/>
              </a:buClr>
              <a:buSzPct val="150000"/>
            </a:pPr>
            <a:endParaRPr lang="en-US" sz="1400" b="1" dirty="0">
              <a:latin typeface="Roboto" panose="02000000000000000000" pitchFamily="2" charset="0"/>
              <a:ea typeface="Roboto" panose="02000000000000000000" pitchFamily="2" charset="0"/>
              <a:cs typeface="Roboto" panose="02000000000000000000" pitchFamily="2" charset="0"/>
            </a:endParaRPr>
          </a:p>
          <a:p>
            <a:pPr algn="just">
              <a:buClr>
                <a:srgbClr val="0A90CD"/>
              </a:buClr>
              <a:buSzPct val="150000"/>
            </a:pPr>
            <a:r>
              <a:rPr lang="en-US" sz="1200" dirty="0">
                <a:latin typeface="Roboto" panose="02000000000000000000" pitchFamily="2" charset="0"/>
                <a:ea typeface="Roboto" panose="02000000000000000000" pitchFamily="2" charset="0"/>
                <a:cs typeface="Roboto" panose="02000000000000000000" pitchFamily="2" charset="0"/>
              </a:rPr>
              <a:t>Superior risk management given a consistent model regardless of changing market conditions. The investment exits are based on a set of rules and disciplined, thereby reducing downside risk and improving returns.</a:t>
            </a:r>
          </a:p>
        </p:txBody>
      </p:sp>
      <p:sp>
        <p:nvSpPr>
          <p:cNvPr id="51" name="Right Arrow Callout 50"/>
          <p:cNvSpPr/>
          <p:nvPr/>
        </p:nvSpPr>
        <p:spPr>
          <a:xfrm flipH="1">
            <a:off x="6758894" y="1169102"/>
            <a:ext cx="4853313" cy="1582976"/>
          </a:xfrm>
          <a:prstGeom prst="rightArrowCallout">
            <a:avLst>
              <a:gd name="adj1" fmla="val 29262"/>
              <a:gd name="adj2" fmla="val 25620"/>
              <a:gd name="adj3" fmla="val 22383"/>
              <a:gd name="adj4" fmla="val 905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7247334" y="1189498"/>
            <a:ext cx="4366413" cy="1631216"/>
          </a:xfrm>
          <a:prstGeom prst="rect">
            <a:avLst/>
          </a:prstGeom>
        </p:spPr>
        <p:txBody>
          <a:bodyPr wrap="square">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Roboto" panose="02000000000000000000" pitchFamily="2" charset="0"/>
              </a:rPr>
              <a:t>Overcoming the Black-box model fallacy through Rule-Based quantitative investing</a:t>
            </a:r>
          </a:p>
          <a:p>
            <a:pPr>
              <a:buClr>
                <a:srgbClr val="0A90CD"/>
              </a:buClr>
              <a:buSzPct val="150000"/>
            </a:pPr>
            <a:endParaRPr lang="en-US" sz="1200" dirty="0">
              <a:latin typeface="Roboto" panose="02000000000000000000" pitchFamily="2" charset="0"/>
              <a:ea typeface="Roboto" panose="02000000000000000000" pitchFamily="2" charset="0"/>
              <a:cs typeface="Roboto" panose="02000000000000000000" pitchFamily="2" charset="0"/>
            </a:endParaRPr>
          </a:p>
          <a:p>
            <a:pPr algn="just">
              <a:buClr>
                <a:srgbClr val="0A90CD"/>
              </a:buClr>
              <a:buSzPct val="150000"/>
            </a:pPr>
            <a:r>
              <a:rPr lang="en-US" sz="1200" dirty="0">
                <a:latin typeface="Roboto" panose="02000000000000000000" pitchFamily="2" charset="0"/>
                <a:ea typeface="Roboto" panose="02000000000000000000" pitchFamily="2" charset="0"/>
                <a:cs typeface="Roboto" panose="02000000000000000000" pitchFamily="2" charset="0"/>
              </a:rPr>
              <a:t>Reasons for under or over performance are clearly attributable, enabling us to continuously improve and evolve your investment model in a dynamic world. This also makes Quant transparent unlike a judgement and intuition based decision making process.</a:t>
            </a:r>
          </a:p>
        </p:txBody>
      </p:sp>
    </p:spTree>
    <p:extLst>
      <p:ext uri="{BB962C8B-B14F-4D97-AF65-F5344CB8AC3E}">
        <p14:creationId xmlns:p14="http://schemas.microsoft.com/office/powerpoint/2010/main" val="300397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08533B7-F228-5CC6-3902-5C11189709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0753858" y="770"/>
            <a:ext cx="1436555" cy="720000"/>
          </a:xfrm>
          <a:prstGeom prst="rect">
            <a:avLst/>
          </a:prstGeom>
          <a:solidFill>
            <a:schemeClr val="bg1"/>
          </a:solidFill>
        </p:spPr>
      </p:pic>
      <p:pic>
        <p:nvPicPr>
          <p:cNvPr id="11" name="Graphic 10">
            <a:extLst>
              <a:ext uri="{FF2B5EF4-FFF2-40B4-BE49-F238E27FC236}">
                <a16:creationId xmlns:a16="http://schemas.microsoft.com/office/drawing/2014/main" id="{1A8F210F-8BB8-2EC5-3E47-C4E4D18AAA9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9786" t="38848" r="23528"/>
          <a:stretch/>
        </p:blipFill>
        <p:spPr>
          <a:xfrm rot="10800000">
            <a:off x="7427355" y="2133650"/>
            <a:ext cx="5112568" cy="4887820"/>
          </a:xfrm>
          <a:prstGeom prst="rect">
            <a:avLst/>
          </a:prstGeom>
        </p:spPr>
      </p:pic>
      <p:pic>
        <p:nvPicPr>
          <p:cNvPr id="13" name="Graphic 12">
            <a:extLst>
              <a:ext uri="{FF2B5EF4-FFF2-40B4-BE49-F238E27FC236}">
                <a16:creationId xmlns:a16="http://schemas.microsoft.com/office/drawing/2014/main" id="{1D3E9F57-7C7F-22A7-CF14-D125D9383CC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9786" t="38848" r="23528"/>
          <a:stretch/>
        </p:blipFill>
        <p:spPr>
          <a:xfrm>
            <a:off x="-169489" y="-188837"/>
            <a:ext cx="5112568" cy="4887820"/>
          </a:xfrm>
          <a:prstGeom prst="rect">
            <a:avLst/>
          </a:prstGeom>
        </p:spPr>
      </p:pic>
      <p:sp>
        <p:nvSpPr>
          <p:cNvPr id="6" name="TextBox 5">
            <a:extLst>
              <a:ext uri="{FF2B5EF4-FFF2-40B4-BE49-F238E27FC236}">
                <a16:creationId xmlns:a16="http://schemas.microsoft.com/office/drawing/2014/main" id="{5F83E126-4D69-51A0-26B3-6DF4F770EDD9}"/>
              </a:ext>
            </a:extLst>
          </p:cNvPr>
          <p:cNvSpPr txBox="1"/>
          <p:nvPr/>
        </p:nvSpPr>
        <p:spPr>
          <a:xfrm>
            <a:off x="1115721" y="1844745"/>
            <a:ext cx="9958970" cy="3170099"/>
          </a:xfrm>
          <a:prstGeom prst="rect">
            <a:avLst/>
          </a:prstGeom>
          <a:noFill/>
        </p:spPr>
        <p:txBody>
          <a:bodyPr wrap="square" rtlCol="0">
            <a:spAutoFit/>
          </a:bodyPr>
          <a:lstStyle/>
          <a:p>
            <a:pPr algn="ctr"/>
            <a:r>
              <a:rPr lang="en-IN" sz="8000" b="1" dirty="0">
                <a:solidFill>
                  <a:srgbClr val="0A90CD"/>
                </a:solidFill>
                <a:latin typeface="Roboto" panose="02000000000000000000" pitchFamily="2" charset="0"/>
                <a:ea typeface="Roboto" panose="02000000000000000000" pitchFamily="2" charset="0"/>
              </a:rPr>
              <a:t>Quant Investing</a:t>
            </a:r>
          </a:p>
          <a:p>
            <a:pPr algn="ctr"/>
            <a:r>
              <a:rPr lang="en-IN" sz="6000" b="1" dirty="0">
                <a:latin typeface="Roboto" panose="02000000000000000000" pitchFamily="2" charset="0"/>
                <a:ea typeface="Roboto" panose="02000000000000000000" pitchFamily="2" charset="0"/>
              </a:rPr>
              <a:t>in</a:t>
            </a:r>
          </a:p>
          <a:p>
            <a:pPr algn="ctr"/>
            <a:r>
              <a:rPr lang="en-IN" sz="6000" b="1" dirty="0">
                <a:latin typeface="Roboto" panose="02000000000000000000" pitchFamily="2" charset="0"/>
                <a:ea typeface="Roboto" panose="02000000000000000000" pitchFamily="2" charset="0"/>
              </a:rPr>
              <a:t>India’s Golden Decade</a:t>
            </a:r>
          </a:p>
        </p:txBody>
      </p:sp>
    </p:spTree>
    <p:extLst>
      <p:ext uri="{BB962C8B-B14F-4D97-AF65-F5344CB8AC3E}">
        <p14:creationId xmlns:p14="http://schemas.microsoft.com/office/powerpoint/2010/main" val="342554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8A60B3-2887-B974-853B-019A93BAC77F}"/>
              </a:ext>
            </a:extLst>
          </p:cNvPr>
          <p:cNvSpPr/>
          <p:nvPr/>
        </p:nvSpPr>
        <p:spPr>
          <a:xfrm>
            <a:off x="2204" y="1240"/>
            <a:ext cx="12186005" cy="2818247"/>
          </a:xfrm>
          <a:prstGeom prst="rect">
            <a:avLst/>
          </a:prstGeom>
          <a:solidFill>
            <a:srgbClr val="EA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4664" y="46642"/>
            <a:ext cx="1077027" cy="539805"/>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28340" y="6570452"/>
            <a:ext cx="359870" cy="287896"/>
          </a:xfrm>
          <a:prstGeom prst="rect">
            <a:avLst/>
          </a:prstGeom>
          <a:solidFill>
            <a:schemeClr val="tx1"/>
          </a:solidFill>
        </p:spPr>
        <p:txBody>
          <a:bodyPr vert="horz" lIns="108811" tIns="54405" rIns="108811" bIns="54405" rtlCol="0" anchor="ctr"/>
          <a:lstStyle/>
          <a:p>
            <a:pPr algn="ctr" defTabSz="1088175">
              <a:defRPr/>
            </a:pPr>
            <a:fld id="{31068174-CA6C-4D9B-9386-A3F5933DBFE2}" type="slidenum">
              <a:rPr lang="en-US" sz="900" b="1">
                <a:solidFill>
                  <a:schemeClr val="bg1"/>
                </a:solidFill>
                <a:latin typeface="Roboto" pitchFamily="2" charset="0"/>
                <a:ea typeface="Roboto" pitchFamily="2" charset="0"/>
              </a:rPr>
              <a:pPr algn="ctr" defTabSz="1088175">
                <a:defRPr/>
              </a:pPr>
              <a:t>20</a:t>
            </a:fld>
            <a:endParaRPr lang="en-US" sz="900" b="1" dirty="0">
              <a:solidFill>
                <a:schemeClr val="bg1"/>
              </a:solidFill>
              <a:latin typeface="Roboto" pitchFamily="2" charset="0"/>
              <a:ea typeface="Roboto" pitchFamily="2" charset="0"/>
            </a:endParaRPr>
          </a:p>
        </p:txBody>
      </p:sp>
      <p:sp>
        <p:nvSpPr>
          <p:cNvPr id="6" name="TextBox 5">
            <a:extLst>
              <a:ext uri="{FF2B5EF4-FFF2-40B4-BE49-F238E27FC236}">
                <a16:creationId xmlns:a16="http://schemas.microsoft.com/office/drawing/2014/main" id="{2DBB7740-111B-25AA-C0B5-93748B08D86A}"/>
              </a:ext>
            </a:extLst>
          </p:cNvPr>
          <p:cNvSpPr txBox="1"/>
          <p:nvPr/>
        </p:nvSpPr>
        <p:spPr>
          <a:xfrm>
            <a:off x="287997" y="140332"/>
            <a:ext cx="10656033" cy="892229"/>
          </a:xfrm>
          <a:prstGeom prst="rect">
            <a:avLst/>
          </a:prstGeom>
          <a:noFill/>
        </p:spPr>
        <p:txBody>
          <a:bodyPr wrap="square" rtlCol="0">
            <a:spAutoFit/>
          </a:bodyPr>
          <a:lstStyle/>
          <a:p>
            <a:pPr>
              <a:buClr>
                <a:srgbClr val="0A90CD"/>
              </a:buClr>
              <a:buSzPct val="150000"/>
            </a:pPr>
            <a:r>
              <a:rPr lang="en-US" sz="2599" b="1" dirty="0">
                <a:solidFill>
                  <a:srgbClr val="0A90CD"/>
                </a:solidFill>
                <a:latin typeface="Roboto" panose="02000000000000000000" pitchFamily="2" charset="0"/>
                <a:ea typeface="Roboto" panose="02000000000000000000" pitchFamily="2" charset="0"/>
                <a:cs typeface="Ebrima" panose="02000000000000000000" pitchFamily="2" charset="0"/>
              </a:rPr>
              <a:t>Being in the Right Sector at the Right Time </a:t>
            </a:r>
          </a:p>
          <a:p>
            <a:pPr>
              <a:buClr>
                <a:srgbClr val="0A90CD"/>
              </a:buClr>
              <a:buSzPct val="150000"/>
            </a:pPr>
            <a:r>
              <a:rPr lang="en-US" sz="2599" b="1" dirty="0">
                <a:latin typeface="Roboto" panose="02000000000000000000" pitchFamily="2" charset="0"/>
                <a:ea typeface="Roboto" panose="02000000000000000000" pitchFamily="2" charset="0"/>
                <a:cs typeface="Ebrima" panose="02000000000000000000" pitchFamily="2" charset="0"/>
              </a:rPr>
              <a:t>Drives outperformance and reduces chances of underperformance</a:t>
            </a:r>
          </a:p>
        </p:txBody>
      </p:sp>
      <p:sp>
        <p:nvSpPr>
          <p:cNvPr id="9" name="TextBox 8">
            <a:extLst>
              <a:ext uri="{FF2B5EF4-FFF2-40B4-BE49-F238E27FC236}">
                <a16:creationId xmlns:a16="http://schemas.microsoft.com/office/drawing/2014/main" id="{6E7416BA-B402-669E-CCF8-E38E787C96EE}"/>
              </a:ext>
            </a:extLst>
          </p:cNvPr>
          <p:cNvSpPr txBox="1">
            <a:spLocks/>
          </p:cNvSpPr>
          <p:nvPr/>
        </p:nvSpPr>
        <p:spPr>
          <a:xfrm>
            <a:off x="480613" y="6498430"/>
            <a:ext cx="5614593" cy="215971"/>
          </a:xfrm>
          <a:prstGeom prst="rect">
            <a:avLst/>
          </a:prstGeom>
          <a:noFill/>
        </p:spPr>
        <p:txBody>
          <a:bodyPr wrap="square" lIns="76772" tIns="38386" rIns="76772" bIns="38386" rtlCol="0">
            <a:spAutoFit/>
          </a:bodyPr>
          <a:lstStyle/>
          <a:p>
            <a:pPr algn="just"/>
            <a:r>
              <a:rPr lang="en-US" sz="900" b="1" i="1" dirty="0">
                <a:latin typeface="Roboto" panose="02000000000000000000" pitchFamily="2" charset="0"/>
                <a:ea typeface="Roboto" panose="02000000000000000000" pitchFamily="2" charset="0"/>
                <a:cs typeface="Arial" pitchFamily="34" charset="0"/>
              </a:rPr>
              <a:t>Absolute returns is a Rolling average of Quarterly returns of all stocks from 01/01/2006 to 31/12/2022</a:t>
            </a:r>
          </a:p>
        </p:txBody>
      </p:sp>
      <p:graphicFrame>
        <p:nvGraphicFramePr>
          <p:cNvPr id="7" name="Table 6">
            <a:extLst>
              <a:ext uri="{FF2B5EF4-FFF2-40B4-BE49-F238E27FC236}">
                <a16:creationId xmlns:a16="http://schemas.microsoft.com/office/drawing/2014/main" id="{3F0F1C7D-B6E7-945D-7374-FDE4F0D21DEF}"/>
              </a:ext>
            </a:extLst>
          </p:cNvPr>
          <p:cNvGraphicFramePr>
            <a:graphicFrameLocks noGrp="1"/>
          </p:cNvGraphicFramePr>
          <p:nvPr>
            <p:extLst>
              <p:ext uri="{D42A27DB-BD31-4B8C-83A1-F6EECF244321}">
                <p14:modId xmlns:p14="http://schemas.microsoft.com/office/powerpoint/2010/main" val="521221443"/>
              </p:ext>
            </p:extLst>
          </p:nvPr>
        </p:nvGraphicFramePr>
        <p:xfrm>
          <a:off x="1055206" y="1171651"/>
          <a:ext cx="10080000" cy="1523830"/>
        </p:xfrm>
        <a:graphic>
          <a:graphicData uri="http://schemas.openxmlformats.org/drawingml/2006/table">
            <a:tbl>
              <a:tblPr firstRow="1" bandRow="1">
                <a:tableStyleId>{7DF18680-E054-41AD-8BC1-D1AEF772440D}</a:tableStyleId>
              </a:tblPr>
              <a:tblGrid>
                <a:gridCol w="3743856">
                  <a:extLst>
                    <a:ext uri="{9D8B030D-6E8A-4147-A177-3AD203B41FA5}">
                      <a16:colId xmlns:a16="http://schemas.microsoft.com/office/drawing/2014/main" val="20000"/>
                    </a:ext>
                  </a:extLst>
                </a:gridCol>
                <a:gridCol w="3168072">
                  <a:extLst>
                    <a:ext uri="{9D8B030D-6E8A-4147-A177-3AD203B41FA5}">
                      <a16:colId xmlns:a16="http://schemas.microsoft.com/office/drawing/2014/main" val="20001"/>
                    </a:ext>
                  </a:extLst>
                </a:gridCol>
                <a:gridCol w="3168072">
                  <a:extLst>
                    <a:ext uri="{9D8B030D-6E8A-4147-A177-3AD203B41FA5}">
                      <a16:colId xmlns:a16="http://schemas.microsoft.com/office/drawing/2014/main" val="20002"/>
                    </a:ext>
                  </a:extLst>
                </a:gridCol>
              </a:tblGrid>
              <a:tr h="287896">
                <a:tc>
                  <a:txBody>
                    <a:bodyPr/>
                    <a:lstStyle/>
                    <a:p>
                      <a:pPr algn="l" rtl="0" fontAlgn="t"/>
                      <a:endParaRPr lang="en-IN" sz="1400" b="0" i="0" u="none" strike="noStrike" dirty="0">
                        <a:solidFill>
                          <a:srgbClr val="FFFFFF"/>
                        </a:solidFill>
                        <a:effectLst/>
                        <a:latin typeface="Roboto" panose="02000000000000000000" pitchFamily="2" charset="0"/>
                        <a:ea typeface="Roboto" panose="02000000000000000000" pitchFamily="2" charset="0"/>
                      </a:endParaRPr>
                    </a:p>
                  </a:txBody>
                  <a:tcPr marL="91407" marR="91407" marT="45703" marB="45703" anchor="ctr">
                    <a:solidFill>
                      <a:srgbClr val="0A90CD"/>
                    </a:solidFill>
                  </a:tcPr>
                </a:tc>
                <a:tc>
                  <a:txBody>
                    <a:bodyPr/>
                    <a:lstStyle/>
                    <a:p>
                      <a:pPr marL="0" marR="0" indent="0" algn="ctr" defTabSz="1088502" rtl="0" eaLnBrk="1" fontAlgn="t" latinLnBrk="0" hangingPunct="1">
                        <a:lnSpc>
                          <a:spcPct val="100000"/>
                        </a:lnSpc>
                        <a:spcBef>
                          <a:spcPts val="0"/>
                        </a:spcBef>
                        <a:spcAft>
                          <a:spcPts val="0"/>
                        </a:spcAft>
                        <a:buClrTx/>
                        <a:buSzTx/>
                        <a:buFontTx/>
                        <a:buNone/>
                        <a:tabLst/>
                        <a:defRPr/>
                      </a:pPr>
                      <a:r>
                        <a:rPr lang="en-IN" sz="1400" b="1" u="none" strike="noStrike" dirty="0">
                          <a:effectLst/>
                          <a:latin typeface="Roboto" panose="02000000000000000000" pitchFamily="2" charset="0"/>
                          <a:ea typeface="Roboto" panose="02000000000000000000" pitchFamily="2" charset="0"/>
                        </a:rPr>
                        <a:t>WHEN SECTOR OUTPERFORMS</a:t>
                      </a:r>
                      <a:endParaRPr lang="en-IN" sz="1400" b="1" i="0" u="none" strike="noStrike" dirty="0">
                        <a:solidFill>
                          <a:srgbClr val="FFFFFF"/>
                        </a:solidFill>
                        <a:effectLst/>
                        <a:latin typeface="Roboto" panose="02000000000000000000" pitchFamily="2" charset="0"/>
                        <a:ea typeface="Roboto" panose="02000000000000000000" pitchFamily="2" charset="0"/>
                      </a:endParaRPr>
                    </a:p>
                  </a:txBody>
                  <a:tcPr marL="91407" marR="91407" marT="45703" marB="45703" anchor="ctr">
                    <a:solidFill>
                      <a:srgbClr val="0A90CD"/>
                    </a:solidFill>
                  </a:tcPr>
                </a:tc>
                <a:tc>
                  <a:txBody>
                    <a:bodyPr/>
                    <a:lstStyle/>
                    <a:p>
                      <a:pPr marL="0" marR="0" indent="0" algn="ctr" defTabSz="1088502" rtl="0" eaLnBrk="1" fontAlgn="t" latinLnBrk="0" hangingPunct="1">
                        <a:lnSpc>
                          <a:spcPct val="100000"/>
                        </a:lnSpc>
                        <a:spcBef>
                          <a:spcPts val="0"/>
                        </a:spcBef>
                        <a:spcAft>
                          <a:spcPts val="0"/>
                        </a:spcAft>
                        <a:buClrTx/>
                        <a:buSzTx/>
                        <a:buFontTx/>
                        <a:buNone/>
                        <a:tabLst/>
                        <a:defRPr/>
                      </a:pPr>
                      <a:r>
                        <a:rPr lang="en-IN" sz="1400" b="1" u="none" strike="noStrike" dirty="0">
                          <a:effectLst/>
                          <a:latin typeface="Roboto" panose="02000000000000000000" pitchFamily="2" charset="0"/>
                          <a:ea typeface="Roboto" panose="02000000000000000000" pitchFamily="2" charset="0"/>
                        </a:rPr>
                        <a:t>WHEN SECTOR UNDERPERFORMS</a:t>
                      </a:r>
                      <a:endParaRPr lang="en-IN" sz="1400" b="1" i="0" u="none" strike="noStrike" dirty="0">
                        <a:solidFill>
                          <a:srgbClr val="FFFFFF"/>
                        </a:solidFill>
                        <a:effectLst/>
                        <a:latin typeface="Roboto" panose="02000000000000000000" pitchFamily="2" charset="0"/>
                        <a:ea typeface="Roboto" panose="02000000000000000000" pitchFamily="2" charset="0"/>
                      </a:endParaRPr>
                    </a:p>
                  </a:txBody>
                  <a:tcPr marL="91407" marR="91407" marT="45703" marB="45703" anchor="ctr">
                    <a:solidFill>
                      <a:srgbClr val="0A90CD"/>
                    </a:solidFill>
                  </a:tcPr>
                </a:tc>
                <a:extLst>
                  <a:ext uri="{0D108BD9-81ED-4DB2-BD59-A6C34878D82A}">
                    <a16:rowId xmlns:a16="http://schemas.microsoft.com/office/drawing/2014/main" val="10000"/>
                  </a:ext>
                </a:extLst>
              </a:tr>
              <a:tr h="304738">
                <a:tc>
                  <a:txBody>
                    <a:bodyPr/>
                    <a:lstStyle/>
                    <a:p>
                      <a:pPr algn="l" rtl="0" fontAlgn="t"/>
                      <a:r>
                        <a:rPr lang="en-IN" sz="1400" b="0" u="none" strike="noStrike" dirty="0" err="1">
                          <a:effectLst/>
                          <a:latin typeface="Roboto" panose="02000000000000000000" pitchFamily="2" charset="0"/>
                          <a:ea typeface="Roboto" panose="02000000000000000000" pitchFamily="2" charset="0"/>
                        </a:rPr>
                        <a:t>Avg</a:t>
                      </a:r>
                      <a:r>
                        <a:rPr lang="en-IN" sz="1400" b="0" u="none" strike="noStrike" dirty="0">
                          <a:effectLst/>
                          <a:latin typeface="Roboto" panose="02000000000000000000" pitchFamily="2" charset="0"/>
                          <a:ea typeface="Roboto" panose="02000000000000000000" pitchFamily="2" charset="0"/>
                        </a:rPr>
                        <a:t> %stocks giving +</a:t>
                      </a:r>
                      <a:r>
                        <a:rPr lang="en-IN" sz="1400" b="0" u="none" strike="noStrike" dirty="0" err="1">
                          <a:effectLst/>
                          <a:latin typeface="Roboto" panose="02000000000000000000" pitchFamily="2" charset="0"/>
                          <a:ea typeface="Roboto" panose="02000000000000000000" pitchFamily="2" charset="0"/>
                        </a:rPr>
                        <a:t>ve</a:t>
                      </a:r>
                      <a:r>
                        <a:rPr lang="en-IN" sz="1400" b="0" u="none" strike="noStrike" dirty="0">
                          <a:effectLst/>
                          <a:latin typeface="Roboto" panose="02000000000000000000" pitchFamily="2" charset="0"/>
                          <a:ea typeface="Roboto" panose="02000000000000000000" pitchFamily="2" charset="0"/>
                        </a:rPr>
                        <a:t> absolute returns</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chemeClr val="bg1"/>
                    </a:solidFill>
                  </a:tcPr>
                </a:tc>
                <a:tc>
                  <a:txBody>
                    <a:bodyPr/>
                    <a:lstStyle/>
                    <a:p>
                      <a:pPr algn="ctr" fontAlgn="b"/>
                      <a:r>
                        <a:rPr lang="en-IN" sz="1400" b="1" u="none" strike="noStrike" dirty="0">
                          <a:effectLst/>
                          <a:latin typeface="Roboto" panose="02000000000000000000" pitchFamily="2" charset="0"/>
                          <a:ea typeface="Roboto" panose="02000000000000000000" pitchFamily="2" charset="0"/>
                        </a:rPr>
                        <a:t>72.4</a:t>
                      </a:r>
                      <a:endParaRPr lang="en-IN" sz="1400" b="1"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chemeClr val="bg1"/>
                    </a:solidFill>
                  </a:tcPr>
                </a:tc>
                <a:tc>
                  <a:txBody>
                    <a:bodyPr/>
                    <a:lstStyle/>
                    <a:p>
                      <a:pPr algn="ctr" rtl="0" fontAlgn="b"/>
                      <a:r>
                        <a:rPr lang="en-IN" sz="1400" b="1" u="none" strike="noStrike" dirty="0">
                          <a:effectLst/>
                          <a:latin typeface="Roboto" panose="02000000000000000000" pitchFamily="2" charset="0"/>
                          <a:ea typeface="Roboto" panose="02000000000000000000" pitchFamily="2" charset="0"/>
                        </a:rPr>
                        <a:t>36.2</a:t>
                      </a:r>
                      <a:endParaRPr lang="en-IN" sz="1400" b="1"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chemeClr val="bg1"/>
                    </a:solidFill>
                  </a:tcPr>
                </a:tc>
                <a:extLst>
                  <a:ext uri="{0D108BD9-81ED-4DB2-BD59-A6C34878D82A}">
                    <a16:rowId xmlns:a16="http://schemas.microsoft.com/office/drawing/2014/main" val="10001"/>
                  </a:ext>
                </a:extLst>
              </a:tr>
              <a:tr h="304738">
                <a:tc>
                  <a:txBody>
                    <a:bodyPr/>
                    <a:lstStyle/>
                    <a:p>
                      <a:pPr algn="l" rtl="0" fontAlgn="t"/>
                      <a:r>
                        <a:rPr lang="en-IN" sz="1400" b="0" u="none" strike="noStrike" dirty="0" err="1">
                          <a:effectLst/>
                          <a:latin typeface="Roboto" panose="02000000000000000000" pitchFamily="2" charset="0"/>
                          <a:ea typeface="Roboto" panose="02000000000000000000" pitchFamily="2" charset="0"/>
                        </a:rPr>
                        <a:t>Avg</a:t>
                      </a:r>
                      <a:r>
                        <a:rPr lang="en-IN" sz="1400" b="0" u="none" strike="noStrike" dirty="0">
                          <a:effectLst/>
                          <a:latin typeface="Roboto" panose="02000000000000000000" pitchFamily="2" charset="0"/>
                          <a:ea typeface="Roboto" panose="02000000000000000000" pitchFamily="2" charset="0"/>
                        </a:rPr>
                        <a:t> %stocks giving -</a:t>
                      </a:r>
                      <a:r>
                        <a:rPr lang="en-IN" sz="1400" b="0" u="none" strike="noStrike" dirty="0" err="1">
                          <a:effectLst/>
                          <a:latin typeface="Roboto" panose="02000000000000000000" pitchFamily="2" charset="0"/>
                          <a:ea typeface="Roboto" panose="02000000000000000000" pitchFamily="2" charset="0"/>
                        </a:rPr>
                        <a:t>ve</a:t>
                      </a:r>
                      <a:r>
                        <a:rPr lang="en-IN" sz="1400" b="0" u="none" strike="noStrike" dirty="0">
                          <a:effectLst/>
                          <a:latin typeface="Roboto" panose="02000000000000000000" pitchFamily="2" charset="0"/>
                          <a:ea typeface="Roboto" panose="02000000000000000000" pitchFamily="2" charset="0"/>
                        </a:rPr>
                        <a:t> absolute returns</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rgbClr val="86C5E3"/>
                    </a:solidFill>
                  </a:tcPr>
                </a:tc>
                <a:tc>
                  <a:txBody>
                    <a:bodyPr/>
                    <a:lstStyle/>
                    <a:p>
                      <a:pPr algn="ctr" rtl="0" fontAlgn="b"/>
                      <a:r>
                        <a:rPr lang="en-IN" sz="1400" b="0" u="none" strike="noStrike" dirty="0">
                          <a:effectLst/>
                          <a:latin typeface="Roboto" panose="02000000000000000000" pitchFamily="2" charset="0"/>
                          <a:ea typeface="Roboto" panose="02000000000000000000" pitchFamily="2" charset="0"/>
                        </a:rPr>
                        <a:t>32.7 </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rgbClr val="86C5E3"/>
                    </a:solidFill>
                  </a:tcPr>
                </a:tc>
                <a:tc>
                  <a:txBody>
                    <a:bodyPr/>
                    <a:lstStyle/>
                    <a:p>
                      <a:pPr algn="ctr" rtl="0" fontAlgn="b"/>
                      <a:r>
                        <a:rPr lang="en-IN" sz="1400" b="0" u="none" strike="noStrike" dirty="0">
                          <a:effectLst/>
                          <a:latin typeface="Roboto" panose="02000000000000000000" pitchFamily="2" charset="0"/>
                          <a:ea typeface="Roboto" panose="02000000000000000000" pitchFamily="2" charset="0"/>
                        </a:rPr>
                        <a:t>68.5</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rgbClr val="86C5E3"/>
                    </a:solidFill>
                  </a:tcPr>
                </a:tc>
                <a:extLst>
                  <a:ext uri="{0D108BD9-81ED-4DB2-BD59-A6C34878D82A}">
                    <a16:rowId xmlns:a16="http://schemas.microsoft.com/office/drawing/2014/main" val="10002"/>
                  </a:ext>
                </a:extLst>
              </a:tr>
              <a:tr h="304738">
                <a:tc>
                  <a:txBody>
                    <a:bodyPr/>
                    <a:lstStyle/>
                    <a:p>
                      <a:pPr algn="l" rtl="0" fontAlgn="t"/>
                      <a:r>
                        <a:rPr lang="en-US" sz="1400" b="0" u="none" strike="noStrike" dirty="0">
                          <a:effectLst/>
                          <a:latin typeface="Roboto" panose="02000000000000000000" pitchFamily="2" charset="0"/>
                          <a:ea typeface="Roboto" panose="02000000000000000000" pitchFamily="2" charset="0"/>
                        </a:rPr>
                        <a:t>Beats</a:t>
                      </a:r>
                      <a:r>
                        <a:rPr lang="en-US" sz="1400" b="0" u="none" strike="noStrike" baseline="0" dirty="0">
                          <a:effectLst/>
                          <a:latin typeface="Roboto" panose="02000000000000000000" pitchFamily="2" charset="0"/>
                          <a:ea typeface="Roboto" panose="02000000000000000000" pitchFamily="2" charset="0"/>
                        </a:rPr>
                        <a:t> Benchmark (NIFTY 500)</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chemeClr val="bg1"/>
                    </a:solidFill>
                  </a:tcPr>
                </a:tc>
                <a:tc>
                  <a:txBody>
                    <a:bodyPr/>
                    <a:lstStyle/>
                    <a:p>
                      <a:pPr algn="ctr" rtl="0" fontAlgn="b"/>
                      <a:r>
                        <a:rPr lang="en-US" sz="1400" b="0" i="0" u="none" strike="noStrike" dirty="0">
                          <a:solidFill>
                            <a:srgbClr val="000000"/>
                          </a:solidFill>
                          <a:effectLst/>
                          <a:latin typeface="Roboto" panose="02000000000000000000" pitchFamily="2" charset="0"/>
                          <a:ea typeface="Roboto" panose="02000000000000000000" pitchFamily="2" charset="0"/>
                        </a:rPr>
                        <a:t>62.0</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chemeClr val="bg1"/>
                    </a:solidFill>
                  </a:tcPr>
                </a:tc>
                <a:tc>
                  <a:txBody>
                    <a:bodyPr/>
                    <a:lstStyle/>
                    <a:p>
                      <a:pPr algn="ctr" rtl="0" fontAlgn="b"/>
                      <a:r>
                        <a:rPr lang="en-US" sz="1400" b="0" i="0" u="none" strike="noStrike" dirty="0">
                          <a:solidFill>
                            <a:srgbClr val="000000"/>
                          </a:solidFill>
                          <a:effectLst/>
                          <a:latin typeface="Roboto" panose="02000000000000000000" pitchFamily="2" charset="0"/>
                          <a:ea typeface="Roboto" panose="02000000000000000000" pitchFamily="2" charset="0"/>
                        </a:rPr>
                        <a:t>30.5</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chemeClr val="bg1"/>
                    </a:solidFill>
                  </a:tcPr>
                </a:tc>
                <a:extLst>
                  <a:ext uri="{0D108BD9-81ED-4DB2-BD59-A6C34878D82A}">
                    <a16:rowId xmlns:a16="http://schemas.microsoft.com/office/drawing/2014/main" val="10003"/>
                  </a:ext>
                </a:extLst>
              </a:tr>
              <a:tr h="304738">
                <a:tc>
                  <a:txBody>
                    <a:bodyPr/>
                    <a:lstStyle/>
                    <a:p>
                      <a:pPr algn="l" rtl="0" fontAlgn="t"/>
                      <a:r>
                        <a:rPr lang="en-US" sz="1400" b="0" i="0" u="none" strike="noStrike" dirty="0">
                          <a:solidFill>
                            <a:srgbClr val="000000"/>
                          </a:solidFill>
                          <a:effectLst/>
                          <a:latin typeface="Roboto" panose="02000000000000000000" pitchFamily="2" charset="0"/>
                          <a:ea typeface="Roboto" panose="02000000000000000000" pitchFamily="2" charset="0"/>
                        </a:rPr>
                        <a:t>Doesn’t Beat Benchmark (NIFTY</a:t>
                      </a:r>
                      <a:r>
                        <a:rPr lang="en-US" sz="1400" b="0" i="0" u="none" strike="noStrike" baseline="0" dirty="0">
                          <a:solidFill>
                            <a:srgbClr val="000000"/>
                          </a:solidFill>
                          <a:effectLst/>
                          <a:latin typeface="Roboto" panose="02000000000000000000" pitchFamily="2" charset="0"/>
                          <a:ea typeface="Roboto" panose="02000000000000000000" pitchFamily="2" charset="0"/>
                        </a:rPr>
                        <a:t> 500)</a:t>
                      </a:r>
                    </a:p>
                  </a:txBody>
                  <a:tcPr marL="91407" marR="91407" marT="45703" marB="45703" anchor="ctr">
                    <a:solidFill>
                      <a:srgbClr val="86C5E3"/>
                    </a:solidFill>
                  </a:tcPr>
                </a:tc>
                <a:tc>
                  <a:txBody>
                    <a:bodyPr/>
                    <a:lstStyle/>
                    <a:p>
                      <a:pPr algn="ctr" rtl="0" fontAlgn="b"/>
                      <a:r>
                        <a:rPr lang="en-US" sz="1400" b="0" i="0" u="none" strike="noStrike" dirty="0">
                          <a:solidFill>
                            <a:srgbClr val="000000"/>
                          </a:solidFill>
                          <a:effectLst/>
                          <a:latin typeface="Roboto" panose="02000000000000000000" pitchFamily="2" charset="0"/>
                          <a:ea typeface="Roboto" panose="02000000000000000000" pitchFamily="2" charset="0"/>
                        </a:rPr>
                        <a:t>39.5</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rgbClr val="86C5E3"/>
                    </a:solidFill>
                  </a:tcPr>
                </a:tc>
                <a:tc>
                  <a:txBody>
                    <a:bodyPr/>
                    <a:lstStyle/>
                    <a:p>
                      <a:pPr algn="ctr" rtl="0" fontAlgn="b"/>
                      <a:r>
                        <a:rPr lang="en-US" sz="1400" b="0" i="0" u="none" strike="noStrike" dirty="0">
                          <a:solidFill>
                            <a:srgbClr val="000000"/>
                          </a:solidFill>
                          <a:effectLst/>
                          <a:latin typeface="Roboto" panose="02000000000000000000" pitchFamily="2" charset="0"/>
                          <a:ea typeface="Roboto" panose="02000000000000000000" pitchFamily="2" charset="0"/>
                        </a:rPr>
                        <a:t>71.5</a:t>
                      </a:r>
                      <a:endParaRPr lang="en-IN" sz="1400" b="0" i="0" u="none" strike="noStrike" dirty="0">
                        <a:solidFill>
                          <a:srgbClr val="000000"/>
                        </a:solidFill>
                        <a:effectLst/>
                        <a:latin typeface="Roboto" panose="02000000000000000000" pitchFamily="2" charset="0"/>
                        <a:ea typeface="Roboto" panose="02000000000000000000" pitchFamily="2" charset="0"/>
                      </a:endParaRPr>
                    </a:p>
                  </a:txBody>
                  <a:tcPr marL="91407" marR="91407" marT="45703" marB="45703" anchor="ctr">
                    <a:solidFill>
                      <a:srgbClr val="86C5E3"/>
                    </a:solidFill>
                  </a:tcPr>
                </a:tc>
                <a:extLst>
                  <a:ext uri="{0D108BD9-81ED-4DB2-BD59-A6C34878D82A}">
                    <a16:rowId xmlns:a16="http://schemas.microsoft.com/office/drawing/2014/main" val="10004"/>
                  </a:ext>
                </a:extLst>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2903725586"/>
              </p:ext>
            </p:extLst>
          </p:nvPr>
        </p:nvGraphicFramePr>
        <p:xfrm>
          <a:off x="480613" y="2904318"/>
          <a:ext cx="11229187" cy="3594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837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6" name="TextBox 5">
            <a:extLst>
              <a:ext uri="{FF2B5EF4-FFF2-40B4-BE49-F238E27FC236}">
                <a16:creationId xmlns:a16="http://schemas.microsoft.com/office/drawing/2014/main" id="{2DBB7740-111B-25AA-C0B5-93748B08D86A}"/>
              </a:ext>
            </a:extLst>
          </p:cNvPr>
          <p:cNvSpPr txBox="1"/>
          <p:nvPr/>
        </p:nvSpPr>
        <p:spPr>
          <a:xfrm>
            <a:off x="406574" y="191549"/>
            <a:ext cx="10080002" cy="954107"/>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Multi-Theme Strategy outperforms</a:t>
            </a:r>
          </a:p>
          <a:p>
            <a:pPr>
              <a:buClr>
                <a:srgbClr val="0A90CD"/>
              </a:buClr>
              <a:buSzPct val="150000"/>
            </a:pPr>
            <a:r>
              <a:rPr lang="en-US" sz="2800" b="1" dirty="0">
                <a:latin typeface="Roboto" panose="02000000000000000000" pitchFamily="2" charset="0"/>
                <a:ea typeface="Roboto" panose="02000000000000000000" pitchFamily="2" charset="0"/>
                <a:cs typeface="Ebrima" panose="02000000000000000000" pitchFamily="2" charset="0"/>
              </a:rPr>
              <a:t>Top Single-Theme Strategies on a Risk-adjusted basis</a:t>
            </a:r>
          </a:p>
        </p:txBody>
      </p:sp>
      <p:sp>
        <p:nvSpPr>
          <p:cNvPr id="7" name="TextBox 6">
            <a:extLst>
              <a:ext uri="{FF2B5EF4-FFF2-40B4-BE49-F238E27FC236}">
                <a16:creationId xmlns:a16="http://schemas.microsoft.com/office/drawing/2014/main" id="{8A5D243E-5926-6E9B-B97B-FD4108A976B0}"/>
              </a:ext>
            </a:extLst>
          </p:cNvPr>
          <p:cNvSpPr txBox="1">
            <a:spLocks/>
          </p:cNvSpPr>
          <p:nvPr/>
        </p:nvSpPr>
        <p:spPr>
          <a:xfrm>
            <a:off x="478582" y="6451990"/>
            <a:ext cx="4857784" cy="216049"/>
          </a:xfrm>
          <a:prstGeom prst="rect">
            <a:avLst/>
          </a:prstGeom>
          <a:noFill/>
        </p:spPr>
        <p:txBody>
          <a:bodyPr wrap="square" lIns="76800" tIns="38400" rIns="76800" bIns="38400" rtlCol="0">
            <a:spAutoFit/>
          </a:bodyPr>
          <a:lstStyle/>
          <a:p>
            <a:pPr algn="just"/>
            <a:r>
              <a:rPr lang="en-US" sz="900" b="1" i="1" dirty="0">
                <a:uFillTx/>
                <a:latin typeface="Roboto" panose="02000000000000000000" pitchFamily="2" charset="0"/>
                <a:ea typeface="Roboto" panose="02000000000000000000" pitchFamily="2" charset="0"/>
                <a:cs typeface="Arial" pitchFamily="34" charset="0"/>
              </a:rPr>
              <a:t>Source: PL</a:t>
            </a:r>
          </a:p>
        </p:txBody>
      </p:sp>
      <p:graphicFrame>
        <p:nvGraphicFramePr>
          <p:cNvPr id="8" name="Chart 7">
            <a:extLst>
              <a:ext uri="{FF2B5EF4-FFF2-40B4-BE49-F238E27FC236}">
                <a16:creationId xmlns:a16="http://schemas.microsoft.com/office/drawing/2014/main" id="{D0A54877-A51F-4D23-A3F4-36A109D17D55}"/>
              </a:ext>
            </a:extLst>
          </p:cNvPr>
          <p:cNvGraphicFramePr>
            <a:graphicFrameLocks/>
          </p:cNvGraphicFramePr>
          <p:nvPr>
            <p:extLst>
              <p:ext uri="{D42A27DB-BD31-4B8C-83A1-F6EECF244321}">
                <p14:modId xmlns:p14="http://schemas.microsoft.com/office/powerpoint/2010/main" val="2781597049"/>
              </p:ext>
            </p:extLst>
          </p:nvPr>
        </p:nvGraphicFramePr>
        <p:xfrm>
          <a:off x="501774" y="1341562"/>
          <a:ext cx="5400600" cy="5040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0A54877-A51F-4D23-A3F4-36A109D17D55}"/>
              </a:ext>
            </a:extLst>
          </p:cNvPr>
          <p:cNvGraphicFramePr>
            <a:graphicFrameLocks/>
          </p:cNvGraphicFramePr>
          <p:nvPr>
            <p:extLst>
              <p:ext uri="{D42A27DB-BD31-4B8C-83A1-F6EECF244321}">
                <p14:modId xmlns:p14="http://schemas.microsoft.com/office/powerpoint/2010/main" val="2261149826"/>
              </p:ext>
            </p:extLst>
          </p:nvPr>
        </p:nvGraphicFramePr>
        <p:xfrm>
          <a:off x="6153175" y="1341562"/>
          <a:ext cx="5423792" cy="504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345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8A60B3-2887-B974-853B-019A93BAC77F}"/>
              </a:ext>
            </a:extLst>
          </p:cNvPr>
          <p:cNvSpPr/>
          <p:nvPr/>
        </p:nvSpPr>
        <p:spPr>
          <a:xfrm>
            <a:off x="0" y="-1"/>
            <a:ext cx="12190413" cy="2880329"/>
          </a:xfrm>
          <a:prstGeom prst="rect">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9" name="TextBox 8">
            <a:extLst>
              <a:ext uri="{FF2B5EF4-FFF2-40B4-BE49-F238E27FC236}">
                <a16:creationId xmlns:a16="http://schemas.microsoft.com/office/drawing/2014/main" id="{6E7416BA-B402-669E-CCF8-E38E787C96EE}"/>
              </a:ext>
            </a:extLst>
          </p:cNvPr>
          <p:cNvSpPr txBox="1">
            <a:spLocks/>
          </p:cNvSpPr>
          <p:nvPr/>
        </p:nvSpPr>
        <p:spPr>
          <a:xfrm>
            <a:off x="478582" y="6499539"/>
            <a:ext cx="5616624" cy="216049"/>
          </a:xfrm>
          <a:prstGeom prst="rect">
            <a:avLst/>
          </a:prstGeom>
          <a:noFill/>
        </p:spPr>
        <p:txBody>
          <a:bodyPr wrap="square" lIns="76800" tIns="38400" rIns="76800" bIns="38400" rtlCol="0">
            <a:spAutoFit/>
          </a:bodyPr>
          <a:lstStyle/>
          <a:p>
            <a:pPr algn="just"/>
            <a:r>
              <a:rPr lang="en-US" sz="900" b="1" i="1" dirty="0">
                <a:uFillTx/>
                <a:latin typeface="Roboto" panose="02000000000000000000" pitchFamily="2" charset="0"/>
                <a:ea typeface="Roboto" panose="02000000000000000000" pitchFamily="2" charset="0"/>
                <a:cs typeface="Arial" pitchFamily="34" charset="0"/>
              </a:rPr>
              <a:t>Absolute returns is a Rolling average of Quarterly returns of all stocks from 01/01/2006 to 31/12/2022</a:t>
            </a:r>
          </a:p>
        </p:txBody>
      </p:sp>
      <p:graphicFrame>
        <p:nvGraphicFramePr>
          <p:cNvPr id="7" name="Table 6">
            <a:extLst>
              <a:ext uri="{FF2B5EF4-FFF2-40B4-BE49-F238E27FC236}">
                <a16:creationId xmlns:a16="http://schemas.microsoft.com/office/drawing/2014/main" id="{3F0F1C7D-B6E7-945D-7374-FDE4F0D21DEF}"/>
              </a:ext>
            </a:extLst>
          </p:cNvPr>
          <p:cNvGraphicFramePr>
            <a:graphicFrameLocks noGrp="1"/>
          </p:cNvGraphicFramePr>
          <p:nvPr>
            <p:extLst>
              <p:ext uri="{D42A27DB-BD31-4B8C-83A1-F6EECF244321}">
                <p14:modId xmlns:p14="http://schemas.microsoft.com/office/powerpoint/2010/main" val="2123036345"/>
              </p:ext>
            </p:extLst>
          </p:nvPr>
        </p:nvGraphicFramePr>
        <p:xfrm>
          <a:off x="1595206" y="1202514"/>
          <a:ext cx="9000000" cy="1476105"/>
        </p:xfrm>
        <a:graphic>
          <a:graphicData uri="http://schemas.openxmlformats.org/drawingml/2006/table">
            <a:tbl>
              <a:tblPr firstRow="1" bandRow="1">
                <a:tableStyleId>{7DF18680-E054-41AD-8BC1-D1AEF772440D}</a:tableStyleId>
              </a:tblPr>
              <a:tblGrid>
                <a:gridCol w="3000000">
                  <a:extLst>
                    <a:ext uri="{9D8B030D-6E8A-4147-A177-3AD203B41FA5}">
                      <a16:colId xmlns:a16="http://schemas.microsoft.com/office/drawing/2014/main" val="20000"/>
                    </a:ext>
                  </a:extLst>
                </a:gridCol>
                <a:gridCol w="3000000">
                  <a:extLst>
                    <a:ext uri="{9D8B030D-6E8A-4147-A177-3AD203B41FA5}">
                      <a16:colId xmlns:a16="http://schemas.microsoft.com/office/drawing/2014/main" val="20001"/>
                    </a:ext>
                  </a:extLst>
                </a:gridCol>
                <a:gridCol w="3000000">
                  <a:extLst>
                    <a:ext uri="{9D8B030D-6E8A-4147-A177-3AD203B41FA5}">
                      <a16:colId xmlns:a16="http://schemas.microsoft.com/office/drawing/2014/main" val="20002"/>
                    </a:ext>
                  </a:extLst>
                </a:gridCol>
              </a:tblGrid>
              <a:tr h="181856">
                <a:tc>
                  <a:txBody>
                    <a:bodyPr/>
                    <a:lstStyle/>
                    <a:p>
                      <a:pPr algn="l" rtl="0" fontAlgn="t"/>
                      <a:endParaRPr lang="en-IN" sz="1200" b="0" i="0" u="none" strike="noStrike" dirty="0">
                        <a:solidFill>
                          <a:srgbClr val="FFFFFF"/>
                        </a:solidFill>
                        <a:effectLst/>
                        <a:latin typeface="Roboto" panose="02000000000000000000" pitchFamily="2" charset="0"/>
                        <a:ea typeface="Roboto" panose="02000000000000000000" pitchFamily="2" charset="0"/>
                      </a:endParaRPr>
                    </a:p>
                  </a:txBody>
                  <a:tcPr anchor="ctr">
                    <a:solidFill>
                      <a:srgbClr val="0A90CD"/>
                    </a:solidFill>
                  </a:tcPr>
                </a:tc>
                <a:tc>
                  <a:txBody>
                    <a:bodyPr/>
                    <a:lstStyle/>
                    <a:p>
                      <a:pPr marL="0" marR="0" indent="0" algn="ctr" defTabSz="1088502" rtl="0" eaLnBrk="1" fontAlgn="t" latinLnBrk="0" hangingPunct="1">
                        <a:lnSpc>
                          <a:spcPct val="100000"/>
                        </a:lnSpc>
                        <a:spcBef>
                          <a:spcPts val="0"/>
                        </a:spcBef>
                        <a:spcAft>
                          <a:spcPts val="0"/>
                        </a:spcAft>
                        <a:buClrTx/>
                        <a:buSzTx/>
                        <a:buFontTx/>
                        <a:buNone/>
                        <a:tabLst/>
                        <a:defRPr/>
                      </a:pPr>
                      <a:r>
                        <a:rPr lang="en-IN" sz="1200" b="1" u="none" strike="noStrike" dirty="0">
                          <a:effectLst/>
                          <a:latin typeface="Roboto" panose="02000000000000000000" pitchFamily="2" charset="0"/>
                          <a:ea typeface="Roboto" panose="02000000000000000000" pitchFamily="2" charset="0"/>
                        </a:rPr>
                        <a:t>WHEN STYLE OUTPERFORMS</a:t>
                      </a:r>
                      <a:endParaRPr lang="en-IN" sz="1200" b="1" i="0" u="none" strike="noStrike" dirty="0">
                        <a:solidFill>
                          <a:srgbClr val="FFFFFF"/>
                        </a:solidFill>
                        <a:effectLst/>
                        <a:latin typeface="Roboto" panose="02000000000000000000" pitchFamily="2" charset="0"/>
                        <a:ea typeface="Roboto" panose="02000000000000000000" pitchFamily="2" charset="0"/>
                      </a:endParaRPr>
                    </a:p>
                  </a:txBody>
                  <a:tcPr anchor="ctr">
                    <a:solidFill>
                      <a:srgbClr val="0A90CD"/>
                    </a:solidFill>
                  </a:tcPr>
                </a:tc>
                <a:tc>
                  <a:txBody>
                    <a:bodyPr/>
                    <a:lstStyle/>
                    <a:p>
                      <a:pPr marL="0" marR="0" indent="0" algn="ctr" defTabSz="1088502" rtl="0" eaLnBrk="1" fontAlgn="t" latinLnBrk="0" hangingPunct="1">
                        <a:lnSpc>
                          <a:spcPct val="100000"/>
                        </a:lnSpc>
                        <a:spcBef>
                          <a:spcPts val="0"/>
                        </a:spcBef>
                        <a:spcAft>
                          <a:spcPts val="0"/>
                        </a:spcAft>
                        <a:buClrTx/>
                        <a:buSzTx/>
                        <a:buFontTx/>
                        <a:buNone/>
                        <a:tabLst/>
                        <a:defRPr/>
                      </a:pPr>
                      <a:r>
                        <a:rPr lang="en-IN" sz="1200" b="1" u="none" strike="noStrike" dirty="0">
                          <a:effectLst/>
                          <a:latin typeface="Roboto" panose="02000000000000000000" pitchFamily="2" charset="0"/>
                          <a:ea typeface="Roboto" panose="02000000000000000000" pitchFamily="2" charset="0"/>
                        </a:rPr>
                        <a:t>WHEN STYLE UNDERPERFORMS</a:t>
                      </a:r>
                      <a:endParaRPr lang="en-IN" sz="1200" b="1" i="0" u="none" strike="noStrike" dirty="0">
                        <a:solidFill>
                          <a:srgbClr val="FFFFFF"/>
                        </a:solidFill>
                        <a:effectLst/>
                        <a:latin typeface="Roboto" panose="02000000000000000000" pitchFamily="2" charset="0"/>
                        <a:ea typeface="Roboto" panose="02000000000000000000" pitchFamily="2" charset="0"/>
                      </a:endParaRPr>
                    </a:p>
                  </a:txBody>
                  <a:tcPr anchor="ctr">
                    <a:solidFill>
                      <a:srgbClr val="0A90CD"/>
                    </a:solidFill>
                  </a:tcPr>
                </a:tc>
                <a:extLst>
                  <a:ext uri="{0D108BD9-81ED-4DB2-BD59-A6C34878D82A}">
                    <a16:rowId xmlns:a16="http://schemas.microsoft.com/office/drawing/2014/main" val="10000"/>
                  </a:ext>
                </a:extLst>
              </a:tr>
              <a:tr h="309155">
                <a:tc>
                  <a:txBody>
                    <a:bodyPr/>
                    <a:lstStyle/>
                    <a:p>
                      <a:pPr algn="l" rtl="0" fontAlgn="t"/>
                      <a:r>
                        <a:rPr lang="en-IN" sz="1200" b="0" u="none" strike="noStrike" dirty="0" err="1">
                          <a:effectLst/>
                          <a:latin typeface="Roboto" panose="02000000000000000000" pitchFamily="2" charset="0"/>
                          <a:ea typeface="Roboto" panose="02000000000000000000" pitchFamily="2" charset="0"/>
                        </a:rPr>
                        <a:t>Avg</a:t>
                      </a:r>
                      <a:r>
                        <a:rPr lang="en-IN" sz="1200" b="0" u="none" strike="noStrike" dirty="0">
                          <a:effectLst/>
                          <a:latin typeface="Roboto" panose="02000000000000000000" pitchFamily="2" charset="0"/>
                          <a:ea typeface="Roboto" panose="02000000000000000000" pitchFamily="2" charset="0"/>
                        </a:rPr>
                        <a:t> %stocks giving +</a:t>
                      </a:r>
                      <a:r>
                        <a:rPr lang="en-IN" sz="1200" b="0" u="none" strike="noStrike" dirty="0" err="1">
                          <a:effectLst/>
                          <a:latin typeface="Roboto" panose="02000000000000000000" pitchFamily="2" charset="0"/>
                          <a:ea typeface="Roboto" panose="02000000000000000000" pitchFamily="2" charset="0"/>
                        </a:rPr>
                        <a:t>ve</a:t>
                      </a:r>
                      <a:r>
                        <a:rPr lang="en-IN" sz="1200" b="0" u="none" strike="noStrike" dirty="0">
                          <a:effectLst/>
                          <a:latin typeface="Roboto" panose="02000000000000000000" pitchFamily="2" charset="0"/>
                          <a:ea typeface="Roboto" panose="02000000000000000000" pitchFamily="2" charset="0"/>
                        </a:rPr>
                        <a:t> absolute returns</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chemeClr val="bg1"/>
                    </a:solidFill>
                  </a:tcPr>
                </a:tc>
                <a:tc>
                  <a:txBody>
                    <a:bodyPr/>
                    <a:lstStyle/>
                    <a:p>
                      <a:pPr algn="ctr" fontAlgn="b"/>
                      <a:r>
                        <a:rPr lang="en-US" sz="1200" b="1" i="0" u="none" strike="noStrike" dirty="0">
                          <a:solidFill>
                            <a:schemeClr val="dk1"/>
                          </a:solidFill>
                          <a:effectLst/>
                          <a:latin typeface="Roboto" panose="02000000000000000000" pitchFamily="2" charset="0"/>
                          <a:ea typeface="Roboto" panose="02000000000000000000" pitchFamily="2" charset="0"/>
                        </a:rPr>
                        <a:t>69.9</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anchor="ctr">
                    <a:solidFill>
                      <a:schemeClr val="bg1"/>
                    </a:solidFill>
                  </a:tcPr>
                </a:tc>
                <a:tc>
                  <a:txBody>
                    <a:bodyPr/>
                    <a:lstStyle/>
                    <a:p>
                      <a:pPr algn="ctr" rtl="0" fontAlgn="b"/>
                      <a:r>
                        <a:rPr lang="en-US" sz="1200" b="1" i="0" u="none" strike="noStrike" dirty="0">
                          <a:solidFill>
                            <a:schemeClr val="dk1"/>
                          </a:solidFill>
                          <a:effectLst/>
                          <a:latin typeface="Roboto" panose="02000000000000000000" pitchFamily="2" charset="0"/>
                          <a:ea typeface="Roboto" panose="02000000000000000000" pitchFamily="2" charset="0"/>
                        </a:rPr>
                        <a:t>40.3</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anchor="ctr">
                    <a:solidFill>
                      <a:schemeClr val="bg1"/>
                    </a:solidFill>
                  </a:tcPr>
                </a:tc>
                <a:extLst>
                  <a:ext uri="{0D108BD9-81ED-4DB2-BD59-A6C34878D82A}">
                    <a16:rowId xmlns:a16="http://schemas.microsoft.com/office/drawing/2014/main" val="10001"/>
                  </a:ext>
                </a:extLst>
              </a:tr>
              <a:tr h="309155">
                <a:tc>
                  <a:txBody>
                    <a:bodyPr/>
                    <a:lstStyle/>
                    <a:p>
                      <a:pPr algn="l" rtl="0" fontAlgn="t"/>
                      <a:r>
                        <a:rPr lang="en-IN" sz="1200" b="0" u="none" strike="noStrike" dirty="0" err="1">
                          <a:effectLst/>
                          <a:latin typeface="Roboto" panose="02000000000000000000" pitchFamily="2" charset="0"/>
                          <a:ea typeface="Roboto" panose="02000000000000000000" pitchFamily="2" charset="0"/>
                        </a:rPr>
                        <a:t>Avg</a:t>
                      </a:r>
                      <a:r>
                        <a:rPr lang="en-IN" sz="1200" b="0" u="none" strike="noStrike" dirty="0">
                          <a:effectLst/>
                          <a:latin typeface="Roboto" panose="02000000000000000000" pitchFamily="2" charset="0"/>
                          <a:ea typeface="Roboto" panose="02000000000000000000" pitchFamily="2" charset="0"/>
                        </a:rPr>
                        <a:t> %stocks giving -</a:t>
                      </a:r>
                      <a:r>
                        <a:rPr lang="en-IN" sz="1200" b="0" u="none" strike="noStrike" dirty="0" err="1">
                          <a:effectLst/>
                          <a:latin typeface="Roboto" panose="02000000000000000000" pitchFamily="2" charset="0"/>
                          <a:ea typeface="Roboto" panose="02000000000000000000" pitchFamily="2" charset="0"/>
                        </a:rPr>
                        <a:t>ve</a:t>
                      </a:r>
                      <a:r>
                        <a:rPr lang="en-IN" sz="1200" b="0" u="none" strike="noStrike" dirty="0">
                          <a:effectLst/>
                          <a:latin typeface="Roboto" panose="02000000000000000000" pitchFamily="2" charset="0"/>
                          <a:ea typeface="Roboto" panose="02000000000000000000" pitchFamily="2" charset="0"/>
                        </a:rPr>
                        <a:t> absolute returns</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rgbClr val="86C5E3"/>
                    </a:solidFill>
                  </a:tcPr>
                </a:tc>
                <a:tc>
                  <a:txBody>
                    <a:bodyPr/>
                    <a:lstStyle/>
                    <a:p>
                      <a:pPr algn="ctr" rtl="0" fontAlgn="b"/>
                      <a:r>
                        <a:rPr lang="en-US" sz="1200" b="0" i="0" u="none" strike="noStrike" dirty="0">
                          <a:solidFill>
                            <a:srgbClr val="000000"/>
                          </a:solidFill>
                          <a:effectLst/>
                          <a:latin typeface="Roboto" panose="02000000000000000000" pitchFamily="2" charset="0"/>
                          <a:ea typeface="Roboto" panose="02000000000000000000" pitchFamily="2" charset="0"/>
                        </a:rPr>
                        <a:t>31.2</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rgbClr val="86C5E3"/>
                    </a:solidFill>
                  </a:tcPr>
                </a:tc>
                <a:tc>
                  <a:txBody>
                    <a:bodyPr/>
                    <a:lstStyle/>
                    <a:p>
                      <a:pPr algn="ctr" rtl="0" fontAlgn="b"/>
                      <a:r>
                        <a:rPr lang="en-US" sz="1200" b="0" i="0" u="none" strike="noStrike" dirty="0">
                          <a:solidFill>
                            <a:srgbClr val="000000"/>
                          </a:solidFill>
                          <a:effectLst/>
                          <a:latin typeface="Roboto" panose="02000000000000000000" pitchFamily="2" charset="0"/>
                          <a:ea typeface="Roboto" panose="02000000000000000000" pitchFamily="2" charset="0"/>
                        </a:rPr>
                        <a:t>60.7</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rgbClr val="86C5E3"/>
                    </a:solidFill>
                  </a:tcPr>
                </a:tc>
                <a:extLst>
                  <a:ext uri="{0D108BD9-81ED-4DB2-BD59-A6C34878D82A}">
                    <a16:rowId xmlns:a16="http://schemas.microsoft.com/office/drawing/2014/main" val="10002"/>
                  </a:ext>
                </a:extLst>
              </a:tr>
              <a:tr h="181856">
                <a:tc>
                  <a:txBody>
                    <a:bodyPr/>
                    <a:lstStyle/>
                    <a:p>
                      <a:pPr algn="l" rtl="0" fontAlgn="t"/>
                      <a:r>
                        <a:rPr lang="en-US" sz="1200" b="0" u="none" strike="noStrike" dirty="0">
                          <a:effectLst/>
                          <a:latin typeface="Roboto" panose="02000000000000000000" pitchFamily="2" charset="0"/>
                          <a:ea typeface="Roboto" panose="02000000000000000000" pitchFamily="2" charset="0"/>
                        </a:rPr>
                        <a:t>Beats</a:t>
                      </a:r>
                      <a:r>
                        <a:rPr lang="en-US" sz="1200" b="0" u="none" strike="noStrike" baseline="0" dirty="0">
                          <a:effectLst/>
                          <a:latin typeface="Roboto" panose="02000000000000000000" pitchFamily="2" charset="0"/>
                          <a:ea typeface="Roboto" panose="02000000000000000000" pitchFamily="2" charset="0"/>
                        </a:rPr>
                        <a:t> Benchmark (NIFTY 500)</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chemeClr val="bg1"/>
                    </a:solidFill>
                  </a:tcPr>
                </a:tc>
                <a:tc>
                  <a:txBody>
                    <a:bodyPr/>
                    <a:lstStyle/>
                    <a:p>
                      <a:pPr algn="ctr" rtl="0" fontAlgn="b"/>
                      <a:r>
                        <a:rPr lang="en-US" sz="1200" b="0" i="0" u="none" strike="noStrike" dirty="0">
                          <a:solidFill>
                            <a:srgbClr val="000000"/>
                          </a:solidFill>
                          <a:effectLst/>
                          <a:latin typeface="Roboto" panose="02000000000000000000" pitchFamily="2" charset="0"/>
                          <a:ea typeface="Roboto" panose="02000000000000000000" pitchFamily="2" charset="0"/>
                        </a:rPr>
                        <a:t>58.4</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chemeClr val="bg1"/>
                    </a:solidFill>
                  </a:tcPr>
                </a:tc>
                <a:tc>
                  <a:txBody>
                    <a:bodyPr/>
                    <a:lstStyle/>
                    <a:p>
                      <a:pPr algn="ctr" rtl="0" fontAlgn="b"/>
                      <a:r>
                        <a:rPr lang="en-US" sz="1200" b="0" i="0" u="none" strike="noStrike" dirty="0">
                          <a:solidFill>
                            <a:srgbClr val="000000"/>
                          </a:solidFill>
                          <a:effectLst/>
                          <a:latin typeface="Roboto" panose="02000000000000000000" pitchFamily="2" charset="0"/>
                          <a:ea typeface="Roboto" panose="02000000000000000000" pitchFamily="2" charset="0"/>
                        </a:rPr>
                        <a:t>41.9</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chemeClr val="bg1"/>
                    </a:solidFill>
                  </a:tcPr>
                </a:tc>
                <a:extLst>
                  <a:ext uri="{0D108BD9-81ED-4DB2-BD59-A6C34878D82A}">
                    <a16:rowId xmlns:a16="http://schemas.microsoft.com/office/drawing/2014/main" val="10003"/>
                  </a:ext>
                </a:extLst>
              </a:tr>
              <a:tr h="309155">
                <a:tc>
                  <a:txBody>
                    <a:bodyPr/>
                    <a:lstStyle/>
                    <a:p>
                      <a:pPr algn="l" rtl="0" fontAlgn="t"/>
                      <a:r>
                        <a:rPr lang="en-US" sz="1200" b="0" i="0" u="none" strike="noStrike" dirty="0">
                          <a:solidFill>
                            <a:srgbClr val="000000"/>
                          </a:solidFill>
                          <a:effectLst/>
                          <a:latin typeface="Roboto" panose="02000000000000000000" pitchFamily="2" charset="0"/>
                          <a:ea typeface="Roboto" panose="02000000000000000000" pitchFamily="2" charset="0"/>
                        </a:rPr>
                        <a:t>Doesn’t Beat Benchmark (NIFTY</a:t>
                      </a:r>
                      <a:r>
                        <a:rPr lang="en-US" sz="1200" b="0" i="0" u="none" strike="noStrike" baseline="0" dirty="0">
                          <a:solidFill>
                            <a:srgbClr val="000000"/>
                          </a:solidFill>
                          <a:effectLst/>
                          <a:latin typeface="Roboto" panose="02000000000000000000" pitchFamily="2" charset="0"/>
                          <a:ea typeface="Roboto" panose="02000000000000000000" pitchFamily="2" charset="0"/>
                        </a:rPr>
                        <a:t> 500)</a:t>
                      </a:r>
                    </a:p>
                  </a:txBody>
                  <a:tcPr anchor="ctr">
                    <a:solidFill>
                      <a:srgbClr val="86C5E3"/>
                    </a:solidFill>
                  </a:tcPr>
                </a:tc>
                <a:tc>
                  <a:txBody>
                    <a:bodyPr/>
                    <a:lstStyle/>
                    <a:p>
                      <a:pPr algn="ctr" rtl="0" fontAlgn="b"/>
                      <a:r>
                        <a:rPr lang="en-US" sz="1200" b="0" i="0" u="none" strike="noStrike" dirty="0">
                          <a:solidFill>
                            <a:srgbClr val="000000"/>
                          </a:solidFill>
                          <a:effectLst/>
                          <a:latin typeface="Roboto" panose="02000000000000000000" pitchFamily="2" charset="0"/>
                          <a:ea typeface="Roboto" panose="02000000000000000000" pitchFamily="2" charset="0"/>
                        </a:rPr>
                        <a:t>41.6</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rgbClr val="86C5E3"/>
                    </a:solidFill>
                  </a:tcPr>
                </a:tc>
                <a:tc>
                  <a:txBody>
                    <a:bodyPr/>
                    <a:lstStyle/>
                    <a:p>
                      <a:pPr algn="ctr" rtl="0" fontAlgn="b"/>
                      <a:r>
                        <a:rPr lang="en-US" sz="1200" b="0" i="0" u="none" strike="noStrike" dirty="0">
                          <a:solidFill>
                            <a:srgbClr val="000000"/>
                          </a:solidFill>
                          <a:effectLst/>
                          <a:latin typeface="Roboto" panose="02000000000000000000" pitchFamily="2" charset="0"/>
                          <a:ea typeface="Roboto" panose="02000000000000000000" pitchFamily="2" charset="0"/>
                        </a:rPr>
                        <a:t>58.1</a:t>
                      </a:r>
                      <a:endParaRPr lang="en-IN" sz="1200" b="0" i="0" u="none" strike="noStrike" dirty="0">
                        <a:solidFill>
                          <a:srgbClr val="000000"/>
                        </a:solidFill>
                        <a:effectLst/>
                        <a:latin typeface="Roboto" panose="02000000000000000000" pitchFamily="2" charset="0"/>
                        <a:ea typeface="Roboto" panose="02000000000000000000" pitchFamily="2" charset="0"/>
                      </a:endParaRPr>
                    </a:p>
                  </a:txBody>
                  <a:tcPr anchor="ctr">
                    <a:solidFill>
                      <a:srgbClr val="86C5E3"/>
                    </a:solidFill>
                  </a:tcPr>
                </a:tc>
                <a:extLst>
                  <a:ext uri="{0D108BD9-81ED-4DB2-BD59-A6C34878D82A}">
                    <a16:rowId xmlns:a16="http://schemas.microsoft.com/office/drawing/2014/main" val="10004"/>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531644420"/>
              </p:ext>
            </p:extLst>
          </p:nvPr>
        </p:nvGraphicFramePr>
        <p:xfrm>
          <a:off x="550590" y="3069754"/>
          <a:ext cx="11054580"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DBB7740-111B-25AA-C0B5-93748B08D86A}"/>
              </a:ext>
            </a:extLst>
          </p:cNvPr>
          <p:cNvSpPr txBox="1"/>
          <p:nvPr/>
        </p:nvSpPr>
        <p:spPr>
          <a:xfrm>
            <a:off x="287997" y="140332"/>
            <a:ext cx="10656033" cy="892229"/>
          </a:xfrm>
          <a:prstGeom prst="rect">
            <a:avLst/>
          </a:prstGeom>
          <a:noFill/>
        </p:spPr>
        <p:txBody>
          <a:bodyPr wrap="square" rtlCol="0">
            <a:spAutoFit/>
          </a:bodyPr>
          <a:lstStyle/>
          <a:p>
            <a:pPr>
              <a:buClr>
                <a:srgbClr val="0A90CD"/>
              </a:buClr>
              <a:buSzPct val="150000"/>
            </a:pPr>
            <a:r>
              <a:rPr lang="en-US" sz="2599" b="1" dirty="0">
                <a:solidFill>
                  <a:srgbClr val="0A90CD"/>
                </a:solidFill>
                <a:latin typeface="Roboto" panose="02000000000000000000" pitchFamily="2" charset="0"/>
                <a:ea typeface="Roboto" panose="02000000000000000000" pitchFamily="2" charset="0"/>
                <a:cs typeface="Ebrima" panose="02000000000000000000" pitchFamily="2" charset="0"/>
              </a:rPr>
              <a:t>Using the Right Style at the Right Time </a:t>
            </a:r>
          </a:p>
          <a:p>
            <a:pPr>
              <a:buClr>
                <a:srgbClr val="0A90CD"/>
              </a:buClr>
              <a:buSzPct val="150000"/>
            </a:pPr>
            <a:r>
              <a:rPr lang="en-US" sz="2599" b="1" dirty="0">
                <a:latin typeface="Roboto" panose="02000000000000000000" pitchFamily="2" charset="0"/>
                <a:ea typeface="Roboto" panose="02000000000000000000" pitchFamily="2" charset="0"/>
                <a:cs typeface="Ebrima" panose="02000000000000000000" pitchFamily="2" charset="0"/>
              </a:rPr>
              <a:t>Drives outperformance and reduces chances of underperformance</a:t>
            </a:r>
          </a:p>
        </p:txBody>
      </p:sp>
    </p:spTree>
    <p:extLst>
      <p:ext uri="{BB962C8B-B14F-4D97-AF65-F5344CB8AC3E}">
        <p14:creationId xmlns:p14="http://schemas.microsoft.com/office/powerpoint/2010/main" val="387479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6" name="TextBox 5">
            <a:extLst>
              <a:ext uri="{FF2B5EF4-FFF2-40B4-BE49-F238E27FC236}">
                <a16:creationId xmlns:a16="http://schemas.microsoft.com/office/drawing/2014/main" id="{2DBB7740-111B-25AA-C0B5-93748B08D86A}"/>
              </a:ext>
            </a:extLst>
          </p:cNvPr>
          <p:cNvSpPr txBox="1"/>
          <p:nvPr/>
        </p:nvSpPr>
        <p:spPr>
          <a:xfrm>
            <a:off x="406574" y="196147"/>
            <a:ext cx="10659888" cy="954107"/>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Multi-factor and Multi-Style Approach outperforms</a:t>
            </a:r>
          </a:p>
          <a:p>
            <a:pPr>
              <a:buClr>
                <a:srgbClr val="0A90CD"/>
              </a:buClr>
              <a:buSzPct val="150000"/>
            </a:pPr>
            <a:r>
              <a:rPr lang="en-US" sz="2800" b="1" dirty="0">
                <a:latin typeface="Roboto" panose="02000000000000000000" pitchFamily="2" charset="0"/>
                <a:ea typeface="Roboto" panose="02000000000000000000" pitchFamily="2" charset="0"/>
                <a:cs typeface="Ebrima" panose="02000000000000000000" pitchFamily="2" charset="0"/>
              </a:rPr>
              <a:t>Single-factor &amp; Single Style Approaches on a Risk-adjusted basis</a:t>
            </a:r>
          </a:p>
        </p:txBody>
      </p:sp>
      <p:sp>
        <p:nvSpPr>
          <p:cNvPr id="7" name="TextBox 6">
            <a:extLst>
              <a:ext uri="{FF2B5EF4-FFF2-40B4-BE49-F238E27FC236}">
                <a16:creationId xmlns:a16="http://schemas.microsoft.com/office/drawing/2014/main" id="{8A5D243E-5926-6E9B-B97B-FD4108A976B0}"/>
              </a:ext>
            </a:extLst>
          </p:cNvPr>
          <p:cNvSpPr txBox="1">
            <a:spLocks/>
          </p:cNvSpPr>
          <p:nvPr/>
        </p:nvSpPr>
        <p:spPr>
          <a:xfrm>
            <a:off x="478582" y="6405102"/>
            <a:ext cx="4857784" cy="216049"/>
          </a:xfrm>
          <a:prstGeom prst="rect">
            <a:avLst/>
          </a:prstGeom>
          <a:noFill/>
        </p:spPr>
        <p:txBody>
          <a:bodyPr wrap="square" lIns="76800" tIns="38400" rIns="76800" bIns="38400" rtlCol="0">
            <a:spAutoFit/>
          </a:bodyPr>
          <a:lstStyle/>
          <a:p>
            <a:pPr algn="just"/>
            <a:r>
              <a:rPr lang="en-US" sz="900" b="1" i="1" dirty="0">
                <a:uFillTx/>
                <a:latin typeface="Roboto" panose="02000000000000000000" pitchFamily="2" charset="0"/>
                <a:ea typeface="Roboto" panose="02000000000000000000" pitchFamily="2" charset="0"/>
                <a:cs typeface="Arial" pitchFamily="34" charset="0"/>
              </a:rPr>
              <a:t>Source: PL</a:t>
            </a:r>
          </a:p>
        </p:txBody>
      </p:sp>
      <p:graphicFrame>
        <p:nvGraphicFramePr>
          <p:cNvPr id="9" name="Chart 8">
            <a:extLst>
              <a:ext uri="{FF2B5EF4-FFF2-40B4-BE49-F238E27FC236}">
                <a16:creationId xmlns:a16="http://schemas.microsoft.com/office/drawing/2014/main" id="{D0A54877-A51F-4D23-A3F4-36A109D17D55}"/>
              </a:ext>
            </a:extLst>
          </p:cNvPr>
          <p:cNvGraphicFramePr>
            <a:graphicFrameLocks/>
          </p:cNvGraphicFramePr>
          <p:nvPr>
            <p:extLst>
              <p:ext uri="{D42A27DB-BD31-4B8C-83A1-F6EECF244321}">
                <p14:modId xmlns:p14="http://schemas.microsoft.com/office/powerpoint/2010/main" val="1268621426"/>
              </p:ext>
            </p:extLst>
          </p:nvPr>
        </p:nvGraphicFramePr>
        <p:xfrm>
          <a:off x="695206" y="1413570"/>
          <a:ext cx="10800000"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061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29D682C-E203-AD89-72F2-D737E197D0B9}"/>
              </a:ext>
            </a:extLst>
          </p:cNvPr>
          <p:cNvSpPr txBox="1"/>
          <p:nvPr/>
        </p:nvSpPr>
        <p:spPr>
          <a:xfrm>
            <a:off x="322906" y="117002"/>
            <a:ext cx="9217024" cy="523220"/>
          </a:xfrm>
          <a:prstGeom prst="rect">
            <a:avLst/>
          </a:prstGeom>
          <a:noFill/>
        </p:spPr>
        <p:txBody>
          <a:bodyPr wrap="square" rtlCol="0">
            <a:spAutoFit/>
          </a:bodyPr>
          <a:lstStyle/>
          <a:p>
            <a:r>
              <a:rPr lang="en-IN" sz="2800" b="1" dirty="0">
                <a:solidFill>
                  <a:srgbClr val="0A90CD"/>
                </a:solidFill>
                <a:latin typeface="Roboto" panose="02000000000000000000" pitchFamily="2" charset="0"/>
                <a:ea typeface="Roboto" panose="02000000000000000000" pitchFamily="2" charset="0"/>
                <a:cs typeface="Roboto" panose="02000000000000000000" pitchFamily="2" charset="0"/>
              </a:rPr>
              <a:t>Investors will be Happier with a Multi-Factor Approach</a:t>
            </a:r>
          </a:p>
        </p:txBody>
      </p:sp>
      <p:pic>
        <p:nvPicPr>
          <p:cNvPr id="43" name="Picture 42">
            <a:extLst>
              <a:ext uri="{FF2B5EF4-FFF2-40B4-BE49-F238E27FC236}">
                <a16:creationId xmlns:a16="http://schemas.microsoft.com/office/drawing/2014/main" id="{8B9204A0-9987-8BEE-98AE-BFFB0E07B02E}"/>
              </a:ext>
            </a:extLst>
          </p:cNvPr>
          <p:cNvPicPr>
            <a:picLocks noChangeAspect="1"/>
          </p:cNvPicPr>
          <p:nvPr/>
        </p:nvPicPr>
        <p:blipFill>
          <a:blip r:embed="rId4"/>
          <a:stretch>
            <a:fillRect/>
          </a:stretch>
        </p:blipFill>
        <p:spPr>
          <a:xfrm>
            <a:off x="2476069" y="1277457"/>
            <a:ext cx="9361040" cy="849024"/>
          </a:xfrm>
          <a:prstGeom prst="rect">
            <a:avLst/>
          </a:prstGeom>
        </p:spPr>
      </p:pic>
      <p:pic>
        <p:nvPicPr>
          <p:cNvPr id="44" name="Picture 43">
            <a:extLst>
              <a:ext uri="{FF2B5EF4-FFF2-40B4-BE49-F238E27FC236}">
                <a16:creationId xmlns:a16="http://schemas.microsoft.com/office/drawing/2014/main" id="{231EBD37-939A-9A97-6BD9-A12630823BCA}"/>
              </a:ext>
            </a:extLst>
          </p:cNvPr>
          <p:cNvPicPr>
            <a:picLocks noChangeAspect="1"/>
          </p:cNvPicPr>
          <p:nvPr/>
        </p:nvPicPr>
        <p:blipFill>
          <a:blip r:embed="rId5"/>
          <a:stretch>
            <a:fillRect/>
          </a:stretch>
        </p:blipFill>
        <p:spPr>
          <a:xfrm>
            <a:off x="2476069" y="1846324"/>
            <a:ext cx="9361040" cy="513047"/>
          </a:xfrm>
          <a:prstGeom prst="rect">
            <a:avLst/>
          </a:prstGeom>
        </p:spPr>
      </p:pic>
      <p:pic>
        <p:nvPicPr>
          <p:cNvPr id="45" name="Picture 44">
            <a:extLst>
              <a:ext uri="{FF2B5EF4-FFF2-40B4-BE49-F238E27FC236}">
                <a16:creationId xmlns:a16="http://schemas.microsoft.com/office/drawing/2014/main" id="{57229A97-47EF-8243-5572-23347EAB0DCF}"/>
              </a:ext>
            </a:extLst>
          </p:cNvPr>
          <p:cNvPicPr>
            <a:picLocks noChangeAspect="1"/>
          </p:cNvPicPr>
          <p:nvPr/>
        </p:nvPicPr>
        <p:blipFill>
          <a:blip r:embed="rId6"/>
          <a:stretch>
            <a:fillRect/>
          </a:stretch>
        </p:blipFill>
        <p:spPr>
          <a:xfrm>
            <a:off x="2476069" y="2440806"/>
            <a:ext cx="9361040" cy="509083"/>
          </a:xfrm>
          <a:prstGeom prst="rect">
            <a:avLst/>
          </a:prstGeom>
        </p:spPr>
      </p:pic>
      <p:pic>
        <p:nvPicPr>
          <p:cNvPr id="46" name="Picture 45">
            <a:extLst>
              <a:ext uri="{FF2B5EF4-FFF2-40B4-BE49-F238E27FC236}">
                <a16:creationId xmlns:a16="http://schemas.microsoft.com/office/drawing/2014/main" id="{76B6D55B-277B-1D12-40EF-54557F7F01D0}"/>
              </a:ext>
            </a:extLst>
          </p:cNvPr>
          <p:cNvPicPr>
            <a:picLocks noChangeAspect="1"/>
          </p:cNvPicPr>
          <p:nvPr/>
        </p:nvPicPr>
        <p:blipFill>
          <a:blip r:embed="rId7"/>
          <a:stretch>
            <a:fillRect/>
          </a:stretch>
        </p:blipFill>
        <p:spPr>
          <a:xfrm>
            <a:off x="2469373" y="3039836"/>
            <a:ext cx="9361040" cy="505539"/>
          </a:xfrm>
          <a:prstGeom prst="rect">
            <a:avLst/>
          </a:prstGeom>
        </p:spPr>
      </p:pic>
      <p:pic>
        <p:nvPicPr>
          <p:cNvPr id="47" name="Picture 46">
            <a:extLst>
              <a:ext uri="{FF2B5EF4-FFF2-40B4-BE49-F238E27FC236}">
                <a16:creationId xmlns:a16="http://schemas.microsoft.com/office/drawing/2014/main" id="{685CBB9B-FE93-253E-94A4-B13A5500669A}"/>
              </a:ext>
            </a:extLst>
          </p:cNvPr>
          <p:cNvPicPr>
            <a:picLocks noChangeAspect="1"/>
          </p:cNvPicPr>
          <p:nvPr/>
        </p:nvPicPr>
        <p:blipFill>
          <a:blip r:embed="rId8"/>
          <a:stretch>
            <a:fillRect/>
          </a:stretch>
        </p:blipFill>
        <p:spPr>
          <a:xfrm>
            <a:off x="2469373" y="3649982"/>
            <a:ext cx="9361040" cy="507952"/>
          </a:xfrm>
          <a:prstGeom prst="rect">
            <a:avLst/>
          </a:prstGeom>
        </p:spPr>
      </p:pic>
      <p:pic>
        <p:nvPicPr>
          <p:cNvPr id="48" name="Picture 47">
            <a:extLst>
              <a:ext uri="{FF2B5EF4-FFF2-40B4-BE49-F238E27FC236}">
                <a16:creationId xmlns:a16="http://schemas.microsoft.com/office/drawing/2014/main" id="{93772DDF-B0C8-DC09-9048-522775CA5199}"/>
              </a:ext>
            </a:extLst>
          </p:cNvPr>
          <p:cNvPicPr>
            <a:picLocks noChangeAspect="1"/>
          </p:cNvPicPr>
          <p:nvPr/>
        </p:nvPicPr>
        <p:blipFill>
          <a:blip r:embed="rId9"/>
          <a:stretch>
            <a:fillRect/>
          </a:stretch>
        </p:blipFill>
        <p:spPr>
          <a:xfrm>
            <a:off x="2476069" y="4262688"/>
            <a:ext cx="9361040" cy="505539"/>
          </a:xfrm>
          <a:prstGeom prst="rect">
            <a:avLst/>
          </a:prstGeom>
        </p:spPr>
      </p:pic>
      <p:pic>
        <p:nvPicPr>
          <p:cNvPr id="49" name="Picture 48">
            <a:extLst>
              <a:ext uri="{FF2B5EF4-FFF2-40B4-BE49-F238E27FC236}">
                <a16:creationId xmlns:a16="http://schemas.microsoft.com/office/drawing/2014/main" id="{F573BA30-DACA-3163-3261-1A01005C6B1F}"/>
              </a:ext>
            </a:extLst>
          </p:cNvPr>
          <p:cNvPicPr>
            <a:picLocks noChangeAspect="1"/>
          </p:cNvPicPr>
          <p:nvPr/>
        </p:nvPicPr>
        <p:blipFill>
          <a:blip r:embed="rId10"/>
          <a:stretch>
            <a:fillRect/>
          </a:stretch>
        </p:blipFill>
        <p:spPr>
          <a:xfrm>
            <a:off x="2463251" y="4858655"/>
            <a:ext cx="9361040" cy="505539"/>
          </a:xfrm>
          <a:prstGeom prst="rect">
            <a:avLst/>
          </a:prstGeom>
        </p:spPr>
      </p:pic>
      <p:graphicFrame>
        <p:nvGraphicFramePr>
          <p:cNvPr id="50" name="Table 30">
            <a:extLst>
              <a:ext uri="{FF2B5EF4-FFF2-40B4-BE49-F238E27FC236}">
                <a16:creationId xmlns:a16="http://schemas.microsoft.com/office/drawing/2014/main" id="{3BFE78A9-8B40-EE14-EFA6-1D020E474D02}"/>
              </a:ext>
            </a:extLst>
          </p:cNvPr>
          <p:cNvGraphicFramePr>
            <a:graphicFrameLocks noGrp="1"/>
          </p:cNvGraphicFramePr>
          <p:nvPr>
            <p:extLst>
              <p:ext uri="{D42A27DB-BD31-4B8C-83A1-F6EECF244321}">
                <p14:modId xmlns:p14="http://schemas.microsoft.com/office/powerpoint/2010/main" val="3049391921"/>
              </p:ext>
            </p:extLst>
          </p:nvPr>
        </p:nvGraphicFramePr>
        <p:xfrm>
          <a:off x="2494805" y="6083290"/>
          <a:ext cx="8110410" cy="370840"/>
        </p:xfrm>
        <a:graphic>
          <a:graphicData uri="http://schemas.openxmlformats.org/drawingml/2006/table">
            <a:tbl>
              <a:tblPr firstRow="1" bandRow="1">
                <a:effectLst/>
                <a:tableStyleId>{5C22544A-7EE6-4342-B048-85BDC9FD1C3A}</a:tableStyleId>
              </a:tblPr>
              <a:tblGrid>
                <a:gridCol w="1622082">
                  <a:extLst>
                    <a:ext uri="{9D8B030D-6E8A-4147-A177-3AD203B41FA5}">
                      <a16:colId xmlns:a16="http://schemas.microsoft.com/office/drawing/2014/main" val="3690377158"/>
                    </a:ext>
                  </a:extLst>
                </a:gridCol>
                <a:gridCol w="1622082">
                  <a:extLst>
                    <a:ext uri="{9D8B030D-6E8A-4147-A177-3AD203B41FA5}">
                      <a16:colId xmlns:a16="http://schemas.microsoft.com/office/drawing/2014/main" val="1382234206"/>
                    </a:ext>
                  </a:extLst>
                </a:gridCol>
                <a:gridCol w="1622082">
                  <a:extLst>
                    <a:ext uri="{9D8B030D-6E8A-4147-A177-3AD203B41FA5}">
                      <a16:colId xmlns:a16="http://schemas.microsoft.com/office/drawing/2014/main" val="3592327059"/>
                    </a:ext>
                  </a:extLst>
                </a:gridCol>
                <a:gridCol w="1622082">
                  <a:extLst>
                    <a:ext uri="{9D8B030D-6E8A-4147-A177-3AD203B41FA5}">
                      <a16:colId xmlns:a16="http://schemas.microsoft.com/office/drawing/2014/main" val="4124811077"/>
                    </a:ext>
                  </a:extLst>
                </a:gridCol>
                <a:gridCol w="1622082">
                  <a:extLst>
                    <a:ext uri="{9D8B030D-6E8A-4147-A177-3AD203B41FA5}">
                      <a16:colId xmlns:a16="http://schemas.microsoft.com/office/drawing/2014/main" val="2426991759"/>
                    </a:ext>
                  </a:extLst>
                </a:gridCol>
              </a:tblGrid>
              <a:tr h="370840">
                <a:tc>
                  <a:txBody>
                    <a:bodyPr/>
                    <a:lstStyle/>
                    <a:p>
                      <a:pPr algn="ctr"/>
                      <a:r>
                        <a:rPr lang="en-IN" sz="1600" dirty="0">
                          <a:effectLst/>
                          <a:latin typeface="Roboto" panose="02000000000000000000" pitchFamily="2" charset="0"/>
                          <a:ea typeface="Roboto" panose="02000000000000000000" pitchFamily="2" charset="0"/>
                        </a:rPr>
                        <a:t>Delighted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19F3"/>
                    </a:solidFill>
                  </a:tcPr>
                </a:tc>
                <a:tc>
                  <a:txBody>
                    <a:bodyPr/>
                    <a:lstStyle/>
                    <a:p>
                      <a:pPr algn="ctr"/>
                      <a:r>
                        <a:rPr lang="en-IN" sz="1600" dirty="0">
                          <a:effectLst/>
                          <a:latin typeface="Roboto" panose="02000000000000000000" pitchFamily="2" charset="0"/>
                          <a:ea typeface="Roboto" panose="02000000000000000000" pitchFamily="2" charset="0"/>
                        </a:rPr>
                        <a:t>Happy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pPr algn="ctr"/>
                      <a:r>
                        <a:rPr lang="en-IN" sz="1600" dirty="0">
                          <a:solidFill>
                            <a:schemeClr val="tx1"/>
                          </a:solidFill>
                          <a:effectLst/>
                          <a:latin typeface="Roboto" panose="02000000000000000000" pitchFamily="2" charset="0"/>
                          <a:ea typeface="Roboto" panose="02000000000000000000" pitchFamily="2" charset="0"/>
                        </a:rPr>
                        <a:t>Moderate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00"/>
                    </a:solidFill>
                  </a:tcPr>
                </a:tc>
                <a:tc>
                  <a:txBody>
                    <a:bodyPr/>
                    <a:lstStyle/>
                    <a:p>
                      <a:pPr algn="ctr"/>
                      <a:r>
                        <a:rPr lang="en-IN" sz="1600" dirty="0">
                          <a:effectLst/>
                          <a:latin typeface="Roboto" panose="02000000000000000000" pitchFamily="2" charset="0"/>
                          <a:ea typeface="Roboto" panose="02000000000000000000" pitchFamily="2" charset="0"/>
                        </a:rPr>
                        <a:t>Sad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en-IN" sz="1600" dirty="0">
                          <a:effectLst/>
                          <a:latin typeface="Roboto" panose="02000000000000000000" pitchFamily="2" charset="0"/>
                          <a:ea typeface="Roboto" panose="02000000000000000000" pitchFamily="2" charset="0"/>
                        </a:rPr>
                        <a:t>Extremely Sad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2109064"/>
                  </a:ext>
                </a:extLst>
              </a:tr>
            </a:tbl>
          </a:graphicData>
        </a:graphic>
      </p:graphicFrame>
      <p:sp>
        <p:nvSpPr>
          <p:cNvPr id="51" name="TextBox 50">
            <a:extLst>
              <a:ext uri="{FF2B5EF4-FFF2-40B4-BE49-F238E27FC236}">
                <a16:creationId xmlns:a16="http://schemas.microsoft.com/office/drawing/2014/main" id="{3AA6A246-6545-F1F9-620A-57F02E41952F}"/>
              </a:ext>
            </a:extLst>
          </p:cNvPr>
          <p:cNvSpPr txBox="1"/>
          <p:nvPr/>
        </p:nvSpPr>
        <p:spPr>
          <a:xfrm>
            <a:off x="2478277" y="775587"/>
            <a:ext cx="9352136" cy="415498"/>
          </a:xfrm>
          <a:prstGeom prst="rect">
            <a:avLst/>
          </a:prstGeom>
          <a:noFill/>
        </p:spPr>
        <p:txBody>
          <a:bodyPr wrap="square" rtlCol="0">
            <a:spAutoFit/>
          </a:bodyPr>
          <a:lstStyle/>
          <a:p>
            <a:pPr algn="ctr"/>
            <a:r>
              <a:rPr lang="en-IN" b="1" dirty="0">
                <a:latin typeface="Roboto" panose="02000000000000000000" pitchFamily="2" charset="0"/>
                <a:ea typeface="Roboto" panose="02000000000000000000" pitchFamily="2" charset="0"/>
                <a:cs typeface="Roboto" panose="02000000000000000000" pitchFamily="2" charset="0"/>
              </a:rPr>
              <a:t>HAPPINESS INDEX</a:t>
            </a:r>
          </a:p>
        </p:txBody>
      </p:sp>
      <p:sp>
        <p:nvSpPr>
          <p:cNvPr id="52" name="Rectangle 51">
            <a:extLst>
              <a:ext uri="{FF2B5EF4-FFF2-40B4-BE49-F238E27FC236}">
                <a16:creationId xmlns:a16="http://schemas.microsoft.com/office/drawing/2014/main" id="{3D1F1029-10DB-C83A-917C-81D28D24B2EE}"/>
              </a:ext>
            </a:extLst>
          </p:cNvPr>
          <p:cNvSpPr/>
          <p:nvPr/>
        </p:nvSpPr>
        <p:spPr>
          <a:xfrm>
            <a:off x="322906" y="1278150"/>
            <a:ext cx="2083235" cy="49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59" name="TextBox 58">
            <a:extLst>
              <a:ext uri="{FF2B5EF4-FFF2-40B4-BE49-F238E27FC236}">
                <a16:creationId xmlns:a16="http://schemas.microsoft.com/office/drawing/2014/main" id="{BF9249AB-146F-25CF-6A17-A02174FD3247}"/>
              </a:ext>
            </a:extLst>
          </p:cNvPr>
          <p:cNvSpPr txBox="1"/>
          <p:nvPr/>
        </p:nvSpPr>
        <p:spPr>
          <a:xfrm>
            <a:off x="327866" y="1374245"/>
            <a:ext cx="2087729" cy="338554"/>
          </a:xfrm>
          <a:prstGeom prst="rect">
            <a:avLst/>
          </a:prstGeom>
          <a:noFill/>
        </p:spPr>
        <p:txBody>
          <a:bodyPr wrap="square">
            <a:spAutoFit/>
          </a:bodyPr>
          <a:lstStyle/>
          <a:p>
            <a:pPr algn="ctr"/>
            <a:r>
              <a:rPr lang="en-IN" sz="1600" b="1" dirty="0">
                <a:solidFill>
                  <a:srgbClr val="0A90CD"/>
                </a:solidFill>
                <a:latin typeface="Roboto" panose="02000000000000000000" pitchFamily="2" charset="0"/>
                <a:ea typeface="Roboto" panose="02000000000000000000" pitchFamily="2" charset="0"/>
                <a:cs typeface="Roboto" panose="02000000000000000000" pitchFamily="2" charset="0"/>
              </a:rPr>
              <a:t>Factor Combination</a:t>
            </a:r>
          </a:p>
        </p:txBody>
      </p:sp>
      <p:sp>
        <p:nvSpPr>
          <p:cNvPr id="60" name="TextBox 59">
            <a:extLst>
              <a:ext uri="{FF2B5EF4-FFF2-40B4-BE49-F238E27FC236}">
                <a16:creationId xmlns:a16="http://schemas.microsoft.com/office/drawing/2014/main" id="{C8EEEE1F-5394-21DA-F4D1-DD412C49339C}"/>
              </a:ext>
            </a:extLst>
          </p:cNvPr>
          <p:cNvSpPr txBox="1"/>
          <p:nvPr/>
        </p:nvSpPr>
        <p:spPr>
          <a:xfrm>
            <a:off x="163931" y="765498"/>
            <a:ext cx="2415597" cy="415498"/>
          </a:xfrm>
          <a:prstGeom prst="rect">
            <a:avLst/>
          </a:prstGeom>
          <a:noFill/>
        </p:spPr>
        <p:txBody>
          <a:bodyPr wrap="square" rtlCol="0">
            <a:spAutoFit/>
          </a:bodyPr>
          <a:lstStyle/>
          <a:p>
            <a:pPr algn="ctr"/>
            <a:r>
              <a:rPr lang="en-IN" b="1" dirty="0">
                <a:latin typeface="Roboto" panose="02000000000000000000" pitchFamily="2" charset="0"/>
                <a:ea typeface="Roboto" panose="02000000000000000000" pitchFamily="2" charset="0"/>
                <a:cs typeface="Roboto" panose="02000000000000000000" pitchFamily="2" charset="0"/>
              </a:rPr>
              <a:t>FACTORS</a:t>
            </a:r>
          </a:p>
        </p:txBody>
      </p:sp>
      <p:sp>
        <p:nvSpPr>
          <p:cNvPr id="62" name="TextBox 61">
            <a:extLst>
              <a:ext uri="{FF2B5EF4-FFF2-40B4-BE49-F238E27FC236}">
                <a16:creationId xmlns:a16="http://schemas.microsoft.com/office/drawing/2014/main" id="{F8837068-DF0F-051E-50CE-25084243EC89}"/>
              </a:ext>
            </a:extLst>
          </p:cNvPr>
          <p:cNvSpPr txBox="1"/>
          <p:nvPr/>
        </p:nvSpPr>
        <p:spPr>
          <a:xfrm>
            <a:off x="118542" y="6495941"/>
            <a:ext cx="5040560" cy="246221"/>
          </a:xfrm>
          <a:prstGeom prst="rect">
            <a:avLst/>
          </a:prstGeom>
          <a:noFill/>
        </p:spPr>
        <p:txBody>
          <a:bodyPr wrap="square" rtlCol="0">
            <a:spAutoFit/>
          </a:bodyPr>
          <a:lstStyle/>
          <a:p>
            <a:r>
              <a:rPr lang="en-IN" sz="1000" i="1" dirty="0">
                <a:latin typeface="Roboto" panose="02000000000000000000" pitchFamily="2" charset="0"/>
                <a:ea typeface="Roboto" panose="02000000000000000000" pitchFamily="2" charset="0"/>
                <a:cs typeface="Roboto" panose="02000000000000000000" pitchFamily="2" charset="0"/>
              </a:rPr>
              <a:t>Note: Data is from Year 2008 to 2022 </a:t>
            </a:r>
          </a:p>
        </p:txBody>
      </p:sp>
      <p:sp>
        <p:nvSpPr>
          <p:cNvPr id="37" name="TextBox 36"/>
          <p:cNvSpPr txBox="1"/>
          <p:nvPr/>
        </p:nvSpPr>
        <p:spPr>
          <a:xfrm>
            <a:off x="1054646" y="5580742"/>
            <a:ext cx="11135766" cy="369332"/>
          </a:xfrm>
          <a:prstGeom prst="rect">
            <a:avLst/>
          </a:prstGeom>
          <a:noFill/>
        </p:spPr>
        <p:txBody>
          <a:bodyPr wrap="square" rtlCol="0">
            <a:spAutoFit/>
          </a:bodyPr>
          <a:lstStyle/>
          <a:p>
            <a:r>
              <a:rPr lang="en-US" sz="1800" b="1" dirty="0">
                <a:solidFill>
                  <a:srgbClr val="0A90CD"/>
                </a:solidFill>
                <a:effectLst/>
                <a:latin typeface="Roboto" panose="02000000000000000000" pitchFamily="2" charset="0"/>
                <a:ea typeface="Roboto" panose="02000000000000000000" pitchFamily="2" charset="0"/>
              </a:rPr>
              <a:t>YEAR</a:t>
            </a:r>
            <a:r>
              <a:rPr lang="en-US" sz="1800" b="1" dirty="0">
                <a:solidFill>
                  <a:srgbClr val="0070C0"/>
                </a:solidFill>
                <a:effectLst/>
                <a:latin typeface="Roboto" panose="02000000000000000000" pitchFamily="2" charset="0"/>
                <a:ea typeface="Roboto" panose="02000000000000000000" pitchFamily="2" charset="0"/>
              </a:rPr>
              <a:t>                   2008           2010           2012           2014           2016           2018           2020           2022 </a:t>
            </a:r>
            <a:endParaRPr lang="en-IN" sz="1800" b="1" dirty="0">
              <a:solidFill>
                <a:srgbClr val="0070C0"/>
              </a:solidFill>
              <a:effectLst/>
              <a:latin typeface="Roboto" panose="02000000000000000000" pitchFamily="2" charset="0"/>
              <a:ea typeface="Roboto" panose="02000000000000000000" pitchFamily="2" charset="0"/>
            </a:endParaRPr>
          </a:p>
        </p:txBody>
      </p:sp>
      <p:sp>
        <p:nvSpPr>
          <p:cNvPr id="38" name="Rectangle 37">
            <a:extLst>
              <a:ext uri="{FF2B5EF4-FFF2-40B4-BE49-F238E27FC236}">
                <a16:creationId xmlns:a16="http://schemas.microsoft.com/office/drawing/2014/main" id="{3D1F1029-10DB-C83A-917C-81D28D24B2EE}"/>
              </a:ext>
            </a:extLst>
          </p:cNvPr>
          <p:cNvSpPr/>
          <p:nvPr/>
        </p:nvSpPr>
        <p:spPr>
          <a:xfrm>
            <a:off x="324997" y="1870909"/>
            <a:ext cx="2083235" cy="49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39" name="Rectangle 38">
            <a:extLst>
              <a:ext uri="{FF2B5EF4-FFF2-40B4-BE49-F238E27FC236}">
                <a16:creationId xmlns:a16="http://schemas.microsoft.com/office/drawing/2014/main" id="{3D1F1029-10DB-C83A-917C-81D28D24B2EE}"/>
              </a:ext>
            </a:extLst>
          </p:cNvPr>
          <p:cNvSpPr/>
          <p:nvPr/>
        </p:nvSpPr>
        <p:spPr>
          <a:xfrm>
            <a:off x="322906" y="2448019"/>
            <a:ext cx="2083235" cy="49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41" name="Rectangle 40">
            <a:extLst>
              <a:ext uri="{FF2B5EF4-FFF2-40B4-BE49-F238E27FC236}">
                <a16:creationId xmlns:a16="http://schemas.microsoft.com/office/drawing/2014/main" id="{3D1F1029-10DB-C83A-917C-81D28D24B2EE}"/>
              </a:ext>
            </a:extLst>
          </p:cNvPr>
          <p:cNvSpPr/>
          <p:nvPr/>
        </p:nvSpPr>
        <p:spPr>
          <a:xfrm>
            <a:off x="322909" y="3047269"/>
            <a:ext cx="2083235" cy="49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42" name="Rectangle 41">
            <a:extLst>
              <a:ext uri="{FF2B5EF4-FFF2-40B4-BE49-F238E27FC236}">
                <a16:creationId xmlns:a16="http://schemas.microsoft.com/office/drawing/2014/main" id="{3D1F1029-10DB-C83A-917C-81D28D24B2EE}"/>
              </a:ext>
            </a:extLst>
          </p:cNvPr>
          <p:cNvSpPr/>
          <p:nvPr/>
        </p:nvSpPr>
        <p:spPr>
          <a:xfrm>
            <a:off x="322908" y="3640347"/>
            <a:ext cx="2083235" cy="49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1" name="Rectangle 60">
            <a:extLst>
              <a:ext uri="{FF2B5EF4-FFF2-40B4-BE49-F238E27FC236}">
                <a16:creationId xmlns:a16="http://schemas.microsoft.com/office/drawing/2014/main" id="{3D1F1029-10DB-C83A-917C-81D28D24B2EE}"/>
              </a:ext>
            </a:extLst>
          </p:cNvPr>
          <p:cNvSpPr/>
          <p:nvPr/>
        </p:nvSpPr>
        <p:spPr>
          <a:xfrm>
            <a:off x="322906" y="4247505"/>
            <a:ext cx="2083235" cy="49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3" name="Rectangle 62">
            <a:extLst>
              <a:ext uri="{FF2B5EF4-FFF2-40B4-BE49-F238E27FC236}">
                <a16:creationId xmlns:a16="http://schemas.microsoft.com/office/drawing/2014/main" id="{3D1F1029-10DB-C83A-917C-81D28D24B2EE}"/>
              </a:ext>
            </a:extLst>
          </p:cNvPr>
          <p:cNvSpPr/>
          <p:nvPr/>
        </p:nvSpPr>
        <p:spPr>
          <a:xfrm>
            <a:off x="324255" y="4858655"/>
            <a:ext cx="2083235" cy="49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4" name="TextBox 63">
            <a:extLst>
              <a:ext uri="{FF2B5EF4-FFF2-40B4-BE49-F238E27FC236}">
                <a16:creationId xmlns:a16="http://schemas.microsoft.com/office/drawing/2014/main" id="{745F1E42-9835-6B65-E4C1-E0C64FD2D2F0}"/>
              </a:ext>
            </a:extLst>
          </p:cNvPr>
          <p:cNvSpPr txBox="1"/>
          <p:nvPr/>
        </p:nvSpPr>
        <p:spPr>
          <a:xfrm>
            <a:off x="327867" y="2521080"/>
            <a:ext cx="2087728" cy="338554"/>
          </a:xfrm>
          <a:prstGeom prst="rect">
            <a:avLst/>
          </a:prstGeom>
          <a:noFill/>
        </p:spPr>
        <p:txBody>
          <a:bodyPr wrap="square">
            <a:spAutoFit/>
          </a:bodyPr>
          <a:lstStyle/>
          <a:p>
            <a:pPr algn="ctr"/>
            <a:r>
              <a:rPr lang="en-IN" sz="1600" b="1" dirty="0">
                <a:solidFill>
                  <a:srgbClr val="0A90CD"/>
                </a:solidFill>
                <a:latin typeface="Roboto" panose="02000000000000000000" pitchFamily="2" charset="0"/>
                <a:ea typeface="Roboto" panose="02000000000000000000" pitchFamily="2" charset="0"/>
                <a:cs typeface="Roboto" panose="02000000000000000000" pitchFamily="2" charset="0"/>
              </a:rPr>
              <a:t>Low Volatility</a:t>
            </a:r>
          </a:p>
        </p:txBody>
      </p:sp>
      <p:sp>
        <p:nvSpPr>
          <p:cNvPr id="65" name="TextBox 64">
            <a:extLst>
              <a:ext uri="{FF2B5EF4-FFF2-40B4-BE49-F238E27FC236}">
                <a16:creationId xmlns:a16="http://schemas.microsoft.com/office/drawing/2014/main" id="{6E34E6EF-3307-566F-9E47-8495E48789E1}"/>
              </a:ext>
            </a:extLst>
          </p:cNvPr>
          <p:cNvSpPr txBox="1"/>
          <p:nvPr/>
        </p:nvSpPr>
        <p:spPr>
          <a:xfrm>
            <a:off x="322906" y="3121149"/>
            <a:ext cx="2070780" cy="338554"/>
          </a:xfrm>
          <a:prstGeom prst="rect">
            <a:avLst/>
          </a:prstGeom>
          <a:noFill/>
        </p:spPr>
        <p:txBody>
          <a:bodyPr wrap="square">
            <a:spAutoFit/>
          </a:bodyPr>
          <a:lstStyle/>
          <a:p>
            <a:pPr algn="ctr"/>
            <a:r>
              <a:rPr lang="en-IN" sz="1600" b="1" dirty="0">
                <a:solidFill>
                  <a:srgbClr val="0A90CD"/>
                </a:solidFill>
                <a:latin typeface="Roboto" panose="02000000000000000000" pitchFamily="2" charset="0"/>
                <a:ea typeface="Roboto" panose="02000000000000000000" pitchFamily="2" charset="0"/>
                <a:cs typeface="Roboto" panose="02000000000000000000" pitchFamily="2" charset="0"/>
              </a:rPr>
              <a:t>Momentum</a:t>
            </a:r>
          </a:p>
        </p:txBody>
      </p:sp>
      <p:sp>
        <p:nvSpPr>
          <p:cNvPr id="66" name="TextBox 65">
            <a:extLst>
              <a:ext uri="{FF2B5EF4-FFF2-40B4-BE49-F238E27FC236}">
                <a16:creationId xmlns:a16="http://schemas.microsoft.com/office/drawing/2014/main" id="{FB01CE7F-7369-6D56-E480-A38AD26693BF}"/>
              </a:ext>
            </a:extLst>
          </p:cNvPr>
          <p:cNvSpPr txBox="1"/>
          <p:nvPr/>
        </p:nvSpPr>
        <p:spPr>
          <a:xfrm>
            <a:off x="334566" y="3734681"/>
            <a:ext cx="2081030" cy="338554"/>
          </a:xfrm>
          <a:prstGeom prst="rect">
            <a:avLst/>
          </a:prstGeom>
          <a:noFill/>
        </p:spPr>
        <p:txBody>
          <a:bodyPr wrap="square">
            <a:spAutoFit/>
          </a:bodyPr>
          <a:lstStyle/>
          <a:p>
            <a:pPr algn="ctr"/>
            <a:r>
              <a:rPr lang="en-IN" sz="1600" b="1" dirty="0">
                <a:solidFill>
                  <a:srgbClr val="0A90CD"/>
                </a:solidFill>
                <a:latin typeface="Roboto" panose="02000000000000000000" pitchFamily="2" charset="0"/>
                <a:ea typeface="Roboto" panose="02000000000000000000" pitchFamily="2" charset="0"/>
                <a:cs typeface="Roboto" panose="02000000000000000000" pitchFamily="2" charset="0"/>
              </a:rPr>
              <a:t>Quality</a:t>
            </a:r>
          </a:p>
        </p:txBody>
      </p:sp>
      <p:sp>
        <p:nvSpPr>
          <p:cNvPr id="67" name="TextBox 66">
            <a:extLst>
              <a:ext uri="{FF2B5EF4-FFF2-40B4-BE49-F238E27FC236}">
                <a16:creationId xmlns:a16="http://schemas.microsoft.com/office/drawing/2014/main" id="{4C2E3235-C9F7-C808-A790-D873CA95A4D1}"/>
              </a:ext>
            </a:extLst>
          </p:cNvPr>
          <p:cNvSpPr txBox="1"/>
          <p:nvPr/>
        </p:nvSpPr>
        <p:spPr>
          <a:xfrm>
            <a:off x="327866" y="4344258"/>
            <a:ext cx="2081030" cy="338554"/>
          </a:xfrm>
          <a:prstGeom prst="rect">
            <a:avLst/>
          </a:prstGeom>
          <a:noFill/>
        </p:spPr>
        <p:txBody>
          <a:bodyPr wrap="square">
            <a:spAutoFit/>
          </a:bodyPr>
          <a:lstStyle/>
          <a:p>
            <a:pPr algn="ctr"/>
            <a:r>
              <a:rPr lang="en-IN" sz="1600" b="1" dirty="0">
                <a:solidFill>
                  <a:srgbClr val="0A90CD"/>
                </a:solidFill>
                <a:latin typeface="Roboto" panose="02000000000000000000" pitchFamily="2" charset="0"/>
                <a:ea typeface="Roboto" panose="02000000000000000000" pitchFamily="2" charset="0"/>
                <a:cs typeface="Roboto" panose="02000000000000000000" pitchFamily="2" charset="0"/>
              </a:rPr>
              <a:t>Theme</a:t>
            </a:r>
          </a:p>
        </p:txBody>
      </p:sp>
      <p:sp>
        <p:nvSpPr>
          <p:cNvPr id="68" name="TextBox 67">
            <a:extLst>
              <a:ext uri="{FF2B5EF4-FFF2-40B4-BE49-F238E27FC236}">
                <a16:creationId xmlns:a16="http://schemas.microsoft.com/office/drawing/2014/main" id="{D2F81471-9ACB-5EA8-53BC-C3D71236C727}"/>
              </a:ext>
            </a:extLst>
          </p:cNvPr>
          <p:cNvSpPr txBox="1"/>
          <p:nvPr/>
        </p:nvSpPr>
        <p:spPr>
          <a:xfrm>
            <a:off x="336773" y="4948282"/>
            <a:ext cx="2087729" cy="338554"/>
          </a:xfrm>
          <a:prstGeom prst="rect">
            <a:avLst/>
          </a:prstGeom>
          <a:noFill/>
        </p:spPr>
        <p:txBody>
          <a:bodyPr wrap="square">
            <a:spAutoFit/>
          </a:bodyPr>
          <a:lstStyle/>
          <a:p>
            <a:pPr algn="ctr"/>
            <a:r>
              <a:rPr lang="en-IN" sz="1600" b="1" dirty="0">
                <a:solidFill>
                  <a:srgbClr val="0A90CD"/>
                </a:solidFill>
                <a:latin typeface="Roboto" panose="02000000000000000000" pitchFamily="2" charset="0"/>
                <a:ea typeface="Roboto" panose="02000000000000000000" pitchFamily="2" charset="0"/>
                <a:cs typeface="Roboto" panose="02000000000000000000" pitchFamily="2" charset="0"/>
              </a:rPr>
              <a:t>Value</a:t>
            </a:r>
          </a:p>
        </p:txBody>
      </p:sp>
      <p:sp>
        <p:nvSpPr>
          <p:cNvPr id="69" name="TextBox 68">
            <a:extLst>
              <a:ext uri="{FF2B5EF4-FFF2-40B4-BE49-F238E27FC236}">
                <a16:creationId xmlns:a16="http://schemas.microsoft.com/office/drawing/2014/main" id="{D50A25E8-CD05-1B38-F6D0-2C7A224FE285}"/>
              </a:ext>
            </a:extLst>
          </p:cNvPr>
          <p:cNvSpPr txBox="1"/>
          <p:nvPr/>
        </p:nvSpPr>
        <p:spPr>
          <a:xfrm>
            <a:off x="322906" y="1933571"/>
            <a:ext cx="2092689" cy="338554"/>
          </a:xfrm>
          <a:prstGeom prst="rect">
            <a:avLst/>
          </a:prstGeom>
          <a:noFill/>
        </p:spPr>
        <p:txBody>
          <a:bodyPr wrap="square">
            <a:spAutoFit/>
          </a:bodyPr>
          <a:lstStyle/>
          <a:p>
            <a:pPr algn="ctr"/>
            <a:r>
              <a:rPr lang="en-IN" sz="1600" b="1" dirty="0">
                <a:solidFill>
                  <a:srgbClr val="0A90CD"/>
                </a:solidFill>
                <a:latin typeface="Roboto" panose="02000000000000000000" pitchFamily="2" charset="0"/>
                <a:ea typeface="Roboto" panose="02000000000000000000" pitchFamily="2" charset="0"/>
                <a:cs typeface="Roboto" panose="02000000000000000000" pitchFamily="2" charset="0"/>
              </a:rPr>
              <a:t>Growth</a:t>
            </a:r>
          </a:p>
        </p:txBody>
      </p:sp>
      <p:graphicFrame>
        <p:nvGraphicFramePr>
          <p:cNvPr id="6" name="Table 5"/>
          <p:cNvGraphicFramePr>
            <a:graphicFrameLocks noGrp="1"/>
          </p:cNvGraphicFramePr>
          <p:nvPr>
            <p:extLst>
              <p:ext uri="{D42A27DB-BD31-4B8C-83A1-F6EECF244321}">
                <p14:modId xmlns:p14="http://schemas.microsoft.com/office/powerpoint/2010/main" val="2065298691"/>
              </p:ext>
            </p:extLst>
          </p:nvPr>
        </p:nvGraphicFramePr>
        <p:xfrm>
          <a:off x="2494805" y="5425402"/>
          <a:ext cx="9273600" cy="198120"/>
        </p:xfrm>
        <a:graphic>
          <a:graphicData uri="http://schemas.openxmlformats.org/drawingml/2006/table">
            <a:tbl>
              <a:tblPr firstRow="1" bandRow="1">
                <a:tableStyleId>{5C22544A-7EE6-4342-B048-85BDC9FD1C3A}</a:tableStyleId>
              </a:tblPr>
              <a:tblGrid>
                <a:gridCol w="1159200">
                  <a:extLst>
                    <a:ext uri="{9D8B030D-6E8A-4147-A177-3AD203B41FA5}">
                      <a16:colId xmlns:a16="http://schemas.microsoft.com/office/drawing/2014/main" val="3367321001"/>
                    </a:ext>
                  </a:extLst>
                </a:gridCol>
                <a:gridCol w="1159200">
                  <a:extLst>
                    <a:ext uri="{9D8B030D-6E8A-4147-A177-3AD203B41FA5}">
                      <a16:colId xmlns:a16="http://schemas.microsoft.com/office/drawing/2014/main" val="954827900"/>
                    </a:ext>
                  </a:extLst>
                </a:gridCol>
                <a:gridCol w="1159200">
                  <a:extLst>
                    <a:ext uri="{9D8B030D-6E8A-4147-A177-3AD203B41FA5}">
                      <a16:colId xmlns:a16="http://schemas.microsoft.com/office/drawing/2014/main" val="575716760"/>
                    </a:ext>
                  </a:extLst>
                </a:gridCol>
                <a:gridCol w="1159200">
                  <a:extLst>
                    <a:ext uri="{9D8B030D-6E8A-4147-A177-3AD203B41FA5}">
                      <a16:colId xmlns:a16="http://schemas.microsoft.com/office/drawing/2014/main" val="1250083375"/>
                    </a:ext>
                  </a:extLst>
                </a:gridCol>
                <a:gridCol w="1159200">
                  <a:extLst>
                    <a:ext uri="{9D8B030D-6E8A-4147-A177-3AD203B41FA5}">
                      <a16:colId xmlns:a16="http://schemas.microsoft.com/office/drawing/2014/main" val="1761027961"/>
                    </a:ext>
                  </a:extLst>
                </a:gridCol>
                <a:gridCol w="1159200">
                  <a:extLst>
                    <a:ext uri="{9D8B030D-6E8A-4147-A177-3AD203B41FA5}">
                      <a16:colId xmlns:a16="http://schemas.microsoft.com/office/drawing/2014/main" val="3863337401"/>
                    </a:ext>
                  </a:extLst>
                </a:gridCol>
                <a:gridCol w="1159200">
                  <a:extLst>
                    <a:ext uri="{9D8B030D-6E8A-4147-A177-3AD203B41FA5}">
                      <a16:colId xmlns:a16="http://schemas.microsoft.com/office/drawing/2014/main" val="1618974947"/>
                    </a:ext>
                  </a:extLst>
                </a:gridCol>
                <a:gridCol w="1159200">
                  <a:extLst>
                    <a:ext uri="{9D8B030D-6E8A-4147-A177-3AD203B41FA5}">
                      <a16:colId xmlns:a16="http://schemas.microsoft.com/office/drawing/2014/main" val="3861829022"/>
                    </a:ext>
                  </a:extLst>
                </a:gridCol>
              </a:tblGrid>
              <a:tr h="195332">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7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587319"/>
                  </a:ext>
                </a:extLst>
              </a:tr>
            </a:tbl>
          </a:graphicData>
        </a:graphic>
      </p:graphicFrame>
    </p:spTree>
    <p:extLst>
      <p:ext uri="{BB962C8B-B14F-4D97-AF65-F5344CB8AC3E}">
        <p14:creationId xmlns:p14="http://schemas.microsoft.com/office/powerpoint/2010/main" val="1694022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4664" y="46642"/>
            <a:ext cx="1077027" cy="539805"/>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28340" y="6570452"/>
            <a:ext cx="359870" cy="287896"/>
          </a:xfrm>
          <a:prstGeom prst="rect">
            <a:avLst/>
          </a:prstGeom>
          <a:solidFill>
            <a:schemeClr val="tx1"/>
          </a:solidFill>
        </p:spPr>
        <p:txBody>
          <a:bodyPr vert="horz" lIns="108811" tIns="54405" rIns="108811" bIns="54405" rtlCol="0" anchor="ctr"/>
          <a:lstStyle/>
          <a:p>
            <a:pPr algn="ctr" defTabSz="1088175">
              <a:defRPr/>
            </a:pPr>
            <a:fld id="{31068174-CA6C-4D9B-9386-A3F5933DBFE2}" type="slidenum">
              <a:rPr lang="en-US" sz="900" b="1">
                <a:solidFill>
                  <a:schemeClr val="bg1"/>
                </a:solidFill>
                <a:latin typeface="Roboto" panose="02000000000000000000" pitchFamily="2" charset="0"/>
                <a:ea typeface="Roboto" panose="02000000000000000000" pitchFamily="2" charset="0"/>
                <a:cs typeface="Roboto" panose="02000000000000000000" pitchFamily="2" charset="0"/>
              </a:rPr>
              <a:pPr algn="ctr" defTabSz="1088175">
                <a:defRPr/>
              </a:pPr>
              <a:t>25</a:t>
            </a:fld>
            <a:endParaRPr lang="en-US" sz="9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29D682C-E203-AD89-72F2-D737E197D0B9}"/>
              </a:ext>
            </a:extLst>
          </p:cNvPr>
          <p:cNvSpPr txBox="1"/>
          <p:nvPr/>
        </p:nvSpPr>
        <p:spPr>
          <a:xfrm>
            <a:off x="120704" y="118201"/>
            <a:ext cx="9213691" cy="523031"/>
          </a:xfrm>
          <a:prstGeom prst="rect">
            <a:avLst/>
          </a:prstGeom>
          <a:noFill/>
        </p:spPr>
        <p:txBody>
          <a:bodyPr wrap="square" rtlCol="0">
            <a:spAutoFit/>
          </a:bodyPr>
          <a:lstStyle/>
          <a:p>
            <a:r>
              <a:rPr lang="en-IN" sz="2799" b="1" dirty="0">
                <a:solidFill>
                  <a:srgbClr val="0070C0"/>
                </a:solidFill>
                <a:latin typeface="Roboto" panose="02000000000000000000" pitchFamily="2" charset="0"/>
                <a:ea typeface="Roboto" panose="02000000000000000000" pitchFamily="2" charset="0"/>
                <a:cs typeface="Roboto" panose="02000000000000000000" pitchFamily="2" charset="0"/>
              </a:rPr>
              <a:t>Investors will be Happier with a MADP</a:t>
            </a:r>
          </a:p>
        </p:txBody>
      </p:sp>
      <p:sp>
        <p:nvSpPr>
          <p:cNvPr id="62" name="TextBox 61">
            <a:extLst>
              <a:ext uri="{FF2B5EF4-FFF2-40B4-BE49-F238E27FC236}">
                <a16:creationId xmlns:a16="http://schemas.microsoft.com/office/drawing/2014/main" id="{F8837068-DF0F-051E-50CE-25084243EC89}"/>
              </a:ext>
            </a:extLst>
          </p:cNvPr>
          <p:cNvSpPr txBox="1"/>
          <p:nvPr/>
        </p:nvSpPr>
        <p:spPr>
          <a:xfrm>
            <a:off x="89694" y="6469529"/>
            <a:ext cx="5038737" cy="246132"/>
          </a:xfrm>
          <a:prstGeom prst="rect">
            <a:avLst/>
          </a:prstGeom>
          <a:noFill/>
        </p:spPr>
        <p:txBody>
          <a:bodyPr wrap="square" rtlCol="0">
            <a:spAutoFit/>
          </a:bodyPr>
          <a:lstStyle/>
          <a:p>
            <a:r>
              <a:rPr lang="en-IN" sz="1000" i="1" dirty="0">
                <a:latin typeface="Roboto" panose="02000000000000000000" pitchFamily="2" charset="0"/>
                <a:ea typeface="Roboto" panose="02000000000000000000" pitchFamily="2" charset="0"/>
                <a:cs typeface="Roboto" panose="02000000000000000000" pitchFamily="2" charset="0"/>
              </a:rPr>
              <a:t>Note: Data is from Year 2008 to 2022 </a:t>
            </a:r>
          </a:p>
        </p:txBody>
      </p:sp>
      <p:pic>
        <p:nvPicPr>
          <p:cNvPr id="7" name="Picture 6" descr="Chart, histogram&#10;&#10;Description automatically generated">
            <a:extLst>
              <a:ext uri="{FF2B5EF4-FFF2-40B4-BE49-F238E27FC236}">
                <a16:creationId xmlns:a16="http://schemas.microsoft.com/office/drawing/2014/main" id="{F6348B4D-08D7-1BAF-82DB-FCBA6A8759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303" b="6029"/>
          <a:stretch/>
        </p:blipFill>
        <p:spPr>
          <a:xfrm>
            <a:off x="-1" y="729030"/>
            <a:ext cx="12190413" cy="2519369"/>
          </a:xfrm>
          <a:prstGeom prst="rect">
            <a:avLst/>
          </a:prstGeom>
        </p:spPr>
      </p:pic>
      <p:pic>
        <p:nvPicPr>
          <p:cNvPr id="9" name="Picture 8" descr="Chart, bar chart&#10;&#10;Description automatically generated">
            <a:extLst>
              <a:ext uri="{FF2B5EF4-FFF2-40B4-BE49-F238E27FC236}">
                <a16:creationId xmlns:a16="http://schemas.microsoft.com/office/drawing/2014/main" id="{D4B853C8-AC57-4510-F33E-F621ED52EA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667" b="5666"/>
          <a:stretch/>
        </p:blipFill>
        <p:spPr>
          <a:xfrm>
            <a:off x="-1" y="3285778"/>
            <a:ext cx="12190413" cy="2519369"/>
          </a:xfrm>
          <a:prstGeom prst="rect">
            <a:avLst/>
          </a:prstGeom>
        </p:spPr>
      </p:pic>
      <p:sp>
        <p:nvSpPr>
          <p:cNvPr id="10" name="TextBox 9">
            <a:extLst>
              <a:ext uri="{FF2B5EF4-FFF2-40B4-BE49-F238E27FC236}">
                <a16:creationId xmlns:a16="http://schemas.microsoft.com/office/drawing/2014/main" id="{91769210-9934-964B-B596-FFDA520138F1}"/>
              </a:ext>
            </a:extLst>
          </p:cNvPr>
          <p:cNvSpPr txBox="1"/>
          <p:nvPr/>
        </p:nvSpPr>
        <p:spPr>
          <a:xfrm rot="16200000">
            <a:off x="50793" y="1704753"/>
            <a:ext cx="1980942" cy="415444"/>
          </a:xfrm>
          <a:prstGeom prst="rect">
            <a:avLst/>
          </a:prstGeom>
          <a:noFill/>
        </p:spPr>
        <p:txBody>
          <a:bodyPr wrap="square" rtlCol="0">
            <a:spAutoFit/>
          </a:bodyPr>
          <a:lstStyle/>
          <a:p>
            <a:pPr algn="ctr"/>
            <a:r>
              <a:rPr lang="en-IN" b="1" dirty="0">
                <a:latin typeface="Roboto" panose="02000000000000000000" pitchFamily="2" charset="0"/>
                <a:ea typeface="Roboto" panose="02000000000000000000" pitchFamily="2" charset="0"/>
              </a:rPr>
              <a:t>VS NIFTY 50</a:t>
            </a:r>
          </a:p>
        </p:txBody>
      </p:sp>
      <p:sp>
        <p:nvSpPr>
          <p:cNvPr id="11" name="TextBox 10">
            <a:extLst>
              <a:ext uri="{FF2B5EF4-FFF2-40B4-BE49-F238E27FC236}">
                <a16:creationId xmlns:a16="http://schemas.microsoft.com/office/drawing/2014/main" id="{B79D733F-6C68-E04E-2B74-3B7CF41D7BD7}"/>
              </a:ext>
            </a:extLst>
          </p:cNvPr>
          <p:cNvSpPr txBox="1"/>
          <p:nvPr/>
        </p:nvSpPr>
        <p:spPr>
          <a:xfrm rot="16200000">
            <a:off x="50794" y="4337740"/>
            <a:ext cx="1980942" cy="415444"/>
          </a:xfrm>
          <a:prstGeom prst="rect">
            <a:avLst/>
          </a:prstGeom>
          <a:noFill/>
        </p:spPr>
        <p:txBody>
          <a:bodyPr wrap="square" rtlCol="0">
            <a:spAutoFit/>
          </a:bodyPr>
          <a:lstStyle/>
          <a:p>
            <a:pPr algn="ctr"/>
            <a:r>
              <a:rPr lang="en-IN" b="1" dirty="0">
                <a:latin typeface="Roboto" panose="02000000000000000000" pitchFamily="2" charset="0"/>
                <a:ea typeface="Roboto" panose="02000000000000000000" pitchFamily="2" charset="0"/>
              </a:rPr>
              <a:t>VS CRISIL</a:t>
            </a:r>
          </a:p>
        </p:txBody>
      </p:sp>
      <p:graphicFrame>
        <p:nvGraphicFramePr>
          <p:cNvPr id="5" name="Table 30">
            <a:extLst>
              <a:ext uri="{FF2B5EF4-FFF2-40B4-BE49-F238E27FC236}">
                <a16:creationId xmlns:a16="http://schemas.microsoft.com/office/drawing/2014/main" id="{00FCD6EB-E23A-0892-FD3D-B43F44B4F9B9}"/>
              </a:ext>
            </a:extLst>
          </p:cNvPr>
          <p:cNvGraphicFramePr>
            <a:graphicFrameLocks noGrp="1"/>
          </p:cNvGraphicFramePr>
          <p:nvPr>
            <p:extLst>
              <p:ext uri="{D42A27DB-BD31-4B8C-83A1-F6EECF244321}">
                <p14:modId xmlns:p14="http://schemas.microsoft.com/office/powerpoint/2010/main" val="3151649078"/>
              </p:ext>
            </p:extLst>
          </p:nvPr>
        </p:nvGraphicFramePr>
        <p:xfrm>
          <a:off x="2040000" y="5935038"/>
          <a:ext cx="8110410" cy="370840"/>
        </p:xfrm>
        <a:graphic>
          <a:graphicData uri="http://schemas.openxmlformats.org/drawingml/2006/table">
            <a:tbl>
              <a:tblPr firstRow="1" bandRow="1">
                <a:effectLst/>
                <a:tableStyleId>{5C22544A-7EE6-4342-B048-85BDC9FD1C3A}</a:tableStyleId>
              </a:tblPr>
              <a:tblGrid>
                <a:gridCol w="1622082">
                  <a:extLst>
                    <a:ext uri="{9D8B030D-6E8A-4147-A177-3AD203B41FA5}">
                      <a16:colId xmlns:a16="http://schemas.microsoft.com/office/drawing/2014/main" val="3690377158"/>
                    </a:ext>
                  </a:extLst>
                </a:gridCol>
                <a:gridCol w="1622082">
                  <a:extLst>
                    <a:ext uri="{9D8B030D-6E8A-4147-A177-3AD203B41FA5}">
                      <a16:colId xmlns:a16="http://schemas.microsoft.com/office/drawing/2014/main" val="1382234206"/>
                    </a:ext>
                  </a:extLst>
                </a:gridCol>
                <a:gridCol w="1622082">
                  <a:extLst>
                    <a:ext uri="{9D8B030D-6E8A-4147-A177-3AD203B41FA5}">
                      <a16:colId xmlns:a16="http://schemas.microsoft.com/office/drawing/2014/main" val="3592327059"/>
                    </a:ext>
                  </a:extLst>
                </a:gridCol>
                <a:gridCol w="1622082">
                  <a:extLst>
                    <a:ext uri="{9D8B030D-6E8A-4147-A177-3AD203B41FA5}">
                      <a16:colId xmlns:a16="http://schemas.microsoft.com/office/drawing/2014/main" val="4124811077"/>
                    </a:ext>
                  </a:extLst>
                </a:gridCol>
                <a:gridCol w="1622082">
                  <a:extLst>
                    <a:ext uri="{9D8B030D-6E8A-4147-A177-3AD203B41FA5}">
                      <a16:colId xmlns:a16="http://schemas.microsoft.com/office/drawing/2014/main" val="2426991759"/>
                    </a:ext>
                  </a:extLst>
                </a:gridCol>
              </a:tblGrid>
              <a:tr h="370840">
                <a:tc>
                  <a:txBody>
                    <a:bodyPr/>
                    <a:lstStyle/>
                    <a:p>
                      <a:pPr algn="ctr"/>
                      <a:r>
                        <a:rPr lang="en-IN" sz="1600" dirty="0">
                          <a:effectLst/>
                          <a:latin typeface="Roboto" panose="02000000000000000000" pitchFamily="2" charset="0"/>
                          <a:ea typeface="Roboto" panose="02000000000000000000" pitchFamily="2" charset="0"/>
                        </a:rPr>
                        <a:t>Delighted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19F3"/>
                    </a:solidFill>
                  </a:tcPr>
                </a:tc>
                <a:tc>
                  <a:txBody>
                    <a:bodyPr/>
                    <a:lstStyle/>
                    <a:p>
                      <a:pPr algn="ctr"/>
                      <a:r>
                        <a:rPr lang="en-IN" sz="1600" dirty="0">
                          <a:effectLst/>
                          <a:latin typeface="Roboto" panose="02000000000000000000" pitchFamily="2" charset="0"/>
                          <a:ea typeface="Roboto" panose="02000000000000000000" pitchFamily="2" charset="0"/>
                        </a:rPr>
                        <a:t>Happy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50"/>
                    </a:solidFill>
                  </a:tcPr>
                </a:tc>
                <a:tc>
                  <a:txBody>
                    <a:bodyPr/>
                    <a:lstStyle/>
                    <a:p>
                      <a:pPr algn="ctr"/>
                      <a:r>
                        <a:rPr lang="en-IN" sz="1600" dirty="0">
                          <a:solidFill>
                            <a:schemeClr val="tx1"/>
                          </a:solidFill>
                          <a:effectLst/>
                          <a:latin typeface="Roboto" panose="02000000000000000000" pitchFamily="2" charset="0"/>
                          <a:ea typeface="Roboto" panose="02000000000000000000" pitchFamily="2" charset="0"/>
                        </a:rPr>
                        <a:t>Moderate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00"/>
                    </a:solidFill>
                  </a:tcPr>
                </a:tc>
                <a:tc>
                  <a:txBody>
                    <a:bodyPr/>
                    <a:lstStyle/>
                    <a:p>
                      <a:pPr algn="ctr"/>
                      <a:r>
                        <a:rPr lang="en-IN" sz="1600" dirty="0">
                          <a:effectLst/>
                          <a:latin typeface="Roboto" panose="02000000000000000000" pitchFamily="2" charset="0"/>
                          <a:ea typeface="Roboto" panose="02000000000000000000" pitchFamily="2" charset="0"/>
                        </a:rPr>
                        <a:t>Sad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0000"/>
                    </a:solidFill>
                  </a:tcPr>
                </a:tc>
                <a:tc>
                  <a:txBody>
                    <a:bodyPr/>
                    <a:lstStyle/>
                    <a:p>
                      <a:pPr algn="ctr"/>
                      <a:r>
                        <a:rPr lang="en-IN" sz="1600" dirty="0">
                          <a:effectLst/>
                          <a:latin typeface="Roboto" panose="02000000000000000000" pitchFamily="2" charset="0"/>
                          <a:ea typeface="Roboto" panose="02000000000000000000" pitchFamily="2" charset="0"/>
                        </a:rPr>
                        <a:t>Extremely Sad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2109064"/>
                  </a:ext>
                </a:extLst>
              </a:tr>
            </a:tbl>
          </a:graphicData>
        </a:graphic>
      </p:graphicFrame>
    </p:spTree>
    <p:extLst>
      <p:ext uri="{BB962C8B-B14F-4D97-AF65-F5344CB8AC3E}">
        <p14:creationId xmlns:p14="http://schemas.microsoft.com/office/powerpoint/2010/main" val="2378355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29D682C-E203-AD89-72F2-D737E197D0B9}"/>
              </a:ext>
            </a:extLst>
          </p:cNvPr>
          <p:cNvSpPr txBox="1"/>
          <p:nvPr/>
        </p:nvSpPr>
        <p:spPr>
          <a:xfrm>
            <a:off x="223056" y="117002"/>
            <a:ext cx="9217024" cy="523220"/>
          </a:xfrm>
          <a:prstGeom prst="rect">
            <a:avLst/>
          </a:prstGeom>
          <a:noFill/>
        </p:spPr>
        <p:txBody>
          <a:bodyPr wrap="square" rtlCol="0">
            <a:spAutoFit/>
          </a:bodyPr>
          <a:lstStyle/>
          <a:p>
            <a:r>
              <a:rPr lang="en-IN" sz="2800" b="1" dirty="0">
                <a:solidFill>
                  <a:srgbClr val="0A90CD"/>
                </a:solidFill>
                <a:latin typeface="Roboto" panose="02000000000000000000" pitchFamily="2" charset="0"/>
                <a:ea typeface="Roboto" panose="02000000000000000000" pitchFamily="2" charset="0"/>
                <a:cs typeface="Roboto" panose="02000000000000000000" pitchFamily="2" charset="0"/>
              </a:rPr>
              <a:t>Investors will be Happier with a Multi-Factor Approach</a:t>
            </a:r>
          </a:p>
        </p:txBody>
      </p:sp>
      <p:graphicFrame>
        <p:nvGraphicFramePr>
          <p:cNvPr id="6" name="Table 30">
            <a:extLst>
              <a:ext uri="{FF2B5EF4-FFF2-40B4-BE49-F238E27FC236}">
                <a16:creationId xmlns:a16="http://schemas.microsoft.com/office/drawing/2014/main" id="{17C4143B-D6E8-52AD-B8FD-916BB80FFADB}"/>
              </a:ext>
            </a:extLst>
          </p:cNvPr>
          <p:cNvGraphicFramePr>
            <a:graphicFrameLocks noGrp="1"/>
          </p:cNvGraphicFramePr>
          <p:nvPr>
            <p:extLst>
              <p:ext uri="{D42A27DB-BD31-4B8C-83A1-F6EECF244321}">
                <p14:modId xmlns:p14="http://schemas.microsoft.com/office/powerpoint/2010/main" val="3298191094"/>
              </p:ext>
            </p:extLst>
          </p:nvPr>
        </p:nvGraphicFramePr>
        <p:xfrm>
          <a:off x="2671331" y="1177263"/>
          <a:ext cx="8824475" cy="425644"/>
        </p:xfrm>
        <a:graphic>
          <a:graphicData uri="http://schemas.openxmlformats.org/drawingml/2006/table">
            <a:tbl>
              <a:tblPr firstRow="1" bandRow="1">
                <a:tableStyleId>{5C22544A-7EE6-4342-B048-85BDC9FD1C3A}</a:tableStyleId>
              </a:tblPr>
              <a:tblGrid>
                <a:gridCol w="1764895">
                  <a:extLst>
                    <a:ext uri="{9D8B030D-6E8A-4147-A177-3AD203B41FA5}">
                      <a16:colId xmlns:a16="http://schemas.microsoft.com/office/drawing/2014/main" val="3690377158"/>
                    </a:ext>
                  </a:extLst>
                </a:gridCol>
                <a:gridCol w="1764895">
                  <a:extLst>
                    <a:ext uri="{9D8B030D-6E8A-4147-A177-3AD203B41FA5}">
                      <a16:colId xmlns:a16="http://schemas.microsoft.com/office/drawing/2014/main" val="1382234206"/>
                    </a:ext>
                  </a:extLst>
                </a:gridCol>
                <a:gridCol w="1764895">
                  <a:extLst>
                    <a:ext uri="{9D8B030D-6E8A-4147-A177-3AD203B41FA5}">
                      <a16:colId xmlns:a16="http://schemas.microsoft.com/office/drawing/2014/main" val="3592327059"/>
                    </a:ext>
                  </a:extLst>
                </a:gridCol>
                <a:gridCol w="1764895">
                  <a:extLst>
                    <a:ext uri="{9D8B030D-6E8A-4147-A177-3AD203B41FA5}">
                      <a16:colId xmlns:a16="http://schemas.microsoft.com/office/drawing/2014/main" val="4124811077"/>
                    </a:ext>
                  </a:extLst>
                </a:gridCol>
                <a:gridCol w="1764895">
                  <a:extLst>
                    <a:ext uri="{9D8B030D-6E8A-4147-A177-3AD203B41FA5}">
                      <a16:colId xmlns:a16="http://schemas.microsoft.com/office/drawing/2014/main" val="2426991759"/>
                    </a:ext>
                  </a:extLst>
                </a:gridCol>
              </a:tblGrid>
              <a:tr h="425644">
                <a:tc>
                  <a:txBody>
                    <a:bodyPr/>
                    <a:lstStyle/>
                    <a:p>
                      <a:pPr algn="ctr"/>
                      <a:r>
                        <a:rPr lang="en-IN" sz="1200" dirty="0">
                          <a:effectLst/>
                          <a:latin typeface="Roboto" panose="02000000000000000000" pitchFamily="2" charset="0"/>
                          <a:ea typeface="Roboto" panose="02000000000000000000" pitchFamily="2" charset="0"/>
                          <a:cs typeface="Roboto" panose="02000000000000000000" pitchFamily="2" charset="0"/>
                        </a:rPr>
                        <a:t>Delighted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a:r>
                        <a:rPr lang="en-IN" sz="1200" dirty="0">
                          <a:effectLst/>
                          <a:latin typeface="Roboto" panose="02000000000000000000" pitchFamily="2" charset="0"/>
                          <a:ea typeface="Roboto" panose="02000000000000000000" pitchFamily="2" charset="0"/>
                          <a:cs typeface="Roboto" panose="02000000000000000000" pitchFamily="2" charset="0"/>
                        </a:rPr>
                        <a:t>Happy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IN" sz="1200" dirty="0">
                          <a:solidFill>
                            <a:schemeClr val="tx1"/>
                          </a:solidFill>
                          <a:effectLst/>
                          <a:latin typeface="Roboto" panose="02000000000000000000" pitchFamily="2" charset="0"/>
                          <a:ea typeface="Roboto" panose="02000000000000000000" pitchFamily="2" charset="0"/>
                          <a:cs typeface="Roboto" panose="02000000000000000000" pitchFamily="2" charset="0"/>
                        </a:rPr>
                        <a:t>Moderate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sz="1200" dirty="0">
                          <a:effectLst/>
                          <a:latin typeface="Roboto" panose="02000000000000000000" pitchFamily="2" charset="0"/>
                          <a:ea typeface="Roboto" panose="02000000000000000000" pitchFamily="2" charset="0"/>
                          <a:cs typeface="Roboto" panose="02000000000000000000" pitchFamily="2" charset="0"/>
                        </a:rPr>
                        <a:t>Sad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IN" sz="1200" dirty="0">
                          <a:effectLst/>
                          <a:latin typeface="Roboto" panose="02000000000000000000" pitchFamily="2" charset="0"/>
                          <a:ea typeface="Roboto" panose="02000000000000000000" pitchFamily="2" charset="0"/>
                          <a:cs typeface="Roboto" panose="02000000000000000000" pitchFamily="2" charset="0"/>
                        </a:rPr>
                        <a:t>Extremely Sad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02109064"/>
                  </a:ext>
                </a:extLst>
              </a:tr>
            </a:tbl>
          </a:graphicData>
        </a:graphic>
      </p:graphicFrame>
      <p:sp>
        <p:nvSpPr>
          <p:cNvPr id="7" name="TextBox 6">
            <a:extLst>
              <a:ext uri="{FF2B5EF4-FFF2-40B4-BE49-F238E27FC236}">
                <a16:creationId xmlns:a16="http://schemas.microsoft.com/office/drawing/2014/main" id="{A4FD4C7E-44E1-EE29-726E-6EAC2FF96D5C}"/>
              </a:ext>
            </a:extLst>
          </p:cNvPr>
          <p:cNvSpPr txBox="1"/>
          <p:nvPr/>
        </p:nvSpPr>
        <p:spPr>
          <a:xfrm>
            <a:off x="223056" y="6478763"/>
            <a:ext cx="5040560" cy="246221"/>
          </a:xfrm>
          <a:prstGeom prst="rect">
            <a:avLst/>
          </a:prstGeom>
          <a:noFill/>
        </p:spPr>
        <p:txBody>
          <a:bodyPr wrap="square" rtlCol="0">
            <a:spAutoFit/>
          </a:bodyPr>
          <a:lstStyle/>
          <a:p>
            <a:r>
              <a:rPr lang="en-IN" sz="1000" i="1" dirty="0">
                <a:latin typeface="Roboto" panose="02000000000000000000" pitchFamily="2" charset="0"/>
                <a:ea typeface="Roboto" panose="02000000000000000000" pitchFamily="2" charset="0"/>
                <a:cs typeface="Roboto" panose="02000000000000000000" pitchFamily="2" charset="0"/>
              </a:rPr>
              <a:t>Note: Data is from Year 2008 to 2022 </a:t>
            </a:r>
          </a:p>
        </p:txBody>
      </p:sp>
      <p:sp>
        <p:nvSpPr>
          <p:cNvPr id="9" name="TextBox 8">
            <a:extLst>
              <a:ext uri="{FF2B5EF4-FFF2-40B4-BE49-F238E27FC236}">
                <a16:creationId xmlns:a16="http://schemas.microsoft.com/office/drawing/2014/main" id="{79FCFD13-DA0C-3C92-3A66-CD11B7C1F47F}"/>
              </a:ext>
            </a:extLst>
          </p:cNvPr>
          <p:cNvSpPr txBox="1"/>
          <p:nvPr/>
        </p:nvSpPr>
        <p:spPr>
          <a:xfrm>
            <a:off x="802618" y="5590034"/>
            <a:ext cx="10585176" cy="664028"/>
          </a:xfrm>
          <a:prstGeom prst="rect">
            <a:avLst/>
          </a:prstGeom>
          <a:noFill/>
        </p:spPr>
        <p:txBody>
          <a:bodyPr wrap="square">
            <a:spAutoFit/>
          </a:bodyPr>
          <a:lstStyle/>
          <a:p>
            <a:pPr lvl="0" algn="just">
              <a:lnSpc>
                <a:spcPct val="105000"/>
              </a:lnSpc>
              <a:spcAft>
                <a:spcPts val="800"/>
              </a:spcAft>
            </a:pPr>
            <a:r>
              <a:rPr lang="en-GB" sz="1200" b="1" kern="0" dirty="0">
                <a:effectLst/>
                <a:latin typeface="Roboto" panose="02000000000000000000" pitchFamily="2" charset="0"/>
                <a:ea typeface="Roboto" panose="02000000000000000000" pitchFamily="2" charset="0"/>
                <a:cs typeface="Times New Roman" panose="02020603050405020304" pitchFamily="18" charset="0"/>
              </a:rPr>
              <a:t>Maintaining a balance in life is the key to a happy and fulfilling life. Similarly maintaining a balance while investing a sustainable way to successful investing. Balance can be brought about by adopting a Multi factor or a Multi Asset Approach to Investing. Balance is key to happy life and happy investing. Balanced approach makes life sustainably good and also investing sustainably successful</a:t>
            </a:r>
            <a:endParaRPr lang="en-IN" sz="1200" kern="100" dirty="0">
              <a:effectLst/>
              <a:latin typeface="Roboto" panose="02000000000000000000" pitchFamily="2" charset="0"/>
              <a:ea typeface="Roboto" panose="02000000000000000000" pitchFamily="2"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CCBF72A4-3A9C-BFE8-65C5-6F4252F20109}"/>
              </a:ext>
            </a:extLst>
          </p:cNvPr>
          <p:cNvGraphicFramePr>
            <a:graphicFrameLocks noGrp="1"/>
          </p:cNvGraphicFramePr>
          <p:nvPr>
            <p:extLst>
              <p:ext uri="{D42A27DB-BD31-4B8C-83A1-F6EECF244321}">
                <p14:modId xmlns:p14="http://schemas.microsoft.com/office/powerpoint/2010/main" val="2870835497"/>
              </p:ext>
            </p:extLst>
          </p:nvPr>
        </p:nvGraphicFramePr>
        <p:xfrm>
          <a:off x="910630" y="2262011"/>
          <a:ext cx="10585176" cy="3256015"/>
        </p:xfrm>
        <a:graphic>
          <a:graphicData uri="http://schemas.openxmlformats.org/drawingml/2006/table">
            <a:tbl>
              <a:tblPr firstRow="1" bandRow="1"/>
              <a:tblGrid>
                <a:gridCol w="1764196">
                  <a:extLst>
                    <a:ext uri="{9D8B030D-6E8A-4147-A177-3AD203B41FA5}">
                      <a16:colId xmlns:a16="http://schemas.microsoft.com/office/drawing/2014/main" val="2771015806"/>
                    </a:ext>
                  </a:extLst>
                </a:gridCol>
                <a:gridCol w="1764196">
                  <a:extLst>
                    <a:ext uri="{9D8B030D-6E8A-4147-A177-3AD203B41FA5}">
                      <a16:colId xmlns:a16="http://schemas.microsoft.com/office/drawing/2014/main" val="674519093"/>
                    </a:ext>
                  </a:extLst>
                </a:gridCol>
                <a:gridCol w="1764196">
                  <a:extLst>
                    <a:ext uri="{9D8B030D-6E8A-4147-A177-3AD203B41FA5}">
                      <a16:colId xmlns:a16="http://schemas.microsoft.com/office/drawing/2014/main" val="3127965558"/>
                    </a:ext>
                  </a:extLst>
                </a:gridCol>
                <a:gridCol w="1764196">
                  <a:extLst>
                    <a:ext uri="{9D8B030D-6E8A-4147-A177-3AD203B41FA5}">
                      <a16:colId xmlns:a16="http://schemas.microsoft.com/office/drawing/2014/main" val="555456791"/>
                    </a:ext>
                  </a:extLst>
                </a:gridCol>
                <a:gridCol w="1764196">
                  <a:extLst>
                    <a:ext uri="{9D8B030D-6E8A-4147-A177-3AD203B41FA5}">
                      <a16:colId xmlns:a16="http://schemas.microsoft.com/office/drawing/2014/main" val="1774634470"/>
                    </a:ext>
                  </a:extLst>
                </a:gridCol>
                <a:gridCol w="1764196">
                  <a:extLst>
                    <a:ext uri="{9D8B030D-6E8A-4147-A177-3AD203B41FA5}">
                      <a16:colId xmlns:a16="http://schemas.microsoft.com/office/drawing/2014/main" val="3543747170"/>
                    </a:ext>
                  </a:extLst>
                </a:gridCol>
              </a:tblGrid>
              <a:tr h="465145">
                <a:tc>
                  <a:txBody>
                    <a:bodyPr/>
                    <a:lstStyle/>
                    <a:p>
                      <a:pPr algn="ctr" rtl="0" fontAlgn="ctr"/>
                      <a:r>
                        <a:rPr lang="en-IN" sz="1200" b="1" i="0" u="none" strike="noStrike" dirty="0">
                          <a:solidFill>
                            <a:srgbClr val="FFFFFF"/>
                          </a:solidFill>
                          <a:effectLst/>
                          <a:latin typeface="Roboto" panose="02000000000000000000" pitchFamily="2" charset="0"/>
                          <a:ea typeface="Roboto" panose="02000000000000000000" pitchFamily="2" charset="0"/>
                        </a:rPr>
                        <a:t>Factor Combination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rtl="0" fontAlgn="ctr"/>
                      <a:r>
                        <a:rPr lang="en-IN" sz="1200" b="1" i="0" u="none" strike="noStrike" dirty="0">
                          <a:solidFill>
                            <a:srgbClr val="000000"/>
                          </a:solidFill>
                          <a:effectLst/>
                          <a:latin typeface="Roboto" panose="02000000000000000000" pitchFamily="2" charset="0"/>
                        </a:rPr>
                        <a:t>76.9%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rtl="0" fontAlgn="ctr"/>
                      <a:r>
                        <a:rPr lang="en-IN" sz="1200" b="1" i="0" u="none" strike="noStrike" dirty="0">
                          <a:solidFill>
                            <a:srgbClr val="000000"/>
                          </a:solidFill>
                          <a:effectLst/>
                          <a:latin typeface="Roboto" panose="02000000000000000000" pitchFamily="2" charset="0"/>
                        </a:rPr>
                        <a:t>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rtl="0" fontAlgn="ctr"/>
                      <a:r>
                        <a:rPr lang="en-IN" sz="1200" b="1" i="0" u="none" strike="noStrike" dirty="0">
                          <a:solidFill>
                            <a:srgbClr val="000000"/>
                          </a:solidFill>
                          <a:effectLst/>
                          <a:latin typeface="Roboto" panose="02000000000000000000" pitchFamily="2" charset="0"/>
                        </a:rPr>
                        <a:t>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FA"/>
                    </a:solidFill>
                  </a:tcPr>
                </a:tc>
                <a:tc>
                  <a:txBody>
                    <a:bodyPr/>
                    <a:lstStyle/>
                    <a:p>
                      <a:pPr algn="ctr" rtl="0" fontAlgn="ctr"/>
                      <a:r>
                        <a:rPr lang="en-IN" sz="1200" b="1" i="0" u="none" strike="noStrike" dirty="0">
                          <a:solidFill>
                            <a:srgbClr val="000000"/>
                          </a:solidFill>
                          <a:effectLst/>
                          <a:latin typeface="Roboto" panose="02000000000000000000" pitchFamily="2" charset="0"/>
                        </a:rPr>
                        <a:t>4.5%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rtl="0" fontAlgn="ctr"/>
                      <a:r>
                        <a:rPr lang="en-IN" sz="1200" b="1" i="0" u="none" strike="noStrike" dirty="0">
                          <a:solidFill>
                            <a:srgbClr val="000000"/>
                          </a:solidFill>
                          <a:effectLst/>
                          <a:latin typeface="Roboto" panose="02000000000000000000" pitchFamily="2" charset="0"/>
                        </a:rPr>
                        <a:t>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extLst>
                  <a:ext uri="{0D108BD9-81ED-4DB2-BD59-A6C34878D82A}">
                    <a16:rowId xmlns:a16="http://schemas.microsoft.com/office/drawing/2014/main" val="3858244652"/>
                  </a:ext>
                </a:extLst>
              </a:tr>
              <a:tr h="465145">
                <a:tc>
                  <a:txBody>
                    <a:bodyPr/>
                    <a:lstStyle/>
                    <a:p>
                      <a:pPr algn="ctr" rtl="0" fontAlgn="ctr"/>
                      <a:r>
                        <a:rPr lang="en-IN" sz="1200" b="1" i="0" u="none" strike="noStrike" dirty="0">
                          <a:solidFill>
                            <a:srgbClr val="FFFFFF"/>
                          </a:solidFill>
                          <a:effectLst/>
                          <a:latin typeface="Roboto" panose="02000000000000000000" pitchFamily="2" charset="0"/>
                          <a:ea typeface="Roboto" panose="02000000000000000000" pitchFamily="2" charset="0"/>
                        </a:rPr>
                        <a:t>Growth</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rtl="0" fontAlgn="ctr"/>
                      <a:r>
                        <a:rPr lang="en-IN" sz="1200" b="1" i="0" u="none" strike="noStrike" dirty="0">
                          <a:solidFill>
                            <a:srgbClr val="000000"/>
                          </a:solidFill>
                          <a:effectLst/>
                          <a:latin typeface="Roboto" panose="02000000000000000000" pitchFamily="2" charset="0"/>
                        </a:rPr>
                        <a:t>52.9%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B84"/>
                    </a:solidFill>
                  </a:tcPr>
                </a:tc>
                <a:tc>
                  <a:txBody>
                    <a:bodyPr/>
                    <a:lstStyle/>
                    <a:p>
                      <a:pPr algn="ctr" rtl="0" fontAlgn="ctr"/>
                      <a:r>
                        <a:rPr lang="en-IN" sz="1200" b="1" i="0" u="none" strike="noStrike" dirty="0">
                          <a:solidFill>
                            <a:srgbClr val="000000"/>
                          </a:solidFill>
                          <a:effectLst/>
                          <a:latin typeface="Roboto" panose="02000000000000000000" pitchFamily="2" charset="0"/>
                        </a:rPr>
                        <a:t>13.3%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483"/>
                    </a:solidFill>
                  </a:tcPr>
                </a:tc>
                <a:tc>
                  <a:txBody>
                    <a:bodyPr/>
                    <a:lstStyle/>
                    <a:p>
                      <a:pPr algn="ctr" rtl="0" fontAlgn="ctr"/>
                      <a:r>
                        <a:rPr lang="en-IN" sz="1200" b="1" i="0" u="none" strike="noStrike" dirty="0">
                          <a:solidFill>
                            <a:srgbClr val="000000"/>
                          </a:solidFill>
                          <a:effectLst/>
                          <a:latin typeface="Roboto" panose="02000000000000000000" pitchFamily="2" charset="0"/>
                        </a:rPr>
                        <a:t>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FA"/>
                    </a:solidFill>
                  </a:tcPr>
                </a:tc>
                <a:tc>
                  <a:txBody>
                    <a:bodyPr/>
                    <a:lstStyle/>
                    <a:p>
                      <a:pPr algn="ctr" rtl="0" fontAlgn="ctr"/>
                      <a:r>
                        <a:rPr lang="en-IN" sz="1200" b="1" i="0" u="none" strike="noStrike" dirty="0">
                          <a:solidFill>
                            <a:srgbClr val="000000"/>
                          </a:solidFill>
                          <a:effectLst/>
                          <a:latin typeface="Roboto" panose="02000000000000000000" pitchFamily="2" charset="0"/>
                        </a:rPr>
                        <a:t>14.0%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D580"/>
                    </a:solidFill>
                  </a:tcPr>
                </a:tc>
                <a:tc>
                  <a:txBody>
                    <a:bodyPr/>
                    <a:lstStyle/>
                    <a:p>
                      <a:pPr algn="ctr" rtl="0" fontAlgn="ctr"/>
                      <a:r>
                        <a:rPr lang="en-IN" sz="1200" b="1" i="0" u="none" strike="noStrike" dirty="0">
                          <a:solidFill>
                            <a:srgbClr val="000000"/>
                          </a:solidFill>
                          <a:effectLst/>
                          <a:latin typeface="Roboto" panose="02000000000000000000" pitchFamily="2" charset="0"/>
                        </a:rPr>
                        <a:t>13.2%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CC7E"/>
                    </a:solidFill>
                  </a:tcPr>
                </a:tc>
                <a:extLst>
                  <a:ext uri="{0D108BD9-81ED-4DB2-BD59-A6C34878D82A}">
                    <a16:rowId xmlns:a16="http://schemas.microsoft.com/office/drawing/2014/main" val="333420632"/>
                  </a:ext>
                </a:extLst>
              </a:tr>
              <a:tr h="465145">
                <a:tc>
                  <a:txBody>
                    <a:bodyPr/>
                    <a:lstStyle/>
                    <a:p>
                      <a:pPr algn="ctr" rtl="0" fontAlgn="ctr"/>
                      <a:r>
                        <a:rPr lang="en-IN" sz="1200" b="1" i="0" u="none" strike="noStrike" dirty="0">
                          <a:solidFill>
                            <a:srgbClr val="FFFFFF"/>
                          </a:solidFill>
                          <a:effectLst/>
                          <a:latin typeface="Roboto" panose="02000000000000000000" pitchFamily="2" charset="0"/>
                          <a:ea typeface="Roboto" panose="02000000000000000000" pitchFamily="2" charset="0"/>
                        </a:rPr>
                        <a:t>Low Volatility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rtl="0" fontAlgn="ctr"/>
                      <a:r>
                        <a:rPr lang="en-IN" sz="1200" b="1" i="0" u="none" strike="noStrike" dirty="0">
                          <a:solidFill>
                            <a:srgbClr val="000000"/>
                          </a:solidFill>
                          <a:effectLst/>
                          <a:latin typeface="Roboto" panose="02000000000000000000" pitchFamily="2" charset="0"/>
                        </a:rPr>
                        <a:t>28.0%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rtl="0" fontAlgn="ctr"/>
                      <a:r>
                        <a:rPr lang="en-IN" sz="1200" b="1" i="0" u="none" strike="noStrike" dirty="0">
                          <a:solidFill>
                            <a:srgbClr val="000000"/>
                          </a:solidFill>
                          <a:effectLst/>
                          <a:latin typeface="Roboto" panose="02000000000000000000" pitchFamily="2" charset="0"/>
                        </a:rPr>
                        <a:t>33.4%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BE7B"/>
                    </a:solidFill>
                  </a:tcPr>
                </a:tc>
                <a:tc>
                  <a:txBody>
                    <a:bodyPr/>
                    <a:lstStyle/>
                    <a:p>
                      <a:pPr algn="ctr" rtl="0" fontAlgn="ctr"/>
                      <a:r>
                        <a:rPr lang="en-IN" sz="1200" b="1" i="0" u="none" strike="noStrike" dirty="0">
                          <a:solidFill>
                            <a:srgbClr val="000000"/>
                          </a:solidFill>
                          <a:effectLst/>
                          <a:latin typeface="Roboto" panose="02000000000000000000" pitchFamily="2" charset="0"/>
                        </a:rPr>
                        <a:t>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FA"/>
                    </a:solidFill>
                  </a:tcPr>
                </a:tc>
                <a:tc>
                  <a:txBody>
                    <a:bodyPr/>
                    <a:lstStyle/>
                    <a:p>
                      <a:pPr algn="ctr" rtl="0" fontAlgn="ctr"/>
                      <a:r>
                        <a:rPr lang="en-IN" sz="1200" b="1" i="0" u="none" strike="noStrike" dirty="0">
                          <a:solidFill>
                            <a:srgbClr val="000000"/>
                          </a:solidFill>
                          <a:effectLst/>
                          <a:latin typeface="Roboto" panose="02000000000000000000" pitchFamily="2" charset="0"/>
                        </a:rPr>
                        <a:t>20.7%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tc>
                  <a:txBody>
                    <a:bodyPr/>
                    <a:lstStyle/>
                    <a:p>
                      <a:pPr algn="ctr" rtl="0" fontAlgn="ctr"/>
                      <a:r>
                        <a:rPr lang="en-IN" sz="1200" b="1" i="0" u="none" strike="noStrike" dirty="0">
                          <a:solidFill>
                            <a:srgbClr val="000000"/>
                          </a:solidFill>
                          <a:effectLst/>
                          <a:latin typeface="Roboto" panose="02000000000000000000" pitchFamily="2" charset="0"/>
                        </a:rPr>
                        <a:t>14.8%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B77A"/>
                    </a:solidFill>
                  </a:tcPr>
                </a:tc>
                <a:extLst>
                  <a:ext uri="{0D108BD9-81ED-4DB2-BD59-A6C34878D82A}">
                    <a16:rowId xmlns:a16="http://schemas.microsoft.com/office/drawing/2014/main" val="2768988700"/>
                  </a:ext>
                </a:extLst>
              </a:tr>
              <a:tr h="465145">
                <a:tc>
                  <a:txBody>
                    <a:bodyPr/>
                    <a:lstStyle/>
                    <a:p>
                      <a:pPr algn="ctr" rtl="0" fontAlgn="ctr"/>
                      <a:r>
                        <a:rPr lang="en-IN" sz="1200" b="1" i="0" u="none" strike="noStrike" dirty="0">
                          <a:solidFill>
                            <a:srgbClr val="FFFFFF"/>
                          </a:solidFill>
                          <a:effectLst/>
                          <a:latin typeface="Roboto" panose="02000000000000000000" pitchFamily="2" charset="0"/>
                          <a:ea typeface="Roboto" panose="02000000000000000000" pitchFamily="2" charset="0"/>
                        </a:rPr>
                        <a:t>Momentum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rtl="0" fontAlgn="ctr"/>
                      <a:r>
                        <a:rPr lang="en-IN" sz="1200" b="1" i="0" u="none" strike="noStrike" dirty="0">
                          <a:solidFill>
                            <a:srgbClr val="000000"/>
                          </a:solidFill>
                          <a:effectLst/>
                          <a:latin typeface="Roboto" panose="02000000000000000000" pitchFamily="2" charset="0"/>
                        </a:rPr>
                        <a:t>62.3%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2DA81"/>
                    </a:solidFill>
                  </a:tcPr>
                </a:tc>
                <a:tc>
                  <a:txBody>
                    <a:bodyPr/>
                    <a:lstStyle/>
                    <a:p>
                      <a:pPr algn="ctr" rtl="0" fontAlgn="ctr"/>
                      <a:r>
                        <a:rPr lang="en-IN" sz="1200" b="1" i="0" u="none" strike="noStrike" dirty="0">
                          <a:solidFill>
                            <a:srgbClr val="000000"/>
                          </a:solidFill>
                          <a:effectLst/>
                          <a:latin typeface="Roboto" panose="02000000000000000000" pitchFamily="2" charset="0"/>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D47F"/>
                    </a:solidFill>
                  </a:tcPr>
                </a:tc>
                <a:tc>
                  <a:txBody>
                    <a:bodyPr/>
                    <a:lstStyle/>
                    <a:p>
                      <a:pPr algn="ctr" rtl="0" fontAlgn="ctr"/>
                      <a:r>
                        <a:rPr lang="en-IN" sz="1200" b="1" i="0" u="none" strike="noStrike" dirty="0">
                          <a:solidFill>
                            <a:srgbClr val="000000"/>
                          </a:solidFill>
                          <a:effectLst/>
                          <a:latin typeface="Roboto" panose="02000000000000000000" pitchFamily="2"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FA"/>
                    </a:solidFill>
                  </a:tcPr>
                </a:tc>
                <a:tc>
                  <a:txBody>
                    <a:bodyPr/>
                    <a:lstStyle/>
                    <a:p>
                      <a:pPr algn="ctr" rtl="0" fontAlgn="ctr"/>
                      <a:r>
                        <a:rPr lang="en-IN" sz="1200" b="1" i="0" u="none" strike="noStrike" dirty="0">
                          <a:solidFill>
                            <a:srgbClr val="000000"/>
                          </a:solidFill>
                          <a:effectLst/>
                          <a:latin typeface="Roboto" panose="02000000000000000000" pitchFamily="2" charset="0"/>
                        </a:rPr>
                        <a:t>12.6%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B84"/>
                    </a:solidFill>
                  </a:tcPr>
                </a:tc>
                <a:tc>
                  <a:txBody>
                    <a:bodyPr/>
                    <a:lstStyle/>
                    <a:p>
                      <a:pPr algn="ctr" rtl="0" fontAlgn="ctr"/>
                      <a:r>
                        <a:rPr lang="en-IN" sz="1200" b="1" i="0" u="none" strike="noStrike" dirty="0">
                          <a:solidFill>
                            <a:srgbClr val="000000"/>
                          </a:solidFill>
                          <a:effectLst/>
                          <a:latin typeface="Roboto" panose="02000000000000000000" pitchFamily="2" charset="0"/>
                        </a:rPr>
                        <a:t>10.8%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B84"/>
                    </a:solidFill>
                  </a:tcPr>
                </a:tc>
                <a:extLst>
                  <a:ext uri="{0D108BD9-81ED-4DB2-BD59-A6C34878D82A}">
                    <a16:rowId xmlns:a16="http://schemas.microsoft.com/office/drawing/2014/main" val="49645430"/>
                  </a:ext>
                </a:extLst>
              </a:tr>
              <a:tr h="465145">
                <a:tc>
                  <a:txBody>
                    <a:bodyPr/>
                    <a:lstStyle/>
                    <a:p>
                      <a:pPr algn="ctr" rtl="0" fontAlgn="ctr"/>
                      <a:r>
                        <a:rPr lang="en-IN" sz="1200" b="1" i="0" u="none" strike="noStrike" dirty="0">
                          <a:solidFill>
                            <a:srgbClr val="FFFFFF"/>
                          </a:solidFill>
                          <a:effectLst/>
                          <a:latin typeface="Roboto" panose="02000000000000000000" pitchFamily="2" charset="0"/>
                          <a:ea typeface="Roboto" panose="02000000000000000000" pitchFamily="2" charset="0"/>
                        </a:rPr>
                        <a:t>Quality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rtl="0" fontAlgn="ctr"/>
                      <a:r>
                        <a:rPr lang="en-IN" sz="1200" b="1" i="0" u="none" strike="noStrike" dirty="0">
                          <a:solidFill>
                            <a:srgbClr val="000000"/>
                          </a:solidFill>
                          <a:effectLst/>
                          <a:latin typeface="Roboto" panose="02000000000000000000" pitchFamily="2" charset="0"/>
                        </a:rPr>
                        <a:t>40.5%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AA77"/>
                    </a:solidFill>
                  </a:tcPr>
                </a:tc>
                <a:tc>
                  <a:txBody>
                    <a:bodyPr/>
                    <a:lstStyle/>
                    <a:p>
                      <a:pPr algn="ctr" rtl="0" fontAlgn="ctr"/>
                      <a:r>
                        <a:rPr lang="en-IN" sz="1200" b="1" i="0" u="none" strike="noStrike" dirty="0">
                          <a:solidFill>
                            <a:srgbClr val="000000"/>
                          </a:solidFill>
                          <a:effectLst/>
                          <a:latin typeface="Roboto" panose="02000000000000000000" pitchFamily="2" charset="0"/>
                        </a:rPr>
                        <a:t>30.2%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8C57D"/>
                    </a:solidFill>
                  </a:tcPr>
                </a:tc>
                <a:tc>
                  <a:txBody>
                    <a:bodyPr/>
                    <a:lstStyle/>
                    <a:p>
                      <a:pPr algn="ctr" rtl="0" fontAlgn="ctr"/>
                      <a:r>
                        <a:rPr lang="en-IN" sz="1200" b="1" i="0" u="none" strike="noStrike" dirty="0">
                          <a:solidFill>
                            <a:srgbClr val="000000"/>
                          </a:solidFill>
                          <a:effectLst/>
                          <a:latin typeface="Roboto" panose="02000000000000000000" pitchFamily="2" charset="0"/>
                        </a:rPr>
                        <a:t>12.8%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FA"/>
                    </a:solidFill>
                  </a:tcPr>
                </a:tc>
                <a:tc>
                  <a:txBody>
                    <a:bodyPr/>
                    <a:lstStyle/>
                    <a:p>
                      <a:pPr algn="ctr" rtl="0" fontAlgn="ctr"/>
                      <a:r>
                        <a:rPr lang="en-IN" sz="1200" b="1" i="0" u="none" strike="noStrike" dirty="0">
                          <a:solidFill>
                            <a:srgbClr val="000000"/>
                          </a:solidFill>
                          <a:effectLst/>
                          <a:latin typeface="Roboto" panose="02000000000000000000" pitchFamily="2" charset="0"/>
                        </a:rPr>
                        <a:t>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6CC7D"/>
                    </a:solidFill>
                  </a:tcPr>
                </a:tc>
                <a:tc>
                  <a:txBody>
                    <a:bodyPr/>
                    <a:lstStyle/>
                    <a:p>
                      <a:pPr algn="ctr" rtl="0" fontAlgn="ctr"/>
                      <a:r>
                        <a:rPr lang="en-IN" sz="1200" b="1" i="0" u="none" strike="noStrike" dirty="0">
                          <a:solidFill>
                            <a:srgbClr val="000000"/>
                          </a:solidFill>
                          <a:effectLst/>
                          <a:latin typeface="Roboto" panose="02000000000000000000" pitchFamily="2" charset="0"/>
                        </a:rPr>
                        <a:t>9.3%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E081"/>
                    </a:solidFill>
                  </a:tcPr>
                </a:tc>
                <a:extLst>
                  <a:ext uri="{0D108BD9-81ED-4DB2-BD59-A6C34878D82A}">
                    <a16:rowId xmlns:a16="http://schemas.microsoft.com/office/drawing/2014/main" val="3746953753"/>
                  </a:ext>
                </a:extLst>
              </a:tr>
              <a:tr h="465145">
                <a:tc>
                  <a:txBody>
                    <a:bodyPr/>
                    <a:lstStyle/>
                    <a:p>
                      <a:pPr algn="ctr" rtl="0" fontAlgn="ctr"/>
                      <a:r>
                        <a:rPr lang="en-IN" sz="1200" b="1" i="0" u="none" strike="noStrike" dirty="0">
                          <a:solidFill>
                            <a:srgbClr val="FFFFFF"/>
                          </a:solidFill>
                          <a:effectLst/>
                          <a:latin typeface="Roboto" panose="02000000000000000000" pitchFamily="2" charset="0"/>
                          <a:ea typeface="Roboto" panose="02000000000000000000" pitchFamily="2" charset="0"/>
                        </a:rPr>
                        <a:t>Theme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rtl="0" fontAlgn="ctr"/>
                      <a:r>
                        <a:rPr lang="en-IN" sz="1200" b="1" i="0" u="none" strike="noStrike" dirty="0">
                          <a:solidFill>
                            <a:srgbClr val="000000"/>
                          </a:solidFill>
                          <a:effectLst/>
                          <a:latin typeface="Roboto" panose="02000000000000000000" pitchFamily="2" charset="0"/>
                        </a:rPr>
                        <a:t>69.6%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3CC7E"/>
                    </a:solidFill>
                  </a:tcPr>
                </a:tc>
                <a:tc>
                  <a:txBody>
                    <a:bodyPr/>
                    <a:lstStyle/>
                    <a:p>
                      <a:pPr algn="ctr" rtl="0" fontAlgn="ctr"/>
                      <a:r>
                        <a:rPr lang="en-IN" sz="1200" b="1" i="0" u="none" strike="noStrike" dirty="0">
                          <a:solidFill>
                            <a:srgbClr val="000000"/>
                          </a:solidFill>
                          <a:effectLst/>
                          <a:latin typeface="Roboto" panose="02000000000000000000" pitchFamily="2"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17C"/>
                    </a:solidFill>
                  </a:tcPr>
                </a:tc>
                <a:tc>
                  <a:txBody>
                    <a:bodyPr/>
                    <a:lstStyle/>
                    <a:p>
                      <a:pPr algn="ctr" rtl="0" fontAlgn="ctr"/>
                      <a:r>
                        <a:rPr lang="en-IN" sz="1200" b="1" i="0" u="none" strike="noStrike" dirty="0">
                          <a:solidFill>
                            <a:srgbClr val="000000"/>
                          </a:solidFill>
                          <a:effectLst/>
                          <a:latin typeface="Roboto" panose="02000000000000000000" pitchFamily="2"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FA"/>
                    </a:solidFill>
                  </a:tcPr>
                </a:tc>
                <a:tc>
                  <a:txBody>
                    <a:bodyPr/>
                    <a:lstStyle/>
                    <a:p>
                      <a:pPr algn="ctr" rtl="0" fontAlgn="ctr"/>
                      <a:r>
                        <a:rPr lang="en-IN" sz="1200" b="1" i="0" u="none" strike="noStrike" dirty="0">
                          <a:solidFill>
                            <a:srgbClr val="000000"/>
                          </a:solidFill>
                          <a:effectLst/>
                          <a:latin typeface="Roboto" panose="02000000000000000000" pitchFamily="2" charset="0"/>
                        </a:rPr>
                        <a:t>7.5%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CCE7E"/>
                    </a:solidFill>
                  </a:tcPr>
                </a:tc>
                <a:tc>
                  <a:txBody>
                    <a:bodyPr/>
                    <a:lstStyle/>
                    <a:p>
                      <a:pPr algn="ctr" rtl="0" fontAlgn="ctr"/>
                      <a:r>
                        <a:rPr lang="en-IN" sz="1200" b="1" i="0" u="none" strike="noStrike" dirty="0">
                          <a:solidFill>
                            <a:srgbClr val="000000"/>
                          </a:solidFill>
                          <a:effectLst/>
                          <a:latin typeface="Roboto" panose="02000000000000000000" pitchFamily="2" charset="0"/>
                        </a:rPr>
                        <a:t>5.9%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CCA7D"/>
                    </a:solidFill>
                  </a:tcPr>
                </a:tc>
                <a:extLst>
                  <a:ext uri="{0D108BD9-81ED-4DB2-BD59-A6C34878D82A}">
                    <a16:rowId xmlns:a16="http://schemas.microsoft.com/office/drawing/2014/main" val="700902269"/>
                  </a:ext>
                </a:extLst>
              </a:tr>
              <a:tr h="465145">
                <a:tc>
                  <a:txBody>
                    <a:bodyPr/>
                    <a:lstStyle/>
                    <a:p>
                      <a:pPr algn="ctr" rtl="0" fontAlgn="ctr"/>
                      <a:r>
                        <a:rPr lang="en-IN" sz="1200" b="1" i="0" u="none" strike="noStrike" dirty="0">
                          <a:solidFill>
                            <a:srgbClr val="FFFFFF"/>
                          </a:solidFill>
                          <a:effectLst/>
                          <a:latin typeface="Roboto" panose="02000000000000000000" pitchFamily="2" charset="0"/>
                          <a:ea typeface="Roboto" panose="02000000000000000000" pitchFamily="2" charset="0"/>
                        </a:rPr>
                        <a:t>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90CD"/>
                    </a:solidFill>
                  </a:tcPr>
                </a:tc>
                <a:tc>
                  <a:txBody>
                    <a:bodyPr/>
                    <a:lstStyle/>
                    <a:p>
                      <a:pPr algn="ctr" rtl="0" fontAlgn="ctr"/>
                      <a:r>
                        <a:rPr lang="en-IN" sz="1200" b="1" i="0" u="none" strike="noStrike" dirty="0">
                          <a:solidFill>
                            <a:srgbClr val="000000"/>
                          </a:solidFill>
                          <a:effectLst/>
                          <a:latin typeface="Roboto" panose="02000000000000000000" pitchFamily="2" charset="0"/>
                        </a:rPr>
                        <a:t>46.5%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C97D"/>
                    </a:solidFill>
                  </a:tcPr>
                </a:tc>
                <a:tc>
                  <a:txBody>
                    <a:bodyPr/>
                    <a:lstStyle/>
                    <a:p>
                      <a:pPr algn="ctr" rtl="0" fontAlgn="ctr"/>
                      <a:r>
                        <a:rPr lang="en-IN" sz="1200" b="1" i="0" u="none" strike="noStrike" dirty="0">
                          <a:solidFill>
                            <a:srgbClr val="000000"/>
                          </a:solidFill>
                          <a:effectLst/>
                          <a:latin typeface="Roboto" panose="02000000000000000000" pitchFamily="2" charset="0"/>
                        </a:rPr>
                        <a:t>9.5%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B84"/>
                    </a:solidFill>
                  </a:tcPr>
                </a:tc>
                <a:tc>
                  <a:txBody>
                    <a:bodyPr/>
                    <a:lstStyle/>
                    <a:p>
                      <a:pPr algn="ctr" rtl="0" fontAlgn="ctr"/>
                      <a:r>
                        <a:rPr lang="en-IN" sz="1200" b="1" i="0" u="none" strike="noStrike" dirty="0">
                          <a:solidFill>
                            <a:srgbClr val="000000"/>
                          </a:solidFill>
                          <a:effectLst/>
                          <a:latin typeface="Roboto" panose="02000000000000000000" pitchFamily="2" charset="0"/>
                        </a:rPr>
                        <a:t>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5FA"/>
                    </a:solidFill>
                  </a:tcPr>
                </a:tc>
                <a:tc>
                  <a:txBody>
                    <a:bodyPr/>
                    <a:lstStyle/>
                    <a:p>
                      <a:pPr algn="ctr" rtl="0" fontAlgn="ctr"/>
                      <a:r>
                        <a:rPr lang="en-IN" sz="1200" b="1" i="0" u="none" strike="noStrike" dirty="0">
                          <a:solidFill>
                            <a:srgbClr val="000000"/>
                          </a:solidFill>
                          <a:effectLst/>
                          <a:latin typeface="Roboto" panose="02000000000000000000" pitchFamily="2" charset="0"/>
                        </a:rPr>
                        <a:t>17.5%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9D75"/>
                    </a:solidFill>
                  </a:tcPr>
                </a:tc>
                <a:tc>
                  <a:txBody>
                    <a:bodyPr/>
                    <a:lstStyle/>
                    <a:p>
                      <a:pPr algn="ctr" rtl="0" fontAlgn="ctr"/>
                      <a:r>
                        <a:rPr lang="en-IN" sz="1200" b="1" i="0" u="none" strike="noStrike" dirty="0">
                          <a:solidFill>
                            <a:srgbClr val="000000"/>
                          </a:solidFill>
                          <a:effectLst/>
                          <a:latin typeface="Roboto" panose="02000000000000000000" pitchFamily="2" charset="0"/>
                        </a:rPr>
                        <a:t>20.7%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696B"/>
                    </a:solidFill>
                  </a:tcPr>
                </a:tc>
                <a:extLst>
                  <a:ext uri="{0D108BD9-81ED-4DB2-BD59-A6C34878D82A}">
                    <a16:rowId xmlns:a16="http://schemas.microsoft.com/office/drawing/2014/main" val="261846924"/>
                  </a:ext>
                </a:extLst>
              </a:tr>
            </a:tbl>
          </a:graphicData>
        </a:graphic>
      </p:graphicFrame>
      <p:graphicFrame>
        <p:nvGraphicFramePr>
          <p:cNvPr id="13" name="Table 13">
            <a:extLst>
              <a:ext uri="{FF2B5EF4-FFF2-40B4-BE49-F238E27FC236}">
                <a16:creationId xmlns:a16="http://schemas.microsoft.com/office/drawing/2014/main" id="{6DFC3F5C-396A-8907-21B6-B9F3F8BE43E6}"/>
              </a:ext>
            </a:extLst>
          </p:cNvPr>
          <p:cNvGraphicFramePr>
            <a:graphicFrameLocks noGrp="1"/>
          </p:cNvGraphicFramePr>
          <p:nvPr>
            <p:extLst>
              <p:ext uri="{D42A27DB-BD31-4B8C-83A1-F6EECF244321}">
                <p14:modId xmlns:p14="http://schemas.microsoft.com/office/powerpoint/2010/main" val="512478112"/>
              </p:ext>
            </p:extLst>
          </p:nvPr>
        </p:nvGraphicFramePr>
        <p:xfrm>
          <a:off x="2671331" y="1602907"/>
          <a:ext cx="8824475" cy="674762"/>
        </p:xfrm>
        <a:graphic>
          <a:graphicData uri="http://schemas.openxmlformats.org/drawingml/2006/table">
            <a:tbl>
              <a:tblPr firstRow="1" bandRow="1">
                <a:tableStyleId>{5C22544A-7EE6-4342-B048-85BDC9FD1C3A}</a:tableStyleId>
              </a:tblPr>
              <a:tblGrid>
                <a:gridCol w="1764895">
                  <a:extLst>
                    <a:ext uri="{9D8B030D-6E8A-4147-A177-3AD203B41FA5}">
                      <a16:colId xmlns:a16="http://schemas.microsoft.com/office/drawing/2014/main" val="1155180689"/>
                    </a:ext>
                  </a:extLst>
                </a:gridCol>
                <a:gridCol w="1764895">
                  <a:extLst>
                    <a:ext uri="{9D8B030D-6E8A-4147-A177-3AD203B41FA5}">
                      <a16:colId xmlns:a16="http://schemas.microsoft.com/office/drawing/2014/main" val="3325172707"/>
                    </a:ext>
                  </a:extLst>
                </a:gridCol>
                <a:gridCol w="1764895">
                  <a:extLst>
                    <a:ext uri="{9D8B030D-6E8A-4147-A177-3AD203B41FA5}">
                      <a16:colId xmlns:a16="http://schemas.microsoft.com/office/drawing/2014/main" val="3061687379"/>
                    </a:ext>
                  </a:extLst>
                </a:gridCol>
                <a:gridCol w="1764895">
                  <a:extLst>
                    <a:ext uri="{9D8B030D-6E8A-4147-A177-3AD203B41FA5}">
                      <a16:colId xmlns:a16="http://schemas.microsoft.com/office/drawing/2014/main" val="150939353"/>
                    </a:ext>
                  </a:extLst>
                </a:gridCol>
                <a:gridCol w="1764895">
                  <a:extLst>
                    <a:ext uri="{9D8B030D-6E8A-4147-A177-3AD203B41FA5}">
                      <a16:colId xmlns:a16="http://schemas.microsoft.com/office/drawing/2014/main" val="3157884731"/>
                    </a:ext>
                  </a:extLst>
                </a:gridCol>
              </a:tblGrid>
              <a:tr h="674762">
                <a:tc>
                  <a:txBody>
                    <a:bodyPr/>
                    <a:lstStyle/>
                    <a:p>
                      <a:pPr algn="ctr"/>
                      <a:r>
                        <a:rPr lang="en-IN" sz="1200" dirty="0">
                          <a:solidFill>
                            <a:schemeClr val="tx1"/>
                          </a:solidFill>
                          <a:latin typeface="Roboto" panose="02000000000000000000" pitchFamily="2" charset="0"/>
                          <a:ea typeface="Roboto" panose="02000000000000000000" pitchFamily="2" charset="0"/>
                          <a:cs typeface="Roboto" panose="02000000000000000000" pitchFamily="2" charset="0"/>
                        </a:rPr>
                        <a:t>ABS&gt;0, Alpha&gt;0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C5E3"/>
                    </a:solidFill>
                  </a:tcP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Roboto" panose="02000000000000000000" pitchFamily="2" charset="0"/>
                          <a:ea typeface="Roboto" panose="02000000000000000000" pitchFamily="2" charset="0"/>
                          <a:cs typeface="Roboto" panose="02000000000000000000" pitchFamily="2" charset="0"/>
                        </a:rPr>
                        <a:t>ABS&gt;0, Alpha&lt;0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C5E3"/>
                    </a:solidFill>
                  </a:tcP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Roboto" panose="02000000000000000000" pitchFamily="2" charset="0"/>
                          <a:ea typeface="Roboto" panose="02000000000000000000" pitchFamily="2" charset="0"/>
                          <a:cs typeface="Roboto" panose="02000000000000000000" pitchFamily="2" charset="0"/>
                        </a:rPr>
                        <a:t>ABS&lt;0, Alpha&gt;0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C5E3"/>
                    </a:solidFill>
                  </a:tcP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Roboto" panose="02000000000000000000" pitchFamily="2" charset="0"/>
                          <a:ea typeface="Roboto" panose="02000000000000000000" pitchFamily="2" charset="0"/>
                          <a:cs typeface="Roboto" panose="02000000000000000000" pitchFamily="2" charset="0"/>
                        </a:rPr>
                        <a:t>ABS&lt;0, Alpha&lt;0,</a:t>
                      </a:r>
                    </a:p>
                    <a:p>
                      <a:pPr marL="0" marR="0" lvl="0" indent="0" algn="ctr" defTabSz="1088502"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Roboto" panose="02000000000000000000" pitchFamily="2" charset="0"/>
                          <a:ea typeface="Roboto" panose="02000000000000000000" pitchFamily="2" charset="0"/>
                          <a:cs typeface="Roboto" panose="02000000000000000000" pitchFamily="2" charset="0"/>
                        </a:rPr>
                        <a:t>Benchmark&lt;0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C5E3"/>
                    </a:solidFill>
                  </a:tcPr>
                </a:tc>
                <a:tc>
                  <a:txBody>
                    <a:bodyPr/>
                    <a:lstStyle/>
                    <a:p>
                      <a:pPr marL="0" marR="0" lvl="0" indent="0" algn="ctr" defTabSz="1088502"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Roboto" panose="02000000000000000000" pitchFamily="2" charset="0"/>
                          <a:ea typeface="Roboto" panose="02000000000000000000" pitchFamily="2" charset="0"/>
                          <a:cs typeface="Roboto" panose="02000000000000000000" pitchFamily="2" charset="0"/>
                        </a:rPr>
                        <a:t>ABS&lt;0, Alpha&lt;0,</a:t>
                      </a:r>
                    </a:p>
                    <a:p>
                      <a:pPr marL="0" marR="0" lvl="0" indent="0" algn="ctr" defTabSz="1088502"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Roboto" panose="02000000000000000000" pitchFamily="2" charset="0"/>
                          <a:ea typeface="Roboto" panose="02000000000000000000" pitchFamily="2" charset="0"/>
                          <a:cs typeface="Roboto" panose="02000000000000000000" pitchFamily="2" charset="0"/>
                        </a:rPr>
                        <a:t>Benchmark&gt;0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6C5E3"/>
                    </a:solidFill>
                  </a:tcPr>
                </a:tc>
                <a:extLst>
                  <a:ext uri="{0D108BD9-81ED-4DB2-BD59-A6C34878D82A}">
                    <a16:rowId xmlns:a16="http://schemas.microsoft.com/office/drawing/2014/main" val="3133639178"/>
                  </a:ext>
                </a:extLst>
              </a:tr>
            </a:tbl>
          </a:graphicData>
        </a:graphic>
      </p:graphicFrame>
      <p:graphicFrame>
        <p:nvGraphicFramePr>
          <p:cNvPr id="14" name="Table 14">
            <a:extLst>
              <a:ext uri="{FF2B5EF4-FFF2-40B4-BE49-F238E27FC236}">
                <a16:creationId xmlns:a16="http://schemas.microsoft.com/office/drawing/2014/main" id="{C41D984C-8CFC-BCBB-EAC9-69AC16D9D963}"/>
              </a:ext>
            </a:extLst>
          </p:cNvPr>
          <p:cNvGraphicFramePr>
            <a:graphicFrameLocks noGrp="1"/>
          </p:cNvGraphicFramePr>
          <p:nvPr>
            <p:extLst>
              <p:ext uri="{D42A27DB-BD31-4B8C-83A1-F6EECF244321}">
                <p14:modId xmlns:p14="http://schemas.microsoft.com/office/powerpoint/2010/main" val="2015348184"/>
              </p:ext>
            </p:extLst>
          </p:nvPr>
        </p:nvGraphicFramePr>
        <p:xfrm>
          <a:off x="910630" y="1177263"/>
          <a:ext cx="1760701" cy="1100406"/>
        </p:xfrm>
        <a:graphic>
          <a:graphicData uri="http://schemas.openxmlformats.org/drawingml/2006/table">
            <a:tbl>
              <a:tblPr firstRow="1" bandRow="1">
                <a:tableStyleId>{5C22544A-7EE6-4342-B048-85BDC9FD1C3A}</a:tableStyleId>
              </a:tblPr>
              <a:tblGrid>
                <a:gridCol w="1760701">
                  <a:extLst>
                    <a:ext uri="{9D8B030D-6E8A-4147-A177-3AD203B41FA5}">
                      <a16:colId xmlns:a16="http://schemas.microsoft.com/office/drawing/2014/main" val="307902823"/>
                    </a:ext>
                  </a:extLst>
                </a:gridCol>
              </a:tblGrid>
              <a:tr h="435258">
                <a:tc>
                  <a:txBody>
                    <a:bodyPr/>
                    <a:lstStyle/>
                    <a:p>
                      <a:pPr algn="ctr"/>
                      <a:r>
                        <a:rPr lang="en-IN" sz="1200" dirty="0">
                          <a:solidFill>
                            <a:schemeClr val="bg1"/>
                          </a:solidFill>
                          <a:latin typeface="Roboto" panose="02000000000000000000" pitchFamily="2" charset="0"/>
                          <a:ea typeface="Roboto" panose="02000000000000000000" pitchFamily="2" charset="0"/>
                          <a:cs typeface="Roboto" panose="02000000000000000000" pitchFamily="2" charset="0"/>
                        </a:rPr>
                        <a:t>Mood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05622094"/>
                  </a:ext>
                </a:extLst>
              </a:tr>
              <a:tr h="665148">
                <a:tc>
                  <a:txBody>
                    <a:bodyPr/>
                    <a:lstStyle/>
                    <a:p>
                      <a:pPr algn="ctr"/>
                      <a:r>
                        <a:rPr lang="en-IN" sz="1200" b="1" dirty="0">
                          <a:solidFill>
                            <a:schemeClr val="bg1"/>
                          </a:solidFill>
                          <a:latin typeface="Roboto" panose="02000000000000000000" pitchFamily="2" charset="0"/>
                          <a:ea typeface="Roboto" panose="02000000000000000000" pitchFamily="2" charset="0"/>
                          <a:cs typeface="Roboto" panose="02000000000000000000" pitchFamily="2" charset="0"/>
                        </a:rPr>
                        <a:t>Formula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005982722"/>
                  </a:ext>
                </a:extLst>
              </a:tr>
            </a:tbl>
          </a:graphicData>
        </a:graphic>
      </p:graphicFrame>
    </p:spTree>
    <p:extLst>
      <p:ext uri="{BB962C8B-B14F-4D97-AF65-F5344CB8AC3E}">
        <p14:creationId xmlns:p14="http://schemas.microsoft.com/office/powerpoint/2010/main" val="3483024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29D682C-E203-AD89-72F2-D737E197D0B9}"/>
              </a:ext>
            </a:extLst>
          </p:cNvPr>
          <p:cNvSpPr txBox="1"/>
          <p:nvPr/>
        </p:nvSpPr>
        <p:spPr>
          <a:xfrm>
            <a:off x="223056" y="117002"/>
            <a:ext cx="10264640" cy="523220"/>
          </a:xfrm>
          <a:prstGeom prst="rect">
            <a:avLst/>
          </a:prstGeom>
          <a:noFill/>
        </p:spPr>
        <p:txBody>
          <a:bodyPr wrap="square" rtlCol="0">
            <a:spAutoFit/>
          </a:bodyPr>
          <a:lstStyle/>
          <a:p>
            <a:r>
              <a:rPr lang="en-US" sz="2800" b="1" dirty="0">
                <a:solidFill>
                  <a:srgbClr val="0A90CD"/>
                </a:solidFill>
                <a:latin typeface="Roboto" panose="02000000000000000000" pitchFamily="2" charset="0"/>
                <a:ea typeface="Roboto" panose="02000000000000000000" pitchFamily="2" charset="0"/>
                <a:cs typeface="Roboto" panose="02000000000000000000" pitchFamily="2" charset="0"/>
              </a:rPr>
              <a:t>Performance of Asset Allocation strategy using macro factors</a:t>
            </a:r>
            <a:endParaRPr lang="en-IN" sz="2800" b="1" dirty="0">
              <a:solidFill>
                <a:srgbClr val="0A90CD"/>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8" name="Table 7">
            <a:extLst>
              <a:ext uri="{FF2B5EF4-FFF2-40B4-BE49-F238E27FC236}">
                <a16:creationId xmlns:a16="http://schemas.microsoft.com/office/drawing/2014/main" id="{5F25913A-1B52-2EC4-2D3F-816128B34E04}"/>
              </a:ext>
            </a:extLst>
          </p:cNvPr>
          <p:cNvGraphicFramePr>
            <a:graphicFrameLocks noGrp="1"/>
          </p:cNvGraphicFramePr>
          <p:nvPr>
            <p:extLst>
              <p:ext uri="{D42A27DB-BD31-4B8C-83A1-F6EECF244321}">
                <p14:modId xmlns:p14="http://schemas.microsoft.com/office/powerpoint/2010/main" val="2890503937"/>
              </p:ext>
            </p:extLst>
          </p:nvPr>
        </p:nvGraphicFramePr>
        <p:xfrm>
          <a:off x="1415206" y="1053530"/>
          <a:ext cx="9360000" cy="5040000"/>
        </p:xfrm>
        <a:graphic>
          <a:graphicData uri="http://schemas.openxmlformats.org/drawingml/2006/table">
            <a:tbl>
              <a:tblPr/>
              <a:tblGrid>
                <a:gridCol w="1560000">
                  <a:extLst>
                    <a:ext uri="{9D8B030D-6E8A-4147-A177-3AD203B41FA5}">
                      <a16:colId xmlns:a16="http://schemas.microsoft.com/office/drawing/2014/main" val="666370964"/>
                    </a:ext>
                  </a:extLst>
                </a:gridCol>
                <a:gridCol w="1560000">
                  <a:extLst>
                    <a:ext uri="{9D8B030D-6E8A-4147-A177-3AD203B41FA5}">
                      <a16:colId xmlns:a16="http://schemas.microsoft.com/office/drawing/2014/main" val="4176272281"/>
                    </a:ext>
                  </a:extLst>
                </a:gridCol>
                <a:gridCol w="1560000">
                  <a:extLst>
                    <a:ext uri="{9D8B030D-6E8A-4147-A177-3AD203B41FA5}">
                      <a16:colId xmlns:a16="http://schemas.microsoft.com/office/drawing/2014/main" val="1809739389"/>
                    </a:ext>
                  </a:extLst>
                </a:gridCol>
                <a:gridCol w="1560000">
                  <a:extLst>
                    <a:ext uri="{9D8B030D-6E8A-4147-A177-3AD203B41FA5}">
                      <a16:colId xmlns:a16="http://schemas.microsoft.com/office/drawing/2014/main" val="1464473911"/>
                    </a:ext>
                  </a:extLst>
                </a:gridCol>
                <a:gridCol w="1560000">
                  <a:extLst>
                    <a:ext uri="{9D8B030D-6E8A-4147-A177-3AD203B41FA5}">
                      <a16:colId xmlns:a16="http://schemas.microsoft.com/office/drawing/2014/main" val="719507299"/>
                    </a:ext>
                  </a:extLst>
                </a:gridCol>
                <a:gridCol w="1560000">
                  <a:extLst>
                    <a:ext uri="{9D8B030D-6E8A-4147-A177-3AD203B41FA5}">
                      <a16:colId xmlns:a16="http://schemas.microsoft.com/office/drawing/2014/main" val="464994640"/>
                    </a:ext>
                  </a:extLst>
                </a:gridCol>
              </a:tblGrid>
              <a:tr h="720000">
                <a:tc>
                  <a:txBody>
                    <a:bodyPr/>
                    <a:lstStyle/>
                    <a:p>
                      <a:pPr algn="ctr" fontAlgn="ctr"/>
                      <a:r>
                        <a:rPr lang="en-IN" sz="1400" b="1" i="0" u="none" strike="noStrike" dirty="0">
                          <a:solidFill>
                            <a:srgbClr val="FFFFFF"/>
                          </a:solidFill>
                          <a:effectLst/>
                          <a:latin typeface="Roboto" panose="02000000000000000000" pitchFamily="2" charset="0"/>
                          <a:ea typeface="Roboto" panose="02000000000000000000" pitchFamily="2" charset="0"/>
                        </a:rPr>
                        <a:t>Metric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1"/>
                    </a:solidFill>
                  </a:tcPr>
                </a:tc>
                <a:tc>
                  <a:txBody>
                    <a:bodyPr/>
                    <a:lstStyle/>
                    <a:p>
                      <a:pPr algn="ctr" fontAlgn="ctr"/>
                      <a:r>
                        <a:rPr lang="en-IN" sz="1400" b="1" i="0" u="none" strike="noStrike" dirty="0">
                          <a:solidFill>
                            <a:srgbClr val="FFFFFF"/>
                          </a:solidFill>
                          <a:effectLst/>
                          <a:latin typeface="Roboto" panose="02000000000000000000" pitchFamily="2" charset="0"/>
                          <a:ea typeface="Roboto" panose="02000000000000000000" pitchFamily="2" charset="0"/>
                        </a:rPr>
                        <a:t>Macro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dirty="0">
                          <a:solidFill>
                            <a:srgbClr val="FFFFFF"/>
                          </a:solidFill>
                          <a:effectLst/>
                          <a:latin typeface="Roboto" panose="02000000000000000000" pitchFamily="2" charset="0"/>
                          <a:ea typeface="Roboto" panose="02000000000000000000" pitchFamily="2" charset="0"/>
                        </a:rPr>
                        <a:t>Trend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dirty="0">
                          <a:solidFill>
                            <a:srgbClr val="FFFFFF"/>
                          </a:solidFill>
                          <a:effectLst/>
                          <a:latin typeface="Roboto" panose="02000000000000000000" pitchFamily="2" charset="0"/>
                          <a:ea typeface="Roboto" panose="02000000000000000000" pitchFamily="2" charset="0"/>
                        </a:rPr>
                        <a:t>Liquidity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dirty="0">
                          <a:solidFill>
                            <a:srgbClr val="FFFFFF"/>
                          </a:solidFill>
                          <a:effectLst/>
                          <a:latin typeface="Roboto" panose="02000000000000000000" pitchFamily="2" charset="0"/>
                          <a:ea typeface="Roboto" panose="02000000000000000000" pitchFamily="2" charset="0"/>
                        </a:rPr>
                        <a:t>Value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dirty="0">
                          <a:solidFill>
                            <a:srgbClr val="FFFFFF"/>
                          </a:solidFill>
                          <a:effectLst/>
                          <a:latin typeface="Roboto" panose="02000000000000000000" pitchFamily="2" charset="0"/>
                          <a:ea typeface="Roboto" panose="02000000000000000000" pitchFamily="2" charset="0"/>
                        </a:rPr>
                        <a:t>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extLst>
                  <a:ext uri="{0D108BD9-81ED-4DB2-BD59-A6C34878D82A}">
                    <a16:rowId xmlns:a16="http://schemas.microsoft.com/office/drawing/2014/main" val="3098306546"/>
                  </a:ext>
                </a:extLst>
              </a:tr>
              <a:tr h="720000">
                <a:tc>
                  <a:txBody>
                    <a:bodyPr/>
                    <a:lstStyle/>
                    <a:p>
                      <a:pPr algn="ctr" fontAlgn="ctr"/>
                      <a:r>
                        <a:rPr lang="en-IN" sz="1400" b="1" i="0" u="none" strike="noStrike" dirty="0">
                          <a:solidFill>
                            <a:schemeClr val="tx1"/>
                          </a:solidFill>
                          <a:effectLst/>
                          <a:latin typeface="Roboto" panose="02000000000000000000" pitchFamily="2" charset="0"/>
                          <a:ea typeface="Roboto" panose="02000000000000000000" pitchFamily="2" charset="0"/>
                        </a:rPr>
                        <a:t>3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-1.60%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C37C"/>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-3.26%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3E383"/>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-4.37%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1.36%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-1.34%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1462271954"/>
                  </a:ext>
                </a:extLst>
              </a:tr>
              <a:tr h="720000">
                <a:tc>
                  <a:txBody>
                    <a:bodyPr/>
                    <a:lstStyle/>
                    <a:p>
                      <a:pPr algn="ctr" fontAlgn="ctr"/>
                      <a:r>
                        <a:rPr lang="en-IN" sz="1400" b="1" i="0" u="none" strike="noStrike" dirty="0">
                          <a:solidFill>
                            <a:schemeClr val="tx1"/>
                          </a:solidFill>
                          <a:effectLst/>
                          <a:latin typeface="Roboto" panose="02000000000000000000" pitchFamily="2" charset="0"/>
                          <a:ea typeface="Roboto" panose="02000000000000000000" pitchFamily="2" charset="0"/>
                        </a:rPr>
                        <a:t>6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A376"/>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-0.26%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-3.94%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3.28%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5D680"/>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0.19%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2568619009"/>
                  </a:ext>
                </a:extLst>
              </a:tr>
              <a:tr h="720000">
                <a:tc>
                  <a:txBody>
                    <a:bodyPr/>
                    <a:lstStyle/>
                    <a:p>
                      <a:pPr algn="ctr" fontAlgn="ctr"/>
                      <a:r>
                        <a:rPr lang="en-IN" sz="1400" b="1" i="0" u="none" strike="noStrike" dirty="0">
                          <a:solidFill>
                            <a:schemeClr val="tx1"/>
                          </a:solidFill>
                          <a:effectLst/>
                          <a:latin typeface="Roboto" panose="02000000000000000000" pitchFamily="2" charset="0"/>
                          <a:ea typeface="Roboto" panose="02000000000000000000" pitchFamily="2" charset="0"/>
                        </a:rPr>
                        <a:t>YTD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-2.20%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B579"/>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-0.53%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-3.55%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-0.10%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EA84"/>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1328692436"/>
                  </a:ext>
                </a:extLst>
              </a:tr>
              <a:tr h="720000">
                <a:tc>
                  <a:txBody>
                    <a:bodyPr/>
                    <a:lstStyle/>
                    <a:p>
                      <a:pPr algn="ctr" fontAlgn="ctr"/>
                      <a:r>
                        <a:rPr lang="en-IN" sz="1400" b="1" i="0" u="none" strike="noStrike" dirty="0">
                          <a:solidFill>
                            <a:schemeClr val="tx1"/>
                          </a:solidFill>
                          <a:effectLst/>
                          <a:latin typeface="Roboto" panose="02000000000000000000" pitchFamily="2" charset="0"/>
                          <a:ea typeface="Roboto" panose="02000000000000000000" pitchFamily="2" charset="0"/>
                        </a:rPr>
                        <a:t>1 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0.76%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12.24%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-2.41%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680"/>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3.39%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283"/>
                    </a:solidFill>
                  </a:tcPr>
                </a:tc>
                <a:extLst>
                  <a:ext uri="{0D108BD9-81ED-4DB2-BD59-A6C34878D82A}">
                    <a16:rowId xmlns:a16="http://schemas.microsoft.com/office/drawing/2014/main" val="4067502764"/>
                  </a:ext>
                </a:extLst>
              </a:tr>
              <a:tr h="720000">
                <a:tc>
                  <a:txBody>
                    <a:bodyPr/>
                    <a:lstStyle/>
                    <a:p>
                      <a:pPr algn="ctr" fontAlgn="ctr"/>
                      <a:r>
                        <a:rPr lang="en-IN" sz="1400" b="1" i="0" u="none" strike="noStrike" dirty="0">
                          <a:solidFill>
                            <a:schemeClr val="tx1"/>
                          </a:solidFill>
                          <a:effectLst/>
                          <a:latin typeface="Roboto" panose="02000000000000000000" pitchFamily="2" charset="0"/>
                          <a:ea typeface="Roboto" panose="02000000000000000000" pitchFamily="2" charset="0"/>
                        </a:rPr>
                        <a:t>3 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22.42%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31.73%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21.60%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483"/>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17.27%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A075"/>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25.47%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199648518"/>
                  </a:ext>
                </a:extLst>
              </a:tr>
              <a:tr h="720000">
                <a:tc>
                  <a:txBody>
                    <a:bodyPr/>
                    <a:lstStyle/>
                    <a:p>
                      <a:pPr algn="ctr" fontAlgn="ctr"/>
                      <a:r>
                        <a:rPr lang="en-IN" sz="1400" b="1" i="0" u="none" strike="noStrike" dirty="0">
                          <a:solidFill>
                            <a:schemeClr val="tx1"/>
                          </a:solidFill>
                          <a:effectLst/>
                          <a:latin typeface="Roboto" panose="02000000000000000000" pitchFamily="2" charset="0"/>
                          <a:ea typeface="Roboto" panose="02000000000000000000" pitchFamily="2" charset="0"/>
                        </a:rPr>
                        <a:t>5 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15.16%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B379"/>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24.04%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16.82%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ea typeface="Roboto" panose="02000000000000000000" pitchFamily="2" charset="0"/>
                        </a:rPr>
                        <a:t>14.42%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A81"/>
                    </a:solidFill>
                  </a:tcPr>
                </a:tc>
                <a:tc>
                  <a:txBody>
                    <a:bodyPr/>
                    <a:lstStyle/>
                    <a:p>
                      <a:pPr algn="ctr" fontAlgn="ctr"/>
                      <a:r>
                        <a:rPr lang="en-IN" sz="1400" b="0" i="0" u="none" strike="noStrike" dirty="0">
                          <a:solidFill>
                            <a:srgbClr val="000000"/>
                          </a:solidFill>
                          <a:effectLst/>
                          <a:latin typeface="Roboto" panose="02000000000000000000" pitchFamily="2" charset="0"/>
                          <a:ea typeface="Roboto" panose="02000000000000000000" pitchFamily="2" charset="0"/>
                        </a:rPr>
                        <a:t>13.99%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1276936511"/>
                  </a:ext>
                </a:extLst>
              </a:tr>
            </a:tbl>
          </a:graphicData>
        </a:graphic>
      </p:graphicFrame>
      <p:sp>
        <p:nvSpPr>
          <p:cNvPr id="10" name="TextBox 9">
            <a:extLst>
              <a:ext uri="{FF2B5EF4-FFF2-40B4-BE49-F238E27FC236}">
                <a16:creationId xmlns:a16="http://schemas.microsoft.com/office/drawing/2014/main" id="{D8C8CF74-B0D1-64E9-3FE7-054439683325}"/>
              </a:ext>
            </a:extLst>
          </p:cNvPr>
          <p:cNvSpPr txBox="1">
            <a:spLocks/>
          </p:cNvSpPr>
          <p:nvPr/>
        </p:nvSpPr>
        <p:spPr>
          <a:xfrm>
            <a:off x="478582" y="6405102"/>
            <a:ext cx="4857784" cy="231438"/>
          </a:xfrm>
          <a:prstGeom prst="rect">
            <a:avLst/>
          </a:prstGeom>
          <a:noFill/>
        </p:spPr>
        <p:txBody>
          <a:bodyPr wrap="square" lIns="76800" tIns="38400" rIns="76800" bIns="38400" rtlCol="0">
            <a:spAutoFit/>
          </a:bodyPr>
          <a:lstStyle/>
          <a:p>
            <a:pPr algn="just"/>
            <a:r>
              <a:rPr lang="en-US" sz="1000" b="1" i="1" dirty="0">
                <a:uFillTx/>
                <a:latin typeface="Roboto" panose="02000000000000000000" pitchFamily="2" charset="0"/>
                <a:ea typeface="Roboto" panose="02000000000000000000" pitchFamily="2" charset="0"/>
                <a:cs typeface="Arial" pitchFamily="34" charset="0"/>
              </a:rPr>
              <a:t>Base Date : 24</a:t>
            </a:r>
            <a:r>
              <a:rPr lang="en-US" sz="1000" b="1" i="1" baseline="30000" dirty="0">
                <a:uFillTx/>
                <a:latin typeface="Roboto" panose="02000000000000000000" pitchFamily="2" charset="0"/>
                <a:ea typeface="Roboto" panose="02000000000000000000" pitchFamily="2" charset="0"/>
                <a:cs typeface="Arial" pitchFamily="34" charset="0"/>
              </a:rPr>
              <a:t>th</a:t>
            </a:r>
            <a:r>
              <a:rPr lang="en-US" sz="1000" b="1" i="1" dirty="0">
                <a:uFillTx/>
                <a:latin typeface="Roboto" panose="02000000000000000000" pitchFamily="2" charset="0"/>
                <a:ea typeface="Roboto" panose="02000000000000000000" pitchFamily="2" charset="0"/>
                <a:cs typeface="Arial" pitchFamily="34" charset="0"/>
              </a:rPr>
              <a:t> February 2023</a:t>
            </a:r>
          </a:p>
        </p:txBody>
      </p:sp>
    </p:spTree>
    <p:extLst>
      <p:ext uri="{BB962C8B-B14F-4D97-AF65-F5344CB8AC3E}">
        <p14:creationId xmlns:p14="http://schemas.microsoft.com/office/powerpoint/2010/main" val="1242135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29D682C-E203-AD89-72F2-D737E197D0B9}"/>
              </a:ext>
            </a:extLst>
          </p:cNvPr>
          <p:cNvSpPr txBox="1"/>
          <p:nvPr/>
        </p:nvSpPr>
        <p:spPr>
          <a:xfrm>
            <a:off x="223056" y="117002"/>
            <a:ext cx="10264640" cy="523220"/>
          </a:xfrm>
          <a:prstGeom prst="rect">
            <a:avLst/>
          </a:prstGeom>
          <a:noFill/>
        </p:spPr>
        <p:txBody>
          <a:bodyPr wrap="square" rtlCol="0">
            <a:spAutoFit/>
          </a:bodyPr>
          <a:lstStyle/>
          <a:p>
            <a:r>
              <a:rPr lang="en-US" sz="2800" b="1" dirty="0">
                <a:solidFill>
                  <a:srgbClr val="0A90CD"/>
                </a:solidFill>
                <a:latin typeface="Roboto" panose="02000000000000000000" pitchFamily="2" charset="0"/>
                <a:ea typeface="Roboto" panose="02000000000000000000" pitchFamily="2" charset="0"/>
                <a:cs typeface="Roboto" panose="02000000000000000000" pitchFamily="2" charset="0"/>
              </a:rPr>
              <a:t>Performance of Equity factors</a:t>
            </a:r>
            <a:endParaRPr lang="en-IN" sz="2800" b="1" dirty="0">
              <a:solidFill>
                <a:srgbClr val="0A90CD"/>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7" name="Table 6">
            <a:extLst>
              <a:ext uri="{FF2B5EF4-FFF2-40B4-BE49-F238E27FC236}">
                <a16:creationId xmlns:a16="http://schemas.microsoft.com/office/drawing/2014/main" id="{FE180AFC-C6E2-97FD-914D-4B4B4C570CC6}"/>
              </a:ext>
            </a:extLst>
          </p:cNvPr>
          <p:cNvGraphicFramePr>
            <a:graphicFrameLocks noGrp="1"/>
          </p:cNvGraphicFramePr>
          <p:nvPr>
            <p:extLst>
              <p:ext uri="{D42A27DB-BD31-4B8C-83A1-F6EECF244321}">
                <p14:modId xmlns:p14="http://schemas.microsoft.com/office/powerpoint/2010/main" val="1708646115"/>
              </p:ext>
            </p:extLst>
          </p:nvPr>
        </p:nvGraphicFramePr>
        <p:xfrm>
          <a:off x="1415206" y="1053530"/>
          <a:ext cx="9360000" cy="5040000"/>
        </p:xfrm>
        <a:graphic>
          <a:graphicData uri="http://schemas.openxmlformats.org/drawingml/2006/table">
            <a:tbl>
              <a:tblPr/>
              <a:tblGrid>
                <a:gridCol w="1560000">
                  <a:extLst>
                    <a:ext uri="{9D8B030D-6E8A-4147-A177-3AD203B41FA5}">
                      <a16:colId xmlns:a16="http://schemas.microsoft.com/office/drawing/2014/main" val="2457448897"/>
                    </a:ext>
                  </a:extLst>
                </a:gridCol>
                <a:gridCol w="1560000">
                  <a:extLst>
                    <a:ext uri="{9D8B030D-6E8A-4147-A177-3AD203B41FA5}">
                      <a16:colId xmlns:a16="http://schemas.microsoft.com/office/drawing/2014/main" val="984200947"/>
                    </a:ext>
                  </a:extLst>
                </a:gridCol>
                <a:gridCol w="1560000">
                  <a:extLst>
                    <a:ext uri="{9D8B030D-6E8A-4147-A177-3AD203B41FA5}">
                      <a16:colId xmlns:a16="http://schemas.microsoft.com/office/drawing/2014/main" val="1316623848"/>
                    </a:ext>
                  </a:extLst>
                </a:gridCol>
                <a:gridCol w="1560000">
                  <a:extLst>
                    <a:ext uri="{9D8B030D-6E8A-4147-A177-3AD203B41FA5}">
                      <a16:colId xmlns:a16="http://schemas.microsoft.com/office/drawing/2014/main" val="2225410845"/>
                    </a:ext>
                  </a:extLst>
                </a:gridCol>
                <a:gridCol w="1560000">
                  <a:extLst>
                    <a:ext uri="{9D8B030D-6E8A-4147-A177-3AD203B41FA5}">
                      <a16:colId xmlns:a16="http://schemas.microsoft.com/office/drawing/2014/main" val="1126495016"/>
                    </a:ext>
                  </a:extLst>
                </a:gridCol>
                <a:gridCol w="1560000">
                  <a:extLst>
                    <a:ext uri="{9D8B030D-6E8A-4147-A177-3AD203B41FA5}">
                      <a16:colId xmlns:a16="http://schemas.microsoft.com/office/drawing/2014/main" val="3913810701"/>
                    </a:ext>
                  </a:extLst>
                </a:gridCol>
              </a:tblGrid>
              <a:tr h="720000">
                <a:tc>
                  <a:txBody>
                    <a:bodyPr/>
                    <a:lstStyle/>
                    <a:p>
                      <a:pPr algn="ctr" fontAlgn="ctr"/>
                      <a:r>
                        <a:rPr lang="en-IN" sz="1400" b="1" i="0" u="none" strike="noStrike" dirty="0">
                          <a:solidFill>
                            <a:srgbClr val="FFFFFF"/>
                          </a:solidFill>
                          <a:effectLst/>
                          <a:latin typeface="Roboto" panose="02000000000000000000" pitchFamily="2" charset="0"/>
                        </a:rPr>
                        <a:t>PERIOD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00"/>
                    </a:solidFill>
                  </a:tcPr>
                </a:tc>
                <a:tc>
                  <a:txBody>
                    <a:bodyPr/>
                    <a:lstStyle/>
                    <a:p>
                      <a:pPr algn="ctr" fontAlgn="ctr"/>
                      <a:r>
                        <a:rPr lang="en-IN" sz="1400" b="1" i="0" u="none" strike="noStrike" dirty="0">
                          <a:solidFill>
                            <a:srgbClr val="FFFFFF"/>
                          </a:solidFill>
                          <a:effectLst/>
                          <a:latin typeface="Roboto" panose="02000000000000000000" pitchFamily="2" charset="0"/>
                        </a:rPr>
                        <a:t>Momentum</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a:solidFill>
                            <a:srgbClr val="FFFFFF"/>
                          </a:solidFill>
                          <a:effectLst/>
                          <a:latin typeface="Roboto" panose="02000000000000000000" pitchFamily="2" charset="0"/>
                        </a:rPr>
                        <a:t>Growth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a:solidFill>
                            <a:srgbClr val="FFFFFF"/>
                          </a:solidFill>
                          <a:effectLst/>
                          <a:latin typeface="Roboto" panose="02000000000000000000" pitchFamily="2" charset="0"/>
                        </a:rPr>
                        <a:t>Low Volatility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a:solidFill>
                            <a:srgbClr val="FFFFFF"/>
                          </a:solidFill>
                          <a:effectLst/>
                          <a:latin typeface="Roboto" panose="02000000000000000000" pitchFamily="2" charset="0"/>
                        </a:rPr>
                        <a:t>Quality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tc>
                  <a:txBody>
                    <a:bodyPr/>
                    <a:lstStyle/>
                    <a:p>
                      <a:pPr algn="ctr" fontAlgn="ctr"/>
                      <a:r>
                        <a:rPr lang="en-IN" sz="1400" b="1" i="0" u="none" strike="noStrike" dirty="0">
                          <a:solidFill>
                            <a:srgbClr val="FFFFFF"/>
                          </a:solidFill>
                          <a:effectLst/>
                          <a:latin typeface="Roboto" panose="02000000000000000000" pitchFamily="2" charset="0"/>
                        </a:rPr>
                        <a:t>Value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A90CD"/>
                    </a:solidFill>
                  </a:tcPr>
                </a:tc>
                <a:extLst>
                  <a:ext uri="{0D108BD9-81ED-4DB2-BD59-A6C34878D82A}">
                    <a16:rowId xmlns:a16="http://schemas.microsoft.com/office/drawing/2014/main" val="3872609957"/>
                  </a:ext>
                </a:extLst>
              </a:tr>
              <a:tr h="720000">
                <a:tc>
                  <a:txBody>
                    <a:bodyPr/>
                    <a:lstStyle/>
                    <a:p>
                      <a:pPr algn="ctr" fontAlgn="ctr"/>
                      <a:r>
                        <a:rPr lang="en-IN" sz="1400" b="1" i="0" u="none" strike="noStrike" dirty="0">
                          <a:solidFill>
                            <a:schemeClr val="tx1"/>
                          </a:solidFill>
                          <a:effectLst/>
                          <a:latin typeface="Roboto" panose="02000000000000000000" pitchFamily="2" charset="0"/>
                        </a:rPr>
                        <a:t>1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dirty="0">
                          <a:solidFill>
                            <a:srgbClr val="000000"/>
                          </a:solidFill>
                          <a:effectLst/>
                          <a:latin typeface="Roboto" panose="02000000000000000000" pitchFamily="2" charset="0"/>
                        </a:rPr>
                        <a:t>-4.35%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EDD82"/>
                    </a:solidFill>
                  </a:tcPr>
                </a:tc>
                <a:tc>
                  <a:txBody>
                    <a:bodyPr/>
                    <a:lstStyle/>
                    <a:p>
                      <a:pPr algn="ctr" fontAlgn="ctr"/>
                      <a:r>
                        <a:rPr lang="en-IN" sz="1400" b="0" i="0" u="none" strike="noStrike">
                          <a:solidFill>
                            <a:srgbClr val="000000"/>
                          </a:solidFill>
                          <a:effectLst/>
                          <a:latin typeface="Roboto" panose="02000000000000000000" pitchFamily="2" charset="0"/>
                        </a:rPr>
                        <a:t>-2.19%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tc>
                  <a:txBody>
                    <a:bodyPr/>
                    <a:lstStyle/>
                    <a:p>
                      <a:pPr algn="ctr" fontAlgn="ctr"/>
                      <a:r>
                        <a:rPr lang="en-IN" sz="1400" b="0" i="0" u="none" strike="noStrike">
                          <a:solidFill>
                            <a:srgbClr val="000000"/>
                          </a:solidFill>
                          <a:effectLst/>
                          <a:latin typeface="Roboto" panose="02000000000000000000" pitchFamily="2" charset="0"/>
                        </a:rPr>
                        <a:t>0.29%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DD81"/>
                    </a:solidFill>
                  </a:tcPr>
                </a:tc>
                <a:extLst>
                  <a:ext uri="{0D108BD9-81ED-4DB2-BD59-A6C34878D82A}">
                    <a16:rowId xmlns:a16="http://schemas.microsoft.com/office/drawing/2014/main" val="2733605372"/>
                  </a:ext>
                </a:extLst>
              </a:tr>
              <a:tr h="720000">
                <a:tc>
                  <a:txBody>
                    <a:bodyPr/>
                    <a:lstStyle/>
                    <a:p>
                      <a:pPr algn="ctr" fontAlgn="ctr"/>
                      <a:r>
                        <a:rPr lang="en-IN" sz="1400" b="1" i="0" u="none" strike="noStrike">
                          <a:solidFill>
                            <a:schemeClr val="tx1"/>
                          </a:solidFill>
                          <a:effectLst/>
                          <a:latin typeface="Roboto" panose="02000000000000000000" pitchFamily="2" charset="0"/>
                        </a:rPr>
                        <a:t>3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dirty="0">
                          <a:solidFill>
                            <a:srgbClr val="000000"/>
                          </a:solidFill>
                          <a:effectLst/>
                          <a:latin typeface="Roboto" panose="02000000000000000000" pitchFamily="2" charset="0"/>
                        </a:rPr>
                        <a:t>-9.40%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rPr>
                        <a:t>-2.82%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AC57D"/>
                    </a:solidFill>
                  </a:tcPr>
                </a:tc>
                <a:tc>
                  <a:txBody>
                    <a:bodyPr/>
                    <a:lstStyle/>
                    <a:p>
                      <a:pPr algn="ctr" fontAlgn="ctr"/>
                      <a:r>
                        <a:rPr lang="en-IN" sz="1400" b="0" i="0" u="none" strike="noStrike">
                          <a:solidFill>
                            <a:srgbClr val="000000"/>
                          </a:solidFill>
                          <a:effectLst/>
                          <a:latin typeface="Roboto" panose="02000000000000000000" pitchFamily="2" charset="0"/>
                        </a:rPr>
                        <a:t>-6.13%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tc>
                  <a:txBody>
                    <a:bodyPr/>
                    <a:lstStyle/>
                    <a:p>
                      <a:pPr algn="ctr" fontAlgn="ctr"/>
                      <a:r>
                        <a:rPr lang="en-IN" sz="1400" b="0" i="0" u="none" strike="noStrike">
                          <a:solidFill>
                            <a:srgbClr val="000000"/>
                          </a:solidFill>
                          <a:effectLst/>
                          <a:latin typeface="Roboto" panose="02000000000000000000" pitchFamily="2" charset="0"/>
                        </a:rPr>
                        <a:t>-2.27%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rPr>
                        <a:t>-6.65%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D680"/>
                    </a:solidFill>
                  </a:tcPr>
                </a:tc>
                <a:extLst>
                  <a:ext uri="{0D108BD9-81ED-4DB2-BD59-A6C34878D82A}">
                    <a16:rowId xmlns:a16="http://schemas.microsoft.com/office/drawing/2014/main" val="3259042562"/>
                  </a:ext>
                </a:extLst>
              </a:tr>
              <a:tr h="720000">
                <a:tc>
                  <a:txBody>
                    <a:bodyPr/>
                    <a:lstStyle/>
                    <a:p>
                      <a:pPr algn="ctr" fontAlgn="ctr"/>
                      <a:r>
                        <a:rPr lang="en-IN" sz="1400" b="1" i="0" u="none" strike="noStrike">
                          <a:solidFill>
                            <a:schemeClr val="tx1"/>
                          </a:solidFill>
                          <a:effectLst/>
                          <a:latin typeface="Roboto" panose="02000000000000000000" pitchFamily="2" charset="0"/>
                        </a:rPr>
                        <a:t>6 Month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rPr>
                        <a:t>-11.59%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dirty="0">
                          <a:solidFill>
                            <a:srgbClr val="000000"/>
                          </a:solidFill>
                          <a:effectLst/>
                          <a:latin typeface="Roboto" panose="02000000000000000000" pitchFamily="2" charset="0"/>
                        </a:rPr>
                        <a:t>-5.27%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A84"/>
                    </a:solidFill>
                  </a:tcPr>
                </a:tc>
                <a:tc>
                  <a:txBody>
                    <a:bodyPr/>
                    <a:lstStyle/>
                    <a:p>
                      <a:pPr algn="ctr" fontAlgn="ctr"/>
                      <a:r>
                        <a:rPr lang="en-IN" sz="1400" b="0" i="0" u="none" strike="noStrike">
                          <a:solidFill>
                            <a:srgbClr val="000000"/>
                          </a:solidFill>
                          <a:effectLst/>
                          <a:latin typeface="Roboto" panose="02000000000000000000" pitchFamily="2" charset="0"/>
                        </a:rPr>
                        <a:t>-5.99%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DE81"/>
                    </a:solidFill>
                  </a:tcPr>
                </a:tc>
                <a:tc>
                  <a:txBody>
                    <a:bodyPr/>
                    <a:lstStyle/>
                    <a:p>
                      <a:pPr algn="ctr" fontAlgn="ctr"/>
                      <a:r>
                        <a:rPr lang="en-IN" sz="1400" b="0" i="0" u="none" strike="noStrike">
                          <a:solidFill>
                            <a:srgbClr val="000000"/>
                          </a:solidFill>
                          <a:effectLst/>
                          <a:latin typeface="Roboto" panose="02000000000000000000" pitchFamily="2" charset="0"/>
                        </a:rPr>
                        <a:t>-5.39%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tc>
                  <a:txBody>
                    <a:bodyPr/>
                    <a:lstStyle/>
                    <a:p>
                      <a:pPr algn="ctr" fontAlgn="ctr"/>
                      <a:r>
                        <a:rPr lang="en-IN" sz="1400" b="0" i="0" u="none" strike="noStrike">
                          <a:solidFill>
                            <a:srgbClr val="000000"/>
                          </a:solidFill>
                          <a:effectLst/>
                          <a:latin typeface="Roboto" panose="02000000000000000000" pitchFamily="2" charset="0"/>
                        </a:rPr>
                        <a:t>-0.32%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3289622519"/>
                  </a:ext>
                </a:extLst>
              </a:tr>
              <a:tr h="720000">
                <a:tc>
                  <a:txBody>
                    <a:bodyPr/>
                    <a:lstStyle/>
                    <a:p>
                      <a:pPr algn="ctr" fontAlgn="ctr"/>
                      <a:r>
                        <a:rPr lang="en-IN" sz="1400" b="1" i="0" u="none" strike="noStrike" dirty="0">
                          <a:solidFill>
                            <a:schemeClr val="tx1"/>
                          </a:solidFill>
                          <a:effectLst/>
                          <a:latin typeface="Roboto" panose="02000000000000000000" pitchFamily="2" charset="0"/>
                        </a:rPr>
                        <a:t>1 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rPr>
                        <a:t>-5.95%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6D"/>
                    </a:solidFill>
                  </a:tcPr>
                </a:tc>
                <a:tc>
                  <a:txBody>
                    <a:bodyPr/>
                    <a:lstStyle/>
                    <a:p>
                      <a:pPr algn="ctr" fontAlgn="ctr"/>
                      <a:r>
                        <a:rPr lang="en-IN" sz="1400" b="0" i="0" u="none" strike="noStrike">
                          <a:solidFill>
                            <a:srgbClr val="000000"/>
                          </a:solidFill>
                          <a:effectLst/>
                          <a:latin typeface="Roboto" panose="02000000000000000000" pitchFamily="2" charset="0"/>
                        </a:rPr>
                        <a:t>-3.77%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tc>
                  <a:txBody>
                    <a:bodyPr/>
                    <a:lstStyle/>
                    <a:p>
                      <a:pPr algn="ctr" fontAlgn="ctr"/>
                      <a:r>
                        <a:rPr lang="en-IN" sz="1400" b="0" i="0" u="none" strike="noStrike" dirty="0">
                          <a:solidFill>
                            <a:srgbClr val="000000"/>
                          </a:solidFill>
                          <a:effectLst/>
                          <a:latin typeface="Roboto" panose="02000000000000000000" pitchFamily="2" charset="0"/>
                        </a:rPr>
                        <a:t>11.67%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AC17C"/>
                    </a:solidFill>
                  </a:tcPr>
                </a:tc>
                <a:tc>
                  <a:txBody>
                    <a:bodyPr/>
                    <a:lstStyle/>
                    <a:p>
                      <a:pPr algn="ctr" fontAlgn="ctr"/>
                      <a:r>
                        <a:rPr lang="en-IN" sz="1400" b="0" i="0" u="none" strike="noStrike" dirty="0">
                          <a:solidFill>
                            <a:srgbClr val="000000"/>
                          </a:solidFill>
                          <a:effectLst/>
                          <a:latin typeface="Roboto" panose="02000000000000000000" pitchFamily="2" charset="0"/>
                        </a:rPr>
                        <a:t>-6.22%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rPr>
                        <a:t>12.39%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809816250"/>
                  </a:ext>
                </a:extLst>
              </a:tr>
              <a:tr h="720000">
                <a:tc>
                  <a:txBody>
                    <a:bodyPr/>
                    <a:lstStyle/>
                    <a:p>
                      <a:pPr algn="ctr" fontAlgn="ctr"/>
                      <a:r>
                        <a:rPr lang="en-IN" sz="1400" b="1" i="0" u="none" strike="noStrike" dirty="0">
                          <a:solidFill>
                            <a:schemeClr val="tx1"/>
                          </a:solidFill>
                          <a:effectLst/>
                          <a:latin typeface="Roboto" panose="02000000000000000000" pitchFamily="2" charset="0"/>
                        </a:rPr>
                        <a:t>3 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rPr>
                        <a:t>40.99%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rPr>
                        <a:t>33.69%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F82"/>
                    </a:solidFill>
                  </a:tcPr>
                </a:tc>
                <a:tc>
                  <a:txBody>
                    <a:bodyPr/>
                    <a:lstStyle/>
                    <a:p>
                      <a:pPr algn="ctr" fontAlgn="ctr"/>
                      <a:r>
                        <a:rPr lang="en-IN" sz="1400" b="0" i="0" u="none" strike="noStrike">
                          <a:solidFill>
                            <a:srgbClr val="000000"/>
                          </a:solidFill>
                          <a:effectLst/>
                          <a:latin typeface="Roboto" panose="02000000000000000000" pitchFamily="2" charset="0"/>
                        </a:rPr>
                        <a:t>13.60%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9673"/>
                    </a:solidFill>
                  </a:tcPr>
                </a:tc>
                <a:tc>
                  <a:txBody>
                    <a:bodyPr/>
                    <a:lstStyle/>
                    <a:p>
                      <a:pPr algn="ctr" fontAlgn="ctr"/>
                      <a:r>
                        <a:rPr lang="en-IN" sz="1400" b="0" i="0" u="none" strike="noStrike" dirty="0">
                          <a:solidFill>
                            <a:srgbClr val="000000"/>
                          </a:solidFill>
                          <a:effectLst/>
                          <a:latin typeface="Roboto" panose="02000000000000000000" pitchFamily="2" charset="0"/>
                        </a:rPr>
                        <a:t>4.44%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a:solidFill>
                            <a:srgbClr val="000000"/>
                          </a:solidFill>
                          <a:effectLst/>
                          <a:latin typeface="Roboto" panose="02000000000000000000" pitchFamily="2" charset="0"/>
                        </a:rPr>
                        <a:t>30.89%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1265809514"/>
                  </a:ext>
                </a:extLst>
              </a:tr>
              <a:tr h="720000">
                <a:tc>
                  <a:txBody>
                    <a:bodyPr/>
                    <a:lstStyle/>
                    <a:p>
                      <a:pPr algn="ctr" fontAlgn="ctr"/>
                      <a:r>
                        <a:rPr lang="en-IN" sz="1400" b="1" i="0" u="none" strike="noStrike" dirty="0">
                          <a:solidFill>
                            <a:schemeClr val="tx1"/>
                          </a:solidFill>
                          <a:effectLst/>
                          <a:latin typeface="Roboto" panose="02000000000000000000" pitchFamily="2" charset="0"/>
                        </a:rPr>
                        <a:t>5 Year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8C7F3"/>
                    </a:solidFill>
                  </a:tcPr>
                </a:tc>
                <a:tc>
                  <a:txBody>
                    <a:bodyPr/>
                    <a:lstStyle/>
                    <a:p>
                      <a:pPr algn="ctr" fontAlgn="ctr"/>
                      <a:r>
                        <a:rPr lang="en-IN" sz="1400" b="0" i="0" u="none" strike="noStrike">
                          <a:solidFill>
                            <a:srgbClr val="000000"/>
                          </a:solidFill>
                          <a:effectLst/>
                          <a:latin typeface="Roboto" panose="02000000000000000000" pitchFamily="2" charset="0"/>
                        </a:rPr>
                        <a:t>19.77%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3BE7B"/>
                    </a:solidFill>
                  </a:tcPr>
                </a:tc>
                <a:tc>
                  <a:txBody>
                    <a:bodyPr/>
                    <a:lstStyle/>
                    <a:p>
                      <a:pPr algn="ctr" fontAlgn="ctr"/>
                      <a:r>
                        <a:rPr lang="en-IN" sz="1400" b="0" i="0" u="none" strike="noStrike">
                          <a:solidFill>
                            <a:srgbClr val="000000"/>
                          </a:solidFill>
                          <a:effectLst/>
                          <a:latin typeface="Roboto" panose="02000000000000000000" pitchFamily="2" charset="0"/>
                        </a:rPr>
                        <a:t>12.31%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C81"/>
                    </a:solidFill>
                  </a:tcPr>
                </a:tc>
                <a:tc>
                  <a:txBody>
                    <a:bodyPr/>
                    <a:lstStyle/>
                    <a:p>
                      <a:pPr algn="ctr" fontAlgn="ctr"/>
                      <a:r>
                        <a:rPr lang="en-IN" sz="1400" b="0" i="0" u="none" strike="noStrike">
                          <a:solidFill>
                            <a:srgbClr val="000000"/>
                          </a:solidFill>
                          <a:effectLst/>
                          <a:latin typeface="Roboto" panose="02000000000000000000" pitchFamily="2" charset="0"/>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7D6F"/>
                    </a:solidFill>
                  </a:tcPr>
                </a:tc>
                <a:tc>
                  <a:txBody>
                    <a:bodyPr/>
                    <a:lstStyle/>
                    <a:p>
                      <a:pPr algn="ctr" fontAlgn="ctr"/>
                      <a:r>
                        <a:rPr lang="en-IN" sz="1400" b="0" i="0" u="none" strike="noStrike">
                          <a:solidFill>
                            <a:srgbClr val="000000"/>
                          </a:solidFill>
                          <a:effectLst/>
                          <a:latin typeface="Roboto" panose="02000000000000000000" pitchFamily="2" charset="0"/>
                        </a:rPr>
                        <a:t>0.53%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ctr"/>
                      <a:r>
                        <a:rPr lang="en-IN" sz="1400" b="0" i="0" u="none" strike="noStrike" dirty="0">
                          <a:solidFill>
                            <a:srgbClr val="000000"/>
                          </a:solidFill>
                          <a:effectLst/>
                          <a:latin typeface="Roboto" panose="02000000000000000000" pitchFamily="2" charset="0"/>
                        </a:rPr>
                        <a:t>8.38%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4171072356"/>
                  </a:ext>
                </a:extLst>
              </a:tr>
            </a:tbl>
          </a:graphicData>
        </a:graphic>
      </p:graphicFrame>
      <p:sp>
        <p:nvSpPr>
          <p:cNvPr id="5" name="TextBox 4">
            <a:extLst>
              <a:ext uri="{FF2B5EF4-FFF2-40B4-BE49-F238E27FC236}">
                <a16:creationId xmlns:a16="http://schemas.microsoft.com/office/drawing/2014/main" id="{3C7CCFF9-BD3C-8F59-A549-F946B1755AE0}"/>
              </a:ext>
            </a:extLst>
          </p:cNvPr>
          <p:cNvSpPr txBox="1">
            <a:spLocks/>
          </p:cNvSpPr>
          <p:nvPr/>
        </p:nvSpPr>
        <p:spPr>
          <a:xfrm>
            <a:off x="478582" y="6405102"/>
            <a:ext cx="4857784" cy="231438"/>
          </a:xfrm>
          <a:prstGeom prst="rect">
            <a:avLst/>
          </a:prstGeom>
          <a:noFill/>
        </p:spPr>
        <p:txBody>
          <a:bodyPr wrap="square" lIns="76800" tIns="38400" rIns="76800" bIns="38400" rtlCol="0">
            <a:spAutoFit/>
          </a:bodyPr>
          <a:lstStyle/>
          <a:p>
            <a:pPr algn="just"/>
            <a:r>
              <a:rPr lang="en-US" sz="1000" b="1" i="1" dirty="0">
                <a:uFillTx/>
                <a:latin typeface="Roboto" panose="02000000000000000000" pitchFamily="2" charset="0"/>
                <a:ea typeface="Roboto" panose="02000000000000000000" pitchFamily="2" charset="0"/>
                <a:cs typeface="Arial" pitchFamily="34" charset="0"/>
              </a:rPr>
              <a:t>Base Date : </a:t>
            </a:r>
            <a:r>
              <a:rPr lang="en-US" sz="1000" b="1" i="1" dirty="0">
                <a:latin typeface="Roboto" panose="02000000000000000000" pitchFamily="2" charset="0"/>
                <a:ea typeface="Roboto" panose="02000000000000000000" pitchFamily="2" charset="0"/>
                <a:cs typeface="Arial" pitchFamily="34" charset="0"/>
              </a:rPr>
              <a:t>09</a:t>
            </a:r>
            <a:r>
              <a:rPr lang="en-US" sz="1000" b="1" i="1" baseline="30000" dirty="0">
                <a:uFillTx/>
                <a:latin typeface="Roboto" panose="02000000000000000000" pitchFamily="2" charset="0"/>
                <a:ea typeface="Roboto" panose="02000000000000000000" pitchFamily="2" charset="0"/>
                <a:cs typeface="Arial" pitchFamily="34" charset="0"/>
              </a:rPr>
              <a:t>th</a:t>
            </a:r>
            <a:r>
              <a:rPr lang="en-US" sz="1000" b="1" i="1" dirty="0">
                <a:uFillTx/>
                <a:latin typeface="Roboto" panose="02000000000000000000" pitchFamily="2" charset="0"/>
                <a:ea typeface="Roboto" panose="02000000000000000000" pitchFamily="2" charset="0"/>
                <a:cs typeface="Arial" pitchFamily="34" charset="0"/>
              </a:rPr>
              <a:t> March 2023</a:t>
            </a:r>
          </a:p>
        </p:txBody>
      </p:sp>
    </p:spTree>
    <p:extLst>
      <p:ext uri="{BB962C8B-B14F-4D97-AF65-F5344CB8AC3E}">
        <p14:creationId xmlns:p14="http://schemas.microsoft.com/office/powerpoint/2010/main" val="11821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29D682C-E203-AD89-72F2-D737E197D0B9}"/>
              </a:ext>
            </a:extLst>
          </p:cNvPr>
          <p:cNvSpPr txBox="1"/>
          <p:nvPr/>
        </p:nvSpPr>
        <p:spPr>
          <a:xfrm>
            <a:off x="223056" y="45418"/>
            <a:ext cx="10264640" cy="523220"/>
          </a:xfrm>
          <a:prstGeom prst="rect">
            <a:avLst/>
          </a:prstGeom>
          <a:noFill/>
        </p:spPr>
        <p:txBody>
          <a:bodyPr wrap="square" rtlCol="0">
            <a:spAutoFit/>
          </a:bodyPr>
          <a:lstStyle/>
          <a:p>
            <a:r>
              <a:rPr lang="en-US" sz="2800" b="1" dirty="0">
                <a:solidFill>
                  <a:srgbClr val="0A90CD"/>
                </a:solidFill>
                <a:latin typeface="Roboto" panose="02000000000000000000" pitchFamily="2" charset="0"/>
                <a:ea typeface="Roboto" panose="02000000000000000000" pitchFamily="2" charset="0"/>
                <a:cs typeface="Roboto" panose="02000000000000000000" pitchFamily="2" charset="0"/>
              </a:rPr>
              <a:t>Factor Premium &amp; Discount Across Market Cycle</a:t>
            </a:r>
            <a:endParaRPr lang="en-IN" sz="2800" b="1" dirty="0">
              <a:solidFill>
                <a:srgbClr val="0A90CD"/>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C8C3BEBE-C630-319B-7A8C-C2938101D64D}"/>
              </a:ext>
            </a:extLst>
          </p:cNvPr>
          <p:cNvSpPr txBox="1">
            <a:spLocks/>
          </p:cNvSpPr>
          <p:nvPr/>
        </p:nvSpPr>
        <p:spPr>
          <a:xfrm>
            <a:off x="3355132" y="6607563"/>
            <a:ext cx="5472608" cy="216049"/>
          </a:xfrm>
          <a:prstGeom prst="rect">
            <a:avLst/>
          </a:prstGeom>
          <a:noFill/>
        </p:spPr>
        <p:txBody>
          <a:bodyPr wrap="square" lIns="76800" tIns="38400" rIns="76800" bIns="38400" rtlCol="0">
            <a:spAutoFit/>
          </a:bodyPr>
          <a:lstStyle/>
          <a:p>
            <a:pPr algn="ctr"/>
            <a:r>
              <a:rPr lang="en-US" sz="900" b="1" i="1" dirty="0">
                <a:uFillTx/>
                <a:latin typeface="Roboto" panose="02000000000000000000" pitchFamily="2" charset="0"/>
                <a:ea typeface="Roboto" panose="02000000000000000000" pitchFamily="2" charset="0"/>
                <a:cs typeface="Arial" pitchFamily="34" charset="0"/>
              </a:rPr>
              <a:t>Calculation: Top50 (Momentum) 1Y Rolling – Worst50 (Momentum) 1Y Rolling = Premium/Discount</a:t>
            </a:r>
          </a:p>
        </p:txBody>
      </p:sp>
      <p:graphicFrame>
        <p:nvGraphicFramePr>
          <p:cNvPr id="8" name="Chart 7">
            <a:extLst>
              <a:ext uri="{FF2B5EF4-FFF2-40B4-BE49-F238E27FC236}">
                <a16:creationId xmlns:a16="http://schemas.microsoft.com/office/drawing/2014/main" id="{F3877E3A-47F1-2171-7D5A-60795A8C186C}"/>
              </a:ext>
            </a:extLst>
          </p:cNvPr>
          <p:cNvGraphicFramePr>
            <a:graphicFrameLocks/>
          </p:cNvGraphicFramePr>
          <p:nvPr>
            <p:extLst>
              <p:ext uri="{D42A27DB-BD31-4B8C-83A1-F6EECF244321}">
                <p14:modId xmlns:p14="http://schemas.microsoft.com/office/powerpoint/2010/main" val="1311064013"/>
              </p:ext>
            </p:extLst>
          </p:nvPr>
        </p:nvGraphicFramePr>
        <p:xfrm>
          <a:off x="6095206" y="2610714"/>
          <a:ext cx="5472608" cy="19899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329F5C5-B1CE-81F7-8136-113E445D5790}"/>
              </a:ext>
            </a:extLst>
          </p:cNvPr>
          <p:cNvGraphicFramePr>
            <a:graphicFrameLocks/>
          </p:cNvGraphicFramePr>
          <p:nvPr>
            <p:extLst>
              <p:ext uri="{D42A27DB-BD31-4B8C-83A1-F6EECF244321}">
                <p14:modId xmlns:p14="http://schemas.microsoft.com/office/powerpoint/2010/main" val="3233523290"/>
              </p:ext>
            </p:extLst>
          </p:nvPr>
        </p:nvGraphicFramePr>
        <p:xfrm>
          <a:off x="6095206" y="611722"/>
          <a:ext cx="5472608" cy="19974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8A5E1035-2480-D664-4AC3-ACE9C89EE60D}"/>
              </a:ext>
            </a:extLst>
          </p:cNvPr>
          <p:cNvGraphicFramePr>
            <a:graphicFrameLocks/>
          </p:cNvGraphicFramePr>
          <p:nvPr>
            <p:extLst>
              <p:ext uri="{D42A27DB-BD31-4B8C-83A1-F6EECF244321}">
                <p14:modId xmlns:p14="http://schemas.microsoft.com/office/powerpoint/2010/main" val="3955621475"/>
              </p:ext>
            </p:extLst>
          </p:nvPr>
        </p:nvGraphicFramePr>
        <p:xfrm>
          <a:off x="622598" y="4600660"/>
          <a:ext cx="5472608" cy="19944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73504E5E-3691-97ED-B934-AA2295758569}"/>
              </a:ext>
            </a:extLst>
          </p:cNvPr>
          <p:cNvGraphicFramePr>
            <a:graphicFrameLocks/>
          </p:cNvGraphicFramePr>
          <p:nvPr>
            <p:extLst>
              <p:ext uri="{D42A27DB-BD31-4B8C-83A1-F6EECF244321}">
                <p14:modId xmlns:p14="http://schemas.microsoft.com/office/powerpoint/2010/main" val="2588195984"/>
              </p:ext>
            </p:extLst>
          </p:nvPr>
        </p:nvGraphicFramePr>
        <p:xfrm>
          <a:off x="6095206" y="4603676"/>
          <a:ext cx="5472608" cy="19944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34E1AE13-0FF0-813D-2C75-D8EC2ED67D5D}"/>
              </a:ext>
            </a:extLst>
          </p:cNvPr>
          <p:cNvGraphicFramePr>
            <a:graphicFrameLocks/>
          </p:cNvGraphicFramePr>
          <p:nvPr>
            <p:extLst>
              <p:ext uri="{D42A27DB-BD31-4B8C-83A1-F6EECF244321}">
                <p14:modId xmlns:p14="http://schemas.microsoft.com/office/powerpoint/2010/main" val="4212526992"/>
              </p:ext>
            </p:extLst>
          </p:nvPr>
        </p:nvGraphicFramePr>
        <p:xfrm>
          <a:off x="622598" y="611723"/>
          <a:ext cx="5472608" cy="19974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Chart 4">
            <a:extLst>
              <a:ext uri="{FF2B5EF4-FFF2-40B4-BE49-F238E27FC236}">
                <a16:creationId xmlns:a16="http://schemas.microsoft.com/office/drawing/2014/main" id="{44E529D3-356D-58A4-E489-16421B30E5C1}"/>
              </a:ext>
            </a:extLst>
          </p:cNvPr>
          <p:cNvGraphicFramePr>
            <a:graphicFrameLocks/>
          </p:cNvGraphicFramePr>
          <p:nvPr>
            <p:extLst>
              <p:ext uri="{D42A27DB-BD31-4B8C-83A1-F6EECF244321}">
                <p14:modId xmlns:p14="http://schemas.microsoft.com/office/powerpoint/2010/main" val="2612944502"/>
              </p:ext>
            </p:extLst>
          </p:nvPr>
        </p:nvGraphicFramePr>
        <p:xfrm>
          <a:off x="622598" y="2609205"/>
          <a:ext cx="5472608" cy="198994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5944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extBox 1032">
            <a:extLst>
              <a:ext uri="{FF2B5EF4-FFF2-40B4-BE49-F238E27FC236}">
                <a16:creationId xmlns:a16="http://schemas.microsoft.com/office/drawing/2014/main" id="{1EE7C4EE-0C19-9DB2-163A-44C2718C1C91}"/>
              </a:ext>
            </a:extLst>
          </p:cNvPr>
          <p:cNvSpPr txBox="1"/>
          <p:nvPr/>
        </p:nvSpPr>
        <p:spPr>
          <a:xfrm>
            <a:off x="357286" y="1622231"/>
            <a:ext cx="11520000" cy="4903907"/>
          </a:xfrm>
          <a:prstGeom prst="rect">
            <a:avLst/>
          </a:prstGeom>
          <a:noFill/>
        </p:spPr>
        <p:txBody>
          <a:bodyPr wrap="square" rtlCol="0">
            <a:spAutoFit/>
          </a:bodyPr>
          <a:lstStyle/>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Your </a:t>
            </a:r>
            <a:r>
              <a:rPr lang="en-US" sz="1400" b="1" dirty="0">
                <a:latin typeface="Roboto" panose="02000000000000000000" pitchFamily="2" charset="0"/>
                <a:ea typeface="Roboto" panose="02000000000000000000" pitchFamily="2" charset="0"/>
                <a:cs typeface="Roboto" panose="02000000000000000000" pitchFamily="2" charset="0"/>
              </a:rPr>
              <a:t>Behavior</a:t>
            </a:r>
            <a:r>
              <a:rPr lang="en-US" sz="1400" dirty="0">
                <a:latin typeface="Roboto" panose="02000000000000000000" pitchFamily="2" charset="0"/>
                <a:ea typeface="Roboto" panose="02000000000000000000" pitchFamily="2" charset="0"/>
                <a:cs typeface="Roboto" panose="02000000000000000000" pitchFamily="2" charset="0"/>
              </a:rPr>
              <a:t> with friends parents children work colleagues staff changes based on relationship</a:t>
            </a:r>
          </a:p>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Your </a:t>
            </a:r>
            <a:r>
              <a:rPr lang="en-US" sz="1400" b="1" dirty="0">
                <a:latin typeface="Roboto" panose="02000000000000000000" pitchFamily="2" charset="0"/>
                <a:ea typeface="Roboto" panose="02000000000000000000" pitchFamily="2" charset="0"/>
                <a:cs typeface="Roboto" panose="02000000000000000000" pitchFamily="2" charset="0"/>
              </a:rPr>
              <a:t>clothing</a:t>
            </a:r>
            <a:r>
              <a:rPr lang="en-US" sz="1400" dirty="0">
                <a:latin typeface="Roboto" panose="02000000000000000000" pitchFamily="2" charset="0"/>
                <a:ea typeface="Roboto" panose="02000000000000000000" pitchFamily="2" charset="0"/>
                <a:cs typeface="Roboto" panose="02000000000000000000" pitchFamily="2" charset="0"/>
              </a:rPr>
              <a:t> and footwear based on occasion, weather, place - formals in office, casual shorts for beach holiday, jacket for winter holiday, sports shoes during playing, office shoes, suit during formal events</a:t>
            </a:r>
          </a:p>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Your </a:t>
            </a:r>
            <a:r>
              <a:rPr lang="en-US" sz="1400" b="1" dirty="0">
                <a:latin typeface="Roboto" panose="02000000000000000000" pitchFamily="2" charset="0"/>
                <a:ea typeface="Roboto" panose="02000000000000000000" pitchFamily="2" charset="0"/>
                <a:cs typeface="Roboto" panose="02000000000000000000" pitchFamily="2" charset="0"/>
              </a:rPr>
              <a:t>Medication</a:t>
            </a:r>
            <a:r>
              <a:rPr lang="en-US" sz="1400" dirty="0">
                <a:latin typeface="Roboto" panose="02000000000000000000" pitchFamily="2" charset="0"/>
                <a:ea typeface="Roboto" panose="02000000000000000000" pitchFamily="2" charset="0"/>
                <a:cs typeface="Roboto" panose="02000000000000000000" pitchFamily="2" charset="0"/>
              </a:rPr>
              <a:t> will also change based on your illness, You will not take the same tablet for different health problems.</a:t>
            </a:r>
          </a:p>
          <a:p>
            <a:pPr marL="265113" indent="-265113" algn="just">
              <a:lnSpc>
                <a:spcPct val="150000"/>
              </a:lnSpc>
              <a:buClr>
                <a:srgbClr val="0A90CD"/>
              </a:buClr>
              <a:buSzPct val="120000"/>
              <a:buFont typeface="Arial" panose="020B0604020202020204" pitchFamily="34" charset="0"/>
              <a:buChar char="•"/>
            </a:pPr>
            <a:r>
              <a:rPr lang="en-US" sz="1400" b="1" dirty="0">
                <a:latin typeface="Roboto" panose="02000000000000000000" pitchFamily="2" charset="0"/>
                <a:ea typeface="Roboto" panose="02000000000000000000" pitchFamily="2" charset="0"/>
                <a:cs typeface="Roboto" panose="02000000000000000000" pitchFamily="2" charset="0"/>
              </a:rPr>
              <a:t>If your behavior, clothing and medication can adapt why shouldn’t your investing style ? </a:t>
            </a:r>
          </a:p>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Your language can’t change based on country due to personal limitations but google translate app helps you communicate in different languages across the world</a:t>
            </a:r>
          </a:p>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Similarly your investing style can’t change based on personal limitations ,using data driven quant processes and a rules based approach,  you can mitigate these shortcomings and be an adaptive investor </a:t>
            </a:r>
          </a:p>
          <a:p>
            <a:pPr marL="265113" indent="-265113" algn="just">
              <a:lnSpc>
                <a:spcPct val="150000"/>
              </a:lnSpc>
              <a:buClr>
                <a:srgbClr val="0A90CD"/>
              </a:buClr>
              <a:buSzPct val="120000"/>
              <a:buFont typeface="Arial" panose="020B0604020202020204" pitchFamily="34" charset="0"/>
              <a:buChar char="•"/>
            </a:pPr>
            <a:r>
              <a:rPr lang="en-US" sz="1400" b="1" dirty="0">
                <a:latin typeface="Roboto" panose="02000000000000000000" pitchFamily="2" charset="0"/>
                <a:ea typeface="Roboto" panose="02000000000000000000" pitchFamily="2" charset="0"/>
                <a:cs typeface="Roboto" panose="02000000000000000000" pitchFamily="2" charset="0"/>
              </a:rPr>
              <a:t>You have to adopt to asset classes, regimes, sectors, themes, and factors </a:t>
            </a:r>
          </a:p>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Someone says no for gold or debt but in some cycle only gold and debt can save you. </a:t>
            </a:r>
          </a:p>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Someone says no for PSU but for 2 years only PSU banks, PSE companies, Defense companies have generated returns. Being adaptive means being open to change </a:t>
            </a:r>
          </a:p>
          <a:p>
            <a:pPr marL="265113" indent="-265113" algn="just">
              <a:lnSpc>
                <a:spcPct val="150000"/>
              </a:lnSpc>
              <a:buClr>
                <a:srgbClr val="0A90CD"/>
              </a:buClr>
              <a:buSzPct val="12000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Someone says no for value investing but only value is working </a:t>
            </a:r>
          </a:p>
          <a:p>
            <a:pPr marL="265113" indent="-265113" algn="just">
              <a:lnSpc>
                <a:spcPct val="150000"/>
              </a:lnSpc>
              <a:buClr>
                <a:srgbClr val="0A90CD"/>
              </a:buClr>
              <a:buSzPct val="120000"/>
              <a:buFont typeface="Arial" panose="020B0604020202020204" pitchFamily="34" charset="0"/>
              <a:buChar char="•"/>
            </a:pPr>
            <a:r>
              <a:rPr lang="en-US" sz="1400" b="1" dirty="0">
                <a:latin typeface="Roboto" panose="02000000000000000000" pitchFamily="2" charset="0"/>
                <a:ea typeface="Roboto" panose="02000000000000000000" pitchFamily="2" charset="0"/>
                <a:cs typeface="Roboto" panose="02000000000000000000" pitchFamily="2" charset="0"/>
              </a:rPr>
              <a:t>So being adaptive, balanced and disciplined is the only way to sustainable success in life and investing</a:t>
            </a:r>
            <a:endParaRPr lang="en-IN" sz="1400" b="1" dirty="0">
              <a:latin typeface="Roboto" panose="02000000000000000000" pitchFamily="2" charset="0"/>
              <a:ea typeface="Roboto" panose="02000000000000000000" pitchFamily="2" charset="0"/>
              <a:cs typeface="Roboto" panose="02000000000000000000" pitchFamily="2" charset="0"/>
            </a:endParaRPr>
          </a:p>
        </p:txBody>
      </p:sp>
      <p:sp>
        <p:nvSpPr>
          <p:cNvPr id="1034" name="Slide Number Placeholder 15">
            <a:extLst>
              <a:ext uri="{FF2B5EF4-FFF2-40B4-BE49-F238E27FC236}">
                <a16:creationId xmlns:a16="http://schemas.microsoft.com/office/drawing/2014/main" id="{A73F3606-731D-382B-8CAD-2FF9BB55A866}"/>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pic>
        <p:nvPicPr>
          <p:cNvPr id="1036" name="Picture 1035">
            <a:extLst>
              <a:ext uri="{FF2B5EF4-FFF2-40B4-BE49-F238E27FC236}">
                <a16:creationId xmlns:a16="http://schemas.microsoft.com/office/drawing/2014/main" id="{C19D599A-B505-509F-B1EF-5694491F1D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1037" name="TextBox 1036">
            <a:extLst>
              <a:ext uri="{FF2B5EF4-FFF2-40B4-BE49-F238E27FC236}">
                <a16:creationId xmlns:a16="http://schemas.microsoft.com/office/drawing/2014/main" id="{10F2635A-85B9-1207-13D9-C0D2A7483BE9}"/>
              </a:ext>
            </a:extLst>
          </p:cNvPr>
          <p:cNvSpPr txBox="1"/>
          <p:nvPr/>
        </p:nvSpPr>
        <p:spPr>
          <a:xfrm>
            <a:off x="357286" y="282536"/>
            <a:ext cx="10009112" cy="523220"/>
          </a:xfrm>
          <a:prstGeom prst="rect">
            <a:avLst/>
          </a:prstGeom>
          <a:noFill/>
        </p:spPr>
        <p:txBody>
          <a:bodyPr wrap="square" rtlCol="0">
            <a:spAutoFit/>
          </a:bodyPr>
          <a:lstStyle/>
          <a:p>
            <a:r>
              <a:rPr lang="en-US" sz="2800" b="1" dirty="0">
                <a:latin typeface="Roboto" panose="02000000000000000000" pitchFamily="2" charset="0"/>
                <a:ea typeface="Roboto" panose="02000000000000000000" pitchFamily="2" charset="0"/>
                <a:cs typeface="Roboto" panose="02000000000000000000" pitchFamily="2" charset="0"/>
              </a:rPr>
              <a:t>Quant investing is simply Adaptive Investing </a:t>
            </a:r>
            <a:endParaRPr lang="en-IN" sz="2800" b="1" dirty="0">
              <a:latin typeface="Roboto" panose="02000000000000000000" pitchFamily="2" charset="0"/>
              <a:ea typeface="Roboto" panose="02000000000000000000" pitchFamily="2" charset="0"/>
              <a:cs typeface="Roboto" panose="02000000000000000000" pitchFamily="2" charset="0"/>
            </a:endParaRPr>
          </a:p>
        </p:txBody>
      </p:sp>
      <p:sp>
        <p:nvSpPr>
          <p:cNvPr id="1038" name="TextBox 1037">
            <a:extLst>
              <a:ext uri="{FF2B5EF4-FFF2-40B4-BE49-F238E27FC236}">
                <a16:creationId xmlns:a16="http://schemas.microsoft.com/office/drawing/2014/main" id="{C1D0E03E-56B4-D9B3-30D7-8D38B05E9F4B}"/>
              </a:ext>
            </a:extLst>
          </p:cNvPr>
          <p:cNvSpPr txBox="1"/>
          <p:nvPr/>
        </p:nvSpPr>
        <p:spPr>
          <a:xfrm>
            <a:off x="357286" y="960195"/>
            <a:ext cx="10945216" cy="584775"/>
          </a:xfrm>
          <a:prstGeom prst="rect">
            <a:avLst/>
          </a:prstGeom>
          <a:noFill/>
        </p:spPr>
        <p:txBody>
          <a:bodyPr wrap="square" rtlCol="0">
            <a:spAutoFit/>
          </a:bodyPr>
          <a:lstStyle/>
          <a:p>
            <a:r>
              <a:rPr lang="en-IN" sz="3200" b="1" dirty="0">
                <a:solidFill>
                  <a:srgbClr val="0A90CD"/>
                </a:solidFill>
                <a:latin typeface="Roboto" panose="02000000000000000000" pitchFamily="2" charset="0"/>
                <a:ea typeface="Roboto" panose="02000000000000000000" pitchFamily="2" charset="0"/>
                <a:cs typeface="Roboto" panose="02000000000000000000" pitchFamily="2" charset="0"/>
              </a:rPr>
              <a:t>What is adaptive investing? </a:t>
            </a:r>
          </a:p>
        </p:txBody>
      </p:sp>
    </p:spTree>
    <p:extLst>
      <p:ext uri="{BB962C8B-B14F-4D97-AF65-F5344CB8AC3E}">
        <p14:creationId xmlns:p14="http://schemas.microsoft.com/office/powerpoint/2010/main" val="2598949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1088502"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429D682C-E203-AD89-72F2-D737E197D0B9}"/>
              </a:ext>
            </a:extLst>
          </p:cNvPr>
          <p:cNvSpPr txBox="1"/>
          <p:nvPr/>
        </p:nvSpPr>
        <p:spPr>
          <a:xfrm>
            <a:off x="223056" y="117002"/>
            <a:ext cx="10264640" cy="523220"/>
          </a:xfrm>
          <a:prstGeom prst="rect">
            <a:avLst/>
          </a:prstGeom>
          <a:noFill/>
        </p:spPr>
        <p:txBody>
          <a:bodyPr wrap="square" rtlCol="0">
            <a:spAutoFit/>
          </a:bodyPr>
          <a:lstStyle/>
          <a:p>
            <a:r>
              <a:rPr lang="en-US" sz="2800" b="1" dirty="0">
                <a:solidFill>
                  <a:srgbClr val="0A90CD"/>
                </a:solidFill>
                <a:latin typeface="Roboto" panose="02000000000000000000" pitchFamily="2" charset="0"/>
                <a:ea typeface="Roboto" panose="02000000000000000000" pitchFamily="2" charset="0"/>
                <a:cs typeface="Roboto" panose="02000000000000000000" pitchFamily="2" charset="0"/>
              </a:rPr>
              <a:t>STYLE REGIME</a:t>
            </a:r>
            <a:endParaRPr lang="en-IN" sz="2800" b="1" dirty="0">
              <a:solidFill>
                <a:srgbClr val="0A90CD"/>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5" name="Chart 4">
            <a:extLst>
              <a:ext uri="{FF2B5EF4-FFF2-40B4-BE49-F238E27FC236}">
                <a16:creationId xmlns:a16="http://schemas.microsoft.com/office/drawing/2014/main" id="{9C96E2B5-363A-7A9B-1FBA-121B612293A0}"/>
              </a:ext>
            </a:extLst>
          </p:cNvPr>
          <p:cNvGraphicFramePr>
            <a:graphicFrameLocks/>
          </p:cNvGraphicFramePr>
          <p:nvPr>
            <p:extLst>
              <p:ext uri="{D42A27DB-BD31-4B8C-83A1-F6EECF244321}">
                <p14:modId xmlns:p14="http://schemas.microsoft.com/office/powerpoint/2010/main" val="245313226"/>
              </p:ext>
            </p:extLst>
          </p:nvPr>
        </p:nvGraphicFramePr>
        <p:xfrm>
          <a:off x="1055207" y="1074728"/>
          <a:ext cx="1008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903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7" name="TextBox 6">
            <a:extLst>
              <a:ext uri="{FF2B5EF4-FFF2-40B4-BE49-F238E27FC236}">
                <a16:creationId xmlns:a16="http://schemas.microsoft.com/office/drawing/2014/main" id="{8A5D243E-5926-6E9B-B97B-FD4108A976B0}"/>
              </a:ext>
            </a:extLst>
          </p:cNvPr>
          <p:cNvSpPr txBox="1">
            <a:spLocks/>
          </p:cNvSpPr>
          <p:nvPr/>
        </p:nvSpPr>
        <p:spPr>
          <a:xfrm>
            <a:off x="334566" y="6526138"/>
            <a:ext cx="4857784" cy="216049"/>
          </a:xfrm>
          <a:prstGeom prst="rect">
            <a:avLst/>
          </a:prstGeom>
          <a:noFill/>
        </p:spPr>
        <p:txBody>
          <a:bodyPr wrap="square" lIns="76800" tIns="38400" rIns="76800" bIns="38400" rtlCol="0">
            <a:spAutoFit/>
          </a:bodyPr>
          <a:lstStyle/>
          <a:p>
            <a:pPr algn="just"/>
            <a:r>
              <a:rPr lang="en-US" sz="900" b="1" i="1" dirty="0">
                <a:uFillTx/>
                <a:latin typeface="Roboto" panose="02000000000000000000" pitchFamily="2" charset="0"/>
                <a:ea typeface="Roboto" panose="02000000000000000000" pitchFamily="2" charset="0"/>
                <a:cs typeface="Arial" pitchFamily="34" charset="0"/>
              </a:rPr>
              <a:t>Source: PL</a:t>
            </a:r>
          </a:p>
        </p:txBody>
      </p:sp>
      <p:graphicFrame>
        <p:nvGraphicFramePr>
          <p:cNvPr id="5" name="Table 4">
            <a:extLst>
              <a:ext uri="{FF2B5EF4-FFF2-40B4-BE49-F238E27FC236}">
                <a16:creationId xmlns:a16="http://schemas.microsoft.com/office/drawing/2014/main" id="{31E8570E-AE16-716F-45B4-13456ED9F9CB}"/>
              </a:ext>
            </a:extLst>
          </p:cNvPr>
          <p:cNvGraphicFramePr>
            <a:graphicFrameLocks noGrp="1"/>
          </p:cNvGraphicFramePr>
          <p:nvPr>
            <p:extLst>
              <p:ext uri="{D42A27DB-BD31-4B8C-83A1-F6EECF244321}">
                <p14:modId xmlns:p14="http://schemas.microsoft.com/office/powerpoint/2010/main" val="4097772264"/>
              </p:ext>
            </p:extLst>
          </p:nvPr>
        </p:nvGraphicFramePr>
        <p:xfrm>
          <a:off x="335846" y="910154"/>
          <a:ext cx="11520000" cy="5580004"/>
        </p:xfrm>
        <a:graphic>
          <a:graphicData uri="http://schemas.openxmlformats.org/drawingml/2006/table">
            <a:tbl>
              <a:tblPr>
                <a:tableStyleId>{7DF18680-E054-41AD-8BC1-D1AEF772440D}</a:tableStyleId>
              </a:tblPr>
              <a:tblGrid>
                <a:gridCol w="1280000">
                  <a:extLst>
                    <a:ext uri="{9D8B030D-6E8A-4147-A177-3AD203B41FA5}">
                      <a16:colId xmlns:a16="http://schemas.microsoft.com/office/drawing/2014/main" val="20000"/>
                    </a:ext>
                  </a:extLst>
                </a:gridCol>
                <a:gridCol w="1280000">
                  <a:extLst>
                    <a:ext uri="{9D8B030D-6E8A-4147-A177-3AD203B41FA5}">
                      <a16:colId xmlns:a16="http://schemas.microsoft.com/office/drawing/2014/main" val="20001"/>
                    </a:ext>
                  </a:extLst>
                </a:gridCol>
                <a:gridCol w="1280000">
                  <a:extLst>
                    <a:ext uri="{9D8B030D-6E8A-4147-A177-3AD203B41FA5}">
                      <a16:colId xmlns:a16="http://schemas.microsoft.com/office/drawing/2014/main" val="20002"/>
                    </a:ext>
                  </a:extLst>
                </a:gridCol>
                <a:gridCol w="1280000">
                  <a:extLst>
                    <a:ext uri="{9D8B030D-6E8A-4147-A177-3AD203B41FA5}">
                      <a16:colId xmlns:a16="http://schemas.microsoft.com/office/drawing/2014/main" val="20003"/>
                    </a:ext>
                  </a:extLst>
                </a:gridCol>
                <a:gridCol w="1280000">
                  <a:extLst>
                    <a:ext uri="{9D8B030D-6E8A-4147-A177-3AD203B41FA5}">
                      <a16:colId xmlns:a16="http://schemas.microsoft.com/office/drawing/2014/main" val="20004"/>
                    </a:ext>
                  </a:extLst>
                </a:gridCol>
                <a:gridCol w="1280000">
                  <a:extLst>
                    <a:ext uri="{9D8B030D-6E8A-4147-A177-3AD203B41FA5}">
                      <a16:colId xmlns:a16="http://schemas.microsoft.com/office/drawing/2014/main" val="20005"/>
                    </a:ext>
                  </a:extLst>
                </a:gridCol>
                <a:gridCol w="1280000">
                  <a:extLst>
                    <a:ext uri="{9D8B030D-6E8A-4147-A177-3AD203B41FA5}">
                      <a16:colId xmlns:a16="http://schemas.microsoft.com/office/drawing/2014/main" val="20006"/>
                    </a:ext>
                  </a:extLst>
                </a:gridCol>
                <a:gridCol w="1280000">
                  <a:extLst>
                    <a:ext uri="{9D8B030D-6E8A-4147-A177-3AD203B41FA5}">
                      <a16:colId xmlns:a16="http://schemas.microsoft.com/office/drawing/2014/main" val="20007"/>
                    </a:ext>
                  </a:extLst>
                </a:gridCol>
                <a:gridCol w="1280000">
                  <a:extLst>
                    <a:ext uri="{9D8B030D-6E8A-4147-A177-3AD203B41FA5}">
                      <a16:colId xmlns:a16="http://schemas.microsoft.com/office/drawing/2014/main" val="20008"/>
                    </a:ext>
                  </a:extLst>
                </a:gridCol>
              </a:tblGrid>
              <a:tr h="479988">
                <a:tc>
                  <a:txBody>
                    <a:bodyPr/>
                    <a:lstStyle/>
                    <a:p>
                      <a:pPr marL="0" marR="0" indent="0" algn="ctr" defTabSz="1088502" rtl="0" eaLnBrk="1" fontAlgn="t" latinLnBrk="0" hangingPunct="1">
                        <a:lnSpc>
                          <a:spcPct val="100000"/>
                        </a:lnSpc>
                        <a:spcBef>
                          <a:spcPts val="0"/>
                        </a:spcBef>
                        <a:spcAft>
                          <a:spcPts val="0"/>
                        </a:spcAft>
                        <a:buClrTx/>
                        <a:buSzTx/>
                        <a:buFontTx/>
                        <a:buNone/>
                        <a:tabLst/>
                        <a:defRPr/>
                      </a:pPr>
                      <a:r>
                        <a:rPr lang="en-IN" sz="1200" b="1" u="none" strike="noStrike" dirty="0">
                          <a:effectLst/>
                          <a:latin typeface="Roboto" panose="02000000000000000000" pitchFamily="2" charset="0"/>
                          <a:ea typeface="Roboto" panose="02000000000000000000" pitchFamily="2" charset="0"/>
                        </a:rPr>
                        <a:t>Calendar </a:t>
                      </a:r>
                    </a:p>
                    <a:p>
                      <a:pPr marL="0" marR="0" indent="0" algn="ctr" defTabSz="1088502" rtl="0" eaLnBrk="1" fontAlgn="t" latinLnBrk="0" hangingPunct="1">
                        <a:lnSpc>
                          <a:spcPct val="100000"/>
                        </a:lnSpc>
                        <a:spcBef>
                          <a:spcPts val="0"/>
                        </a:spcBef>
                        <a:spcAft>
                          <a:spcPts val="0"/>
                        </a:spcAft>
                        <a:buClrTx/>
                        <a:buSzTx/>
                        <a:buFontTx/>
                        <a:buNone/>
                        <a:tabLst/>
                        <a:defRPr/>
                      </a:pPr>
                      <a:r>
                        <a:rPr lang="en-IN" sz="1200" b="1" u="none" strike="noStrike" dirty="0">
                          <a:effectLst/>
                          <a:latin typeface="Roboto" panose="02000000000000000000" pitchFamily="2" charset="0"/>
                          <a:ea typeface="Roboto" panose="02000000000000000000" pitchFamily="2" charset="0"/>
                        </a:rPr>
                        <a:t>Year</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solidFill>
                            <a:srgbClr val="EA4134"/>
                          </a:solidFill>
                          <a:effectLst/>
                          <a:latin typeface="Roboto" panose="02000000000000000000" pitchFamily="2" charset="0"/>
                          <a:ea typeface="Roboto" panose="02000000000000000000" pitchFamily="2" charset="0"/>
                        </a:rPr>
                        <a:t>Worst Performing Asset</a:t>
                      </a:r>
                      <a:endParaRPr lang="en-IN" sz="1200" b="1" i="0" u="none" strike="noStrike" dirty="0">
                        <a:solidFill>
                          <a:srgbClr val="EA4134"/>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effectLst/>
                          <a:latin typeface="Roboto" panose="02000000000000000000" pitchFamily="2" charset="0"/>
                          <a:ea typeface="Roboto" panose="02000000000000000000" pitchFamily="2" charset="0"/>
                        </a:rPr>
                        <a:t> </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effectLst/>
                          <a:latin typeface="Roboto" panose="02000000000000000000" pitchFamily="2" charset="0"/>
                          <a:ea typeface="Roboto" panose="02000000000000000000" pitchFamily="2" charset="0"/>
                        </a:rPr>
                        <a:t> </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effectLst/>
                          <a:latin typeface="Roboto" panose="02000000000000000000" pitchFamily="2" charset="0"/>
                          <a:ea typeface="Roboto" panose="02000000000000000000" pitchFamily="2" charset="0"/>
                        </a:rPr>
                        <a:t> </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effectLst/>
                          <a:latin typeface="Roboto" panose="02000000000000000000" pitchFamily="2" charset="0"/>
                          <a:ea typeface="Roboto" panose="02000000000000000000" pitchFamily="2" charset="0"/>
                        </a:rPr>
                        <a:t> </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effectLst/>
                          <a:latin typeface="Roboto" panose="02000000000000000000" pitchFamily="2" charset="0"/>
                          <a:ea typeface="Roboto" panose="02000000000000000000" pitchFamily="2" charset="0"/>
                        </a:rPr>
                        <a:t> </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effectLst/>
                          <a:latin typeface="Roboto" panose="02000000000000000000" pitchFamily="2" charset="0"/>
                          <a:ea typeface="Roboto" panose="02000000000000000000" pitchFamily="2" charset="0"/>
                        </a:rPr>
                        <a:t> </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1200" b="1" u="none" strike="noStrike" dirty="0">
                          <a:solidFill>
                            <a:srgbClr val="00B050"/>
                          </a:solidFill>
                          <a:effectLst/>
                          <a:latin typeface="Roboto" panose="02000000000000000000" pitchFamily="2" charset="0"/>
                          <a:ea typeface="Roboto" panose="02000000000000000000" pitchFamily="2" charset="0"/>
                        </a:rPr>
                        <a:t>Best Performing Asset</a:t>
                      </a:r>
                      <a:endParaRPr lang="en-IN" sz="1200" b="1" i="0" u="none" strike="noStrike" dirty="0">
                        <a:solidFill>
                          <a:srgbClr val="00B05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2007</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62%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74%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86%</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104%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125%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01"/>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2008</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-61%</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-60%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-51%</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-47%</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02"/>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2009</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72%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84%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85%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88%</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105%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112%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123%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164%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03"/>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2010</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Theme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15%</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26%</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extLst>
                  <a:ext uri="{0D108BD9-81ED-4DB2-BD59-A6C34878D82A}">
                    <a16:rowId xmlns:a16="http://schemas.microsoft.com/office/drawing/2014/main" val="10004"/>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2011</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-21%</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-12%</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extLst>
                  <a:ext uri="{0D108BD9-81ED-4DB2-BD59-A6C34878D82A}">
                    <a16:rowId xmlns:a16="http://schemas.microsoft.com/office/drawing/2014/main" val="10005"/>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2012</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31%</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a:t>
                      </a:r>
                      <a:r>
                        <a:rPr lang="en-IN" sz="900" b="0" u="none" strike="noStrike" dirty="0">
                          <a:solidFill>
                            <a:schemeClr val="bg1"/>
                          </a:solidFill>
                          <a:effectLst/>
                          <a:latin typeface="Roboto" panose="02000000000000000000" pitchFamily="2" charset="0"/>
                          <a:ea typeface="Roboto" panose="02000000000000000000" pitchFamily="2" charset="0"/>
                        </a:rPr>
                        <a:t> </a:t>
                      </a:r>
                      <a:br>
                        <a:rPr lang="en-IN" sz="900" b="0"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45%</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06"/>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2013</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11%</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25%</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extLst>
                  <a:ext uri="{0D108BD9-81ED-4DB2-BD59-A6C34878D82A}">
                    <a16:rowId xmlns:a16="http://schemas.microsoft.com/office/drawing/2014/main" val="10007"/>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2014</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Momentum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46%</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60%</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85%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08"/>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2015</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a:effectLst/>
                          <a:latin typeface="Roboto" panose="02000000000000000000" pitchFamily="2" charset="0"/>
                          <a:ea typeface="Roboto" panose="02000000000000000000" pitchFamily="2" charset="0"/>
                        </a:rPr>
                        <a:t>Low Volatility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-9%</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Growth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1%</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11%</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09"/>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2016</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-11%</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3%</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10"/>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2017</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62%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72%</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76%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77%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11"/>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2018</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Momentum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-19%</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-9%</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12"/>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2019</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Value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-14%</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-5%</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Quality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-3%</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8%</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2020</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Low Volatility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16%</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40%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a:t>
                      </a:r>
                      <a:r>
                        <a:rPr lang="en-IN" sz="900" b="1" u="none" strike="noStrike" dirty="0">
                          <a:effectLst/>
                          <a:latin typeface="Roboto" panose="02000000000000000000" pitchFamily="2" charset="0"/>
                          <a:ea typeface="Roboto" panose="02000000000000000000" pitchFamily="2" charset="0"/>
                        </a:rPr>
                        <a:t> </a:t>
                      </a:r>
                      <a:br>
                        <a:rPr lang="en-IN" sz="900" b="1" u="none" strike="noStrike" dirty="0">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41%</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extLst>
                  <a:ext uri="{0D108BD9-81ED-4DB2-BD59-A6C34878D82A}">
                    <a16:rowId xmlns:a16="http://schemas.microsoft.com/office/drawing/2014/main" val="10014"/>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2021</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a:effectLst/>
                          <a:latin typeface="Roboto" panose="02000000000000000000" pitchFamily="2" charset="0"/>
                          <a:ea typeface="Roboto" panose="02000000000000000000" pitchFamily="2" charset="0"/>
                        </a:rPr>
                        <a:t>Low Volatility </a:t>
                      </a:r>
                      <a:br>
                        <a:rPr lang="en-IN" sz="900" b="0" u="none" strike="noStrike">
                          <a:effectLst/>
                          <a:latin typeface="Roboto" panose="02000000000000000000" pitchFamily="2" charset="0"/>
                          <a:ea typeface="Roboto" panose="02000000000000000000" pitchFamily="2" charset="0"/>
                        </a:rPr>
                      </a:br>
                      <a:r>
                        <a:rPr lang="en-IN" sz="900" b="0" u="none" strike="noStrike">
                          <a:effectLst/>
                          <a:latin typeface="Roboto" panose="02000000000000000000" pitchFamily="2" charset="0"/>
                          <a:ea typeface="Roboto" panose="02000000000000000000" pitchFamily="2" charset="0"/>
                        </a:rPr>
                        <a:t>27%</a:t>
                      </a:r>
                      <a:endParaRPr lang="en-IN" sz="900" b="0" i="0" u="none" strike="noStrike">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33%</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65%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67%</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78%</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116%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15"/>
                  </a:ext>
                </a:extLst>
              </a:tr>
              <a:tr h="318751">
                <a:tc>
                  <a:txBody>
                    <a:bodyPr/>
                    <a:lstStyle/>
                    <a:p>
                      <a:pPr algn="ctr" fontAlgn="t"/>
                      <a:r>
                        <a:rPr lang="en-IN" sz="1200" b="1" u="none" strike="noStrike" dirty="0">
                          <a:effectLst/>
                          <a:latin typeface="Roboto" panose="02000000000000000000" pitchFamily="2" charset="0"/>
                          <a:ea typeface="Roboto" panose="02000000000000000000" pitchFamily="2" charset="0"/>
                        </a:rPr>
                        <a:t>2022</a:t>
                      </a:r>
                      <a:endParaRPr lang="en-IN" sz="12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Quality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-20%</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Growth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-9%</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NIFTY 500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Low Volatility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1" u="none" strike="noStrike" dirty="0">
                          <a:solidFill>
                            <a:schemeClr val="bg1"/>
                          </a:solidFill>
                          <a:effectLst/>
                          <a:latin typeface="Roboto" panose="02000000000000000000" pitchFamily="2" charset="0"/>
                          <a:ea typeface="Roboto" panose="02000000000000000000" pitchFamily="2" charset="0"/>
                        </a:rPr>
                        <a:t>Multi-Factor </a:t>
                      </a:r>
                      <a:br>
                        <a:rPr lang="en-IN" sz="900" b="1" u="none" strike="noStrike" dirty="0">
                          <a:solidFill>
                            <a:schemeClr val="bg1"/>
                          </a:solidFill>
                          <a:effectLst/>
                          <a:latin typeface="Roboto" panose="02000000000000000000" pitchFamily="2" charset="0"/>
                          <a:ea typeface="Roboto" panose="02000000000000000000" pitchFamily="2" charset="0"/>
                        </a:rPr>
                      </a:br>
                      <a:r>
                        <a:rPr lang="en-IN" sz="900" b="1" u="none" strike="noStrike" dirty="0">
                          <a:solidFill>
                            <a:schemeClr val="bg1"/>
                          </a:solidFill>
                          <a:effectLst/>
                          <a:latin typeface="Roboto" panose="02000000000000000000" pitchFamily="2" charset="0"/>
                          <a:ea typeface="Roboto" panose="02000000000000000000" pitchFamily="2" charset="0"/>
                        </a:rPr>
                        <a:t>11%</a:t>
                      </a:r>
                      <a:endParaRPr lang="en-IN" sz="900" b="1" i="0" u="none" strike="noStrike" dirty="0">
                        <a:solidFill>
                          <a:schemeClr val="bg1"/>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A90CD"/>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Value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14%</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Momentum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15%</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tc>
                  <a:txBody>
                    <a:bodyPr/>
                    <a:lstStyle/>
                    <a:p>
                      <a:pPr algn="ctr" fontAlgn="t"/>
                      <a:r>
                        <a:rPr lang="en-IN" sz="900" b="0" u="none" strike="noStrike" dirty="0">
                          <a:effectLst/>
                          <a:latin typeface="Roboto" panose="02000000000000000000" pitchFamily="2" charset="0"/>
                          <a:ea typeface="Roboto" panose="02000000000000000000" pitchFamily="2" charset="0"/>
                        </a:rPr>
                        <a:t>Theme </a:t>
                      </a:r>
                      <a:br>
                        <a:rPr lang="en-IN" sz="900" b="0" u="none" strike="noStrike" dirty="0">
                          <a:effectLst/>
                          <a:latin typeface="Roboto" panose="02000000000000000000" pitchFamily="2" charset="0"/>
                          <a:ea typeface="Roboto" panose="02000000000000000000" pitchFamily="2" charset="0"/>
                        </a:rPr>
                      </a:br>
                      <a:r>
                        <a:rPr lang="en-IN" sz="900" b="0" u="none" strike="noStrike" dirty="0">
                          <a:effectLst/>
                          <a:latin typeface="Roboto" panose="02000000000000000000" pitchFamily="2" charset="0"/>
                          <a:ea typeface="Roboto" panose="02000000000000000000" pitchFamily="2" charset="0"/>
                        </a:rPr>
                        <a:t>26%</a:t>
                      </a:r>
                      <a:endParaRPr lang="en-IN" sz="900" b="0"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C3E3F2"/>
                    </a:solidFill>
                  </a:tcPr>
                </a:tc>
                <a:extLst>
                  <a:ext uri="{0D108BD9-81ED-4DB2-BD59-A6C34878D82A}">
                    <a16:rowId xmlns:a16="http://schemas.microsoft.com/office/drawing/2014/main" val="10016"/>
                  </a:ext>
                </a:extLst>
              </a:tr>
            </a:tbl>
          </a:graphicData>
        </a:graphic>
      </p:graphicFrame>
      <p:sp>
        <p:nvSpPr>
          <p:cNvPr id="8" name="Left-Right Arrow 16">
            <a:extLst>
              <a:ext uri="{FF2B5EF4-FFF2-40B4-BE49-F238E27FC236}">
                <a16:creationId xmlns:a16="http://schemas.microsoft.com/office/drawing/2014/main" id="{B9406636-E0E5-CA32-9A8A-3CA82D04B02C}"/>
              </a:ext>
            </a:extLst>
          </p:cNvPr>
          <p:cNvSpPr/>
          <p:nvPr/>
        </p:nvSpPr>
        <p:spPr>
          <a:xfrm>
            <a:off x="3096062" y="909514"/>
            <a:ext cx="7320264" cy="360040"/>
          </a:xfrm>
          <a:prstGeom prst="leftRightArrow">
            <a:avLst/>
          </a:prstGeom>
          <a:gradFill flip="none" rotWithShape="1">
            <a:gsLst>
              <a:gs pos="0">
                <a:srgbClr val="EA4134"/>
              </a:gs>
              <a:gs pos="100000">
                <a:srgbClr val="92CFA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IN" sz="1100"/>
          </a:p>
        </p:txBody>
      </p:sp>
      <p:sp>
        <p:nvSpPr>
          <p:cNvPr id="2" name="TextBox 1">
            <a:extLst>
              <a:ext uri="{FF2B5EF4-FFF2-40B4-BE49-F238E27FC236}">
                <a16:creationId xmlns:a16="http://schemas.microsoft.com/office/drawing/2014/main" id="{0D718652-8D5A-805D-B806-A5D4503E2DD4}"/>
              </a:ext>
            </a:extLst>
          </p:cNvPr>
          <p:cNvSpPr txBox="1"/>
          <p:nvPr/>
        </p:nvSpPr>
        <p:spPr>
          <a:xfrm>
            <a:off x="223056" y="117002"/>
            <a:ext cx="10480662" cy="523220"/>
          </a:xfrm>
          <a:prstGeom prst="rect">
            <a:avLst/>
          </a:prstGeom>
          <a:noFill/>
        </p:spPr>
        <p:txBody>
          <a:bodyPr wrap="square" rtlCol="0">
            <a:spAutoFit/>
          </a:bodyPr>
          <a:lstStyle/>
          <a:p>
            <a:r>
              <a:rPr lang="en-US" sz="2800" b="1" dirty="0">
                <a:solidFill>
                  <a:srgbClr val="0A90CD"/>
                </a:solidFill>
                <a:latin typeface="Roboto" panose="02000000000000000000" pitchFamily="2" charset="0"/>
                <a:ea typeface="Roboto" panose="02000000000000000000" pitchFamily="2" charset="0"/>
                <a:cs typeface="Roboto" panose="02000000000000000000" pitchFamily="2" charset="0"/>
              </a:rPr>
              <a:t>Multi-factor Approach outperforms Benchmark 80% of the time</a:t>
            </a:r>
          </a:p>
        </p:txBody>
      </p:sp>
    </p:spTree>
    <p:extLst>
      <p:ext uri="{BB962C8B-B14F-4D97-AF65-F5344CB8AC3E}">
        <p14:creationId xmlns:p14="http://schemas.microsoft.com/office/powerpoint/2010/main" val="2052278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6" name="TextBox 5">
            <a:extLst>
              <a:ext uri="{FF2B5EF4-FFF2-40B4-BE49-F238E27FC236}">
                <a16:creationId xmlns:a16="http://schemas.microsoft.com/office/drawing/2014/main" id="{2DBB7740-111B-25AA-C0B5-93748B08D86A}"/>
              </a:ext>
            </a:extLst>
          </p:cNvPr>
          <p:cNvSpPr txBox="1"/>
          <p:nvPr/>
        </p:nvSpPr>
        <p:spPr>
          <a:xfrm>
            <a:off x="406574" y="243439"/>
            <a:ext cx="10080002" cy="954107"/>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A Balanced Multi-factor Approach outperforms Single-factor Approaches across cycles</a:t>
            </a:r>
          </a:p>
        </p:txBody>
      </p:sp>
      <p:sp>
        <p:nvSpPr>
          <p:cNvPr id="7" name="TextBox 6">
            <a:extLst>
              <a:ext uri="{FF2B5EF4-FFF2-40B4-BE49-F238E27FC236}">
                <a16:creationId xmlns:a16="http://schemas.microsoft.com/office/drawing/2014/main" id="{8A5D243E-5926-6E9B-B97B-FD4108A976B0}"/>
              </a:ext>
            </a:extLst>
          </p:cNvPr>
          <p:cNvSpPr txBox="1">
            <a:spLocks/>
          </p:cNvSpPr>
          <p:nvPr/>
        </p:nvSpPr>
        <p:spPr>
          <a:xfrm>
            <a:off x="478582" y="6526138"/>
            <a:ext cx="4857784" cy="216049"/>
          </a:xfrm>
          <a:prstGeom prst="rect">
            <a:avLst/>
          </a:prstGeom>
          <a:noFill/>
        </p:spPr>
        <p:txBody>
          <a:bodyPr wrap="square" lIns="76800" tIns="38400" rIns="76800" bIns="38400" rtlCol="0">
            <a:spAutoFit/>
          </a:bodyPr>
          <a:lstStyle/>
          <a:p>
            <a:pPr algn="just"/>
            <a:r>
              <a:rPr lang="en-US" sz="900" b="1" i="1" dirty="0">
                <a:uFillTx/>
                <a:latin typeface="Roboto" panose="02000000000000000000" pitchFamily="2" charset="0"/>
                <a:ea typeface="Roboto" panose="02000000000000000000" pitchFamily="2" charset="0"/>
                <a:cs typeface="Arial" pitchFamily="34" charset="0"/>
              </a:rPr>
              <a:t>Source: PL, From 01/10/2006 to 31/12/2022</a:t>
            </a:r>
          </a:p>
        </p:txBody>
      </p:sp>
      <p:graphicFrame>
        <p:nvGraphicFramePr>
          <p:cNvPr id="2" name="Chart 1">
            <a:extLst>
              <a:ext uri="{FF2B5EF4-FFF2-40B4-BE49-F238E27FC236}">
                <a16:creationId xmlns:a16="http://schemas.microsoft.com/office/drawing/2014/main" id="{3CB55308-5539-D000-66E5-5C59D86E8FB1}"/>
              </a:ext>
            </a:extLst>
          </p:cNvPr>
          <p:cNvGraphicFramePr>
            <a:graphicFrameLocks/>
          </p:cNvGraphicFramePr>
          <p:nvPr>
            <p:extLst>
              <p:ext uri="{D42A27DB-BD31-4B8C-83A1-F6EECF244321}">
                <p14:modId xmlns:p14="http://schemas.microsoft.com/office/powerpoint/2010/main" val="3339011887"/>
              </p:ext>
            </p:extLst>
          </p:nvPr>
        </p:nvGraphicFramePr>
        <p:xfrm>
          <a:off x="695206" y="1341562"/>
          <a:ext cx="1080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2443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7D814D-CB6B-40CC-DAEC-A1C8AAAA369C}"/>
              </a:ext>
            </a:extLst>
          </p:cNvPr>
          <p:cNvSpPr/>
          <p:nvPr/>
        </p:nvSpPr>
        <p:spPr>
          <a:xfrm>
            <a:off x="0" y="770"/>
            <a:ext cx="12190413" cy="1800000"/>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9" name="TextBox 8">
            <a:extLst>
              <a:ext uri="{FF2B5EF4-FFF2-40B4-BE49-F238E27FC236}">
                <a16:creationId xmlns:a16="http://schemas.microsoft.com/office/drawing/2014/main" id="{213DA9BB-6660-707D-55FE-256C624D30D1}"/>
              </a:ext>
            </a:extLst>
          </p:cNvPr>
          <p:cNvSpPr txBox="1"/>
          <p:nvPr/>
        </p:nvSpPr>
        <p:spPr>
          <a:xfrm>
            <a:off x="406574" y="315418"/>
            <a:ext cx="10080000" cy="954107"/>
          </a:xfrm>
          <a:prstGeom prst="rect">
            <a:avLst/>
          </a:prstGeom>
          <a:noFill/>
        </p:spPr>
        <p:txBody>
          <a:bodyPr wrap="square" rtlCol="0">
            <a:spAutoFit/>
          </a:bodyPr>
          <a:lstStyle/>
          <a:p>
            <a:pPr>
              <a:buClr>
                <a:srgbClr val="0A90CD"/>
              </a:buClr>
              <a:buSzPct val="150000"/>
            </a:pPr>
            <a:r>
              <a:rPr lang="en-US" sz="2800" b="1" dirty="0">
                <a:solidFill>
                  <a:schemeClr val="bg1"/>
                </a:solidFill>
                <a:latin typeface="Roboto" panose="02000000000000000000" pitchFamily="2" charset="0"/>
                <a:ea typeface="Roboto" panose="02000000000000000000" pitchFamily="2" charset="0"/>
                <a:cs typeface="Ebrima" panose="02000000000000000000" pitchFamily="2" charset="0"/>
              </a:rPr>
              <a:t>How to select and evaluate the right Quant strategies from an investment perspective</a:t>
            </a:r>
            <a:endParaRPr lang="en-US" sz="2400" dirty="0">
              <a:solidFill>
                <a:schemeClr val="bg1"/>
              </a:solidFill>
              <a:latin typeface="Roboto" panose="02000000000000000000" pitchFamily="2" charset="0"/>
              <a:ea typeface="Roboto" panose="02000000000000000000" pitchFamily="2" charset="0"/>
              <a:cs typeface="Ebrima" panose="02000000000000000000" pitchFamily="2" charset="0"/>
            </a:endParaRPr>
          </a:p>
        </p:txBody>
      </p:sp>
      <p:sp>
        <p:nvSpPr>
          <p:cNvPr id="22" name="TextBox 21">
            <a:extLst>
              <a:ext uri="{FF2B5EF4-FFF2-40B4-BE49-F238E27FC236}">
                <a16:creationId xmlns:a16="http://schemas.microsoft.com/office/drawing/2014/main" id="{6C462817-F817-F449-B7B1-C92A067D5579}"/>
              </a:ext>
            </a:extLst>
          </p:cNvPr>
          <p:cNvSpPr txBox="1"/>
          <p:nvPr/>
        </p:nvSpPr>
        <p:spPr>
          <a:xfrm>
            <a:off x="7329450" y="2349674"/>
            <a:ext cx="2160001" cy="2431435"/>
          </a:xfrm>
          <a:prstGeom prst="rect">
            <a:avLst/>
          </a:prstGeom>
          <a:noFill/>
        </p:spPr>
        <p:txBody>
          <a:bodyPr wrap="square">
            <a:spAutoFit/>
          </a:bodyPr>
          <a:lstStyle/>
          <a:p>
            <a:pPr marL="85725"/>
            <a:r>
              <a:rPr lang="en-US" sz="4400" b="1" dirty="0">
                <a:solidFill>
                  <a:srgbClr val="0A90CD"/>
                </a:solidFill>
                <a:latin typeface="Gilroy Black" panose="00000A00000000000000" pitchFamily="2" charset="0"/>
                <a:ea typeface="Roboto" panose="02000000000000000000" pitchFamily="2" charset="0"/>
              </a:rPr>
              <a:t>4</a:t>
            </a:r>
          </a:p>
          <a:p>
            <a:pPr marL="85725"/>
            <a:r>
              <a:rPr lang="en-US" sz="2000" b="1" dirty="0">
                <a:solidFill>
                  <a:srgbClr val="0A90CD"/>
                </a:solidFill>
                <a:latin typeface="Roboto" panose="02000000000000000000" pitchFamily="2" charset="0"/>
                <a:ea typeface="Roboto" panose="02000000000000000000" pitchFamily="2" charset="0"/>
              </a:rPr>
              <a:t>Risk-adjusted measures</a:t>
            </a:r>
          </a:p>
          <a:p>
            <a:pPr marL="85725"/>
            <a:endParaRPr lang="en-US" sz="2000" dirty="0">
              <a:latin typeface="Roboto" panose="02000000000000000000" pitchFamily="2" charset="0"/>
              <a:ea typeface="Roboto" panose="02000000000000000000" pitchFamily="2" charset="0"/>
            </a:endParaRPr>
          </a:p>
          <a:p>
            <a:pPr marL="85725"/>
            <a:r>
              <a:rPr lang="en-US" sz="1600" dirty="0">
                <a:latin typeface="Roboto" panose="02000000000000000000" pitchFamily="2" charset="0"/>
                <a:ea typeface="Roboto" panose="02000000000000000000" pitchFamily="2" charset="0"/>
              </a:rPr>
              <a:t>Sharpe, Sortino, Jensen Alpha, Treynor etc</a:t>
            </a:r>
          </a:p>
        </p:txBody>
      </p:sp>
      <p:sp>
        <p:nvSpPr>
          <p:cNvPr id="23" name="TextBox 22">
            <a:extLst>
              <a:ext uri="{FF2B5EF4-FFF2-40B4-BE49-F238E27FC236}">
                <a16:creationId xmlns:a16="http://schemas.microsoft.com/office/drawing/2014/main" id="{45FB0426-61B2-0DE6-98CD-1079D0344A58}"/>
              </a:ext>
            </a:extLst>
          </p:cNvPr>
          <p:cNvSpPr txBox="1"/>
          <p:nvPr/>
        </p:nvSpPr>
        <p:spPr>
          <a:xfrm>
            <a:off x="2756989" y="2349674"/>
            <a:ext cx="2140862" cy="2708434"/>
          </a:xfrm>
          <a:prstGeom prst="rect">
            <a:avLst/>
          </a:prstGeom>
          <a:noFill/>
        </p:spPr>
        <p:txBody>
          <a:bodyPr wrap="square">
            <a:spAutoFit/>
          </a:bodyPr>
          <a:lstStyle/>
          <a:p>
            <a:pPr marL="85725"/>
            <a:r>
              <a:rPr lang="en-US" sz="4400" b="1" dirty="0">
                <a:solidFill>
                  <a:srgbClr val="0A90CD"/>
                </a:solidFill>
                <a:latin typeface="Gilroy Black" panose="00000A00000000000000" pitchFamily="2" charset="0"/>
                <a:ea typeface="Roboto" panose="02000000000000000000" pitchFamily="2" charset="0"/>
              </a:rPr>
              <a:t>2</a:t>
            </a:r>
          </a:p>
          <a:p>
            <a:pPr marL="85725"/>
            <a:r>
              <a:rPr lang="en-US" sz="2000" b="1" dirty="0">
                <a:solidFill>
                  <a:srgbClr val="0A90CD"/>
                </a:solidFill>
                <a:latin typeface="Roboto" panose="02000000000000000000" pitchFamily="2" charset="0"/>
                <a:ea typeface="Roboto" panose="02000000000000000000" pitchFamily="2" charset="0"/>
              </a:rPr>
              <a:t>Objective</a:t>
            </a: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r>
              <a:rPr lang="en-US" sz="1600" dirty="0">
                <a:latin typeface="Roboto" panose="02000000000000000000" pitchFamily="2" charset="0"/>
                <a:ea typeface="Roboto" panose="02000000000000000000" pitchFamily="2" charset="0"/>
              </a:rPr>
              <a:t>Alpha generation, Absolute Returns, Consistent Returns, etc</a:t>
            </a:r>
          </a:p>
        </p:txBody>
      </p:sp>
      <p:sp>
        <p:nvSpPr>
          <p:cNvPr id="24" name="TextBox 23">
            <a:extLst>
              <a:ext uri="{FF2B5EF4-FFF2-40B4-BE49-F238E27FC236}">
                <a16:creationId xmlns:a16="http://schemas.microsoft.com/office/drawing/2014/main" id="{AE23207E-75BB-A34E-EC49-995500BD1835}"/>
              </a:ext>
            </a:extLst>
          </p:cNvPr>
          <p:cNvSpPr txBox="1"/>
          <p:nvPr/>
        </p:nvSpPr>
        <p:spPr>
          <a:xfrm>
            <a:off x="5032238" y="2349674"/>
            <a:ext cx="2162825" cy="2554545"/>
          </a:xfrm>
          <a:prstGeom prst="rect">
            <a:avLst/>
          </a:prstGeom>
          <a:noFill/>
        </p:spPr>
        <p:txBody>
          <a:bodyPr wrap="square">
            <a:spAutoFit/>
          </a:bodyPr>
          <a:lstStyle/>
          <a:p>
            <a:pPr marL="85725"/>
            <a:r>
              <a:rPr lang="en-US" sz="4400" b="1" dirty="0">
                <a:solidFill>
                  <a:srgbClr val="0A90CD"/>
                </a:solidFill>
                <a:latin typeface="Gilroy Black" panose="00000A00000000000000" pitchFamily="2" charset="0"/>
                <a:ea typeface="Roboto" panose="02000000000000000000" pitchFamily="2" charset="0"/>
              </a:rPr>
              <a:t>3</a:t>
            </a:r>
          </a:p>
          <a:p>
            <a:pPr marL="85725"/>
            <a:r>
              <a:rPr lang="en-US" sz="2000" b="1" dirty="0">
                <a:solidFill>
                  <a:srgbClr val="0A90CD"/>
                </a:solidFill>
                <a:latin typeface="Roboto" panose="02000000000000000000" pitchFamily="2" charset="0"/>
                <a:ea typeface="Roboto" panose="02000000000000000000" pitchFamily="2" charset="0"/>
              </a:rPr>
              <a:t>Returns</a:t>
            </a: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r>
              <a:rPr lang="en-US" sz="1600" dirty="0">
                <a:latin typeface="Roboto" panose="02000000000000000000" pitchFamily="2" charset="0"/>
                <a:ea typeface="Roboto" panose="02000000000000000000" pitchFamily="2" charset="0"/>
              </a:rPr>
              <a:t>Best/Worst/Median Rolling Returns, Drawdowns</a:t>
            </a:r>
          </a:p>
        </p:txBody>
      </p:sp>
      <p:sp>
        <p:nvSpPr>
          <p:cNvPr id="25" name="TextBox 24">
            <a:extLst>
              <a:ext uri="{FF2B5EF4-FFF2-40B4-BE49-F238E27FC236}">
                <a16:creationId xmlns:a16="http://schemas.microsoft.com/office/drawing/2014/main" id="{6C462817-F817-F449-B7B1-C92A067D5579}"/>
              </a:ext>
            </a:extLst>
          </p:cNvPr>
          <p:cNvSpPr txBox="1"/>
          <p:nvPr/>
        </p:nvSpPr>
        <p:spPr>
          <a:xfrm>
            <a:off x="9623839" y="2349674"/>
            <a:ext cx="2160000" cy="2708434"/>
          </a:xfrm>
          <a:prstGeom prst="rect">
            <a:avLst/>
          </a:prstGeom>
          <a:noFill/>
        </p:spPr>
        <p:txBody>
          <a:bodyPr wrap="square">
            <a:spAutoFit/>
          </a:bodyPr>
          <a:lstStyle/>
          <a:p>
            <a:pPr marL="85725"/>
            <a:r>
              <a:rPr lang="en-US" sz="4400" b="1" dirty="0">
                <a:solidFill>
                  <a:srgbClr val="0A90CD"/>
                </a:solidFill>
                <a:latin typeface="Gilroy Black" panose="00000A00000000000000" pitchFamily="2" charset="0"/>
                <a:ea typeface="Roboto" panose="02000000000000000000" pitchFamily="2" charset="0"/>
              </a:rPr>
              <a:t>5</a:t>
            </a:r>
          </a:p>
          <a:p>
            <a:pPr marL="85725"/>
            <a:r>
              <a:rPr lang="en-US" sz="2000" b="1" dirty="0">
                <a:solidFill>
                  <a:srgbClr val="0A90CD"/>
                </a:solidFill>
                <a:latin typeface="Roboto" panose="02000000000000000000" pitchFamily="2" charset="0"/>
                <a:ea typeface="Roboto" panose="02000000000000000000" pitchFamily="2" charset="0"/>
              </a:rPr>
              <a:t>Frameworks</a:t>
            </a: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r>
              <a:rPr lang="en-US" sz="1600" dirty="0">
                <a:latin typeface="Roboto" panose="02000000000000000000" pitchFamily="2" charset="0"/>
                <a:ea typeface="Roboto" panose="02000000000000000000" pitchFamily="2" charset="0"/>
              </a:rPr>
              <a:t>Risk Management</a:t>
            </a:r>
          </a:p>
          <a:p>
            <a:pPr marL="85725"/>
            <a:r>
              <a:rPr lang="en-US" sz="1600" dirty="0">
                <a:latin typeface="Roboto" panose="02000000000000000000" pitchFamily="2" charset="0"/>
                <a:ea typeface="Roboto" panose="02000000000000000000" pitchFamily="2" charset="0"/>
              </a:rPr>
              <a:t>Model Construction</a:t>
            </a:r>
          </a:p>
          <a:p>
            <a:pPr marL="85725"/>
            <a:r>
              <a:rPr lang="en-US" sz="1600" dirty="0">
                <a:latin typeface="Roboto" panose="02000000000000000000" pitchFamily="2" charset="0"/>
                <a:ea typeface="Roboto" panose="02000000000000000000" pitchFamily="2" charset="0"/>
              </a:rPr>
              <a:t>Model Design </a:t>
            </a:r>
          </a:p>
          <a:p>
            <a:pPr marL="85725"/>
            <a:r>
              <a:rPr lang="en-US" sz="1600" dirty="0">
                <a:latin typeface="Roboto" panose="02000000000000000000" pitchFamily="2" charset="0"/>
                <a:ea typeface="Roboto" panose="02000000000000000000" pitchFamily="2" charset="0"/>
              </a:rPr>
              <a:t>Model Architecture</a:t>
            </a:r>
          </a:p>
        </p:txBody>
      </p:sp>
      <p:sp>
        <p:nvSpPr>
          <p:cNvPr id="26" name="TextBox 25">
            <a:extLst>
              <a:ext uri="{FF2B5EF4-FFF2-40B4-BE49-F238E27FC236}">
                <a16:creationId xmlns:a16="http://schemas.microsoft.com/office/drawing/2014/main" id="{A488D677-8868-1515-0575-134BFE5D64A0}"/>
              </a:ext>
            </a:extLst>
          </p:cNvPr>
          <p:cNvSpPr txBox="1"/>
          <p:nvPr/>
        </p:nvSpPr>
        <p:spPr>
          <a:xfrm>
            <a:off x="470855" y="2349674"/>
            <a:ext cx="2151747" cy="3447098"/>
          </a:xfrm>
          <a:prstGeom prst="rect">
            <a:avLst/>
          </a:prstGeom>
          <a:noFill/>
        </p:spPr>
        <p:txBody>
          <a:bodyPr wrap="square">
            <a:spAutoFit/>
          </a:bodyPr>
          <a:lstStyle/>
          <a:p>
            <a:pPr marL="85725"/>
            <a:r>
              <a:rPr lang="en-US" sz="4400" b="1" dirty="0">
                <a:solidFill>
                  <a:srgbClr val="0A90CD"/>
                </a:solidFill>
                <a:latin typeface="Gilroy Black" panose="00000A00000000000000" pitchFamily="2" charset="0"/>
                <a:ea typeface="Roboto" panose="02000000000000000000" pitchFamily="2" charset="0"/>
              </a:rPr>
              <a:t>1</a:t>
            </a:r>
          </a:p>
          <a:p>
            <a:pPr marL="85725"/>
            <a:r>
              <a:rPr lang="en-US" sz="2000" b="1" dirty="0">
                <a:solidFill>
                  <a:srgbClr val="0A90CD"/>
                </a:solidFill>
                <a:latin typeface="Roboto" panose="02000000000000000000" pitchFamily="2" charset="0"/>
                <a:ea typeface="Roboto" panose="02000000000000000000" pitchFamily="2" charset="0"/>
              </a:rPr>
              <a:t>Strategy</a:t>
            </a: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endParaRPr lang="en-US" sz="1400" dirty="0">
              <a:latin typeface="Roboto" panose="02000000000000000000" pitchFamily="2" charset="0"/>
              <a:ea typeface="Roboto" panose="02000000000000000000" pitchFamily="2" charset="0"/>
            </a:endParaRPr>
          </a:p>
          <a:p>
            <a:pPr marL="85725"/>
            <a:r>
              <a:rPr lang="en-US" sz="1600" dirty="0">
                <a:latin typeface="Roboto" panose="02000000000000000000" pitchFamily="2" charset="0"/>
                <a:ea typeface="Roboto" panose="02000000000000000000" pitchFamily="2" charset="0"/>
              </a:rPr>
              <a:t>Asset Allocation, Long only Equity, Factor Strategy, Long Short, Factor Rotation, Sector Rotation, Thematic, Smart beta etc</a:t>
            </a:r>
          </a:p>
        </p:txBody>
      </p:sp>
      <p:pic>
        <p:nvPicPr>
          <p:cNvPr id="2" name="Graphic 1">
            <a:extLst>
              <a:ext uri="{FF2B5EF4-FFF2-40B4-BE49-F238E27FC236}">
                <a16:creationId xmlns:a16="http://schemas.microsoft.com/office/drawing/2014/main" id="{96F69964-F473-DEC9-3C98-7DCF1A7DF8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30793" y="135398"/>
            <a:ext cx="948754" cy="360040"/>
          </a:xfrm>
          <a:prstGeom prst="rect">
            <a:avLst/>
          </a:prstGeom>
        </p:spPr>
      </p:pic>
    </p:spTree>
    <p:extLst>
      <p:ext uri="{BB962C8B-B14F-4D97-AF65-F5344CB8AC3E}">
        <p14:creationId xmlns:p14="http://schemas.microsoft.com/office/powerpoint/2010/main" val="2284132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38" name="TextBox 37">
            <a:extLst>
              <a:ext uri="{FF2B5EF4-FFF2-40B4-BE49-F238E27FC236}">
                <a16:creationId xmlns:a16="http://schemas.microsoft.com/office/drawing/2014/main" id="{ED83314A-E9BA-7D8D-1406-DCF5669A38F7}"/>
              </a:ext>
            </a:extLst>
          </p:cNvPr>
          <p:cNvSpPr txBox="1"/>
          <p:nvPr/>
        </p:nvSpPr>
        <p:spPr>
          <a:xfrm>
            <a:off x="1055166" y="1085546"/>
            <a:ext cx="4680000" cy="306879"/>
          </a:xfrm>
          <a:prstGeom prst="rect">
            <a:avLst/>
          </a:prstGeom>
          <a:noFill/>
        </p:spPr>
        <p:txBody>
          <a:bodyPr wrap="square">
            <a:spAutoFit/>
          </a:bodyPr>
          <a:lstStyle/>
          <a:p>
            <a:pPr lvl="0" algn="just">
              <a:lnSpc>
                <a:spcPct val="105000"/>
              </a:lnSpc>
              <a:spcAft>
                <a:spcPts val="800"/>
              </a:spcAft>
            </a:pPr>
            <a:r>
              <a:rPr lang="en-GB" sz="1400" b="1" kern="0" dirty="0">
                <a:effectLst/>
                <a:latin typeface="Roboto" panose="02000000000000000000" pitchFamily="2" charset="0"/>
                <a:ea typeface="Roboto" panose="02000000000000000000" pitchFamily="2" charset="0"/>
                <a:cs typeface="Times New Roman" panose="02020603050405020304" pitchFamily="18" charset="0"/>
              </a:rPr>
              <a:t>Humans Cant Multi Task, but Computers Can</a:t>
            </a:r>
            <a:endParaRPr lang="en-IN" sz="1400" kern="1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52" name="TextBox 51">
            <a:extLst>
              <a:ext uri="{FF2B5EF4-FFF2-40B4-BE49-F238E27FC236}">
                <a16:creationId xmlns:a16="http://schemas.microsoft.com/office/drawing/2014/main" id="{479C5360-971F-B406-57E8-67BEFF4E5D10}"/>
              </a:ext>
            </a:extLst>
          </p:cNvPr>
          <p:cNvSpPr txBox="1"/>
          <p:nvPr/>
        </p:nvSpPr>
        <p:spPr>
          <a:xfrm>
            <a:off x="1030379" y="2910502"/>
            <a:ext cx="4680000" cy="533095"/>
          </a:xfrm>
          <a:prstGeom prst="rect">
            <a:avLst/>
          </a:prstGeom>
          <a:noFill/>
        </p:spPr>
        <p:txBody>
          <a:bodyPr wrap="square">
            <a:spAutoFit/>
          </a:bodyPr>
          <a:lstStyle/>
          <a:p>
            <a:pPr lvl="0" algn="just">
              <a:lnSpc>
                <a:spcPct val="105000"/>
              </a:lnSpc>
              <a:spcAft>
                <a:spcPts val="800"/>
              </a:spcAft>
            </a:pPr>
            <a:r>
              <a:rPr lang="en-US" sz="1400" b="1" kern="0" dirty="0">
                <a:effectLst/>
                <a:latin typeface="Roboto" panose="02000000000000000000" pitchFamily="2" charset="0"/>
                <a:ea typeface="Roboto" panose="02000000000000000000" pitchFamily="2" charset="0"/>
                <a:cs typeface="Times New Roman" panose="02020603050405020304" pitchFamily="18" charset="0"/>
              </a:rPr>
              <a:t>Active manager can </a:t>
            </a:r>
            <a:r>
              <a:rPr lang="en-US" sz="1400" b="1" kern="0" dirty="0" err="1">
                <a:effectLst/>
                <a:latin typeface="Roboto" panose="02000000000000000000" pitchFamily="2" charset="0"/>
                <a:ea typeface="Roboto" panose="02000000000000000000" pitchFamily="2" charset="0"/>
                <a:cs typeface="Times New Roman" panose="02020603050405020304" pitchFamily="18" charset="0"/>
              </a:rPr>
              <a:t>analyse</a:t>
            </a:r>
            <a:r>
              <a:rPr lang="en-US" sz="1400" b="1" kern="0" dirty="0">
                <a:effectLst/>
                <a:latin typeface="Roboto" panose="02000000000000000000" pitchFamily="2" charset="0"/>
                <a:ea typeface="Roboto" panose="02000000000000000000" pitchFamily="2" charset="0"/>
                <a:cs typeface="Times New Roman" panose="02020603050405020304" pitchFamily="18" charset="0"/>
              </a:rPr>
              <a:t> 50 companies before making a decision, Quant can </a:t>
            </a:r>
            <a:r>
              <a:rPr lang="en-US" sz="1400" b="1" kern="0" dirty="0" err="1">
                <a:effectLst/>
                <a:latin typeface="Roboto" panose="02000000000000000000" pitchFamily="2" charset="0"/>
                <a:ea typeface="Roboto" panose="02000000000000000000" pitchFamily="2" charset="0"/>
                <a:cs typeface="Times New Roman" panose="02020603050405020304" pitchFamily="18" charset="0"/>
              </a:rPr>
              <a:t>analyse</a:t>
            </a:r>
            <a:r>
              <a:rPr lang="en-US" sz="1400" b="1" kern="0" dirty="0">
                <a:effectLst/>
                <a:latin typeface="Roboto" panose="02000000000000000000" pitchFamily="2" charset="0"/>
                <a:ea typeface="Roboto" panose="02000000000000000000" pitchFamily="2" charset="0"/>
                <a:cs typeface="Times New Roman" panose="02020603050405020304" pitchFamily="18" charset="0"/>
              </a:rPr>
              <a:t> 500 companies</a:t>
            </a:r>
          </a:p>
        </p:txBody>
      </p:sp>
      <p:sp>
        <p:nvSpPr>
          <p:cNvPr id="60" name="TextBox 59">
            <a:extLst>
              <a:ext uri="{FF2B5EF4-FFF2-40B4-BE49-F238E27FC236}">
                <a16:creationId xmlns:a16="http://schemas.microsoft.com/office/drawing/2014/main" id="{AC02E020-B52E-136D-8818-3E8A7C4D7F19}"/>
              </a:ext>
            </a:extLst>
          </p:cNvPr>
          <p:cNvSpPr txBox="1"/>
          <p:nvPr/>
        </p:nvSpPr>
        <p:spPr>
          <a:xfrm>
            <a:off x="1051316" y="4961225"/>
            <a:ext cx="4680000" cy="307777"/>
          </a:xfrm>
          <a:prstGeom prst="rect">
            <a:avLst/>
          </a:prstGeom>
          <a:noFill/>
        </p:spPr>
        <p:txBody>
          <a:bodyPr wrap="square">
            <a:spAutoFit/>
          </a:bodyPr>
          <a:lstStyle/>
          <a:p>
            <a:pPr algn="just"/>
            <a:r>
              <a:rPr lang="en-US" sz="1400" b="1" kern="0" dirty="0">
                <a:effectLst/>
                <a:latin typeface="Roboto" panose="02000000000000000000" pitchFamily="2" charset="0"/>
                <a:ea typeface="Roboto" panose="02000000000000000000" pitchFamily="2" charset="0"/>
                <a:cs typeface="Times New Roman" panose="02020603050405020304" pitchFamily="18" charset="0"/>
              </a:rPr>
              <a:t>Life with Google Maps and Life Without Google Maps </a:t>
            </a:r>
          </a:p>
        </p:txBody>
      </p:sp>
      <p:sp>
        <p:nvSpPr>
          <p:cNvPr id="67" name="Slide Number Placeholder 15">
            <a:extLst>
              <a:ext uri="{FF2B5EF4-FFF2-40B4-BE49-F238E27FC236}">
                <a16:creationId xmlns:a16="http://schemas.microsoft.com/office/drawing/2014/main" id="{C39CB1E8-BA15-5012-C3BC-4C8A445BE015}"/>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68" name="TextBox 67">
            <a:extLst>
              <a:ext uri="{FF2B5EF4-FFF2-40B4-BE49-F238E27FC236}">
                <a16:creationId xmlns:a16="http://schemas.microsoft.com/office/drawing/2014/main" id="{853B45DD-9F28-902C-9AAC-9974A1132AA2}"/>
              </a:ext>
            </a:extLst>
          </p:cNvPr>
          <p:cNvSpPr txBox="1"/>
          <p:nvPr/>
        </p:nvSpPr>
        <p:spPr>
          <a:xfrm>
            <a:off x="207451" y="170270"/>
            <a:ext cx="10136227" cy="523220"/>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Why Life with Quant is better than Life without Quant?</a:t>
            </a:r>
          </a:p>
        </p:txBody>
      </p:sp>
      <p:sp>
        <p:nvSpPr>
          <p:cNvPr id="55" name="TextBox 54">
            <a:extLst>
              <a:ext uri="{FF2B5EF4-FFF2-40B4-BE49-F238E27FC236}">
                <a16:creationId xmlns:a16="http://schemas.microsoft.com/office/drawing/2014/main" id="{0B1081AC-0B3E-D327-3280-FD13647CEE76}"/>
              </a:ext>
            </a:extLst>
          </p:cNvPr>
          <p:cNvSpPr txBox="1"/>
          <p:nvPr/>
        </p:nvSpPr>
        <p:spPr>
          <a:xfrm>
            <a:off x="1030379" y="1946407"/>
            <a:ext cx="4680000" cy="523220"/>
          </a:xfrm>
          <a:prstGeom prst="rect">
            <a:avLst/>
          </a:prstGeom>
          <a:noFill/>
        </p:spPr>
        <p:txBody>
          <a:bodyPr wrap="square">
            <a:spAutoFit/>
          </a:bodyPr>
          <a:lstStyle/>
          <a:p>
            <a:pPr algn="just"/>
            <a:r>
              <a:rPr lang="en-US" sz="1400" b="1" kern="0" dirty="0">
                <a:effectLst/>
                <a:latin typeface="Roboto" panose="02000000000000000000" pitchFamily="2" charset="0"/>
                <a:ea typeface="Roboto" panose="02000000000000000000" pitchFamily="2" charset="0"/>
                <a:cs typeface="Times New Roman" panose="02020603050405020304" pitchFamily="18" charset="0"/>
              </a:rPr>
              <a:t>Standardized quality of accurate output , VS subjective unreliable Inconsistent quality of output by humans</a:t>
            </a:r>
          </a:p>
        </p:txBody>
      </p:sp>
      <p:sp>
        <p:nvSpPr>
          <p:cNvPr id="44" name="TextBox 43">
            <a:extLst>
              <a:ext uri="{FF2B5EF4-FFF2-40B4-BE49-F238E27FC236}">
                <a16:creationId xmlns:a16="http://schemas.microsoft.com/office/drawing/2014/main" id="{DF307918-A313-D894-DA00-D5751616757D}"/>
              </a:ext>
            </a:extLst>
          </p:cNvPr>
          <p:cNvSpPr txBox="1"/>
          <p:nvPr/>
        </p:nvSpPr>
        <p:spPr>
          <a:xfrm>
            <a:off x="1051316" y="3992642"/>
            <a:ext cx="4680000" cy="306879"/>
          </a:xfrm>
          <a:prstGeom prst="rect">
            <a:avLst/>
          </a:prstGeom>
          <a:noFill/>
        </p:spPr>
        <p:txBody>
          <a:bodyPr wrap="square">
            <a:spAutoFit/>
          </a:bodyPr>
          <a:lstStyle/>
          <a:p>
            <a:pPr lvl="0" algn="just">
              <a:lnSpc>
                <a:spcPct val="105000"/>
              </a:lnSpc>
              <a:spcAft>
                <a:spcPts val="800"/>
              </a:spcAft>
            </a:pPr>
            <a:r>
              <a:rPr lang="en-US" sz="1400" b="1" kern="0" dirty="0">
                <a:effectLst/>
                <a:latin typeface="Roboto" panose="02000000000000000000" pitchFamily="2" charset="0"/>
                <a:ea typeface="Roboto" panose="02000000000000000000" pitchFamily="2" charset="0"/>
                <a:cs typeface="Times New Roman" panose="02020603050405020304" pitchFamily="18" charset="0"/>
              </a:rPr>
              <a:t>Not Man vs Machine, we believe in Man with Machine</a:t>
            </a:r>
          </a:p>
        </p:txBody>
      </p:sp>
      <p:sp>
        <p:nvSpPr>
          <p:cNvPr id="70" name="TextBox 69">
            <a:extLst>
              <a:ext uri="{FF2B5EF4-FFF2-40B4-BE49-F238E27FC236}">
                <a16:creationId xmlns:a16="http://schemas.microsoft.com/office/drawing/2014/main" id="{3A71C949-40F6-4DD8-BCD3-EC86D2388007}"/>
              </a:ext>
            </a:extLst>
          </p:cNvPr>
          <p:cNvSpPr txBox="1"/>
          <p:nvPr/>
        </p:nvSpPr>
        <p:spPr>
          <a:xfrm>
            <a:off x="1051316" y="5817598"/>
            <a:ext cx="4680000" cy="306879"/>
          </a:xfrm>
          <a:prstGeom prst="rect">
            <a:avLst/>
          </a:prstGeom>
          <a:noFill/>
        </p:spPr>
        <p:txBody>
          <a:bodyPr wrap="square">
            <a:spAutoFit/>
          </a:bodyPr>
          <a:lstStyle/>
          <a:p>
            <a:pPr lvl="0" algn="just">
              <a:lnSpc>
                <a:spcPct val="105000"/>
              </a:lnSpc>
              <a:spcAft>
                <a:spcPts val="800"/>
              </a:spcAft>
            </a:pPr>
            <a:r>
              <a:rPr lang="en-US" sz="1400" b="1" kern="0" dirty="0">
                <a:effectLst/>
                <a:latin typeface="Roboto" panose="02000000000000000000" pitchFamily="2" charset="0"/>
                <a:ea typeface="Roboto" panose="02000000000000000000" pitchFamily="2" charset="0"/>
                <a:cs typeface="Times New Roman" panose="02020603050405020304" pitchFamily="18" charset="0"/>
              </a:rPr>
              <a:t>Using Yellow Pages vs using Justdial or Google </a:t>
            </a:r>
          </a:p>
        </p:txBody>
      </p:sp>
      <p:sp>
        <p:nvSpPr>
          <p:cNvPr id="5" name="Freeform: Shape 4">
            <a:extLst>
              <a:ext uri="{FF2B5EF4-FFF2-40B4-BE49-F238E27FC236}">
                <a16:creationId xmlns:a16="http://schemas.microsoft.com/office/drawing/2014/main" id="{B3073D47-A99F-5F52-A4F2-8432E1C4D894}"/>
              </a:ext>
            </a:extLst>
          </p:cNvPr>
          <p:cNvSpPr/>
          <p:nvPr/>
        </p:nvSpPr>
        <p:spPr>
          <a:xfrm>
            <a:off x="442638" y="1006253"/>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1</a:t>
            </a:r>
          </a:p>
        </p:txBody>
      </p:sp>
      <p:sp>
        <p:nvSpPr>
          <p:cNvPr id="10" name="Freeform: Shape 9">
            <a:extLst>
              <a:ext uri="{FF2B5EF4-FFF2-40B4-BE49-F238E27FC236}">
                <a16:creationId xmlns:a16="http://schemas.microsoft.com/office/drawing/2014/main" id="{53E72B7C-C6E7-D13F-A897-8C63B67B3F53}"/>
              </a:ext>
            </a:extLst>
          </p:cNvPr>
          <p:cNvSpPr/>
          <p:nvPr/>
        </p:nvSpPr>
        <p:spPr>
          <a:xfrm>
            <a:off x="442638" y="1949831"/>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2</a:t>
            </a:r>
          </a:p>
        </p:txBody>
      </p:sp>
      <p:sp>
        <p:nvSpPr>
          <p:cNvPr id="11" name="Freeform: Shape 10">
            <a:extLst>
              <a:ext uri="{FF2B5EF4-FFF2-40B4-BE49-F238E27FC236}">
                <a16:creationId xmlns:a16="http://schemas.microsoft.com/office/drawing/2014/main" id="{EA34752C-9BF4-C40E-B7B9-34CC57EFC34F}"/>
              </a:ext>
            </a:extLst>
          </p:cNvPr>
          <p:cNvSpPr/>
          <p:nvPr/>
        </p:nvSpPr>
        <p:spPr>
          <a:xfrm>
            <a:off x="442638" y="2893409"/>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3</a:t>
            </a:r>
          </a:p>
        </p:txBody>
      </p:sp>
      <p:sp>
        <p:nvSpPr>
          <p:cNvPr id="12" name="Freeform: Shape 11">
            <a:extLst>
              <a:ext uri="{FF2B5EF4-FFF2-40B4-BE49-F238E27FC236}">
                <a16:creationId xmlns:a16="http://schemas.microsoft.com/office/drawing/2014/main" id="{7CE2F1BB-4564-8EE2-AFF2-24DCF4459F38}"/>
              </a:ext>
            </a:extLst>
          </p:cNvPr>
          <p:cNvSpPr/>
          <p:nvPr/>
        </p:nvSpPr>
        <p:spPr>
          <a:xfrm>
            <a:off x="442638" y="3836987"/>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4</a:t>
            </a:r>
          </a:p>
        </p:txBody>
      </p:sp>
      <p:sp>
        <p:nvSpPr>
          <p:cNvPr id="13" name="Freeform: Shape 12">
            <a:extLst>
              <a:ext uri="{FF2B5EF4-FFF2-40B4-BE49-F238E27FC236}">
                <a16:creationId xmlns:a16="http://schemas.microsoft.com/office/drawing/2014/main" id="{C5F25562-E69D-FA60-7AC0-E77FEF819495}"/>
              </a:ext>
            </a:extLst>
          </p:cNvPr>
          <p:cNvSpPr/>
          <p:nvPr/>
        </p:nvSpPr>
        <p:spPr>
          <a:xfrm>
            <a:off x="442638" y="4780565"/>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5</a:t>
            </a:r>
          </a:p>
        </p:txBody>
      </p:sp>
      <p:sp>
        <p:nvSpPr>
          <p:cNvPr id="14" name="Freeform: Shape 13">
            <a:extLst>
              <a:ext uri="{FF2B5EF4-FFF2-40B4-BE49-F238E27FC236}">
                <a16:creationId xmlns:a16="http://schemas.microsoft.com/office/drawing/2014/main" id="{5A8E8EB6-473F-601B-5700-130F8DFFF4AC}"/>
              </a:ext>
            </a:extLst>
          </p:cNvPr>
          <p:cNvSpPr/>
          <p:nvPr/>
        </p:nvSpPr>
        <p:spPr>
          <a:xfrm>
            <a:off x="442638" y="5724145"/>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6</a:t>
            </a:r>
          </a:p>
        </p:txBody>
      </p:sp>
      <p:sp>
        <p:nvSpPr>
          <p:cNvPr id="15" name="TextBox 14">
            <a:extLst>
              <a:ext uri="{FF2B5EF4-FFF2-40B4-BE49-F238E27FC236}">
                <a16:creationId xmlns:a16="http://schemas.microsoft.com/office/drawing/2014/main" id="{0AE84D16-BEFA-1475-2D09-5BFBF9A848BA}"/>
              </a:ext>
            </a:extLst>
          </p:cNvPr>
          <p:cNvSpPr txBox="1"/>
          <p:nvPr/>
        </p:nvSpPr>
        <p:spPr>
          <a:xfrm>
            <a:off x="7056097" y="1060815"/>
            <a:ext cx="4680000" cy="533095"/>
          </a:xfrm>
          <a:prstGeom prst="rect">
            <a:avLst/>
          </a:prstGeom>
          <a:noFill/>
        </p:spPr>
        <p:txBody>
          <a:bodyPr wrap="square">
            <a:spAutoFit/>
          </a:bodyPr>
          <a:lstStyle/>
          <a:p>
            <a:pPr lvl="0" algn="just">
              <a:lnSpc>
                <a:spcPct val="105000"/>
              </a:lnSpc>
              <a:spcAft>
                <a:spcPts val="800"/>
              </a:spcAft>
            </a:pPr>
            <a:r>
              <a:rPr lang="en-US" sz="1400" b="1" kern="0" dirty="0">
                <a:effectLst/>
                <a:latin typeface="Roboto" panose="02000000000000000000" pitchFamily="2" charset="0"/>
                <a:ea typeface="Roboto" panose="02000000000000000000" pitchFamily="2" charset="0"/>
                <a:cs typeface="Times New Roman" panose="02020603050405020304" pitchFamily="18" charset="0"/>
              </a:rPr>
              <a:t>Knowing the Right thing to do vs Doing the Right Thing – Wanting to Workout vs Actually Working Out</a:t>
            </a:r>
          </a:p>
        </p:txBody>
      </p:sp>
      <p:sp>
        <p:nvSpPr>
          <p:cNvPr id="16" name="TextBox 15">
            <a:extLst>
              <a:ext uri="{FF2B5EF4-FFF2-40B4-BE49-F238E27FC236}">
                <a16:creationId xmlns:a16="http://schemas.microsoft.com/office/drawing/2014/main" id="{8E45CC38-C951-2BA5-3C83-41C2D8F462F1}"/>
              </a:ext>
            </a:extLst>
          </p:cNvPr>
          <p:cNvSpPr txBox="1"/>
          <p:nvPr/>
        </p:nvSpPr>
        <p:spPr>
          <a:xfrm>
            <a:off x="7031310" y="2885771"/>
            <a:ext cx="4680000" cy="533095"/>
          </a:xfrm>
          <a:prstGeom prst="rect">
            <a:avLst/>
          </a:prstGeom>
          <a:noFill/>
        </p:spPr>
        <p:txBody>
          <a:bodyPr wrap="square">
            <a:spAutoFit/>
          </a:bodyPr>
          <a:lstStyle/>
          <a:p>
            <a:pPr lvl="0" algn="just">
              <a:lnSpc>
                <a:spcPct val="105000"/>
              </a:lnSpc>
              <a:spcAft>
                <a:spcPts val="800"/>
              </a:spcAft>
            </a:pPr>
            <a:r>
              <a:rPr lang="en-US" sz="1400" b="1" kern="0" dirty="0">
                <a:effectLst/>
                <a:latin typeface="Roboto" panose="02000000000000000000" pitchFamily="2" charset="0"/>
                <a:ea typeface="Roboto" panose="02000000000000000000" pitchFamily="2" charset="0"/>
                <a:cs typeface="Times New Roman" panose="02020603050405020304" pitchFamily="18" charset="0"/>
              </a:rPr>
              <a:t>Being an Influencer vs Being Influential: Allocating Money to Stocks vs Investing Money using a process</a:t>
            </a:r>
          </a:p>
        </p:txBody>
      </p:sp>
      <p:sp>
        <p:nvSpPr>
          <p:cNvPr id="17" name="TextBox 16">
            <a:extLst>
              <a:ext uri="{FF2B5EF4-FFF2-40B4-BE49-F238E27FC236}">
                <a16:creationId xmlns:a16="http://schemas.microsoft.com/office/drawing/2014/main" id="{6C15450C-E6F1-EB5F-9ADE-5E0114707274}"/>
              </a:ext>
            </a:extLst>
          </p:cNvPr>
          <p:cNvSpPr txBox="1"/>
          <p:nvPr/>
        </p:nvSpPr>
        <p:spPr>
          <a:xfrm>
            <a:off x="7052247" y="4936494"/>
            <a:ext cx="4680000" cy="523220"/>
          </a:xfrm>
          <a:prstGeom prst="rect">
            <a:avLst/>
          </a:prstGeom>
          <a:noFill/>
        </p:spPr>
        <p:txBody>
          <a:bodyPr wrap="square">
            <a:spAutoFit/>
          </a:bodyPr>
          <a:lstStyle/>
          <a:p>
            <a:pPr algn="just"/>
            <a:r>
              <a:rPr lang="en-US" sz="1400" b="1" kern="0" dirty="0">
                <a:effectLst/>
                <a:latin typeface="Roboto" panose="02000000000000000000" pitchFamily="2" charset="0"/>
                <a:ea typeface="Roboto" panose="02000000000000000000" pitchFamily="2" charset="0"/>
                <a:cs typeface="Times New Roman" panose="02020603050405020304" pitchFamily="18" charset="0"/>
              </a:rPr>
              <a:t>Knowledge does not help unless its actionable and adds value. Knowledge adds value only once its put in action.</a:t>
            </a:r>
          </a:p>
        </p:txBody>
      </p:sp>
      <p:sp>
        <p:nvSpPr>
          <p:cNvPr id="18" name="TextBox 17">
            <a:extLst>
              <a:ext uri="{FF2B5EF4-FFF2-40B4-BE49-F238E27FC236}">
                <a16:creationId xmlns:a16="http://schemas.microsoft.com/office/drawing/2014/main" id="{5C0316DC-6D91-0655-C0F7-0E850B1F8212}"/>
              </a:ext>
            </a:extLst>
          </p:cNvPr>
          <p:cNvSpPr txBox="1"/>
          <p:nvPr/>
        </p:nvSpPr>
        <p:spPr>
          <a:xfrm>
            <a:off x="7031310" y="1921676"/>
            <a:ext cx="4680000" cy="307777"/>
          </a:xfrm>
          <a:prstGeom prst="rect">
            <a:avLst/>
          </a:prstGeom>
          <a:noFill/>
        </p:spPr>
        <p:txBody>
          <a:bodyPr wrap="square">
            <a:spAutoFit/>
          </a:bodyPr>
          <a:lstStyle/>
          <a:p>
            <a:pPr algn="just"/>
            <a:r>
              <a:rPr lang="en-US" sz="1400" b="1" kern="0" dirty="0">
                <a:effectLst/>
                <a:latin typeface="Roboto" panose="02000000000000000000" pitchFamily="2" charset="0"/>
                <a:ea typeface="Roboto" panose="02000000000000000000" pitchFamily="2" charset="0"/>
                <a:cs typeface="Times New Roman" panose="02020603050405020304" pitchFamily="18" charset="0"/>
              </a:rPr>
              <a:t>Performance by Chance vs Performance by Design</a:t>
            </a:r>
          </a:p>
        </p:txBody>
      </p:sp>
      <p:sp>
        <p:nvSpPr>
          <p:cNvPr id="19" name="TextBox 18">
            <a:extLst>
              <a:ext uri="{FF2B5EF4-FFF2-40B4-BE49-F238E27FC236}">
                <a16:creationId xmlns:a16="http://schemas.microsoft.com/office/drawing/2014/main" id="{EBA25ED3-9B15-4D4B-7504-6BD76BB58F8C}"/>
              </a:ext>
            </a:extLst>
          </p:cNvPr>
          <p:cNvSpPr txBox="1"/>
          <p:nvPr/>
        </p:nvSpPr>
        <p:spPr>
          <a:xfrm>
            <a:off x="7052247" y="3967911"/>
            <a:ext cx="4680000" cy="533095"/>
          </a:xfrm>
          <a:prstGeom prst="rect">
            <a:avLst/>
          </a:prstGeom>
          <a:noFill/>
        </p:spPr>
        <p:txBody>
          <a:bodyPr wrap="square">
            <a:spAutoFit/>
          </a:bodyPr>
          <a:lstStyle/>
          <a:p>
            <a:pPr lvl="0" algn="just">
              <a:lnSpc>
                <a:spcPct val="105000"/>
              </a:lnSpc>
              <a:spcAft>
                <a:spcPts val="800"/>
              </a:spcAft>
            </a:pPr>
            <a:r>
              <a:rPr lang="en-US" sz="1400" b="1" kern="0" dirty="0">
                <a:effectLst/>
                <a:latin typeface="Roboto" panose="02000000000000000000" pitchFamily="2" charset="0"/>
                <a:ea typeface="Roboto" panose="02000000000000000000" pitchFamily="2" charset="0"/>
                <a:cs typeface="Times New Roman" panose="02020603050405020304" pitchFamily="18" charset="0"/>
              </a:rPr>
              <a:t>Having the discretion to follow the rules vs Following the rules by Law</a:t>
            </a:r>
          </a:p>
        </p:txBody>
      </p:sp>
      <p:sp>
        <p:nvSpPr>
          <p:cNvPr id="20" name="TextBox 19">
            <a:extLst>
              <a:ext uri="{FF2B5EF4-FFF2-40B4-BE49-F238E27FC236}">
                <a16:creationId xmlns:a16="http://schemas.microsoft.com/office/drawing/2014/main" id="{ED068DE5-51D0-31D2-7D19-C1D60D1200F7}"/>
              </a:ext>
            </a:extLst>
          </p:cNvPr>
          <p:cNvSpPr txBox="1"/>
          <p:nvPr/>
        </p:nvSpPr>
        <p:spPr>
          <a:xfrm>
            <a:off x="7052247" y="5792867"/>
            <a:ext cx="4680000" cy="759310"/>
          </a:xfrm>
          <a:prstGeom prst="rect">
            <a:avLst/>
          </a:prstGeom>
          <a:noFill/>
        </p:spPr>
        <p:txBody>
          <a:bodyPr wrap="square">
            <a:spAutoFit/>
          </a:bodyPr>
          <a:lstStyle/>
          <a:p>
            <a:pPr lvl="0" algn="just">
              <a:lnSpc>
                <a:spcPct val="105000"/>
              </a:lnSpc>
              <a:spcAft>
                <a:spcPts val="800"/>
              </a:spcAft>
            </a:pPr>
            <a:r>
              <a:rPr lang="en-US" sz="1400" b="1" kern="0" dirty="0">
                <a:effectLst/>
                <a:latin typeface="Roboto" panose="02000000000000000000" pitchFamily="2" charset="0"/>
                <a:ea typeface="Roboto" panose="02000000000000000000" pitchFamily="2" charset="0"/>
                <a:cs typeface="Times New Roman" panose="02020603050405020304" pitchFamily="18" charset="0"/>
              </a:rPr>
              <a:t>You can forget what you remember but not what you understand. We apply our understanding of markets and investing to our quant strategies and models.</a:t>
            </a:r>
          </a:p>
        </p:txBody>
      </p:sp>
      <p:sp>
        <p:nvSpPr>
          <p:cNvPr id="21" name="Freeform: Shape 20">
            <a:extLst>
              <a:ext uri="{FF2B5EF4-FFF2-40B4-BE49-F238E27FC236}">
                <a16:creationId xmlns:a16="http://schemas.microsoft.com/office/drawing/2014/main" id="{93634972-288E-F584-3673-1D21ECCAD593}"/>
              </a:ext>
            </a:extLst>
          </p:cNvPr>
          <p:cNvSpPr/>
          <p:nvPr/>
        </p:nvSpPr>
        <p:spPr>
          <a:xfrm>
            <a:off x="6347294" y="981522"/>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7</a:t>
            </a:r>
          </a:p>
        </p:txBody>
      </p:sp>
      <p:sp>
        <p:nvSpPr>
          <p:cNvPr id="22" name="Freeform: Shape 21">
            <a:extLst>
              <a:ext uri="{FF2B5EF4-FFF2-40B4-BE49-F238E27FC236}">
                <a16:creationId xmlns:a16="http://schemas.microsoft.com/office/drawing/2014/main" id="{15A4835E-341E-A31F-A074-354C49A7F38A}"/>
              </a:ext>
            </a:extLst>
          </p:cNvPr>
          <p:cNvSpPr/>
          <p:nvPr/>
        </p:nvSpPr>
        <p:spPr>
          <a:xfrm>
            <a:off x="6347294" y="1925100"/>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8</a:t>
            </a:r>
          </a:p>
        </p:txBody>
      </p:sp>
      <p:sp>
        <p:nvSpPr>
          <p:cNvPr id="24" name="Freeform: Shape 23">
            <a:extLst>
              <a:ext uri="{FF2B5EF4-FFF2-40B4-BE49-F238E27FC236}">
                <a16:creationId xmlns:a16="http://schemas.microsoft.com/office/drawing/2014/main" id="{62A27B82-BE22-9BB3-12F7-84BDDB96C0CC}"/>
              </a:ext>
            </a:extLst>
          </p:cNvPr>
          <p:cNvSpPr/>
          <p:nvPr/>
        </p:nvSpPr>
        <p:spPr>
          <a:xfrm>
            <a:off x="6347294" y="2868678"/>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9</a:t>
            </a:r>
          </a:p>
        </p:txBody>
      </p:sp>
      <p:sp>
        <p:nvSpPr>
          <p:cNvPr id="26" name="Freeform: Shape 25">
            <a:extLst>
              <a:ext uri="{FF2B5EF4-FFF2-40B4-BE49-F238E27FC236}">
                <a16:creationId xmlns:a16="http://schemas.microsoft.com/office/drawing/2014/main" id="{D51E3BAC-5B77-179C-BC4D-C7014A603357}"/>
              </a:ext>
            </a:extLst>
          </p:cNvPr>
          <p:cNvSpPr/>
          <p:nvPr/>
        </p:nvSpPr>
        <p:spPr>
          <a:xfrm>
            <a:off x="6347294" y="3812256"/>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10</a:t>
            </a:r>
          </a:p>
        </p:txBody>
      </p:sp>
      <p:sp>
        <p:nvSpPr>
          <p:cNvPr id="28" name="Freeform: Shape 27">
            <a:extLst>
              <a:ext uri="{FF2B5EF4-FFF2-40B4-BE49-F238E27FC236}">
                <a16:creationId xmlns:a16="http://schemas.microsoft.com/office/drawing/2014/main" id="{B592D230-AF10-3F1C-0960-F648842C2B09}"/>
              </a:ext>
            </a:extLst>
          </p:cNvPr>
          <p:cNvSpPr/>
          <p:nvPr/>
        </p:nvSpPr>
        <p:spPr>
          <a:xfrm>
            <a:off x="6347294" y="4755834"/>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11</a:t>
            </a:r>
          </a:p>
        </p:txBody>
      </p:sp>
      <p:sp>
        <p:nvSpPr>
          <p:cNvPr id="30" name="Freeform: Shape 29">
            <a:extLst>
              <a:ext uri="{FF2B5EF4-FFF2-40B4-BE49-F238E27FC236}">
                <a16:creationId xmlns:a16="http://schemas.microsoft.com/office/drawing/2014/main" id="{8F4DDC5D-CAA1-2631-ED5F-B2C83A8EFA87}"/>
              </a:ext>
            </a:extLst>
          </p:cNvPr>
          <p:cNvSpPr/>
          <p:nvPr/>
        </p:nvSpPr>
        <p:spPr>
          <a:xfrm>
            <a:off x="6347294" y="5699414"/>
            <a:ext cx="540000" cy="540000"/>
          </a:xfrm>
          <a:custGeom>
            <a:avLst/>
            <a:gdLst>
              <a:gd name="connsiteX0" fmla="*/ 3831961 w 3831961"/>
              <a:gd name="connsiteY0" fmla="*/ 1915980 h 3831959"/>
              <a:gd name="connsiteX1" fmla="*/ 1915981 w 3831961"/>
              <a:gd name="connsiteY1" fmla="*/ 3831959 h 3831959"/>
              <a:gd name="connsiteX2" fmla="*/ 0 w 3831961"/>
              <a:gd name="connsiteY2" fmla="*/ 1915980 h 3831959"/>
              <a:gd name="connsiteX3" fmla="*/ 1915981 w 3831961"/>
              <a:gd name="connsiteY3" fmla="*/ 0 h 3831959"/>
              <a:gd name="connsiteX4" fmla="*/ 3831961 w 3831961"/>
              <a:gd name="connsiteY4" fmla="*/ 1915980 h 383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961" h="3831959">
                <a:moveTo>
                  <a:pt x="3831961" y="1915980"/>
                </a:moveTo>
                <a:cubicBezTo>
                  <a:pt x="3831961" y="2974146"/>
                  <a:pt x="2974148" y="3831959"/>
                  <a:pt x="1915981" y="3831959"/>
                </a:cubicBezTo>
                <a:cubicBezTo>
                  <a:pt x="857814" y="3831959"/>
                  <a:pt x="0" y="2974146"/>
                  <a:pt x="0" y="1915980"/>
                </a:cubicBezTo>
                <a:cubicBezTo>
                  <a:pt x="0" y="857813"/>
                  <a:pt x="857814" y="0"/>
                  <a:pt x="1915981" y="0"/>
                </a:cubicBezTo>
                <a:cubicBezTo>
                  <a:pt x="2974148" y="0"/>
                  <a:pt x="3831961" y="857813"/>
                  <a:pt x="3831961" y="1915980"/>
                </a:cubicBezTo>
                <a:close/>
              </a:path>
            </a:pathLst>
          </a:custGeom>
          <a:solidFill>
            <a:srgbClr val="0A90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Gilroy Black" panose="00000A00000000000000" pitchFamily="2" charset="0"/>
                <a:ea typeface="Roboto" panose="02000000000000000000" pitchFamily="2" charset="0"/>
                <a:cs typeface="Ebrima" panose="02000000000000000000" pitchFamily="2" charset="0"/>
              </a:rPr>
              <a:t>12</a:t>
            </a:r>
          </a:p>
        </p:txBody>
      </p:sp>
    </p:spTree>
    <p:extLst>
      <p:ext uri="{BB962C8B-B14F-4D97-AF65-F5344CB8AC3E}">
        <p14:creationId xmlns:p14="http://schemas.microsoft.com/office/powerpoint/2010/main" val="3799469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A25EA3-BEB0-54C2-5C04-62C83345567F}"/>
              </a:ext>
            </a:extLst>
          </p:cNvPr>
          <p:cNvSpPr/>
          <p:nvPr/>
        </p:nvSpPr>
        <p:spPr>
          <a:xfrm>
            <a:off x="-1753666" y="-674662"/>
            <a:ext cx="5976224" cy="8208912"/>
          </a:xfrm>
          <a:prstGeom prst="ellipse">
            <a:avLst/>
          </a:prstGeom>
          <a:solidFill>
            <a:srgbClr val="0A90CD"/>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7BB7808F-EFD6-25F5-B5D4-2A84D6F982A7}"/>
              </a:ext>
            </a:extLst>
          </p:cNvPr>
          <p:cNvSpPr/>
          <p:nvPr/>
        </p:nvSpPr>
        <p:spPr>
          <a:xfrm>
            <a:off x="-1898122" y="-787400"/>
            <a:ext cx="6202755" cy="8520074"/>
          </a:xfrm>
          <a:prstGeom prst="ellipse">
            <a:avLst/>
          </a:prstGeom>
          <a:noFill/>
          <a:ln w="38100">
            <a:solidFill>
              <a:srgbClr val="C3E3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354270DF-5817-BCF3-7F47-59460E836354}"/>
              </a:ext>
            </a:extLst>
          </p:cNvPr>
          <p:cNvSpPr txBox="1"/>
          <p:nvPr/>
        </p:nvSpPr>
        <p:spPr>
          <a:xfrm>
            <a:off x="262558" y="2460298"/>
            <a:ext cx="3384816" cy="1938992"/>
          </a:xfrm>
          <a:prstGeom prst="rect">
            <a:avLst/>
          </a:prstGeom>
          <a:noFill/>
        </p:spPr>
        <p:txBody>
          <a:bodyPr wrap="square" rtlCol="0">
            <a:spAutoFit/>
          </a:bodyPr>
          <a:lstStyle/>
          <a:p>
            <a:pPr algn="r">
              <a:buClr>
                <a:srgbClr val="0A90CD"/>
              </a:buClr>
              <a:buSzPct val="150000"/>
            </a:pPr>
            <a:r>
              <a:rPr lang="en-US" sz="4000" b="1" dirty="0">
                <a:solidFill>
                  <a:schemeClr val="bg1"/>
                </a:solidFill>
                <a:latin typeface="Roboto" panose="02000000000000000000" pitchFamily="2" charset="0"/>
                <a:ea typeface="Roboto" panose="02000000000000000000" pitchFamily="2" charset="0"/>
                <a:cs typeface="Ebrima" panose="02000000000000000000" pitchFamily="2" charset="0"/>
              </a:rPr>
              <a:t>WHY QUANT IS THE FUTURE?</a:t>
            </a:r>
          </a:p>
        </p:txBody>
      </p:sp>
      <p:sp>
        <p:nvSpPr>
          <p:cNvPr id="14" name="TextBox 13">
            <a:extLst>
              <a:ext uri="{FF2B5EF4-FFF2-40B4-BE49-F238E27FC236}">
                <a16:creationId xmlns:a16="http://schemas.microsoft.com/office/drawing/2014/main" id="{09FFA843-29FC-6089-9327-78242D67FB69}"/>
              </a:ext>
            </a:extLst>
          </p:cNvPr>
          <p:cNvSpPr txBox="1"/>
          <p:nvPr/>
        </p:nvSpPr>
        <p:spPr>
          <a:xfrm>
            <a:off x="4511030" y="693490"/>
            <a:ext cx="7200000" cy="5863144"/>
          </a:xfrm>
          <a:prstGeom prst="rect">
            <a:avLst/>
          </a:prstGeom>
          <a:noFill/>
        </p:spPr>
        <p:txBody>
          <a:bodyPr wrap="square" rtlCol="0">
            <a:spAutoFit/>
          </a:bodyPr>
          <a:lstStyle/>
          <a:p>
            <a:pPr algn="just">
              <a:buClr>
                <a:srgbClr val="0A90CD"/>
              </a:buClr>
              <a:buSzPct val="120000"/>
            </a:pPr>
            <a:r>
              <a:rPr lang="en-US" sz="1500" b="1" dirty="0">
                <a:latin typeface="Roboto" panose="02000000000000000000" pitchFamily="2" charset="0"/>
                <a:ea typeface="Roboto" panose="02000000000000000000" pitchFamily="2" charset="0"/>
              </a:rPr>
              <a:t>The very advantages of Quant Investing over Traditional Human-managed investing are the reasons why Quant is likely to be the future.</a:t>
            </a:r>
          </a:p>
          <a:p>
            <a:pPr marL="266700" indent="-266700" algn="just">
              <a:buClr>
                <a:srgbClr val="0A90CD"/>
              </a:buClr>
              <a:buSzPct val="120000"/>
              <a:buFont typeface="Arial" panose="020B0604020202020204" pitchFamily="34" charset="0"/>
              <a:buChar char="•"/>
            </a:pPr>
            <a:endParaRPr lang="en-US" sz="1500" b="1" dirty="0">
              <a:latin typeface="Roboto" panose="02000000000000000000" pitchFamily="2" charset="0"/>
              <a:ea typeface="Roboto" panose="02000000000000000000" pitchFamily="2" charset="0"/>
            </a:endParaRPr>
          </a:p>
          <a:p>
            <a:pPr marL="266700" indent="-266700" algn="just">
              <a:buClr>
                <a:srgbClr val="0A90CD"/>
              </a:buClr>
              <a:buSzPct val="150000"/>
              <a:buFont typeface="Arial" panose="020B0604020202020204" pitchFamily="34" charset="0"/>
              <a:buChar char="•"/>
            </a:pPr>
            <a:r>
              <a:rPr lang="en-US" sz="1500" dirty="0">
                <a:latin typeface="Roboto" panose="02000000000000000000" pitchFamily="2" charset="0"/>
                <a:ea typeface="Roboto" panose="02000000000000000000" pitchFamily="2" charset="0"/>
              </a:rPr>
              <a:t>Wider coverage of data with fast processing, enabled by computers leading to </a:t>
            </a:r>
            <a:r>
              <a:rPr lang="en-US" sz="1500" b="1" dirty="0">
                <a:latin typeface="Roboto" panose="02000000000000000000" pitchFamily="2" charset="0"/>
                <a:ea typeface="Roboto" panose="02000000000000000000" pitchFamily="2" charset="0"/>
              </a:rPr>
              <a:t>faster quality investment </a:t>
            </a:r>
            <a:r>
              <a:rPr lang="en-US" sz="1500" dirty="0">
                <a:latin typeface="Roboto" panose="02000000000000000000" pitchFamily="2" charset="0"/>
                <a:ea typeface="Roboto" panose="02000000000000000000" pitchFamily="2" charset="0"/>
              </a:rPr>
              <a:t>decisions.</a:t>
            </a:r>
          </a:p>
          <a:p>
            <a:pPr marL="266700" indent="-266700" algn="just">
              <a:buClr>
                <a:srgbClr val="0A90CD"/>
              </a:buClr>
              <a:buSzPct val="150000"/>
              <a:buFont typeface="Arial" panose="020B0604020202020204" pitchFamily="34" charset="0"/>
              <a:buChar char="•"/>
            </a:pPr>
            <a:endParaRPr lang="en-US" sz="1500" dirty="0">
              <a:latin typeface="Roboto" panose="02000000000000000000" pitchFamily="2" charset="0"/>
              <a:ea typeface="Roboto" panose="02000000000000000000" pitchFamily="2" charset="0"/>
            </a:endParaRPr>
          </a:p>
          <a:p>
            <a:pPr marL="266700" indent="-266700" algn="just">
              <a:buClr>
                <a:srgbClr val="0A90CD"/>
              </a:buClr>
              <a:buSzPct val="150000"/>
              <a:buFont typeface="Arial" panose="020B0604020202020204" pitchFamily="34" charset="0"/>
              <a:buChar char="•"/>
            </a:pPr>
            <a:r>
              <a:rPr lang="en-US" sz="1500" dirty="0">
                <a:latin typeface="Roboto" panose="02000000000000000000" pitchFamily="2" charset="0"/>
                <a:ea typeface="Roboto" panose="02000000000000000000" pitchFamily="2" charset="0"/>
              </a:rPr>
              <a:t>Quant is </a:t>
            </a:r>
            <a:r>
              <a:rPr lang="en-US" sz="1500" b="1" dirty="0">
                <a:latin typeface="Roboto" panose="02000000000000000000" pitchFamily="2" charset="0"/>
                <a:ea typeface="Roboto" panose="02000000000000000000" pitchFamily="2" charset="0"/>
              </a:rPr>
              <a:t>flexible</a:t>
            </a:r>
            <a:r>
              <a:rPr lang="en-US" sz="1500" dirty="0">
                <a:latin typeface="Roboto" panose="02000000000000000000" pitchFamily="2" charset="0"/>
                <a:ea typeface="Roboto" panose="02000000000000000000" pitchFamily="2" charset="0"/>
              </a:rPr>
              <a:t> and can run for any investment style depending upon the market conditions.</a:t>
            </a:r>
          </a:p>
          <a:p>
            <a:pPr marL="266700" indent="-266700" algn="just">
              <a:buClr>
                <a:srgbClr val="0A90CD"/>
              </a:buClr>
              <a:buSzPct val="150000"/>
              <a:buFont typeface="Arial" panose="020B0604020202020204" pitchFamily="34" charset="0"/>
              <a:buChar char="•"/>
            </a:pPr>
            <a:endParaRPr lang="en-US" sz="1500" dirty="0">
              <a:latin typeface="Roboto" panose="02000000000000000000" pitchFamily="2" charset="0"/>
              <a:ea typeface="Roboto" panose="02000000000000000000" pitchFamily="2" charset="0"/>
            </a:endParaRPr>
          </a:p>
          <a:p>
            <a:pPr marL="266700" indent="-266700" algn="just">
              <a:buClr>
                <a:srgbClr val="0A90CD"/>
              </a:buClr>
              <a:buSzPct val="150000"/>
              <a:buFont typeface="Arial" panose="020B0604020202020204" pitchFamily="34" charset="0"/>
              <a:buChar char="•"/>
            </a:pPr>
            <a:r>
              <a:rPr lang="en-US" sz="1500" dirty="0">
                <a:latin typeface="Roboto" panose="02000000000000000000" pitchFamily="2" charset="0"/>
                <a:ea typeface="Roboto" panose="02000000000000000000" pitchFamily="2" charset="0"/>
              </a:rPr>
              <a:t>Quant is </a:t>
            </a:r>
            <a:r>
              <a:rPr lang="en-US" sz="1500" b="1" dirty="0">
                <a:latin typeface="Roboto" panose="02000000000000000000" pitchFamily="2" charset="0"/>
                <a:ea typeface="Roboto" panose="02000000000000000000" pitchFamily="2" charset="0"/>
              </a:rPr>
              <a:t>not emotional </a:t>
            </a:r>
            <a:r>
              <a:rPr lang="en-US" sz="1500" dirty="0">
                <a:latin typeface="Roboto" panose="02000000000000000000" pitchFamily="2" charset="0"/>
                <a:ea typeface="Roboto" panose="02000000000000000000" pitchFamily="2" charset="0"/>
              </a:rPr>
              <a:t>and does not base (sub-optimal) decisions on greed or fear, resulting in better long-term returns.</a:t>
            </a:r>
          </a:p>
          <a:p>
            <a:pPr marL="266700" indent="-266700" algn="just">
              <a:buClr>
                <a:srgbClr val="0A90CD"/>
              </a:buClr>
              <a:buSzPct val="150000"/>
              <a:buFont typeface="Arial" panose="020B0604020202020204" pitchFamily="34" charset="0"/>
              <a:buChar char="•"/>
            </a:pPr>
            <a:endParaRPr lang="en-US" sz="1500" dirty="0">
              <a:latin typeface="Roboto" panose="02000000000000000000" pitchFamily="2" charset="0"/>
              <a:ea typeface="Roboto" panose="02000000000000000000" pitchFamily="2" charset="0"/>
            </a:endParaRPr>
          </a:p>
          <a:p>
            <a:pPr marL="266700" indent="-266700" algn="just">
              <a:buClr>
                <a:srgbClr val="0A90CD"/>
              </a:buClr>
              <a:buSzPct val="150000"/>
              <a:buFont typeface="Arial" panose="020B0604020202020204" pitchFamily="34" charset="0"/>
              <a:buChar char="•"/>
            </a:pPr>
            <a:r>
              <a:rPr lang="en-US" sz="1500" dirty="0">
                <a:latin typeface="Roboto" panose="02000000000000000000" pitchFamily="2" charset="0"/>
                <a:ea typeface="Roboto" panose="02000000000000000000" pitchFamily="2" charset="0"/>
              </a:rPr>
              <a:t>Quant is reliable because it is not based on any art of stock-picking but on a </a:t>
            </a:r>
            <a:r>
              <a:rPr lang="en-US" sz="1500" b="1" dirty="0">
                <a:latin typeface="Roboto" panose="02000000000000000000" pitchFamily="2" charset="0"/>
                <a:ea typeface="Roboto" panose="02000000000000000000" pitchFamily="2" charset="0"/>
              </a:rPr>
              <a:t>rule-driven model</a:t>
            </a:r>
            <a:r>
              <a:rPr lang="en-US" sz="1500" dirty="0">
                <a:latin typeface="Roboto" panose="02000000000000000000" pitchFamily="2" charset="0"/>
                <a:ea typeface="Roboto" panose="02000000000000000000" pitchFamily="2" charset="0"/>
              </a:rPr>
              <a:t> which can also be back-tested.</a:t>
            </a:r>
          </a:p>
          <a:p>
            <a:pPr marL="266700" indent="-266700" algn="just">
              <a:buClr>
                <a:srgbClr val="0A90CD"/>
              </a:buClr>
              <a:buSzPct val="150000"/>
              <a:buFont typeface="Arial" panose="020B0604020202020204" pitchFamily="34" charset="0"/>
              <a:buChar char="•"/>
            </a:pPr>
            <a:endParaRPr lang="en-US" sz="1500" dirty="0">
              <a:latin typeface="Roboto" panose="02000000000000000000" pitchFamily="2" charset="0"/>
              <a:ea typeface="Roboto" panose="02000000000000000000" pitchFamily="2" charset="0"/>
            </a:endParaRPr>
          </a:p>
          <a:p>
            <a:pPr marL="266700" indent="-266700" algn="just">
              <a:buClr>
                <a:srgbClr val="0A90CD"/>
              </a:buClr>
              <a:buSzPct val="150000"/>
              <a:buFont typeface="Arial" panose="020B0604020202020204" pitchFamily="34" charset="0"/>
              <a:buChar char="•"/>
            </a:pPr>
            <a:r>
              <a:rPr lang="en-US" sz="1500" dirty="0">
                <a:latin typeface="Roboto" panose="02000000000000000000" pitchFamily="2" charset="0"/>
                <a:ea typeface="Roboto" panose="02000000000000000000" pitchFamily="2" charset="0"/>
              </a:rPr>
              <a:t>Reasons for under or overperformance are clearly attributable, enabling us to continuously improve and evolve your investment model in a dynamic world. This also makes Quant </a:t>
            </a:r>
            <a:r>
              <a:rPr lang="en-US" sz="1500" b="1" dirty="0">
                <a:latin typeface="Roboto" panose="02000000000000000000" pitchFamily="2" charset="0"/>
                <a:ea typeface="Roboto" panose="02000000000000000000" pitchFamily="2" charset="0"/>
              </a:rPr>
              <a:t>transparent</a:t>
            </a:r>
            <a:r>
              <a:rPr lang="en-US" sz="1500" dirty="0">
                <a:latin typeface="Roboto" panose="02000000000000000000" pitchFamily="2" charset="0"/>
                <a:ea typeface="Roboto" panose="02000000000000000000" pitchFamily="2" charset="0"/>
              </a:rPr>
              <a:t> unlike a gut-based decision making process.</a:t>
            </a:r>
          </a:p>
          <a:p>
            <a:pPr marL="266700" indent="-266700" algn="just">
              <a:buClr>
                <a:srgbClr val="0A90CD"/>
              </a:buClr>
              <a:buSzPct val="150000"/>
              <a:buFont typeface="Arial" panose="020B0604020202020204" pitchFamily="34" charset="0"/>
              <a:buChar char="•"/>
            </a:pPr>
            <a:endParaRPr lang="en-US" sz="1500" dirty="0">
              <a:latin typeface="Roboto" panose="02000000000000000000" pitchFamily="2" charset="0"/>
              <a:ea typeface="Roboto" panose="02000000000000000000" pitchFamily="2" charset="0"/>
            </a:endParaRPr>
          </a:p>
          <a:p>
            <a:pPr marL="266700" indent="-266700" algn="just">
              <a:buClr>
                <a:srgbClr val="0A90CD"/>
              </a:buClr>
              <a:buSzPct val="150000"/>
              <a:buFont typeface="Arial" panose="020B0604020202020204" pitchFamily="34" charset="0"/>
              <a:buChar char="•"/>
            </a:pPr>
            <a:r>
              <a:rPr lang="en-US" sz="1500" dirty="0">
                <a:latin typeface="Roboto" panose="02000000000000000000" pitchFamily="2" charset="0"/>
                <a:ea typeface="Roboto" panose="02000000000000000000" pitchFamily="2" charset="0"/>
              </a:rPr>
              <a:t>The investment exits are based on a set of rules and disciplined, thereby </a:t>
            </a:r>
            <a:r>
              <a:rPr lang="en-US" sz="1500" b="1" dirty="0">
                <a:latin typeface="Roboto" panose="02000000000000000000" pitchFamily="2" charset="0"/>
                <a:ea typeface="Roboto" panose="02000000000000000000" pitchFamily="2" charset="0"/>
              </a:rPr>
              <a:t>reducing downside risk and improving returns</a:t>
            </a:r>
            <a:r>
              <a:rPr lang="en-US" sz="1500" dirty="0">
                <a:latin typeface="Roboto" panose="02000000000000000000" pitchFamily="2" charset="0"/>
                <a:ea typeface="Roboto" panose="02000000000000000000" pitchFamily="2" charset="0"/>
              </a:rPr>
              <a:t>.</a:t>
            </a:r>
          </a:p>
          <a:p>
            <a:pPr marL="266700" indent="-266700" algn="just">
              <a:buClr>
                <a:srgbClr val="0A90CD"/>
              </a:buClr>
              <a:buSzPct val="150000"/>
              <a:buFont typeface="Arial" panose="020B0604020202020204" pitchFamily="34" charset="0"/>
              <a:buChar char="•"/>
            </a:pPr>
            <a:endParaRPr lang="en-US" sz="1500" dirty="0">
              <a:latin typeface="Roboto" panose="02000000000000000000" pitchFamily="2" charset="0"/>
              <a:ea typeface="Roboto" panose="02000000000000000000" pitchFamily="2" charset="0"/>
            </a:endParaRPr>
          </a:p>
          <a:p>
            <a:pPr marL="266700" indent="-266700" algn="just">
              <a:buClr>
                <a:srgbClr val="0A90CD"/>
              </a:buClr>
              <a:buSzPct val="150000"/>
              <a:buFont typeface="Arial" panose="020B0604020202020204" pitchFamily="34" charset="0"/>
              <a:buChar char="•"/>
            </a:pPr>
            <a:r>
              <a:rPr lang="en-US" sz="1500" dirty="0">
                <a:latin typeface="Roboto" panose="02000000000000000000" pitchFamily="2" charset="0"/>
                <a:ea typeface="Roboto" panose="02000000000000000000" pitchFamily="2" charset="0"/>
              </a:rPr>
              <a:t>Superior risk management given a </a:t>
            </a:r>
            <a:r>
              <a:rPr lang="en-US" sz="1500" b="1" dirty="0">
                <a:latin typeface="Roboto" panose="02000000000000000000" pitchFamily="2" charset="0"/>
                <a:ea typeface="Roboto" panose="02000000000000000000" pitchFamily="2" charset="0"/>
              </a:rPr>
              <a:t>consistent model </a:t>
            </a:r>
            <a:r>
              <a:rPr lang="en-US" sz="1500" dirty="0">
                <a:latin typeface="Roboto" panose="02000000000000000000" pitchFamily="2" charset="0"/>
                <a:ea typeface="Roboto" panose="02000000000000000000" pitchFamily="2" charset="0"/>
              </a:rPr>
              <a:t>regardless of changing market conditions.</a:t>
            </a:r>
          </a:p>
        </p:txBody>
      </p:sp>
      <p:pic>
        <p:nvPicPr>
          <p:cNvPr id="2" name="Picture 1">
            <a:extLst>
              <a:ext uri="{FF2B5EF4-FFF2-40B4-BE49-F238E27FC236}">
                <a16:creationId xmlns:a16="http://schemas.microsoft.com/office/drawing/2014/main" id="{92C26905-89E4-8354-E597-145E26320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3" name="Slide Number Placeholder 15">
            <a:extLst>
              <a:ext uri="{FF2B5EF4-FFF2-40B4-BE49-F238E27FC236}">
                <a16:creationId xmlns:a16="http://schemas.microsoft.com/office/drawing/2014/main" id="{3F05642E-A9FA-F77C-11E9-F34654106FC5}"/>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2876357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FC0857-7A08-1E16-7B57-B1B651189897}"/>
              </a:ext>
            </a:extLst>
          </p:cNvPr>
          <p:cNvSpPr/>
          <p:nvPr/>
        </p:nvSpPr>
        <p:spPr>
          <a:xfrm>
            <a:off x="4115206" y="1449794"/>
            <a:ext cx="3960000" cy="3960000"/>
          </a:xfrm>
          <a:prstGeom prst="ellipse">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pic>
        <p:nvPicPr>
          <p:cNvPr id="18" name="Picture 17">
            <a:extLst>
              <a:ext uri="{FF2B5EF4-FFF2-40B4-BE49-F238E27FC236}">
                <a16:creationId xmlns:a16="http://schemas.microsoft.com/office/drawing/2014/main" id="{C97FD9D5-AF95-6D8F-8BCD-EB65207391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19" name="TextBox 18">
            <a:extLst>
              <a:ext uri="{FF2B5EF4-FFF2-40B4-BE49-F238E27FC236}">
                <a16:creationId xmlns:a16="http://schemas.microsoft.com/office/drawing/2014/main" id="{B4B0D74F-ABB8-E1FE-01BA-B26B22EABFCC}"/>
              </a:ext>
            </a:extLst>
          </p:cNvPr>
          <p:cNvSpPr txBox="1"/>
          <p:nvPr/>
        </p:nvSpPr>
        <p:spPr>
          <a:xfrm>
            <a:off x="4561408" y="2634808"/>
            <a:ext cx="3067596" cy="1815882"/>
          </a:xfrm>
          <a:prstGeom prst="rect">
            <a:avLst/>
          </a:prstGeom>
          <a:noFill/>
        </p:spPr>
        <p:txBody>
          <a:bodyPr wrap="square" rtlCol="0">
            <a:spAutoFit/>
          </a:bodyPr>
          <a:lstStyle/>
          <a:p>
            <a:pPr algn="ctr">
              <a:buClr>
                <a:srgbClr val="0A90CD"/>
              </a:buClr>
              <a:buSzPct val="150000"/>
            </a:pPr>
            <a:r>
              <a:rPr lang="en-US" sz="2800" b="1" dirty="0">
                <a:latin typeface="Roboto" panose="02000000000000000000" pitchFamily="2" charset="0"/>
                <a:ea typeface="Roboto" panose="02000000000000000000" pitchFamily="2" charset="0"/>
                <a:cs typeface="Ebrima" panose="02000000000000000000" pitchFamily="2" charset="0"/>
              </a:rPr>
              <a:t>Additionally, Quant is gaining prominence in India with:</a:t>
            </a:r>
          </a:p>
        </p:txBody>
      </p:sp>
      <p:sp>
        <p:nvSpPr>
          <p:cNvPr id="12" name="TextBox 11">
            <a:extLst>
              <a:ext uri="{FF2B5EF4-FFF2-40B4-BE49-F238E27FC236}">
                <a16:creationId xmlns:a16="http://schemas.microsoft.com/office/drawing/2014/main" id="{DF646FD9-FE78-64BA-9BD2-F25DF5181C78}"/>
              </a:ext>
            </a:extLst>
          </p:cNvPr>
          <p:cNvSpPr txBox="1"/>
          <p:nvPr/>
        </p:nvSpPr>
        <p:spPr>
          <a:xfrm>
            <a:off x="1185549" y="1989634"/>
            <a:ext cx="2677409" cy="369332"/>
          </a:xfrm>
          <a:prstGeom prst="rect">
            <a:avLst/>
          </a:prstGeom>
          <a:noFill/>
        </p:spPr>
        <p:txBody>
          <a:bodyPr wrap="square">
            <a:spAutoFit/>
          </a:bodyPr>
          <a:lstStyle/>
          <a:p>
            <a:pPr algn="r"/>
            <a:r>
              <a:rPr lang="en-US" sz="1800" b="1" dirty="0">
                <a:solidFill>
                  <a:srgbClr val="0A90CD"/>
                </a:solidFill>
                <a:latin typeface="Roboto" panose="02000000000000000000" pitchFamily="2" charset="0"/>
                <a:ea typeface="Roboto" panose="02000000000000000000" pitchFamily="2" charset="0"/>
              </a:rPr>
              <a:t>Availability of Data</a:t>
            </a:r>
            <a:endParaRPr lang="en-IN" sz="1800" b="1" dirty="0">
              <a:solidFill>
                <a:srgbClr val="0A90CD"/>
              </a:solidFill>
            </a:endParaRPr>
          </a:p>
        </p:txBody>
      </p:sp>
      <p:sp>
        <p:nvSpPr>
          <p:cNvPr id="13" name="TextBox 12">
            <a:extLst>
              <a:ext uri="{FF2B5EF4-FFF2-40B4-BE49-F238E27FC236}">
                <a16:creationId xmlns:a16="http://schemas.microsoft.com/office/drawing/2014/main" id="{594F1848-F62C-837A-106D-2136EA25F4F8}"/>
              </a:ext>
            </a:extLst>
          </p:cNvPr>
          <p:cNvSpPr txBox="1"/>
          <p:nvPr/>
        </p:nvSpPr>
        <p:spPr>
          <a:xfrm>
            <a:off x="4756502" y="6084798"/>
            <a:ext cx="2677409" cy="369332"/>
          </a:xfrm>
          <a:prstGeom prst="rect">
            <a:avLst/>
          </a:prstGeom>
          <a:noFill/>
        </p:spPr>
        <p:txBody>
          <a:bodyPr wrap="square">
            <a:spAutoFit/>
          </a:bodyPr>
          <a:lstStyle/>
          <a:p>
            <a:pPr algn="ctr"/>
            <a:r>
              <a:rPr lang="en-US" sz="1800" b="1" dirty="0">
                <a:solidFill>
                  <a:srgbClr val="0A90CD"/>
                </a:solidFill>
                <a:latin typeface="Roboto" panose="02000000000000000000" pitchFamily="2" charset="0"/>
                <a:ea typeface="Roboto" panose="02000000000000000000" pitchFamily="2" charset="0"/>
              </a:rPr>
              <a:t>Access to Technology</a:t>
            </a:r>
          </a:p>
        </p:txBody>
      </p:sp>
      <p:sp>
        <p:nvSpPr>
          <p:cNvPr id="15" name="Oval 14">
            <a:extLst>
              <a:ext uri="{FF2B5EF4-FFF2-40B4-BE49-F238E27FC236}">
                <a16:creationId xmlns:a16="http://schemas.microsoft.com/office/drawing/2014/main" id="{C693B8AA-F22E-8938-6628-E755BA1A11B1}"/>
              </a:ext>
            </a:extLst>
          </p:cNvPr>
          <p:cNvSpPr/>
          <p:nvPr/>
        </p:nvSpPr>
        <p:spPr>
          <a:xfrm>
            <a:off x="5699206" y="5097346"/>
            <a:ext cx="792000" cy="792000"/>
          </a:xfrm>
          <a:prstGeom prst="ellipse">
            <a:avLst/>
          </a:prstGeom>
          <a:solidFill>
            <a:schemeClr val="bg1"/>
          </a:solidFill>
          <a:ln>
            <a:noFill/>
          </a:ln>
          <a:effectLst>
            <a:outerShdw blurRad="190500" dist="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0A90CD"/>
                </a:solidFill>
                <a:latin typeface="Gilroy Black" panose="00000A00000000000000" pitchFamily="2" charset="0"/>
                <a:ea typeface="Roboto" panose="02000000000000000000" pitchFamily="2" charset="0"/>
              </a:rPr>
              <a:t>2</a:t>
            </a:r>
          </a:p>
        </p:txBody>
      </p:sp>
      <p:sp>
        <p:nvSpPr>
          <p:cNvPr id="17" name="Oval 16">
            <a:extLst>
              <a:ext uri="{FF2B5EF4-FFF2-40B4-BE49-F238E27FC236}">
                <a16:creationId xmlns:a16="http://schemas.microsoft.com/office/drawing/2014/main" id="{45B9B435-8E23-E7C3-5D50-58C34CAEF3D3}"/>
              </a:ext>
            </a:extLst>
          </p:cNvPr>
          <p:cNvSpPr/>
          <p:nvPr/>
        </p:nvSpPr>
        <p:spPr>
          <a:xfrm>
            <a:off x="4067963" y="1839360"/>
            <a:ext cx="792000" cy="792000"/>
          </a:xfrm>
          <a:prstGeom prst="ellipse">
            <a:avLst/>
          </a:prstGeom>
          <a:solidFill>
            <a:schemeClr val="bg1"/>
          </a:solidFill>
          <a:ln>
            <a:noFill/>
          </a:ln>
          <a:effectLst>
            <a:outerShdw blurRad="190500" dist="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0A90CD"/>
                </a:solidFill>
                <a:latin typeface="Gilroy Black" panose="00000A00000000000000" pitchFamily="2" charset="0"/>
                <a:ea typeface="Roboto" panose="02000000000000000000" pitchFamily="2" charset="0"/>
              </a:rPr>
              <a:t>1</a:t>
            </a:r>
          </a:p>
        </p:txBody>
      </p:sp>
      <p:sp>
        <p:nvSpPr>
          <p:cNvPr id="25" name="TextBox 24">
            <a:extLst>
              <a:ext uri="{FF2B5EF4-FFF2-40B4-BE49-F238E27FC236}">
                <a16:creationId xmlns:a16="http://schemas.microsoft.com/office/drawing/2014/main" id="{CB769F48-486E-D712-691E-9C44F6C6AD10}"/>
              </a:ext>
            </a:extLst>
          </p:cNvPr>
          <p:cNvSpPr txBox="1"/>
          <p:nvPr/>
        </p:nvSpPr>
        <p:spPr>
          <a:xfrm>
            <a:off x="8327454" y="1773610"/>
            <a:ext cx="2677409" cy="1754326"/>
          </a:xfrm>
          <a:prstGeom prst="rect">
            <a:avLst/>
          </a:prstGeom>
          <a:noFill/>
        </p:spPr>
        <p:txBody>
          <a:bodyPr wrap="square">
            <a:spAutoFit/>
          </a:bodyPr>
          <a:lstStyle/>
          <a:p>
            <a:r>
              <a:rPr lang="en-US" sz="1800" b="1" dirty="0">
                <a:solidFill>
                  <a:srgbClr val="0A90CD"/>
                </a:solidFill>
                <a:latin typeface="Roboto" panose="02000000000000000000" pitchFamily="2" charset="0"/>
                <a:ea typeface="Roboto" panose="02000000000000000000" pitchFamily="2" charset="0"/>
              </a:rPr>
              <a:t>Talent that understands how to work on both data and technology – the ability to augment investing using technology </a:t>
            </a:r>
          </a:p>
        </p:txBody>
      </p:sp>
      <p:sp>
        <p:nvSpPr>
          <p:cNvPr id="3" name="Oval 2">
            <a:extLst>
              <a:ext uri="{FF2B5EF4-FFF2-40B4-BE49-F238E27FC236}">
                <a16:creationId xmlns:a16="http://schemas.microsoft.com/office/drawing/2014/main" id="{8B24222D-9C24-7A68-B0AF-F547E1437D26}"/>
              </a:ext>
            </a:extLst>
          </p:cNvPr>
          <p:cNvSpPr/>
          <p:nvPr/>
        </p:nvSpPr>
        <p:spPr>
          <a:xfrm>
            <a:off x="7232577" y="1839360"/>
            <a:ext cx="792000" cy="792000"/>
          </a:xfrm>
          <a:prstGeom prst="ellipse">
            <a:avLst/>
          </a:prstGeom>
          <a:solidFill>
            <a:schemeClr val="bg1"/>
          </a:solidFill>
          <a:ln>
            <a:noFill/>
          </a:ln>
          <a:effectLst>
            <a:outerShdw blurRad="190500" dist="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0A90CD"/>
                </a:solidFill>
                <a:latin typeface="Gilroy Black" panose="00000A00000000000000" pitchFamily="2" charset="0"/>
                <a:ea typeface="Roboto" panose="02000000000000000000" pitchFamily="2" charset="0"/>
              </a:rPr>
              <a:t>3</a:t>
            </a:r>
          </a:p>
        </p:txBody>
      </p:sp>
      <p:sp>
        <p:nvSpPr>
          <p:cNvPr id="10" name="Oval 9">
            <a:extLst>
              <a:ext uri="{FF2B5EF4-FFF2-40B4-BE49-F238E27FC236}">
                <a16:creationId xmlns:a16="http://schemas.microsoft.com/office/drawing/2014/main" id="{D4605DCF-D79A-39D8-5296-F1B5A58429D2}"/>
              </a:ext>
            </a:extLst>
          </p:cNvPr>
          <p:cNvSpPr/>
          <p:nvPr/>
        </p:nvSpPr>
        <p:spPr>
          <a:xfrm>
            <a:off x="-720000" y="4449346"/>
            <a:ext cx="1440000" cy="1440000"/>
          </a:xfrm>
          <a:prstGeom prst="ellipse">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F14E0DF-F5BA-16F1-66FA-9692CAC9B8D3}"/>
              </a:ext>
            </a:extLst>
          </p:cNvPr>
          <p:cNvSpPr/>
          <p:nvPr/>
        </p:nvSpPr>
        <p:spPr>
          <a:xfrm>
            <a:off x="6952462" y="-360000"/>
            <a:ext cx="720000" cy="720000"/>
          </a:xfrm>
          <a:prstGeom prst="ellipse">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2F0E414-5FEC-4042-2C0F-FFF98296F16C}"/>
              </a:ext>
            </a:extLst>
          </p:cNvPr>
          <p:cNvSpPr/>
          <p:nvPr/>
        </p:nvSpPr>
        <p:spPr>
          <a:xfrm>
            <a:off x="10127654" y="6355588"/>
            <a:ext cx="720000" cy="720000"/>
          </a:xfrm>
          <a:prstGeom prst="ellipse">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4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l="64508" r="11923"/>
          <a:stretch>
            <a:fillRect/>
          </a:stretch>
        </p:blipFill>
        <p:spPr bwMode="auto">
          <a:xfrm>
            <a:off x="0" y="0"/>
            <a:ext cx="3880628" cy="6859588"/>
          </a:xfrm>
          <a:prstGeom prst="rect">
            <a:avLst/>
          </a:prstGeom>
          <a:noFill/>
          <a:ln w="9525">
            <a:noFill/>
            <a:miter lim="800000"/>
            <a:headEnd/>
            <a:tailEnd/>
          </a:ln>
          <a:effectLst/>
        </p:spPr>
      </p:pic>
      <p:sp>
        <p:nvSpPr>
          <p:cNvPr id="22" name="Rectangle 21"/>
          <p:cNvSpPr/>
          <p:nvPr/>
        </p:nvSpPr>
        <p:spPr>
          <a:xfrm>
            <a:off x="3880628" y="0"/>
            <a:ext cx="1800000"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14" name="Rectangle 13"/>
          <p:cNvSpPr/>
          <p:nvPr/>
        </p:nvSpPr>
        <p:spPr>
          <a:xfrm>
            <a:off x="4737884" y="1629794"/>
            <a:ext cx="6120000" cy="4032248"/>
          </a:xfrm>
          <a:prstGeom prst="rect">
            <a:avLst/>
          </a:prstGeom>
          <a:solidFill>
            <a:srgbClr val="58C7F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C8E697EA-52C4-40EA-B90D-88040B2CE853}"/>
              </a:ext>
            </a:extLst>
          </p:cNvPr>
          <p:cNvSpPr txBox="1"/>
          <p:nvPr/>
        </p:nvSpPr>
        <p:spPr>
          <a:xfrm>
            <a:off x="4952198" y="1902998"/>
            <a:ext cx="2035493" cy="284693"/>
          </a:xfrm>
          <a:prstGeom prst="rect">
            <a:avLst/>
          </a:prstGeom>
          <a:noFill/>
        </p:spPr>
        <p:txBody>
          <a:bodyPr wrap="square" lIns="68580" tIns="34290" rIns="68580" bIns="34290" rtlCol="0">
            <a:spAutoFit/>
          </a:bodyPr>
          <a:lstStyle/>
          <a:p>
            <a:pPr algn="r"/>
            <a:r>
              <a:rPr lang="en-US" altLang="ko-KR" sz="1400" b="1" dirty="0">
                <a:latin typeface="Roboto" panose="02000000000000000000" pitchFamily="2" charset="0"/>
                <a:ea typeface="Roboto" panose="02000000000000000000" pitchFamily="2" charset="0"/>
                <a:cs typeface="Arial" pitchFamily="34" charset="0"/>
              </a:rPr>
              <a:t>CORPORATE OFFICE :</a:t>
            </a:r>
          </a:p>
        </p:txBody>
      </p:sp>
      <p:sp>
        <p:nvSpPr>
          <p:cNvPr id="16" name="TextBox 15">
            <a:extLst>
              <a:ext uri="{FF2B5EF4-FFF2-40B4-BE49-F238E27FC236}">
                <a16:creationId xmlns:a16="http://schemas.microsoft.com/office/drawing/2014/main" id="{C8E697EA-52C4-40EA-B90D-88040B2CE853}"/>
              </a:ext>
            </a:extLst>
          </p:cNvPr>
          <p:cNvSpPr txBox="1"/>
          <p:nvPr/>
        </p:nvSpPr>
        <p:spPr>
          <a:xfrm>
            <a:off x="7130567" y="1902998"/>
            <a:ext cx="3536671" cy="931024"/>
          </a:xfrm>
          <a:prstGeom prst="rect">
            <a:avLst/>
          </a:prstGeom>
          <a:noFill/>
        </p:spPr>
        <p:txBody>
          <a:bodyPr wrap="square" lIns="68580" tIns="34290" rIns="68580" bIns="34290" rtlCol="0">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Prabhudas Lilladher Private Limited</a:t>
            </a:r>
          </a:p>
          <a:p>
            <a:r>
              <a:rPr lang="en-US" sz="1400" dirty="0">
                <a:latin typeface="Roboto" panose="02000000000000000000" pitchFamily="2" charset="0"/>
                <a:ea typeface="Roboto" panose="02000000000000000000" pitchFamily="2" charset="0"/>
                <a:cs typeface="Roboto" pitchFamily="2" charset="0"/>
              </a:rPr>
              <a:t>6</a:t>
            </a:r>
            <a:r>
              <a:rPr lang="en-US" sz="1400" baseline="30000" dirty="0">
                <a:latin typeface="Roboto" panose="02000000000000000000" pitchFamily="2" charset="0"/>
                <a:ea typeface="Roboto" panose="02000000000000000000" pitchFamily="2" charset="0"/>
                <a:cs typeface="Roboto" pitchFamily="2" charset="0"/>
              </a:rPr>
              <a:t>th</a:t>
            </a:r>
            <a:r>
              <a:rPr lang="en-US" sz="1400" dirty="0">
                <a:latin typeface="Roboto" panose="02000000000000000000" pitchFamily="2" charset="0"/>
                <a:ea typeface="Roboto" panose="02000000000000000000" pitchFamily="2" charset="0"/>
                <a:cs typeface="Roboto" pitchFamily="2" charset="0"/>
              </a:rPr>
              <a:t> Floor, South Annex, One World Centre, 841, Senapati Bapat Marg, Saidham Nagar,</a:t>
            </a:r>
          </a:p>
          <a:p>
            <a:r>
              <a:rPr lang="en-US" sz="1400" dirty="0">
                <a:latin typeface="Roboto" panose="02000000000000000000" pitchFamily="2" charset="0"/>
                <a:ea typeface="Roboto" panose="02000000000000000000" pitchFamily="2" charset="0"/>
                <a:cs typeface="Roboto" pitchFamily="2" charset="0"/>
              </a:rPr>
              <a:t>Lower Parel, Mumbai 400 013</a:t>
            </a:r>
          </a:p>
        </p:txBody>
      </p:sp>
      <p:sp>
        <p:nvSpPr>
          <p:cNvPr id="17" name="TextBox 16">
            <a:extLst>
              <a:ext uri="{FF2B5EF4-FFF2-40B4-BE49-F238E27FC236}">
                <a16:creationId xmlns:a16="http://schemas.microsoft.com/office/drawing/2014/main" id="{C8E697EA-52C4-40EA-B90D-88040B2CE853}"/>
              </a:ext>
            </a:extLst>
          </p:cNvPr>
          <p:cNvSpPr txBox="1"/>
          <p:nvPr/>
        </p:nvSpPr>
        <p:spPr>
          <a:xfrm>
            <a:off x="7166776" y="3217109"/>
            <a:ext cx="2423525" cy="284693"/>
          </a:xfrm>
          <a:prstGeom prst="rect">
            <a:avLst/>
          </a:prstGeom>
          <a:noFill/>
        </p:spPr>
        <p:txBody>
          <a:bodyPr wrap="square" lIns="68580" tIns="34290" rIns="68580" bIns="34290" rtlCol="0">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+91 22 6632 2350</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C8E697EA-52C4-40EA-B90D-88040B2CE853}"/>
              </a:ext>
            </a:extLst>
          </p:cNvPr>
          <p:cNvSpPr txBox="1"/>
          <p:nvPr/>
        </p:nvSpPr>
        <p:spPr>
          <a:xfrm>
            <a:off x="7166776" y="3748576"/>
            <a:ext cx="2423525" cy="284693"/>
          </a:xfrm>
          <a:prstGeom prst="rect">
            <a:avLst/>
          </a:prstGeom>
          <a:noFill/>
        </p:spPr>
        <p:txBody>
          <a:bodyPr wrap="square" lIns="68580" tIns="34290" rIns="68580" bIns="34290" rtlCol="0">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+91 98210 97856</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C8E697EA-52C4-40EA-B90D-88040B2CE853}"/>
              </a:ext>
            </a:extLst>
          </p:cNvPr>
          <p:cNvSpPr txBox="1"/>
          <p:nvPr/>
        </p:nvSpPr>
        <p:spPr>
          <a:xfrm>
            <a:off x="7166776" y="4226962"/>
            <a:ext cx="3286148" cy="931024"/>
          </a:xfrm>
          <a:prstGeom prst="rect">
            <a:avLst/>
          </a:prstGeom>
          <a:noFill/>
        </p:spPr>
        <p:txBody>
          <a:bodyPr wrap="square" lIns="68580" tIns="34290" rIns="68580" bIns="34290" rtlCol="0">
            <a:spAutoFit/>
          </a:bodyPr>
          <a:lstStyle/>
          <a:p>
            <a:r>
              <a:rPr lang="en-US" sz="1400" b="1" dirty="0">
                <a:latin typeface="Roboto" panose="02000000000000000000" pitchFamily="2" charset="0"/>
                <a:ea typeface="Roboto" panose="02000000000000000000" pitchFamily="2" charset="0"/>
                <a:cs typeface="Roboto" pitchFamily="2" charset="0"/>
              </a:rPr>
              <a:t>quantifipms@plindia.com</a:t>
            </a:r>
          </a:p>
          <a:p>
            <a:r>
              <a:rPr lang="en-US" sz="1400" b="1" dirty="0">
                <a:latin typeface="Roboto" panose="02000000000000000000" pitchFamily="2" charset="0"/>
                <a:ea typeface="Roboto" panose="02000000000000000000" pitchFamily="2" charset="0"/>
                <a:cs typeface="Roboto" pitchFamily="2" charset="0"/>
              </a:rPr>
              <a:t>nupurpatel@plindia.com</a:t>
            </a:r>
          </a:p>
          <a:p>
            <a:endParaRPr lang="en-US" sz="1400" b="1" dirty="0">
              <a:latin typeface="Roboto" panose="02000000000000000000" pitchFamily="2" charset="0"/>
              <a:ea typeface="Roboto" panose="02000000000000000000" pitchFamily="2" charset="0"/>
              <a:cs typeface="Roboto" pitchFamily="2" charset="0"/>
            </a:endParaRPr>
          </a:p>
          <a:p>
            <a:r>
              <a:rPr lang="en-US" sz="1400" b="1" dirty="0">
                <a:latin typeface="Roboto" panose="02000000000000000000" pitchFamily="2" charset="0"/>
                <a:ea typeface="Roboto" panose="02000000000000000000" pitchFamily="2" charset="0"/>
                <a:cs typeface="Roboto" pitchFamily="2" charset="0"/>
              </a:rPr>
              <a:t>www.plindia.com/QuantifiMADP</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30" name="Freeform 25">
            <a:extLst>
              <a:ext uri="{FF2B5EF4-FFF2-40B4-BE49-F238E27FC236}">
                <a16:creationId xmlns:a16="http://schemas.microsoft.com/office/drawing/2014/main" id="{115A3EAB-6A86-45ED-8F48-A7797A2D6676}"/>
              </a:ext>
            </a:extLst>
          </p:cNvPr>
          <p:cNvSpPr/>
          <p:nvPr/>
        </p:nvSpPr>
        <p:spPr>
          <a:xfrm>
            <a:off x="6656082" y="3233758"/>
            <a:ext cx="203158" cy="25139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latin typeface="Roboto" panose="02000000000000000000" pitchFamily="2" charset="0"/>
            </a:endParaRPr>
          </a:p>
        </p:txBody>
      </p:sp>
      <p:sp>
        <p:nvSpPr>
          <p:cNvPr id="32" name="Diamond 5">
            <a:extLst>
              <a:ext uri="{FF2B5EF4-FFF2-40B4-BE49-F238E27FC236}">
                <a16:creationId xmlns:a16="http://schemas.microsoft.com/office/drawing/2014/main" id="{AEDEE15B-09BE-4416-8D55-46095E20C00D}"/>
              </a:ext>
            </a:extLst>
          </p:cNvPr>
          <p:cNvSpPr/>
          <p:nvPr/>
        </p:nvSpPr>
        <p:spPr>
          <a:xfrm>
            <a:off x="6649825" y="4358876"/>
            <a:ext cx="199326" cy="19991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latin typeface="Roboto" panose="02000000000000000000" pitchFamily="2" charset="0"/>
            </a:endParaRPr>
          </a:p>
        </p:txBody>
      </p:sp>
      <p:sp>
        <p:nvSpPr>
          <p:cNvPr id="33" name="Text Placeholder 1"/>
          <p:cNvSpPr txBox="1">
            <a:spLocks/>
          </p:cNvSpPr>
          <p:nvPr/>
        </p:nvSpPr>
        <p:spPr>
          <a:xfrm rot="16200000">
            <a:off x="2287372" y="3215481"/>
            <a:ext cx="4186644" cy="428627"/>
          </a:xfrm>
          <a:prstGeom prst="rect">
            <a:avLst/>
          </a:prstGeom>
        </p:spPr>
        <p:txBody>
          <a:bodyPr vert="horz" lIns="108850" tIns="54425" rIns="108850" bIns="54425" rtlCol="0" anchor="ctr">
            <a:noAutofit/>
          </a:bodyPr>
          <a:lstStyle/>
          <a:p>
            <a:pPr algn="ctr"/>
            <a:r>
              <a:rPr lang="en-US" sz="2800" b="1" dirty="0">
                <a:solidFill>
                  <a:schemeClr val="bg1"/>
                </a:solidFill>
                <a:latin typeface="Roboto" panose="02000000000000000000" pitchFamily="2" charset="0"/>
                <a:ea typeface="Roboto" panose="02000000000000000000" pitchFamily="2" charset="0"/>
              </a:rPr>
              <a:t>Contact Us</a:t>
            </a:r>
          </a:p>
        </p:txBody>
      </p:sp>
      <p:sp>
        <p:nvSpPr>
          <p:cNvPr id="34" name="Freeform 25">
            <a:extLst>
              <a:ext uri="{FF2B5EF4-FFF2-40B4-BE49-F238E27FC236}">
                <a16:creationId xmlns:a16="http://schemas.microsoft.com/office/drawing/2014/main" id="{115A3EAB-6A86-45ED-8F48-A7797A2D6676}"/>
              </a:ext>
            </a:extLst>
          </p:cNvPr>
          <p:cNvSpPr/>
          <p:nvPr/>
        </p:nvSpPr>
        <p:spPr>
          <a:xfrm>
            <a:off x="6649208" y="3765225"/>
            <a:ext cx="203158" cy="25139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a:latin typeface="Roboto" panose="02000000000000000000" pitchFamily="2" charset="0"/>
            </a:endParaRPr>
          </a:p>
        </p:txBody>
      </p:sp>
      <p:sp>
        <p:nvSpPr>
          <p:cNvPr id="49" name="Freeform 6"/>
          <p:cNvSpPr>
            <a:spLocks noEditPoints="1"/>
          </p:cNvSpPr>
          <p:nvPr/>
        </p:nvSpPr>
        <p:spPr bwMode="auto">
          <a:xfrm>
            <a:off x="6669088" y="4869954"/>
            <a:ext cx="217487" cy="215900"/>
          </a:xfrm>
          <a:custGeom>
            <a:avLst/>
            <a:gdLst/>
            <a:ahLst/>
            <a:cxnLst>
              <a:cxn ang="0">
                <a:pos x="1272" y="0"/>
              </a:cxn>
              <a:cxn ang="0">
                <a:pos x="1267" y="2546"/>
              </a:cxn>
              <a:cxn ang="0">
                <a:pos x="1804" y="1326"/>
              </a:cxn>
              <a:cxn ang="0">
                <a:pos x="798" y="1791"/>
              </a:cxn>
              <a:cxn ang="0">
                <a:pos x="1804" y="1326"/>
              </a:cxn>
              <a:cxn ang="0">
                <a:pos x="800" y="756"/>
              </a:cxn>
              <a:cxn ang="0">
                <a:pos x="1803" y="1221"/>
              </a:cxn>
              <a:cxn ang="0">
                <a:pos x="1721" y="657"/>
              </a:cxn>
              <a:cxn ang="0">
                <a:pos x="1412" y="143"/>
              </a:cxn>
              <a:cxn ang="0">
                <a:pos x="1014" y="254"/>
              </a:cxn>
              <a:cxn ang="0">
                <a:pos x="824" y="657"/>
              </a:cxn>
              <a:cxn ang="0">
                <a:pos x="823" y="1890"/>
              </a:cxn>
              <a:cxn ang="0">
                <a:pos x="1122" y="2395"/>
              </a:cxn>
              <a:cxn ang="0">
                <a:pos x="1531" y="2292"/>
              </a:cxn>
              <a:cxn ang="0">
                <a:pos x="1721" y="1890"/>
              </a:cxn>
              <a:cxn ang="0">
                <a:pos x="101" y="1325"/>
              </a:cxn>
              <a:cxn ang="0">
                <a:pos x="696" y="1805"/>
              </a:cxn>
              <a:cxn ang="0">
                <a:pos x="101" y="1325"/>
              </a:cxn>
              <a:cxn ang="0">
                <a:pos x="2444" y="1326"/>
              </a:cxn>
              <a:cxn ang="0">
                <a:pos x="1850" y="1805"/>
              </a:cxn>
              <a:cxn ang="0">
                <a:pos x="2263" y="644"/>
              </a:cxn>
              <a:cxn ang="0">
                <a:pos x="1905" y="1221"/>
              </a:cxn>
              <a:cxn ang="0">
                <a:pos x="2263" y="644"/>
              </a:cxn>
              <a:cxn ang="0">
                <a:pos x="101" y="1222"/>
              </a:cxn>
              <a:cxn ang="0">
                <a:pos x="696" y="742"/>
              </a:cxn>
              <a:cxn ang="0">
                <a:pos x="345" y="1988"/>
              </a:cxn>
              <a:cxn ang="0">
                <a:pos x="720" y="1905"/>
              </a:cxn>
              <a:cxn ang="0">
                <a:pos x="976" y="141"/>
              </a:cxn>
              <a:cxn ang="0">
                <a:pos x="714" y="642"/>
              </a:cxn>
              <a:cxn ang="0">
                <a:pos x="976" y="141"/>
              </a:cxn>
              <a:cxn ang="0">
                <a:pos x="1569" y="142"/>
              </a:cxn>
              <a:cxn ang="0">
                <a:pos x="2201" y="560"/>
              </a:cxn>
              <a:cxn ang="0">
                <a:pos x="1825" y="1903"/>
              </a:cxn>
              <a:cxn ang="0">
                <a:pos x="2203" y="1988"/>
              </a:cxn>
            </a:cxnLst>
            <a:rect l="0" t="0" r="r" b="b"/>
            <a:pathLst>
              <a:path w="2546" h="2547">
                <a:moveTo>
                  <a:pt x="0" y="1274"/>
                </a:moveTo>
                <a:cubicBezTo>
                  <a:pt x="0" y="570"/>
                  <a:pt x="569" y="0"/>
                  <a:pt x="1272" y="0"/>
                </a:cubicBezTo>
                <a:cubicBezTo>
                  <a:pt x="1979" y="0"/>
                  <a:pt x="2546" y="571"/>
                  <a:pt x="2546" y="1281"/>
                </a:cubicBezTo>
                <a:cubicBezTo>
                  <a:pt x="2545" y="1980"/>
                  <a:pt x="1972" y="2547"/>
                  <a:pt x="1267" y="2546"/>
                </a:cubicBezTo>
                <a:cubicBezTo>
                  <a:pt x="569" y="2546"/>
                  <a:pt x="0" y="1975"/>
                  <a:pt x="0" y="1274"/>
                </a:cubicBezTo>
                <a:close/>
                <a:moveTo>
                  <a:pt x="1804" y="1326"/>
                </a:moveTo>
                <a:cubicBezTo>
                  <a:pt x="1449" y="1326"/>
                  <a:pt x="1096" y="1326"/>
                  <a:pt x="741" y="1326"/>
                </a:cubicBezTo>
                <a:cubicBezTo>
                  <a:pt x="746" y="1484"/>
                  <a:pt x="762" y="1638"/>
                  <a:pt x="798" y="1791"/>
                </a:cubicBezTo>
                <a:cubicBezTo>
                  <a:pt x="1116" y="1756"/>
                  <a:pt x="1431" y="1757"/>
                  <a:pt x="1748" y="1791"/>
                </a:cubicBezTo>
                <a:cubicBezTo>
                  <a:pt x="1783" y="1637"/>
                  <a:pt x="1800" y="1483"/>
                  <a:pt x="1804" y="1326"/>
                </a:cubicBezTo>
                <a:close/>
                <a:moveTo>
                  <a:pt x="1747" y="756"/>
                </a:moveTo>
                <a:cubicBezTo>
                  <a:pt x="1430" y="790"/>
                  <a:pt x="1115" y="790"/>
                  <a:pt x="800" y="756"/>
                </a:cubicBezTo>
                <a:cubicBezTo>
                  <a:pt x="773" y="825"/>
                  <a:pt x="733" y="1161"/>
                  <a:pt x="744" y="1221"/>
                </a:cubicBezTo>
                <a:cubicBezTo>
                  <a:pt x="1097" y="1221"/>
                  <a:pt x="1450" y="1221"/>
                  <a:pt x="1803" y="1221"/>
                </a:cubicBezTo>
                <a:cubicBezTo>
                  <a:pt x="1807" y="1117"/>
                  <a:pt x="1775" y="845"/>
                  <a:pt x="1747" y="756"/>
                </a:cubicBezTo>
                <a:close/>
                <a:moveTo>
                  <a:pt x="1721" y="657"/>
                </a:moveTo>
                <a:cubicBezTo>
                  <a:pt x="1701" y="548"/>
                  <a:pt x="1610" y="354"/>
                  <a:pt x="1533" y="256"/>
                </a:cubicBezTo>
                <a:cubicBezTo>
                  <a:pt x="1499" y="212"/>
                  <a:pt x="1460" y="173"/>
                  <a:pt x="1412" y="143"/>
                </a:cubicBezTo>
                <a:cubicBezTo>
                  <a:pt x="1319" y="86"/>
                  <a:pt x="1226" y="86"/>
                  <a:pt x="1133" y="143"/>
                </a:cubicBezTo>
                <a:cubicBezTo>
                  <a:pt x="1086" y="172"/>
                  <a:pt x="1048" y="211"/>
                  <a:pt x="1014" y="254"/>
                </a:cubicBezTo>
                <a:cubicBezTo>
                  <a:pt x="924" y="370"/>
                  <a:pt x="870" y="502"/>
                  <a:pt x="828" y="641"/>
                </a:cubicBezTo>
                <a:cubicBezTo>
                  <a:pt x="827" y="646"/>
                  <a:pt x="826" y="651"/>
                  <a:pt x="824" y="657"/>
                </a:cubicBezTo>
                <a:cubicBezTo>
                  <a:pt x="1124" y="689"/>
                  <a:pt x="1422" y="689"/>
                  <a:pt x="1721" y="657"/>
                </a:cubicBezTo>
                <a:close/>
                <a:moveTo>
                  <a:pt x="823" y="1890"/>
                </a:moveTo>
                <a:cubicBezTo>
                  <a:pt x="872" y="2052"/>
                  <a:pt x="932" y="2205"/>
                  <a:pt x="1047" y="2330"/>
                </a:cubicBezTo>
                <a:cubicBezTo>
                  <a:pt x="1069" y="2354"/>
                  <a:pt x="1095" y="2376"/>
                  <a:pt x="1122" y="2395"/>
                </a:cubicBezTo>
                <a:cubicBezTo>
                  <a:pt x="1220" y="2464"/>
                  <a:pt x="1329" y="2464"/>
                  <a:pt x="1425" y="2394"/>
                </a:cubicBezTo>
                <a:cubicBezTo>
                  <a:pt x="1464" y="2365"/>
                  <a:pt x="1500" y="2330"/>
                  <a:pt x="1531" y="2292"/>
                </a:cubicBezTo>
                <a:cubicBezTo>
                  <a:pt x="1623" y="2178"/>
                  <a:pt x="1676" y="2044"/>
                  <a:pt x="1718" y="1906"/>
                </a:cubicBezTo>
                <a:cubicBezTo>
                  <a:pt x="1719" y="1901"/>
                  <a:pt x="1720" y="1896"/>
                  <a:pt x="1721" y="1890"/>
                </a:cubicBezTo>
                <a:cubicBezTo>
                  <a:pt x="1421" y="1858"/>
                  <a:pt x="1124" y="1858"/>
                  <a:pt x="823" y="1890"/>
                </a:cubicBezTo>
                <a:close/>
                <a:moveTo>
                  <a:pt x="101" y="1325"/>
                </a:moveTo>
                <a:cubicBezTo>
                  <a:pt x="112" y="1535"/>
                  <a:pt x="171" y="1726"/>
                  <a:pt x="283" y="1902"/>
                </a:cubicBezTo>
                <a:cubicBezTo>
                  <a:pt x="418" y="1854"/>
                  <a:pt x="556" y="1826"/>
                  <a:pt x="696" y="1805"/>
                </a:cubicBezTo>
                <a:cubicBezTo>
                  <a:pt x="661" y="1645"/>
                  <a:pt x="645" y="1486"/>
                  <a:pt x="640" y="1325"/>
                </a:cubicBezTo>
                <a:cubicBezTo>
                  <a:pt x="460" y="1325"/>
                  <a:pt x="282" y="1325"/>
                  <a:pt x="101" y="1325"/>
                </a:cubicBezTo>
                <a:close/>
                <a:moveTo>
                  <a:pt x="2263" y="1902"/>
                </a:moveTo>
                <a:cubicBezTo>
                  <a:pt x="2374" y="1725"/>
                  <a:pt x="2435" y="1534"/>
                  <a:pt x="2444" y="1326"/>
                </a:cubicBezTo>
                <a:cubicBezTo>
                  <a:pt x="2263" y="1326"/>
                  <a:pt x="2084" y="1326"/>
                  <a:pt x="1905" y="1326"/>
                </a:cubicBezTo>
                <a:cubicBezTo>
                  <a:pt x="1901" y="1488"/>
                  <a:pt x="1884" y="1647"/>
                  <a:pt x="1850" y="1805"/>
                </a:cubicBezTo>
                <a:cubicBezTo>
                  <a:pt x="1991" y="1826"/>
                  <a:pt x="2128" y="1854"/>
                  <a:pt x="2263" y="1902"/>
                </a:cubicBezTo>
                <a:close/>
                <a:moveTo>
                  <a:pt x="2263" y="644"/>
                </a:moveTo>
                <a:cubicBezTo>
                  <a:pt x="2129" y="692"/>
                  <a:pt x="1991" y="720"/>
                  <a:pt x="1850" y="742"/>
                </a:cubicBezTo>
                <a:cubicBezTo>
                  <a:pt x="1885" y="901"/>
                  <a:pt x="1901" y="1061"/>
                  <a:pt x="1905" y="1221"/>
                </a:cubicBezTo>
                <a:cubicBezTo>
                  <a:pt x="2086" y="1221"/>
                  <a:pt x="2265" y="1221"/>
                  <a:pt x="2445" y="1221"/>
                </a:cubicBezTo>
                <a:cubicBezTo>
                  <a:pt x="2434" y="1012"/>
                  <a:pt x="2374" y="821"/>
                  <a:pt x="2263" y="644"/>
                </a:cubicBezTo>
                <a:close/>
                <a:moveTo>
                  <a:pt x="283" y="644"/>
                </a:moveTo>
                <a:cubicBezTo>
                  <a:pt x="171" y="822"/>
                  <a:pt x="111" y="1014"/>
                  <a:pt x="101" y="1222"/>
                </a:cubicBezTo>
                <a:cubicBezTo>
                  <a:pt x="282" y="1222"/>
                  <a:pt x="461" y="1222"/>
                  <a:pt x="641" y="1222"/>
                </a:cubicBezTo>
                <a:cubicBezTo>
                  <a:pt x="645" y="1059"/>
                  <a:pt x="661" y="900"/>
                  <a:pt x="696" y="742"/>
                </a:cubicBezTo>
                <a:cubicBezTo>
                  <a:pt x="555" y="720"/>
                  <a:pt x="417" y="692"/>
                  <a:pt x="283" y="644"/>
                </a:cubicBezTo>
                <a:close/>
                <a:moveTo>
                  <a:pt x="345" y="1988"/>
                </a:moveTo>
                <a:cubicBezTo>
                  <a:pt x="450" y="2158"/>
                  <a:pt x="828" y="2407"/>
                  <a:pt x="977" y="2405"/>
                </a:cubicBezTo>
                <a:cubicBezTo>
                  <a:pt x="845" y="2261"/>
                  <a:pt x="774" y="2087"/>
                  <a:pt x="720" y="1905"/>
                </a:cubicBezTo>
                <a:cubicBezTo>
                  <a:pt x="646" y="1908"/>
                  <a:pt x="423" y="1958"/>
                  <a:pt x="345" y="1988"/>
                </a:cubicBezTo>
                <a:close/>
                <a:moveTo>
                  <a:pt x="976" y="141"/>
                </a:moveTo>
                <a:cubicBezTo>
                  <a:pt x="719" y="209"/>
                  <a:pt x="508" y="348"/>
                  <a:pt x="343" y="558"/>
                </a:cubicBezTo>
                <a:cubicBezTo>
                  <a:pt x="423" y="589"/>
                  <a:pt x="656" y="641"/>
                  <a:pt x="714" y="642"/>
                </a:cubicBezTo>
                <a:cubicBezTo>
                  <a:pt x="750" y="553"/>
                  <a:pt x="782" y="464"/>
                  <a:pt x="820" y="378"/>
                </a:cubicBezTo>
                <a:cubicBezTo>
                  <a:pt x="859" y="291"/>
                  <a:pt x="911" y="212"/>
                  <a:pt x="976" y="141"/>
                </a:cubicBezTo>
                <a:close/>
                <a:moveTo>
                  <a:pt x="2201" y="560"/>
                </a:moveTo>
                <a:cubicBezTo>
                  <a:pt x="2106" y="396"/>
                  <a:pt x="1720" y="142"/>
                  <a:pt x="1569" y="142"/>
                </a:cubicBezTo>
                <a:cubicBezTo>
                  <a:pt x="1701" y="286"/>
                  <a:pt x="1772" y="460"/>
                  <a:pt x="1826" y="644"/>
                </a:cubicBezTo>
                <a:cubicBezTo>
                  <a:pt x="1954" y="625"/>
                  <a:pt x="2078" y="600"/>
                  <a:pt x="2201" y="560"/>
                </a:cubicBezTo>
                <a:close/>
                <a:moveTo>
                  <a:pt x="2203" y="1988"/>
                </a:moveTo>
                <a:cubicBezTo>
                  <a:pt x="2078" y="1947"/>
                  <a:pt x="1953" y="1921"/>
                  <a:pt x="1825" y="1903"/>
                </a:cubicBezTo>
                <a:cubicBezTo>
                  <a:pt x="1771" y="2088"/>
                  <a:pt x="1700" y="2262"/>
                  <a:pt x="1569" y="2406"/>
                </a:cubicBezTo>
                <a:cubicBezTo>
                  <a:pt x="1826" y="2338"/>
                  <a:pt x="2036" y="2199"/>
                  <a:pt x="2203" y="1988"/>
                </a:cubicBezTo>
                <a:close/>
              </a:path>
            </a:pathLst>
          </a:custGeom>
          <a:solidFill>
            <a:srgbClr val="0000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336F95C0-E6E1-C9D2-42B3-4A9467E542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Tree>
    <p:extLst>
      <p:ext uri="{BB962C8B-B14F-4D97-AF65-F5344CB8AC3E}">
        <p14:creationId xmlns:p14="http://schemas.microsoft.com/office/powerpoint/2010/main" val="124304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6AD2F5-B575-634A-FAC4-1973C9449235}"/>
              </a:ext>
            </a:extLst>
          </p:cNvPr>
          <p:cNvSpPr/>
          <p:nvPr/>
        </p:nvSpPr>
        <p:spPr>
          <a:xfrm>
            <a:off x="2205" y="0"/>
            <a:ext cx="12188208" cy="3456384"/>
          </a:xfrm>
          <a:prstGeom prst="rect">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262" y="720146"/>
            <a:ext cx="1521800" cy="1521800"/>
          </a:xfrm>
          <a:prstGeom prst="rect">
            <a:avLst/>
          </a:prstGeom>
        </p:spPr>
      </p:pic>
      <p:sp>
        <p:nvSpPr>
          <p:cNvPr id="3" name="Rectangle 2"/>
          <p:cNvSpPr/>
          <p:nvPr/>
        </p:nvSpPr>
        <p:spPr>
          <a:xfrm>
            <a:off x="1414687" y="2360680"/>
            <a:ext cx="3456384" cy="830997"/>
          </a:xfrm>
          <a:prstGeom prst="rect">
            <a:avLst/>
          </a:prstGeom>
        </p:spPr>
        <p:txBody>
          <a:bodyPr wrap="square">
            <a:spAutoFit/>
          </a:bodyPr>
          <a:lstStyle/>
          <a:p>
            <a:pPr algn="ctr"/>
            <a:r>
              <a:rPr lang="en-US" sz="2400" b="1" dirty="0">
                <a:latin typeface="Roboto" panose="02000000000000000000" pitchFamily="2" charset="0"/>
                <a:ea typeface="Roboto" panose="02000000000000000000" pitchFamily="2" charset="0"/>
                <a:cs typeface="Roboto" panose="02000000000000000000" pitchFamily="2" charset="0"/>
              </a:rPr>
              <a:t>Humans are emotional</a:t>
            </a:r>
          </a:p>
          <a:p>
            <a:pPr algn="ctr"/>
            <a:r>
              <a:rPr lang="en-US" sz="2400" b="1" dirty="0">
                <a:latin typeface="Roboto" panose="02000000000000000000" pitchFamily="2" charset="0"/>
                <a:ea typeface="Roboto" panose="02000000000000000000" pitchFamily="2" charset="0"/>
                <a:cs typeface="Roboto" panose="02000000000000000000" pitchFamily="2" charset="0"/>
              </a:rPr>
              <a:t>Humans are intelligent </a:t>
            </a:r>
            <a:endParaRPr lang="en-IN" dirty="0"/>
          </a:p>
        </p:txBody>
      </p:sp>
      <p:sp>
        <p:nvSpPr>
          <p:cNvPr id="4" name="Rectangle 3"/>
          <p:cNvSpPr/>
          <p:nvPr/>
        </p:nvSpPr>
        <p:spPr>
          <a:xfrm>
            <a:off x="6396622" y="2307779"/>
            <a:ext cx="4557787" cy="830997"/>
          </a:xfrm>
          <a:prstGeom prst="rect">
            <a:avLst/>
          </a:prstGeom>
        </p:spPr>
        <p:txBody>
          <a:bodyPr wrap="square">
            <a:spAutoFit/>
          </a:bodyPr>
          <a:lstStyle/>
          <a:p>
            <a:pPr algn="ctr">
              <a:buClr>
                <a:srgbClr val="0A90CD"/>
              </a:buClr>
              <a:buSzPct val="120000"/>
            </a:pPr>
            <a:r>
              <a:rPr lang="en-US" sz="2400" b="1" dirty="0">
                <a:latin typeface="Roboto" panose="02000000000000000000" pitchFamily="2" charset="0"/>
                <a:ea typeface="Roboto" panose="02000000000000000000" pitchFamily="2" charset="0"/>
                <a:cs typeface="Roboto" panose="02000000000000000000" pitchFamily="2" charset="0"/>
              </a:rPr>
              <a:t>We let go of the emotions</a:t>
            </a:r>
          </a:p>
          <a:p>
            <a:pPr algn="ctr">
              <a:buClr>
                <a:srgbClr val="0A90CD"/>
              </a:buClr>
              <a:buSzPct val="120000"/>
            </a:pPr>
            <a:r>
              <a:rPr lang="en-US" sz="2400" b="1" dirty="0">
                <a:latin typeface="Roboto" panose="02000000000000000000" pitchFamily="2" charset="0"/>
                <a:ea typeface="Roboto" panose="02000000000000000000" pitchFamily="2" charset="0"/>
                <a:cs typeface="Roboto" panose="02000000000000000000" pitchFamily="2" charset="0"/>
              </a:rPr>
              <a:t>We retain the intelligence</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518" y="720146"/>
            <a:ext cx="1521800" cy="1521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41" y="549474"/>
            <a:ext cx="2079230" cy="1813797"/>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262" y="557939"/>
            <a:ext cx="2069525" cy="1805331"/>
          </a:xfrm>
          <a:prstGeom prst="rect">
            <a:avLst/>
          </a:prstGeom>
        </p:spPr>
      </p:pic>
      <p:sp>
        <p:nvSpPr>
          <p:cNvPr id="6" name="TextBox 5"/>
          <p:cNvSpPr txBox="1"/>
          <p:nvPr/>
        </p:nvSpPr>
        <p:spPr>
          <a:xfrm>
            <a:off x="2471985" y="1133054"/>
            <a:ext cx="1161131" cy="1015663"/>
          </a:xfrm>
          <a:prstGeom prst="rect">
            <a:avLst/>
          </a:prstGeom>
          <a:noFill/>
        </p:spPr>
        <p:txBody>
          <a:bodyPr wrap="square" rtlCol="0">
            <a:spAutoFit/>
          </a:bodyPr>
          <a:lstStyle/>
          <a:p>
            <a:pPr algn="ctr"/>
            <a:r>
              <a:rPr lang="en-IN" sz="6000" b="1" dirty="0">
                <a:latin typeface="Roboto" panose="02000000000000000000" pitchFamily="2" charset="0"/>
                <a:ea typeface="Roboto" panose="02000000000000000000" pitchFamily="2" charset="0"/>
              </a:rPr>
              <a:t>+</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0991" y="557939"/>
            <a:ext cx="494778" cy="468802"/>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7453" y="613722"/>
            <a:ext cx="369655" cy="475270"/>
          </a:xfrm>
          <a:prstGeom prst="rect">
            <a:avLst/>
          </a:prstGeom>
        </p:spPr>
      </p:pic>
      <p:sp>
        <p:nvSpPr>
          <p:cNvPr id="19" name="Heart 18"/>
          <p:cNvSpPr/>
          <p:nvPr/>
        </p:nvSpPr>
        <p:spPr>
          <a:xfrm>
            <a:off x="1872618" y="919824"/>
            <a:ext cx="406164" cy="36004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Heart 25"/>
          <p:cNvSpPr/>
          <p:nvPr/>
        </p:nvSpPr>
        <p:spPr>
          <a:xfrm>
            <a:off x="7483170" y="919824"/>
            <a:ext cx="406164" cy="36004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Heart 27"/>
          <p:cNvSpPr/>
          <p:nvPr/>
        </p:nvSpPr>
        <p:spPr>
          <a:xfrm>
            <a:off x="2252509" y="1133054"/>
            <a:ext cx="261004" cy="22280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Heart 28"/>
          <p:cNvSpPr/>
          <p:nvPr/>
        </p:nvSpPr>
        <p:spPr>
          <a:xfrm>
            <a:off x="7863061" y="1133054"/>
            <a:ext cx="261004" cy="222800"/>
          </a:xfrm>
          <a:prstGeom prst="hear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A5981AAB-387B-3705-C339-0D233125037B}"/>
              </a:ext>
            </a:extLst>
          </p:cNvPr>
          <p:cNvSpPr/>
          <p:nvPr/>
        </p:nvSpPr>
        <p:spPr>
          <a:xfrm>
            <a:off x="2205" y="3429794"/>
            <a:ext cx="12188208" cy="3429794"/>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pic>
        <p:nvPicPr>
          <p:cNvPr id="35" name="Picture 34"/>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3416543" y="4248440"/>
            <a:ext cx="1139918" cy="1159213"/>
          </a:xfrm>
          <a:prstGeom prst="rect">
            <a:avLst/>
          </a:prstGeom>
        </p:spPr>
      </p:pic>
      <p:pic>
        <p:nvPicPr>
          <p:cNvPr id="37" name="Picture 36"/>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7395957" y="4332709"/>
            <a:ext cx="995851" cy="995851"/>
          </a:xfrm>
          <a:prstGeom prst="rect">
            <a:avLst/>
          </a:prstGeom>
        </p:spPr>
      </p:pic>
      <p:sp>
        <p:nvSpPr>
          <p:cNvPr id="38" name="Rectangle 37"/>
          <p:cNvSpPr/>
          <p:nvPr/>
        </p:nvSpPr>
        <p:spPr>
          <a:xfrm>
            <a:off x="1241550" y="4839456"/>
            <a:ext cx="3629520" cy="1077218"/>
          </a:xfrm>
          <a:prstGeom prst="rect">
            <a:avLst/>
          </a:prstGeom>
        </p:spPr>
        <p:txBody>
          <a:bodyPr wrap="none">
            <a:spAutoFit/>
          </a:bodyPr>
          <a:lstStyle/>
          <a:p>
            <a:r>
              <a:rPr lang="en-IN" sz="3200" b="1" dirty="0">
                <a:solidFill>
                  <a:schemeClr val="bg1"/>
                </a:solidFill>
                <a:latin typeface="Roboto" panose="02000000000000000000" pitchFamily="2" charset="0"/>
                <a:ea typeface="Roboto" panose="02000000000000000000" pitchFamily="2" charset="0"/>
              </a:rPr>
              <a:t>We make</a:t>
            </a:r>
          </a:p>
          <a:p>
            <a:r>
              <a:rPr lang="en-IN" sz="3200" b="1" dirty="0">
                <a:solidFill>
                  <a:schemeClr val="bg1"/>
                </a:solidFill>
                <a:latin typeface="Roboto" panose="02000000000000000000" pitchFamily="2" charset="0"/>
                <a:ea typeface="Roboto" panose="02000000000000000000" pitchFamily="2" charset="0"/>
              </a:rPr>
              <a:t>Processes &amp; Rules</a:t>
            </a:r>
          </a:p>
        </p:txBody>
      </p:sp>
      <p:sp>
        <p:nvSpPr>
          <p:cNvPr id="39" name="Rectangle 38"/>
          <p:cNvSpPr/>
          <p:nvPr/>
        </p:nvSpPr>
        <p:spPr>
          <a:xfrm>
            <a:off x="7247334" y="4839456"/>
            <a:ext cx="3108544" cy="1077218"/>
          </a:xfrm>
          <a:prstGeom prst="rect">
            <a:avLst/>
          </a:prstGeom>
        </p:spPr>
        <p:txBody>
          <a:bodyPr wrap="none">
            <a:spAutoFit/>
          </a:bodyPr>
          <a:lstStyle/>
          <a:p>
            <a:pPr algn="r"/>
            <a:r>
              <a:rPr lang="en-IN" sz="3200" b="1" dirty="0">
                <a:solidFill>
                  <a:schemeClr val="bg1"/>
                </a:solidFill>
                <a:latin typeface="Roboto" panose="02000000000000000000" pitchFamily="2" charset="0"/>
                <a:ea typeface="Roboto" panose="02000000000000000000" pitchFamily="2" charset="0"/>
              </a:rPr>
              <a:t>We don’t</a:t>
            </a:r>
          </a:p>
          <a:p>
            <a:pPr algn="r"/>
            <a:r>
              <a:rPr lang="en-IN" sz="3200" b="1" dirty="0">
                <a:solidFill>
                  <a:schemeClr val="bg1"/>
                </a:solidFill>
                <a:latin typeface="Roboto" panose="02000000000000000000" pitchFamily="2" charset="0"/>
                <a:ea typeface="Roboto" panose="02000000000000000000" pitchFamily="2" charset="0"/>
              </a:rPr>
              <a:t>make Decisions</a:t>
            </a:r>
          </a:p>
        </p:txBody>
      </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2723" y="4320448"/>
            <a:ext cx="566216" cy="553948"/>
          </a:xfrm>
          <a:prstGeom prst="rect">
            <a:avLst/>
          </a:prstGeom>
        </p:spPr>
      </p:pic>
      <p:pic>
        <p:nvPicPr>
          <p:cNvPr id="41" name="Picture 40"/>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9034090" y="4193630"/>
            <a:ext cx="702882" cy="702882"/>
          </a:xfrm>
          <a:prstGeom prst="rect">
            <a:avLst/>
          </a:prstGeom>
        </p:spPr>
      </p:pic>
      <p:cxnSp>
        <p:nvCxnSpPr>
          <p:cNvPr id="43" name="Straight Connector 42"/>
          <p:cNvCxnSpPr/>
          <p:nvPr/>
        </p:nvCxnSpPr>
        <p:spPr>
          <a:xfrm>
            <a:off x="6096309" y="189434"/>
            <a:ext cx="0" cy="2962638"/>
          </a:xfrm>
          <a:prstGeom prst="line">
            <a:avLst/>
          </a:prstGeom>
          <a:ln w="19050">
            <a:solidFill>
              <a:srgbClr val="0A90C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96309" y="3645818"/>
            <a:ext cx="0" cy="3024336"/>
          </a:xfrm>
          <a:prstGeom prst="line">
            <a:avLst/>
          </a:prstGeom>
          <a:ln w="19050">
            <a:solidFill>
              <a:srgbClr val="C3E3F2"/>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C19D599A-B505-509F-B1EF-5694491F1D7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Tree>
    <p:extLst>
      <p:ext uri="{BB962C8B-B14F-4D97-AF65-F5344CB8AC3E}">
        <p14:creationId xmlns:p14="http://schemas.microsoft.com/office/powerpoint/2010/main" val="9440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5" name="Oval 4">
            <a:extLst>
              <a:ext uri="{FF2B5EF4-FFF2-40B4-BE49-F238E27FC236}">
                <a16:creationId xmlns:a16="http://schemas.microsoft.com/office/drawing/2014/main" id="{2E23B8C1-CA8D-1D83-FA05-08639372833A}"/>
              </a:ext>
            </a:extLst>
          </p:cNvPr>
          <p:cNvSpPr/>
          <p:nvPr/>
        </p:nvSpPr>
        <p:spPr>
          <a:xfrm>
            <a:off x="855829" y="2886829"/>
            <a:ext cx="1048014" cy="1048014"/>
          </a:xfrm>
          <a:prstGeom prst="ellipse">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DBA347C4-3B47-F7FF-A14A-16B5B79F7534}"/>
              </a:ext>
            </a:extLst>
          </p:cNvPr>
          <p:cNvSpPr/>
          <p:nvPr/>
        </p:nvSpPr>
        <p:spPr>
          <a:xfrm>
            <a:off x="3557677" y="2886829"/>
            <a:ext cx="1048014" cy="1048014"/>
          </a:xfrm>
          <a:prstGeom prst="ellipse">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6393B053-695A-9B9F-2313-C4872AB09A14}"/>
              </a:ext>
            </a:extLst>
          </p:cNvPr>
          <p:cNvSpPr/>
          <p:nvPr/>
        </p:nvSpPr>
        <p:spPr>
          <a:xfrm>
            <a:off x="6259524" y="2886829"/>
            <a:ext cx="1048014" cy="1048014"/>
          </a:xfrm>
          <a:prstGeom prst="ellipse">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Oval 7">
            <a:extLst>
              <a:ext uri="{FF2B5EF4-FFF2-40B4-BE49-F238E27FC236}">
                <a16:creationId xmlns:a16="http://schemas.microsoft.com/office/drawing/2014/main" id="{7D1EFE10-EB28-3553-4A42-C1322EE4797E}"/>
              </a:ext>
            </a:extLst>
          </p:cNvPr>
          <p:cNvSpPr/>
          <p:nvPr/>
        </p:nvSpPr>
        <p:spPr>
          <a:xfrm>
            <a:off x="8961373" y="2886829"/>
            <a:ext cx="1048014" cy="1048014"/>
          </a:xfrm>
          <a:prstGeom prst="ellipse">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Arrow Connector 14">
            <a:extLst>
              <a:ext uri="{FF2B5EF4-FFF2-40B4-BE49-F238E27FC236}">
                <a16:creationId xmlns:a16="http://schemas.microsoft.com/office/drawing/2014/main" id="{2A2BD9FE-076D-588F-E3A1-283FC83A5227}"/>
              </a:ext>
            </a:extLst>
          </p:cNvPr>
          <p:cNvCxnSpPr>
            <a:cxnSpLocks/>
            <a:stCxn id="5" idx="4"/>
          </p:cNvCxnSpPr>
          <p:nvPr/>
        </p:nvCxnSpPr>
        <p:spPr>
          <a:xfrm>
            <a:off x="1379836" y="3934843"/>
            <a:ext cx="0" cy="1619998"/>
          </a:xfrm>
          <a:prstGeom prst="straightConnector1">
            <a:avLst/>
          </a:prstGeom>
          <a:ln w="28575">
            <a:solidFill>
              <a:srgbClr val="0A90CD"/>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440A52-14FB-617D-C982-18B4A3D23F8B}"/>
              </a:ext>
            </a:extLst>
          </p:cNvPr>
          <p:cNvCxnSpPr>
            <a:cxnSpLocks/>
          </p:cNvCxnSpPr>
          <p:nvPr/>
        </p:nvCxnSpPr>
        <p:spPr>
          <a:xfrm>
            <a:off x="4070096" y="3934841"/>
            <a:ext cx="0" cy="1620000"/>
          </a:xfrm>
          <a:prstGeom prst="straightConnector1">
            <a:avLst/>
          </a:prstGeom>
          <a:ln w="28575">
            <a:solidFill>
              <a:srgbClr val="0A90CD"/>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AF226E2-CBB1-1F8C-582A-2BCB2D782A6D}"/>
              </a:ext>
            </a:extLst>
          </p:cNvPr>
          <p:cNvCxnSpPr>
            <a:cxnSpLocks/>
          </p:cNvCxnSpPr>
          <p:nvPr/>
        </p:nvCxnSpPr>
        <p:spPr>
          <a:xfrm>
            <a:off x="6795236" y="3934841"/>
            <a:ext cx="0" cy="1620000"/>
          </a:xfrm>
          <a:prstGeom prst="straightConnector1">
            <a:avLst/>
          </a:prstGeom>
          <a:ln w="28575">
            <a:solidFill>
              <a:srgbClr val="0A90CD"/>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8AA47A5-2451-227C-5173-0437B35FBE18}"/>
              </a:ext>
            </a:extLst>
          </p:cNvPr>
          <p:cNvCxnSpPr>
            <a:cxnSpLocks/>
          </p:cNvCxnSpPr>
          <p:nvPr/>
        </p:nvCxnSpPr>
        <p:spPr>
          <a:xfrm>
            <a:off x="9520376" y="3934841"/>
            <a:ext cx="0" cy="1620000"/>
          </a:xfrm>
          <a:prstGeom prst="straightConnector1">
            <a:avLst/>
          </a:prstGeom>
          <a:ln w="28575">
            <a:solidFill>
              <a:srgbClr val="0A90CD"/>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ED08C9-6042-4D3F-8396-D5A466BB1A2A}"/>
              </a:ext>
            </a:extLst>
          </p:cNvPr>
          <p:cNvSpPr txBox="1"/>
          <p:nvPr/>
        </p:nvSpPr>
        <p:spPr>
          <a:xfrm>
            <a:off x="1503640" y="4145225"/>
            <a:ext cx="1867703" cy="1877437"/>
          </a:xfrm>
          <a:prstGeom prst="rect">
            <a:avLst/>
          </a:prstGeom>
          <a:noFill/>
        </p:spPr>
        <p:txBody>
          <a:bodyPr wrap="square" rtlCol="0">
            <a:spAutoFit/>
          </a:bodyPr>
          <a:lstStyle/>
          <a:p>
            <a:pPr algn="just">
              <a:buClr>
                <a:srgbClr val="0A90CD"/>
              </a:buClr>
              <a:buSzPct val="150000"/>
            </a:pPr>
            <a:r>
              <a:rPr lang="en-US" sz="1800" b="1" dirty="0">
                <a:latin typeface="Roboto" panose="02000000000000000000" pitchFamily="2" charset="0"/>
                <a:ea typeface="Roboto" panose="02000000000000000000" pitchFamily="2" charset="0"/>
                <a:cs typeface="Ebrima" panose="02000000000000000000" pitchFamily="2" charset="0"/>
              </a:rPr>
              <a:t>Inputs</a:t>
            </a:r>
          </a:p>
          <a:p>
            <a:pPr algn="just">
              <a:buClr>
                <a:srgbClr val="0A90CD"/>
              </a:buClr>
              <a:buSzPct val="150000"/>
            </a:pPr>
            <a:endParaRPr lang="en-US" sz="1400" dirty="0">
              <a:latin typeface="Roboto" panose="02000000000000000000" pitchFamily="2" charset="0"/>
              <a:ea typeface="Roboto" panose="02000000000000000000" pitchFamily="2" charset="0"/>
              <a:cs typeface="Ebrima" panose="02000000000000000000" pitchFamily="2" charset="0"/>
            </a:endParaRP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Diverse Data Sets</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Strategy Objective</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Strategy Design</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Investment Team</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Research team</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Programming team</a:t>
            </a:r>
          </a:p>
        </p:txBody>
      </p:sp>
      <p:sp>
        <p:nvSpPr>
          <p:cNvPr id="24" name="TextBox 23">
            <a:extLst>
              <a:ext uri="{FF2B5EF4-FFF2-40B4-BE49-F238E27FC236}">
                <a16:creationId xmlns:a16="http://schemas.microsoft.com/office/drawing/2014/main" id="{7E271531-C0B6-E715-F1FF-50B61D1510C1}"/>
              </a:ext>
            </a:extLst>
          </p:cNvPr>
          <p:cNvSpPr txBox="1"/>
          <p:nvPr/>
        </p:nvSpPr>
        <p:spPr>
          <a:xfrm>
            <a:off x="4249834" y="4145225"/>
            <a:ext cx="1867703" cy="2092881"/>
          </a:xfrm>
          <a:prstGeom prst="rect">
            <a:avLst/>
          </a:prstGeom>
          <a:noFill/>
        </p:spPr>
        <p:txBody>
          <a:bodyPr wrap="square" rtlCol="0">
            <a:spAutoFit/>
          </a:bodyPr>
          <a:lstStyle/>
          <a:p>
            <a:pPr algn="just">
              <a:buClr>
                <a:srgbClr val="0A90CD"/>
              </a:buClr>
              <a:buSzPct val="150000"/>
            </a:pPr>
            <a:r>
              <a:rPr lang="en-US" sz="1800" b="1" dirty="0">
                <a:latin typeface="Roboto" panose="02000000000000000000" pitchFamily="2" charset="0"/>
                <a:ea typeface="Roboto" panose="02000000000000000000" pitchFamily="2" charset="0"/>
                <a:cs typeface="Ebrima" panose="02000000000000000000" pitchFamily="2" charset="0"/>
              </a:rPr>
              <a:t>Process</a:t>
            </a:r>
          </a:p>
          <a:p>
            <a:pPr algn="just">
              <a:buClr>
                <a:srgbClr val="0A90CD"/>
              </a:buClr>
              <a:buSzPct val="150000"/>
            </a:pPr>
            <a:endParaRPr lang="en-US" sz="1400" dirty="0">
              <a:latin typeface="Roboto" panose="02000000000000000000" pitchFamily="2" charset="0"/>
              <a:ea typeface="Roboto" panose="02000000000000000000" pitchFamily="2" charset="0"/>
              <a:cs typeface="Ebrima" panose="02000000000000000000" pitchFamily="2" charset="0"/>
            </a:endParaRP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Strategy Framework</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Macro Factors</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Equity Factors</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Data Processing</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Model with Rules</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Risk management </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Factors</a:t>
            </a:r>
          </a:p>
        </p:txBody>
      </p:sp>
      <p:cxnSp>
        <p:nvCxnSpPr>
          <p:cNvPr id="26" name="Straight Connector 25">
            <a:extLst>
              <a:ext uri="{FF2B5EF4-FFF2-40B4-BE49-F238E27FC236}">
                <a16:creationId xmlns:a16="http://schemas.microsoft.com/office/drawing/2014/main" id="{CE490CB1-3E7C-2782-9139-DB96B663821B}"/>
              </a:ext>
            </a:extLst>
          </p:cNvPr>
          <p:cNvCxnSpPr>
            <a:cxnSpLocks/>
            <a:stCxn id="5" idx="6"/>
            <a:endCxn id="8" idx="2"/>
          </p:cNvCxnSpPr>
          <p:nvPr/>
        </p:nvCxnSpPr>
        <p:spPr>
          <a:xfrm>
            <a:off x="1903843" y="3410836"/>
            <a:ext cx="7057530" cy="0"/>
          </a:xfrm>
          <a:prstGeom prst="line">
            <a:avLst/>
          </a:prstGeom>
          <a:ln w="28575">
            <a:solidFill>
              <a:srgbClr val="0A90C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00AFE5D-7BB0-5A21-DB27-C7E54E6E75D6}"/>
              </a:ext>
            </a:extLst>
          </p:cNvPr>
          <p:cNvSpPr txBox="1"/>
          <p:nvPr/>
        </p:nvSpPr>
        <p:spPr>
          <a:xfrm>
            <a:off x="6974972" y="4145225"/>
            <a:ext cx="1867703" cy="1446550"/>
          </a:xfrm>
          <a:prstGeom prst="rect">
            <a:avLst/>
          </a:prstGeom>
          <a:noFill/>
        </p:spPr>
        <p:txBody>
          <a:bodyPr wrap="square" rtlCol="0">
            <a:spAutoFit/>
          </a:bodyPr>
          <a:lstStyle/>
          <a:p>
            <a:pPr algn="just">
              <a:buClr>
                <a:srgbClr val="0A90CD"/>
              </a:buClr>
              <a:buSzPct val="150000"/>
            </a:pPr>
            <a:r>
              <a:rPr lang="en-US" sz="1800" b="1" dirty="0">
                <a:latin typeface="Roboto" panose="02000000000000000000" pitchFamily="2" charset="0"/>
                <a:ea typeface="Roboto" panose="02000000000000000000" pitchFamily="2" charset="0"/>
                <a:cs typeface="Ebrima" panose="02000000000000000000" pitchFamily="2" charset="0"/>
              </a:rPr>
              <a:t>Output</a:t>
            </a:r>
          </a:p>
          <a:p>
            <a:pPr algn="just">
              <a:buClr>
                <a:srgbClr val="0A90CD"/>
              </a:buClr>
              <a:buSzPct val="150000"/>
            </a:pPr>
            <a:endParaRPr lang="en-US" sz="1400" dirty="0">
              <a:latin typeface="Roboto" panose="02000000000000000000" pitchFamily="2" charset="0"/>
              <a:ea typeface="Roboto" panose="02000000000000000000" pitchFamily="2" charset="0"/>
              <a:cs typeface="Ebrima" panose="02000000000000000000" pitchFamily="2" charset="0"/>
            </a:endParaRP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What to buy</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When to buy </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How much to buy </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When to sell</a:t>
            </a:r>
          </a:p>
        </p:txBody>
      </p:sp>
      <p:sp>
        <p:nvSpPr>
          <p:cNvPr id="29" name="TextBox 28">
            <a:extLst>
              <a:ext uri="{FF2B5EF4-FFF2-40B4-BE49-F238E27FC236}">
                <a16:creationId xmlns:a16="http://schemas.microsoft.com/office/drawing/2014/main" id="{93D21242-0199-80EB-B864-1CC1407AD34F}"/>
              </a:ext>
            </a:extLst>
          </p:cNvPr>
          <p:cNvSpPr txBox="1"/>
          <p:nvPr/>
        </p:nvSpPr>
        <p:spPr>
          <a:xfrm>
            <a:off x="9700111" y="4145225"/>
            <a:ext cx="1867703" cy="1446550"/>
          </a:xfrm>
          <a:prstGeom prst="rect">
            <a:avLst/>
          </a:prstGeom>
          <a:noFill/>
        </p:spPr>
        <p:txBody>
          <a:bodyPr wrap="square" rtlCol="0">
            <a:spAutoFit/>
          </a:bodyPr>
          <a:lstStyle/>
          <a:p>
            <a:pPr algn="just">
              <a:buClr>
                <a:srgbClr val="0A90CD"/>
              </a:buClr>
              <a:buSzPct val="150000"/>
            </a:pPr>
            <a:r>
              <a:rPr lang="en-US" sz="1800" b="1" dirty="0">
                <a:latin typeface="Roboto" panose="02000000000000000000" pitchFamily="2" charset="0"/>
                <a:ea typeface="Roboto" panose="02000000000000000000" pitchFamily="2" charset="0"/>
                <a:cs typeface="Ebrima" panose="02000000000000000000" pitchFamily="2" charset="0"/>
              </a:rPr>
              <a:t>Review &amp; Refine</a:t>
            </a:r>
          </a:p>
          <a:p>
            <a:pPr algn="just">
              <a:buClr>
                <a:srgbClr val="0A90CD"/>
              </a:buClr>
              <a:buSzPct val="150000"/>
            </a:pPr>
            <a:endParaRPr lang="en-US" sz="1400" dirty="0">
              <a:latin typeface="Roboto" panose="02000000000000000000" pitchFamily="2" charset="0"/>
              <a:ea typeface="Roboto" panose="02000000000000000000" pitchFamily="2" charset="0"/>
              <a:cs typeface="Ebrima" panose="02000000000000000000" pitchFamily="2" charset="0"/>
            </a:endParaRP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Performance Model</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Output Rules</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Risk management </a:t>
            </a:r>
          </a:p>
          <a:p>
            <a:pPr algn="just">
              <a:buClr>
                <a:srgbClr val="0A90CD"/>
              </a:buClr>
              <a:buSzPct val="150000"/>
            </a:pPr>
            <a:r>
              <a:rPr lang="en-US" sz="1400" dirty="0">
                <a:latin typeface="Roboto" panose="02000000000000000000" pitchFamily="2" charset="0"/>
                <a:ea typeface="Roboto" panose="02000000000000000000" pitchFamily="2" charset="0"/>
                <a:cs typeface="Ebrima" panose="02000000000000000000" pitchFamily="2" charset="0"/>
              </a:rPr>
              <a:t>Refine if required</a:t>
            </a:r>
          </a:p>
        </p:txBody>
      </p:sp>
      <p:pic>
        <p:nvPicPr>
          <p:cNvPr id="35" name="Graphic 34">
            <a:extLst>
              <a:ext uri="{FF2B5EF4-FFF2-40B4-BE49-F238E27FC236}">
                <a16:creationId xmlns:a16="http://schemas.microsoft.com/office/drawing/2014/main" id="{95C4705B-5768-9870-5A59-51899136D5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02453" y="3194836"/>
            <a:ext cx="554767" cy="432000"/>
          </a:xfrm>
          <a:prstGeom prst="rect">
            <a:avLst/>
          </a:prstGeom>
        </p:spPr>
      </p:pic>
      <p:pic>
        <p:nvPicPr>
          <p:cNvPr id="37" name="Graphic 36">
            <a:extLst>
              <a:ext uri="{FF2B5EF4-FFF2-40B4-BE49-F238E27FC236}">
                <a16:creationId xmlns:a16="http://schemas.microsoft.com/office/drawing/2014/main" id="{B30B02A0-791A-0E7B-64D9-BCFA61FC33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6229" y="3140836"/>
            <a:ext cx="490910" cy="540000"/>
          </a:xfrm>
          <a:prstGeom prst="rect">
            <a:avLst/>
          </a:prstGeom>
        </p:spPr>
      </p:pic>
      <p:grpSp>
        <p:nvGrpSpPr>
          <p:cNvPr id="2" name="Group 1">
            <a:extLst>
              <a:ext uri="{FF2B5EF4-FFF2-40B4-BE49-F238E27FC236}">
                <a16:creationId xmlns:a16="http://schemas.microsoft.com/office/drawing/2014/main" id="{45DEAB06-42ED-F823-5E36-09A8DAF88E01}"/>
              </a:ext>
            </a:extLst>
          </p:cNvPr>
          <p:cNvGrpSpPr>
            <a:grpSpLocks noChangeAspect="1"/>
          </p:cNvGrpSpPr>
          <p:nvPr/>
        </p:nvGrpSpPr>
        <p:grpSpPr>
          <a:xfrm>
            <a:off x="6525412" y="3194836"/>
            <a:ext cx="516238" cy="432000"/>
            <a:chOff x="6681174" y="2909417"/>
            <a:chExt cx="602278" cy="504250"/>
          </a:xfrm>
        </p:grpSpPr>
        <p:sp>
          <p:nvSpPr>
            <p:cNvPr id="40" name="Freeform: Shape 39">
              <a:extLst>
                <a:ext uri="{FF2B5EF4-FFF2-40B4-BE49-F238E27FC236}">
                  <a16:creationId xmlns:a16="http://schemas.microsoft.com/office/drawing/2014/main" id="{5BBCF0A2-A904-20EA-1E2F-E21A67AAF7D8}"/>
                </a:ext>
              </a:extLst>
            </p:cNvPr>
            <p:cNvSpPr/>
            <p:nvPr/>
          </p:nvSpPr>
          <p:spPr>
            <a:xfrm flipH="1">
              <a:off x="6697815" y="3213442"/>
              <a:ext cx="568859" cy="200225"/>
            </a:xfrm>
            <a:custGeom>
              <a:avLst/>
              <a:gdLst>
                <a:gd name="connsiteX0" fmla="*/ 40254 w 568859"/>
                <a:gd name="connsiteY0" fmla="*/ 159771 h 200225"/>
                <a:gd name="connsiteX1" fmla="*/ 528615 w 568859"/>
                <a:gd name="connsiteY1" fmla="*/ 159771 h 200225"/>
                <a:gd name="connsiteX2" fmla="*/ 528615 w 568859"/>
                <a:gd name="connsiteY2" fmla="*/ 152558 h 200225"/>
                <a:gd name="connsiteX3" fmla="*/ 528582 w 568859"/>
                <a:gd name="connsiteY3" fmla="*/ 23173 h 200225"/>
                <a:gd name="connsiteX4" fmla="*/ 536647 w 568859"/>
                <a:gd name="connsiteY4" fmla="*/ 4143 h 200225"/>
                <a:gd name="connsiteX5" fmla="*/ 568109 w 568859"/>
                <a:gd name="connsiteY5" fmla="*/ 15594 h 200225"/>
                <a:gd name="connsiteX6" fmla="*/ 568821 w 568859"/>
                <a:gd name="connsiteY6" fmla="*/ 23605 h 200225"/>
                <a:gd name="connsiteX7" fmla="*/ 568853 w 568859"/>
                <a:gd name="connsiteY7" fmla="*/ 176171 h 200225"/>
                <a:gd name="connsiteX8" fmla="*/ 544799 w 568859"/>
                <a:gd name="connsiteY8" fmla="*/ 200225 h 200225"/>
                <a:gd name="connsiteX9" fmla="*/ 23498 w 568859"/>
                <a:gd name="connsiteY9" fmla="*/ 200225 h 200225"/>
                <a:gd name="connsiteX10" fmla="*/ 15 w 568859"/>
                <a:gd name="connsiteY10" fmla="*/ 176688 h 200225"/>
                <a:gd name="connsiteX11" fmla="*/ 26 w 568859"/>
                <a:gd name="connsiteY11" fmla="*/ 22505 h 200225"/>
                <a:gd name="connsiteX12" fmla="*/ 25515 w 568859"/>
                <a:gd name="connsiteY12" fmla="*/ 865 h 200225"/>
                <a:gd name="connsiteX13" fmla="*/ 39844 w 568859"/>
                <a:gd name="connsiteY13" fmla="*/ 17276 h 200225"/>
                <a:gd name="connsiteX14" fmla="*/ 40232 w 568859"/>
                <a:gd name="connsiteY14" fmla="*/ 25880 h 200225"/>
                <a:gd name="connsiteX15" fmla="*/ 40243 w 568859"/>
                <a:gd name="connsiteY15" fmla="*/ 152569 h 200225"/>
                <a:gd name="connsiteX16" fmla="*/ 40243 w 568859"/>
                <a:gd name="connsiteY16" fmla="*/ 159771 h 2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859" h="200225">
                  <a:moveTo>
                    <a:pt x="40254" y="159771"/>
                  </a:moveTo>
                  <a:lnTo>
                    <a:pt x="528615" y="159771"/>
                  </a:lnTo>
                  <a:cubicBezTo>
                    <a:pt x="528615" y="157151"/>
                    <a:pt x="528615" y="154855"/>
                    <a:pt x="528615" y="152558"/>
                  </a:cubicBezTo>
                  <a:cubicBezTo>
                    <a:pt x="528615" y="109430"/>
                    <a:pt x="528658" y="66302"/>
                    <a:pt x="528582" y="23173"/>
                  </a:cubicBezTo>
                  <a:cubicBezTo>
                    <a:pt x="528572" y="15594"/>
                    <a:pt x="530308" y="8930"/>
                    <a:pt x="536647" y="4143"/>
                  </a:cubicBezTo>
                  <a:cubicBezTo>
                    <a:pt x="548270" y="-4644"/>
                    <a:pt x="564929" y="1383"/>
                    <a:pt x="568109" y="15594"/>
                  </a:cubicBezTo>
                  <a:cubicBezTo>
                    <a:pt x="568692" y="18192"/>
                    <a:pt x="568821" y="20931"/>
                    <a:pt x="568821" y="23605"/>
                  </a:cubicBezTo>
                  <a:cubicBezTo>
                    <a:pt x="568864" y="74464"/>
                    <a:pt x="568864" y="125312"/>
                    <a:pt x="568853" y="176171"/>
                  </a:cubicBezTo>
                  <a:cubicBezTo>
                    <a:pt x="568853" y="192613"/>
                    <a:pt x="561230" y="200225"/>
                    <a:pt x="544799" y="200225"/>
                  </a:cubicBezTo>
                  <a:cubicBezTo>
                    <a:pt x="371035" y="200225"/>
                    <a:pt x="197272" y="200225"/>
                    <a:pt x="23498" y="200225"/>
                  </a:cubicBezTo>
                  <a:cubicBezTo>
                    <a:pt x="7854" y="200225"/>
                    <a:pt x="15" y="192387"/>
                    <a:pt x="15" y="176688"/>
                  </a:cubicBezTo>
                  <a:cubicBezTo>
                    <a:pt x="4" y="125290"/>
                    <a:pt x="-17" y="73903"/>
                    <a:pt x="26" y="22505"/>
                  </a:cubicBezTo>
                  <a:cubicBezTo>
                    <a:pt x="37" y="6936"/>
                    <a:pt x="11832" y="-3092"/>
                    <a:pt x="25515" y="865"/>
                  </a:cubicBezTo>
                  <a:cubicBezTo>
                    <a:pt x="33677" y="3227"/>
                    <a:pt x="38615" y="8779"/>
                    <a:pt x="39844" y="17276"/>
                  </a:cubicBezTo>
                  <a:cubicBezTo>
                    <a:pt x="40254" y="20101"/>
                    <a:pt x="40232" y="23012"/>
                    <a:pt x="40232" y="25880"/>
                  </a:cubicBezTo>
                  <a:cubicBezTo>
                    <a:pt x="40254" y="68113"/>
                    <a:pt x="40243" y="110336"/>
                    <a:pt x="40243" y="152569"/>
                  </a:cubicBezTo>
                  <a:cubicBezTo>
                    <a:pt x="40243" y="154865"/>
                    <a:pt x="40243" y="157151"/>
                    <a:pt x="40243" y="159771"/>
                  </a:cubicBezTo>
                  <a:close/>
                </a:path>
              </a:pathLst>
            </a:custGeom>
            <a:solidFill>
              <a:schemeClr val="bg1"/>
            </a:solidFill>
            <a:ln w="1078"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AAF639A3-F9BB-7DA9-D631-93F19FF6F2C1}"/>
                </a:ext>
              </a:extLst>
            </p:cNvPr>
            <p:cNvSpPr/>
            <p:nvPr/>
          </p:nvSpPr>
          <p:spPr>
            <a:xfrm rot="5400000" flipH="1" flipV="1">
              <a:off x="7030449" y="3077058"/>
              <a:ext cx="275905" cy="230100"/>
            </a:xfrm>
            <a:custGeom>
              <a:avLst/>
              <a:gdLst>
                <a:gd name="connsiteX0" fmla="*/ 212079 w 275905"/>
                <a:gd name="connsiteY0" fmla="*/ 160484 h 230100"/>
                <a:gd name="connsiteX1" fmla="*/ 242020 w 275905"/>
                <a:gd name="connsiteY1" fmla="*/ 130338 h 230100"/>
                <a:gd name="connsiteX2" fmla="*/ 265428 w 275905"/>
                <a:gd name="connsiteY2" fmla="*/ 126952 h 230100"/>
                <a:gd name="connsiteX3" fmla="*/ 275499 w 275905"/>
                <a:gd name="connsiteY3" fmla="*/ 147761 h 230100"/>
                <a:gd name="connsiteX4" fmla="*/ 269752 w 275905"/>
                <a:gd name="connsiteY4" fmla="*/ 158964 h 230100"/>
                <a:gd name="connsiteX5" fmla="*/ 205459 w 275905"/>
                <a:gd name="connsiteY5" fmla="*/ 223495 h 230100"/>
                <a:gd name="connsiteX6" fmla="*/ 176164 w 275905"/>
                <a:gd name="connsiteY6" fmla="*/ 223613 h 230100"/>
                <a:gd name="connsiteX7" fmla="*/ 111752 w 275905"/>
                <a:gd name="connsiteY7" fmla="*/ 159190 h 230100"/>
                <a:gd name="connsiteX8" fmla="*/ 111525 w 275905"/>
                <a:gd name="connsiteY8" fmla="*/ 130284 h 230100"/>
                <a:gd name="connsiteX9" fmla="*/ 140055 w 275905"/>
                <a:gd name="connsiteY9" fmla="*/ 130887 h 230100"/>
                <a:gd name="connsiteX10" fmla="*/ 165996 w 275905"/>
                <a:gd name="connsiteY10" fmla="*/ 156775 h 230100"/>
                <a:gd name="connsiteX11" fmla="*/ 170740 w 275905"/>
                <a:gd name="connsiteY11" fmla="*/ 161174 h 230100"/>
                <a:gd name="connsiteX12" fmla="*/ 170740 w 275905"/>
                <a:gd name="connsiteY12" fmla="*/ 147955 h 230100"/>
                <a:gd name="connsiteX13" fmla="*/ 169878 w 275905"/>
                <a:gd name="connsiteY13" fmla="*/ 100579 h 230100"/>
                <a:gd name="connsiteX14" fmla="*/ 102835 w 275905"/>
                <a:gd name="connsiteY14" fmla="*/ 40297 h 230100"/>
                <a:gd name="connsiteX15" fmla="*/ 20363 w 275905"/>
                <a:gd name="connsiteY15" fmla="*/ 40200 h 230100"/>
                <a:gd name="connsiteX16" fmla="*/ 2433 w 275905"/>
                <a:gd name="connsiteY16" fmla="*/ 10851 h 230100"/>
                <a:gd name="connsiteX17" fmla="*/ 19393 w 275905"/>
                <a:gd name="connsiteY17" fmla="*/ 284 h 230100"/>
                <a:gd name="connsiteX18" fmla="*/ 107784 w 275905"/>
                <a:gd name="connsiteY18" fmla="*/ 479 h 230100"/>
                <a:gd name="connsiteX19" fmla="*/ 209739 w 275905"/>
                <a:gd name="connsiteY19" fmla="*/ 96439 h 230100"/>
                <a:gd name="connsiteX20" fmla="*/ 210817 w 275905"/>
                <a:gd name="connsiteY20" fmla="*/ 155126 h 230100"/>
                <a:gd name="connsiteX21" fmla="*/ 210817 w 275905"/>
                <a:gd name="connsiteY21" fmla="*/ 159880 h 230100"/>
                <a:gd name="connsiteX22" fmla="*/ 212068 w 275905"/>
                <a:gd name="connsiteY22" fmla="*/ 160463 h 2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5905" h="230100">
                  <a:moveTo>
                    <a:pt x="212079" y="160484"/>
                  </a:moveTo>
                  <a:cubicBezTo>
                    <a:pt x="222041" y="150425"/>
                    <a:pt x="231907" y="140257"/>
                    <a:pt x="242020" y="130338"/>
                  </a:cubicBezTo>
                  <a:cubicBezTo>
                    <a:pt x="248533" y="123955"/>
                    <a:pt x="257784" y="122833"/>
                    <a:pt x="265428" y="126952"/>
                  </a:cubicBezTo>
                  <a:cubicBezTo>
                    <a:pt x="272922" y="130985"/>
                    <a:pt x="277310" y="139147"/>
                    <a:pt x="275499" y="147761"/>
                  </a:cubicBezTo>
                  <a:cubicBezTo>
                    <a:pt x="274658" y="151751"/>
                    <a:pt x="272577" y="156074"/>
                    <a:pt x="269752" y="158964"/>
                  </a:cubicBezTo>
                  <a:cubicBezTo>
                    <a:pt x="248511" y="180668"/>
                    <a:pt x="227012" y="202114"/>
                    <a:pt x="205459" y="223495"/>
                  </a:cubicBezTo>
                  <a:cubicBezTo>
                    <a:pt x="196628" y="232250"/>
                    <a:pt x="184951" y="232314"/>
                    <a:pt x="176164" y="223613"/>
                  </a:cubicBezTo>
                  <a:cubicBezTo>
                    <a:pt x="154589" y="202243"/>
                    <a:pt x="133133" y="180765"/>
                    <a:pt x="111752" y="159190"/>
                  </a:cubicBezTo>
                  <a:cubicBezTo>
                    <a:pt x="103234" y="150597"/>
                    <a:pt x="103310" y="138370"/>
                    <a:pt x="111525" y="130284"/>
                  </a:cubicBezTo>
                  <a:cubicBezTo>
                    <a:pt x="119483" y="122456"/>
                    <a:pt x="131591" y="122618"/>
                    <a:pt x="140055" y="130887"/>
                  </a:cubicBezTo>
                  <a:cubicBezTo>
                    <a:pt x="148799" y="139427"/>
                    <a:pt x="157349" y="148150"/>
                    <a:pt x="165996" y="156775"/>
                  </a:cubicBezTo>
                  <a:cubicBezTo>
                    <a:pt x="167225" y="157994"/>
                    <a:pt x="168530" y="159136"/>
                    <a:pt x="170740" y="161174"/>
                  </a:cubicBezTo>
                  <a:cubicBezTo>
                    <a:pt x="170740" y="156020"/>
                    <a:pt x="170784" y="151988"/>
                    <a:pt x="170740" y="147955"/>
                  </a:cubicBezTo>
                  <a:cubicBezTo>
                    <a:pt x="170546" y="132160"/>
                    <a:pt x="171387" y="116256"/>
                    <a:pt x="169878" y="100579"/>
                  </a:cubicBezTo>
                  <a:cubicBezTo>
                    <a:pt x="166600" y="66713"/>
                    <a:pt x="137014" y="40555"/>
                    <a:pt x="102835" y="40297"/>
                  </a:cubicBezTo>
                  <a:cubicBezTo>
                    <a:pt x="75341" y="40092"/>
                    <a:pt x="47858" y="40372"/>
                    <a:pt x="20363" y="40200"/>
                  </a:cubicBezTo>
                  <a:cubicBezTo>
                    <a:pt x="4816" y="40103"/>
                    <a:pt x="-4759" y="24285"/>
                    <a:pt x="2433" y="10851"/>
                  </a:cubicBezTo>
                  <a:cubicBezTo>
                    <a:pt x="6013" y="4155"/>
                    <a:pt x="11749" y="306"/>
                    <a:pt x="19393" y="284"/>
                  </a:cubicBezTo>
                  <a:cubicBezTo>
                    <a:pt x="48860" y="187"/>
                    <a:pt x="78349" y="-406"/>
                    <a:pt x="107784" y="479"/>
                  </a:cubicBezTo>
                  <a:cubicBezTo>
                    <a:pt x="159700" y="2031"/>
                    <a:pt x="205189" y="44760"/>
                    <a:pt x="209739" y="96439"/>
                  </a:cubicBezTo>
                  <a:cubicBezTo>
                    <a:pt x="211453" y="115879"/>
                    <a:pt x="210537" y="135556"/>
                    <a:pt x="210817" y="155126"/>
                  </a:cubicBezTo>
                  <a:cubicBezTo>
                    <a:pt x="210839" y="156710"/>
                    <a:pt x="210817" y="158295"/>
                    <a:pt x="210817" y="159880"/>
                  </a:cubicBezTo>
                  <a:cubicBezTo>
                    <a:pt x="211238" y="160075"/>
                    <a:pt x="211647" y="160269"/>
                    <a:pt x="212068" y="160463"/>
                  </a:cubicBezTo>
                  <a:close/>
                </a:path>
              </a:pathLst>
            </a:custGeom>
            <a:solidFill>
              <a:schemeClr val="bg1"/>
            </a:solidFill>
            <a:ln w="1078"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13D99F26-5A17-1FC1-8C76-29C4D13A9D24}"/>
                </a:ext>
              </a:extLst>
            </p:cNvPr>
            <p:cNvSpPr/>
            <p:nvPr/>
          </p:nvSpPr>
          <p:spPr>
            <a:xfrm rot="16200000" flipH="1" flipV="1">
              <a:off x="6658226" y="3077174"/>
              <a:ext cx="275956" cy="230059"/>
            </a:xfrm>
            <a:custGeom>
              <a:avLst/>
              <a:gdLst>
                <a:gd name="connsiteX0" fmla="*/ 106611 w 275956"/>
                <a:gd name="connsiteY0" fmla="*/ 160401 h 230059"/>
                <a:gd name="connsiteX1" fmla="*/ 136563 w 275956"/>
                <a:gd name="connsiteY1" fmla="*/ 130243 h 230059"/>
                <a:gd name="connsiteX2" fmla="*/ 156973 w 275956"/>
                <a:gd name="connsiteY2" fmla="*/ 125607 h 230059"/>
                <a:gd name="connsiteX3" fmla="*/ 170365 w 275956"/>
                <a:gd name="connsiteY3" fmla="*/ 141726 h 230059"/>
                <a:gd name="connsiteX4" fmla="*/ 164877 w 275956"/>
                <a:gd name="connsiteY4" fmla="*/ 158503 h 230059"/>
                <a:gd name="connsiteX5" fmla="*/ 99290 w 275956"/>
                <a:gd name="connsiteY5" fmla="*/ 224036 h 230059"/>
                <a:gd name="connsiteX6" fmla="*/ 71202 w 275956"/>
                <a:gd name="connsiteY6" fmla="*/ 223928 h 230059"/>
                <a:gd name="connsiteX7" fmla="*/ 5658 w 275956"/>
                <a:gd name="connsiteY7" fmla="*/ 158352 h 230059"/>
                <a:gd name="connsiteX8" fmla="*/ 5680 w 275956"/>
                <a:gd name="connsiteY8" fmla="*/ 130599 h 230059"/>
                <a:gd name="connsiteX9" fmla="*/ 33800 w 275956"/>
                <a:gd name="connsiteY9" fmla="*/ 130017 h 230059"/>
                <a:gd name="connsiteX10" fmla="*/ 60539 w 275956"/>
                <a:gd name="connsiteY10" fmla="*/ 156638 h 230059"/>
                <a:gd name="connsiteX11" fmla="*/ 65208 w 275956"/>
                <a:gd name="connsiteY11" fmla="*/ 160972 h 230059"/>
                <a:gd name="connsiteX12" fmla="*/ 65208 w 275956"/>
                <a:gd name="connsiteY12" fmla="*/ 154244 h 230059"/>
                <a:gd name="connsiteX13" fmla="*/ 66264 w 275956"/>
                <a:gd name="connsiteY13" fmla="*/ 96625 h 230059"/>
                <a:gd name="connsiteX14" fmla="*/ 170634 w 275956"/>
                <a:gd name="connsiteY14" fmla="*/ 212 h 230059"/>
                <a:gd name="connsiteX15" fmla="*/ 255802 w 275956"/>
                <a:gd name="connsiteY15" fmla="*/ 158 h 230059"/>
                <a:gd name="connsiteX16" fmla="*/ 275953 w 275956"/>
                <a:gd name="connsiteY16" fmla="*/ 19759 h 230059"/>
                <a:gd name="connsiteX17" fmla="*/ 255963 w 275956"/>
                <a:gd name="connsiteY17" fmla="*/ 40084 h 230059"/>
                <a:gd name="connsiteX18" fmla="*/ 176187 w 275956"/>
                <a:gd name="connsiteY18" fmla="*/ 40138 h 230059"/>
                <a:gd name="connsiteX19" fmla="*/ 105284 w 275956"/>
                <a:gd name="connsiteY19" fmla="*/ 110900 h 230059"/>
                <a:gd name="connsiteX20" fmla="*/ 105284 w 275956"/>
                <a:gd name="connsiteY20" fmla="*/ 159786 h 230059"/>
                <a:gd name="connsiteX21" fmla="*/ 106600 w 275956"/>
                <a:gd name="connsiteY21" fmla="*/ 160390 h 23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5956" h="230059">
                  <a:moveTo>
                    <a:pt x="106611" y="160401"/>
                  </a:moveTo>
                  <a:cubicBezTo>
                    <a:pt x="116584" y="150341"/>
                    <a:pt x="126460" y="140173"/>
                    <a:pt x="136563" y="130243"/>
                  </a:cubicBezTo>
                  <a:cubicBezTo>
                    <a:pt x="142299" y="124604"/>
                    <a:pt x="149361" y="123019"/>
                    <a:pt x="156973" y="125607"/>
                  </a:cubicBezTo>
                  <a:cubicBezTo>
                    <a:pt x="164607" y="128195"/>
                    <a:pt x="169092" y="133801"/>
                    <a:pt x="170365" y="141726"/>
                  </a:cubicBezTo>
                  <a:cubicBezTo>
                    <a:pt x="171400" y="148174"/>
                    <a:pt x="169427" y="153921"/>
                    <a:pt x="164877" y="158503"/>
                  </a:cubicBezTo>
                  <a:cubicBezTo>
                    <a:pt x="143086" y="180423"/>
                    <a:pt x="121296" y="202343"/>
                    <a:pt x="99290" y="224036"/>
                  </a:cubicBezTo>
                  <a:cubicBezTo>
                    <a:pt x="91106" y="232112"/>
                    <a:pt x="79429" y="232058"/>
                    <a:pt x="71202" y="223928"/>
                  </a:cubicBezTo>
                  <a:cubicBezTo>
                    <a:pt x="49207" y="202213"/>
                    <a:pt x="27373" y="180347"/>
                    <a:pt x="5658" y="158352"/>
                  </a:cubicBezTo>
                  <a:cubicBezTo>
                    <a:pt x="-2029" y="150557"/>
                    <a:pt x="-1749" y="138243"/>
                    <a:pt x="5680" y="130599"/>
                  </a:cubicBezTo>
                  <a:cubicBezTo>
                    <a:pt x="13378" y="122674"/>
                    <a:pt x="25627" y="122221"/>
                    <a:pt x="33800" y="130017"/>
                  </a:cubicBezTo>
                  <a:cubicBezTo>
                    <a:pt x="42900" y="138696"/>
                    <a:pt x="51633" y="147753"/>
                    <a:pt x="60539" y="156638"/>
                  </a:cubicBezTo>
                  <a:cubicBezTo>
                    <a:pt x="61757" y="157856"/>
                    <a:pt x="63073" y="158988"/>
                    <a:pt x="65208" y="160972"/>
                  </a:cubicBezTo>
                  <a:cubicBezTo>
                    <a:pt x="65208" y="158018"/>
                    <a:pt x="65186" y="156131"/>
                    <a:pt x="65208" y="154244"/>
                  </a:cubicBezTo>
                  <a:cubicBezTo>
                    <a:pt x="65477" y="135030"/>
                    <a:pt x="64561" y="115709"/>
                    <a:pt x="66264" y="96625"/>
                  </a:cubicBezTo>
                  <a:cubicBezTo>
                    <a:pt x="70976" y="43685"/>
                    <a:pt x="117619" y="934"/>
                    <a:pt x="170634" y="212"/>
                  </a:cubicBezTo>
                  <a:cubicBezTo>
                    <a:pt x="199023" y="-177"/>
                    <a:pt x="227412" y="71"/>
                    <a:pt x="255802" y="158"/>
                  </a:cubicBezTo>
                  <a:cubicBezTo>
                    <a:pt x="267144" y="190"/>
                    <a:pt x="275748" y="8729"/>
                    <a:pt x="275953" y="19759"/>
                  </a:cubicBezTo>
                  <a:cubicBezTo>
                    <a:pt x="276158" y="30930"/>
                    <a:pt x="267446" y="40030"/>
                    <a:pt x="255963" y="40084"/>
                  </a:cubicBezTo>
                  <a:cubicBezTo>
                    <a:pt x="229375" y="40224"/>
                    <a:pt x="202776" y="40127"/>
                    <a:pt x="176187" y="40138"/>
                  </a:cubicBezTo>
                  <a:cubicBezTo>
                    <a:pt x="135442" y="40159"/>
                    <a:pt x="105306" y="70241"/>
                    <a:pt x="105284" y="110900"/>
                  </a:cubicBezTo>
                  <a:cubicBezTo>
                    <a:pt x="105284" y="127192"/>
                    <a:pt x="105284" y="143494"/>
                    <a:pt x="105284" y="159786"/>
                  </a:cubicBezTo>
                  <a:cubicBezTo>
                    <a:pt x="105726" y="159991"/>
                    <a:pt x="106158" y="160185"/>
                    <a:pt x="106600" y="160390"/>
                  </a:cubicBezTo>
                  <a:close/>
                </a:path>
              </a:pathLst>
            </a:custGeom>
            <a:solidFill>
              <a:schemeClr val="bg1"/>
            </a:solidFill>
            <a:ln w="1078"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3DE4E190-AE6B-349A-79EA-A4AFB0600CF3}"/>
                </a:ext>
              </a:extLst>
            </p:cNvPr>
            <p:cNvSpPr/>
            <p:nvPr/>
          </p:nvSpPr>
          <p:spPr>
            <a:xfrm rot="10800000" flipH="1">
              <a:off x="6896948" y="2909417"/>
              <a:ext cx="170623" cy="276249"/>
            </a:xfrm>
            <a:custGeom>
              <a:avLst/>
              <a:gdLst>
                <a:gd name="connsiteX0" fmla="*/ 65191 w 170623"/>
                <a:gd name="connsiteY0" fmla="*/ 206062 h 276249"/>
                <a:gd name="connsiteX1" fmla="*/ 65191 w 170623"/>
                <a:gd name="connsiteY1" fmla="*/ 199723 h 276249"/>
                <a:gd name="connsiteX2" fmla="*/ 65191 w 170623"/>
                <a:gd name="connsiteY2" fmla="*/ 23005 h 276249"/>
                <a:gd name="connsiteX3" fmla="*/ 81623 w 170623"/>
                <a:gd name="connsiteY3" fmla="*/ 384 h 276249"/>
                <a:gd name="connsiteX4" fmla="*/ 104750 w 170623"/>
                <a:gd name="connsiteY4" fmla="*/ 15598 h 276249"/>
                <a:gd name="connsiteX5" fmla="*/ 105429 w 170623"/>
                <a:gd name="connsiteY5" fmla="*/ 25247 h 276249"/>
                <a:gd name="connsiteX6" fmla="*/ 105451 w 170623"/>
                <a:gd name="connsiteY6" fmla="*/ 200348 h 276249"/>
                <a:gd name="connsiteX7" fmla="*/ 105451 w 170623"/>
                <a:gd name="connsiteY7" fmla="*/ 207227 h 276249"/>
                <a:gd name="connsiteX8" fmla="*/ 110044 w 170623"/>
                <a:gd name="connsiteY8" fmla="*/ 203054 h 276249"/>
                <a:gd name="connsiteX9" fmla="*/ 136352 w 170623"/>
                <a:gd name="connsiteY9" fmla="*/ 176789 h 276249"/>
                <a:gd name="connsiteX10" fmla="*/ 164860 w 170623"/>
                <a:gd name="connsiteY10" fmla="*/ 176865 h 276249"/>
                <a:gd name="connsiteX11" fmla="*/ 164644 w 170623"/>
                <a:gd name="connsiteY11" fmla="*/ 204963 h 276249"/>
                <a:gd name="connsiteX12" fmla="*/ 99499 w 170623"/>
                <a:gd name="connsiteY12" fmla="*/ 270108 h 276249"/>
                <a:gd name="connsiteX13" fmla="*/ 71056 w 170623"/>
                <a:gd name="connsiteY13" fmla="*/ 270043 h 276249"/>
                <a:gd name="connsiteX14" fmla="*/ 5922 w 170623"/>
                <a:gd name="connsiteY14" fmla="*/ 204887 h 276249"/>
                <a:gd name="connsiteX15" fmla="*/ 5836 w 170623"/>
                <a:gd name="connsiteY15" fmla="*/ 176800 h 276249"/>
                <a:gd name="connsiteX16" fmla="*/ 33934 w 170623"/>
                <a:gd name="connsiteY16" fmla="*/ 176487 h 276249"/>
                <a:gd name="connsiteX17" fmla="*/ 63854 w 170623"/>
                <a:gd name="connsiteY17" fmla="*/ 206612 h 276249"/>
                <a:gd name="connsiteX18" fmla="*/ 65191 w 170623"/>
                <a:gd name="connsiteY18" fmla="*/ 206052 h 27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623" h="276249">
                  <a:moveTo>
                    <a:pt x="65191" y="206062"/>
                  </a:moveTo>
                  <a:cubicBezTo>
                    <a:pt x="65191" y="203949"/>
                    <a:pt x="65191" y="201836"/>
                    <a:pt x="65191" y="199723"/>
                  </a:cubicBezTo>
                  <a:cubicBezTo>
                    <a:pt x="65191" y="140820"/>
                    <a:pt x="65180" y="81907"/>
                    <a:pt x="65191" y="23005"/>
                  </a:cubicBezTo>
                  <a:cubicBezTo>
                    <a:pt x="65191" y="10498"/>
                    <a:pt x="71013" y="2584"/>
                    <a:pt x="81623" y="384"/>
                  </a:cubicBezTo>
                  <a:cubicBezTo>
                    <a:pt x="91952" y="-1751"/>
                    <a:pt x="102755" y="5247"/>
                    <a:pt x="104750" y="15598"/>
                  </a:cubicBezTo>
                  <a:cubicBezTo>
                    <a:pt x="105354" y="18746"/>
                    <a:pt x="105429" y="22024"/>
                    <a:pt x="105429" y="25247"/>
                  </a:cubicBezTo>
                  <a:cubicBezTo>
                    <a:pt x="105462" y="83611"/>
                    <a:pt x="105451" y="141985"/>
                    <a:pt x="105451" y="200348"/>
                  </a:cubicBezTo>
                  <a:cubicBezTo>
                    <a:pt x="105451" y="202267"/>
                    <a:pt x="105451" y="204176"/>
                    <a:pt x="105451" y="207227"/>
                  </a:cubicBezTo>
                  <a:cubicBezTo>
                    <a:pt x="107553" y="205329"/>
                    <a:pt x="108847" y="204240"/>
                    <a:pt x="110044" y="203054"/>
                  </a:cubicBezTo>
                  <a:cubicBezTo>
                    <a:pt x="118821" y="194299"/>
                    <a:pt x="127479" y="185436"/>
                    <a:pt x="136352" y="176789"/>
                  </a:cubicBezTo>
                  <a:cubicBezTo>
                    <a:pt x="144601" y="168757"/>
                    <a:pt x="157065" y="168897"/>
                    <a:pt x="164860" y="176865"/>
                  </a:cubicBezTo>
                  <a:cubicBezTo>
                    <a:pt x="172548" y="184725"/>
                    <a:pt x="172612" y="196941"/>
                    <a:pt x="164644" y="204963"/>
                  </a:cubicBezTo>
                  <a:cubicBezTo>
                    <a:pt x="143016" y="226753"/>
                    <a:pt x="121301" y="248479"/>
                    <a:pt x="99499" y="270108"/>
                  </a:cubicBezTo>
                  <a:cubicBezTo>
                    <a:pt x="91219" y="278324"/>
                    <a:pt x="79358" y="278291"/>
                    <a:pt x="71056" y="270043"/>
                  </a:cubicBezTo>
                  <a:cubicBezTo>
                    <a:pt x="49266" y="248404"/>
                    <a:pt x="27551" y="226689"/>
                    <a:pt x="5922" y="204887"/>
                  </a:cubicBezTo>
                  <a:cubicBezTo>
                    <a:pt x="-2024" y="196876"/>
                    <a:pt x="-1895" y="184628"/>
                    <a:pt x="5836" y="176800"/>
                  </a:cubicBezTo>
                  <a:cubicBezTo>
                    <a:pt x="13523" y="169005"/>
                    <a:pt x="25912" y="168681"/>
                    <a:pt x="33934" y="176487"/>
                  </a:cubicBezTo>
                  <a:cubicBezTo>
                    <a:pt x="44069" y="186364"/>
                    <a:pt x="53891" y="196553"/>
                    <a:pt x="63854" y="206612"/>
                  </a:cubicBezTo>
                  <a:cubicBezTo>
                    <a:pt x="64296" y="206429"/>
                    <a:pt x="64749" y="206235"/>
                    <a:pt x="65191" y="206052"/>
                  </a:cubicBezTo>
                  <a:close/>
                </a:path>
              </a:pathLst>
            </a:custGeom>
            <a:solidFill>
              <a:schemeClr val="bg1"/>
            </a:solidFill>
            <a:ln w="1078" cap="flat">
              <a:noFill/>
              <a:prstDash val="solid"/>
              <a:miter/>
            </a:ln>
          </p:spPr>
          <p:txBody>
            <a:bodyPr rtlCol="0" anchor="ctr"/>
            <a:lstStyle/>
            <a:p>
              <a:endParaRPr lang="en-IN"/>
            </a:p>
          </p:txBody>
        </p:sp>
      </p:grpSp>
      <p:pic>
        <p:nvPicPr>
          <p:cNvPr id="45" name="Graphic 44">
            <a:extLst>
              <a:ext uri="{FF2B5EF4-FFF2-40B4-BE49-F238E27FC236}">
                <a16:creationId xmlns:a16="http://schemas.microsoft.com/office/drawing/2014/main" id="{CD7BFBBA-B4B0-304F-87DE-76904D892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76848" y="3140836"/>
            <a:ext cx="494779" cy="540000"/>
          </a:xfrm>
          <a:prstGeom prst="rect">
            <a:avLst/>
          </a:prstGeom>
        </p:spPr>
      </p:pic>
      <p:grpSp>
        <p:nvGrpSpPr>
          <p:cNvPr id="49" name="Group 48">
            <a:extLst>
              <a:ext uri="{FF2B5EF4-FFF2-40B4-BE49-F238E27FC236}">
                <a16:creationId xmlns:a16="http://schemas.microsoft.com/office/drawing/2014/main" id="{FE6E7161-29AA-711D-0B72-F289034E831F}"/>
              </a:ext>
            </a:extLst>
          </p:cNvPr>
          <p:cNvGrpSpPr/>
          <p:nvPr/>
        </p:nvGrpSpPr>
        <p:grpSpPr>
          <a:xfrm>
            <a:off x="2137458" y="3341305"/>
            <a:ext cx="370239" cy="139062"/>
            <a:chOff x="1404487" y="1917151"/>
            <a:chExt cx="1586622" cy="595937"/>
          </a:xfrm>
          <a:solidFill>
            <a:srgbClr val="0A90CD"/>
          </a:solidFill>
        </p:grpSpPr>
        <p:sp>
          <p:nvSpPr>
            <p:cNvPr id="46" name="Arrow: Chevron 45">
              <a:extLst>
                <a:ext uri="{FF2B5EF4-FFF2-40B4-BE49-F238E27FC236}">
                  <a16:creationId xmlns:a16="http://schemas.microsoft.com/office/drawing/2014/main" id="{0EA96F28-735A-36EF-3AC0-1F128E571E88}"/>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7" name="Arrow: Chevron 46">
              <a:extLst>
                <a:ext uri="{FF2B5EF4-FFF2-40B4-BE49-F238E27FC236}">
                  <a16:creationId xmlns:a16="http://schemas.microsoft.com/office/drawing/2014/main" id="{77DBD0D7-1CC5-D15B-D86A-821D681F15A0}"/>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8" name="Arrow: Chevron 47">
              <a:extLst>
                <a:ext uri="{FF2B5EF4-FFF2-40B4-BE49-F238E27FC236}">
                  <a16:creationId xmlns:a16="http://schemas.microsoft.com/office/drawing/2014/main" id="{1D9F2A63-EF36-F490-DD72-087B7D08FE17}"/>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50" name="Group 49">
            <a:extLst>
              <a:ext uri="{FF2B5EF4-FFF2-40B4-BE49-F238E27FC236}">
                <a16:creationId xmlns:a16="http://schemas.microsoft.com/office/drawing/2014/main" id="{828430CD-20F1-9676-E904-47F818FD1484}"/>
              </a:ext>
            </a:extLst>
          </p:cNvPr>
          <p:cNvGrpSpPr/>
          <p:nvPr/>
        </p:nvGrpSpPr>
        <p:grpSpPr>
          <a:xfrm>
            <a:off x="2890902" y="3341305"/>
            <a:ext cx="370239" cy="139062"/>
            <a:chOff x="1404487" y="1917151"/>
            <a:chExt cx="1586622" cy="595937"/>
          </a:xfrm>
          <a:solidFill>
            <a:srgbClr val="0A90CD"/>
          </a:solidFill>
        </p:grpSpPr>
        <p:sp>
          <p:nvSpPr>
            <p:cNvPr id="51" name="Arrow: Chevron 50">
              <a:extLst>
                <a:ext uri="{FF2B5EF4-FFF2-40B4-BE49-F238E27FC236}">
                  <a16:creationId xmlns:a16="http://schemas.microsoft.com/office/drawing/2014/main" id="{DCDBEBF4-1F08-2D38-4064-6740FE2A5D93}"/>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2" name="Arrow: Chevron 51">
              <a:extLst>
                <a:ext uri="{FF2B5EF4-FFF2-40B4-BE49-F238E27FC236}">
                  <a16:creationId xmlns:a16="http://schemas.microsoft.com/office/drawing/2014/main" id="{9C91D50A-9E22-7E03-1504-BA5EF5D0AFF3}"/>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3" name="Arrow: Chevron 52">
              <a:extLst>
                <a:ext uri="{FF2B5EF4-FFF2-40B4-BE49-F238E27FC236}">
                  <a16:creationId xmlns:a16="http://schemas.microsoft.com/office/drawing/2014/main" id="{2EB9358A-00E1-1A74-EFA7-9440C0DFF530}"/>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54" name="Group 53">
            <a:extLst>
              <a:ext uri="{FF2B5EF4-FFF2-40B4-BE49-F238E27FC236}">
                <a16:creationId xmlns:a16="http://schemas.microsoft.com/office/drawing/2014/main" id="{B46EA307-5473-8631-FBFE-8302752B06FC}"/>
              </a:ext>
            </a:extLst>
          </p:cNvPr>
          <p:cNvGrpSpPr/>
          <p:nvPr/>
        </p:nvGrpSpPr>
        <p:grpSpPr>
          <a:xfrm>
            <a:off x="4805698" y="3341305"/>
            <a:ext cx="370239" cy="139062"/>
            <a:chOff x="1404487" y="1917151"/>
            <a:chExt cx="1586622" cy="595937"/>
          </a:xfrm>
          <a:solidFill>
            <a:srgbClr val="0A90CD"/>
          </a:solidFill>
        </p:grpSpPr>
        <p:sp>
          <p:nvSpPr>
            <p:cNvPr id="55" name="Arrow: Chevron 54">
              <a:extLst>
                <a:ext uri="{FF2B5EF4-FFF2-40B4-BE49-F238E27FC236}">
                  <a16:creationId xmlns:a16="http://schemas.microsoft.com/office/drawing/2014/main" id="{73005E59-59A1-7308-2F9A-F39C7751CAA9}"/>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6" name="Arrow: Chevron 55">
              <a:extLst>
                <a:ext uri="{FF2B5EF4-FFF2-40B4-BE49-F238E27FC236}">
                  <a16:creationId xmlns:a16="http://schemas.microsoft.com/office/drawing/2014/main" id="{6EFBBB4A-89F6-B2CE-A7CE-767471E9E27C}"/>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7" name="Arrow: Chevron 56">
              <a:extLst>
                <a:ext uri="{FF2B5EF4-FFF2-40B4-BE49-F238E27FC236}">
                  <a16:creationId xmlns:a16="http://schemas.microsoft.com/office/drawing/2014/main" id="{4746B259-D77C-8AEB-92F3-EC8231DFC245}"/>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58" name="Group 57">
            <a:extLst>
              <a:ext uri="{FF2B5EF4-FFF2-40B4-BE49-F238E27FC236}">
                <a16:creationId xmlns:a16="http://schemas.microsoft.com/office/drawing/2014/main" id="{AB28A86E-A7E9-1B18-16DC-A0246FDF976C}"/>
              </a:ext>
            </a:extLst>
          </p:cNvPr>
          <p:cNvGrpSpPr/>
          <p:nvPr/>
        </p:nvGrpSpPr>
        <p:grpSpPr>
          <a:xfrm>
            <a:off x="5559142" y="3341305"/>
            <a:ext cx="370239" cy="139062"/>
            <a:chOff x="1404487" y="1917151"/>
            <a:chExt cx="1586622" cy="595937"/>
          </a:xfrm>
          <a:solidFill>
            <a:srgbClr val="0A90CD"/>
          </a:solidFill>
        </p:grpSpPr>
        <p:sp>
          <p:nvSpPr>
            <p:cNvPr id="59" name="Arrow: Chevron 58">
              <a:extLst>
                <a:ext uri="{FF2B5EF4-FFF2-40B4-BE49-F238E27FC236}">
                  <a16:creationId xmlns:a16="http://schemas.microsoft.com/office/drawing/2014/main" id="{0BB732A3-FCCA-BD8B-3646-5EB76B639F8E}"/>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0" name="Arrow: Chevron 59">
              <a:extLst>
                <a:ext uri="{FF2B5EF4-FFF2-40B4-BE49-F238E27FC236}">
                  <a16:creationId xmlns:a16="http://schemas.microsoft.com/office/drawing/2014/main" id="{DC5FF68A-4D0A-4F0A-2926-534034608215}"/>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1" name="Arrow: Chevron 60">
              <a:extLst>
                <a:ext uri="{FF2B5EF4-FFF2-40B4-BE49-F238E27FC236}">
                  <a16:creationId xmlns:a16="http://schemas.microsoft.com/office/drawing/2014/main" id="{D009AEB1-B4C7-9432-CE0C-80D6EB853A7D}"/>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62" name="Group 61">
            <a:extLst>
              <a:ext uri="{FF2B5EF4-FFF2-40B4-BE49-F238E27FC236}">
                <a16:creationId xmlns:a16="http://schemas.microsoft.com/office/drawing/2014/main" id="{5AB53C66-8A01-BE60-22BF-307A05C6150F}"/>
              </a:ext>
            </a:extLst>
          </p:cNvPr>
          <p:cNvGrpSpPr/>
          <p:nvPr/>
        </p:nvGrpSpPr>
        <p:grpSpPr>
          <a:xfrm>
            <a:off x="7598889" y="3341305"/>
            <a:ext cx="370239" cy="139062"/>
            <a:chOff x="1404487" y="1917151"/>
            <a:chExt cx="1586622" cy="595937"/>
          </a:xfrm>
          <a:solidFill>
            <a:srgbClr val="0A90CD"/>
          </a:solidFill>
        </p:grpSpPr>
        <p:sp>
          <p:nvSpPr>
            <p:cNvPr id="63" name="Arrow: Chevron 62">
              <a:extLst>
                <a:ext uri="{FF2B5EF4-FFF2-40B4-BE49-F238E27FC236}">
                  <a16:creationId xmlns:a16="http://schemas.microsoft.com/office/drawing/2014/main" id="{CECDEA15-ABE7-8E4E-939C-A95D4D310347}"/>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24" name="Arrow: Chevron 1023">
              <a:extLst>
                <a:ext uri="{FF2B5EF4-FFF2-40B4-BE49-F238E27FC236}">
                  <a16:creationId xmlns:a16="http://schemas.microsoft.com/office/drawing/2014/main" id="{37337B62-5ED7-997B-7271-C2B48F13D18E}"/>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25" name="Arrow: Chevron 1024">
              <a:extLst>
                <a:ext uri="{FF2B5EF4-FFF2-40B4-BE49-F238E27FC236}">
                  <a16:creationId xmlns:a16="http://schemas.microsoft.com/office/drawing/2014/main" id="{205CFD4D-D1E8-625B-C20A-C09FEF9629D1}"/>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1027" name="Group 1026">
            <a:extLst>
              <a:ext uri="{FF2B5EF4-FFF2-40B4-BE49-F238E27FC236}">
                <a16:creationId xmlns:a16="http://schemas.microsoft.com/office/drawing/2014/main" id="{C694A600-4EF2-A284-2AA9-260C28C95885}"/>
              </a:ext>
            </a:extLst>
          </p:cNvPr>
          <p:cNvGrpSpPr/>
          <p:nvPr/>
        </p:nvGrpSpPr>
        <p:grpSpPr>
          <a:xfrm>
            <a:off x="8352333" y="3341305"/>
            <a:ext cx="370239" cy="139062"/>
            <a:chOff x="1404487" y="1917151"/>
            <a:chExt cx="1586622" cy="595937"/>
          </a:xfrm>
          <a:solidFill>
            <a:srgbClr val="0A90CD"/>
          </a:solidFill>
        </p:grpSpPr>
        <p:sp>
          <p:nvSpPr>
            <p:cNvPr id="1028" name="Arrow: Chevron 1027">
              <a:extLst>
                <a:ext uri="{FF2B5EF4-FFF2-40B4-BE49-F238E27FC236}">
                  <a16:creationId xmlns:a16="http://schemas.microsoft.com/office/drawing/2014/main" id="{3A33435E-1A96-D137-7329-34F313133A11}"/>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29" name="Arrow: Chevron 1028">
              <a:extLst>
                <a:ext uri="{FF2B5EF4-FFF2-40B4-BE49-F238E27FC236}">
                  <a16:creationId xmlns:a16="http://schemas.microsoft.com/office/drawing/2014/main" id="{A242286B-498E-73FB-01AC-0B8C6AAC416E}"/>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30" name="Arrow: Chevron 1029">
              <a:extLst>
                <a:ext uri="{FF2B5EF4-FFF2-40B4-BE49-F238E27FC236}">
                  <a16:creationId xmlns:a16="http://schemas.microsoft.com/office/drawing/2014/main" id="{D1AC8BC9-BD55-162D-A489-FB7B67241B0D}"/>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031" name="TextBox 1030">
            <a:extLst>
              <a:ext uri="{FF2B5EF4-FFF2-40B4-BE49-F238E27FC236}">
                <a16:creationId xmlns:a16="http://schemas.microsoft.com/office/drawing/2014/main" id="{FF2CF6BB-DD53-1883-EC53-2CF8E4AA6C7C}"/>
              </a:ext>
            </a:extLst>
          </p:cNvPr>
          <p:cNvSpPr txBox="1"/>
          <p:nvPr/>
        </p:nvSpPr>
        <p:spPr>
          <a:xfrm>
            <a:off x="406574" y="315418"/>
            <a:ext cx="5400000" cy="954107"/>
          </a:xfrm>
          <a:prstGeom prst="rect">
            <a:avLst/>
          </a:prstGeom>
          <a:noFill/>
        </p:spPr>
        <p:txBody>
          <a:bodyPr wrap="square" rtlCol="0">
            <a:spAutoFit/>
          </a:bodyPr>
          <a:lstStyle/>
          <a:p>
            <a:pPr>
              <a:buClr>
                <a:srgbClr val="0A90CD"/>
              </a:buClr>
              <a:buSzPct val="150000"/>
            </a:pPr>
            <a:r>
              <a:rPr lang="en-US" sz="2800" b="1" dirty="0">
                <a:latin typeface="Roboto" panose="02000000000000000000" pitchFamily="2" charset="0"/>
                <a:ea typeface="Roboto" panose="02000000000000000000" pitchFamily="2" charset="0"/>
                <a:cs typeface="Ebrima" panose="02000000000000000000" pitchFamily="2" charset="0"/>
              </a:rPr>
              <a:t>How does it work: </a:t>
            </a:r>
            <a:br>
              <a:rPr lang="en-US" sz="2800" b="1" dirty="0">
                <a:latin typeface="Roboto" panose="02000000000000000000" pitchFamily="2" charset="0"/>
                <a:ea typeface="Roboto" panose="02000000000000000000" pitchFamily="2" charset="0"/>
                <a:cs typeface="Ebrima" panose="02000000000000000000" pitchFamily="2" charset="0"/>
              </a:rPr>
            </a:br>
            <a:r>
              <a:rPr lang="en-US" sz="2800" dirty="0">
                <a:latin typeface="Roboto" panose="02000000000000000000" pitchFamily="2" charset="0"/>
                <a:ea typeface="Roboto" panose="02000000000000000000" pitchFamily="2" charset="0"/>
                <a:cs typeface="Ebrima" panose="02000000000000000000" pitchFamily="2" charset="0"/>
              </a:rPr>
              <a:t>Recipe for consistency</a:t>
            </a:r>
            <a:endParaRPr lang="en-US" sz="1600" dirty="0">
              <a:latin typeface="Roboto" panose="02000000000000000000" pitchFamily="2" charset="0"/>
              <a:ea typeface="Roboto" panose="02000000000000000000" pitchFamily="2" charset="0"/>
              <a:cs typeface="Ebrima" panose="02000000000000000000" pitchFamily="2" charset="0"/>
            </a:endParaRPr>
          </a:p>
        </p:txBody>
      </p:sp>
      <p:sp>
        <p:nvSpPr>
          <p:cNvPr id="64" name="Rectangle 63">
            <a:extLst>
              <a:ext uri="{FF2B5EF4-FFF2-40B4-BE49-F238E27FC236}">
                <a16:creationId xmlns:a16="http://schemas.microsoft.com/office/drawing/2014/main" id="{A5981AAB-387B-3705-C339-0D233125037B}"/>
              </a:ext>
            </a:extLst>
          </p:cNvPr>
          <p:cNvSpPr/>
          <p:nvPr/>
        </p:nvSpPr>
        <p:spPr>
          <a:xfrm>
            <a:off x="2205" y="1485578"/>
            <a:ext cx="12188208" cy="792088"/>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1A26447C-C391-DD5B-BD06-34AC0DE77402}"/>
              </a:ext>
            </a:extLst>
          </p:cNvPr>
          <p:cNvSpPr txBox="1"/>
          <p:nvPr/>
        </p:nvSpPr>
        <p:spPr>
          <a:xfrm>
            <a:off x="2496309" y="1589235"/>
            <a:ext cx="7200000" cy="584775"/>
          </a:xfrm>
          <a:prstGeom prst="rect">
            <a:avLst/>
          </a:prstGeom>
          <a:noFill/>
        </p:spPr>
        <p:txBody>
          <a:bodyPr wrap="square" rtlCol="0">
            <a:spAutoFit/>
          </a:bodyPr>
          <a:lstStyle/>
          <a:p>
            <a:pPr algn="ctr">
              <a:buClr>
                <a:srgbClr val="0A90CD"/>
              </a:buClr>
              <a:buSzPct val="150000"/>
            </a:pPr>
            <a:r>
              <a:rPr lang="en-US" sz="3200" b="1" dirty="0">
                <a:solidFill>
                  <a:schemeClr val="bg1"/>
                </a:solidFill>
                <a:latin typeface="Roboto" panose="02000000000000000000" pitchFamily="2" charset="0"/>
                <a:ea typeface="Roboto" panose="02000000000000000000" pitchFamily="2" charset="0"/>
                <a:cs typeface="Ebrima" panose="02000000000000000000" pitchFamily="2" charset="0"/>
              </a:rPr>
              <a:t>INPUTS + PROCESS = OUTPUT</a:t>
            </a:r>
          </a:p>
        </p:txBody>
      </p:sp>
    </p:spTree>
    <p:extLst>
      <p:ext uri="{BB962C8B-B14F-4D97-AF65-F5344CB8AC3E}">
        <p14:creationId xmlns:p14="http://schemas.microsoft.com/office/powerpoint/2010/main" val="205146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76AD2F5-B575-634A-FAC4-1973C9449235}"/>
              </a:ext>
            </a:extLst>
          </p:cNvPr>
          <p:cNvSpPr/>
          <p:nvPr/>
        </p:nvSpPr>
        <p:spPr>
          <a:xfrm>
            <a:off x="2205" y="1413570"/>
            <a:ext cx="12188208" cy="5446017"/>
          </a:xfrm>
          <a:prstGeom prst="rect">
            <a:avLst/>
          </a:prstGeom>
          <a:solidFill>
            <a:srgbClr val="C3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10" name="TextBox 9">
            <a:extLst>
              <a:ext uri="{FF2B5EF4-FFF2-40B4-BE49-F238E27FC236}">
                <a16:creationId xmlns:a16="http://schemas.microsoft.com/office/drawing/2014/main" id="{F1C04013-DB29-666A-84CD-62032B2AA2D4}"/>
              </a:ext>
            </a:extLst>
          </p:cNvPr>
          <p:cNvSpPr txBox="1"/>
          <p:nvPr/>
        </p:nvSpPr>
        <p:spPr>
          <a:xfrm>
            <a:off x="406574" y="315418"/>
            <a:ext cx="5400000" cy="954107"/>
          </a:xfrm>
          <a:prstGeom prst="rect">
            <a:avLst/>
          </a:prstGeom>
          <a:noFill/>
        </p:spPr>
        <p:txBody>
          <a:bodyPr wrap="square" rtlCol="0">
            <a:spAutoFit/>
          </a:bodyPr>
          <a:lstStyle/>
          <a:p>
            <a:pPr>
              <a:buClr>
                <a:srgbClr val="0A90CD"/>
              </a:buClr>
              <a:buSzPct val="150000"/>
            </a:pPr>
            <a:r>
              <a:rPr lang="en-US" sz="2800" b="1" dirty="0">
                <a:latin typeface="Roboto" panose="02000000000000000000" pitchFamily="2" charset="0"/>
                <a:ea typeface="Roboto" panose="02000000000000000000" pitchFamily="2" charset="0"/>
                <a:cs typeface="Ebrima" panose="02000000000000000000" pitchFamily="2" charset="0"/>
              </a:rPr>
              <a:t>How does it work: </a:t>
            </a:r>
            <a:br>
              <a:rPr lang="en-US" sz="2800" b="1" dirty="0">
                <a:latin typeface="Roboto" panose="02000000000000000000" pitchFamily="2" charset="0"/>
                <a:ea typeface="Roboto" panose="02000000000000000000" pitchFamily="2" charset="0"/>
                <a:cs typeface="Ebrima" panose="02000000000000000000" pitchFamily="2" charset="0"/>
              </a:rPr>
            </a:br>
            <a:r>
              <a:rPr lang="en-US" sz="2800" dirty="0">
                <a:latin typeface="Roboto" panose="02000000000000000000" pitchFamily="2" charset="0"/>
                <a:ea typeface="Roboto" panose="02000000000000000000" pitchFamily="2" charset="0"/>
                <a:cs typeface="Ebrima" panose="02000000000000000000" pitchFamily="2" charset="0"/>
              </a:rPr>
              <a:t>Recipe for consistency</a:t>
            </a:r>
            <a:endParaRPr lang="en-US" sz="1600" dirty="0">
              <a:latin typeface="Roboto" panose="02000000000000000000" pitchFamily="2" charset="0"/>
              <a:ea typeface="Roboto" panose="02000000000000000000" pitchFamily="2" charset="0"/>
              <a:cs typeface="Ebrima" panose="02000000000000000000" pitchFamily="2" charset="0"/>
            </a:endParaRPr>
          </a:p>
        </p:txBody>
      </p:sp>
      <p:sp>
        <p:nvSpPr>
          <p:cNvPr id="18" name="Rectangle: Rounded Corners 17">
            <a:extLst>
              <a:ext uri="{FF2B5EF4-FFF2-40B4-BE49-F238E27FC236}">
                <a16:creationId xmlns:a16="http://schemas.microsoft.com/office/drawing/2014/main" id="{FD0892D4-55CB-B89D-ACAF-AFC97E04FC76}"/>
              </a:ext>
            </a:extLst>
          </p:cNvPr>
          <p:cNvSpPr/>
          <p:nvPr/>
        </p:nvSpPr>
        <p:spPr>
          <a:xfrm>
            <a:off x="3998708" y="2854209"/>
            <a:ext cx="1800000" cy="1080000"/>
          </a:xfrm>
          <a:prstGeom prst="roundRect">
            <a:avLst>
              <a:gd name="adj" fmla="val 3386"/>
            </a:avLst>
          </a:pr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p:cNvGrpSpPr/>
          <p:nvPr/>
        </p:nvGrpSpPr>
        <p:grpSpPr>
          <a:xfrm>
            <a:off x="550590" y="3590972"/>
            <a:ext cx="2160000" cy="1080000"/>
            <a:chOff x="550590" y="2981183"/>
            <a:chExt cx="2160000" cy="1080000"/>
          </a:xfrm>
        </p:grpSpPr>
        <p:sp>
          <p:nvSpPr>
            <p:cNvPr id="14" name="Rectangle: Rounded Corners 13">
              <a:extLst>
                <a:ext uri="{FF2B5EF4-FFF2-40B4-BE49-F238E27FC236}">
                  <a16:creationId xmlns:a16="http://schemas.microsoft.com/office/drawing/2014/main" id="{BED8C209-4B65-5A9E-0B2F-EF6DCAF10B42}"/>
                </a:ext>
              </a:extLst>
            </p:cNvPr>
            <p:cNvSpPr/>
            <p:nvPr/>
          </p:nvSpPr>
          <p:spPr>
            <a:xfrm>
              <a:off x="550590" y="2981183"/>
              <a:ext cx="2160000" cy="1080000"/>
            </a:xfrm>
            <a:prstGeom prst="roundRect">
              <a:avLst>
                <a:gd name="adj" fmla="val 3386"/>
              </a:avLst>
            </a:pr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465E9834-266C-5D98-5F53-5EC09310CAA4}"/>
                </a:ext>
              </a:extLst>
            </p:cNvPr>
            <p:cNvSpPr txBox="1"/>
            <p:nvPr/>
          </p:nvSpPr>
          <p:spPr>
            <a:xfrm>
              <a:off x="550591" y="3151851"/>
              <a:ext cx="2159998" cy="738664"/>
            </a:xfrm>
            <a:prstGeom prst="rect">
              <a:avLst/>
            </a:prstGeom>
            <a:noFill/>
          </p:spPr>
          <p:txBody>
            <a:bodyPr wrap="square" rtlCol="0">
              <a:spAutoFit/>
            </a:bodyPr>
            <a:lstStyle/>
            <a:p>
              <a:pPr algn="ctr">
                <a:buClr>
                  <a:srgbClr val="0A90CD"/>
                </a:buClr>
                <a:buSzPct val="150000"/>
              </a:pPr>
              <a:r>
                <a:rPr lang="en-US" sz="1400" b="1" dirty="0">
                  <a:solidFill>
                    <a:srgbClr val="0A90CD"/>
                  </a:solidFill>
                  <a:latin typeface="Roboto" panose="02000000000000000000" pitchFamily="2" charset="0"/>
                  <a:ea typeface="Roboto" panose="02000000000000000000" pitchFamily="2" charset="0"/>
                  <a:cs typeface="Ebrima" panose="02000000000000000000" pitchFamily="2" charset="0"/>
                </a:rPr>
                <a:t>Research Analysts and Programmers use extensive data sets</a:t>
              </a:r>
              <a:endParaRPr lang="en-US" sz="1400" dirty="0">
                <a:solidFill>
                  <a:srgbClr val="0A90CD"/>
                </a:solidFill>
                <a:latin typeface="Roboto" panose="02000000000000000000" pitchFamily="2" charset="0"/>
                <a:ea typeface="Roboto" panose="02000000000000000000" pitchFamily="2" charset="0"/>
                <a:cs typeface="Ebrima" panose="02000000000000000000" pitchFamily="2" charset="0"/>
              </a:endParaRPr>
            </a:p>
          </p:txBody>
        </p:sp>
      </p:grpSp>
      <p:sp>
        <p:nvSpPr>
          <p:cNvPr id="20" name="TextBox 19">
            <a:extLst>
              <a:ext uri="{FF2B5EF4-FFF2-40B4-BE49-F238E27FC236}">
                <a16:creationId xmlns:a16="http://schemas.microsoft.com/office/drawing/2014/main" id="{4B3B50C0-CD1D-92C4-6C4A-7C0A466886AE}"/>
              </a:ext>
            </a:extLst>
          </p:cNvPr>
          <p:cNvSpPr txBox="1"/>
          <p:nvPr/>
        </p:nvSpPr>
        <p:spPr>
          <a:xfrm>
            <a:off x="2869159" y="2710193"/>
            <a:ext cx="970978" cy="461665"/>
          </a:xfrm>
          <a:prstGeom prst="rect">
            <a:avLst/>
          </a:prstGeom>
          <a:noFill/>
        </p:spPr>
        <p:txBody>
          <a:bodyPr wrap="square" rtlCol="0">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Ebrima" panose="02000000000000000000" pitchFamily="2" charset="0"/>
              </a:rPr>
              <a:t>Objective Insights</a:t>
            </a:r>
            <a:endParaRPr lang="en-US" sz="1200" dirty="0">
              <a:latin typeface="Roboto" panose="02000000000000000000" pitchFamily="2" charset="0"/>
              <a:ea typeface="Roboto" panose="02000000000000000000" pitchFamily="2" charset="0"/>
              <a:cs typeface="Ebrima" panose="02000000000000000000" pitchFamily="2" charset="0"/>
            </a:endParaRPr>
          </a:p>
        </p:txBody>
      </p:sp>
      <p:sp>
        <p:nvSpPr>
          <p:cNvPr id="21" name="TextBox 20">
            <a:extLst>
              <a:ext uri="{FF2B5EF4-FFF2-40B4-BE49-F238E27FC236}">
                <a16:creationId xmlns:a16="http://schemas.microsoft.com/office/drawing/2014/main" id="{AA9497AE-A24A-8E55-49B3-5EA94325A038}"/>
              </a:ext>
            </a:extLst>
          </p:cNvPr>
          <p:cNvSpPr txBox="1"/>
          <p:nvPr/>
        </p:nvSpPr>
        <p:spPr>
          <a:xfrm>
            <a:off x="3998707" y="3024877"/>
            <a:ext cx="1800002" cy="738664"/>
          </a:xfrm>
          <a:prstGeom prst="rect">
            <a:avLst/>
          </a:prstGeom>
          <a:noFill/>
        </p:spPr>
        <p:txBody>
          <a:bodyPr wrap="square" rtlCol="0">
            <a:spAutoFit/>
          </a:bodyPr>
          <a:lstStyle/>
          <a:p>
            <a:pPr algn="ctr">
              <a:buClr>
                <a:srgbClr val="0A90CD"/>
              </a:buClr>
              <a:buSzPct val="150000"/>
            </a:pPr>
            <a:r>
              <a:rPr lang="en-US" sz="1400" b="1" dirty="0">
                <a:latin typeface="Roboto" panose="02000000000000000000" pitchFamily="2" charset="0"/>
                <a:ea typeface="Roboto" panose="02000000000000000000" pitchFamily="2" charset="0"/>
                <a:cs typeface="Ebrima" panose="02000000000000000000" pitchFamily="2" charset="0"/>
              </a:rPr>
              <a:t>Sophisticated back-tested quant models</a:t>
            </a:r>
            <a:endParaRPr lang="en-US" sz="1400" dirty="0">
              <a:latin typeface="Roboto" panose="02000000000000000000" pitchFamily="2" charset="0"/>
              <a:ea typeface="Roboto" panose="02000000000000000000" pitchFamily="2" charset="0"/>
              <a:cs typeface="Ebrima" panose="02000000000000000000" pitchFamily="2" charset="0"/>
            </a:endParaRPr>
          </a:p>
        </p:txBody>
      </p:sp>
      <p:sp>
        <p:nvSpPr>
          <p:cNvPr id="30" name="Rectangle: Rounded Corners 29">
            <a:extLst>
              <a:ext uri="{FF2B5EF4-FFF2-40B4-BE49-F238E27FC236}">
                <a16:creationId xmlns:a16="http://schemas.microsoft.com/office/drawing/2014/main" id="{845B6420-2803-B138-6B40-BD7DDF77878B}"/>
              </a:ext>
            </a:extLst>
          </p:cNvPr>
          <p:cNvSpPr/>
          <p:nvPr/>
        </p:nvSpPr>
        <p:spPr>
          <a:xfrm>
            <a:off x="7376983" y="1773610"/>
            <a:ext cx="2160000" cy="720000"/>
          </a:xfrm>
          <a:prstGeom prst="roundRect">
            <a:avLst>
              <a:gd name="adj" fmla="val 3386"/>
            </a:avLst>
          </a:pr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6720EC5A-D13D-33C0-59D1-5467F32DB68A}"/>
              </a:ext>
            </a:extLst>
          </p:cNvPr>
          <p:cNvSpPr txBox="1"/>
          <p:nvPr/>
        </p:nvSpPr>
        <p:spPr>
          <a:xfrm>
            <a:off x="7523131" y="1902778"/>
            <a:ext cx="1867703" cy="523220"/>
          </a:xfrm>
          <a:prstGeom prst="rect">
            <a:avLst/>
          </a:prstGeom>
          <a:noFill/>
        </p:spPr>
        <p:txBody>
          <a:bodyPr wrap="square" rtlCol="0">
            <a:spAutoFit/>
          </a:bodyPr>
          <a:lstStyle/>
          <a:p>
            <a:pPr algn="ctr">
              <a:buClr>
                <a:srgbClr val="0A90CD"/>
              </a:buClr>
              <a:buSzPct val="150000"/>
            </a:pPr>
            <a:r>
              <a:rPr lang="en-US" sz="1400" b="1" dirty="0">
                <a:latin typeface="Roboto" panose="02000000000000000000" pitchFamily="2" charset="0"/>
                <a:ea typeface="Roboto" panose="02000000000000000000" pitchFamily="2" charset="0"/>
                <a:cs typeface="Ebrima" panose="02000000000000000000" pitchFamily="2" charset="0"/>
              </a:rPr>
              <a:t>What, How Much, When to Buy</a:t>
            </a:r>
            <a:endParaRPr lang="en-US" sz="1400" dirty="0">
              <a:latin typeface="Roboto" panose="02000000000000000000" pitchFamily="2" charset="0"/>
              <a:ea typeface="Roboto" panose="02000000000000000000" pitchFamily="2" charset="0"/>
              <a:cs typeface="Ebrima" panose="02000000000000000000" pitchFamily="2" charset="0"/>
            </a:endParaRPr>
          </a:p>
        </p:txBody>
      </p:sp>
      <p:sp>
        <p:nvSpPr>
          <p:cNvPr id="33" name="Rectangle: Rounded Corners 32">
            <a:extLst>
              <a:ext uri="{FF2B5EF4-FFF2-40B4-BE49-F238E27FC236}">
                <a16:creationId xmlns:a16="http://schemas.microsoft.com/office/drawing/2014/main" id="{A84FD691-9277-01DD-B38D-66C44FE4E88A}"/>
              </a:ext>
            </a:extLst>
          </p:cNvPr>
          <p:cNvSpPr/>
          <p:nvPr/>
        </p:nvSpPr>
        <p:spPr>
          <a:xfrm>
            <a:off x="7376983" y="4207313"/>
            <a:ext cx="2160000" cy="720000"/>
          </a:xfrm>
          <a:prstGeom prst="roundRect">
            <a:avLst>
              <a:gd name="adj" fmla="val 3386"/>
            </a:avLst>
          </a:pr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E979D0D9-3F71-475E-C2F9-035B8D3082F5}"/>
              </a:ext>
            </a:extLst>
          </p:cNvPr>
          <p:cNvSpPr txBox="1"/>
          <p:nvPr/>
        </p:nvSpPr>
        <p:spPr>
          <a:xfrm>
            <a:off x="7523131" y="4336481"/>
            <a:ext cx="1867703" cy="523220"/>
          </a:xfrm>
          <a:prstGeom prst="rect">
            <a:avLst/>
          </a:prstGeom>
          <a:noFill/>
        </p:spPr>
        <p:txBody>
          <a:bodyPr wrap="square" rtlCol="0">
            <a:spAutoFit/>
          </a:bodyPr>
          <a:lstStyle/>
          <a:p>
            <a:pPr algn="ctr">
              <a:buClr>
                <a:srgbClr val="0A90CD"/>
              </a:buClr>
              <a:buSzPct val="150000"/>
            </a:pPr>
            <a:r>
              <a:rPr lang="en-US" sz="1400" b="1" dirty="0">
                <a:latin typeface="Roboto" panose="02000000000000000000" pitchFamily="2" charset="0"/>
                <a:ea typeface="Roboto" panose="02000000000000000000" pitchFamily="2" charset="0"/>
                <a:cs typeface="Ebrima" panose="02000000000000000000" pitchFamily="2" charset="0"/>
              </a:rPr>
              <a:t>What, How Much, When to Sell</a:t>
            </a:r>
            <a:endParaRPr lang="en-US" sz="1400" dirty="0">
              <a:latin typeface="Roboto" panose="02000000000000000000" pitchFamily="2" charset="0"/>
              <a:ea typeface="Roboto" panose="02000000000000000000" pitchFamily="2" charset="0"/>
              <a:cs typeface="Ebrima" panose="02000000000000000000" pitchFamily="2" charset="0"/>
            </a:endParaRPr>
          </a:p>
        </p:txBody>
      </p:sp>
      <p:cxnSp>
        <p:nvCxnSpPr>
          <p:cNvPr id="36" name="Connector: Elbow 35">
            <a:extLst>
              <a:ext uri="{FF2B5EF4-FFF2-40B4-BE49-F238E27FC236}">
                <a16:creationId xmlns:a16="http://schemas.microsoft.com/office/drawing/2014/main" id="{0F9B9C67-4A5B-51F1-65B5-ECD533A95DAA}"/>
              </a:ext>
            </a:extLst>
          </p:cNvPr>
          <p:cNvCxnSpPr>
            <a:cxnSpLocks/>
            <a:stCxn id="21" idx="3"/>
            <a:endCxn id="30" idx="1"/>
          </p:cNvCxnSpPr>
          <p:nvPr/>
        </p:nvCxnSpPr>
        <p:spPr>
          <a:xfrm flipV="1">
            <a:off x="5798709" y="2133610"/>
            <a:ext cx="1578274" cy="1260599"/>
          </a:xfrm>
          <a:prstGeom prst="bentConnector3">
            <a:avLst/>
          </a:prstGeom>
          <a:ln w="19050">
            <a:solidFill>
              <a:srgbClr val="0A90C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6705CA72-B8E3-569D-D31B-C72F24F225D2}"/>
              </a:ext>
            </a:extLst>
          </p:cNvPr>
          <p:cNvCxnSpPr>
            <a:cxnSpLocks/>
            <a:stCxn id="18" idx="3"/>
            <a:endCxn id="33" idx="1"/>
          </p:cNvCxnSpPr>
          <p:nvPr/>
        </p:nvCxnSpPr>
        <p:spPr>
          <a:xfrm>
            <a:off x="5798708" y="3394209"/>
            <a:ext cx="1578275" cy="1173104"/>
          </a:xfrm>
          <a:prstGeom prst="bentConnector3">
            <a:avLst/>
          </a:prstGeom>
          <a:ln w="19050">
            <a:solidFill>
              <a:srgbClr val="0A90CD"/>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406F6F-C528-3749-2158-C0C95421DF83}"/>
              </a:ext>
            </a:extLst>
          </p:cNvPr>
          <p:cNvSpPr txBox="1"/>
          <p:nvPr/>
        </p:nvSpPr>
        <p:spPr>
          <a:xfrm>
            <a:off x="6036780" y="3163377"/>
            <a:ext cx="1093844" cy="461665"/>
          </a:xfrm>
          <a:prstGeom prst="rect">
            <a:avLst/>
          </a:prstGeom>
          <a:solidFill>
            <a:schemeClr val="bg1"/>
          </a:solidFill>
        </p:spPr>
        <p:txBody>
          <a:bodyPr wrap="square" rtlCol="0">
            <a:spAutoFit/>
          </a:bodyPr>
          <a:lstStyle/>
          <a:p>
            <a:pPr algn="ctr">
              <a:buClr>
                <a:srgbClr val="0A90CD"/>
              </a:buClr>
              <a:buSzPct val="150000"/>
            </a:pPr>
            <a:r>
              <a:rPr lang="en-US" sz="1200" b="1" dirty="0">
                <a:latin typeface="Roboto" panose="02000000000000000000" pitchFamily="2" charset="0"/>
                <a:ea typeface="Roboto" panose="02000000000000000000" pitchFamily="2" charset="0"/>
                <a:cs typeface="Ebrima" panose="02000000000000000000" pitchFamily="2" charset="0"/>
              </a:rPr>
              <a:t>Investment </a:t>
            </a:r>
            <a:r>
              <a:rPr lang="en-IN" sz="1200" b="1" dirty="0">
                <a:latin typeface="Roboto" panose="02000000000000000000" pitchFamily="2" charset="0"/>
                <a:ea typeface="Roboto" panose="02000000000000000000" pitchFamily="2" charset="0"/>
                <a:cs typeface="Ebrima" panose="02000000000000000000" pitchFamily="2" charset="0"/>
              </a:rPr>
              <a:t>Decision</a:t>
            </a:r>
            <a:endParaRPr lang="en-US" sz="1200" dirty="0">
              <a:latin typeface="Roboto" panose="02000000000000000000" pitchFamily="2" charset="0"/>
              <a:ea typeface="Roboto" panose="02000000000000000000" pitchFamily="2" charset="0"/>
              <a:cs typeface="Ebrima" panose="02000000000000000000" pitchFamily="2" charset="0"/>
            </a:endParaRPr>
          </a:p>
        </p:txBody>
      </p:sp>
      <p:sp>
        <p:nvSpPr>
          <p:cNvPr id="44" name="Rectangle: Rounded Corners 43">
            <a:extLst>
              <a:ext uri="{FF2B5EF4-FFF2-40B4-BE49-F238E27FC236}">
                <a16:creationId xmlns:a16="http://schemas.microsoft.com/office/drawing/2014/main" id="{4AF9F5F3-DDD6-1969-3562-26E43CD7CE48}"/>
              </a:ext>
            </a:extLst>
          </p:cNvPr>
          <p:cNvSpPr/>
          <p:nvPr/>
        </p:nvSpPr>
        <p:spPr>
          <a:xfrm>
            <a:off x="9911830" y="2854209"/>
            <a:ext cx="1800000" cy="1080000"/>
          </a:xfrm>
          <a:prstGeom prst="roundRect">
            <a:avLst>
              <a:gd name="adj" fmla="val 3386"/>
            </a:avLst>
          </a:pr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TextBox 44">
            <a:extLst>
              <a:ext uri="{FF2B5EF4-FFF2-40B4-BE49-F238E27FC236}">
                <a16:creationId xmlns:a16="http://schemas.microsoft.com/office/drawing/2014/main" id="{82289DDC-BF51-A08B-EAF9-C07D556BBF32}"/>
              </a:ext>
            </a:extLst>
          </p:cNvPr>
          <p:cNvSpPr txBox="1"/>
          <p:nvPr/>
        </p:nvSpPr>
        <p:spPr>
          <a:xfrm>
            <a:off x="10098744" y="3132599"/>
            <a:ext cx="1426172" cy="523220"/>
          </a:xfrm>
          <a:prstGeom prst="rect">
            <a:avLst/>
          </a:prstGeom>
          <a:noFill/>
        </p:spPr>
        <p:txBody>
          <a:bodyPr wrap="square" rtlCol="0">
            <a:spAutoFit/>
          </a:bodyPr>
          <a:lstStyle/>
          <a:p>
            <a:pPr algn="ctr">
              <a:buClr>
                <a:srgbClr val="0A90CD"/>
              </a:buClr>
              <a:buSzPct val="150000"/>
            </a:pPr>
            <a:r>
              <a:rPr lang="en-US" sz="1400" b="1" dirty="0">
                <a:solidFill>
                  <a:srgbClr val="0A90CD"/>
                </a:solidFill>
                <a:latin typeface="Roboto" panose="02000000000000000000" pitchFamily="2" charset="0"/>
                <a:ea typeface="Roboto" panose="02000000000000000000" pitchFamily="2" charset="0"/>
                <a:cs typeface="Ebrima" panose="02000000000000000000" pitchFamily="2" charset="0"/>
              </a:rPr>
              <a:t>Fund Manager Executes</a:t>
            </a:r>
            <a:endParaRPr lang="en-US" sz="1400" dirty="0">
              <a:solidFill>
                <a:srgbClr val="0A90CD"/>
              </a:solidFill>
              <a:latin typeface="Roboto" panose="02000000000000000000" pitchFamily="2" charset="0"/>
              <a:ea typeface="Roboto" panose="02000000000000000000" pitchFamily="2" charset="0"/>
              <a:cs typeface="Ebrima" panose="02000000000000000000" pitchFamily="2" charset="0"/>
            </a:endParaRPr>
          </a:p>
        </p:txBody>
      </p:sp>
      <p:cxnSp>
        <p:nvCxnSpPr>
          <p:cNvPr id="46" name="Connector: Elbow 45">
            <a:extLst>
              <a:ext uri="{FF2B5EF4-FFF2-40B4-BE49-F238E27FC236}">
                <a16:creationId xmlns:a16="http://schemas.microsoft.com/office/drawing/2014/main" id="{55AE599D-458E-4F16-E74E-02F6B755DB09}"/>
              </a:ext>
            </a:extLst>
          </p:cNvPr>
          <p:cNvCxnSpPr>
            <a:cxnSpLocks/>
            <a:stCxn id="30" idx="3"/>
            <a:endCxn id="44" idx="0"/>
          </p:cNvCxnSpPr>
          <p:nvPr/>
        </p:nvCxnSpPr>
        <p:spPr>
          <a:xfrm>
            <a:off x="9536983" y="2133610"/>
            <a:ext cx="1274847" cy="720599"/>
          </a:xfrm>
          <a:prstGeom prst="bentConnector2">
            <a:avLst/>
          </a:prstGeom>
          <a:ln w="19050">
            <a:solidFill>
              <a:srgbClr val="0A90CD"/>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85E5FE35-9FAF-1ABC-FD6C-3B64C2271FA9}"/>
              </a:ext>
            </a:extLst>
          </p:cNvPr>
          <p:cNvCxnSpPr>
            <a:cxnSpLocks/>
            <a:stCxn id="33" idx="3"/>
            <a:endCxn id="44" idx="2"/>
          </p:cNvCxnSpPr>
          <p:nvPr/>
        </p:nvCxnSpPr>
        <p:spPr>
          <a:xfrm flipV="1">
            <a:off x="9536983" y="3934209"/>
            <a:ext cx="1274847" cy="633104"/>
          </a:xfrm>
          <a:prstGeom prst="bentConnector2">
            <a:avLst/>
          </a:prstGeom>
          <a:ln w="19050">
            <a:solidFill>
              <a:srgbClr val="0A90CD"/>
            </a:solidFill>
            <a:tailEnd type="triangle"/>
          </a:ln>
        </p:spPr>
        <p:style>
          <a:lnRef idx="1">
            <a:schemeClr val="accent1"/>
          </a:lnRef>
          <a:fillRef idx="0">
            <a:schemeClr val="accent1"/>
          </a:fillRef>
          <a:effectRef idx="0">
            <a:schemeClr val="accent1"/>
          </a:effectRef>
          <a:fontRef idx="minor">
            <a:schemeClr val="tx1"/>
          </a:fontRef>
        </p:style>
      </p:cxnSp>
      <p:sp>
        <p:nvSpPr>
          <p:cNvPr id="52" name="Arrow: Curved Up 51">
            <a:extLst>
              <a:ext uri="{FF2B5EF4-FFF2-40B4-BE49-F238E27FC236}">
                <a16:creationId xmlns:a16="http://schemas.microsoft.com/office/drawing/2014/main" id="{9E13C9C8-02A4-4A14-D990-301E793661F0}"/>
              </a:ext>
            </a:extLst>
          </p:cNvPr>
          <p:cNvSpPr/>
          <p:nvPr/>
        </p:nvSpPr>
        <p:spPr>
          <a:xfrm flipH="1">
            <a:off x="2825973" y="4063377"/>
            <a:ext cx="8698942" cy="2191771"/>
          </a:xfrm>
          <a:prstGeom prst="curvedUpArrow">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62" name="Group 61">
            <a:extLst>
              <a:ext uri="{FF2B5EF4-FFF2-40B4-BE49-F238E27FC236}">
                <a16:creationId xmlns:a16="http://schemas.microsoft.com/office/drawing/2014/main" id="{45554D05-698E-8951-3FB4-32DAEF2D5A16}"/>
              </a:ext>
            </a:extLst>
          </p:cNvPr>
          <p:cNvGrpSpPr/>
          <p:nvPr/>
        </p:nvGrpSpPr>
        <p:grpSpPr>
          <a:xfrm>
            <a:off x="2825973" y="3324678"/>
            <a:ext cx="1058164" cy="139062"/>
            <a:chOff x="2753629" y="3612231"/>
            <a:chExt cx="1210447" cy="139062"/>
          </a:xfrm>
        </p:grpSpPr>
        <p:grpSp>
          <p:nvGrpSpPr>
            <p:cNvPr id="22" name="Group 21">
              <a:extLst>
                <a:ext uri="{FF2B5EF4-FFF2-40B4-BE49-F238E27FC236}">
                  <a16:creationId xmlns:a16="http://schemas.microsoft.com/office/drawing/2014/main" id="{4CC9328B-7BE3-57B3-EB76-3C2F0197A68E}"/>
                </a:ext>
              </a:extLst>
            </p:cNvPr>
            <p:cNvGrpSpPr/>
            <p:nvPr/>
          </p:nvGrpSpPr>
          <p:grpSpPr>
            <a:xfrm>
              <a:off x="3173733" y="3612231"/>
              <a:ext cx="370239" cy="139062"/>
              <a:chOff x="1404487" y="1917151"/>
              <a:chExt cx="1586622" cy="595937"/>
            </a:xfrm>
            <a:solidFill>
              <a:srgbClr val="0A90CD"/>
            </a:solidFill>
          </p:grpSpPr>
          <p:sp>
            <p:nvSpPr>
              <p:cNvPr id="23" name="Arrow: Chevron 22">
                <a:extLst>
                  <a:ext uri="{FF2B5EF4-FFF2-40B4-BE49-F238E27FC236}">
                    <a16:creationId xmlns:a16="http://schemas.microsoft.com/office/drawing/2014/main" id="{B31C1C22-F727-5FA0-61B7-ED2BB06F191D}"/>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Arrow: Chevron 23">
                <a:extLst>
                  <a:ext uri="{FF2B5EF4-FFF2-40B4-BE49-F238E27FC236}">
                    <a16:creationId xmlns:a16="http://schemas.microsoft.com/office/drawing/2014/main" id="{34AF634A-8562-6C38-131D-C153AE978816}"/>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Arrow: Chevron 24">
                <a:extLst>
                  <a:ext uri="{FF2B5EF4-FFF2-40B4-BE49-F238E27FC236}">
                    <a16:creationId xmlns:a16="http://schemas.microsoft.com/office/drawing/2014/main" id="{E4903149-D446-DA58-BEB4-3274B2187522}"/>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26" name="Group 25">
              <a:extLst>
                <a:ext uri="{FF2B5EF4-FFF2-40B4-BE49-F238E27FC236}">
                  <a16:creationId xmlns:a16="http://schemas.microsoft.com/office/drawing/2014/main" id="{CA2CD213-F348-741B-29FD-1716963F8413}"/>
                </a:ext>
              </a:extLst>
            </p:cNvPr>
            <p:cNvGrpSpPr/>
            <p:nvPr/>
          </p:nvGrpSpPr>
          <p:grpSpPr>
            <a:xfrm>
              <a:off x="3593837" y="3612231"/>
              <a:ext cx="370239" cy="139062"/>
              <a:chOff x="1404487" y="1917151"/>
              <a:chExt cx="1586622" cy="595937"/>
            </a:xfrm>
            <a:solidFill>
              <a:srgbClr val="0A90CD"/>
            </a:solidFill>
          </p:grpSpPr>
          <p:sp>
            <p:nvSpPr>
              <p:cNvPr id="27" name="Arrow: Chevron 26">
                <a:extLst>
                  <a:ext uri="{FF2B5EF4-FFF2-40B4-BE49-F238E27FC236}">
                    <a16:creationId xmlns:a16="http://schemas.microsoft.com/office/drawing/2014/main" id="{CC9DAD4E-8DD6-E70C-5785-7AA93B6481BE}"/>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Arrow: Chevron 27">
                <a:extLst>
                  <a:ext uri="{FF2B5EF4-FFF2-40B4-BE49-F238E27FC236}">
                    <a16:creationId xmlns:a16="http://schemas.microsoft.com/office/drawing/2014/main" id="{3E128055-4CCD-220E-D261-68CEC8C7BF5B}"/>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Arrow: Chevron 28">
                <a:extLst>
                  <a:ext uri="{FF2B5EF4-FFF2-40B4-BE49-F238E27FC236}">
                    <a16:creationId xmlns:a16="http://schemas.microsoft.com/office/drawing/2014/main" id="{98366D24-E0D4-CF14-D938-E6342FE7F8CC}"/>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58" name="Group 57">
              <a:extLst>
                <a:ext uri="{FF2B5EF4-FFF2-40B4-BE49-F238E27FC236}">
                  <a16:creationId xmlns:a16="http://schemas.microsoft.com/office/drawing/2014/main" id="{FC188692-B977-A62B-1131-707E5FED96E1}"/>
                </a:ext>
              </a:extLst>
            </p:cNvPr>
            <p:cNvGrpSpPr/>
            <p:nvPr/>
          </p:nvGrpSpPr>
          <p:grpSpPr>
            <a:xfrm>
              <a:off x="2753629" y="3612231"/>
              <a:ext cx="370239" cy="139062"/>
              <a:chOff x="1404487" y="1917151"/>
              <a:chExt cx="1586622" cy="595937"/>
            </a:xfrm>
            <a:solidFill>
              <a:srgbClr val="0A90CD"/>
            </a:solidFill>
          </p:grpSpPr>
          <p:sp>
            <p:nvSpPr>
              <p:cNvPr id="59" name="Arrow: Chevron 58">
                <a:extLst>
                  <a:ext uri="{FF2B5EF4-FFF2-40B4-BE49-F238E27FC236}">
                    <a16:creationId xmlns:a16="http://schemas.microsoft.com/office/drawing/2014/main" id="{06711994-F4C6-F0A7-5056-0A947F4E0A3C}"/>
                  </a:ext>
                </a:extLst>
              </p:cNvPr>
              <p:cNvSpPr/>
              <p:nvPr/>
            </p:nvSpPr>
            <p:spPr>
              <a:xfrm>
                <a:off x="1404487"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0" name="Arrow: Chevron 59">
                <a:extLst>
                  <a:ext uri="{FF2B5EF4-FFF2-40B4-BE49-F238E27FC236}">
                    <a16:creationId xmlns:a16="http://schemas.microsoft.com/office/drawing/2014/main" id="{1BE7AE5D-6AD0-9A92-2A9F-07449958A506}"/>
                  </a:ext>
                </a:extLst>
              </p:cNvPr>
              <p:cNvSpPr/>
              <p:nvPr/>
            </p:nvSpPr>
            <p:spPr>
              <a:xfrm>
                <a:off x="1899829"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1" name="Arrow: Chevron 60">
                <a:extLst>
                  <a:ext uri="{FF2B5EF4-FFF2-40B4-BE49-F238E27FC236}">
                    <a16:creationId xmlns:a16="http://schemas.microsoft.com/office/drawing/2014/main" id="{C15B9B96-F0C3-4280-738F-20E91CD66C21}"/>
                  </a:ext>
                </a:extLst>
              </p:cNvPr>
              <p:cNvSpPr/>
              <p:nvPr/>
            </p:nvSpPr>
            <p:spPr>
              <a:xfrm>
                <a:off x="2395172" y="1917151"/>
                <a:ext cx="595937" cy="59593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sp>
        <p:nvSpPr>
          <p:cNvPr id="71" name="TextBox 70">
            <a:extLst>
              <a:ext uri="{FF2B5EF4-FFF2-40B4-BE49-F238E27FC236}">
                <a16:creationId xmlns:a16="http://schemas.microsoft.com/office/drawing/2014/main" id="{E2675A1C-DCC8-C25A-A9ED-566991BDA00A}"/>
              </a:ext>
            </a:extLst>
          </p:cNvPr>
          <p:cNvSpPr txBox="1"/>
          <p:nvPr/>
        </p:nvSpPr>
        <p:spPr>
          <a:xfrm>
            <a:off x="5735166" y="5463060"/>
            <a:ext cx="3172858" cy="830997"/>
          </a:xfrm>
          <a:prstGeom prst="rect">
            <a:avLst/>
          </a:prstGeom>
          <a:noFill/>
        </p:spPr>
        <p:txBody>
          <a:bodyPr wrap="square" rtlCol="0">
            <a:spAutoFit/>
          </a:bodyPr>
          <a:lstStyle/>
          <a:p>
            <a:pPr algn="ctr">
              <a:buClr>
                <a:srgbClr val="0A90CD"/>
              </a:buClr>
              <a:buSzPct val="150000"/>
            </a:pPr>
            <a:r>
              <a:rPr lang="en-US" sz="1200" dirty="0">
                <a:latin typeface="Roboto" panose="02000000000000000000" pitchFamily="2" charset="0"/>
                <a:ea typeface="Roboto" panose="02000000000000000000" pitchFamily="2" charset="0"/>
                <a:cs typeface="Ebrima" panose="02000000000000000000" pitchFamily="2" charset="0"/>
              </a:rPr>
              <a:t>Team carefully monitors and reviews model and performance with a focus on improving models and outcomes</a:t>
            </a:r>
          </a:p>
          <a:p>
            <a:pPr algn="ctr">
              <a:buClr>
                <a:srgbClr val="0A90CD"/>
              </a:buClr>
              <a:buSzPct val="150000"/>
            </a:pPr>
            <a:endParaRPr lang="en-US" sz="1200" dirty="0">
              <a:latin typeface="Roboto" panose="02000000000000000000" pitchFamily="2" charset="0"/>
              <a:ea typeface="Roboto" panose="02000000000000000000" pitchFamily="2" charset="0"/>
              <a:cs typeface="Ebrima" panose="02000000000000000000" pitchFamily="2" charset="0"/>
            </a:endParaRPr>
          </a:p>
        </p:txBody>
      </p:sp>
      <p:grpSp>
        <p:nvGrpSpPr>
          <p:cNvPr id="39" name="Group 38"/>
          <p:cNvGrpSpPr/>
          <p:nvPr/>
        </p:nvGrpSpPr>
        <p:grpSpPr>
          <a:xfrm>
            <a:off x="550589" y="2213039"/>
            <a:ext cx="2160000" cy="1080000"/>
            <a:chOff x="550590" y="2981183"/>
            <a:chExt cx="2160000" cy="1080000"/>
          </a:xfrm>
        </p:grpSpPr>
        <p:sp>
          <p:nvSpPr>
            <p:cNvPr id="40" name="Rectangle: Rounded Corners 13">
              <a:extLst>
                <a:ext uri="{FF2B5EF4-FFF2-40B4-BE49-F238E27FC236}">
                  <a16:creationId xmlns:a16="http://schemas.microsoft.com/office/drawing/2014/main" id="{BED8C209-4B65-5A9E-0B2F-EF6DCAF10B42}"/>
                </a:ext>
              </a:extLst>
            </p:cNvPr>
            <p:cNvSpPr/>
            <p:nvPr/>
          </p:nvSpPr>
          <p:spPr>
            <a:xfrm>
              <a:off x="550590" y="2981183"/>
              <a:ext cx="2160000" cy="1080000"/>
            </a:xfrm>
            <a:prstGeom prst="roundRect">
              <a:avLst>
                <a:gd name="adj" fmla="val 3386"/>
              </a:avLst>
            </a:prstGeom>
            <a:solidFill>
              <a:schemeClr val="bg1"/>
            </a:solidFill>
            <a:ln>
              <a:noFill/>
            </a:ln>
            <a:effectLst>
              <a:outerShdw blurRad="190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id="{465E9834-266C-5D98-5F53-5EC09310CAA4}"/>
                </a:ext>
              </a:extLst>
            </p:cNvPr>
            <p:cNvSpPr txBox="1"/>
            <p:nvPr/>
          </p:nvSpPr>
          <p:spPr>
            <a:xfrm>
              <a:off x="550591" y="3044849"/>
              <a:ext cx="2159998" cy="954107"/>
            </a:xfrm>
            <a:prstGeom prst="rect">
              <a:avLst/>
            </a:prstGeom>
            <a:noFill/>
          </p:spPr>
          <p:txBody>
            <a:bodyPr wrap="square" rtlCol="0">
              <a:spAutoFit/>
            </a:bodyPr>
            <a:lstStyle/>
            <a:p>
              <a:pPr algn="ctr">
                <a:buClr>
                  <a:srgbClr val="0A90CD"/>
                </a:buClr>
                <a:buSzPct val="150000"/>
              </a:pPr>
              <a:r>
                <a:rPr lang="en-US" sz="1400" b="1" dirty="0">
                  <a:solidFill>
                    <a:srgbClr val="0A90CD"/>
                  </a:solidFill>
                  <a:latin typeface="Roboto" panose="02000000000000000000" pitchFamily="2" charset="0"/>
                  <a:ea typeface="Roboto" panose="02000000000000000000" pitchFamily="2" charset="0"/>
                  <a:cs typeface="Ebrima" panose="02000000000000000000" pitchFamily="2" charset="0"/>
                </a:rPr>
                <a:t>Fund Manager designs strategy, lays down strategy objectives and framework</a:t>
              </a:r>
            </a:p>
          </p:txBody>
        </p:sp>
      </p:grpSp>
    </p:spTree>
    <p:extLst>
      <p:ext uri="{BB962C8B-B14F-4D97-AF65-F5344CB8AC3E}">
        <p14:creationId xmlns:p14="http://schemas.microsoft.com/office/powerpoint/2010/main" val="54047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2" name="TextBox 1">
            <a:extLst>
              <a:ext uri="{FF2B5EF4-FFF2-40B4-BE49-F238E27FC236}">
                <a16:creationId xmlns:a16="http://schemas.microsoft.com/office/drawing/2014/main" id="{C66E481E-A19B-1E3F-8509-C0CA61BC5642}"/>
              </a:ext>
            </a:extLst>
          </p:cNvPr>
          <p:cNvSpPr txBox="1"/>
          <p:nvPr/>
        </p:nvSpPr>
        <p:spPr>
          <a:xfrm>
            <a:off x="406574" y="315418"/>
            <a:ext cx="10080000" cy="523220"/>
          </a:xfrm>
          <a:prstGeom prst="rect">
            <a:avLst/>
          </a:prstGeom>
          <a:noFill/>
        </p:spPr>
        <p:txBody>
          <a:bodyPr wrap="square" rtlCol="0">
            <a:spAutoFit/>
          </a:bodyPr>
          <a:lstStyle/>
          <a:p>
            <a:r>
              <a:rPr lang="en-US" sz="2800" b="1" dirty="0">
                <a:solidFill>
                  <a:srgbClr val="0A90CD"/>
                </a:solidFill>
                <a:latin typeface="Roboto" pitchFamily="2" charset="0"/>
                <a:ea typeface="Roboto" pitchFamily="2" charset="0"/>
              </a:rPr>
              <a:t>Growth of Active, Passive and Quant Funds Globally</a:t>
            </a:r>
          </a:p>
        </p:txBody>
      </p:sp>
      <p:graphicFrame>
        <p:nvGraphicFramePr>
          <p:cNvPr id="7" name="Chart 6">
            <a:extLst>
              <a:ext uri="{FF2B5EF4-FFF2-40B4-BE49-F238E27FC236}">
                <a16:creationId xmlns:a16="http://schemas.microsoft.com/office/drawing/2014/main" id="{9C47C950-01B9-4A10-BA43-22F214DA528C}"/>
              </a:ext>
            </a:extLst>
          </p:cNvPr>
          <p:cNvGraphicFramePr>
            <a:graphicFrameLocks/>
          </p:cNvGraphicFramePr>
          <p:nvPr>
            <p:extLst>
              <p:ext uri="{D42A27DB-BD31-4B8C-83A1-F6EECF244321}">
                <p14:modId xmlns:p14="http://schemas.microsoft.com/office/powerpoint/2010/main" val="3396254175"/>
              </p:ext>
            </p:extLst>
          </p:nvPr>
        </p:nvGraphicFramePr>
        <p:xfrm>
          <a:off x="1415206" y="1269794"/>
          <a:ext cx="936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8">
            <a:extLst>
              <a:ext uri="{FF2B5EF4-FFF2-40B4-BE49-F238E27FC236}">
                <a16:creationId xmlns:a16="http://schemas.microsoft.com/office/drawing/2014/main" id="{B63290D0-B486-8C8F-2B2E-7D00F37DEB47}"/>
              </a:ext>
            </a:extLst>
          </p:cNvPr>
          <p:cNvSpPr txBox="1"/>
          <p:nvPr/>
        </p:nvSpPr>
        <p:spPr>
          <a:xfrm>
            <a:off x="402788" y="6325367"/>
            <a:ext cx="6429420" cy="246221"/>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algn="just"/>
            <a:r>
              <a:rPr lang="en-US" sz="1000" i="1" dirty="0">
                <a:latin typeface="Roboto" pitchFamily="2" charset="0"/>
                <a:ea typeface="Roboto" pitchFamily="2" charset="0"/>
                <a:cs typeface="Roboto" pitchFamily="2" charset="0"/>
              </a:rPr>
              <a:t>Source : BCG, Morningstar, Morgan Stanley Research. Note: Based  on data as of July 31</a:t>
            </a:r>
            <a:r>
              <a:rPr lang="en-US" sz="1000" i="1" baseline="30000" dirty="0">
                <a:latin typeface="Roboto" pitchFamily="2" charset="0"/>
                <a:ea typeface="Roboto" pitchFamily="2" charset="0"/>
                <a:cs typeface="Roboto" pitchFamily="2" charset="0"/>
              </a:rPr>
              <a:t>st </a:t>
            </a:r>
            <a:r>
              <a:rPr lang="en-US" sz="1000" i="1" dirty="0">
                <a:latin typeface="Roboto" pitchFamily="2" charset="0"/>
                <a:ea typeface="Roboto" pitchFamily="2" charset="0"/>
                <a:cs typeface="Roboto" pitchFamily="2" charset="0"/>
              </a:rPr>
              <a:t>July 2017</a:t>
            </a:r>
          </a:p>
        </p:txBody>
      </p:sp>
    </p:spTree>
    <p:extLst>
      <p:ext uri="{BB962C8B-B14F-4D97-AF65-F5344CB8AC3E}">
        <p14:creationId xmlns:p14="http://schemas.microsoft.com/office/powerpoint/2010/main" val="204427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8" name="Rectangle 7">
            <a:extLst>
              <a:ext uri="{FF2B5EF4-FFF2-40B4-BE49-F238E27FC236}">
                <a16:creationId xmlns:a16="http://schemas.microsoft.com/office/drawing/2014/main" id="{2E35FC7D-9F7A-68CD-E14B-2D2D48B45C3E}"/>
              </a:ext>
            </a:extLst>
          </p:cNvPr>
          <p:cNvSpPr/>
          <p:nvPr/>
        </p:nvSpPr>
        <p:spPr>
          <a:xfrm>
            <a:off x="4409" y="769"/>
            <a:ext cx="5040000" cy="6857231"/>
          </a:xfrm>
          <a:prstGeom prst="rect">
            <a:avLst/>
          </a:prstGeom>
          <a:solidFill>
            <a:srgbClr val="0A9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5858B3-5B39-A9A8-59E1-BD0C3375BB4F}"/>
              </a:ext>
            </a:extLst>
          </p:cNvPr>
          <p:cNvSpPr txBox="1"/>
          <p:nvPr/>
        </p:nvSpPr>
        <p:spPr>
          <a:xfrm>
            <a:off x="184149" y="1351892"/>
            <a:ext cx="4680520" cy="4154984"/>
          </a:xfrm>
          <a:prstGeom prst="rect">
            <a:avLst/>
          </a:prstGeom>
          <a:noFill/>
        </p:spPr>
        <p:txBody>
          <a:bodyPr wrap="square" rtlCol="0">
            <a:spAutoFit/>
          </a:bodyPr>
          <a:lstStyle/>
          <a:p>
            <a:pPr algn="ctr">
              <a:buClr>
                <a:srgbClr val="0A90CD"/>
              </a:buClr>
              <a:buSzPct val="150000"/>
            </a:pPr>
            <a:r>
              <a:rPr lang="en-US" sz="4400" b="1" dirty="0">
                <a:solidFill>
                  <a:schemeClr val="bg1"/>
                </a:solidFill>
                <a:latin typeface="Roboto" panose="02000000000000000000" pitchFamily="2" charset="0"/>
                <a:ea typeface="Roboto" panose="02000000000000000000" pitchFamily="2" charset="0"/>
                <a:cs typeface="Ebrima" panose="02000000000000000000" pitchFamily="2" charset="0"/>
              </a:rPr>
              <a:t>Quant Funds are holding more share than Traditional Asset Managers</a:t>
            </a:r>
            <a:br>
              <a:rPr lang="en-US" sz="4400" b="1" dirty="0">
                <a:solidFill>
                  <a:schemeClr val="bg1"/>
                </a:solidFill>
                <a:latin typeface="Roboto" panose="02000000000000000000" pitchFamily="2" charset="0"/>
                <a:ea typeface="Roboto" panose="02000000000000000000" pitchFamily="2" charset="0"/>
                <a:cs typeface="Ebrima" panose="02000000000000000000" pitchFamily="2" charset="0"/>
              </a:rPr>
            </a:br>
            <a:r>
              <a:rPr lang="en-US" sz="4400" b="1" dirty="0">
                <a:solidFill>
                  <a:schemeClr val="bg1"/>
                </a:solidFill>
                <a:latin typeface="Roboto" panose="02000000000000000000" pitchFamily="2" charset="0"/>
                <a:ea typeface="Roboto" panose="02000000000000000000" pitchFamily="2" charset="0"/>
                <a:cs typeface="Ebrima" panose="02000000000000000000" pitchFamily="2" charset="0"/>
              </a:rPr>
              <a:t>In USA</a:t>
            </a:r>
          </a:p>
        </p:txBody>
      </p:sp>
      <p:graphicFrame>
        <p:nvGraphicFramePr>
          <p:cNvPr id="10" name="Content Placeholder 6">
            <a:extLst>
              <a:ext uri="{FF2B5EF4-FFF2-40B4-BE49-F238E27FC236}">
                <a16:creationId xmlns:a16="http://schemas.microsoft.com/office/drawing/2014/main" id="{CCA3B165-4553-BA19-60D5-3A77C8B2E837}"/>
              </a:ext>
            </a:extLst>
          </p:cNvPr>
          <p:cNvGraphicFramePr>
            <a:graphicFrameLocks/>
          </p:cNvGraphicFramePr>
          <p:nvPr>
            <p:extLst>
              <p:ext uri="{D42A27DB-BD31-4B8C-83A1-F6EECF244321}">
                <p14:modId xmlns:p14="http://schemas.microsoft.com/office/powerpoint/2010/main" val="3141027434"/>
              </p:ext>
            </p:extLst>
          </p:nvPr>
        </p:nvGraphicFramePr>
        <p:xfrm>
          <a:off x="5375126" y="837506"/>
          <a:ext cx="648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E7DB296-6392-B2E1-5416-7490F2B66B03}"/>
              </a:ext>
            </a:extLst>
          </p:cNvPr>
          <p:cNvSpPr txBox="1"/>
          <p:nvPr/>
        </p:nvSpPr>
        <p:spPr>
          <a:xfrm>
            <a:off x="5375126" y="5158570"/>
            <a:ext cx="6480000" cy="492443"/>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Quant includes Index Funds, ETFs, Smart ETFs and Active Quant. </a:t>
            </a:r>
          </a:p>
          <a:p>
            <a:r>
              <a:rPr lang="en-US" sz="1200" dirty="0">
                <a:latin typeface="Roboto" panose="02000000000000000000" pitchFamily="2" charset="0"/>
                <a:ea typeface="Roboto" panose="02000000000000000000" pitchFamily="2" charset="0"/>
              </a:rPr>
              <a:t>Source : </a:t>
            </a:r>
            <a:r>
              <a:rPr lang="en-US" sz="1200" dirty="0">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Economist</a:t>
            </a:r>
            <a:endParaRPr lang="en-US" sz="1200" dirty="0">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5A21D232-BE6B-F095-9B09-E72B22AFCB58}"/>
              </a:ext>
            </a:extLst>
          </p:cNvPr>
          <p:cNvSpPr/>
          <p:nvPr/>
        </p:nvSpPr>
        <p:spPr>
          <a:xfrm>
            <a:off x="5375126" y="5806058"/>
            <a:ext cx="6480000" cy="600164"/>
          </a:xfrm>
          <a:prstGeom prst="rect">
            <a:avLst/>
          </a:prstGeom>
        </p:spPr>
        <p:txBody>
          <a:bodyPr>
            <a:spAutoFit/>
          </a:bodyPr>
          <a:lstStyle/>
          <a:p>
            <a:r>
              <a:rPr lang="en-IN" sz="1100" i="1" dirty="0">
                <a:latin typeface="Roboto" panose="02000000000000000000" pitchFamily="2" charset="0"/>
                <a:ea typeface="Roboto" panose="02000000000000000000" pitchFamily="2" charset="0"/>
              </a:rPr>
              <a:t>Additionally, As of October 2022, Quant-driven MF schemes in Active space (i.e. w/o passive ETFs etc.) are less than 0.5% of India’s Total Mutual Fund AUM. In contrast in 2019, ~35% of Market capitalization was owned by Quant-driven funds in USA.</a:t>
            </a:r>
          </a:p>
        </p:txBody>
      </p:sp>
    </p:spTree>
    <p:extLst>
      <p:ext uri="{BB962C8B-B14F-4D97-AF65-F5344CB8AC3E}">
        <p14:creationId xmlns:p14="http://schemas.microsoft.com/office/powerpoint/2010/main" val="47350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E1BF71-E2B3-72A2-3A7E-42EB2DB315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1066462" y="45418"/>
            <a:ext cx="1077416" cy="540000"/>
          </a:xfrm>
          <a:prstGeom prst="rect">
            <a:avLst/>
          </a:prstGeom>
          <a:noFill/>
        </p:spPr>
      </p:pic>
      <p:sp>
        <p:nvSpPr>
          <p:cNvPr id="4" name="Slide Number Placeholder 15">
            <a:extLst>
              <a:ext uri="{FF2B5EF4-FFF2-40B4-BE49-F238E27FC236}">
                <a16:creationId xmlns:a16="http://schemas.microsoft.com/office/drawing/2014/main" id="{4AB25C2E-EC11-B797-B704-F7AAB28B8430}"/>
              </a:ext>
            </a:extLst>
          </p:cNvPr>
          <p:cNvSpPr txBox="1">
            <a:spLocks/>
          </p:cNvSpPr>
          <p:nvPr/>
        </p:nvSpPr>
        <p:spPr>
          <a:xfrm flipH="1">
            <a:off x="11830413" y="6571588"/>
            <a:ext cx="360000" cy="288000"/>
          </a:xfrm>
          <a:prstGeom prst="rect">
            <a:avLst/>
          </a:prstGeom>
          <a:solidFill>
            <a:schemeClr val="tx1"/>
          </a:solidFill>
        </p:spPr>
        <p:txBody>
          <a:bodyPr vert="horz" lIns="108850" tIns="54425" rIns="108850" bIns="54425" rtlCol="0" anchor="ctr"/>
          <a:lstStyle/>
          <a:p>
            <a:pPr marL="0" marR="0" lvl="0" indent="0" algn="ctr" defTabSz="1088502" rtl="0" eaLnBrk="1" fontAlgn="auto" latinLnBrk="0" hangingPunct="1">
              <a:lnSpc>
                <a:spcPct val="100000"/>
              </a:lnSpc>
              <a:spcBef>
                <a:spcPts val="0"/>
              </a:spcBef>
              <a:spcAft>
                <a:spcPts val="0"/>
              </a:spcAft>
              <a:buClrTx/>
              <a:buSzTx/>
              <a:buFontTx/>
              <a:buNone/>
              <a:tabLst/>
              <a:defRPr/>
            </a:pPr>
            <a:fld id="{31068174-CA6C-4D9B-9386-A3F5933DBFE2}" type="slidenum">
              <a:rPr kumimoji="0" lang="en-US" sz="900" b="1" i="0" u="none" strike="noStrike" kern="1200" cap="none" spc="0" normalizeH="0" baseline="0" noProof="0" smtClean="0">
                <a:ln>
                  <a:noFill/>
                </a:ln>
                <a:solidFill>
                  <a:schemeClr val="bg1"/>
                </a:solidFill>
                <a:effectLst/>
                <a:uLnTx/>
                <a:uFillTx/>
                <a:latin typeface="Roboto" pitchFamily="2" charset="0"/>
                <a:ea typeface="Roboto" pitchFamily="2" charset="0"/>
                <a:cs typeface="+mn-cs"/>
              </a:rPr>
              <a:pPr marL="0" marR="0" lvl="0" indent="0" algn="ctr" defTabSz="1088502"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schemeClr val="bg1"/>
              </a:solidFill>
              <a:effectLst/>
              <a:uLnTx/>
              <a:uFillTx/>
              <a:latin typeface="Roboto" pitchFamily="2" charset="0"/>
              <a:ea typeface="Roboto" pitchFamily="2" charset="0"/>
              <a:cs typeface="+mn-cs"/>
            </a:endParaRPr>
          </a:p>
        </p:txBody>
      </p:sp>
      <p:sp>
        <p:nvSpPr>
          <p:cNvPr id="15" name="TextBox 14">
            <a:extLst>
              <a:ext uri="{FF2B5EF4-FFF2-40B4-BE49-F238E27FC236}">
                <a16:creationId xmlns:a16="http://schemas.microsoft.com/office/drawing/2014/main" id="{ABBA84E5-4119-FDEC-FD15-761C0755A909}"/>
              </a:ext>
            </a:extLst>
          </p:cNvPr>
          <p:cNvSpPr txBox="1"/>
          <p:nvPr/>
        </p:nvSpPr>
        <p:spPr>
          <a:xfrm>
            <a:off x="406574" y="212932"/>
            <a:ext cx="8615807" cy="523220"/>
          </a:xfrm>
          <a:prstGeom prst="rect">
            <a:avLst/>
          </a:prstGeom>
          <a:noFill/>
        </p:spPr>
        <p:txBody>
          <a:bodyPr wrap="square" rtlCol="0">
            <a:spAutoFit/>
          </a:bodyPr>
          <a:lstStyle/>
          <a:p>
            <a:pPr>
              <a:buClr>
                <a:srgbClr val="0A90CD"/>
              </a:buClr>
              <a:buSzPct val="150000"/>
            </a:pPr>
            <a:r>
              <a:rPr lang="en-US" sz="2800" b="1" dirty="0">
                <a:solidFill>
                  <a:srgbClr val="0A90CD"/>
                </a:solidFill>
                <a:latin typeface="Roboto" panose="02000000000000000000" pitchFamily="2" charset="0"/>
                <a:ea typeface="Roboto" panose="02000000000000000000" pitchFamily="2" charset="0"/>
                <a:cs typeface="Ebrima" panose="02000000000000000000" pitchFamily="2" charset="0"/>
              </a:rPr>
              <a:t>Under-performance of Active Mutual Funds</a:t>
            </a:r>
          </a:p>
        </p:txBody>
      </p:sp>
      <p:sp>
        <p:nvSpPr>
          <p:cNvPr id="7" name="Rectangle 6">
            <a:extLst>
              <a:ext uri="{FF2B5EF4-FFF2-40B4-BE49-F238E27FC236}">
                <a16:creationId xmlns:a16="http://schemas.microsoft.com/office/drawing/2014/main" id="{DC5D48A2-EED8-B606-4414-5929792608FC}"/>
              </a:ext>
            </a:extLst>
          </p:cNvPr>
          <p:cNvSpPr/>
          <p:nvPr/>
        </p:nvSpPr>
        <p:spPr>
          <a:xfrm>
            <a:off x="262558" y="6238106"/>
            <a:ext cx="5758667" cy="400110"/>
          </a:xfrm>
          <a:prstGeom prst="rect">
            <a:avLst/>
          </a:prstGeom>
        </p:spPr>
        <p:txBody>
          <a:bodyPr>
            <a:spAutoFit/>
          </a:bodyPr>
          <a:lstStyle/>
          <a:p>
            <a:r>
              <a:rPr lang="en-US" sz="1000" i="1" dirty="0">
                <a:latin typeface="Roboto" panose="02000000000000000000" pitchFamily="2" charset="0"/>
                <a:ea typeface="Roboto" panose="02000000000000000000" pitchFamily="2" charset="0"/>
              </a:rPr>
              <a:t>Note: Data is as on 27</a:t>
            </a:r>
            <a:r>
              <a:rPr lang="en-US" sz="1000" i="1" baseline="30000" dirty="0">
                <a:latin typeface="Roboto" panose="02000000000000000000" pitchFamily="2" charset="0"/>
                <a:ea typeface="Roboto" panose="02000000000000000000" pitchFamily="2" charset="0"/>
              </a:rPr>
              <a:t>th</a:t>
            </a:r>
            <a:r>
              <a:rPr lang="en-US" sz="1000" i="1" dirty="0">
                <a:latin typeface="Roboto" panose="02000000000000000000" pitchFamily="2" charset="0"/>
                <a:ea typeface="Roboto" panose="02000000000000000000" pitchFamily="2" charset="0"/>
              </a:rPr>
              <a:t> January, 2023</a:t>
            </a:r>
          </a:p>
          <a:p>
            <a:r>
              <a:rPr lang="en-US" sz="1000" i="1" dirty="0">
                <a:latin typeface="Roboto" panose="02000000000000000000" pitchFamily="2" charset="0"/>
                <a:ea typeface="Roboto" panose="02000000000000000000" pitchFamily="2" charset="0"/>
              </a:rPr>
              <a:t>Source : AceMF</a:t>
            </a:r>
          </a:p>
        </p:txBody>
      </p:sp>
      <p:graphicFrame>
        <p:nvGraphicFramePr>
          <p:cNvPr id="2" name="Chart 1">
            <a:extLst>
              <a:ext uri="{FF2B5EF4-FFF2-40B4-BE49-F238E27FC236}">
                <a16:creationId xmlns:a16="http://schemas.microsoft.com/office/drawing/2014/main" id="{8609D5A5-F67B-1D10-49FD-F019306FA579}"/>
              </a:ext>
            </a:extLst>
          </p:cNvPr>
          <p:cNvGraphicFramePr>
            <a:graphicFrameLocks/>
          </p:cNvGraphicFramePr>
          <p:nvPr>
            <p:extLst>
              <p:ext uri="{D42A27DB-BD31-4B8C-83A1-F6EECF244321}">
                <p14:modId xmlns:p14="http://schemas.microsoft.com/office/powerpoint/2010/main" val="1234614848"/>
              </p:ext>
            </p:extLst>
          </p:nvPr>
        </p:nvGraphicFramePr>
        <p:xfrm>
          <a:off x="695206" y="1126098"/>
          <a:ext cx="10800000" cy="50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70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1944</TotalTime>
  <Words>3696</Words>
  <Application>Microsoft Office PowerPoint</Application>
  <PresentationFormat>Custom</PresentationFormat>
  <Paragraphs>822</Paragraphs>
  <Slides>37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Gilroy Black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 investing in India</dc:title>
  <dc:creator>ABHIJEETBARGODE</dc:creator>
  <cp:lastModifiedBy>Akash Hatiskar</cp:lastModifiedBy>
  <cp:revision>6641</cp:revision>
  <dcterms:created xsi:type="dcterms:W3CDTF">2022-04-22T05:54:07Z</dcterms:created>
  <dcterms:modified xsi:type="dcterms:W3CDTF">2023-03-18T09:03:42Z</dcterms:modified>
</cp:coreProperties>
</file>