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82" r:id="rId3"/>
    <p:sldId id="274" r:id="rId4"/>
    <p:sldId id="277" r:id="rId5"/>
    <p:sldId id="281" r:id="rId6"/>
    <p:sldId id="283" r:id="rId7"/>
    <p:sldId id="278" r:id="rId8"/>
    <p:sldId id="275" r:id="rId9"/>
    <p:sldId id="276" r:id="rId10"/>
    <p:sldId id="268" r:id="rId11"/>
    <p:sldId id="269" r:id="rId12"/>
    <p:sldId id="270" r:id="rId13"/>
    <p:sldId id="271" r:id="rId14"/>
    <p:sldId id="272" r:id="rId15"/>
    <p:sldId id="279" r:id="rId16"/>
    <p:sldId id="280" r:id="rId17"/>
    <p:sldId id="273" r:id="rId18"/>
    <p:sldId id="257" r:id="rId19"/>
    <p:sldId id="266" r:id="rId20"/>
    <p:sldId id="265" r:id="rId21"/>
    <p:sldId id="261" r:id="rId22"/>
    <p:sldId id="262" r:id="rId23"/>
    <p:sldId id="263" r:id="rId24"/>
    <p:sldId id="264" r:id="rId25"/>
    <p:sldId id="284" r:id="rId26"/>
  </p:sldIdLst>
  <p:sldSz cx="9144000" cy="5143500" type="screen16x9"/>
  <p:notesSz cx="6858000" cy="9144000"/>
  <p:embeddedFontLst>
    <p:embeddedFont>
      <p:font typeface="Satisfy" charset="0"/>
      <p:regular r:id="rId28"/>
    </p:embeddedFont>
    <p:embeddedFont>
      <p:font typeface="Raleway Thin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68F310C-1041-4958-82B9-06950A7F30B7}">
  <a:tblStyle styleId="{A68F310C-1041-4958-82B9-06950A7F30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965" y="-55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848825"/>
            <a:ext cx="5850900" cy="1715100"/>
          </a:xfrm>
          <a:prstGeom prst="rect">
            <a:avLst/>
          </a:prstGeom>
          <a:effectLst>
            <a:outerShdw blurRad="14288" dist="28575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𖤓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110568" y="1506350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𖤓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0" y="50"/>
            <a:ext cx="6373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04175" y="0"/>
            <a:ext cx="51398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855300" y="4330100"/>
            <a:ext cx="74334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FD6EF"/>
              </a:buClr>
              <a:buSzPts val="2000"/>
              <a:buFont typeface="Raleway Thin"/>
              <a:buChar char="𖤓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683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ahet\Desktop\WhatsApp%20Video%202023-03-16%20at%206.03.55%20PM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ahet\Desktop\WhatsApp%20Video%202023-03-16%20at%206.22.42%20PM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857224" y="428610"/>
            <a:ext cx="8002980" cy="21515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dirty="0" smtClean="0">
                <a:solidFill>
                  <a:schemeClr val="tx1"/>
                </a:solidFill>
              </a:rPr>
              <a:t>Exit</a:t>
            </a:r>
            <a:br>
              <a:rPr lang="en" sz="16600" dirty="0" smtClean="0">
                <a:solidFill>
                  <a:schemeClr val="tx1"/>
                </a:solidFill>
              </a:rPr>
            </a:br>
            <a:r>
              <a:rPr lang="en" sz="16600" dirty="0" smtClean="0">
                <a:solidFill>
                  <a:schemeClr val="tx1"/>
                </a:solidFill>
              </a:rPr>
              <a:t>Methods</a:t>
            </a:r>
            <a:endParaRPr sz="16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ATR &amp; Super Trend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14282" y="428610"/>
            <a:ext cx="8572560" cy="4295090"/>
          </a:xfrm>
        </p:spPr>
        <p:txBody>
          <a:bodyPr/>
          <a:lstStyle/>
          <a:p>
            <a:pPr marL="971550" indent="-742950"/>
            <a:r>
              <a:rPr lang="en-US" sz="5500" dirty="0" smtClean="0"/>
              <a:t>The average true range (ATR) is a market volatility indicator used in technical analysis.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4282" y="285734"/>
            <a:ext cx="8643998" cy="4437966"/>
          </a:xfrm>
        </p:spPr>
        <p:txBody>
          <a:bodyPr/>
          <a:lstStyle/>
          <a:p>
            <a:r>
              <a:rPr lang="pt-BR" sz="6600" dirty="0" smtClean="0"/>
              <a:t>1. TR = H − L</a:t>
            </a:r>
          </a:p>
          <a:p>
            <a:r>
              <a:rPr lang="pt-BR" sz="6600" dirty="0" smtClean="0"/>
              <a:t>2. TR = H − C.1</a:t>
            </a:r>
          </a:p>
          <a:p>
            <a:r>
              <a:rPr lang="pt-BR" sz="6600" dirty="0" smtClean="0"/>
              <a:t>3. TR = C.1 − L</a:t>
            </a:r>
          </a:p>
          <a:p>
            <a:r>
              <a:rPr lang="en-US" sz="6600" dirty="0" smtClean="0"/>
              <a:t>largest value of the 3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8596" y="285734"/>
            <a:ext cx="8429684" cy="443796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7200" dirty="0" smtClean="0"/>
              <a:t>ATR is -- period Moving Average of the True Range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8596" y="357172"/>
            <a:ext cx="8429684" cy="436652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4800" b="1" dirty="0" smtClean="0"/>
              <a:t>Volatility</a:t>
            </a:r>
          </a:p>
          <a:p>
            <a:pPr>
              <a:buFont typeface="Arial" charset="0"/>
              <a:buChar char="•"/>
            </a:pPr>
            <a:r>
              <a:rPr lang="en-US" sz="4800" b="1" dirty="0" smtClean="0"/>
              <a:t>Entry </a:t>
            </a:r>
          </a:p>
          <a:p>
            <a:pPr>
              <a:buFont typeface="Arial" charset="0"/>
              <a:buChar char="•"/>
            </a:pPr>
            <a:r>
              <a:rPr lang="en-US" sz="4800" b="1" dirty="0" smtClean="0"/>
              <a:t>Exit </a:t>
            </a:r>
          </a:p>
          <a:p>
            <a:pPr>
              <a:buFont typeface="Arial" charset="0"/>
              <a:buChar char="•"/>
            </a:pPr>
            <a:r>
              <a:rPr lang="en-US" sz="4800" b="1" dirty="0" smtClean="0"/>
              <a:t>Trend </a:t>
            </a:r>
          </a:p>
          <a:p>
            <a:pPr>
              <a:buFont typeface="Arial" charset="0"/>
              <a:buChar char="•"/>
            </a:pPr>
            <a:r>
              <a:rPr lang="en-US" sz="4800" b="1" dirty="0" smtClean="0"/>
              <a:t>Stop Loss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142858"/>
            <a:ext cx="7929586" cy="785800"/>
          </a:xfrm>
        </p:spPr>
        <p:txBody>
          <a:bodyPr/>
          <a:lstStyle/>
          <a:p>
            <a:r>
              <a:rPr lang="en-IN" dirty="0" err="1" smtClean="0"/>
              <a:t>Adani</a:t>
            </a:r>
            <a:r>
              <a:rPr lang="en-IN" dirty="0" smtClean="0"/>
              <a:t> </a:t>
            </a:r>
            <a:r>
              <a:rPr lang="en-IN" dirty="0" err="1" smtClean="0"/>
              <a:t>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14"/>
            <a:ext cx="9144000" cy="414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142858"/>
            <a:ext cx="6110100" cy="642924"/>
          </a:xfrm>
        </p:spPr>
        <p:txBody>
          <a:bodyPr/>
          <a:lstStyle/>
          <a:p>
            <a:r>
              <a:rPr lang="en-IN" dirty="0" err="1" smtClean="0"/>
              <a:t>Infy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9"/>
            <a:ext cx="9144000" cy="42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Parabolic SAR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2844" y="357172"/>
            <a:ext cx="8786874" cy="4262578"/>
          </a:xfrm>
        </p:spPr>
        <p:txBody>
          <a:bodyPr/>
          <a:lstStyle/>
          <a:p>
            <a:r>
              <a:rPr lang="en-US" sz="6000" dirty="0" smtClean="0"/>
              <a:t>Uses a trailing stop and reverse method called "SAR," or stop and reverse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2844" y="357172"/>
            <a:ext cx="8786874" cy="4262578"/>
          </a:xfrm>
        </p:spPr>
        <p:txBody>
          <a:bodyPr/>
          <a:lstStyle/>
          <a:p>
            <a:r>
              <a:rPr lang="en-US" sz="6000" dirty="0" smtClean="0"/>
              <a:t>Dots are below the candles during the uptrend &amp;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4071948"/>
            <a:ext cx="6110100" cy="785818"/>
          </a:xfrm>
        </p:spPr>
        <p:txBody>
          <a:bodyPr/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Abhimanyu</a:t>
            </a:r>
            <a:r>
              <a:rPr lang="en-US" sz="4400" b="1" dirty="0" smtClean="0">
                <a:solidFill>
                  <a:srgbClr val="FF0000"/>
                </a:solidFill>
              </a:rPr>
              <a:t> ka </a:t>
            </a:r>
            <a:r>
              <a:rPr lang="en-US" sz="4400" b="1" dirty="0" err="1" smtClean="0">
                <a:solidFill>
                  <a:srgbClr val="FF0000"/>
                </a:solidFill>
              </a:rPr>
              <a:t>Chakravyuh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857238"/>
            <a:ext cx="8215369" cy="31432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6"/>
            <a:ext cx="81439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2844" y="357172"/>
            <a:ext cx="8786874" cy="4262578"/>
          </a:xfrm>
        </p:spPr>
        <p:txBody>
          <a:bodyPr/>
          <a:lstStyle/>
          <a:p>
            <a:r>
              <a:rPr lang="en-US" sz="6000" dirty="0" smtClean="0"/>
              <a:t>Dots are above the candles during the down trend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2844" y="357172"/>
            <a:ext cx="8786874" cy="4262578"/>
          </a:xfrm>
        </p:spPr>
        <p:txBody>
          <a:bodyPr/>
          <a:lstStyle/>
          <a:p>
            <a:r>
              <a:rPr lang="en-US" sz="6000" dirty="0" smtClean="0"/>
              <a:t>PSAR performs best in markets with a steady trend.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2844" y="357172"/>
            <a:ext cx="8786874" cy="4262578"/>
          </a:xfrm>
        </p:spPr>
        <p:txBody>
          <a:bodyPr/>
          <a:lstStyle/>
          <a:p>
            <a:r>
              <a:rPr lang="en-US" sz="5300" dirty="0" smtClean="0"/>
              <a:t>In ranging markets, the PSAR tends to whipsaw back and forth, generating false trading signals.</a:t>
            </a:r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2844" y="357172"/>
            <a:ext cx="8786874" cy="4262578"/>
          </a:xfrm>
        </p:spPr>
        <p:txBody>
          <a:bodyPr/>
          <a:lstStyle/>
          <a:p>
            <a:r>
              <a:rPr lang="en-US" sz="6000" dirty="0" smtClean="0"/>
              <a:t>It acts as a trailing stop &amp; Time Stop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2844" y="357172"/>
            <a:ext cx="8786874" cy="4262578"/>
          </a:xfrm>
        </p:spPr>
        <p:txBody>
          <a:bodyPr/>
          <a:lstStyle/>
          <a:p>
            <a:r>
              <a:rPr lang="en-US" sz="6000" dirty="0" smtClean="0"/>
              <a:t>It acts as a trailing stop &amp; Time Stop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  <p:pic>
        <p:nvPicPr>
          <p:cNvPr id="6" name="Picture 2" descr="Bell curve graphic depicting normal performance distribution outline diagram. Labeled educational expectation measurement or prediction percentage analysis vector illustratio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300" y="285734"/>
            <a:ext cx="8002980" cy="2500330"/>
          </a:xfrm>
        </p:spPr>
        <p:txBody>
          <a:bodyPr/>
          <a:lstStyle/>
          <a:p>
            <a:pPr algn="ctr"/>
            <a:r>
              <a:rPr lang="en-US" sz="9600" dirty="0" smtClean="0"/>
              <a:t>Best Exit Method</a:t>
            </a:r>
            <a:endParaRPr lang="en-US" sz="9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28662" y="3143254"/>
            <a:ext cx="7929618" cy="1476496"/>
          </a:xfrm>
        </p:spPr>
        <p:txBody>
          <a:bodyPr/>
          <a:lstStyle/>
          <a:p>
            <a:pPr algn="ctr"/>
            <a:r>
              <a:rPr lang="en-US" sz="7200" dirty="0" smtClean="0"/>
              <a:t>Percentage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pic>
        <p:nvPicPr>
          <p:cNvPr id="6" name="WhatsApp Video 2023-03-16 at 6.03.55 P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7"/>
            <a:ext cx="9144000" cy="514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6" name="WhatsApp Video 2023-03-16 at 6.22.42 P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7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307183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92892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6"/>
            <a:ext cx="6110100" cy="396300"/>
          </a:xfrm>
        </p:spPr>
        <p:txBody>
          <a:bodyPr/>
          <a:lstStyle/>
          <a:p>
            <a:r>
              <a:rPr lang="en-IN" dirty="0" err="1" smtClean="0"/>
              <a:t>Adani</a:t>
            </a:r>
            <a:r>
              <a:rPr lang="en-IN" dirty="0" smtClean="0"/>
              <a:t> </a:t>
            </a:r>
            <a:r>
              <a:rPr lang="en-IN" dirty="0" err="1" smtClean="0"/>
              <a:t>Ent</a:t>
            </a:r>
            <a:r>
              <a:rPr lang="en-IN" dirty="0" smtClean="0"/>
              <a:t> – 21-Feb -2023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62"/>
            <a:ext cx="9144000" cy="44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8"/>
            <a:ext cx="6110100" cy="396300"/>
          </a:xfrm>
        </p:spPr>
        <p:txBody>
          <a:bodyPr/>
          <a:lstStyle/>
          <a:p>
            <a:r>
              <a:rPr lang="en-IN" dirty="0" smtClean="0"/>
              <a:t>Infosys – 21 Feb 2023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275" y="1506350"/>
            <a:ext cx="6288494" cy="311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14363"/>
            <a:ext cx="9144000" cy="44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Carnival base template">
  <a:themeElements>
    <a:clrScheme name="Custom 347">
      <a:dk1>
        <a:srgbClr val="322B3A"/>
      </a:dk1>
      <a:lt1>
        <a:srgbClr val="FFFFFF"/>
      </a:lt1>
      <a:dk2>
        <a:srgbClr val="B6B4BE"/>
      </a:dk2>
      <a:lt2>
        <a:srgbClr val="F1ECEE"/>
      </a:lt2>
      <a:accent1>
        <a:srgbClr val="ECA3BD"/>
      </a:accent1>
      <a:accent2>
        <a:srgbClr val="B9A9E9"/>
      </a:accent2>
      <a:accent3>
        <a:srgbClr val="A1CAF3"/>
      </a:accent3>
      <a:accent4>
        <a:srgbClr val="A9E9D5"/>
      </a:accent4>
      <a:accent5>
        <a:srgbClr val="C3E299"/>
      </a:accent5>
      <a:accent6>
        <a:srgbClr val="F7DDAD"/>
      </a:accent6>
      <a:hlink>
        <a:srgbClr val="554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166</Words>
  <PresentationFormat>On-screen Show (16:9)</PresentationFormat>
  <Paragraphs>52</Paragraphs>
  <Slides>25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Satisfy</vt:lpstr>
      <vt:lpstr>Raleway Thin</vt:lpstr>
      <vt:lpstr>SlidesCarnival base template</vt:lpstr>
      <vt:lpstr>Exit Methods</vt:lpstr>
      <vt:lpstr>Abhimanyu ka Chakravyuh</vt:lpstr>
      <vt:lpstr>Best Exit Method</vt:lpstr>
      <vt:lpstr>Slide 4</vt:lpstr>
      <vt:lpstr>Slide 5</vt:lpstr>
      <vt:lpstr>Slide 6</vt:lpstr>
      <vt:lpstr>Slide 7</vt:lpstr>
      <vt:lpstr>Adani Ent – 21-Feb -2023</vt:lpstr>
      <vt:lpstr>Infosys – 21 Feb 2023</vt:lpstr>
      <vt:lpstr>ATR &amp; Super Trend</vt:lpstr>
      <vt:lpstr>Slide 11</vt:lpstr>
      <vt:lpstr>Slide 12</vt:lpstr>
      <vt:lpstr>Slide 13</vt:lpstr>
      <vt:lpstr>Slide 14</vt:lpstr>
      <vt:lpstr>Adani Ent</vt:lpstr>
      <vt:lpstr>Infy</vt:lpstr>
      <vt:lpstr>Parabolic SAR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Indicator</dc:title>
  <dc:creator>Ashish</dc:creator>
  <cp:lastModifiedBy>ashish bahety</cp:lastModifiedBy>
  <cp:revision>34</cp:revision>
  <dcterms:modified xsi:type="dcterms:W3CDTF">2023-03-19T05:17:01Z</dcterms:modified>
</cp:coreProperties>
</file>