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58" r:id="rId4"/>
    <p:sldId id="259" r:id="rId5"/>
    <p:sldId id="261" r:id="rId6"/>
    <p:sldId id="262" r:id="rId7"/>
    <p:sldId id="263" r:id="rId8"/>
    <p:sldId id="264" r:id="rId9"/>
    <p:sldId id="265" r:id="rId10"/>
    <p:sldId id="266" r:id="rId11"/>
    <p:sldId id="267" r:id="rId12"/>
    <p:sldId id="556" r:id="rId13"/>
    <p:sldId id="557" r:id="rId14"/>
    <p:sldId id="291" r:id="rId15"/>
    <p:sldId id="292" r:id="rId16"/>
    <p:sldId id="558" r:id="rId17"/>
    <p:sldId id="300" r:id="rId18"/>
    <p:sldId id="304" r:id="rId19"/>
    <p:sldId id="306" r:id="rId20"/>
    <p:sldId id="336" r:id="rId21"/>
    <p:sldId id="309" r:id="rId22"/>
    <p:sldId id="310" r:id="rId23"/>
    <p:sldId id="311" r:id="rId24"/>
    <p:sldId id="312" r:id="rId25"/>
    <p:sldId id="313" r:id="rId26"/>
    <p:sldId id="314" r:id="rId27"/>
    <p:sldId id="337" r:id="rId28"/>
    <p:sldId id="338" r:id="rId29"/>
    <p:sldId id="339" r:id="rId30"/>
    <p:sldId id="340" r:id="rId31"/>
    <p:sldId id="341" r:id="rId32"/>
    <p:sldId id="342" r:id="rId33"/>
    <p:sldId id="343" r:id="rId34"/>
    <p:sldId id="344" r:id="rId35"/>
    <p:sldId id="345" r:id="rId36"/>
    <p:sldId id="346" r:id="rId37"/>
    <p:sldId id="347" r:id="rId38"/>
    <p:sldId id="348" r:id="rId39"/>
    <p:sldId id="349" r:id="rId40"/>
    <p:sldId id="350" r:id="rId41"/>
    <p:sldId id="351" r:id="rId42"/>
    <p:sldId id="352" r:id="rId43"/>
    <p:sldId id="353" r:id="rId44"/>
    <p:sldId id="360" r:id="rId45"/>
    <p:sldId id="359" r:id="rId46"/>
    <p:sldId id="355" r:id="rId47"/>
    <p:sldId id="356" r:id="rId48"/>
    <p:sldId id="357" r:id="rId49"/>
    <p:sldId id="358" r:id="rId50"/>
    <p:sldId id="55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AF6A22-919A-4051-8EBF-473DEDDA2F00}" v="8" dt="2023-03-27T06:50:13.6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1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tesh Pomal" userId="c97de3e0-d85a-40e5-9726-00f99719c5d5" providerId="ADAL" clId="{ACAF6A22-919A-4051-8EBF-473DEDDA2F00}"/>
    <pc:docChg chg="addSld delSld modSld modMainMaster">
      <pc:chgData name="Hitesh Pomal" userId="c97de3e0-d85a-40e5-9726-00f99719c5d5" providerId="ADAL" clId="{ACAF6A22-919A-4051-8EBF-473DEDDA2F00}" dt="2023-03-27T08:35:12.498" v="98" actId="12"/>
      <pc:docMkLst>
        <pc:docMk/>
      </pc:docMkLst>
      <pc:sldChg chg="modSp mod setBg">
        <pc:chgData name="Hitesh Pomal" userId="c97de3e0-d85a-40e5-9726-00f99719c5d5" providerId="ADAL" clId="{ACAF6A22-919A-4051-8EBF-473DEDDA2F00}" dt="2023-03-27T08:35:12.498" v="98" actId="12"/>
        <pc:sldMkLst>
          <pc:docMk/>
          <pc:sldMk cId="3173715303" sldId="256"/>
        </pc:sldMkLst>
        <pc:spChg chg="mod">
          <ac:chgData name="Hitesh Pomal" userId="c97de3e0-d85a-40e5-9726-00f99719c5d5" providerId="ADAL" clId="{ACAF6A22-919A-4051-8EBF-473DEDDA2F00}" dt="2023-03-27T08:35:12.498" v="98" actId="12"/>
          <ac:spMkLst>
            <pc:docMk/>
            <pc:sldMk cId="3173715303" sldId="256"/>
            <ac:spMk id="2" creationId="{06790E61-BA4C-1EFD-4A93-7E087CA1781D}"/>
          </ac:spMkLst>
        </pc:spChg>
      </pc:sldChg>
      <pc:sldChg chg="setBg">
        <pc:chgData name="Hitesh Pomal" userId="c97de3e0-d85a-40e5-9726-00f99719c5d5" providerId="ADAL" clId="{ACAF6A22-919A-4051-8EBF-473DEDDA2F00}" dt="2023-03-27T06:49:58.358" v="94"/>
        <pc:sldMkLst>
          <pc:docMk/>
          <pc:sldMk cId="2731667705" sldId="257"/>
        </pc:sldMkLst>
      </pc:sldChg>
      <pc:sldChg chg="setBg">
        <pc:chgData name="Hitesh Pomal" userId="c97de3e0-d85a-40e5-9726-00f99719c5d5" providerId="ADAL" clId="{ACAF6A22-919A-4051-8EBF-473DEDDA2F00}" dt="2023-03-27T06:49:58.358" v="94"/>
        <pc:sldMkLst>
          <pc:docMk/>
          <pc:sldMk cId="3196677984" sldId="258"/>
        </pc:sldMkLst>
      </pc:sldChg>
      <pc:sldChg chg="setBg">
        <pc:chgData name="Hitesh Pomal" userId="c97de3e0-d85a-40e5-9726-00f99719c5d5" providerId="ADAL" clId="{ACAF6A22-919A-4051-8EBF-473DEDDA2F00}" dt="2023-03-27T06:49:58.358" v="94"/>
        <pc:sldMkLst>
          <pc:docMk/>
          <pc:sldMk cId="1513989667" sldId="259"/>
        </pc:sldMkLst>
      </pc:sldChg>
      <pc:sldChg chg="setBg">
        <pc:chgData name="Hitesh Pomal" userId="c97de3e0-d85a-40e5-9726-00f99719c5d5" providerId="ADAL" clId="{ACAF6A22-919A-4051-8EBF-473DEDDA2F00}" dt="2023-03-27T06:49:58.358" v="94"/>
        <pc:sldMkLst>
          <pc:docMk/>
          <pc:sldMk cId="3432959212" sldId="261"/>
        </pc:sldMkLst>
      </pc:sldChg>
      <pc:sldChg chg="setBg">
        <pc:chgData name="Hitesh Pomal" userId="c97de3e0-d85a-40e5-9726-00f99719c5d5" providerId="ADAL" clId="{ACAF6A22-919A-4051-8EBF-473DEDDA2F00}" dt="2023-03-27T06:49:58.358" v="94"/>
        <pc:sldMkLst>
          <pc:docMk/>
          <pc:sldMk cId="2824981438" sldId="262"/>
        </pc:sldMkLst>
      </pc:sldChg>
      <pc:sldChg chg="setBg">
        <pc:chgData name="Hitesh Pomal" userId="c97de3e0-d85a-40e5-9726-00f99719c5d5" providerId="ADAL" clId="{ACAF6A22-919A-4051-8EBF-473DEDDA2F00}" dt="2023-03-27T06:49:58.358" v="94"/>
        <pc:sldMkLst>
          <pc:docMk/>
          <pc:sldMk cId="2887105881" sldId="263"/>
        </pc:sldMkLst>
      </pc:sldChg>
      <pc:sldChg chg="setBg">
        <pc:chgData name="Hitesh Pomal" userId="c97de3e0-d85a-40e5-9726-00f99719c5d5" providerId="ADAL" clId="{ACAF6A22-919A-4051-8EBF-473DEDDA2F00}" dt="2023-03-27T06:49:58.358" v="94"/>
        <pc:sldMkLst>
          <pc:docMk/>
          <pc:sldMk cId="2191250198" sldId="264"/>
        </pc:sldMkLst>
      </pc:sldChg>
      <pc:sldChg chg="setBg">
        <pc:chgData name="Hitesh Pomal" userId="c97de3e0-d85a-40e5-9726-00f99719c5d5" providerId="ADAL" clId="{ACAF6A22-919A-4051-8EBF-473DEDDA2F00}" dt="2023-03-27T06:49:58.358" v="94"/>
        <pc:sldMkLst>
          <pc:docMk/>
          <pc:sldMk cId="1541918461" sldId="265"/>
        </pc:sldMkLst>
      </pc:sldChg>
      <pc:sldChg chg="setBg">
        <pc:chgData name="Hitesh Pomal" userId="c97de3e0-d85a-40e5-9726-00f99719c5d5" providerId="ADAL" clId="{ACAF6A22-919A-4051-8EBF-473DEDDA2F00}" dt="2023-03-27T06:49:58.358" v="94"/>
        <pc:sldMkLst>
          <pc:docMk/>
          <pc:sldMk cId="3782061276" sldId="266"/>
        </pc:sldMkLst>
      </pc:sldChg>
      <pc:sldChg chg="setBg">
        <pc:chgData name="Hitesh Pomal" userId="c97de3e0-d85a-40e5-9726-00f99719c5d5" providerId="ADAL" clId="{ACAF6A22-919A-4051-8EBF-473DEDDA2F00}" dt="2023-03-27T06:49:58.358" v="94"/>
        <pc:sldMkLst>
          <pc:docMk/>
          <pc:sldMk cId="2001954578" sldId="267"/>
        </pc:sldMkLst>
      </pc:sldChg>
      <pc:sldChg chg="del">
        <pc:chgData name="Hitesh Pomal" userId="c97de3e0-d85a-40e5-9726-00f99719c5d5" providerId="ADAL" clId="{ACAF6A22-919A-4051-8EBF-473DEDDA2F00}" dt="2023-03-27T06:47:02.598" v="50" actId="47"/>
        <pc:sldMkLst>
          <pc:docMk/>
          <pc:sldMk cId="235863718" sldId="268"/>
        </pc:sldMkLst>
      </pc:sldChg>
      <pc:sldChg chg="addSp delSp add del setBg delDesignElem">
        <pc:chgData name="Hitesh Pomal" userId="c97de3e0-d85a-40e5-9726-00f99719c5d5" providerId="ADAL" clId="{ACAF6A22-919A-4051-8EBF-473DEDDA2F00}" dt="2023-03-27T06:50:13.617" v="95"/>
        <pc:sldMkLst>
          <pc:docMk/>
          <pc:sldMk cId="611788079" sldId="291"/>
        </pc:sldMkLst>
        <pc:spChg chg="add del">
          <ac:chgData name="Hitesh Pomal" userId="c97de3e0-d85a-40e5-9726-00f99719c5d5" providerId="ADAL" clId="{ACAF6A22-919A-4051-8EBF-473DEDDA2F00}" dt="2023-03-27T06:48:10.399" v="89"/>
          <ac:spMkLst>
            <pc:docMk/>
            <pc:sldMk cId="611788079" sldId="291"/>
            <ac:spMk id="15" creationId="{07027C52-EAEF-417D-B99C-DBFD6D1345AE}"/>
          </ac:spMkLst>
        </pc:spChg>
        <pc:spChg chg="add del">
          <ac:chgData name="Hitesh Pomal" userId="c97de3e0-d85a-40e5-9726-00f99719c5d5" providerId="ADAL" clId="{ACAF6A22-919A-4051-8EBF-473DEDDA2F00}" dt="2023-03-27T06:48:10.399" v="89"/>
          <ac:spMkLst>
            <pc:docMk/>
            <pc:sldMk cId="611788079" sldId="291"/>
            <ac:spMk id="19" creationId="{9FF39A25-DBCE-442D-A2E3-C0FE33129BC6}"/>
          </ac:spMkLst>
        </pc:spChg>
        <pc:picChg chg="add del">
          <ac:chgData name="Hitesh Pomal" userId="c97de3e0-d85a-40e5-9726-00f99719c5d5" providerId="ADAL" clId="{ACAF6A22-919A-4051-8EBF-473DEDDA2F00}" dt="2023-03-27T06:48:10.399" v="89"/>
          <ac:picMkLst>
            <pc:docMk/>
            <pc:sldMk cId="611788079" sldId="291"/>
            <ac:picMk id="17" creationId="{F0977BDD-F21B-4E52-8FAE-69AA18080BDB}"/>
          </ac:picMkLst>
        </pc:picChg>
      </pc:sldChg>
      <pc:sldChg chg="addSp delSp add del setBg delDesignElem">
        <pc:chgData name="Hitesh Pomal" userId="c97de3e0-d85a-40e5-9726-00f99719c5d5" providerId="ADAL" clId="{ACAF6A22-919A-4051-8EBF-473DEDDA2F00}" dt="2023-03-27T06:49:58.358" v="94"/>
        <pc:sldMkLst>
          <pc:docMk/>
          <pc:sldMk cId="2283218510" sldId="292"/>
        </pc:sldMkLst>
        <pc:spChg chg="add del">
          <ac:chgData name="Hitesh Pomal" userId="c97de3e0-d85a-40e5-9726-00f99719c5d5" providerId="ADAL" clId="{ACAF6A22-919A-4051-8EBF-473DEDDA2F00}" dt="2023-03-27T06:48:10.399" v="89"/>
          <ac:spMkLst>
            <pc:docMk/>
            <pc:sldMk cId="2283218510" sldId="292"/>
            <ac:spMk id="15" creationId="{07027C52-EAEF-417D-B99C-DBFD6D1345AE}"/>
          </ac:spMkLst>
        </pc:spChg>
        <pc:spChg chg="add del">
          <ac:chgData name="Hitesh Pomal" userId="c97de3e0-d85a-40e5-9726-00f99719c5d5" providerId="ADAL" clId="{ACAF6A22-919A-4051-8EBF-473DEDDA2F00}" dt="2023-03-27T06:48:10.399" v="89"/>
          <ac:spMkLst>
            <pc:docMk/>
            <pc:sldMk cId="2283218510" sldId="292"/>
            <ac:spMk id="19" creationId="{9FF39A25-DBCE-442D-A2E3-C0FE33129BC6}"/>
          </ac:spMkLst>
        </pc:spChg>
        <pc:picChg chg="add del">
          <ac:chgData name="Hitesh Pomal" userId="c97de3e0-d85a-40e5-9726-00f99719c5d5" providerId="ADAL" clId="{ACAF6A22-919A-4051-8EBF-473DEDDA2F00}" dt="2023-03-27T06:48:10.399" v="89"/>
          <ac:picMkLst>
            <pc:docMk/>
            <pc:sldMk cId="2283218510" sldId="292"/>
            <ac:picMk id="17" creationId="{F0977BDD-F21B-4E52-8FAE-69AA18080BDB}"/>
          </ac:picMkLst>
        </pc:picChg>
      </pc:sldChg>
      <pc:sldChg chg="addSp delSp add del setBg delDesignElem">
        <pc:chgData name="Hitesh Pomal" userId="c97de3e0-d85a-40e5-9726-00f99719c5d5" providerId="ADAL" clId="{ACAF6A22-919A-4051-8EBF-473DEDDA2F00}" dt="2023-03-27T06:49:58.358" v="94"/>
        <pc:sldMkLst>
          <pc:docMk/>
          <pc:sldMk cId="3697194870" sldId="300"/>
        </pc:sldMkLst>
        <pc:spChg chg="add del">
          <ac:chgData name="Hitesh Pomal" userId="c97de3e0-d85a-40e5-9726-00f99719c5d5" providerId="ADAL" clId="{ACAF6A22-919A-4051-8EBF-473DEDDA2F00}" dt="2023-03-27T06:48:10.399" v="89"/>
          <ac:spMkLst>
            <pc:docMk/>
            <pc:sldMk cId="3697194870" sldId="300"/>
            <ac:spMk id="35" creationId="{2B566528-1B12-4246-9431-5C2D7D081168}"/>
          </ac:spMkLst>
        </pc:spChg>
        <pc:spChg chg="add del">
          <ac:chgData name="Hitesh Pomal" userId="c97de3e0-d85a-40e5-9726-00f99719c5d5" providerId="ADAL" clId="{ACAF6A22-919A-4051-8EBF-473DEDDA2F00}" dt="2023-03-27T06:48:10.399" v="89"/>
          <ac:spMkLst>
            <pc:docMk/>
            <pc:sldMk cId="3697194870" sldId="300"/>
            <ac:spMk id="37" creationId="{D3F51FEB-38FB-4F6C-9F7B-2F2AFAB65463}"/>
          </ac:spMkLst>
        </pc:spChg>
        <pc:spChg chg="add del">
          <ac:chgData name="Hitesh Pomal" userId="c97de3e0-d85a-40e5-9726-00f99719c5d5" providerId="ADAL" clId="{ACAF6A22-919A-4051-8EBF-473DEDDA2F00}" dt="2023-03-27T06:48:10.399" v="89"/>
          <ac:spMkLst>
            <pc:docMk/>
            <pc:sldMk cId="3697194870" sldId="300"/>
            <ac:spMk id="39" creationId="{1E547BA6-BAE0-43BB-A7CA-60F69CE252F0}"/>
          </ac:spMkLst>
        </pc:spChg>
        <pc:grpChg chg="add del">
          <ac:chgData name="Hitesh Pomal" userId="c97de3e0-d85a-40e5-9726-00f99719c5d5" providerId="ADAL" clId="{ACAF6A22-919A-4051-8EBF-473DEDDA2F00}" dt="2023-03-27T06:48:10.399" v="89"/>
          <ac:grpSpMkLst>
            <pc:docMk/>
            <pc:sldMk cId="3697194870" sldId="300"/>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4127654877" sldId="304"/>
        </pc:sldMkLst>
        <pc:spChg chg="add del">
          <ac:chgData name="Hitesh Pomal" userId="c97de3e0-d85a-40e5-9726-00f99719c5d5" providerId="ADAL" clId="{ACAF6A22-919A-4051-8EBF-473DEDDA2F00}" dt="2023-03-27T06:48:10.399" v="89"/>
          <ac:spMkLst>
            <pc:docMk/>
            <pc:sldMk cId="4127654877" sldId="304"/>
            <ac:spMk id="35" creationId="{2B566528-1B12-4246-9431-5C2D7D081168}"/>
          </ac:spMkLst>
        </pc:spChg>
        <pc:spChg chg="add del">
          <ac:chgData name="Hitesh Pomal" userId="c97de3e0-d85a-40e5-9726-00f99719c5d5" providerId="ADAL" clId="{ACAF6A22-919A-4051-8EBF-473DEDDA2F00}" dt="2023-03-27T06:48:10.399" v="89"/>
          <ac:spMkLst>
            <pc:docMk/>
            <pc:sldMk cId="4127654877" sldId="304"/>
            <ac:spMk id="37" creationId="{D3F51FEB-38FB-4F6C-9F7B-2F2AFAB65463}"/>
          </ac:spMkLst>
        </pc:spChg>
        <pc:spChg chg="add del">
          <ac:chgData name="Hitesh Pomal" userId="c97de3e0-d85a-40e5-9726-00f99719c5d5" providerId="ADAL" clId="{ACAF6A22-919A-4051-8EBF-473DEDDA2F00}" dt="2023-03-27T06:48:10.399" v="89"/>
          <ac:spMkLst>
            <pc:docMk/>
            <pc:sldMk cId="4127654877" sldId="304"/>
            <ac:spMk id="39" creationId="{1E547BA6-BAE0-43BB-A7CA-60F69CE252F0}"/>
          </ac:spMkLst>
        </pc:spChg>
        <pc:grpChg chg="add del">
          <ac:chgData name="Hitesh Pomal" userId="c97de3e0-d85a-40e5-9726-00f99719c5d5" providerId="ADAL" clId="{ACAF6A22-919A-4051-8EBF-473DEDDA2F00}" dt="2023-03-27T06:48:10.399" v="89"/>
          <ac:grpSpMkLst>
            <pc:docMk/>
            <pc:sldMk cId="4127654877" sldId="304"/>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683333975" sldId="306"/>
        </pc:sldMkLst>
        <pc:spChg chg="add del">
          <ac:chgData name="Hitesh Pomal" userId="c97de3e0-d85a-40e5-9726-00f99719c5d5" providerId="ADAL" clId="{ACAF6A22-919A-4051-8EBF-473DEDDA2F00}" dt="2023-03-27T06:48:10.399" v="89"/>
          <ac:spMkLst>
            <pc:docMk/>
            <pc:sldMk cId="1683333975" sldId="306"/>
            <ac:spMk id="35" creationId="{2B566528-1B12-4246-9431-5C2D7D081168}"/>
          </ac:spMkLst>
        </pc:spChg>
        <pc:spChg chg="add del">
          <ac:chgData name="Hitesh Pomal" userId="c97de3e0-d85a-40e5-9726-00f99719c5d5" providerId="ADAL" clId="{ACAF6A22-919A-4051-8EBF-473DEDDA2F00}" dt="2023-03-27T06:48:10.399" v="89"/>
          <ac:spMkLst>
            <pc:docMk/>
            <pc:sldMk cId="1683333975" sldId="306"/>
            <ac:spMk id="37" creationId="{D3F51FEB-38FB-4F6C-9F7B-2F2AFAB65463}"/>
          </ac:spMkLst>
        </pc:spChg>
        <pc:spChg chg="add del">
          <ac:chgData name="Hitesh Pomal" userId="c97de3e0-d85a-40e5-9726-00f99719c5d5" providerId="ADAL" clId="{ACAF6A22-919A-4051-8EBF-473DEDDA2F00}" dt="2023-03-27T06:48:10.399" v="89"/>
          <ac:spMkLst>
            <pc:docMk/>
            <pc:sldMk cId="1683333975" sldId="306"/>
            <ac:spMk id="39" creationId="{1E547BA6-BAE0-43BB-A7CA-60F69CE252F0}"/>
          </ac:spMkLst>
        </pc:spChg>
        <pc:grpChg chg="add del">
          <ac:chgData name="Hitesh Pomal" userId="c97de3e0-d85a-40e5-9726-00f99719c5d5" providerId="ADAL" clId="{ACAF6A22-919A-4051-8EBF-473DEDDA2F00}" dt="2023-03-27T06:48:10.399" v="89"/>
          <ac:grpSpMkLst>
            <pc:docMk/>
            <pc:sldMk cId="1683333975" sldId="306"/>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2509936453" sldId="309"/>
        </pc:sldMkLst>
        <pc:spChg chg="add del">
          <ac:chgData name="Hitesh Pomal" userId="c97de3e0-d85a-40e5-9726-00f99719c5d5" providerId="ADAL" clId="{ACAF6A22-919A-4051-8EBF-473DEDDA2F00}" dt="2023-03-27T06:48:10.399" v="89"/>
          <ac:spMkLst>
            <pc:docMk/>
            <pc:sldMk cId="2509936453" sldId="309"/>
            <ac:spMk id="11" creationId="{D4771268-CB57-404A-9271-370EB28F6090}"/>
          </ac:spMkLst>
        </pc:spChg>
      </pc:sldChg>
      <pc:sldChg chg="addSp delSp add del setBg delDesignElem">
        <pc:chgData name="Hitesh Pomal" userId="c97de3e0-d85a-40e5-9726-00f99719c5d5" providerId="ADAL" clId="{ACAF6A22-919A-4051-8EBF-473DEDDA2F00}" dt="2023-03-27T06:49:58.358" v="94"/>
        <pc:sldMkLst>
          <pc:docMk/>
          <pc:sldMk cId="3110011408" sldId="310"/>
        </pc:sldMkLst>
        <pc:spChg chg="add del">
          <ac:chgData name="Hitesh Pomal" userId="c97de3e0-d85a-40e5-9726-00f99719c5d5" providerId="ADAL" clId="{ACAF6A22-919A-4051-8EBF-473DEDDA2F00}" dt="2023-03-27T06:48:10.399" v="89"/>
          <ac:spMkLst>
            <pc:docMk/>
            <pc:sldMk cId="3110011408" sldId="310"/>
            <ac:spMk id="35" creationId="{2B566528-1B12-4246-9431-5C2D7D081168}"/>
          </ac:spMkLst>
        </pc:spChg>
        <pc:spChg chg="add del">
          <ac:chgData name="Hitesh Pomal" userId="c97de3e0-d85a-40e5-9726-00f99719c5d5" providerId="ADAL" clId="{ACAF6A22-919A-4051-8EBF-473DEDDA2F00}" dt="2023-03-27T06:48:10.399" v="89"/>
          <ac:spMkLst>
            <pc:docMk/>
            <pc:sldMk cId="3110011408" sldId="310"/>
            <ac:spMk id="37" creationId="{D3F51FEB-38FB-4F6C-9F7B-2F2AFAB65463}"/>
          </ac:spMkLst>
        </pc:spChg>
        <pc:spChg chg="add del">
          <ac:chgData name="Hitesh Pomal" userId="c97de3e0-d85a-40e5-9726-00f99719c5d5" providerId="ADAL" clId="{ACAF6A22-919A-4051-8EBF-473DEDDA2F00}" dt="2023-03-27T06:48:10.399" v="89"/>
          <ac:spMkLst>
            <pc:docMk/>
            <pc:sldMk cId="3110011408" sldId="310"/>
            <ac:spMk id="39" creationId="{1E547BA6-BAE0-43BB-A7CA-60F69CE252F0}"/>
          </ac:spMkLst>
        </pc:spChg>
        <pc:grpChg chg="add del">
          <ac:chgData name="Hitesh Pomal" userId="c97de3e0-d85a-40e5-9726-00f99719c5d5" providerId="ADAL" clId="{ACAF6A22-919A-4051-8EBF-473DEDDA2F00}" dt="2023-03-27T06:48:10.399" v="89"/>
          <ac:grpSpMkLst>
            <pc:docMk/>
            <pc:sldMk cId="3110011408" sldId="310"/>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98739057" sldId="311"/>
        </pc:sldMkLst>
        <pc:spChg chg="add del">
          <ac:chgData name="Hitesh Pomal" userId="c97de3e0-d85a-40e5-9726-00f99719c5d5" providerId="ADAL" clId="{ACAF6A22-919A-4051-8EBF-473DEDDA2F00}" dt="2023-03-27T06:48:10.399" v="89"/>
          <ac:spMkLst>
            <pc:docMk/>
            <pc:sldMk cId="198739057" sldId="311"/>
            <ac:spMk id="9" creationId="{F3060C83-F051-4F0E-ABAD-AA0DFC48B218}"/>
          </ac:spMkLst>
        </pc:spChg>
        <pc:spChg chg="add del">
          <ac:chgData name="Hitesh Pomal" userId="c97de3e0-d85a-40e5-9726-00f99719c5d5" providerId="ADAL" clId="{ACAF6A22-919A-4051-8EBF-473DEDDA2F00}" dt="2023-03-27T06:48:10.399" v="89"/>
          <ac:spMkLst>
            <pc:docMk/>
            <pc:sldMk cId="198739057" sldId="311"/>
            <ac:spMk id="11" creationId="{83C98ABE-055B-441F-B07E-44F97F083C39}"/>
          </ac:spMkLst>
        </pc:spChg>
        <pc:spChg chg="add del">
          <ac:chgData name="Hitesh Pomal" userId="c97de3e0-d85a-40e5-9726-00f99719c5d5" providerId="ADAL" clId="{ACAF6A22-919A-4051-8EBF-473DEDDA2F00}" dt="2023-03-27T06:48:10.399" v="89"/>
          <ac:spMkLst>
            <pc:docMk/>
            <pc:sldMk cId="198739057" sldId="311"/>
            <ac:spMk id="13" creationId="{29FDB030-9B49-4CED-8CCD-4D99382388AC}"/>
          </ac:spMkLst>
        </pc:spChg>
        <pc:spChg chg="add del">
          <ac:chgData name="Hitesh Pomal" userId="c97de3e0-d85a-40e5-9726-00f99719c5d5" providerId="ADAL" clId="{ACAF6A22-919A-4051-8EBF-473DEDDA2F00}" dt="2023-03-27T06:48:10.399" v="89"/>
          <ac:spMkLst>
            <pc:docMk/>
            <pc:sldMk cId="198739057" sldId="311"/>
            <ac:spMk id="15" creationId="{3783CA14-24A1-485C-8B30-D6A5D87987AD}"/>
          </ac:spMkLst>
        </pc:spChg>
        <pc:spChg chg="add del">
          <ac:chgData name="Hitesh Pomal" userId="c97de3e0-d85a-40e5-9726-00f99719c5d5" providerId="ADAL" clId="{ACAF6A22-919A-4051-8EBF-473DEDDA2F00}" dt="2023-03-27T06:48:10.399" v="89"/>
          <ac:spMkLst>
            <pc:docMk/>
            <pc:sldMk cId="198739057" sldId="311"/>
            <ac:spMk id="17" creationId="{9A97C86A-04D6-40F7-AE84-31AB43E6A846}"/>
          </ac:spMkLst>
        </pc:spChg>
        <pc:spChg chg="add del">
          <ac:chgData name="Hitesh Pomal" userId="c97de3e0-d85a-40e5-9726-00f99719c5d5" providerId="ADAL" clId="{ACAF6A22-919A-4051-8EBF-473DEDDA2F00}" dt="2023-03-27T06:48:10.399" v="89"/>
          <ac:spMkLst>
            <pc:docMk/>
            <pc:sldMk cId="198739057" sldId="311"/>
            <ac:spMk id="19" creationId="{FF9F2414-84E8-453E-B1F3-389FDE8192D9}"/>
          </ac:spMkLst>
        </pc:spChg>
        <pc:spChg chg="add del">
          <ac:chgData name="Hitesh Pomal" userId="c97de3e0-d85a-40e5-9726-00f99719c5d5" providerId="ADAL" clId="{ACAF6A22-919A-4051-8EBF-473DEDDA2F00}" dt="2023-03-27T06:48:10.399" v="89"/>
          <ac:spMkLst>
            <pc:docMk/>
            <pc:sldMk cId="198739057" sldId="311"/>
            <ac:spMk id="21" creationId="{3ECA69A1-7536-43AC-85EF-C7106179F5ED}"/>
          </ac:spMkLst>
        </pc:spChg>
      </pc:sldChg>
      <pc:sldChg chg="addSp delSp add del setBg delDesignElem">
        <pc:chgData name="Hitesh Pomal" userId="c97de3e0-d85a-40e5-9726-00f99719c5d5" providerId="ADAL" clId="{ACAF6A22-919A-4051-8EBF-473DEDDA2F00}" dt="2023-03-27T06:49:58.358" v="94"/>
        <pc:sldMkLst>
          <pc:docMk/>
          <pc:sldMk cId="4210743802" sldId="312"/>
        </pc:sldMkLst>
        <pc:spChg chg="add del">
          <ac:chgData name="Hitesh Pomal" userId="c97de3e0-d85a-40e5-9726-00f99719c5d5" providerId="ADAL" clId="{ACAF6A22-919A-4051-8EBF-473DEDDA2F00}" dt="2023-03-27T06:48:10.399" v="89"/>
          <ac:spMkLst>
            <pc:docMk/>
            <pc:sldMk cId="4210743802" sldId="312"/>
            <ac:spMk id="45" creationId="{2B566528-1B12-4246-9431-5C2D7D081168}"/>
          </ac:spMkLst>
        </pc:spChg>
        <pc:spChg chg="add del">
          <ac:chgData name="Hitesh Pomal" userId="c97de3e0-d85a-40e5-9726-00f99719c5d5" providerId="ADAL" clId="{ACAF6A22-919A-4051-8EBF-473DEDDA2F00}" dt="2023-03-27T06:48:10.399" v="89"/>
          <ac:spMkLst>
            <pc:docMk/>
            <pc:sldMk cId="4210743802" sldId="312"/>
            <ac:spMk id="46" creationId="{D3F51FEB-38FB-4F6C-9F7B-2F2AFAB65463}"/>
          </ac:spMkLst>
        </pc:spChg>
        <pc:spChg chg="add del">
          <ac:chgData name="Hitesh Pomal" userId="c97de3e0-d85a-40e5-9726-00f99719c5d5" providerId="ADAL" clId="{ACAF6A22-919A-4051-8EBF-473DEDDA2F00}" dt="2023-03-27T06:48:10.399" v="89"/>
          <ac:spMkLst>
            <pc:docMk/>
            <pc:sldMk cId="4210743802" sldId="312"/>
            <ac:spMk id="47" creationId="{1E547BA6-BAE0-43BB-A7CA-60F69CE252F0}"/>
          </ac:spMkLst>
        </pc:spChg>
        <pc:grpChg chg="add del">
          <ac:chgData name="Hitesh Pomal" userId="c97de3e0-d85a-40e5-9726-00f99719c5d5" providerId="ADAL" clId="{ACAF6A22-919A-4051-8EBF-473DEDDA2F00}" dt="2023-03-27T06:48:10.399" v="89"/>
          <ac:grpSpMkLst>
            <pc:docMk/>
            <pc:sldMk cId="4210743802" sldId="312"/>
            <ac:grpSpMk id="48"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472773642" sldId="313"/>
        </pc:sldMkLst>
        <pc:spChg chg="add del">
          <ac:chgData name="Hitesh Pomal" userId="c97de3e0-d85a-40e5-9726-00f99719c5d5" providerId="ADAL" clId="{ACAF6A22-919A-4051-8EBF-473DEDDA2F00}" dt="2023-03-27T06:48:10.399" v="89"/>
          <ac:spMkLst>
            <pc:docMk/>
            <pc:sldMk cId="1472773642" sldId="313"/>
            <ac:spMk id="35" creationId="{2B566528-1B12-4246-9431-5C2D7D081168}"/>
          </ac:spMkLst>
        </pc:spChg>
        <pc:spChg chg="add del">
          <ac:chgData name="Hitesh Pomal" userId="c97de3e0-d85a-40e5-9726-00f99719c5d5" providerId="ADAL" clId="{ACAF6A22-919A-4051-8EBF-473DEDDA2F00}" dt="2023-03-27T06:48:10.399" v="89"/>
          <ac:spMkLst>
            <pc:docMk/>
            <pc:sldMk cId="1472773642" sldId="313"/>
            <ac:spMk id="37" creationId="{D3F51FEB-38FB-4F6C-9F7B-2F2AFAB65463}"/>
          </ac:spMkLst>
        </pc:spChg>
        <pc:spChg chg="add del">
          <ac:chgData name="Hitesh Pomal" userId="c97de3e0-d85a-40e5-9726-00f99719c5d5" providerId="ADAL" clId="{ACAF6A22-919A-4051-8EBF-473DEDDA2F00}" dt="2023-03-27T06:48:10.399" v="89"/>
          <ac:spMkLst>
            <pc:docMk/>
            <pc:sldMk cId="1472773642" sldId="313"/>
            <ac:spMk id="39" creationId="{1E547BA6-BAE0-43BB-A7CA-60F69CE252F0}"/>
          </ac:spMkLst>
        </pc:spChg>
        <pc:grpChg chg="add del">
          <ac:chgData name="Hitesh Pomal" userId="c97de3e0-d85a-40e5-9726-00f99719c5d5" providerId="ADAL" clId="{ACAF6A22-919A-4051-8EBF-473DEDDA2F00}" dt="2023-03-27T06:48:10.399" v="89"/>
          <ac:grpSpMkLst>
            <pc:docMk/>
            <pc:sldMk cId="1472773642" sldId="313"/>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4022716332" sldId="314"/>
        </pc:sldMkLst>
        <pc:spChg chg="add del">
          <ac:chgData name="Hitesh Pomal" userId="c97de3e0-d85a-40e5-9726-00f99719c5d5" providerId="ADAL" clId="{ACAF6A22-919A-4051-8EBF-473DEDDA2F00}" dt="2023-03-27T06:48:10.399" v="89"/>
          <ac:spMkLst>
            <pc:docMk/>
            <pc:sldMk cId="4022716332" sldId="314"/>
            <ac:spMk id="32" creationId="{2B566528-1B12-4246-9431-5C2D7D081168}"/>
          </ac:spMkLst>
        </pc:spChg>
        <pc:spChg chg="add del">
          <ac:chgData name="Hitesh Pomal" userId="c97de3e0-d85a-40e5-9726-00f99719c5d5" providerId="ADAL" clId="{ACAF6A22-919A-4051-8EBF-473DEDDA2F00}" dt="2023-03-27T06:48:10.399" v="89"/>
          <ac:spMkLst>
            <pc:docMk/>
            <pc:sldMk cId="4022716332" sldId="314"/>
            <ac:spMk id="33" creationId="{D3F51FEB-38FB-4F6C-9F7B-2F2AFAB65463}"/>
          </ac:spMkLst>
        </pc:spChg>
        <pc:spChg chg="add del">
          <ac:chgData name="Hitesh Pomal" userId="c97de3e0-d85a-40e5-9726-00f99719c5d5" providerId="ADAL" clId="{ACAF6A22-919A-4051-8EBF-473DEDDA2F00}" dt="2023-03-27T06:48:10.399" v="89"/>
          <ac:spMkLst>
            <pc:docMk/>
            <pc:sldMk cId="4022716332" sldId="314"/>
            <ac:spMk id="34" creationId="{1E547BA6-BAE0-43BB-A7CA-60F69CE252F0}"/>
          </ac:spMkLst>
        </pc:spChg>
        <pc:grpChg chg="add del">
          <ac:chgData name="Hitesh Pomal" userId="c97de3e0-d85a-40e5-9726-00f99719c5d5" providerId="ADAL" clId="{ACAF6A22-919A-4051-8EBF-473DEDDA2F00}" dt="2023-03-27T06:48:10.399" v="89"/>
          <ac:grpSpMkLst>
            <pc:docMk/>
            <pc:sldMk cId="4022716332" sldId="314"/>
            <ac:grpSpMk id="41" creationId="{15CBE6EC-46EF-45D9-8E16-DCDC5917CA31}"/>
          </ac:grpSpMkLst>
        </pc:grpChg>
      </pc:sldChg>
      <pc:sldChg chg="addSp delSp add del setBg delDesignElem">
        <pc:chgData name="Hitesh Pomal" userId="c97de3e0-d85a-40e5-9726-00f99719c5d5" providerId="ADAL" clId="{ACAF6A22-919A-4051-8EBF-473DEDDA2F00}" dt="2023-03-27T07:26:05.903" v="96" actId="47"/>
        <pc:sldMkLst>
          <pc:docMk/>
          <pc:sldMk cId="782191601" sldId="333"/>
        </pc:sldMkLst>
        <pc:spChg chg="add del">
          <ac:chgData name="Hitesh Pomal" userId="c97de3e0-d85a-40e5-9726-00f99719c5d5" providerId="ADAL" clId="{ACAF6A22-919A-4051-8EBF-473DEDDA2F00}" dt="2023-03-27T06:48:10.399" v="89"/>
          <ac:spMkLst>
            <pc:docMk/>
            <pc:sldMk cId="782191601" sldId="333"/>
            <ac:spMk id="31" creationId="{D5189306-04D9-4982-9EBE-938B344A1113}"/>
          </ac:spMkLst>
        </pc:spChg>
        <pc:spChg chg="add del">
          <ac:chgData name="Hitesh Pomal" userId="c97de3e0-d85a-40e5-9726-00f99719c5d5" providerId="ADAL" clId="{ACAF6A22-919A-4051-8EBF-473DEDDA2F00}" dt="2023-03-27T06:48:10.399" v="89"/>
          <ac:spMkLst>
            <pc:docMk/>
            <pc:sldMk cId="782191601" sldId="333"/>
            <ac:spMk id="32" creationId="{102C4642-2AB4-49A1-89D9-3E5C01E99D58}"/>
          </ac:spMkLst>
        </pc:spChg>
        <pc:spChg chg="add del">
          <ac:chgData name="Hitesh Pomal" userId="c97de3e0-d85a-40e5-9726-00f99719c5d5" providerId="ADAL" clId="{ACAF6A22-919A-4051-8EBF-473DEDDA2F00}" dt="2023-03-27T06:48:10.399" v="89"/>
          <ac:spMkLst>
            <pc:docMk/>
            <pc:sldMk cId="782191601" sldId="333"/>
            <ac:spMk id="33" creationId="{82EAAEF9-78E9-4B67-93B4-CD09F7570300}"/>
          </ac:spMkLst>
        </pc:spChg>
        <pc:spChg chg="add del">
          <ac:chgData name="Hitesh Pomal" userId="c97de3e0-d85a-40e5-9726-00f99719c5d5" providerId="ADAL" clId="{ACAF6A22-919A-4051-8EBF-473DEDDA2F00}" dt="2023-03-27T06:48:10.399" v="89"/>
          <ac:spMkLst>
            <pc:docMk/>
            <pc:sldMk cId="782191601" sldId="333"/>
            <ac:spMk id="34" creationId="{2CE23D09-8BA3-4FEE-892D-ACE847DC085D}"/>
          </ac:spMkLst>
        </pc:spChg>
        <pc:spChg chg="add del">
          <ac:chgData name="Hitesh Pomal" userId="c97de3e0-d85a-40e5-9726-00f99719c5d5" providerId="ADAL" clId="{ACAF6A22-919A-4051-8EBF-473DEDDA2F00}" dt="2023-03-27T06:48:10.399" v="89"/>
          <ac:spMkLst>
            <pc:docMk/>
            <pc:sldMk cId="782191601" sldId="333"/>
            <ac:spMk id="35" creationId="{5707F116-8EC0-4822-9067-186AC8C96EB8}"/>
          </ac:spMkLst>
        </pc:spChg>
        <pc:spChg chg="add del">
          <ac:chgData name="Hitesh Pomal" userId="c97de3e0-d85a-40e5-9726-00f99719c5d5" providerId="ADAL" clId="{ACAF6A22-919A-4051-8EBF-473DEDDA2F00}" dt="2023-03-27T06:48:10.399" v="89"/>
          <ac:spMkLst>
            <pc:docMk/>
            <pc:sldMk cId="782191601" sldId="333"/>
            <ac:spMk id="36" creationId="{6BFBE7AA-40DE-4FE5-B385-5CA874501B05}"/>
          </ac:spMkLst>
        </pc:spChg>
        <pc:spChg chg="add del">
          <ac:chgData name="Hitesh Pomal" userId="c97de3e0-d85a-40e5-9726-00f99719c5d5" providerId="ADAL" clId="{ACAF6A22-919A-4051-8EBF-473DEDDA2F00}" dt="2023-03-27T06:48:10.399" v="89"/>
          <ac:spMkLst>
            <pc:docMk/>
            <pc:sldMk cId="782191601" sldId="333"/>
            <ac:spMk id="37" creationId="{41ACE746-85D5-45EE-8944-61B542B392FC}"/>
          </ac:spMkLst>
        </pc:spChg>
        <pc:spChg chg="add del">
          <ac:chgData name="Hitesh Pomal" userId="c97de3e0-d85a-40e5-9726-00f99719c5d5" providerId="ADAL" clId="{ACAF6A22-919A-4051-8EBF-473DEDDA2F00}" dt="2023-03-27T06:48:10.399" v="89"/>
          <ac:spMkLst>
            <pc:docMk/>
            <pc:sldMk cId="782191601" sldId="333"/>
            <ac:spMk id="38" creationId="{00BB3E03-CC38-4FA6-9A99-701C62D05A5B}"/>
          </ac:spMkLst>
        </pc:spChg>
      </pc:sldChg>
      <pc:sldChg chg="addSp delSp add del setBg delDesignElem">
        <pc:chgData name="Hitesh Pomal" userId="c97de3e0-d85a-40e5-9726-00f99719c5d5" providerId="ADAL" clId="{ACAF6A22-919A-4051-8EBF-473DEDDA2F00}" dt="2023-03-27T06:49:58.358" v="94"/>
        <pc:sldMkLst>
          <pc:docMk/>
          <pc:sldMk cId="1310691983" sldId="336"/>
        </pc:sldMkLst>
        <pc:spChg chg="add del">
          <ac:chgData name="Hitesh Pomal" userId="c97de3e0-d85a-40e5-9726-00f99719c5d5" providerId="ADAL" clId="{ACAF6A22-919A-4051-8EBF-473DEDDA2F00}" dt="2023-03-27T06:48:10.399" v="89"/>
          <ac:spMkLst>
            <pc:docMk/>
            <pc:sldMk cId="1310691983" sldId="336"/>
            <ac:spMk id="8" creationId="{827B839B-9ADE-406B-8590-F1CAEDED45A1}"/>
          </ac:spMkLst>
        </pc:spChg>
        <pc:spChg chg="add del">
          <ac:chgData name="Hitesh Pomal" userId="c97de3e0-d85a-40e5-9726-00f99719c5d5" providerId="ADAL" clId="{ACAF6A22-919A-4051-8EBF-473DEDDA2F00}" dt="2023-03-27T06:48:10.399" v="89"/>
          <ac:spMkLst>
            <pc:docMk/>
            <pc:sldMk cId="1310691983" sldId="336"/>
            <ac:spMk id="10" creationId="{CFE45BF0-46DB-408C-B5F7-7B11716805D4}"/>
          </ac:spMkLst>
        </pc:spChg>
        <pc:spChg chg="add del">
          <ac:chgData name="Hitesh Pomal" userId="c97de3e0-d85a-40e5-9726-00f99719c5d5" providerId="ADAL" clId="{ACAF6A22-919A-4051-8EBF-473DEDDA2F00}" dt="2023-03-27T06:48:10.399" v="89"/>
          <ac:spMkLst>
            <pc:docMk/>
            <pc:sldMk cId="1310691983" sldId="336"/>
            <ac:spMk id="12" creationId="{2AEBC8F2-97B1-41B4-93F1-2D289E197FBA}"/>
          </ac:spMkLst>
        </pc:spChg>
        <pc:spChg chg="add del">
          <ac:chgData name="Hitesh Pomal" userId="c97de3e0-d85a-40e5-9726-00f99719c5d5" providerId="ADAL" clId="{ACAF6A22-919A-4051-8EBF-473DEDDA2F00}" dt="2023-03-27T06:48:10.399" v="89"/>
          <ac:spMkLst>
            <pc:docMk/>
            <pc:sldMk cId="1310691983" sldId="336"/>
            <ac:spMk id="14" creationId="{472E3A19-F5D5-48FC-BB9C-48C2F68F598B}"/>
          </ac:spMkLst>
        </pc:spChg>
        <pc:spChg chg="add del">
          <ac:chgData name="Hitesh Pomal" userId="c97de3e0-d85a-40e5-9726-00f99719c5d5" providerId="ADAL" clId="{ACAF6A22-919A-4051-8EBF-473DEDDA2F00}" dt="2023-03-27T06:48:10.399" v="89"/>
          <ac:spMkLst>
            <pc:docMk/>
            <pc:sldMk cId="1310691983" sldId="336"/>
            <ac:spMk id="16" creationId="{7A62E32F-BB65-43A8-8EB5-92346890E549}"/>
          </ac:spMkLst>
        </pc:spChg>
        <pc:spChg chg="add del">
          <ac:chgData name="Hitesh Pomal" userId="c97de3e0-d85a-40e5-9726-00f99719c5d5" providerId="ADAL" clId="{ACAF6A22-919A-4051-8EBF-473DEDDA2F00}" dt="2023-03-27T06:48:10.399" v="89"/>
          <ac:spMkLst>
            <pc:docMk/>
            <pc:sldMk cId="1310691983" sldId="336"/>
            <ac:spMk id="18" creationId="{14E91B64-9FCC-451E-AFB4-A827D6329367}"/>
          </ac:spMkLst>
        </pc:spChg>
      </pc:sldChg>
      <pc:sldChg chg="addSp delSp add del setBg delDesignElem">
        <pc:chgData name="Hitesh Pomal" userId="c97de3e0-d85a-40e5-9726-00f99719c5d5" providerId="ADAL" clId="{ACAF6A22-919A-4051-8EBF-473DEDDA2F00}" dt="2023-03-27T06:49:58.358" v="94"/>
        <pc:sldMkLst>
          <pc:docMk/>
          <pc:sldMk cId="1827023063" sldId="337"/>
        </pc:sldMkLst>
        <pc:spChg chg="add del">
          <ac:chgData name="Hitesh Pomal" userId="c97de3e0-d85a-40e5-9726-00f99719c5d5" providerId="ADAL" clId="{ACAF6A22-919A-4051-8EBF-473DEDDA2F00}" dt="2023-03-27T06:48:10.399" v="89"/>
          <ac:spMkLst>
            <pc:docMk/>
            <pc:sldMk cId="1827023063" sldId="337"/>
            <ac:spMk id="32" creationId="{2B566528-1B12-4246-9431-5C2D7D081168}"/>
          </ac:spMkLst>
        </pc:spChg>
        <pc:spChg chg="add del">
          <ac:chgData name="Hitesh Pomal" userId="c97de3e0-d85a-40e5-9726-00f99719c5d5" providerId="ADAL" clId="{ACAF6A22-919A-4051-8EBF-473DEDDA2F00}" dt="2023-03-27T06:48:10.399" v="89"/>
          <ac:spMkLst>
            <pc:docMk/>
            <pc:sldMk cId="1827023063" sldId="337"/>
            <ac:spMk id="33" creationId="{D3F51FEB-38FB-4F6C-9F7B-2F2AFAB65463}"/>
          </ac:spMkLst>
        </pc:spChg>
        <pc:spChg chg="add del">
          <ac:chgData name="Hitesh Pomal" userId="c97de3e0-d85a-40e5-9726-00f99719c5d5" providerId="ADAL" clId="{ACAF6A22-919A-4051-8EBF-473DEDDA2F00}" dt="2023-03-27T06:48:10.399" v="89"/>
          <ac:spMkLst>
            <pc:docMk/>
            <pc:sldMk cId="1827023063" sldId="337"/>
            <ac:spMk id="34" creationId="{1E547BA6-BAE0-43BB-A7CA-60F69CE252F0}"/>
          </ac:spMkLst>
        </pc:spChg>
        <pc:grpChg chg="add del">
          <ac:chgData name="Hitesh Pomal" userId="c97de3e0-d85a-40e5-9726-00f99719c5d5" providerId="ADAL" clId="{ACAF6A22-919A-4051-8EBF-473DEDDA2F00}" dt="2023-03-27T06:48:10.399" v="89"/>
          <ac:grpSpMkLst>
            <pc:docMk/>
            <pc:sldMk cId="1827023063" sldId="337"/>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3447469950" sldId="338"/>
        </pc:sldMkLst>
        <pc:spChg chg="add del">
          <ac:chgData name="Hitesh Pomal" userId="c97de3e0-d85a-40e5-9726-00f99719c5d5" providerId="ADAL" clId="{ACAF6A22-919A-4051-8EBF-473DEDDA2F00}" dt="2023-03-27T06:48:10.399" v="89"/>
          <ac:spMkLst>
            <pc:docMk/>
            <pc:sldMk cId="3447469950" sldId="338"/>
            <ac:spMk id="32" creationId="{2B566528-1B12-4246-9431-5C2D7D081168}"/>
          </ac:spMkLst>
        </pc:spChg>
        <pc:spChg chg="add del">
          <ac:chgData name="Hitesh Pomal" userId="c97de3e0-d85a-40e5-9726-00f99719c5d5" providerId="ADAL" clId="{ACAF6A22-919A-4051-8EBF-473DEDDA2F00}" dt="2023-03-27T06:48:10.399" v="89"/>
          <ac:spMkLst>
            <pc:docMk/>
            <pc:sldMk cId="3447469950" sldId="338"/>
            <ac:spMk id="33" creationId="{D3F51FEB-38FB-4F6C-9F7B-2F2AFAB65463}"/>
          </ac:spMkLst>
        </pc:spChg>
        <pc:spChg chg="add del">
          <ac:chgData name="Hitesh Pomal" userId="c97de3e0-d85a-40e5-9726-00f99719c5d5" providerId="ADAL" clId="{ACAF6A22-919A-4051-8EBF-473DEDDA2F00}" dt="2023-03-27T06:48:10.399" v="89"/>
          <ac:spMkLst>
            <pc:docMk/>
            <pc:sldMk cId="3447469950" sldId="338"/>
            <ac:spMk id="34" creationId="{1E547BA6-BAE0-43BB-A7CA-60F69CE252F0}"/>
          </ac:spMkLst>
        </pc:spChg>
        <pc:grpChg chg="add del">
          <ac:chgData name="Hitesh Pomal" userId="c97de3e0-d85a-40e5-9726-00f99719c5d5" providerId="ADAL" clId="{ACAF6A22-919A-4051-8EBF-473DEDDA2F00}" dt="2023-03-27T06:48:10.399" v="89"/>
          <ac:grpSpMkLst>
            <pc:docMk/>
            <pc:sldMk cId="3447469950" sldId="338"/>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543032925" sldId="339"/>
        </pc:sldMkLst>
        <pc:spChg chg="add del">
          <ac:chgData name="Hitesh Pomal" userId="c97de3e0-d85a-40e5-9726-00f99719c5d5" providerId="ADAL" clId="{ACAF6A22-919A-4051-8EBF-473DEDDA2F00}" dt="2023-03-27T06:48:10.399" v="89"/>
          <ac:spMkLst>
            <pc:docMk/>
            <pc:sldMk cId="543032925" sldId="339"/>
            <ac:spMk id="32" creationId="{2B566528-1B12-4246-9431-5C2D7D081168}"/>
          </ac:spMkLst>
        </pc:spChg>
        <pc:spChg chg="add del">
          <ac:chgData name="Hitesh Pomal" userId="c97de3e0-d85a-40e5-9726-00f99719c5d5" providerId="ADAL" clId="{ACAF6A22-919A-4051-8EBF-473DEDDA2F00}" dt="2023-03-27T06:48:10.399" v="89"/>
          <ac:spMkLst>
            <pc:docMk/>
            <pc:sldMk cId="543032925" sldId="339"/>
            <ac:spMk id="33" creationId="{D3F51FEB-38FB-4F6C-9F7B-2F2AFAB65463}"/>
          </ac:spMkLst>
        </pc:spChg>
        <pc:spChg chg="add del">
          <ac:chgData name="Hitesh Pomal" userId="c97de3e0-d85a-40e5-9726-00f99719c5d5" providerId="ADAL" clId="{ACAF6A22-919A-4051-8EBF-473DEDDA2F00}" dt="2023-03-27T06:48:10.399" v="89"/>
          <ac:spMkLst>
            <pc:docMk/>
            <pc:sldMk cId="543032925" sldId="339"/>
            <ac:spMk id="34" creationId="{1E547BA6-BAE0-43BB-A7CA-60F69CE252F0}"/>
          </ac:spMkLst>
        </pc:spChg>
        <pc:grpChg chg="add del">
          <ac:chgData name="Hitesh Pomal" userId="c97de3e0-d85a-40e5-9726-00f99719c5d5" providerId="ADAL" clId="{ACAF6A22-919A-4051-8EBF-473DEDDA2F00}" dt="2023-03-27T06:48:10.399" v="89"/>
          <ac:grpSpMkLst>
            <pc:docMk/>
            <pc:sldMk cId="543032925" sldId="339"/>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533544304" sldId="340"/>
        </pc:sldMkLst>
        <pc:spChg chg="add del">
          <ac:chgData name="Hitesh Pomal" userId="c97de3e0-d85a-40e5-9726-00f99719c5d5" providerId="ADAL" clId="{ACAF6A22-919A-4051-8EBF-473DEDDA2F00}" dt="2023-03-27T06:48:10.399" v="89"/>
          <ac:spMkLst>
            <pc:docMk/>
            <pc:sldMk cId="533544304" sldId="340"/>
            <ac:spMk id="32" creationId="{2B566528-1B12-4246-9431-5C2D7D081168}"/>
          </ac:spMkLst>
        </pc:spChg>
        <pc:spChg chg="add del">
          <ac:chgData name="Hitesh Pomal" userId="c97de3e0-d85a-40e5-9726-00f99719c5d5" providerId="ADAL" clId="{ACAF6A22-919A-4051-8EBF-473DEDDA2F00}" dt="2023-03-27T06:48:10.399" v="89"/>
          <ac:spMkLst>
            <pc:docMk/>
            <pc:sldMk cId="533544304" sldId="340"/>
            <ac:spMk id="33" creationId="{D3F51FEB-38FB-4F6C-9F7B-2F2AFAB65463}"/>
          </ac:spMkLst>
        </pc:spChg>
        <pc:spChg chg="add del">
          <ac:chgData name="Hitesh Pomal" userId="c97de3e0-d85a-40e5-9726-00f99719c5d5" providerId="ADAL" clId="{ACAF6A22-919A-4051-8EBF-473DEDDA2F00}" dt="2023-03-27T06:48:10.399" v="89"/>
          <ac:spMkLst>
            <pc:docMk/>
            <pc:sldMk cId="533544304" sldId="340"/>
            <ac:spMk id="34" creationId="{1E547BA6-BAE0-43BB-A7CA-60F69CE252F0}"/>
          </ac:spMkLst>
        </pc:spChg>
        <pc:grpChg chg="add del">
          <ac:chgData name="Hitesh Pomal" userId="c97de3e0-d85a-40e5-9726-00f99719c5d5" providerId="ADAL" clId="{ACAF6A22-919A-4051-8EBF-473DEDDA2F00}" dt="2023-03-27T06:48:10.399" v="89"/>
          <ac:grpSpMkLst>
            <pc:docMk/>
            <pc:sldMk cId="533544304" sldId="340"/>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004336211" sldId="341"/>
        </pc:sldMkLst>
        <pc:spChg chg="add del">
          <ac:chgData name="Hitesh Pomal" userId="c97de3e0-d85a-40e5-9726-00f99719c5d5" providerId="ADAL" clId="{ACAF6A22-919A-4051-8EBF-473DEDDA2F00}" dt="2023-03-27T06:48:10.399" v="89"/>
          <ac:spMkLst>
            <pc:docMk/>
            <pc:sldMk cId="1004336211" sldId="341"/>
            <ac:spMk id="32" creationId="{2B566528-1B12-4246-9431-5C2D7D081168}"/>
          </ac:spMkLst>
        </pc:spChg>
        <pc:spChg chg="add del">
          <ac:chgData name="Hitesh Pomal" userId="c97de3e0-d85a-40e5-9726-00f99719c5d5" providerId="ADAL" clId="{ACAF6A22-919A-4051-8EBF-473DEDDA2F00}" dt="2023-03-27T06:48:10.399" v="89"/>
          <ac:spMkLst>
            <pc:docMk/>
            <pc:sldMk cId="1004336211" sldId="341"/>
            <ac:spMk id="33" creationId="{D3F51FEB-38FB-4F6C-9F7B-2F2AFAB65463}"/>
          </ac:spMkLst>
        </pc:spChg>
        <pc:spChg chg="add del">
          <ac:chgData name="Hitesh Pomal" userId="c97de3e0-d85a-40e5-9726-00f99719c5d5" providerId="ADAL" clId="{ACAF6A22-919A-4051-8EBF-473DEDDA2F00}" dt="2023-03-27T06:48:10.399" v="89"/>
          <ac:spMkLst>
            <pc:docMk/>
            <pc:sldMk cId="1004336211" sldId="341"/>
            <ac:spMk id="34" creationId="{1E547BA6-BAE0-43BB-A7CA-60F69CE252F0}"/>
          </ac:spMkLst>
        </pc:spChg>
        <pc:grpChg chg="add del">
          <ac:chgData name="Hitesh Pomal" userId="c97de3e0-d85a-40e5-9726-00f99719c5d5" providerId="ADAL" clId="{ACAF6A22-919A-4051-8EBF-473DEDDA2F00}" dt="2023-03-27T06:48:10.399" v="89"/>
          <ac:grpSpMkLst>
            <pc:docMk/>
            <pc:sldMk cId="1004336211" sldId="341"/>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706817259" sldId="342"/>
        </pc:sldMkLst>
        <pc:spChg chg="add del">
          <ac:chgData name="Hitesh Pomal" userId="c97de3e0-d85a-40e5-9726-00f99719c5d5" providerId="ADAL" clId="{ACAF6A22-919A-4051-8EBF-473DEDDA2F00}" dt="2023-03-27T06:48:10.399" v="89"/>
          <ac:spMkLst>
            <pc:docMk/>
            <pc:sldMk cId="1706817259" sldId="342"/>
            <ac:spMk id="32" creationId="{2B566528-1B12-4246-9431-5C2D7D081168}"/>
          </ac:spMkLst>
        </pc:spChg>
        <pc:spChg chg="add del">
          <ac:chgData name="Hitesh Pomal" userId="c97de3e0-d85a-40e5-9726-00f99719c5d5" providerId="ADAL" clId="{ACAF6A22-919A-4051-8EBF-473DEDDA2F00}" dt="2023-03-27T06:48:10.399" v="89"/>
          <ac:spMkLst>
            <pc:docMk/>
            <pc:sldMk cId="1706817259" sldId="342"/>
            <ac:spMk id="33" creationId="{D3F51FEB-38FB-4F6C-9F7B-2F2AFAB65463}"/>
          </ac:spMkLst>
        </pc:spChg>
        <pc:spChg chg="add del">
          <ac:chgData name="Hitesh Pomal" userId="c97de3e0-d85a-40e5-9726-00f99719c5d5" providerId="ADAL" clId="{ACAF6A22-919A-4051-8EBF-473DEDDA2F00}" dt="2023-03-27T06:48:10.399" v="89"/>
          <ac:spMkLst>
            <pc:docMk/>
            <pc:sldMk cId="1706817259" sldId="342"/>
            <ac:spMk id="34" creationId="{1E547BA6-BAE0-43BB-A7CA-60F69CE252F0}"/>
          </ac:spMkLst>
        </pc:spChg>
        <pc:grpChg chg="add del">
          <ac:chgData name="Hitesh Pomal" userId="c97de3e0-d85a-40e5-9726-00f99719c5d5" providerId="ADAL" clId="{ACAF6A22-919A-4051-8EBF-473DEDDA2F00}" dt="2023-03-27T06:48:10.399" v="89"/>
          <ac:grpSpMkLst>
            <pc:docMk/>
            <pc:sldMk cId="1706817259" sldId="342"/>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3462096615" sldId="343"/>
        </pc:sldMkLst>
        <pc:spChg chg="add del">
          <ac:chgData name="Hitesh Pomal" userId="c97de3e0-d85a-40e5-9726-00f99719c5d5" providerId="ADAL" clId="{ACAF6A22-919A-4051-8EBF-473DEDDA2F00}" dt="2023-03-27T06:48:10.399" v="89"/>
          <ac:spMkLst>
            <pc:docMk/>
            <pc:sldMk cId="3462096615" sldId="343"/>
            <ac:spMk id="32" creationId="{2B566528-1B12-4246-9431-5C2D7D081168}"/>
          </ac:spMkLst>
        </pc:spChg>
        <pc:spChg chg="add del">
          <ac:chgData name="Hitesh Pomal" userId="c97de3e0-d85a-40e5-9726-00f99719c5d5" providerId="ADAL" clId="{ACAF6A22-919A-4051-8EBF-473DEDDA2F00}" dt="2023-03-27T06:48:10.399" v="89"/>
          <ac:spMkLst>
            <pc:docMk/>
            <pc:sldMk cId="3462096615" sldId="343"/>
            <ac:spMk id="33" creationId="{D3F51FEB-38FB-4F6C-9F7B-2F2AFAB65463}"/>
          </ac:spMkLst>
        </pc:spChg>
        <pc:spChg chg="add del">
          <ac:chgData name="Hitesh Pomal" userId="c97de3e0-d85a-40e5-9726-00f99719c5d5" providerId="ADAL" clId="{ACAF6A22-919A-4051-8EBF-473DEDDA2F00}" dt="2023-03-27T06:48:10.399" v="89"/>
          <ac:spMkLst>
            <pc:docMk/>
            <pc:sldMk cId="3462096615" sldId="343"/>
            <ac:spMk id="34" creationId="{1E547BA6-BAE0-43BB-A7CA-60F69CE252F0}"/>
          </ac:spMkLst>
        </pc:spChg>
        <pc:grpChg chg="add del">
          <ac:chgData name="Hitesh Pomal" userId="c97de3e0-d85a-40e5-9726-00f99719c5d5" providerId="ADAL" clId="{ACAF6A22-919A-4051-8EBF-473DEDDA2F00}" dt="2023-03-27T06:48:10.399" v="89"/>
          <ac:grpSpMkLst>
            <pc:docMk/>
            <pc:sldMk cId="3462096615" sldId="343"/>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3542214758" sldId="344"/>
        </pc:sldMkLst>
        <pc:spChg chg="add del">
          <ac:chgData name="Hitesh Pomal" userId="c97de3e0-d85a-40e5-9726-00f99719c5d5" providerId="ADAL" clId="{ACAF6A22-919A-4051-8EBF-473DEDDA2F00}" dt="2023-03-27T06:48:10.399" v="89"/>
          <ac:spMkLst>
            <pc:docMk/>
            <pc:sldMk cId="3542214758" sldId="344"/>
            <ac:spMk id="32" creationId="{2B566528-1B12-4246-9431-5C2D7D081168}"/>
          </ac:spMkLst>
        </pc:spChg>
        <pc:spChg chg="add del">
          <ac:chgData name="Hitesh Pomal" userId="c97de3e0-d85a-40e5-9726-00f99719c5d5" providerId="ADAL" clId="{ACAF6A22-919A-4051-8EBF-473DEDDA2F00}" dt="2023-03-27T06:48:10.399" v="89"/>
          <ac:spMkLst>
            <pc:docMk/>
            <pc:sldMk cId="3542214758" sldId="344"/>
            <ac:spMk id="33" creationId="{D3F51FEB-38FB-4F6C-9F7B-2F2AFAB65463}"/>
          </ac:spMkLst>
        </pc:spChg>
        <pc:spChg chg="add del">
          <ac:chgData name="Hitesh Pomal" userId="c97de3e0-d85a-40e5-9726-00f99719c5d5" providerId="ADAL" clId="{ACAF6A22-919A-4051-8EBF-473DEDDA2F00}" dt="2023-03-27T06:48:10.399" v="89"/>
          <ac:spMkLst>
            <pc:docMk/>
            <pc:sldMk cId="3542214758" sldId="344"/>
            <ac:spMk id="34" creationId="{1E547BA6-BAE0-43BB-A7CA-60F69CE252F0}"/>
          </ac:spMkLst>
        </pc:spChg>
        <pc:grpChg chg="add del">
          <ac:chgData name="Hitesh Pomal" userId="c97de3e0-d85a-40e5-9726-00f99719c5d5" providerId="ADAL" clId="{ACAF6A22-919A-4051-8EBF-473DEDDA2F00}" dt="2023-03-27T06:48:10.399" v="89"/>
          <ac:grpSpMkLst>
            <pc:docMk/>
            <pc:sldMk cId="3542214758" sldId="344"/>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83177460" sldId="345"/>
        </pc:sldMkLst>
        <pc:spChg chg="add del">
          <ac:chgData name="Hitesh Pomal" userId="c97de3e0-d85a-40e5-9726-00f99719c5d5" providerId="ADAL" clId="{ACAF6A22-919A-4051-8EBF-473DEDDA2F00}" dt="2023-03-27T06:48:10.399" v="89"/>
          <ac:spMkLst>
            <pc:docMk/>
            <pc:sldMk cId="83177460" sldId="345"/>
            <ac:spMk id="32" creationId="{2B566528-1B12-4246-9431-5C2D7D081168}"/>
          </ac:spMkLst>
        </pc:spChg>
        <pc:spChg chg="add del">
          <ac:chgData name="Hitesh Pomal" userId="c97de3e0-d85a-40e5-9726-00f99719c5d5" providerId="ADAL" clId="{ACAF6A22-919A-4051-8EBF-473DEDDA2F00}" dt="2023-03-27T06:48:10.399" v="89"/>
          <ac:spMkLst>
            <pc:docMk/>
            <pc:sldMk cId="83177460" sldId="345"/>
            <ac:spMk id="33" creationId="{D3F51FEB-38FB-4F6C-9F7B-2F2AFAB65463}"/>
          </ac:spMkLst>
        </pc:spChg>
        <pc:spChg chg="add del">
          <ac:chgData name="Hitesh Pomal" userId="c97de3e0-d85a-40e5-9726-00f99719c5d5" providerId="ADAL" clId="{ACAF6A22-919A-4051-8EBF-473DEDDA2F00}" dt="2023-03-27T06:48:10.399" v="89"/>
          <ac:spMkLst>
            <pc:docMk/>
            <pc:sldMk cId="83177460" sldId="345"/>
            <ac:spMk id="34" creationId="{1E547BA6-BAE0-43BB-A7CA-60F69CE252F0}"/>
          </ac:spMkLst>
        </pc:spChg>
        <pc:grpChg chg="add del">
          <ac:chgData name="Hitesh Pomal" userId="c97de3e0-d85a-40e5-9726-00f99719c5d5" providerId="ADAL" clId="{ACAF6A22-919A-4051-8EBF-473DEDDA2F00}" dt="2023-03-27T06:48:10.399" v="89"/>
          <ac:grpSpMkLst>
            <pc:docMk/>
            <pc:sldMk cId="83177460" sldId="345"/>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2454126342" sldId="346"/>
        </pc:sldMkLst>
        <pc:spChg chg="add del">
          <ac:chgData name="Hitesh Pomal" userId="c97de3e0-d85a-40e5-9726-00f99719c5d5" providerId="ADAL" clId="{ACAF6A22-919A-4051-8EBF-473DEDDA2F00}" dt="2023-03-27T06:48:10.399" v="89"/>
          <ac:spMkLst>
            <pc:docMk/>
            <pc:sldMk cId="2454126342" sldId="346"/>
            <ac:spMk id="32" creationId="{2B566528-1B12-4246-9431-5C2D7D081168}"/>
          </ac:spMkLst>
        </pc:spChg>
        <pc:spChg chg="add del">
          <ac:chgData name="Hitesh Pomal" userId="c97de3e0-d85a-40e5-9726-00f99719c5d5" providerId="ADAL" clId="{ACAF6A22-919A-4051-8EBF-473DEDDA2F00}" dt="2023-03-27T06:48:10.399" v="89"/>
          <ac:spMkLst>
            <pc:docMk/>
            <pc:sldMk cId="2454126342" sldId="346"/>
            <ac:spMk id="33" creationId="{D3F51FEB-38FB-4F6C-9F7B-2F2AFAB65463}"/>
          </ac:spMkLst>
        </pc:spChg>
        <pc:spChg chg="add del">
          <ac:chgData name="Hitesh Pomal" userId="c97de3e0-d85a-40e5-9726-00f99719c5d5" providerId="ADAL" clId="{ACAF6A22-919A-4051-8EBF-473DEDDA2F00}" dt="2023-03-27T06:48:10.399" v="89"/>
          <ac:spMkLst>
            <pc:docMk/>
            <pc:sldMk cId="2454126342" sldId="346"/>
            <ac:spMk id="34" creationId="{1E547BA6-BAE0-43BB-A7CA-60F69CE252F0}"/>
          </ac:spMkLst>
        </pc:spChg>
        <pc:grpChg chg="add del">
          <ac:chgData name="Hitesh Pomal" userId="c97de3e0-d85a-40e5-9726-00f99719c5d5" providerId="ADAL" clId="{ACAF6A22-919A-4051-8EBF-473DEDDA2F00}" dt="2023-03-27T06:48:10.399" v="89"/>
          <ac:grpSpMkLst>
            <pc:docMk/>
            <pc:sldMk cId="2454126342" sldId="346"/>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2237371739" sldId="347"/>
        </pc:sldMkLst>
        <pc:spChg chg="add del">
          <ac:chgData name="Hitesh Pomal" userId="c97de3e0-d85a-40e5-9726-00f99719c5d5" providerId="ADAL" clId="{ACAF6A22-919A-4051-8EBF-473DEDDA2F00}" dt="2023-03-27T06:48:10.399" v="89"/>
          <ac:spMkLst>
            <pc:docMk/>
            <pc:sldMk cId="2237371739" sldId="347"/>
            <ac:spMk id="32" creationId="{2B566528-1B12-4246-9431-5C2D7D081168}"/>
          </ac:spMkLst>
        </pc:spChg>
        <pc:spChg chg="add del">
          <ac:chgData name="Hitesh Pomal" userId="c97de3e0-d85a-40e5-9726-00f99719c5d5" providerId="ADAL" clId="{ACAF6A22-919A-4051-8EBF-473DEDDA2F00}" dt="2023-03-27T06:48:10.399" v="89"/>
          <ac:spMkLst>
            <pc:docMk/>
            <pc:sldMk cId="2237371739" sldId="347"/>
            <ac:spMk id="33" creationId="{D3F51FEB-38FB-4F6C-9F7B-2F2AFAB65463}"/>
          </ac:spMkLst>
        </pc:spChg>
        <pc:spChg chg="add del">
          <ac:chgData name="Hitesh Pomal" userId="c97de3e0-d85a-40e5-9726-00f99719c5d5" providerId="ADAL" clId="{ACAF6A22-919A-4051-8EBF-473DEDDA2F00}" dt="2023-03-27T06:48:10.399" v="89"/>
          <ac:spMkLst>
            <pc:docMk/>
            <pc:sldMk cId="2237371739" sldId="347"/>
            <ac:spMk id="34" creationId="{1E547BA6-BAE0-43BB-A7CA-60F69CE252F0}"/>
          </ac:spMkLst>
        </pc:spChg>
        <pc:grpChg chg="add del">
          <ac:chgData name="Hitesh Pomal" userId="c97de3e0-d85a-40e5-9726-00f99719c5d5" providerId="ADAL" clId="{ACAF6A22-919A-4051-8EBF-473DEDDA2F00}" dt="2023-03-27T06:48:10.399" v="89"/>
          <ac:grpSpMkLst>
            <pc:docMk/>
            <pc:sldMk cId="2237371739" sldId="347"/>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670032102" sldId="348"/>
        </pc:sldMkLst>
        <pc:spChg chg="add del">
          <ac:chgData name="Hitesh Pomal" userId="c97de3e0-d85a-40e5-9726-00f99719c5d5" providerId="ADAL" clId="{ACAF6A22-919A-4051-8EBF-473DEDDA2F00}" dt="2023-03-27T06:48:10.399" v="89"/>
          <ac:spMkLst>
            <pc:docMk/>
            <pc:sldMk cId="1670032102" sldId="348"/>
            <ac:spMk id="32" creationId="{2B566528-1B12-4246-9431-5C2D7D081168}"/>
          </ac:spMkLst>
        </pc:spChg>
        <pc:spChg chg="add del">
          <ac:chgData name="Hitesh Pomal" userId="c97de3e0-d85a-40e5-9726-00f99719c5d5" providerId="ADAL" clId="{ACAF6A22-919A-4051-8EBF-473DEDDA2F00}" dt="2023-03-27T06:48:10.399" v="89"/>
          <ac:spMkLst>
            <pc:docMk/>
            <pc:sldMk cId="1670032102" sldId="348"/>
            <ac:spMk id="33" creationId="{D3F51FEB-38FB-4F6C-9F7B-2F2AFAB65463}"/>
          </ac:spMkLst>
        </pc:spChg>
        <pc:spChg chg="add del">
          <ac:chgData name="Hitesh Pomal" userId="c97de3e0-d85a-40e5-9726-00f99719c5d5" providerId="ADAL" clId="{ACAF6A22-919A-4051-8EBF-473DEDDA2F00}" dt="2023-03-27T06:48:10.399" v="89"/>
          <ac:spMkLst>
            <pc:docMk/>
            <pc:sldMk cId="1670032102" sldId="348"/>
            <ac:spMk id="34" creationId="{1E547BA6-BAE0-43BB-A7CA-60F69CE252F0}"/>
          </ac:spMkLst>
        </pc:spChg>
        <pc:grpChg chg="add del">
          <ac:chgData name="Hitesh Pomal" userId="c97de3e0-d85a-40e5-9726-00f99719c5d5" providerId="ADAL" clId="{ACAF6A22-919A-4051-8EBF-473DEDDA2F00}" dt="2023-03-27T06:48:10.399" v="89"/>
          <ac:grpSpMkLst>
            <pc:docMk/>
            <pc:sldMk cId="1670032102" sldId="348"/>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779701750" sldId="349"/>
        </pc:sldMkLst>
        <pc:spChg chg="add del">
          <ac:chgData name="Hitesh Pomal" userId="c97de3e0-d85a-40e5-9726-00f99719c5d5" providerId="ADAL" clId="{ACAF6A22-919A-4051-8EBF-473DEDDA2F00}" dt="2023-03-27T06:48:10.399" v="89"/>
          <ac:spMkLst>
            <pc:docMk/>
            <pc:sldMk cId="1779701750" sldId="349"/>
            <ac:spMk id="32" creationId="{2B566528-1B12-4246-9431-5C2D7D081168}"/>
          </ac:spMkLst>
        </pc:spChg>
        <pc:spChg chg="add del">
          <ac:chgData name="Hitesh Pomal" userId="c97de3e0-d85a-40e5-9726-00f99719c5d5" providerId="ADAL" clId="{ACAF6A22-919A-4051-8EBF-473DEDDA2F00}" dt="2023-03-27T06:48:10.399" v="89"/>
          <ac:spMkLst>
            <pc:docMk/>
            <pc:sldMk cId="1779701750" sldId="349"/>
            <ac:spMk id="33" creationId="{D3F51FEB-38FB-4F6C-9F7B-2F2AFAB65463}"/>
          </ac:spMkLst>
        </pc:spChg>
        <pc:spChg chg="add del">
          <ac:chgData name="Hitesh Pomal" userId="c97de3e0-d85a-40e5-9726-00f99719c5d5" providerId="ADAL" clId="{ACAF6A22-919A-4051-8EBF-473DEDDA2F00}" dt="2023-03-27T06:48:10.399" v="89"/>
          <ac:spMkLst>
            <pc:docMk/>
            <pc:sldMk cId="1779701750" sldId="349"/>
            <ac:spMk id="34" creationId="{1E547BA6-BAE0-43BB-A7CA-60F69CE252F0}"/>
          </ac:spMkLst>
        </pc:spChg>
        <pc:grpChg chg="add del">
          <ac:chgData name="Hitesh Pomal" userId="c97de3e0-d85a-40e5-9726-00f99719c5d5" providerId="ADAL" clId="{ACAF6A22-919A-4051-8EBF-473DEDDA2F00}" dt="2023-03-27T06:48:10.399" v="89"/>
          <ac:grpSpMkLst>
            <pc:docMk/>
            <pc:sldMk cId="1779701750" sldId="349"/>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612076849" sldId="350"/>
        </pc:sldMkLst>
        <pc:spChg chg="add del">
          <ac:chgData name="Hitesh Pomal" userId="c97de3e0-d85a-40e5-9726-00f99719c5d5" providerId="ADAL" clId="{ACAF6A22-919A-4051-8EBF-473DEDDA2F00}" dt="2023-03-27T06:48:10.399" v="89"/>
          <ac:spMkLst>
            <pc:docMk/>
            <pc:sldMk cId="1612076849" sldId="350"/>
            <ac:spMk id="32" creationId="{2B566528-1B12-4246-9431-5C2D7D081168}"/>
          </ac:spMkLst>
        </pc:spChg>
        <pc:spChg chg="add del">
          <ac:chgData name="Hitesh Pomal" userId="c97de3e0-d85a-40e5-9726-00f99719c5d5" providerId="ADAL" clId="{ACAF6A22-919A-4051-8EBF-473DEDDA2F00}" dt="2023-03-27T06:48:10.399" v="89"/>
          <ac:spMkLst>
            <pc:docMk/>
            <pc:sldMk cId="1612076849" sldId="350"/>
            <ac:spMk id="33" creationId="{D3F51FEB-38FB-4F6C-9F7B-2F2AFAB65463}"/>
          </ac:spMkLst>
        </pc:spChg>
        <pc:spChg chg="add del">
          <ac:chgData name="Hitesh Pomal" userId="c97de3e0-d85a-40e5-9726-00f99719c5d5" providerId="ADAL" clId="{ACAF6A22-919A-4051-8EBF-473DEDDA2F00}" dt="2023-03-27T06:48:10.399" v="89"/>
          <ac:spMkLst>
            <pc:docMk/>
            <pc:sldMk cId="1612076849" sldId="350"/>
            <ac:spMk id="34" creationId="{1E547BA6-BAE0-43BB-A7CA-60F69CE252F0}"/>
          </ac:spMkLst>
        </pc:spChg>
        <pc:grpChg chg="add del">
          <ac:chgData name="Hitesh Pomal" userId="c97de3e0-d85a-40e5-9726-00f99719c5d5" providerId="ADAL" clId="{ACAF6A22-919A-4051-8EBF-473DEDDA2F00}" dt="2023-03-27T06:48:10.399" v="89"/>
          <ac:grpSpMkLst>
            <pc:docMk/>
            <pc:sldMk cId="1612076849" sldId="350"/>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3456660416" sldId="351"/>
        </pc:sldMkLst>
        <pc:spChg chg="add del">
          <ac:chgData name="Hitesh Pomal" userId="c97de3e0-d85a-40e5-9726-00f99719c5d5" providerId="ADAL" clId="{ACAF6A22-919A-4051-8EBF-473DEDDA2F00}" dt="2023-03-27T06:48:10.399" v="89"/>
          <ac:spMkLst>
            <pc:docMk/>
            <pc:sldMk cId="3456660416" sldId="351"/>
            <ac:spMk id="32" creationId="{2B566528-1B12-4246-9431-5C2D7D081168}"/>
          </ac:spMkLst>
        </pc:spChg>
        <pc:spChg chg="add del">
          <ac:chgData name="Hitesh Pomal" userId="c97de3e0-d85a-40e5-9726-00f99719c5d5" providerId="ADAL" clId="{ACAF6A22-919A-4051-8EBF-473DEDDA2F00}" dt="2023-03-27T06:48:10.399" v="89"/>
          <ac:spMkLst>
            <pc:docMk/>
            <pc:sldMk cId="3456660416" sldId="351"/>
            <ac:spMk id="33" creationId="{D3F51FEB-38FB-4F6C-9F7B-2F2AFAB65463}"/>
          </ac:spMkLst>
        </pc:spChg>
        <pc:spChg chg="add del">
          <ac:chgData name="Hitesh Pomal" userId="c97de3e0-d85a-40e5-9726-00f99719c5d5" providerId="ADAL" clId="{ACAF6A22-919A-4051-8EBF-473DEDDA2F00}" dt="2023-03-27T06:48:10.399" v="89"/>
          <ac:spMkLst>
            <pc:docMk/>
            <pc:sldMk cId="3456660416" sldId="351"/>
            <ac:spMk id="34" creationId="{1E547BA6-BAE0-43BB-A7CA-60F69CE252F0}"/>
          </ac:spMkLst>
        </pc:spChg>
        <pc:grpChg chg="add del">
          <ac:chgData name="Hitesh Pomal" userId="c97de3e0-d85a-40e5-9726-00f99719c5d5" providerId="ADAL" clId="{ACAF6A22-919A-4051-8EBF-473DEDDA2F00}" dt="2023-03-27T06:48:10.399" v="89"/>
          <ac:grpSpMkLst>
            <pc:docMk/>
            <pc:sldMk cId="3456660416" sldId="351"/>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3719932755" sldId="352"/>
        </pc:sldMkLst>
        <pc:spChg chg="add del">
          <ac:chgData name="Hitesh Pomal" userId="c97de3e0-d85a-40e5-9726-00f99719c5d5" providerId="ADAL" clId="{ACAF6A22-919A-4051-8EBF-473DEDDA2F00}" dt="2023-03-27T06:48:10.399" v="89"/>
          <ac:spMkLst>
            <pc:docMk/>
            <pc:sldMk cId="3719932755" sldId="352"/>
            <ac:spMk id="32" creationId="{2B566528-1B12-4246-9431-5C2D7D081168}"/>
          </ac:spMkLst>
        </pc:spChg>
        <pc:spChg chg="add del">
          <ac:chgData name="Hitesh Pomal" userId="c97de3e0-d85a-40e5-9726-00f99719c5d5" providerId="ADAL" clId="{ACAF6A22-919A-4051-8EBF-473DEDDA2F00}" dt="2023-03-27T06:48:10.399" v="89"/>
          <ac:spMkLst>
            <pc:docMk/>
            <pc:sldMk cId="3719932755" sldId="352"/>
            <ac:spMk id="33" creationId="{D3F51FEB-38FB-4F6C-9F7B-2F2AFAB65463}"/>
          </ac:spMkLst>
        </pc:spChg>
        <pc:spChg chg="add del">
          <ac:chgData name="Hitesh Pomal" userId="c97de3e0-d85a-40e5-9726-00f99719c5d5" providerId="ADAL" clId="{ACAF6A22-919A-4051-8EBF-473DEDDA2F00}" dt="2023-03-27T06:48:10.399" v="89"/>
          <ac:spMkLst>
            <pc:docMk/>
            <pc:sldMk cId="3719932755" sldId="352"/>
            <ac:spMk id="34" creationId="{1E547BA6-BAE0-43BB-A7CA-60F69CE252F0}"/>
          </ac:spMkLst>
        </pc:spChg>
        <pc:grpChg chg="add del">
          <ac:chgData name="Hitesh Pomal" userId="c97de3e0-d85a-40e5-9726-00f99719c5d5" providerId="ADAL" clId="{ACAF6A22-919A-4051-8EBF-473DEDDA2F00}" dt="2023-03-27T06:48:10.399" v="89"/>
          <ac:grpSpMkLst>
            <pc:docMk/>
            <pc:sldMk cId="3719932755" sldId="352"/>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487449388" sldId="353"/>
        </pc:sldMkLst>
        <pc:spChg chg="add del">
          <ac:chgData name="Hitesh Pomal" userId="c97de3e0-d85a-40e5-9726-00f99719c5d5" providerId="ADAL" clId="{ACAF6A22-919A-4051-8EBF-473DEDDA2F00}" dt="2023-03-27T06:48:10.399" v="89"/>
          <ac:spMkLst>
            <pc:docMk/>
            <pc:sldMk cId="1487449388" sldId="353"/>
            <ac:spMk id="32" creationId="{2B566528-1B12-4246-9431-5C2D7D081168}"/>
          </ac:spMkLst>
        </pc:spChg>
        <pc:spChg chg="add del">
          <ac:chgData name="Hitesh Pomal" userId="c97de3e0-d85a-40e5-9726-00f99719c5d5" providerId="ADAL" clId="{ACAF6A22-919A-4051-8EBF-473DEDDA2F00}" dt="2023-03-27T06:48:10.399" v="89"/>
          <ac:spMkLst>
            <pc:docMk/>
            <pc:sldMk cId="1487449388" sldId="353"/>
            <ac:spMk id="33" creationId="{D3F51FEB-38FB-4F6C-9F7B-2F2AFAB65463}"/>
          </ac:spMkLst>
        </pc:spChg>
        <pc:spChg chg="add del">
          <ac:chgData name="Hitesh Pomal" userId="c97de3e0-d85a-40e5-9726-00f99719c5d5" providerId="ADAL" clId="{ACAF6A22-919A-4051-8EBF-473DEDDA2F00}" dt="2023-03-27T06:48:10.399" v="89"/>
          <ac:spMkLst>
            <pc:docMk/>
            <pc:sldMk cId="1487449388" sldId="353"/>
            <ac:spMk id="34" creationId="{1E547BA6-BAE0-43BB-A7CA-60F69CE252F0}"/>
          </ac:spMkLst>
        </pc:spChg>
        <pc:grpChg chg="add del">
          <ac:chgData name="Hitesh Pomal" userId="c97de3e0-d85a-40e5-9726-00f99719c5d5" providerId="ADAL" clId="{ACAF6A22-919A-4051-8EBF-473DEDDA2F00}" dt="2023-03-27T06:48:10.399" v="89"/>
          <ac:grpSpMkLst>
            <pc:docMk/>
            <pc:sldMk cId="1487449388" sldId="353"/>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3402107058" sldId="355"/>
        </pc:sldMkLst>
        <pc:spChg chg="add del">
          <ac:chgData name="Hitesh Pomal" userId="c97de3e0-d85a-40e5-9726-00f99719c5d5" providerId="ADAL" clId="{ACAF6A22-919A-4051-8EBF-473DEDDA2F00}" dt="2023-03-27T06:48:10.399" v="89"/>
          <ac:spMkLst>
            <pc:docMk/>
            <pc:sldMk cId="3402107058" sldId="355"/>
            <ac:spMk id="32" creationId="{2B566528-1B12-4246-9431-5C2D7D081168}"/>
          </ac:spMkLst>
        </pc:spChg>
        <pc:spChg chg="add del">
          <ac:chgData name="Hitesh Pomal" userId="c97de3e0-d85a-40e5-9726-00f99719c5d5" providerId="ADAL" clId="{ACAF6A22-919A-4051-8EBF-473DEDDA2F00}" dt="2023-03-27T06:48:10.399" v="89"/>
          <ac:spMkLst>
            <pc:docMk/>
            <pc:sldMk cId="3402107058" sldId="355"/>
            <ac:spMk id="33" creationId="{D3F51FEB-38FB-4F6C-9F7B-2F2AFAB65463}"/>
          </ac:spMkLst>
        </pc:spChg>
        <pc:spChg chg="add del">
          <ac:chgData name="Hitesh Pomal" userId="c97de3e0-d85a-40e5-9726-00f99719c5d5" providerId="ADAL" clId="{ACAF6A22-919A-4051-8EBF-473DEDDA2F00}" dt="2023-03-27T06:48:10.399" v="89"/>
          <ac:spMkLst>
            <pc:docMk/>
            <pc:sldMk cId="3402107058" sldId="355"/>
            <ac:spMk id="34" creationId="{1E547BA6-BAE0-43BB-A7CA-60F69CE252F0}"/>
          </ac:spMkLst>
        </pc:spChg>
        <pc:grpChg chg="add del">
          <ac:chgData name="Hitesh Pomal" userId="c97de3e0-d85a-40e5-9726-00f99719c5d5" providerId="ADAL" clId="{ACAF6A22-919A-4051-8EBF-473DEDDA2F00}" dt="2023-03-27T06:48:10.399" v="89"/>
          <ac:grpSpMkLst>
            <pc:docMk/>
            <pc:sldMk cId="3402107058" sldId="355"/>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3751632584" sldId="356"/>
        </pc:sldMkLst>
        <pc:spChg chg="add del">
          <ac:chgData name="Hitesh Pomal" userId="c97de3e0-d85a-40e5-9726-00f99719c5d5" providerId="ADAL" clId="{ACAF6A22-919A-4051-8EBF-473DEDDA2F00}" dt="2023-03-27T06:48:10.399" v="89"/>
          <ac:spMkLst>
            <pc:docMk/>
            <pc:sldMk cId="3751632584" sldId="356"/>
            <ac:spMk id="32" creationId="{2B566528-1B12-4246-9431-5C2D7D081168}"/>
          </ac:spMkLst>
        </pc:spChg>
        <pc:spChg chg="add del">
          <ac:chgData name="Hitesh Pomal" userId="c97de3e0-d85a-40e5-9726-00f99719c5d5" providerId="ADAL" clId="{ACAF6A22-919A-4051-8EBF-473DEDDA2F00}" dt="2023-03-27T06:48:10.399" v="89"/>
          <ac:spMkLst>
            <pc:docMk/>
            <pc:sldMk cId="3751632584" sldId="356"/>
            <ac:spMk id="33" creationId="{D3F51FEB-38FB-4F6C-9F7B-2F2AFAB65463}"/>
          </ac:spMkLst>
        </pc:spChg>
        <pc:spChg chg="add del">
          <ac:chgData name="Hitesh Pomal" userId="c97de3e0-d85a-40e5-9726-00f99719c5d5" providerId="ADAL" clId="{ACAF6A22-919A-4051-8EBF-473DEDDA2F00}" dt="2023-03-27T06:48:10.399" v="89"/>
          <ac:spMkLst>
            <pc:docMk/>
            <pc:sldMk cId="3751632584" sldId="356"/>
            <ac:spMk id="34" creationId="{1E547BA6-BAE0-43BB-A7CA-60F69CE252F0}"/>
          </ac:spMkLst>
        </pc:spChg>
        <pc:grpChg chg="add del">
          <ac:chgData name="Hitesh Pomal" userId="c97de3e0-d85a-40e5-9726-00f99719c5d5" providerId="ADAL" clId="{ACAF6A22-919A-4051-8EBF-473DEDDA2F00}" dt="2023-03-27T06:48:10.399" v="89"/>
          <ac:grpSpMkLst>
            <pc:docMk/>
            <pc:sldMk cId="3751632584" sldId="356"/>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494147089" sldId="357"/>
        </pc:sldMkLst>
        <pc:spChg chg="add del">
          <ac:chgData name="Hitesh Pomal" userId="c97de3e0-d85a-40e5-9726-00f99719c5d5" providerId="ADAL" clId="{ACAF6A22-919A-4051-8EBF-473DEDDA2F00}" dt="2023-03-27T06:48:10.399" v="89"/>
          <ac:spMkLst>
            <pc:docMk/>
            <pc:sldMk cId="1494147089" sldId="357"/>
            <ac:spMk id="32" creationId="{2B566528-1B12-4246-9431-5C2D7D081168}"/>
          </ac:spMkLst>
        </pc:spChg>
        <pc:spChg chg="add del">
          <ac:chgData name="Hitesh Pomal" userId="c97de3e0-d85a-40e5-9726-00f99719c5d5" providerId="ADAL" clId="{ACAF6A22-919A-4051-8EBF-473DEDDA2F00}" dt="2023-03-27T06:48:10.399" v="89"/>
          <ac:spMkLst>
            <pc:docMk/>
            <pc:sldMk cId="1494147089" sldId="357"/>
            <ac:spMk id="33" creationId="{D3F51FEB-38FB-4F6C-9F7B-2F2AFAB65463}"/>
          </ac:spMkLst>
        </pc:spChg>
        <pc:spChg chg="add del">
          <ac:chgData name="Hitesh Pomal" userId="c97de3e0-d85a-40e5-9726-00f99719c5d5" providerId="ADAL" clId="{ACAF6A22-919A-4051-8EBF-473DEDDA2F00}" dt="2023-03-27T06:48:10.399" v="89"/>
          <ac:spMkLst>
            <pc:docMk/>
            <pc:sldMk cId="1494147089" sldId="357"/>
            <ac:spMk id="34" creationId="{1E547BA6-BAE0-43BB-A7CA-60F69CE252F0}"/>
          </ac:spMkLst>
        </pc:spChg>
        <pc:grpChg chg="add del">
          <ac:chgData name="Hitesh Pomal" userId="c97de3e0-d85a-40e5-9726-00f99719c5d5" providerId="ADAL" clId="{ACAF6A22-919A-4051-8EBF-473DEDDA2F00}" dt="2023-03-27T06:48:10.399" v="89"/>
          <ac:grpSpMkLst>
            <pc:docMk/>
            <pc:sldMk cId="1494147089" sldId="357"/>
            <ac:grpSpMk id="41" creationId="{15CBE6EC-46EF-45D9-8E16-DCDC5917CA31}"/>
          </ac:grpSpMkLst>
        </pc:grpChg>
      </pc:sldChg>
      <pc:sldChg chg="addSp delSp add del setBg delDesignElem">
        <pc:chgData name="Hitesh Pomal" userId="c97de3e0-d85a-40e5-9726-00f99719c5d5" providerId="ADAL" clId="{ACAF6A22-919A-4051-8EBF-473DEDDA2F00}" dt="2023-03-27T06:49:58.358" v="94"/>
        <pc:sldMkLst>
          <pc:docMk/>
          <pc:sldMk cId="16829836" sldId="358"/>
        </pc:sldMkLst>
        <pc:spChg chg="add del">
          <ac:chgData name="Hitesh Pomal" userId="c97de3e0-d85a-40e5-9726-00f99719c5d5" providerId="ADAL" clId="{ACAF6A22-919A-4051-8EBF-473DEDDA2F00}" dt="2023-03-27T06:48:10.399" v="89"/>
          <ac:spMkLst>
            <pc:docMk/>
            <pc:sldMk cId="16829836" sldId="358"/>
            <ac:spMk id="32" creationId="{2B566528-1B12-4246-9431-5C2D7D081168}"/>
          </ac:spMkLst>
        </pc:spChg>
        <pc:spChg chg="add del">
          <ac:chgData name="Hitesh Pomal" userId="c97de3e0-d85a-40e5-9726-00f99719c5d5" providerId="ADAL" clId="{ACAF6A22-919A-4051-8EBF-473DEDDA2F00}" dt="2023-03-27T06:48:10.399" v="89"/>
          <ac:spMkLst>
            <pc:docMk/>
            <pc:sldMk cId="16829836" sldId="358"/>
            <ac:spMk id="33" creationId="{D3F51FEB-38FB-4F6C-9F7B-2F2AFAB65463}"/>
          </ac:spMkLst>
        </pc:spChg>
        <pc:spChg chg="add del">
          <ac:chgData name="Hitesh Pomal" userId="c97de3e0-d85a-40e5-9726-00f99719c5d5" providerId="ADAL" clId="{ACAF6A22-919A-4051-8EBF-473DEDDA2F00}" dt="2023-03-27T06:48:10.399" v="89"/>
          <ac:spMkLst>
            <pc:docMk/>
            <pc:sldMk cId="16829836" sldId="358"/>
            <ac:spMk id="34" creationId="{1E547BA6-BAE0-43BB-A7CA-60F69CE252F0}"/>
          </ac:spMkLst>
        </pc:spChg>
        <pc:grpChg chg="add del">
          <ac:chgData name="Hitesh Pomal" userId="c97de3e0-d85a-40e5-9726-00f99719c5d5" providerId="ADAL" clId="{ACAF6A22-919A-4051-8EBF-473DEDDA2F00}" dt="2023-03-27T06:48:10.399" v="89"/>
          <ac:grpSpMkLst>
            <pc:docMk/>
            <pc:sldMk cId="16829836" sldId="358"/>
            <ac:grpSpMk id="41" creationId="{15CBE6EC-46EF-45D9-8E16-DCDC5917CA31}"/>
          </ac:grpSpMkLst>
        </pc:grpChg>
      </pc:sldChg>
      <pc:sldChg chg="add del">
        <pc:chgData name="Hitesh Pomal" userId="c97de3e0-d85a-40e5-9726-00f99719c5d5" providerId="ADAL" clId="{ACAF6A22-919A-4051-8EBF-473DEDDA2F00}" dt="2023-03-27T06:48:32.727" v="90"/>
        <pc:sldMkLst>
          <pc:docMk/>
          <pc:sldMk cId="2620775284" sldId="359"/>
        </pc:sldMkLst>
      </pc:sldChg>
      <pc:sldChg chg="add del">
        <pc:chgData name="Hitesh Pomal" userId="c97de3e0-d85a-40e5-9726-00f99719c5d5" providerId="ADAL" clId="{ACAF6A22-919A-4051-8EBF-473DEDDA2F00}" dt="2023-03-27T06:48:32.727" v="90"/>
        <pc:sldMkLst>
          <pc:docMk/>
          <pc:sldMk cId="4019393571" sldId="360"/>
        </pc:sldMkLst>
      </pc:sldChg>
      <pc:sldChg chg="setBg">
        <pc:chgData name="Hitesh Pomal" userId="c97de3e0-d85a-40e5-9726-00f99719c5d5" providerId="ADAL" clId="{ACAF6A22-919A-4051-8EBF-473DEDDA2F00}" dt="2023-03-27T06:49:58.358" v="94"/>
        <pc:sldMkLst>
          <pc:docMk/>
          <pc:sldMk cId="154902512" sldId="555"/>
        </pc:sldMkLst>
      </pc:sldChg>
      <pc:sldChg chg="addSp delSp add del setBg delDesignElem">
        <pc:chgData name="Hitesh Pomal" userId="c97de3e0-d85a-40e5-9726-00f99719c5d5" providerId="ADAL" clId="{ACAF6A22-919A-4051-8EBF-473DEDDA2F00}" dt="2023-03-27T06:49:58.358" v="94"/>
        <pc:sldMkLst>
          <pc:docMk/>
          <pc:sldMk cId="868278838" sldId="556"/>
        </pc:sldMkLst>
        <pc:spChg chg="add del">
          <ac:chgData name="Hitesh Pomal" userId="c97de3e0-d85a-40e5-9726-00f99719c5d5" providerId="ADAL" clId="{ACAF6A22-919A-4051-8EBF-473DEDDA2F00}" dt="2023-03-27T06:48:10.399" v="89"/>
          <ac:spMkLst>
            <pc:docMk/>
            <pc:sldMk cId="868278838" sldId="556"/>
            <ac:spMk id="28" creationId="{C4C9F2B0-1044-46EB-8AEB-C3BFFDE6C2CC}"/>
          </ac:spMkLst>
        </pc:spChg>
        <pc:spChg chg="add del">
          <ac:chgData name="Hitesh Pomal" userId="c97de3e0-d85a-40e5-9726-00f99719c5d5" providerId="ADAL" clId="{ACAF6A22-919A-4051-8EBF-473DEDDA2F00}" dt="2023-03-27T06:48:10.399" v="89"/>
          <ac:spMkLst>
            <pc:docMk/>
            <pc:sldMk cId="868278838" sldId="556"/>
            <ac:spMk id="29" creationId="{8C790BE2-4E4F-4AAF-81A2-4A6F4885EBE6}"/>
          </ac:spMkLst>
        </pc:spChg>
        <pc:spChg chg="add del">
          <ac:chgData name="Hitesh Pomal" userId="c97de3e0-d85a-40e5-9726-00f99719c5d5" providerId="ADAL" clId="{ACAF6A22-919A-4051-8EBF-473DEDDA2F00}" dt="2023-03-27T06:48:10.399" v="89"/>
          <ac:spMkLst>
            <pc:docMk/>
            <pc:sldMk cId="868278838" sldId="556"/>
            <ac:spMk id="30" creationId="{32B3ACB3-D689-442E-8A40-8680B0FEB8A2}"/>
          </ac:spMkLst>
        </pc:spChg>
        <pc:spChg chg="add del">
          <ac:chgData name="Hitesh Pomal" userId="c97de3e0-d85a-40e5-9726-00f99719c5d5" providerId="ADAL" clId="{ACAF6A22-919A-4051-8EBF-473DEDDA2F00}" dt="2023-03-27T06:48:10.399" v="89"/>
          <ac:spMkLst>
            <pc:docMk/>
            <pc:sldMk cId="868278838" sldId="556"/>
            <ac:spMk id="31" creationId="{D28B54C3-B57B-472A-B96E-1FCB67093DC2}"/>
          </ac:spMkLst>
        </pc:spChg>
        <pc:spChg chg="add del">
          <ac:chgData name="Hitesh Pomal" userId="c97de3e0-d85a-40e5-9726-00f99719c5d5" providerId="ADAL" clId="{ACAF6A22-919A-4051-8EBF-473DEDDA2F00}" dt="2023-03-27T06:48:10.399" v="89"/>
          <ac:spMkLst>
            <pc:docMk/>
            <pc:sldMk cId="868278838" sldId="556"/>
            <ac:spMk id="32" creationId="{7DB3C429-F8DA-49B9-AF84-21996FCF78B5}"/>
          </ac:spMkLst>
        </pc:spChg>
      </pc:sldChg>
      <pc:sldChg chg="addSp delSp add del setBg delDesignElem">
        <pc:chgData name="Hitesh Pomal" userId="c97de3e0-d85a-40e5-9726-00f99719c5d5" providerId="ADAL" clId="{ACAF6A22-919A-4051-8EBF-473DEDDA2F00}" dt="2023-03-27T06:49:58.358" v="94"/>
        <pc:sldMkLst>
          <pc:docMk/>
          <pc:sldMk cId="3700956652" sldId="557"/>
        </pc:sldMkLst>
        <pc:spChg chg="add del">
          <ac:chgData name="Hitesh Pomal" userId="c97de3e0-d85a-40e5-9726-00f99719c5d5" providerId="ADAL" clId="{ACAF6A22-919A-4051-8EBF-473DEDDA2F00}" dt="2023-03-27T06:48:10.399" v="89"/>
          <ac:spMkLst>
            <pc:docMk/>
            <pc:sldMk cId="3700956652" sldId="557"/>
            <ac:spMk id="76" creationId="{53B021B3-DE93-4AB7-8A18-CF5F1CED88B8}"/>
          </ac:spMkLst>
        </pc:spChg>
        <pc:spChg chg="add del">
          <ac:chgData name="Hitesh Pomal" userId="c97de3e0-d85a-40e5-9726-00f99719c5d5" providerId="ADAL" clId="{ACAF6A22-919A-4051-8EBF-473DEDDA2F00}" dt="2023-03-27T06:48:10.399" v="89"/>
          <ac:spMkLst>
            <pc:docMk/>
            <pc:sldMk cId="3700956652" sldId="557"/>
            <ac:spMk id="77" creationId="{52D502E5-F6B4-4D58-B4AE-FC466FF15EE8}"/>
          </ac:spMkLst>
        </pc:spChg>
        <pc:spChg chg="add del">
          <ac:chgData name="Hitesh Pomal" userId="c97de3e0-d85a-40e5-9726-00f99719c5d5" providerId="ADAL" clId="{ACAF6A22-919A-4051-8EBF-473DEDDA2F00}" dt="2023-03-27T06:48:10.399" v="89"/>
          <ac:spMkLst>
            <pc:docMk/>
            <pc:sldMk cId="3700956652" sldId="557"/>
            <ac:spMk id="78" creationId="{9DECDBF4-02B6-4BB4-B65B-B8107AD6A9E8}"/>
          </ac:spMkLst>
        </pc:spChg>
      </pc:sldChg>
      <pc:sldChg chg="addSp delSp add del setBg delDesignElem">
        <pc:chgData name="Hitesh Pomal" userId="c97de3e0-d85a-40e5-9726-00f99719c5d5" providerId="ADAL" clId="{ACAF6A22-919A-4051-8EBF-473DEDDA2F00}" dt="2023-03-27T06:49:58.358" v="94"/>
        <pc:sldMkLst>
          <pc:docMk/>
          <pc:sldMk cId="1782905505" sldId="558"/>
        </pc:sldMkLst>
        <pc:spChg chg="add del">
          <ac:chgData name="Hitesh Pomal" userId="c97de3e0-d85a-40e5-9726-00f99719c5d5" providerId="ADAL" clId="{ACAF6A22-919A-4051-8EBF-473DEDDA2F00}" dt="2023-03-27T06:48:10.399" v="89"/>
          <ac:spMkLst>
            <pc:docMk/>
            <pc:sldMk cId="1782905505" sldId="558"/>
            <ac:spMk id="17" creationId="{BACC6370-2D7E-4714-9D71-7542949D7D5D}"/>
          </ac:spMkLst>
        </pc:spChg>
        <pc:spChg chg="add del">
          <ac:chgData name="Hitesh Pomal" userId="c97de3e0-d85a-40e5-9726-00f99719c5d5" providerId="ADAL" clId="{ACAF6A22-919A-4051-8EBF-473DEDDA2F00}" dt="2023-03-27T06:48:10.399" v="89"/>
          <ac:spMkLst>
            <pc:docMk/>
            <pc:sldMk cId="1782905505" sldId="558"/>
            <ac:spMk id="19" creationId="{F68B3F68-107C-434F-AA38-110D5EA91B85}"/>
          </ac:spMkLst>
        </pc:spChg>
        <pc:spChg chg="add del">
          <ac:chgData name="Hitesh Pomal" userId="c97de3e0-d85a-40e5-9726-00f99719c5d5" providerId="ADAL" clId="{ACAF6A22-919A-4051-8EBF-473DEDDA2F00}" dt="2023-03-27T06:48:10.399" v="89"/>
          <ac:spMkLst>
            <pc:docMk/>
            <pc:sldMk cId="1782905505" sldId="558"/>
            <ac:spMk id="21" creationId="{AAD0DBB9-1A4B-4391-81D4-CB19F9AB918A}"/>
          </ac:spMkLst>
        </pc:spChg>
        <pc:spChg chg="add del">
          <ac:chgData name="Hitesh Pomal" userId="c97de3e0-d85a-40e5-9726-00f99719c5d5" providerId="ADAL" clId="{ACAF6A22-919A-4051-8EBF-473DEDDA2F00}" dt="2023-03-27T06:48:10.399" v="89"/>
          <ac:spMkLst>
            <pc:docMk/>
            <pc:sldMk cId="1782905505" sldId="558"/>
            <ac:spMk id="23" creationId="{063BBA22-50EA-4C4D-BE05-F1CE4E63AA56}"/>
          </ac:spMkLst>
        </pc:spChg>
      </pc:sldChg>
      <pc:sldMasterChg chg="setBg modSldLayout">
        <pc:chgData name="Hitesh Pomal" userId="c97de3e0-d85a-40e5-9726-00f99719c5d5" providerId="ADAL" clId="{ACAF6A22-919A-4051-8EBF-473DEDDA2F00}" dt="2023-03-27T06:49:58.358" v="94"/>
        <pc:sldMasterMkLst>
          <pc:docMk/>
          <pc:sldMasterMk cId="2977669753" sldId="2147483648"/>
        </pc:sldMasterMkLst>
        <pc:sldLayoutChg chg="setBg">
          <pc:chgData name="Hitesh Pomal" userId="c97de3e0-d85a-40e5-9726-00f99719c5d5" providerId="ADAL" clId="{ACAF6A22-919A-4051-8EBF-473DEDDA2F00}" dt="2023-03-27T06:49:58.358" v="94"/>
          <pc:sldLayoutMkLst>
            <pc:docMk/>
            <pc:sldMasterMk cId="2977669753" sldId="2147483648"/>
            <pc:sldLayoutMk cId="3244103213" sldId="2147483649"/>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3929562953" sldId="2147483650"/>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2210015120" sldId="2147483651"/>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1470715798" sldId="2147483652"/>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3591984245" sldId="2147483653"/>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3530113011" sldId="2147483654"/>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1342959691" sldId="2147483655"/>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502783756" sldId="2147483656"/>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3714818436" sldId="2147483657"/>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1806271960" sldId="2147483658"/>
          </pc:sldLayoutMkLst>
        </pc:sldLayoutChg>
        <pc:sldLayoutChg chg="setBg">
          <pc:chgData name="Hitesh Pomal" userId="c97de3e0-d85a-40e5-9726-00f99719c5d5" providerId="ADAL" clId="{ACAF6A22-919A-4051-8EBF-473DEDDA2F00}" dt="2023-03-27T06:49:58.358" v="94"/>
          <pc:sldLayoutMkLst>
            <pc:docMk/>
            <pc:sldMasterMk cId="2977669753" sldId="2147483648"/>
            <pc:sldLayoutMk cId="2027341353" sldId="2147483659"/>
          </pc:sldLayoutMkLst>
        </pc:sldLayoutChg>
      </pc:sldMasterChg>
    </pc:docChg>
  </pc:docChgLst>
  <pc:docChgLst>
    <pc:chgData name="Hitesh Pomal" userId="c97de3e0-d85a-40e5-9726-00f99719c5d5" providerId="ADAL" clId="{0691722C-3A7A-4031-8960-12C5A52A763B}"/>
    <pc:docChg chg="undo custSel addSld delSld modSld sldOrd">
      <pc:chgData name="Hitesh Pomal" userId="c97de3e0-d85a-40e5-9726-00f99719c5d5" providerId="ADAL" clId="{0691722C-3A7A-4031-8960-12C5A52A763B}" dt="2023-03-22T08:32:02.065" v="6566" actId="47"/>
      <pc:docMkLst>
        <pc:docMk/>
      </pc:docMkLst>
      <pc:sldChg chg="addSp delSp modSp new mod setBg setClrOvrMap">
        <pc:chgData name="Hitesh Pomal" userId="c97de3e0-d85a-40e5-9726-00f99719c5d5" providerId="ADAL" clId="{0691722C-3A7A-4031-8960-12C5A52A763B}" dt="2023-03-21T10:47:06.415" v="1679" actId="26606"/>
        <pc:sldMkLst>
          <pc:docMk/>
          <pc:sldMk cId="3173715303" sldId="256"/>
        </pc:sldMkLst>
        <pc:spChg chg="mod">
          <ac:chgData name="Hitesh Pomal" userId="c97de3e0-d85a-40e5-9726-00f99719c5d5" providerId="ADAL" clId="{0691722C-3A7A-4031-8960-12C5A52A763B}" dt="2023-03-21T10:47:06.415" v="1679" actId="26606"/>
          <ac:spMkLst>
            <pc:docMk/>
            <pc:sldMk cId="3173715303" sldId="256"/>
            <ac:spMk id="2" creationId="{06790E61-BA4C-1EFD-4A93-7E087CA1781D}"/>
          </ac:spMkLst>
        </pc:spChg>
        <pc:spChg chg="del">
          <ac:chgData name="Hitesh Pomal" userId="c97de3e0-d85a-40e5-9726-00f99719c5d5" providerId="ADAL" clId="{0691722C-3A7A-4031-8960-12C5A52A763B}" dt="2023-03-21T10:11:46.979" v="1657" actId="21"/>
          <ac:spMkLst>
            <pc:docMk/>
            <pc:sldMk cId="3173715303" sldId="256"/>
            <ac:spMk id="3" creationId="{3B6E53E7-0F81-F66B-862B-F8666B3959E0}"/>
          </ac:spMkLst>
        </pc:spChg>
        <pc:spChg chg="add del">
          <ac:chgData name="Hitesh Pomal" userId="c97de3e0-d85a-40e5-9726-00f99719c5d5" providerId="ADAL" clId="{0691722C-3A7A-4031-8960-12C5A52A763B}" dt="2023-03-21T10:47:06.415" v="1679" actId="26606"/>
          <ac:spMkLst>
            <pc:docMk/>
            <pc:sldMk cId="3173715303" sldId="256"/>
            <ac:spMk id="7" creationId="{66B332A4-D438-4773-A77F-5ED49A448D9D}"/>
          </ac:spMkLst>
        </pc:spChg>
        <pc:spChg chg="add del">
          <ac:chgData name="Hitesh Pomal" userId="c97de3e0-d85a-40e5-9726-00f99719c5d5" providerId="ADAL" clId="{0691722C-3A7A-4031-8960-12C5A52A763B}" dt="2023-03-21T10:47:06.415" v="1679" actId="26606"/>
          <ac:spMkLst>
            <pc:docMk/>
            <pc:sldMk cId="3173715303" sldId="256"/>
            <ac:spMk id="9" creationId="{DF9AD32D-FF05-44F4-BD4D-9CEE89B71EB9}"/>
          </ac:spMkLst>
        </pc:spChg>
        <pc:spChg chg="add del">
          <ac:chgData name="Hitesh Pomal" userId="c97de3e0-d85a-40e5-9726-00f99719c5d5" providerId="ADAL" clId="{0691722C-3A7A-4031-8960-12C5A52A763B}" dt="2023-03-21T10:47:06.400" v="1678" actId="26606"/>
          <ac:spMkLst>
            <pc:docMk/>
            <pc:sldMk cId="3173715303" sldId="256"/>
            <ac:spMk id="14" creationId="{8E2CC403-21CD-41DF-BAC4-329D7FF03C5C}"/>
          </ac:spMkLst>
        </pc:spChg>
        <pc:spChg chg="add">
          <ac:chgData name="Hitesh Pomal" userId="c97de3e0-d85a-40e5-9726-00f99719c5d5" providerId="ADAL" clId="{0691722C-3A7A-4031-8960-12C5A52A763B}" dt="2023-03-21T10:47:06.415" v="1679" actId="26606"/>
          <ac:spMkLst>
            <pc:docMk/>
            <pc:sldMk cId="3173715303" sldId="256"/>
            <ac:spMk id="20" creationId="{646273DA-F933-4D17-A5FE-B1EF87FD7A20}"/>
          </ac:spMkLst>
        </pc:spChg>
        <pc:spChg chg="add del">
          <ac:chgData name="Hitesh Pomal" userId="c97de3e0-d85a-40e5-9726-00f99719c5d5" providerId="ADAL" clId="{0691722C-3A7A-4031-8960-12C5A52A763B}" dt="2023-03-21T10:47:06.400" v="1678" actId="26606"/>
          <ac:spMkLst>
            <pc:docMk/>
            <pc:sldMk cId="3173715303" sldId="256"/>
            <ac:spMk id="21" creationId="{7653717E-6F8C-43E0-9893-C03AE87D18D6}"/>
          </ac:spMkLst>
        </pc:spChg>
        <pc:spChg chg="add del">
          <ac:chgData name="Hitesh Pomal" userId="c97de3e0-d85a-40e5-9726-00f99719c5d5" providerId="ADAL" clId="{0691722C-3A7A-4031-8960-12C5A52A763B}" dt="2023-03-21T10:47:06.400" v="1678" actId="26606"/>
          <ac:spMkLst>
            <pc:docMk/>
            <pc:sldMk cId="3173715303" sldId="256"/>
            <ac:spMk id="23" creationId="{35BB14B4-EC3F-47C7-9AF3-B0E017B75C42}"/>
          </ac:spMkLst>
        </pc:spChg>
        <pc:spChg chg="add">
          <ac:chgData name="Hitesh Pomal" userId="c97de3e0-d85a-40e5-9726-00f99719c5d5" providerId="ADAL" clId="{0691722C-3A7A-4031-8960-12C5A52A763B}" dt="2023-03-21T10:47:06.415" v="1679" actId="26606"/>
          <ac:spMkLst>
            <pc:docMk/>
            <pc:sldMk cId="3173715303" sldId="256"/>
            <ac:spMk id="25" creationId="{F12E7CC5-C78B-4EBD-9565-3FA00FAA6CF2}"/>
          </ac:spMkLst>
        </pc:spChg>
        <pc:spChg chg="add">
          <ac:chgData name="Hitesh Pomal" userId="c97de3e0-d85a-40e5-9726-00f99719c5d5" providerId="ADAL" clId="{0691722C-3A7A-4031-8960-12C5A52A763B}" dt="2023-03-21T10:47:06.415" v="1679" actId="26606"/>
          <ac:spMkLst>
            <pc:docMk/>
            <pc:sldMk cId="3173715303" sldId="256"/>
            <ac:spMk id="26" creationId="{3A4529A5-F675-429F-8044-01372BB13422}"/>
          </ac:spMkLst>
        </pc:spChg>
        <pc:spChg chg="add">
          <ac:chgData name="Hitesh Pomal" userId="c97de3e0-d85a-40e5-9726-00f99719c5d5" providerId="ADAL" clId="{0691722C-3A7A-4031-8960-12C5A52A763B}" dt="2023-03-21T10:47:06.415" v="1679" actId="26606"/>
          <ac:spMkLst>
            <pc:docMk/>
            <pc:sldMk cId="3173715303" sldId="256"/>
            <ac:spMk id="27" creationId="{32C5B66D-E390-4A14-AB60-69626CBF294E}"/>
          </ac:spMkLst>
        </pc:spChg>
        <pc:grpChg chg="add del">
          <ac:chgData name="Hitesh Pomal" userId="c97de3e0-d85a-40e5-9726-00f99719c5d5" providerId="ADAL" clId="{0691722C-3A7A-4031-8960-12C5A52A763B}" dt="2023-03-21T10:47:06.400" v="1678" actId="26606"/>
          <ac:grpSpMkLst>
            <pc:docMk/>
            <pc:sldMk cId="3173715303" sldId="256"/>
            <ac:grpSpMk id="16" creationId="{B13AA5FE-3FFC-4725-9ADD-E428544EC61B}"/>
          </ac:grpSpMkLst>
        </pc:grpChg>
      </pc:sldChg>
      <pc:sldChg chg="addSp modSp new mod setBg">
        <pc:chgData name="Hitesh Pomal" userId="c97de3e0-d85a-40e5-9726-00f99719c5d5" providerId="ADAL" clId="{0691722C-3A7A-4031-8960-12C5A52A763B}" dt="2023-03-22T07:37:03.673" v="6272" actId="123"/>
        <pc:sldMkLst>
          <pc:docMk/>
          <pc:sldMk cId="2731667705" sldId="257"/>
        </pc:sldMkLst>
        <pc:spChg chg="mod">
          <ac:chgData name="Hitesh Pomal" userId="c97de3e0-d85a-40e5-9726-00f99719c5d5" providerId="ADAL" clId="{0691722C-3A7A-4031-8960-12C5A52A763B}" dt="2023-03-21T10:12:23.966" v="1661" actId="26606"/>
          <ac:spMkLst>
            <pc:docMk/>
            <pc:sldMk cId="2731667705" sldId="257"/>
            <ac:spMk id="2" creationId="{2F20FAFF-69B3-8004-D8CB-EC07624E0CBB}"/>
          </ac:spMkLst>
        </pc:spChg>
        <pc:spChg chg="mod">
          <ac:chgData name="Hitesh Pomal" userId="c97de3e0-d85a-40e5-9726-00f99719c5d5" providerId="ADAL" clId="{0691722C-3A7A-4031-8960-12C5A52A763B}" dt="2023-03-22T07:37:03.673" v="6272" actId="123"/>
          <ac:spMkLst>
            <pc:docMk/>
            <pc:sldMk cId="2731667705" sldId="257"/>
            <ac:spMk id="3" creationId="{A478FA31-5B76-9E1F-490B-9E6C88DD1570}"/>
          </ac:spMkLst>
        </pc:spChg>
        <pc:spChg chg="add">
          <ac:chgData name="Hitesh Pomal" userId="c97de3e0-d85a-40e5-9726-00f99719c5d5" providerId="ADAL" clId="{0691722C-3A7A-4031-8960-12C5A52A763B}" dt="2023-03-21T10:12:23.966" v="1661" actId="26606"/>
          <ac:spMkLst>
            <pc:docMk/>
            <pc:sldMk cId="2731667705" sldId="257"/>
            <ac:spMk id="8" creationId="{E92FEB64-6EEA-4759-B4A4-BD2C1E660BA8}"/>
          </ac:spMkLst>
        </pc:spChg>
        <pc:spChg chg="add">
          <ac:chgData name="Hitesh Pomal" userId="c97de3e0-d85a-40e5-9726-00f99719c5d5" providerId="ADAL" clId="{0691722C-3A7A-4031-8960-12C5A52A763B}" dt="2023-03-21T10:12:23.966" v="1661" actId="26606"/>
          <ac:spMkLst>
            <pc:docMk/>
            <pc:sldMk cId="2731667705" sldId="257"/>
            <ac:spMk id="10" creationId="{B10BB131-AC8E-4A8E-A5D1-36260F720C3B}"/>
          </ac:spMkLst>
        </pc:spChg>
        <pc:spChg chg="add">
          <ac:chgData name="Hitesh Pomal" userId="c97de3e0-d85a-40e5-9726-00f99719c5d5" providerId="ADAL" clId="{0691722C-3A7A-4031-8960-12C5A52A763B}" dt="2023-03-21T10:12:23.966" v="1661" actId="26606"/>
          <ac:spMkLst>
            <pc:docMk/>
            <pc:sldMk cId="2731667705" sldId="257"/>
            <ac:spMk id="12" creationId="{14847E93-7DC1-4D4B-8829-B19AA7137C50}"/>
          </ac:spMkLst>
        </pc:spChg>
        <pc:spChg chg="add">
          <ac:chgData name="Hitesh Pomal" userId="c97de3e0-d85a-40e5-9726-00f99719c5d5" providerId="ADAL" clId="{0691722C-3A7A-4031-8960-12C5A52A763B}" dt="2023-03-21T10:12:23.966" v="1661" actId="26606"/>
          <ac:spMkLst>
            <pc:docMk/>
            <pc:sldMk cId="2731667705" sldId="257"/>
            <ac:spMk id="14" creationId="{5566D6E1-03A1-4D73-A4E0-35D74D568A04}"/>
          </ac:spMkLst>
        </pc:spChg>
        <pc:spChg chg="add">
          <ac:chgData name="Hitesh Pomal" userId="c97de3e0-d85a-40e5-9726-00f99719c5d5" providerId="ADAL" clId="{0691722C-3A7A-4031-8960-12C5A52A763B}" dt="2023-03-21T10:12:23.966" v="1661" actId="26606"/>
          <ac:spMkLst>
            <pc:docMk/>
            <pc:sldMk cId="2731667705" sldId="257"/>
            <ac:spMk id="16" creationId="{9F835A99-04AC-494A-A572-AFE8413CC938}"/>
          </ac:spMkLst>
        </pc:spChg>
        <pc:spChg chg="add">
          <ac:chgData name="Hitesh Pomal" userId="c97de3e0-d85a-40e5-9726-00f99719c5d5" providerId="ADAL" clId="{0691722C-3A7A-4031-8960-12C5A52A763B}" dt="2023-03-21T10:12:23.966" v="1661" actId="26606"/>
          <ac:spMkLst>
            <pc:docMk/>
            <pc:sldMk cId="2731667705" sldId="257"/>
            <ac:spMk id="18" creationId="{7B786209-1B0B-4CA9-9BDD-F7327066A84D}"/>
          </ac:spMkLst>
        </pc:spChg>
        <pc:spChg chg="add">
          <ac:chgData name="Hitesh Pomal" userId="c97de3e0-d85a-40e5-9726-00f99719c5d5" providerId="ADAL" clId="{0691722C-3A7A-4031-8960-12C5A52A763B}" dt="2023-03-21T10:12:23.966" v="1661" actId="26606"/>
          <ac:spMkLst>
            <pc:docMk/>
            <pc:sldMk cId="2731667705" sldId="257"/>
            <ac:spMk id="20" creationId="{2D2964BB-484D-45AE-AD66-D407D0629652}"/>
          </ac:spMkLst>
        </pc:spChg>
        <pc:spChg chg="add">
          <ac:chgData name="Hitesh Pomal" userId="c97de3e0-d85a-40e5-9726-00f99719c5d5" providerId="ADAL" clId="{0691722C-3A7A-4031-8960-12C5A52A763B}" dt="2023-03-21T10:12:23.966" v="1661" actId="26606"/>
          <ac:spMkLst>
            <pc:docMk/>
            <pc:sldMk cId="2731667705" sldId="257"/>
            <ac:spMk id="22" creationId="{6691AC69-A76E-4DAB-B565-468B6B87ACF3}"/>
          </ac:spMkLst>
        </pc:spChg>
      </pc:sldChg>
      <pc:sldChg chg="addSp delSp modSp new mod setBg">
        <pc:chgData name="Hitesh Pomal" userId="c97de3e0-d85a-40e5-9726-00f99719c5d5" providerId="ADAL" clId="{0691722C-3A7A-4031-8960-12C5A52A763B}" dt="2023-03-22T07:37:14.941" v="6273" actId="123"/>
        <pc:sldMkLst>
          <pc:docMk/>
          <pc:sldMk cId="3196677984" sldId="258"/>
        </pc:sldMkLst>
        <pc:spChg chg="mod">
          <ac:chgData name="Hitesh Pomal" userId="c97de3e0-d85a-40e5-9726-00f99719c5d5" providerId="ADAL" clId="{0691722C-3A7A-4031-8960-12C5A52A763B}" dt="2023-03-21T10:14:27.876" v="1674" actId="26606"/>
          <ac:spMkLst>
            <pc:docMk/>
            <pc:sldMk cId="3196677984" sldId="258"/>
            <ac:spMk id="2" creationId="{BC3D4D54-18AA-2EFC-E453-491CD162B5CA}"/>
          </ac:spMkLst>
        </pc:spChg>
        <pc:spChg chg="mod">
          <ac:chgData name="Hitesh Pomal" userId="c97de3e0-d85a-40e5-9726-00f99719c5d5" providerId="ADAL" clId="{0691722C-3A7A-4031-8960-12C5A52A763B}" dt="2023-03-22T07:37:14.941" v="6273" actId="123"/>
          <ac:spMkLst>
            <pc:docMk/>
            <pc:sldMk cId="3196677984" sldId="258"/>
            <ac:spMk id="3" creationId="{5276E40B-BD96-256C-6200-D34D92FEE1A5}"/>
          </ac:spMkLst>
        </pc:spChg>
        <pc:spChg chg="add del">
          <ac:chgData name="Hitesh Pomal" userId="c97de3e0-d85a-40e5-9726-00f99719c5d5" providerId="ADAL" clId="{0691722C-3A7A-4031-8960-12C5A52A763B}" dt="2023-03-21T10:12:31.972" v="1663" actId="26606"/>
          <ac:spMkLst>
            <pc:docMk/>
            <pc:sldMk cId="3196677984" sldId="258"/>
            <ac:spMk id="8" creationId="{E92FEB64-6EEA-4759-B4A4-BD2C1E660BA8}"/>
          </ac:spMkLst>
        </pc:spChg>
        <pc:spChg chg="add del">
          <ac:chgData name="Hitesh Pomal" userId="c97de3e0-d85a-40e5-9726-00f99719c5d5" providerId="ADAL" clId="{0691722C-3A7A-4031-8960-12C5A52A763B}" dt="2023-03-21T10:12:31.972" v="1663" actId="26606"/>
          <ac:spMkLst>
            <pc:docMk/>
            <pc:sldMk cId="3196677984" sldId="258"/>
            <ac:spMk id="10" creationId="{B10BB131-AC8E-4A8E-A5D1-36260F720C3B}"/>
          </ac:spMkLst>
        </pc:spChg>
        <pc:spChg chg="add del">
          <ac:chgData name="Hitesh Pomal" userId="c97de3e0-d85a-40e5-9726-00f99719c5d5" providerId="ADAL" clId="{0691722C-3A7A-4031-8960-12C5A52A763B}" dt="2023-03-21T10:12:31.972" v="1663" actId="26606"/>
          <ac:spMkLst>
            <pc:docMk/>
            <pc:sldMk cId="3196677984" sldId="258"/>
            <ac:spMk id="12" creationId="{14847E93-7DC1-4D4B-8829-B19AA7137C50}"/>
          </ac:spMkLst>
        </pc:spChg>
        <pc:spChg chg="add del">
          <ac:chgData name="Hitesh Pomal" userId="c97de3e0-d85a-40e5-9726-00f99719c5d5" providerId="ADAL" clId="{0691722C-3A7A-4031-8960-12C5A52A763B}" dt="2023-03-21T10:12:31.972" v="1663" actId="26606"/>
          <ac:spMkLst>
            <pc:docMk/>
            <pc:sldMk cId="3196677984" sldId="258"/>
            <ac:spMk id="14" creationId="{5566D6E1-03A1-4D73-A4E0-35D74D568A04}"/>
          </ac:spMkLst>
        </pc:spChg>
        <pc:spChg chg="add del">
          <ac:chgData name="Hitesh Pomal" userId="c97de3e0-d85a-40e5-9726-00f99719c5d5" providerId="ADAL" clId="{0691722C-3A7A-4031-8960-12C5A52A763B}" dt="2023-03-21T10:12:31.972" v="1663" actId="26606"/>
          <ac:spMkLst>
            <pc:docMk/>
            <pc:sldMk cId="3196677984" sldId="258"/>
            <ac:spMk id="16" creationId="{9F835A99-04AC-494A-A572-AFE8413CC938}"/>
          </ac:spMkLst>
        </pc:spChg>
        <pc:spChg chg="add del">
          <ac:chgData name="Hitesh Pomal" userId="c97de3e0-d85a-40e5-9726-00f99719c5d5" providerId="ADAL" clId="{0691722C-3A7A-4031-8960-12C5A52A763B}" dt="2023-03-21T10:12:31.972" v="1663" actId="26606"/>
          <ac:spMkLst>
            <pc:docMk/>
            <pc:sldMk cId="3196677984" sldId="258"/>
            <ac:spMk id="18" creationId="{7B786209-1B0B-4CA9-9BDD-F7327066A84D}"/>
          </ac:spMkLst>
        </pc:spChg>
        <pc:spChg chg="add del">
          <ac:chgData name="Hitesh Pomal" userId="c97de3e0-d85a-40e5-9726-00f99719c5d5" providerId="ADAL" clId="{0691722C-3A7A-4031-8960-12C5A52A763B}" dt="2023-03-21T10:12:31.972" v="1663" actId="26606"/>
          <ac:spMkLst>
            <pc:docMk/>
            <pc:sldMk cId="3196677984" sldId="258"/>
            <ac:spMk id="20" creationId="{2D2964BB-484D-45AE-AD66-D407D0629652}"/>
          </ac:spMkLst>
        </pc:spChg>
        <pc:spChg chg="add del">
          <ac:chgData name="Hitesh Pomal" userId="c97de3e0-d85a-40e5-9726-00f99719c5d5" providerId="ADAL" clId="{0691722C-3A7A-4031-8960-12C5A52A763B}" dt="2023-03-21T10:12:31.972" v="1663" actId="26606"/>
          <ac:spMkLst>
            <pc:docMk/>
            <pc:sldMk cId="3196677984" sldId="258"/>
            <ac:spMk id="22" creationId="{6691AC69-A76E-4DAB-B565-468B6B87ACF3}"/>
          </ac:spMkLst>
        </pc:spChg>
        <pc:spChg chg="add del">
          <ac:chgData name="Hitesh Pomal" userId="c97de3e0-d85a-40e5-9726-00f99719c5d5" providerId="ADAL" clId="{0691722C-3A7A-4031-8960-12C5A52A763B}" dt="2023-03-21T10:12:35.651" v="1665" actId="26606"/>
          <ac:spMkLst>
            <pc:docMk/>
            <pc:sldMk cId="3196677984" sldId="258"/>
            <ac:spMk id="24" creationId="{C2554CA6-288E-4202-BC52-2E5A8F0C0AED}"/>
          </ac:spMkLst>
        </pc:spChg>
        <pc:spChg chg="add del">
          <ac:chgData name="Hitesh Pomal" userId="c97de3e0-d85a-40e5-9726-00f99719c5d5" providerId="ADAL" clId="{0691722C-3A7A-4031-8960-12C5A52A763B}" dt="2023-03-21T10:12:35.651" v="1665" actId="26606"/>
          <ac:spMkLst>
            <pc:docMk/>
            <pc:sldMk cId="3196677984" sldId="258"/>
            <ac:spMk id="25" creationId="{B10BB131-AC8E-4A8E-A5D1-36260F720C3B}"/>
          </ac:spMkLst>
        </pc:spChg>
        <pc:spChg chg="add del">
          <ac:chgData name="Hitesh Pomal" userId="c97de3e0-d85a-40e5-9726-00f99719c5d5" providerId="ADAL" clId="{0691722C-3A7A-4031-8960-12C5A52A763B}" dt="2023-03-21T10:12:35.651" v="1665" actId="26606"/>
          <ac:spMkLst>
            <pc:docMk/>
            <pc:sldMk cId="3196677984" sldId="258"/>
            <ac:spMk id="26" creationId="{5B7778FC-632E-4DCA-A7CB-0D7731CCF970}"/>
          </ac:spMkLst>
        </pc:spChg>
        <pc:spChg chg="add del">
          <ac:chgData name="Hitesh Pomal" userId="c97de3e0-d85a-40e5-9726-00f99719c5d5" providerId="ADAL" clId="{0691722C-3A7A-4031-8960-12C5A52A763B}" dt="2023-03-21T10:12:35.651" v="1665" actId="26606"/>
          <ac:spMkLst>
            <pc:docMk/>
            <pc:sldMk cId="3196677984" sldId="258"/>
            <ac:spMk id="27" creationId="{FA23A907-97FB-4A8F-880A-DD77401C4296}"/>
          </ac:spMkLst>
        </pc:spChg>
        <pc:spChg chg="add del">
          <ac:chgData name="Hitesh Pomal" userId="c97de3e0-d85a-40e5-9726-00f99719c5d5" providerId="ADAL" clId="{0691722C-3A7A-4031-8960-12C5A52A763B}" dt="2023-03-21T10:14:27.876" v="1674" actId="26606"/>
          <ac:spMkLst>
            <pc:docMk/>
            <pc:sldMk cId="3196677984" sldId="258"/>
            <ac:spMk id="29" creationId="{F837543A-6020-4505-A233-C9DB4BF74011}"/>
          </ac:spMkLst>
        </pc:spChg>
        <pc:spChg chg="add del">
          <ac:chgData name="Hitesh Pomal" userId="c97de3e0-d85a-40e5-9726-00f99719c5d5" providerId="ADAL" clId="{0691722C-3A7A-4031-8960-12C5A52A763B}" dt="2023-03-21T10:14:27.876" v="1674" actId="26606"/>
          <ac:spMkLst>
            <pc:docMk/>
            <pc:sldMk cId="3196677984" sldId="258"/>
            <ac:spMk id="30" creationId="{35B16301-FB18-48BA-A6DD-C37CAF6F9A18}"/>
          </ac:spMkLst>
        </pc:spChg>
        <pc:spChg chg="add del">
          <ac:chgData name="Hitesh Pomal" userId="c97de3e0-d85a-40e5-9726-00f99719c5d5" providerId="ADAL" clId="{0691722C-3A7A-4031-8960-12C5A52A763B}" dt="2023-03-21T10:14:27.876" v="1674" actId="26606"/>
          <ac:spMkLst>
            <pc:docMk/>
            <pc:sldMk cId="3196677984" sldId="258"/>
            <ac:spMk id="31" creationId="{C3C0D90E-074A-4F52-9B11-B52BEF4BCBE5}"/>
          </ac:spMkLst>
        </pc:spChg>
        <pc:spChg chg="add del">
          <ac:chgData name="Hitesh Pomal" userId="c97de3e0-d85a-40e5-9726-00f99719c5d5" providerId="ADAL" clId="{0691722C-3A7A-4031-8960-12C5A52A763B}" dt="2023-03-21T10:14:27.876" v="1674" actId="26606"/>
          <ac:spMkLst>
            <pc:docMk/>
            <pc:sldMk cId="3196677984" sldId="258"/>
            <ac:spMk id="32" creationId="{CABBD4C1-E6F8-46F6-8152-A8A97490BF4D}"/>
          </ac:spMkLst>
        </pc:spChg>
        <pc:spChg chg="add del">
          <ac:chgData name="Hitesh Pomal" userId="c97de3e0-d85a-40e5-9726-00f99719c5d5" providerId="ADAL" clId="{0691722C-3A7A-4031-8960-12C5A52A763B}" dt="2023-03-21T10:14:27.876" v="1674" actId="26606"/>
          <ac:spMkLst>
            <pc:docMk/>
            <pc:sldMk cId="3196677984" sldId="258"/>
            <ac:spMk id="33" creationId="{83BA5EF5-1FE9-4BF9-83BB-269BCDDF6156}"/>
          </ac:spMkLst>
        </pc:spChg>
        <pc:spChg chg="add del">
          <ac:chgData name="Hitesh Pomal" userId="c97de3e0-d85a-40e5-9726-00f99719c5d5" providerId="ADAL" clId="{0691722C-3A7A-4031-8960-12C5A52A763B}" dt="2023-03-21T10:14:27.876" v="1674" actId="26606"/>
          <ac:spMkLst>
            <pc:docMk/>
            <pc:sldMk cId="3196677984" sldId="258"/>
            <ac:spMk id="35" creationId="{88853921-7BC9-4BDE-ACAB-133C683C82D6}"/>
          </ac:spMkLst>
        </pc:spChg>
        <pc:spChg chg="add del">
          <ac:chgData name="Hitesh Pomal" userId="c97de3e0-d85a-40e5-9726-00f99719c5d5" providerId="ADAL" clId="{0691722C-3A7A-4031-8960-12C5A52A763B}" dt="2023-03-21T10:14:27.876" v="1674" actId="26606"/>
          <ac:spMkLst>
            <pc:docMk/>
            <pc:sldMk cId="3196677984" sldId="258"/>
            <ac:spMk id="36" creationId="{09192968-3AE7-4470-A61C-97294BB92731}"/>
          </ac:spMkLst>
        </pc:spChg>
        <pc:spChg chg="add del">
          <ac:chgData name="Hitesh Pomal" userId="c97de3e0-d85a-40e5-9726-00f99719c5d5" providerId="ADAL" clId="{0691722C-3A7A-4031-8960-12C5A52A763B}" dt="2023-03-21T10:14:27.876" v="1674" actId="26606"/>
          <ac:spMkLst>
            <pc:docMk/>
            <pc:sldMk cId="3196677984" sldId="258"/>
            <ac:spMk id="37" creationId="{3AB72E55-43E4-4356-BFE8-E2102CB0B505}"/>
          </ac:spMkLst>
        </pc:spChg>
        <pc:spChg chg="add">
          <ac:chgData name="Hitesh Pomal" userId="c97de3e0-d85a-40e5-9726-00f99719c5d5" providerId="ADAL" clId="{0691722C-3A7A-4031-8960-12C5A52A763B}" dt="2023-03-21T10:14:27.876" v="1674" actId="26606"/>
          <ac:spMkLst>
            <pc:docMk/>
            <pc:sldMk cId="3196677984" sldId="258"/>
            <ac:spMk id="42" creationId="{907EF6B7-1338-4443-8C46-6A318D952DFD}"/>
          </ac:spMkLst>
        </pc:spChg>
        <pc:spChg chg="add">
          <ac:chgData name="Hitesh Pomal" userId="c97de3e0-d85a-40e5-9726-00f99719c5d5" providerId="ADAL" clId="{0691722C-3A7A-4031-8960-12C5A52A763B}" dt="2023-03-21T10:14:27.876" v="1674" actId="26606"/>
          <ac:spMkLst>
            <pc:docMk/>
            <pc:sldMk cId="3196677984" sldId="258"/>
            <ac:spMk id="44" creationId="{DAAE4CDD-124C-4DCF-9584-B6033B545DD5}"/>
          </ac:spMkLst>
        </pc:spChg>
        <pc:spChg chg="add">
          <ac:chgData name="Hitesh Pomal" userId="c97de3e0-d85a-40e5-9726-00f99719c5d5" providerId="ADAL" clId="{0691722C-3A7A-4031-8960-12C5A52A763B}" dt="2023-03-21T10:14:27.876" v="1674" actId="26606"/>
          <ac:spMkLst>
            <pc:docMk/>
            <pc:sldMk cId="3196677984" sldId="258"/>
            <ac:spMk id="46" creationId="{081E4A58-353D-44AE-B2FC-2A74E2E400F7}"/>
          </ac:spMkLst>
        </pc:spChg>
        <pc:cxnChg chg="add del">
          <ac:chgData name="Hitesh Pomal" userId="c97de3e0-d85a-40e5-9726-00f99719c5d5" providerId="ADAL" clId="{0691722C-3A7A-4031-8960-12C5A52A763B}" dt="2023-03-21T10:14:27.876" v="1674" actId="26606"/>
          <ac:cxnSpMkLst>
            <pc:docMk/>
            <pc:sldMk cId="3196677984" sldId="258"/>
            <ac:cxnSpMk id="34" creationId="{4B3BCACB-5880-460B-9606-8C433A9AF99D}"/>
          </ac:cxnSpMkLst>
        </pc:cxnChg>
      </pc:sldChg>
      <pc:sldChg chg="addSp modSp new mod setBg">
        <pc:chgData name="Hitesh Pomal" userId="c97de3e0-d85a-40e5-9726-00f99719c5d5" providerId="ADAL" clId="{0691722C-3A7A-4031-8960-12C5A52A763B}" dt="2023-03-22T07:37:24.080" v="6274" actId="123"/>
        <pc:sldMkLst>
          <pc:docMk/>
          <pc:sldMk cId="1513989667" sldId="259"/>
        </pc:sldMkLst>
        <pc:spChg chg="mod">
          <ac:chgData name="Hitesh Pomal" userId="c97de3e0-d85a-40e5-9726-00f99719c5d5" providerId="ADAL" clId="{0691722C-3A7A-4031-8960-12C5A52A763B}" dt="2023-03-21T10:13:12.844" v="1670" actId="26606"/>
          <ac:spMkLst>
            <pc:docMk/>
            <pc:sldMk cId="1513989667" sldId="259"/>
            <ac:spMk id="2" creationId="{2F55E868-536F-D622-7504-9AF16A68AEB4}"/>
          </ac:spMkLst>
        </pc:spChg>
        <pc:spChg chg="mod">
          <ac:chgData name="Hitesh Pomal" userId="c97de3e0-d85a-40e5-9726-00f99719c5d5" providerId="ADAL" clId="{0691722C-3A7A-4031-8960-12C5A52A763B}" dt="2023-03-22T07:37:24.080" v="6274" actId="123"/>
          <ac:spMkLst>
            <pc:docMk/>
            <pc:sldMk cId="1513989667" sldId="259"/>
            <ac:spMk id="3" creationId="{6A88C33C-748C-989C-6AFF-22F51ADB03E9}"/>
          </ac:spMkLst>
        </pc:spChg>
        <pc:spChg chg="add">
          <ac:chgData name="Hitesh Pomal" userId="c97de3e0-d85a-40e5-9726-00f99719c5d5" providerId="ADAL" clId="{0691722C-3A7A-4031-8960-12C5A52A763B}" dt="2023-03-21T10:13:12.844" v="1670" actId="26606"/>
          <ac:spMkLst>
            <pc:docMk/>
            <pc:sldMk cId="1513989667" sldId="259"/>
            <ac:spMk id="8" creationId="{907EF6B7-1338-4443-8C46-6A318D952DFD}"/>
          </ac:spMkLst>
        </pc:spChg>
        <pc:spChg chg="add">
          <ac:chgData name="Hitesh Pomal" userId="c97de3e0-d85a-40e5-9726-00f99719c5d5" providerId="ADAL" clId="{0691722C-3A7A-4031-8960-12C5A52A763B}" dt="2023-03-21T10:13:12.844" v="1670" actId="26606"/>
          <ac:spMkLst>
            <pc:docMk/>
            <pc:sldMk cId="1513989667" sldId="259"/>
            <ac:spMk id="10" creationId="{DAAE4CDD-124C-4DCF-9584-B6033B545DD5}"/>
          </ac:spMkLst>
        </pc:spChg>
        <pc:spChg chg="add">
          <ac:chgData name="Hitesh Pomal" userId="c97de3e0-d85a-40e5-9726-00f99719c5d5" providerId="ADAL" clId="{0691722C-3A7A-4031-8960-12C5A52A763B}" dt="2023-03-21T10:13:12.844" v="1670" actId="26606"/>
          <ac:spMkLst>
            <pc:docMk/>
            <pc:sldMk cId="1513989667" sldId="259"/>
            <ac:spMk id="12" creationId="{081E4A58-353D-44AE-B2FC-2A74E2E400F7}"/>
          </ac:spMkLst>
        </pc:spChg>
      </pc:sldChg>
      <pc:sldChg chg="addSp delSp modSp new del mod setBg">
        <pc:chgData name="Hitesh Pomal" userId="c97de3e0-d85a-40e5-9726-00f99719c5d5" providerId="ADAL" clId="{0691722C-3A7A-4031-8960-12C5A52A763B}" dt="2023-03-21T10:50:08.403" v="1681" actId="47"/>
        <pc:sldMkLst>
          <pc:docMk/>
          <pc:sldMk cId="3380722603" sldId="260"/>
        </pc:sldMkLst>
        <pc:spChg chg="mod">
          <ac:chgData name="Hitesh Pomal" userId="c97de3e0-d85a-40e5-9726-00f99719c5d5" providerId="ADAL" clId="{0691722C-3A7A-4031-8960-12C5A52A763B}" dt="2023-03-21T10:50:04.742" v="1680" actId="26606"/>
          <ac:spMkLst>
            <pc:docMk/>
            <pc:sldMk cId="3380722603" sldId="260"/>
            <ac:spMk id="2" creationId="{B2C463F9-5E6B-DCDD-528C-306B5A787251}"/>
          </ac:spMkLst>
        </pc:spChg>
        <pc:spChg chg="mod">
          <ac:chgData name="Hitesh Pomal" userId="c97de3e0-d85a-40e5-9726-00f99719c5d5" providerId="ADAL" clId="{0691722C-3A7A-4031-8960-12C5A52A763B}" dt="2023-03-21T10:50:04.742" v="1680" actId="26606"/>
          <ac:spMkLst>
            <pc:docMk/>
            <pc:sldMk cId="3380722603" sldId="260"/>
            <ac:spMk id="3" creationId="{2B9BB4E4-8C80-C499-5E78-246D5D3231E4}"/>
          </ac:spMkLst>
        </pc:spChg>
        <pc:spChg chg="add">
          <ac:chgData name="Hitesh Pomal" userId="c97de3e0-d85a-40e5-9726-00f99719c5d5" providerId="ADAL" clId="{0691722C-3A7A-4031-8960-12C5A52A763B}" dt="2023-03-21T10:50:04.742" v="1680" actId="26606"/>
          <ac:spMkLst>
            <pc:docMk/>
            <pc:sldMk cId="3380722603" sldId="260"/>
            <ac:spMk id="5" creationId="{4E1BEB12-92AF-4445-98AD-4C7756E7C93B}"/>
          </ac:spMkLst>
        </pc:spChg>
        <pc:spChg chg="add">
          <ac:chgData name="Hitesh Pomal" userId="c97de3e0-d85a-40e5-9726-00f99719c5d5" providerId="ADAL" clId="{0691722C-3A7A-4031-8960-12C5A52A763B}" dt="2023-03-21T10:50:04.742" v="1680" actId="26606"/>
          <ac:spMkLst>
            <pc:docMk/>
            <pc:sldMk cId="3380722603" sldId="260"/>
            <ac:spMk id="6" creationId="{D0522C2C-7B5C-48A7-A969-03941E5D2E76}"/>
          </ac:spMkLst>
        </pc:spChg>
        <pc:spChg chg="add del">
          <ac:chgData name="Hitesh Pomal" userId="c97de3e0-d85a-40e5-9726-00f99719c5d5" providerId="ADAL" clId="{0691722C-3A7A-4031-8960-12C5A52A763B}" dt="2023-03-21T10:43:55.601" v="1676" actId="26606"/>
          <ac:spMkLst>
            <pc:docMk/>
            <pc:sldMk cId="3380722603" sldId="260"/>
            <ac:spMk id="8" creationId="{8E2CC403-21CD-41DF-BAC4-329D7FF03C5C}"/>
          </ac:spMkLst>
        </pc:spChg>
        <pc:spChg chg="add">
          <ac:chgData name="Hitesh Pomal" userId="c97de3e0-d85a-40e5-9726-00f99719c5d5" providerId="ADAL" clId="{0691722C-3A7A-4031-8960-12C5A52A763B}" dt="2023-03-21T10:50:04.742" v="1680" actId="26606"/>
          <ac:spMkLst>
            <pc:docMk/>
            <pc:sldMk cId="3380722603" sldId="260"/>
            <ac:spMk id="12" creationId="{9C682A1A-5B2D-4111-BBD6-620165633E5B}"/>
          </ac:spMkLst>
        </pc:spChg>
        <pc:spChg chg="add">
          <ac:chgData name="Hitesh Pomal" userId="c97de3e0-d85a-40e5-9726-00f99719c5d5" providerId="ADAL" clId="{0691722C-3A7A-4031-8960-12C5A52A763B}" dt="2023-03-21T10:50:04.742" v="1680" actId="26606"/>
          <ac:spMkLst>
            <pc:docMk/>
            <pc:sldMk cId="3380722603" sldId="260"/>
            <ac:spMk id="14" creationId="{D6EE29F2-D77F-4BD0-A20B-334D316A1C9D}"/>
          </ac:spMkLst>
        </pc:spChg>
        <pc:spChg chg="add del">
          <ac:chgData name="Hitesh Pomal" userId="c97de3e0-d85a-40e5-9726-00f99719c5d5" providerId="ADAL" clId="{0691722C-3A7A-4031-8960-12C5A52A763B}" dt="2023-03-21T10:43:55.601" v="1676" actId="26606"/>
          <ac:spMkLst>
            <pc:docMk/>
            <pc:sldMk cId="3380722603" sldId="260"/>
            <ac:spMk id="15" creationId="{7653717E-6F8C-43E0-9893-C03AE87D18D6}"/>
          </ac:spMkLst>
        </pc:spChg>
        <pc:spChg chg="add">
          <ac:chgData name="Hitesh Pomal" userId="c97de3e0-d85a-40e5-9726-00f99719c5d5" providerId="ADAL" clId="{0691722C-3A7A-4031-8960-12C5A52A763B}" dt="2023-03-21T10:50:04.742" v="1680" actId="26606"/>
          <ac:spMkLst>
            <pc:docMk/>
            <pc:sldMk cId="3380722603" sldId="260"/>
            <ac:spMk id="16" creationId="{22D09ED2-868F-42C6-866E-F92E0CEF314F}"/>
          </ac:spMkLst>
        </pc:spChg>
        <pc:spChg chg="add del">
          <ac:chgData name="Hitesh Pomal" userId="c97de3e0-d85a-40e5-9726-00f99719c5d5" providerId="ADAL" clId="{0691722C-3A7A-4031-8960-12C5A52A763B}" dt="2023-03-21T10:43:55.601" v="1676" actId="26606"/>
          <ac:spMkLst>
            <pc:docMk/>
            <pc:sldMk cId="3380722603" sldId="260"/>
            <ac:spMk id="17" creationId="{35BB14B4-EC3F-47C7-9AF3-B0E017B75C42}"/>
          </ac:spMkLst>
        </pc:spChg>
        <pc:grpChg chg="add del">
          <ac:chgData name="Hitesh Pomal" userId="c97de3e0-d85a-40e5-9726-00f99719c5d5" providerId="ADAL" clId="{0691722C-3A7A-4031-8960-12C5A52A763B}" dt="2023-03-21T10:43:55.601" v="1676" actId="26606"/>
          <ac:grpSpMkLst>
            <pc:docMk/>
            <pc:sldMk cId="3380722603" sldId="260"/>
            <ac:grpSpMk id="10" creationId="{B13AA5FE-3FFC-4725-9ADD-E428544EC61B}"/>
          </ac:grpSpMkLst>
        </pc:grpChg>
      </pc:sldChg>
      <pc:sldChg chg="addSp modSp add mod setBg">
        <pc:chgData name="Hitesh Pomal" userId="c97de3e0-d85a-40e5-9726-00f99719c5d5" providerId="ADAL" clId="{0691722C-3A7A-4031-8960-12C5A52A763B}" dt="2023-03-22T07:37:32.200" v="6275" actId="123"/>
        <pc:sldMkLst>
          <pc:docMk/>
          <pc:sldMk cId="3432959212" sldId="261"/>
        </pc:sldMkLst>
        <pc:spChg chg="mod">
          <ac:chgData name="Hitesh Pomal" userId="c97de3e0-d85a-40e5-9726-00f99719c5d5" providerId="ADAL" clId="{0691722C-3A7A-4031-8960-12C5A52A763B}" dt="2023-03-21T10:13:32.251" v="1672" actId="26606"/>
          <ac:spMkLst>
            <pc:docMk/>
            <pc:sldMk cId="3432959212" sldId="261"/>
            <ac:spMk id="2" creationId="{2F55E868-536F-D622-7504-9AF16A68AEB4}"/>
          </ac:spMkLst>
        </pc:spChg>
        <pc:spChg chg="mod">
          <ac:chgData name="Hitesh Pomal" userId="c97de3e0-d85a-40e5-9726-00f99719c5d5" providerId="ADAL" clId="{0691722C-3A7A-4031-8960-12C5A52A763B}" dt="2023-03-22T07:37:32.200" v="6275" actId="123"/>
          <ac:spMkLst>
            <pc:docMk/>
            <pc:sldMk cId="3432959212" sldId="261"/>
            <ac:spMk id="3" creationId="{6A88C33C-748C-989C-6AFF-22F51ADB03E9}"/>
          </ac:spMkLst>
        </pc:spChg>
        <pc:spChg chg="add">
          <ac:chgData name="Hitesh Pomal" userId="c97de3e0-d85a-40e5-9726-00f99719c5d5" providerId="ADAL" clId="{0691722C-3A7A-4031-8960-12C5A52A763B}" dt="2023-03-21T10:13:32.251" v="1672" actId="26606"/>
          <ac:spMkLst>
            <pc:docMk/>
            <pc:sldMk cId="3432959212" sldId="261"/>
            <ac:spMk id="8" creationId="{907EF6B7-1338-4443-8C46-6A318D952DFD}"/>
          </ac:spMkLst>
        </pc:spChg>
        <pc:spChg chg="add">
          <ac:chgData name="Hitesh Pomal" userId="c97de3e0-d85a-40e5-9726-00f99719c5d5" providerId="ADAL" clId="{0691722C-3A7A-4031-8960-12C5A52A763B}" dt="2023-03-21T10:13:32.251" v="1672" actId="26606"/>
          <ac:spMkLst>
            <pc:docMk/>
            <pc:sldMk cId="3432959212" sldId="261"/>
            <ac:spMk id="10" creationId="{DAAE4CDD-124C-4DCF-9584-B6033B545DD5}"/>
          </ac:spMkLst>
        </pc:spChg>
        <pc:spChg chg="add">
          <ac:chgData name="Hitesh Pomal" userId="c97de3e0-d85a-40e5-9726-00f99719c5d5" providerId="ADAL" clId="{0691722C-3A7A-4031-8960-12C5A52A763B}" dt="2023-03-21T10:13:32.251" v="1672" actId="26606"/>
          <ac:spMkLst>
            <pc:docMk/>
            <pc:sldMk cId="3432959212" sldId="261"/>
            <ac:spMk id="12" creationId="{081E4A58-353D-44AE-B2FC-2A74E2E400F7}"/>
          </ac:spMkLst>
        </pc:spChg>
      </pc:sldChg>
      <pc:sldChg chg="addSp delSp modSp new mod setBg">
        <pc:chgData name="Hitesh Pomal" userId="c97de3e0-d85a-40e5-9726-00f99719c5d5" providerId="ADAL" clId="{0691722C-3A7A-4031-8960-12C5A52A763B}" dt="2023-03-22T07:37:40.332" v="6276" actId="123"/>
        <pc:sldMkLst>
          <pc:docMk/>
          <pc:sldMk cId="2824981438" sldId="262"/>
        </pc:sldMkLst>
        <pc:spChg chg="mod">
          <ac:chgData name="Hitesh Pomal" userId="c97de3e0-d85a-40e5-9726-00f99719c5d5" providerId="ADAL" clId="{0691722C-3A7A-4031-8960-12C5A52A763B}" dt="2023-03-22T04:50:58.606" v="3936" actId="26606"/>
          <ac:spMkLst>
            <pc:docMk/>
            <pc:sldMk cId="2824981438" sldId="262"/>
            <ac:spMk id="2" creationId="{EFFEA8E4-8AB5-684E-5392-A190FCA7C0EC}"/>
          </ac:spMkLst>
        </pc:spChg>
        <pc:spChg chg="mod">
          <ac:chgData name="Hitesh Pomal" userId="c97de3e0-d85a-40e5-9726-00f99719c5d5" providerId="ADAL" clId="{0691722C-3A7A-4031-8960-12C5A52A763B}" dt="2023-03-22T07:37:40.332" v="6276" actId="123"/>
          <ac:spMkLst>
            <pc:docMk/>
            <pc:sldMk cId="2824981438" sldId="262"/>
            <ac:spMk id="3" creationId="{D31F5E34-8D8D-9F51-5282-5E7E65B95DFA}"/>
          </ac:spMkLst>
        </pc:spChg>
        <pc:spChg chg="add">
          <ac:chgData name="Hitesh Pomal" userId="c97de3e0-d85a-40e5-9726-00f99719c5d5" providerId="ADAL" clId="{0691722C-3A7A-4031-8960-12C5A52A763B}" dt="2023-03-22T04:50:58.606" v="3936" actId="26606"/>
          <ac:spMkLst>
            <pc:docMk/>
            <pc:sldMk cId="2824981438" sldId="262"/>
            <ac:spMk id="8" creationId="{907EF6B7-1338-4443-8C46-6A318D952DFD}"/>
          </ac:spMkLst>
        </pc:spChg>
        <pc:spChg chg="add del">
          <ac:chgData name="Hitesh Pomal" userId="c97de3e0-d85a-40e5-9726-00f99719c5d5" providerId="ADAL" clId="{0691722C-3A7A-4031-8960-12C5A52A763B}" dt="2023-03-22T04:50:58.590" v="3935" actId="26606"/>
          <ac:spMkLst>
            <pc:docMk/>
            <pc:sldMk cId="2824981438" sldId="262"/>
            <ac:spMk id="9" creationId="{2C61293E-6EBE-43EF-A52C-9BEBFD7679D4}"/>
          </ac:spMkLst>
        </pc:spChg>
        <pc:spChg chg="add">
          <ac:chgData name="Hitesh Pomal" userId="c97de3e0-d85a-40e5-9726-00f99719c5d5" providerId="ADAL" clId="{0691722C-3A7A-4031-8960-12C5A52A763B}" dt="2023-03-22T04:50:58.606" v="3936" actId="26606"/>
          <ac:spMkLst>
            <pc:docMk/>
            <pc:sldMk cId="2824981438" sldId="262"/>
            <ac:spMk id="10" creationId="{DAAE4CDD-124C-4DCF-9584-B6033B545DD5}"/>
          </ac:spMkLst>
        </pc:spChg>
        <pc:spChg chg="add del">
          <ac:chgData name="Hitesh Pomal" userId="c97de3e0-d85a-40e5-9726-00f99719c5d5" providerId="ADAL" clId="{0691722C-3A7A-4031-8960-12C5A52A763B}" dt="2023-03-22T04:50:58.590" v="3935" actId="26606"/>
          <ac:spMkLst>
            <pc:docMk/>
            <pc:sldMk cId="2824981438" sldId="262"/>
            <ac:spMk id="11" creationId="{21540236-BFD5-4A9D-8840-4703E7F76825}"/>
          </ac:spMkLst>
        </pc:spChg>
        <pc:spChg chg="add">
          <ac:chgData name="Hitesh Pomal" userId="c97de3e0-d85a-40e5-9726-00f99719c5d5" providerId="ADAL" clId="{0691722C-3A7A-4031-8960-12C5A52A763B}" dt="2023-03-22T04:50:58.606" v="3936" actId="26606"/>
          <ac:spMkLst>
            <pc:docMk/>
            <pc:sldMk cId="2824981438" sldId="262"/>
            <ac:spMk id="12" creationId="{081E4A58-353D-44AE-B2FC-2A74E2E400F7}"/>
          </ac:spMkLst>
        </pc:spChg>
        <pc:picChg chg="add del">
          <ac:chgData name="Hitesh Pomal" userId="c97de3e0-d85a-40e5-9726-00f99719c5d5" providerId="ADAL" clId="{0691722C-3A7A-4031-8960-12C5A52A763B}" dt="2023-03-22T04:50:58.590" v="3935" actId="26606"/>
          <ac:picMkLst>
            <pc:docMk/>
            <pc:sldMk cId="2824981438" sldId="262"/>
            <ac:picMk id="5" creationId="{BDE95A18-C5AA-CF50-2228-C163FFC3D087}"/>
          </ac:picMkLst>
        </pc:picChg>
      </pc:sldChg>
      <pc:sldChg chg="addSp modSp add mod setBg">
        <pc:chgData name="Hitesh Pomal" userId="c97de3e0-d85a-40e5-9726-00f99719c5d5" providerId="ADAL" clId="{0691722C-3A7A-4031-8960-12C5A52A763B}" dt="2023-03-22T07:37:48.322" v="6277" actId="123"/>
        <pc:sldMkLst>
          <pc:docMk/>
          <pc:sldMk cId="2887105881" sldId="263"/>
        </pc:sldMkLst>
        <pc:spChg chg="mod">
          <ac:chgData name="Hitesh Pomal" userId="c97de3e0-d85a-40e5-9726-00f99719c5d5" providerId="ADAL" clId="{0691722C-3A7A-4031-8960-12C5A52A763B}" dt="2023-03-22T04:52:07.051" v="3945" actId="26606"/>
          <ac:spMkLst>
            <pc:docMk/>
            <pc:sldMk cId="2887105881" sldId="263"/>
            <ac:spMk id="2" creationId="{EFFEA8E4-8AB5-684E-5392-A190FCA7C0EC}"/>
          </ac:spMkLst>
        </pc:spChg>
        <pc:spChg chg="mod">
          <ac:chgData name="Hitesh Pomal" userId="c97de3e0-d85a-40e5-9726-00f99719c5d5" providerId="ADAL" clId="{0691722C-3A7A-4031-8960-12C5A52A763B}" dt="2023-03-22T07:37:48.322" v="6277" actId="123"/>
          <ac:spMkLst>
            <pc:docMk/>
            <pc:sldMk cId="2887105881" sldId="263"/>
            <ac:spMk id="3" creationId="{D31F5E34-8D8D-9F51-5282-5E7E65B95DFA}"/>
          </ac:spMkLst>
        </pc:spChg>
        <pc:spChg chg="add">
          <ac:chgData name="Hitesh Pomal" userId="c97de3e0-d85a-40e5-9726-00f99719c5d5" providerId="ADAL" clId="{0691722C-3A7A-4031-8960-12C5A52A763B}" dt="2023-03-22T04:52:07.051" v="3945" actId="26606"/>
          <ac:spMkLst>
            <pc:docMk/>
            <pc:sldMk cId="2887105881" sldId="263"/>
            <ac:spMk id="8" creationId="{907EF6B7-1338-4443-8C46-6A318D952DFD}"/>
          </ac:spMkLst>
        </pc:spChg>
        <pc:spChg chg="add">
          <ac:chgData name="Hitesh Pomal" userId="c97de3e0-d85a-40e5-9726-00f99719c5d5" providerId="ADAL" clId="{0691722C-3A7A-4031-8960-12C5A52A763B}" dt="2023-03-22T04:52:07.051" v="3945" actId="26606"/>
          <ac:spMkLst>
            <pc:docMk/>
            <pc:sldMk cId="2887105881" sldId="263"/>
            <ac:spMk id="10" creationId="{DAAE4CDD-124C-4DCF-9584-B6033B545DD5}"/>
          </ac:spMkLst>
        </pc:spChg>
        <pc:spChg chg="add">
          <ac:chgData name="Hitesh Pomal" userId="c97de3e0-d85a-40e5-9726-00f99719c5d5" providerId="ADAL" clId="{0691722C-3A7A-4031-8960-12C5A52A763B}" dt="2023-03-22T04:52:07.051" v="3945" actId="26606"/>
          <ac:spMkLst>
            <pc:docMk/>
            <pc:sldMk cId="2887105881" sldId="263"/>
            <ac:spMk id="12" creationId="{081E4A58-353D-44AE-B2FC-2A74E2E400F7}"/>
          </ac:spMkLst>
        </pc:spChg>
      </pc:sldChg>
      <pc:sldChg chg="addSp modSp add mod setBg">
        <pc:chgData name="Hitesh Pomal" userId="c97de3e0-d85a-40e5-9726-00f99719c5d5" providerId="ADAL" clId="{0691722C-3A7A-4031-8960-12C5A52A763B}" dt="2023-03-22T06:37:58.177" v="4622" actId="27636"/>
        <pc:sldMkLst>
          <pc:docMk/>
          <pc:sldMk cId="2191250198" sldId="264"/>
        </pc:sldMkLst>
        <pc:spChg chg="mod">
          <ac:chgData name="Hitesh Pomal" userId="c97de3e0-d85a-40e5-9726-00f99719c5d5" providerId="ADAL" clId="{0691722C-3A7A-4031-8960-12C5A52A763B}" dt="2023-03-22T04:52:30.656" v="3952" actId="26606"/>
          <ac:spMkLst>
            <pc:docMk/>
            <pc:sldMk cId="2191250198" sldId="264"/>
            <ac:spMk id="2" creationId="{EFFEA8E4-8AB5-684E-5392-A190FCA7C0EC}"/>
          </ac:spMkLst>
        </pc:spChg>
        <pc:spChg chg="mod">
          <ac:chgData name="Hitesh Pomal" userId="c97de3e0-d85a-40e5-9726-00f99719c5d5" providerId="ADAL" clId="{0691722C-3A7A-4031-8960-12C5A52A763B}" dt="2023-03-22T06:37:58.177" v="4622" actId="27636"/>
          <ac:spMkLst>
            <pc:docMk/>
            <pc:sldMk cId="2191250198" sldId="264"/>
            <ac:spMk id="3" creationId="{D31F5E34-8D8D-9F51-5282-5E7E65B95DFA}"/>
          </ac:spMkLst>
        </pc:spChg>
        <pc:spChg chg="add">
          <ac:chgData name="Hitesh Pomal" userId="c97de3e0-d85a-40e5-9726-00f99719c5d5" providerId="ADAL" clId="{0691722C-3A7A-4031-8960-12C5A52A763B}" dt="2023-03-22T04:52:30.656" v="3952" actId="26606"/>
          <ac:spMkLst>
            <pc:docMk/>
            <pc:sldMk cId="2191250198" sldId="264"/>
            <ac:spMk id="8" creationId="{907EF6B7-1338-4443-8C46-6A318D952DFD}"/>
          </ac:spMkLst>
        </pc:spChg>
        <pc:spChg chg="add">
          <ac:chgData name="Hitesh Pomal" userId="c97de3e0-d85a-40e5-9726-00f99719c5d5" providerId="ADAL" clId="{0691722C-3A7A-4031-8960-12C5A52A763B}" dt="2023-03-22T04:52:30.656" v="3952" actId="26606"/>
          <ac:spMkLst>
            <pc:docMk/>
            <pc:sldMk cId="2191250198" sldId="264"/>
            <ac:spMk id="10" creationId="{DAAE4CDD-124C-4DCF-9584-B6033B545DD5}"/>
          </ac:spMkLst>
        </pc:spChg>
        <pc:spChg chg="add">
          <ac:chgData name="Hitesh Pomal" userId="c97de3e0-d85a-40e5-9726-00f99719c5d5" providerId="ADAL" clId="{0691722C-3A7A-4031-8960-12C5A52A763B}" dt="2023-03-22T04:52:30.656" v="3952" actId="26606"/>
          <ac:spMkLst>
            <pc:docMk/>
            <pc:sldMk cId="2191250198" sldId="264"/>
            <ac:spMk id="12" creationId="{081E4A58-353D-44AE-B2FC-2A74E2E400F7}"/>
          </ac:spMkLst>
        </pc:spChg>
      </pc:sldChg>
      <pc:sldChg chg="addSp delSp modSp add mod">
        <pc:chgData name="Hitesh Pomal" userId="c97de3e0-d85a-40e5-9726-00f99719c5d5" providerId="ADAL" clId="{0691722C-3A7A-4031-8960-12C5A52A763B}" dt="2023-03-22T06:19:48.064" v="4540" actId="403"/>
        <pc:sldMkLst>
          <pc:docMk/>
          <pc:sldMk cId="1541918461" sldId="265"/>
        </pc:sldMkLst>
        <pc:spChg chg="mod">
          <ac:chgData name="Hitesh Pomal" userId="c97de3e0-d85a-40e5-9726-00f99719c5d5" providerId="ADAL" clId="{0691722C-3A7A-4031-8960-12C5A52A763B}" dt="2023-03-22T04:53:53.459" v="3970" actId="20577"/>
          <ac:spMkLst>
            <pc:docMk/>
            <pc:sldMk cId="1541918461" sldId="265"/>
            <ac:spMk id="2" creationId="{EFFEA8E4-8AB5-684E-5392-A190FCA7C0EC}"/>
          </ac:spMkLst>
        </pc:spChg>
        <pc:spChg chg="mod">
          <ac:chgData name="Hitesh Pomal" userId="c97de3e0-d85a-40e5-9726-00f99719c5d5" providerId="ADAL" clId="{0691722C-3A7A-4031-8960-12C5A52A763B}" dt="2023-03-22T06:19:48.064" v="4540" actId="403"/>
          <ac:spMkLst>
            <pc:docMk/>
            <pc:sldMk cId="1541918461" sldId="265"/>
            <ac:spMk id="3" creationId="{D31F5E34-8D8D-9F51-5282-5E7E65B95DFA}"/>
          </ac:spMkLst>
        </pc:spChg>
        <pc:graphicFrameChg chg="add del modGraphic">
          <ac:chgData name="Hitesh Pomal" userId="c97de3e0-d85a-40e5-9726-00f99719c5d5" providerId="ADAL" clId="{0691722C-3A7A-4031-8960-12C5A52A763B}" dt="2023-03-22T06:07:36.224" v="4226" actId="3680"/>
          <ac:graphicFrameMkLst>
            <pc:docMk/>
            <pc:sldMk cId="1541918461" sldId="265"/>
            <ac:graphicFrameMk id="4" creationId="{79481850-E752-39F9-1737-C6B931132273}"/>
          </ac:graphicFrameMkLst>
        </pc:graphicFrameChg>
        <pc:graphicFrameChg chg="add del mod modGraphic">
          <ac:chgData name="Hitesh Pomal" userId="c97de3e0-d85a-40e5-9726-00f99719c5d5" providerId="ADAL" clId="{0691722C-3A7A-4031-8960-12C5A52A763B}" dt="2023-03-22T06:15:18.303" v="4448" actId="21"/>
          <ac:graphicFrameMkLst>
            <pc:docMk/>
            <pc:sldMk cId="1541918461" sldId="265"/>
            <ac:graphicFrameMk id="5" creationId="{2D10FD91-25E0-B452-DDE9-12C42A956C7E}"/>
          </ac:graphicFrameMkLst>
        </pc:graphicFrameChg>
        <pc:graphicFrameChg chg="add mod modGraphic">
          <ac:chgData name="Hitesh Pomal" userId="c97de3e0-d85a-40e5-9726-00f99719c5d5" providerId="ADAL" clId="{0691722C-3A7A-4031-8960-12C5A52A763B}" dt="2023-03-22T06:18:51.565" v="4531" actId="1076"/>
          <ac:graphicFrameMkLst>
            <pc:docMk/>
            <pc:sldMk cId="1541918461" sldId="265"/>
            <ac:graphicFrameMk id="6" creationId="{C4010E27-56DB-1B4E-2B74-CFA77FAD569E}"/>
          </ac:graphicFrameMkLst>
        </pc:graphicFrameChg>
        <pc:graphicFrameChg chg="add mod modGraphic">
          <ac:chgData name="Hitesh Pomal" userId="c97de3e0-d85a-40e5-9726-00f99719c5d5" providerId="ADAL" clId="{0691722C-3A7A-4031-8960-12C5A52A763B}" dt="2023-03-22T06:19:39.947" v="4538" actId="14100"/>
          <ac:graphicFrameMkLst>
            <pc:docMk/>
            <pc:sldMk cId="1541918461" sldId="265"/>
            <ac:graphicFrameMk id="7" creationId="{2E958768-3659-8D2C-EF3A-3C07B273EC26}"/>
          </ac:graphicFrameMkLst>
        </pc:graphicFrameChg>
      </pc:sldChg>
      <pc:sldChg chg="modSp add del mod ord">
        <pc:chgData name="Hitesh Pomal" userId="c97de3e0-d85a-40e5-9726-00f99719c5d5" providerId="ADAL" clId="{0691722C-3A7A-4031-8960-12C5A52A763B}" dt="2023-03-22T06:34:48.535" v="4609" actId="47"/>
        <pc:sldMkLst>
          <pc:docMk/>
          <pc:sldMk cId="2675171133" sldId="266"/>
        </pc:sldMkLst>
        <pc:spChg chg="mod">
          <ac:chgData name="Hitesh Pomal" userId="c97de3e0-d85a-40e5-9726-00f99719c5d5" providerId="ADAL" clId="{0691722C-3A7A-4031-8960-12C5A52A763B}" dt="2023-03-22T06:29:09.412" v="4569" actId="255"/>
          <ac:spMkLst>
            <pc:docMk/>
            <pc:sldMk cId="2675171133" sldId="266"/>
            <ac:spMk id="2" creationId="{EFFEA8E4-8AB5-684E-5392-A190FCA7C0EC}"/>
          </ac:spMkLst>
        </pc:spChg>
        <pc:spChg chg="mod">
          <ac:chgData name="Hitesh Pomal" userId="c97de3e0-d85a-40e5-9726-00f99719c5d5" providerId="ADAL" clId="{0691722C-3A7A-4031-8960-12C5A52A763B}" dt="2023-03-22T06:29:50.211" v="4607" actId="20577"/>
          <ac:spMkLst>
            <pc:docMk/>
            <pc:sldMk cId="2675171133" sldId="266"/>
            <ac:spMk id="3" creationId="{D31F5E34-8D8D-9F51-5282-5E7E65B95DFA}"/>
          </ac:spMkLst>
        </pc:spChg>
      </pc:sldChg>
      <pc:sldChg chg="addSp modSp mod setBg delDesignElem">
        <pc:chgData name="Hitesh Pomal" userId="c97de3e0-d85a-40e5-9726-00f99719c5d5" providerId="ADAL" clId="{0691722C-3A7A-4031-8960-12C5A52A763B}" dt="2023-03-22T07:36:41.721" v="6271" actId="113"/>
        <pc:sldMkLst>
          <pc:docMk/>
          <pc:sldMk cId="3782061276" sldId="266"/>
        </pc:sldMkLst>
        <pc:spChg chg="mod">
          <ac:chgData name="Hitesh Pomal" userId="c97de3e0-d85a-40e5-9726-00f99719c5d5" providerId="ADAL" clId="{0691722C-3A7A-4031-8960-12C5A52A763B}" dt="2023-03-22T06:43:14.630" v="4670" actId="255"/>
          <ac:spMkLst>
            <pc:docMk/>
            <pc:sldMk cId="3782061276" sldId="266"/>
            <ac:spMk id="2" creationId="{EFFEA8E4-8AB5-684E-5392-A190FCA7C0EC}"/>
          </ac:spMkLst>
        </pc:spChg>
        <pc:spChg chg="mod">
          <ac:chgData name="Hitesh Pomal" userId="c97de3e0-d85a-40e5-9726-00f99719c5d5" providerId="ADAL" clId="{0691722C-3A7A-4031-8960-12C5A52A763B}" dt="2023-03-22T07:36:41.721" v="6271" actId="113"/>
          <ac:spMkLst>
            <pc:docMk/>
            <pc:sldMk cId="3782061276" sldId="266"/>
            <ac:spMk id="3" creationId="{D31F5E34-8D8D-9F51-5282-5E7E65B95DFA}"/>
          </ac:spMkLst>
        </pc:spChg>
        <pc:spChg chg="add">
          <ac:chgData name="Hitesh Pomal" userId="c97de3e0-d85a-40e5-9726-00f99719c5d5" providerId="ADAL" clId="{0691722C-3A7A-4031-8960-12C5A52A763B}" dt="2023-03-22T06:42:47.898" v="4645" actId="26606"/>
          <ac:spMkLst>
            <pc:docMk/>
            <pc:sldMk cId="3782061276" sldId="266"/>
            <ac:spMk id="8" creationId="{907EF6B7-1338-4443-8C46-6A318D952DFD}"/>
          </ac:spMkLst>
        </pc:spChg>
        <pc:spChg chg="add">
          <ac:chgData name="Hitesh Pomal" userId="c97de3e0-d85a-40e5-9726-00f99719c5d5" providerId="ADAL" clId="{0691722C-3A7A-4031-8960-12C5A52A763B}" dt="2023-03-22T06:42:47.898" v="4645" actId="26606"/>
          <ac:spMkLst>
            <pc:docMk/>
            <pc:sldMk cId="3782061276" sldId="266"/>
            <ac:spMk id="10" creationId="{DAAE4CDD-124C-4DCF-9584-B6033B545DD5}"/>
          </ac:spMkLst>
        </pc:spChg>
        <pc:spChg chg="add">
          <ac:chgData name="Hitesh Pomal" userId="c97de3e0-d85a-40e5-9726-00f99719c5d5" providerId="ADAL" clId="{0691722C-3A7A-4031-8960-12C5A52A763B}" dt="2023-03-22T06:42:47.898" v="4645" actId="26606"/>
          <ac:spMkLst>
            <pc:docMk/>
            <pc:sldMk cId="3782061276" sldId="266"/>
            <ac:spMk id="12" creationId="{081E4A58-353D-44AE-B2FC-2A74E2E400F7}"/>
          </ac:spMkLst>
        </pc:spChg>
      </pc:sldChg>
      <pc:sldChg chg="addSp modSp mod setBg delDesignElem">
        <pc:chgData name="Hitesh Pomal" userId="c97de3e0-d85a-40e5-9726-00f99719c5d5" providerId="ADAL" clId="{0691722C-3A7A-4031-8960-12C5A52A763B}" dt="2023-03-22T08:22:49.647" v="6555" actId="27636"/>
        <pc:sldMkLst>
          <pc:docMk/>
          <pc:sldMk cId="2001954578" sldId="267"/>
        </pc:sldMkLst>
        <pc:spChg chg="mod">
          <ac:chgData name="Hitesh Pomal" userId="c97de3e0-d85a-40e5-9726-00f99719c5d5" providerId="ADAL" clId="{0691722C-3A7A-4031-8960-12C5A52A763B}" dt="2023-03-22T07:15:16.023" v="5569" actId="20577"/>
          <ac:spMkLst>
            <pc:docMk/>
            <pc:sldMk cId="2001954578" sldId="267"/>
            <ac:spMk id="2" creationId="{EFFEA8E4-8AB5-684E-5392-A190FCA7C0EC}"/>
          </ac:spMkLst>
        </pc:spChg>
        <pc:spChg chg="mod">
          <ac:chgData name="Hitesh Pomal" userId="c97de3e0-d85a-40e5-9726-00f99719c5d5" providerId="ADAL" clId="{0691722C-3A7A-4031-8960-12C5A52A763B}" dt="2023-03-22T08:22:49.647" v="6555" actId="27636"/>
          <ac:spMkLst>
            <pc:docMk/>
            <pc:sldMk cId="2001954578" sldId="267"/>
            <ac:spMk id="3" creationId="{D31F5E34-8D8D-9F51-5282-5E7E65B95DFA}"/>
          </ac:spMkLst>
        </pc:spChg>
        <pc:spChg chg="add">
          <ac:chgData name="Hitesh Pomal" userId="c97de3e0-d85a-40e5-9726-00f99719c5d5" providerId="ADAL" clId="{0691722C-3A7A-4031-8960-12C5A52A763B}" dt="2023-03-22T07:14:11.761" v="5507" actId="26606"/>
          <ac:spMkLst>
            <pc:docMk/>
            <pc:sldMk cId="2001954578" sldId="267"/>
            <ac:spMk id="8" creationId="{389575E1-3389-451A-A5F7-27854C25C599}"/>
          </ac:spMkLst>
        </pc:spChg>
        <pc:spChg chg="add">
          <ac:chgData name="Hitesh Pomal" userId="c97de3e0-d85a-40e5-9726-00f99719c5d5" providerId="ADAL" clId="{0691722C-3A7A-4031-8960-12C5A52A763B}" dt="2023-03-22T07:14:11.761" v="5507" actId="26606"/>
          <ac:spMkLst>
            <pc:docMk/>
            <pc:sldMk cId="2001954578" sldId="267"/>
            <ac:spMk id="10" creationId="{A53CCC5C-D88E-40FB-B30B-23DCDBD01D37}"/>
          </ac:spMkLst>
        </pc:spChg>
        <pc:spChg chg="add">
          <ac:chgData name="Hitesh Pomal" userId="c97de3e0-d85a-40e5-9726-00f99719c5d5" providerId="ADAL" clId="{0691722C-3A7A-4031-8960-12C5A52A763B}" dt="2023-03-22T07:14:11.761" v="5507" actId="26606"/>
          <ac:spMkLst>
            <pc:docMk/>
            <pc:sldMk cId="2001954578" sldId="267"/>
            <ac:spMk id="12" creationId="{081E4A58-353D-44AE-B2FC-2A74E2E400F7}"/>
          </ac:spMkLst>
        </pc:spChg>
      </pc:sldChg>
      <pc:sldChg chg="modSp add mod">
        <pc:chgData name="Hitesh Pomal" userId="c97de3e0-d85a-40e5-9726-00f99719c5d5" providerId="ADAL" clId="{0691722C-3A7A-4031-8960-12C5A52A763B}" dt="2023-03-22T07:45:05.621" v="6545" actId="20577"/>
        <pc:sldMkLst>
          <pc:docMk/>
          <pc:sldMk cId="235863718" sldId="268"/>
        </pc:sldMkLst>
        <pc:spChg chg="mod">
          <ac:chgData name="Hitesh Pomal" userId="c97de3e0-d85a-40e5-9726-00f99719c5d5" providerId="ADAL" clId="{0691722C-3A7A-4031-8960-12C5A52A763B}" dt="2023-03-22T07:45:05.621" v="6545" actId="20577"/>
          <ac:spMkLst>
            <pc:docMk/>
            <pc:sldMk cId="235863718" sldId="268"/>
            <ac:spMk id="2" creationId="{EFFEA8E4-8AB5-684E-5392-A190FCA7C0EC}"/>
          </ac:spMkLst>
        </pc:spChg>
        <pc:spChg chg="mod">
          <ac:chgData name="Hitesh Pomal" userId="c97de3e0-d85a-40e5-9726-00f99719c5d5" providerId="ADAL" clId="{0691722C-3A7A-4031-8960-12C5A52A763B}" dt="2023-03-22T07:43:59.627" v="6524" actId="123"/>
          <ac:spMkLst>
            <pc:docMk/>
            <pc:sldMk cId="235863718" sldId="268"/>
            <ac:spMk id="3" creationId="{D31F5E34-8D8D-9F51-5282-5E7E65B95DFA}"/>
          </ac:spMkLst>
        </pc:spChg>
      </pc:sldChg>
      <pc:sldChg chg="del delDesignElem">
        <pc:chgData name="Hitesh Pomal" userId="c97de3e0-d85a-40e5-9726-00f99719c5d5" providerId="ADAL" clId="{0691722C-3A7A-4031-8960-12C5A52A763B}" dt="2023-03-22T07:31:23.927" v="6143" actId="47"/>
        <pc:sldMkLst>
          <pc:docMk/>
          <pc:sldMk cId="3064870649" sldId="268"/>
        </pc:sldMkLst>
      </pc:sldChg>
      <pc:sldChg chg="modSp new del mod">
        <pc:chgData name="Hitesh Pomal" userId="c97de3e0-d85a-40e5-9726-00f99719c5d5" providerId="ADAL" clId="{0691722C-3A7A-4031-8960-12C5A52A763B}" dt="2023-03-22T08:32:02.065" v="6566" actId="47"/>
        <pc:sldMkLst>
          <pc:docMk/>
          <pc:sldMk cId="109831378" sldId="269"/>
        </pc:sldMkLst>
        <pc:spChg chg="mod">
          <ac:chgData name="Hitesh Pomal" userId="c97de3e0-d85a-40e5-9726-00f99719c5d5" providerId="ADAL" clId="{0691722C-3A7A-4031-8960-12C5A52A763B}" dt="2023-03-22T08:31:58.168" v="6565" actId="20577"/>
          <ac:spMkLst>
            <pc:docMk/>
            <pc:sldMk cId="109831378" sldId="269"/>
            <ac:spMk id="3" creationId="{70B5355A-7631-AFB7-F2DF-C7A37EEAC009}"/>
          </ac:spMkLst>
        </pc:spChg>
      </pc:sldChg>
      <pc:sldChg chg="addSp delSp modSp del mod setBg setClrOvrMap delDesignElem">
        <pc:chgData name="Hitesh Pomal" userId="c97de3e0-d85a-40e5-9726-00f99719c5d5" providerId="ADAL" clId="{0691722C-3A7A-4031-8960-12C5A52A763B}" dt="2023-03-22T06:42:24.002" v="4642" actId="47"/>
        <pc:sldMkLst>
          <pc:docMk/>
          <pc:sldMk cId="4254543604" sldId="2576"/>
        </pc:sldMkLst>
        <pc:spChg chg="mod">
          <ac:chgData name="Hitesh Pomal" userId="c97de3e0-d85a-40e5-9726-00f99719c5d5" providerId="ADAL" clId="{0691722C-3A7A-4031-8960-12C5A52A763B}" dt="2023-03-22T06:38:23.976" v="4638" actId="255"/>
          <ac:spMkLst>
            <pc:docMk/>
            <pc:sldMk cId="4254543604" sldId="2576"/>
            <ac:spMk id="3" creationId="{D25A4E6A-A1F9-4ABF-9181-E11B7E99B808}"/>
          </ac:spMkLst>
        </pc:spChg>
        <pc:spChg chg="add del">
          <ac:chgData name="Hitesh Pomal" userId="c97de3e0-d85a-40e5-9726-00f99719c5d5" providerId="ADAL" clId="{0691722C-3A7A-4031-8960-12C5A52A763B}" dt="2023-03-22T06:35:20.375" v="4611" actId="26606"/>
          <ac:spMkLst>
            <pc:docMk/>
            <pc:sldMk cId="4254543604" sldId="2576"/>
            <ac:spMk id="10" creationId="{A3EFF7B1-6CB7-47D1-AD37-B870CA2B2151}"/>
          </ac:spMkLst>
        </pc:spChg>
        <pc:spChg chg="add del">
          <ac:chgData name="Hitesh Pomal" userId="c97de3e0-d85a-40e5-9726-00f99719c5d5" providerId="ADAL" clId="{0691722C-3A7A-4031-8960-12C5A52A763B}" dt="2023-03-22T06:35:20.375" v="4611" actId="26606"/>
          <ac:spMkLst>
            <pc:docMk/>
            <pc:sldMk cId="4254543604" sldId="2576"/>
            <ac:spMk id="12" creationId="{7FA2962B-21B6-4689-A95D-A8FF6ADE47F1}"/>
          </ac:spMkLst>
        </pc:spChg>
        <pc:spChg chg="add del">
          <ac:chgData name="Hitesh Pomal" userId="c97de3e0-d85a-40e5-9726-00f99719c5d5" providerId="ADAL" clId="{0691722C-3A7A-4031-8960-12C5A52A763B}" dt="2023-03-22T06:35:20.375" v="4611" actId="26606"/>
          <ac:spMkLst>
            <pc:docMk/>
            <pc:sldMk cId="4254543604" sldId="2576"/>
            <ac:spMk id="28" creationId="{A00D2CE1-35C1-46E6-BD59-CEE668BD90F4}"/>
          </ac:spMkLst>
        </pc:spChg>
        <pc:spChg chg="add del">
          <ac:chgData name="Hitesh Pomal" userId="c97de3e0-d85a-40e5-9726-00f99719c5d5" providerId="ADAL" clId="{0691722C-3A7A-4031-8960-12C5A52A763B}" dt="2023-03-22T06:35:20.375" v="4611" actId="26606"/>
          <ac:spMkLst>
            <pc:docMk/>
            <pc:sldMk cId="4254543604" sldId="2576"/>
            <ac:spMk id="36" creationId="{E18403B7-F2C7-4C07-8522-21C31910902C}"/>
          </ac:spMkLst>
        </pc:spChg>
        <pc:grpChg chg="add del">
          <ac:chgData name="Hitesh Pomal" userId="c97de3e0-d85a-40e5-9726-00f99719c5d5" providerId="ADAL" clId="{0691722C-3A7A-4031-8960-12C5A52A763B}" dt="2023-03-22T06:35:20.375" v="4611" actId="26606"/>
          <ac:grpSpMkLst>
            <pc:docMk/>
            <pc:sldMk cId="4254543604" sldId="2576"/>
            <ac:grpSpMk id="14" creationId="{A745280D-ED36-41FE-8EB1-CE597C99CFE8}"/>
          </ac:grpSpMkLst>
        </pc:grpChg>
        <pc:grpChg chg="add del">
          <ac:chgData name="Hitesh Pomal" userId="c97de3e0-d85a-40e5-9726-00f99719c5d5" providerId="ADAL" clId="{0691722C-3A7A-4031-8960-12C5A52A763B}" dt="2023-03-22T06:35:20.375" v="4611" actId="26606"/>
          <ac:grpSpMkLst>
            <pc:docMk/>
            <pc:sldMk cId="4254543604" sldId="2576"/>
            <ac:grpSpMk id="20" creationId="{80E95A5C-1E97-41C3-9DEC-245FF6DEBF1F}"/>
          </ac:grpSpMkLst>
        </pc:grpChg>
        <pc:grpChg chg="add del">
          <ac:chgData name="Hitesh Pomal" userId="c97de3e0-d85a-40e5-9726-00f99719c5d5" providerId="ADAL" clId="{0691722C-3A7A-4031-8960-12C5A52A763B}" dt="2023-03-22T06:35:20.375" v="4611" actId="26606"/>
          <ac:grpSpMkLst>
            <pc:docMk/>
            <pc:sldMk cId="4254543604" sldId="2576"/>
            <ac:grpSpMk id="30" creationId="{A58DCE86-9AE1-46D1-96D6-04B8B3EDF6FA}"/>
          </ac:grpSpMkLst>
        </pc:grpChg>
        <pc:grpChg chg="add del">
          <ac:chgData name="Hitesh Pomal" userId="c97de3e0-d85a-40e5-9726-00f99719c5d5" providerId="ADAL" clId="{0691722C-3A7A-4031-8960-12C5A52A763B}" dt="2023-03-22T06:35:20.375" v="4611" actId="26606"/>
          <ac:grpSpMkLst>
            <pc:docMk/>
            <pc:sldMk cId="4254543604" sldId="2576"/>
            <ac:grpSpMk id="38" creationId="{23B58CC6-A99E-43AF-A467-256F19287FB8}"/>
          </ac:grpSpMkLst>
        </pc:grpChg>
        <pc:graphicFrameChg chg="mod modGraphic">
          <ac:chgData name="Hitesh Pomal" userId="c97de3e0-d85a-40e5-9726-00f99719c5d5" providerId="ADAL" clId="{0691722C-3A7A-4031-8960-12C5A52A763B}" dt="2023-03-22T06:35:20.426" v="4612" actId="26606"/>
          <ac:graphicFrameMkLst>
            <pc:docMk/>
            <pc:sldMk cId="4254543604" sldId="2576"/>
            <ac:graphicFrameMk id="5" creationId="{8A29F4D6-197E-7363-FC2C-DB9B369DF25E}"/>
          </ac:graphicFrameMkLst>
        </pc:graphicFrameChg>
      </pc:sldChg>
      <pc:sldChg chg="addSp modSp del mod setBg delDesignElem">
        <pc:chgData name="Hitesh Pomal" userId="c97de3e0-d85a-40e5-9726-00f99719c5d5" providerId="ADAL" clId="{0691722C-3A7A-4031-8960-12C5A52A763B}" dt="2023-03-22T06:42:25.912" v="4643" actId="47"/>
        <pc:sldMkLst>
          <pc:docMk/>
          <pc:sldMk cId="3351876806" sldId="2577"/>
        </pc:sldMkLst>
        <pc:spChg chg="mod">
          <ac:chgData name="Hitesh Pomal" userId="c97de3e0-d85a-40e5-9726-00f99719c5d5" providerId="ADAL" clId="{0691722C-3A7A-4031-8960-12C5A52A763B}" dt="2023-03-22T06:36:00.427" v="4614" actId="26606"/>
          <ac:spMkLst>
            <pc:docMk/>
            <pc:sldMk cId="3351876806" sldId="2577"/>
            <ac:spMk id="3" creationId="{50D22737-2BDE-4010-B101-EF1337540695}"/>
          </ac:spMkLst>
        </pc:spChg>
        <pc:spChg chg="add">
          <ac:chgData name="Hitesh Pomal" userId="c97de3e0-d85a-40e5-9726-00f99719c5d5" providerId="ADAL" clId="{0691722C-3A7A-4031-8960-12C5A52A763B}" dt="2023-03-22T06:36:00.427" v="4614" actId="26606"/>
          <ac:spMkLst>
            <pc:docMk/>
            <pc:sldMk cId="3351876806" sldId="2577"/>
            <ac:spMk id="10" creationId="{2E442304-DDBD-4F7B-8017-36BCC863FB40}"/>
          </ac:spMkLst>
        </pc:spChg>
        <pc:spChg chg="add">
          <ac:chgData name="Hitesh Pomal" userId="c97de3e0-d85a-40e5-9726-00f99719c5d5" providerId="ADAL" clId="{0691722C-3A7A-4031-8960-12C5A52A763B}" dt="2023-03-22T06:36:00.427" v="4614" actId="26606"/>
          <ac:spMkLst>
            <pc:docMk/>
            <pc:sldMk cId="3351876806" sldId="2577"/>
            <ac:spMk id="12" creationId="{5E107275-3853-46FD-A241-DE4355A42675}"/>
          </ac:spMkLst>
        </pc:spChg>
        <pc:graphicFrameChg chg="mod modGraphic">
          <ac:chgData name="Hitesh Pomal" userId="c97de3e0-d85a-40e5-9726-00f99719c5d5" providerId="ADAL" clId="{0691722C-3A7A-4031-8960-12C5A52A763B}" dt="2023-03-22T06:38:59.205" v="4641" actId="123"/>
          <ac:graphicFrameMkLst>
            <pc:docMk/>
            <pc:sldMk cId="3351876806" sldId="2577"/>
            <ac:graphicFrameMk id="5" creationId="{2575248E-028B-B15F-6187-61E067510CEF}"/>
          </ac:graphicFrameMkLst>
        </pc:graphicFrameChg>
      </pc:sldChg>
      <pc:sldMasterChg chg="delSldLayout">
        <pc:chgData name="Hitesh Pomal" userId="c97de3e0-d85a-40e5-9726-00f99719c5d5" providerId="ADAL" clId="{0691722C-3A7A-4031-8960-12C5A52A763B}" dt="2023-03-22T06:42:25.912" v="4643" actId="47"/>
        <pc:sldMasterMkLst>
          <pc:docMk/>
          <pc:sldMasterMk cId="2977669753" sldId="2147483648"/>
        </pc:sldMasterMkLst>
        <pc:sldLayoutChg chg="del">
          <pc:chgData name="Hitesh Pomal" userId="c97de3e0-d85a-40e5-9726-00f99719c5d5" providerId="ADAL" clId="{0691722C-3A7A-4031-8960-12C5A52A763B}" dt="2023-03-22T06:42:25.912" v="4643" actId="47"/>
          <pc:sldLayoutMkLst>
            <pc:docMk/>
            <pc:sldMasterMk cId="2977669753" sldId="2147483648"/>
            <pc:sldLayoutMk cId="3169610951" sldId="2147483660"/>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6E9DA8-8054-4EE5-95BC-ADAD1EA944FB}"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5D58E7F-0D8C-40BF-B897-4A3ED688362F}">
      <dgm:prSet custT="1"/>
      <dgm:spPr/>
      <dgm:t>
        <a:bodyPr/>
        <a:lstStyle/>
        <a:p>
          <a:pPr>
            <a:lnSpc>
              <a:spcPct val="100000"/>
            </a:lnSpc>
          </a:pPr>
          <a:r>
            <a:rPr lang="en-IN" sz="2400" b="0" kern="1200" dirty="0">
              <a:solidFill>
                <a:prstClr val="black">
                  <a:hueOff val="0"/>
                  <a:satOff val="0"/>
                  <a:lumOff val="0"/>
                  <a:alphaOff val="0"/>
                </a:prstClr>
              </a:solidFill>
              <a:latin typeface="Calibri" panose="020F0502020204030204"/>
              <a:ea typeface="+mn-ea"/>
              <a:cs typeface="+mn-cs"/>
            </a:rPr>
            <a:t>Long Form Audit Report (LFAR) is a questionnaire is prepared by RBI in consultation with stakeholders including ICAI, which an auditor has to answer</a:t>
          </a:r>
          <a:endParaRPr lang="en-US" sz="2400" b="0" kern="1200" dirty="0">
            <a:solidFill>
              <a:prstClr val="black">
                <a:hueOff val="0"/>
                <a:satOff val="0"/>
                <a:lumOff val="0"/>
                <a:alphaOff val="0"/>
              </a:prstClr>
            </a:solidFill>
            <a:latin typeface="Calibri" panose="020F0502020204030204"/>
            <a:ea typeface="+mn-ea"/>
            <a:cs typeface="+mn-cs"/>
          </a:endParaRPr>
        </a:p>
      </dgm:t>
    </dgm:pt>
    <dgm:pt modelId="{72336F34-D5F4-486F-8AB4-B90C4C81050C}" type="parTrans" cxnId="{5DB3C21D-6DF1-4632-B467-C6CAF410F1B4}">
      <dgm:prSet/>
      <dgm:spPr/>
      <dgm:t>
        <a:bodyPr/>
        <a:lstStyle/>
        <a:p>
          <a:pPr>
            <a:lnSpc>
              <a:spcPct val="150000"/>
            </a:lnSpc>
          </a:pPr>
          <a:endParaRPr lang="en-US" sz="1400" b="0"/>
        </a:p>
      </dgm:t>
    </dgm:pt>
    <dgm:pt modelId="{532F46E3-E209-4FCA-8B94-3A09C39FA74A}" type="sibTrans" cxnId="{5DB3C21D-6DF1-4632-B467-C6CAF410F1B4}">
      <dgm:prSet/>
      <dgm:spPr/>
      <dgm:t>
        <a:bodyPr/>
        <a:lstStyle/>
        <a:p>
          <a:pPr>
            <a:lnSpc>
              <a:spcPct val="150000"/>
            </a:lnSpc>
          </a:pPr>
          <a:endParaRPr lang="en-US" sz="1400" b="0"/>
        </a:p>
      </dgm:t>
    </dgm:pt>
    <dgm:pt modelId="{5514295D-374F-49A2-BF2F-8EA1A6D4BAE5}">
      <dgm:prSet custT="1"/>
      <dgm:spPr/>
      <dgm:t>
        <a:bodyPr/>
        <a:lstStyle/>
        <a:p>
          <a:pPr>
            <a:lnSpc>
              <a:spcPct val="100000"/>
            </a:lnSpc>
          </a:pPr>
          <a:r>
            <a:rPr lang="en-IN" sz="2400" b="0" dirty="0"/>
            <a:t>LFAR includes questionnaires for specialized branches also– </a:t>
          </a:r>
          <a:endParaRPr lang="en-US" sz="2400" b="0" dirty="0"/>
        </a:p>
      </dgm:t>
    </dgm:pt>
    <dgm:pt modelId="{BD1559E8-DA47-43B3-8252-9A45308D7D2C}" type="parTrans" cxnId="{F2020AA8-301C-4DF2-BE80-3354EF80AB26}">
      <dgm:prSet/>
      <dgm:spPr/>
      <dgm:t>
        <a:bodyPr/>
        <a:lstStyle/>
        <a:p>
          <a:pPr>
            <a:lnSpc>
              <a:spcPct val="150000"/>
            </a:lnSpc>
          </a:pPr>
          <a:endParaRPr lang="en-US" sz="1400" b="0"/>
        </a:p>
      </dgm:t>
    </dgm:pt>
    <dgm:pt modelId="{72188C6E-D3A6-4C8C-ABCF-F3521DC7AAA8}" type="sibTrans" cxnId="{F2020AA8-301C-4DF2-BE80-3354EF80AB26}">
      <dgm:prSet/>
      <dgm:spPr/>
      <dgm:t>
        <a:bodyPr/>
        <a:lstStyle/>
        <a:p>
          <a:pPr>
            <a:lnSpc>
              <a:spcPct val="150000"/>
            </a:lnSpc>
          </a:pPr>
          <a:endParaRPr lang="en-US" sz="1400" b="0"/>
        </a:p>
      </dgm:t>
    </dgm:pt>
    <dgm:pt modelId="{9D53A574-038C-47DE-BFD1-FB7A6EA63CC9}">
      <dgm:prSet custT="1"/>
      <dgm:spPr/>
      <dgm:t>
        <a:bodyPr/>
        <a:lstStyle/>
        <a:p>
          <a:pPr>
            <a:lnSpc>
              <a:spcPct val="100000"/>
            </a:lnSpc>
          </a:pPr>
          <a:r>
            <a:rPr lang="en-IN" sz="1400" b="0"/>
            <a:t>For branches dealing in </a:t>
          </a:r>
          <a:r>
            <a:rPr lang="en-IN" sz="1400" b="0" i="1"/>
            <a:t>foreign exchange transactions</a:t>
          </a:r>
          <a:endParaRPr lang="en-US" sz="1400" b="0" i="1"/>
        </a:p>
      </dgm:t>
    </dgm:pt>
    <dgm:pt modelId="{868CD3A5-41D4-4017-804D-7DB236078264}" type="parTrans" cxnId="{76203507-CF63-44BA-964F-155DABDC7EEC}">
      <dgm:prSet/>
      <dgm:spPr/>
      <dgm:t>
        <a:bodyPr/>
        <a:lstStyle/>
        <a:p>
          <a:pPr>
            <a:lnSpc>
              <a:spcPct val="150000"/>
            </a:lnSpc>
          </a:pPr>
          <a:endParaRPr lang="en-US" sz="1400" b="0"/>
        </a:p>
      </dgm:t>
    </dgm:pt>
    <dgm:pt modelId="{613AE703-4811-451B-B53B-099A763A716B}" type="sibTrans" cxnId="{76203507-CF63-44BA-964F-155DABDC7EEC}">
      <dgm:prSet/>
      <dgm:spPr/>
      <dgm:t>
        <a:bodyPr/>
        <a:lstStyle/>
        <a:p>
          <a:pPr>
            <a:lnSpc>
              <a:spcPct val="150000"/>
            </a:lnSpc>
          </a:pPr>
          <a:endParaRPr lang="en-US" sz="1400" b="0"/>
        </a:p>
      </dgm:t>
    </dgm:pt>
    <dgm:pt modelId="{A7087F7D-9027-4540-99E6-D2FD0156E7C1}">
      <dgm:prSet custT="1"/>
      <dgm:spPr/>
      <dgm:t>
        <a:bodyPr/>
        <a:lstStyle/>
        <a:p>
          <a:pPr>
            <a:lnSpc>
              <a:spcPct val="100000"/>
            </a:lnSpc>
          </a:pPr>
          <a:r>
            <a:rPr lang="en-IN" sz="1400" b="0" dirty="0"/>
            <a:t>For branches dealing in </a:t>
          </a:r>
          <a:r>
            <a:rPr lang="en-IN" sz="1400" b="0" i="1" dirty="0"/>
            <a:t>very large advances</a:t>
          </a:r>
          <a:endParaRPr lang="en-US" sz="1400" b="0" i="1" dirty="0"/>
        </a:p>
      </dgm:t>
    </dgm:pt>
    <dgm:pt modelId="{21ECAB53-8138-4C83-8B47-6F81C45D6830}" type="parTrans" cxnId="{0B4DD06D-8D70-4669-8093-BB8314D18373}">
      <dgm:prSet/>
      <dgm:spPr/>
      <dgm:t>
        <a:bodyPr/>
        <a:lstStyle/>
        <a:p>
          <a:pPr>
            <a:lnSpc>
              <a:spcPct val="150000"/>
            </a:lnSpc>
          </a:pPr>
          <a:endParaRPr lang="en-US" sz="1400" b="0"/>
        </a:p>
      </dgm:t>
    </dgm:pt>
    <dgm:pt modelId="{565D56FD-4210-4E3C-84B2-20FD41CE52D1}" type="sibTrans" cxnId="{0B4DD06D-8D70-4669-8093-BB8314D18373}">
      <dgm:prSet/>
      <dgm:spPr/>
      <dgm:t>
        <a:bodyPr/>
        <a:lstStyle/>
        <a:p>
          <a:pPr>
            <a:lnSpc>
              <a:spcPct val="150000"/>
            </a:lnSpc>
          </a:pPr>
          <a:endParaRPr lang="en-US" sz="1400" b="0"/>
        </a:p>
      </dgm:t>
    </dgm:pt>
    <dgm:pt modelId="{D898E8AE-8A10-4C5C-8EB4-63F07B8F80E6}">
      <dgm:prSet custT="1"/>
      <dgm:spPr/>
      <dgm:t>
        <a:bodyPr/>
        <a:lstStyle/>
        <a:p>
          <a:pPr>
            <a:lnSpc>
              <a:spcPct val="100000"/>
            </a:lnSpc>
          </a:pPr>
          <a:r>
            <a:rPr lang="en-IN" sz="1400" b="0"/>
            <a:t>For branches </a:t>
          </a:r>
          <a:r>
            <a:rPr lang="en-IN" sz="1400" b="0" i="1"/>
            <a:t>dealing in recovery of NPA</a:t>
          </a:r>
          <a:endParaRPr lang="en-US" sz="1400" b="0" i="1"/>
        </a:p>
      </dgm:t>
    </dgm:pt>
    <dgm:pt modelId="{B9046393-CF89-471F-89CB-000E751E6A0C}" type="parTrans" cxnId="{B8AF5F63-93EB-4138-AA93-017264E3635D}">
      <dgm:prSet/>
      <dgm:spPr/>
      <dgm:t>
        <a:bodyPr/>
        <a:lstStyle/>
        <a:p>
          <a:pPr>
            <a:lnSpc>
              <a:spcPct val="150000"/>
            </a:lnSpc>
          </a:pPr>
          <a:endParaRPr lang="en-US" sz="1400" b="0"/>
        </a:p>
      </dgm:t>
    </dgm:pt>
    <dgm:pt modelId="{896EEDF9-471F-4860-A8A5-8143E9BBE5CE}" type="sibTrans" cxnId="{B8AF5F63-93EB-4138-AA93-017264E3635D}">
      <dgm:prSet/>
      <dgm:spPr/>
      <dgm:t>
        <a:bodyPr/>
        <a:lstStyle/>
        <a:p>
          <a:pPr>
            <a:lnSpc>
              <a:spcPct val="150000"/>
            </a:lnSpc>
          </a:pPr>
          <a:endParaRPr lang="en-US" sz="1400" b="0"/>
        </a:p>
      </dgm:t>
    </dgm:pt>
    <dgm:pt modelId="{68A43303-2A37-4A38-8AE0-23B8BA1E80D4}">
      <dgm:prSet custT="1"/>
      <dgm:spPr/>
      <dgm:t>
        <a:bodyPr/>
        <a:lstStyle/>
        <a:p>
          <a:pPr>
            <a:lnSpc>
              <a:spcPct val="100000"/>
            </a:lnSpc>
          </a:pPr>
          <a:r>
            <a:rPr lang="en-IN" sz="1400" b="0"/>
            <a:t>For branches dealing in </a:t>
          </a:r>
          <a:r>
            <a:rPr lang="en-IN" sz="1400" b="0" i="1"/>
            <a:t>clearing house operations (service branches)</a:t>
          </a:r>
          <a:r>
            <a:rPr lang="en-IN" sz="1400" b="0"/>
            <a:t>	</a:t>
          </a:r>
          <a:endParaRPr lang="en-US" sz="1400" b="0"/>
        </a:p>
      </dgm:t>
    </dgm:pt>
    <dgm:pt modelId="{8415A2B8-3F1D-4923-8092-BE0809469D05}" type="parTrans" cxnId="{8BA780C9-5F86-4954-85EE-CA9DE38DB2D2}">
      <dgm:prSet/>
      <dgm:spPr/>
      <dgm:t>
        <a:bodyPr/>
        <a:lstStyle/>
        <a:p>
          <a:pPr>
            <a:lnSpc>
              <a:spcPct val="150000"/>
            </a:lnSpc>
          </a:pPr>
          <a:endParaRPr lang="en-US" sz="1400" b="0"/>
        </a:p>
      </dgm:t>
    </dgm:pt>
    <dgm:pt modelId="{C865CFC3-7CCD-48FE-B2FE-2F2744DBA638}" type="sibTrans" cxnId="{8BA780C9-5F86-4954-85EE-CA9DE38DB2D2}">
      <dgm:prSet/>
      <dgm:spPr/>
      <dgm:t>
        <a:bodyPr/>
        <a:lstStyle/>
        <a:p>
          <a:pPr>
            <a:lnSpc>
              <a:spcPct val="150000"/>
            </a:lnSpc>
          </a:pPr>
          <a:endParaRPr lang="en-US" sz="1400" b="0"/>
        </a:p>
      </dgm:t>
    </dgm:pt>
    <dgm:pt modelId="{1BA5BE22-4055-4564-949B-04CEAA0E4DDD}">
      <dgm:prSet custT="1"/>
      <dgm:spPr/>
      <dgm:t>
        <a:bodyPr/>
        <a:lstStyle/>
        <a:p>
          <a:pPr>
            <a:lnSpc>
              <a:spcPct val="100000"/>
            </a:lnSpc>
          </a:pPr>
          <a:r>
            <a:rPr lang="en-IN" sz="2400" b="0" dirty="0"/>
            <a:t>It was introduced by RBI in 1985 and has been revised in 1992-93, 2002 </a:t>
          </a:r>
          <a:r>
            <a:rPr lang="en-IN" sz="2400" b="0" dirty="0">
              <a:highlight>
                <a:srgbClr val="FFFF00"/>
              </a:highlight>
            </a:rPr>
            <a:t>and latest on 05.09.2020</a:t>
          </a:r>
          <a:endParaRPr lang="en-US" sz="2400" b="0" dirty="0">
            <a:highlight>
              <a:srgbClr val="FFFF00"/>
            </a:highlight>
          </a:endParaRPr>
        </a:p>
      </dgm:t>
    </dgm:pt>
    <dgm:pt modelId="{D5D48C57-0533-4513-A9C3-581E33198FC5}" type="parTrans" cxnId="{51C71B7F-4448-451F-8A49-F0D93826A9BC}">
      <dgm:prSet/>
      <dgm:spPr/>
      <dgm:t>
        <a:bodyPr/>
        <a:lstStyle/>
        <a:p>
          <a:pPr>
            <a:lnSpc>
              <a:spcPct val="150000"/>
            </a:lnSpc>
          </a:pPr>
          <a:endParaRPr lang="en-IN" sz="1400" b="0"/>
        </a:p>
      </dgm:t>
    </dgm:pt>
    <dgm:pt modelId="{4D9BACF9-C17B-44B2-BD31-C02B25B5C425}" type="sibTrans" cxnId="{51C71B7F-4448-451F-8A49-F0D93826A9BC}">
      <dgm:prSet/>
      <dgm:spPr/>
      <dgm:t>
        <a:bodyPr/>
        <a:lstStyle/>
        <a:p>
          <a:pPr>
            <a:lnSpc>
              <a:spcPct val="150000"/>
            </a:lnSpc>
          </a:pPr>
          <a:endParaRPr lang="en-IN" sz="1400" b="0"/>
        </a:p>
      </dgm:t>
    </dgm:pt>
    <dgm:pt modelId="{15C9F61E-D430-434F-8EB6-DEDC83A3745E}" type="pres">
      <dgm:prSet presAssocID="{346E9DA8-8054-4EE5-95BC-ADAD1EA944FB}" presName="root" presStyleCnt="0">
        <dgm:presLayoutVars>
          <dgm:dir/>
          <dgm:resizeHandles val="exact"/>
        </dgm:presLayoutVars>
      </dgm:prSet>
      <dgm:spPr/>
    </dgm:pt>
    <dgm:pt modelId="{1205278E-E8CE-4665-B1F4-94E8AABFF6F9}" type="pres">
      <dgm:prSet presAssocID="{45D58E7F-0D8C-40BF-B897-4A3ED688362F}" presName="compNode" presStyleCnt="0"/>
      <dgm:spPr/>
    </dgm:pt>
    <dgm:pt modelId="{C66C4511-AE20-4E1A-A003-DED5384AB69F}" type="pres">
      <dgm:prSet presAssocID="{45D58E7F-0D8C-40BF-B897-4A3ED688362F}" presName="bgRect" presStyleLbl="bgShp" presStyleIdx="0" presStyleCnt="3" custLinFactNeighborX="3211" custLinFactNeighborY="6475"/>
      <dgm:spPr/>
    </dgm:pt>
    <dgm:pt modelId="{CA2E84F1-A962-4ED8-98F5-527F8AE0DE6D}" type="pres">
      <dgm:prSet presAssocID="{45D58E7F-0D8C-40BF-B897-4A3ED688362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Research"/>
        </a:ext>
      </dgm:extLst>
    </dgm:pt>
    <dgm:pt modelId="{10F6E625-9550-4540-ABE9-CDFE94D76603}" type="pres">
      <dgm:prSet presAssocID="{45D58E7F-0D8C-40BF-B897-4A3ED688362F}" presName="spaceRect" presStyleCnt="0"/>
      <dgm:spPr/>
    </dgm:pt>
    <dgm:pt modelId="{C9DA6A2C-F5D5-4720-A72B-4F24A0C55FA0}" type="pres">
      <dgm:prSet presAssocID="{45D58E7F-0D8C-40BF-B897-4A3ED688362F}" presName="parTx" presStyleLbl="revTx" presStyleIdx="0" presStyleCnt="4">
        <dgm:presLayoutVars>
          <dgm:chMax val="0"/>
          <dgm:chPref val="0"/>
        </dgm:presLayoutVars>
      </dgm:prSet>
      <dgm:spPr/>
    </dgm:pt>
    <dgm:pt modelId="{18575DE6-BE16-4EF9-A377-B08DAADECB4B}" type="pres">
      <dgm:prSet presAssocID="{532F46E3-E209-4FCA-8B94-3A09C39FA74A}" presName="sibTrans" presStyleCnt="0"/>
      <dgm:spPr/>
    </dgm:pt>
    <dgm:pt modelId="{69DB2740-26EC-44BF-8206-C97B627995E0}" type="pres">
      <dgm:prSet presAssocID="{1BA5BE22-4055-4564-949B-04CEAA0E4DDD}" presName="compNode" presStyleCnt="0"/>
      <dgm:spPr/>
    </dgm:pt>
    <dgm:pt modelId="{7B2536C3-B37A-4F7B-9EFB-2F8454352E8D}" type="pres">
      <dgm:prSet presAssocID="{1BA5BE22-4055-4564-949B-04CEAA0E4DDD}" presName="bgRect" presStyleLbl="bgShp" presStyleIdx="1" presStyleCnt="3"/>
      <dgm:spPr/>
    </dgm:pt>
    <dgm:pt modelId="{BBD7C457-0FA8-43A9-993E-E805827FDC76}" type="pres">
      <dgm:prSet presAssocID="{1BA5BE22-4055-4564-949B-04CEAA0E4DD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nk"/>
        </a:ext>
      </dgm:extLst>
    </dgm:pt>
    <dgm:pt modelId="{9459795A-0FE0-4767-B474-7E21BE05B3D4}" type="pres">
      <dgm:prSet presAssocID="{1BA5BE22-4055-4564-949B-04CEAA0E4DDD}" presName="spaceRect" presStyleCnt="0"/>
      <dgm:spPr/>
    </dgm:pt>
    <dgm:pt modelId="{E5B25015-D69E-4B00-8D10-0605E7AC4AEB}" type="pres">
      <dgm:prSet presAssocID="{1BA5BE22-4055-4564-949B-04CEAA0E4DDD}" presName="parTx" presStyleLbl="revTx" presStyleIdx="1" presStyleCnt="4">
        <dgm:presLayoutVars>
          <dgm:chMax val="0"/>
          <dgm:chPref val="0"/>
        </dgm:presLayoutVars>
      </dgm:prSet>
      <dgm:spPr/>
    </dgm:pt>
    <dgm:pt modelId="{28AE1356-F1C2-4C23-AF05-6B255BFA0BBE}" type="pres">
      <dgm:prSet presAssocID="{4D9BACF9-C17B-44B2-BD31-C02B25B5C425}" presName="sibTrans" presStyleCnt="0"/>
      <dgm:spPr/>
    </dgm:pt>
    <dgm:pt modelId="{B9816D89-963C-4745-9211-A171A6885ED2}" type="pres">
      <dgm:prSet presAssocID="{5514295D-374F-49A2-BF2F-8EA1A6D4BAE5}" presName="compNode" presStyleCnt="0"/>
      <dgm:spPr/>
    </dgm:pt>
    <dgm:pt modelId="{515AB60E-772C-47E2-9C99-ACE14D86E075}" type="pres">
      <dgm:prSet presAssocID="{5514295D-374F-49A2-BF2F-8EA1A6D4BAE5}" presName="bgRect" presStyleLbl="bgShp" presStyleIdx="2" presStyleCnt="3"/>
      <dgm:spPr/>
    </dgm:pt>
    <dgm:pt modelId="{DAD31FCB-01D6-4411-AF10-1FF6B7A1735E}" type="pres">
      <dgm:prSet presAssocID="{5514295D-374F-49A2-BF2F-8EA1A6D4BAE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ong"/>
        </a:ext>
      </dgm:extLst>
    </dgm:pt>
    <dgm:pt modelId="{9809BA9B-6856-4E00-A41A-C92843443C0F}" type="pres">
      <dgm:prSet presAssocID="{5514295D-374F-49A2-BF2F-8EA1A6D4BAE5}" presName="spaceRect" presStyleCnt="0"/>
      <dgm:spPr/>
    </dgm:pt>
    <dgm:pt modelId="{4EFF8A47-7E23-4589-8BC2-825E824B67F8}" type="pres">
      <dgm:prSet presAssocID="{5514295D-374F-49A2-BF2F-8EA1A6D4BAE5}" presName="parTx" presStyleLbl="revTx" presStyleIdx="2" presStyleCnt="4">
        <dgm:presLayoutVars>
          <dgm:chMax val="0"/>
          <dgm:chPref val="0"/>
        </dgm:presLayoutVars>
      </dgm:prSet>
      <dgm:spPr/>
    </dgm:pt>
    <dgm:pt modelId="{3CAC1C11-6268-4F44-975A-050D0417D4F9}" type="pres">
      <dgm:prSet presAssocID="{5514295D-374F-49A2-BF2F-8EA1A6D4BAE5}" presName="desTx" presStyleLbl="revTx" presStyleIdx="3" presStyleCnt="4">
        <dgm:presLayoutVars/>
      </dgm:prSet>
      <dgm:spPr/>
    </dgm:pt>
  </dgm:ptLst>
  <dgm:cxnLst>
    <dgm:cxn modelId="{76203507-CF63-44BA-964F-155DABDC7EEC}" srcId="{5514295D-374F-49A2-BF2F-8EA1A6D4BAE5}" destId="{9D53A574-038C-47DE-BFD1-FB7A6EA63CC9}" srcOrd="0" destOrd="0" parTransId="{868CD3A5-41D4-4017-804D-7DB236078264}" sibTransId="{613AE703-4811-451B-B53B-099A763A716B}"/>
    <dgm:cxn modelId="{5DB3C21D-6DF1-4632-B467-C6CAF410F1B4}" srcId="{346E9DA8-8054-4EE5-95BC-ADAD1EA944FB}" destId="{45D58E7F-0D8C-40BF-B897-4A3ED688362F}" srcOrd="0" destOrd="0" parTransId="{72336F34-D5F4-486F-8AB4-B90C4C81050C}" sibTransId="{532F46E3-E209-4FCA-8B94-3A09C39FA74A}"/>
    <dgm:cxn modelId="{4454933A-3E4D-4A53-818D-F52E14351446}" type="presOf" srcId="{D898E8AE-8A10-4C5C-8EB4-63F07B8F80E6}" destId="{3CAC1C11-6268-4F44-975A-050D0417D4F9}" srcOrd="0" destOrd="2" presId="urn:microsoft.com/office/officeart/2018/2/layout/IconVerticalSolidList"/>
    <dgm:cxn modelId="{E9886860-3F6F-42DE-9B70-C1BAA61A4FD7}" type="presOf" srcId="{A7087F7D-9027-4540-99E6-D2FD0156E7C1}" destId="{3CAC1C11-6268-4F44-975A-050D0417D4F9}" srcOrd="0" destOrd="1" presId="urn:microsoft.com/office/officeart/2018/2/layout/IconVerticalSolidList"/>
    <dgm:cxn modelId="{B8AF5F63-93EB-4138-AA93-017264E3635D}" srcId="{5514295D-374F-49A2-BF2F-8EA1A6D4BAE5}" destId="{D898E8AE-8A10-4C5C-8EB4-63F07B8F80E6}" srcOrd="2" destOrd="0" parTransId="{B9046393-CF89-471F-89CB-000E751E6A0C}" sibTransId="{896EEDF9-471F-4860-A8A5-8143E9BBE5CE}"/>
    <dgm:cxn modelId="{0B4DD06D-8D70-4669-8093-BB8314D18373}" srcId="{5514295D-374F-49A2-BF2F-8EA1A6D4BAE5}" destId="{A7087F7D-9027-4540-99E6-D2FD0156E7C1}" srcOrd="1" destOrd="0" parTransId="{21ECAB53-8138-4C83-8B47-6F81C45D6830}" sibTransId="{565D56FD-4210-4E3C-84B2-20FD41CE52D1}"/>
    <dgm:cxn modelId="{D60A3171-B7A2-4A4F-83CF-F594F78C71D0}" type="presOf" srcId="{346E9DA8-8054-4EE5-95BC-ADAD1EA944FB}" destId="{15C9F61E-D430-434F-8EB6-DEDC83A3745E}" srcOrd="0" destOrd="0" presId="urn:microsoft.com/office/officeart/2018/2/layout/IconVerticalSolidList"/>
    <dgm:cxn modelId="{3DA73D79-66F3-4A08-9ED1-99929AD10C99}" type="presOf" srcId="{5514295D-374F-49A2-BF2F-8EA1A6D4BAE5}" destId="{4EFF8A47-7E23-4589-8BC2-825E824B67F8}" srcOrd="0" destOrd="0" presId="urn:microsoft.com/office/officeart/2018/2/layout/IconVerticalSolidList"/>
    <dgm:cxn modelId="{51C71B7F-4448-451F-8A49-F0D93826A9BC}" srcId="{346E9DA8-8054-4EE5-95BC-ADAD1EA944FB}" destId="{1BA5BE22-4055-4564-949B-04CEAA0E4DDD}" srcOrd="1" destOrd="0" parTransId="{D5D48C57-0533-4513-A9C3-581E33198FC5}" sibTransId="{4D9BACF9-C17B-44B2-BD31-C02B25B5C425}"/>
    <dgm:cxn modelId="{F2020AA8-301C-4DF2-BE80-3354EF80AB26}" srcId="{346E9DA8-8054-4EE5-95BC-ADAD1EA944FB}" destId="{5514295D-374F-49A2-BF2F-8EA1A6D4BAE5}" srcOrd="2" destOrd="0" parTransId="{BD1559E8-DA47-43B3-8252-9A45308D7D2C}" sibTransId="{72188C6E-D3A6-4C8C-ABCF-F3521DC7AAA8}"/>
    <dgm:cxn modelId="{5A4778AD-B91A-483E-8CF8-251EDEBC488A}" type="presOf" srcId="{9D53A574-038C-47DE-BFD1-FB7A6EA63CC9}" destId="{3CAC1C11-6268-4F44-975A-050D0417D4F9}" srcOrd="0" destOrd="0" presId="urn:microsoft.com/office/officeart/2018/2/layout/IconVerticalSolidList"/>
    <dgm:cxn modelId="{29C3DDB3-C5F3-4354-B8AA-7A5DF646481E}" type="presOf" srcId="{45D58E7F-0D8C-40BF-B897-4A3ED688362F}" destId="{C9DA6A2C-F5D5-4720-A72B-4F24A0C55FA0}" srcOrd="0" destOrd="0" presId="urn:microsoft.com/office/officeart/2018/2/layout/IconVerticalSolidList"/>
    <dgm:cxn modelId="{8BA780C9-5F86-4954-85EE-CA9DE38DB2D2}" srcId="{5514295D-374F-49A2-BF2F-8EA1A6D4BAE5}" destId="{68A43303-2A37-4A38-8AE0-23B8BA1E80D4}" srcOrd="3" destOrd="0" parTransId="{8415A2B8-3F1D-4923-8092-BE0809469D05}" sibTransId="{C865CFC3-7CCD-48FE-B2FE-2F2744DBA638}"/>
    <dgm:cxn modelId="{732B8FDA-5255-48D2-B3A8-DD9559E86E12}" type="presOf" srcId="{68A43303-2A37-4A38-8AE0-23B8BA1E80D4}" destId="{3CAC1C11-6268-4F44-975A-050D0417D4F9}" srcOrd="0" destOrd="3" presId="urn:microsoft.com/office/officeart/2018/2/layout/IconVerticalSolidList"/>
    <dgm:cxn modelId="{6A1B34FA-96C6-497A-9153-0017F0FDE444}" type="presOf" srcId="{1BA5BE22-4055-4564-949B-04CEAA0E4DDD}" destId="{E5B25015-D69E-4B00-8D10-0605E7AC4AEB}" srcOrd="0" destOrd="0" presId="urn:microsoft.com/office/officeart/2018/2/layout/IconVerticalSolidList"/>
    <dgm:cxn modelId="{86563C49-EFCE-4056-B80F-BDC20B6EE3B9}" type="presParOf" srcId="{15C9F61E-D430-434F-8EB6-DEDC83A3745E}" destId="{1205278E-E8CE-4665-B1F4-94E8AABFF6F9}" srcOrd="0" destOrd="0" presId="urn:microsoft.com/office/officeart/2018/2/layout/IconVerticalSolidList"/>
    <dgm:cxn modelId="{1E698978-EA97-4A3C-B8B0-D2AB51191761}" type="presParOf" srcId="{1205278E-E8CE-4665-B1F4-94E8AABFF6F9}" destId="{C66C4511-AE20-4E1A-A003-DED5384AB69F}" srcOrd="0" destOrd="0" presId="urn:microsoft.com/office/officeart/2018/2/layout/IconVerticalSolidList"/>
    <dgm:cxn modelId="{AC3D83ED-76C2-479B-8A84-474CE9E5EAD1}" type="presParOf" srcId="{1205278E-E8CE-4665-B1F4-94E8AABFF6F9}" destId="{CA2E84F1-A962-4ED8-98F5-527F8AE0DE6D}" srcOrd="1" destOrd="0" presId="urn:microsoft.com/office/officeart/2018/2/layout/IconVerticalSolidList"/>
    <dgm:cxn modelId="{7684A0C3-5752-44D2-886B-656ABEE8FD30}" type="presParOf" srcId="{1205278E-E8CE-4665-B1F4-94E8AABFF6F9}" destId="{10F6E625-9550-4540-ABE9-CDFE94D76603}" srcOrd="2" destOrd="0" presId="urn:microsoft.com/office/officeart/2018/2/layout/IconVerticalSolidList"/>
    <dgm:cxn modelId="{93F23F6E-9F57-4085-BC8E-1C7F1A003F39}" type="presParOf" srcId="{1205278E-E8CE-4665-B1F4-94E8AABFF6F9}" destId="{C9DA6A2C-F5D5-4720-A72B-4F24A0C55FA0}" srcOrd="3" destOrd="0" presId="urn:microsoft.com/office/officeart/2018/2/layout/IconVerticalSolidList"/>
    <dgm:cxn modelId="{4F6918AE-E269-4148-97E2-B3CA7481CD17}" type="presParOf" srcId="{15C9F61E-D430-434F-8EB6-DEDC83A3745E}" destId="{18575DE6-BE16-4EF9-A377-B08DAADECB4B}" srcOrd="1" destOrd="0" presId="urn:microsoft.com/office/officeart/2018/2/layout/IconVerticalSolidList"/>
    <dgm:cxn modelId="{1C673451-B1CC-47C7-8E4A-87C7E71943E7}" type="presParOf" srcId="{15C9F61E-D430-434F-8EB6-DEDC83A3745E}" destId="{69DB2740-26EC-44BF-8206-C97B627995E0}" srcOrd="2" destOrd="0" presId="urn:microsoft.com/office/officeart/2018/2/layout/IconVerticalSolidList"/>
    <dgm:cxn modelId="{2D484D54-CACE-4469-8910-9A3648229618}" type="presParOf" srcId="{69DB2740-26EC-44BF-8206-C97B627995E0}" destId="{7B2536C3-B37A-4F7B-9EFB-2F8454352E8D}" srcOrd="0" destOrd="0" presId="urn:microsoft.com/office/officeart/2018/2/layout/IconVerticalSolidList"/>
    <dgm:cxn modelId="{A917FD69-5492-40AE-A0C7-175F9362E239}" type="presParOf" srcId="{69DB2740-26EC-44BF-8206-C97B627995E0}" destId="{BBD7C457-0FA8-43A9-993E-E805827FDC76}" srcOrd="1" destOrd="0" presId="urn:microsoft.com/office/officeart/2018/2/layout/IconVerticalSolidList"/>
    <dgm:cxn modelId="{F70396D5-D1A3-4704-8DE0-06A018EBB02A}" type="presParOf" srcId="{69DB2740-26EC-44BF-8206-C97B627995E0}" destId="{9459795A-0FE0-4767-B474-7E21BE05B3D4}" srcOrd="2" destOrd="0" presId="urn:microsoft.com/office/officeart/2018/2/layout/IconVerticalSolidList"/>
    <dgm:cxn modelId="{A3B21989-BC5C-4262-A34E-B9FA9B4C044B}" type="presParOf" srcId="{69DB2740-26EC-44BF-8206-C97B627995E0}" destId="{E5B25015-D69E-4B00-8D10-0605E7AC4AEB}" srcOrd="3" destOrd="0" presId="urn:microsoft.com/office/officeart/2018/2/layout/IconVerticalSolidList"/>
    <dgm:cxn modelId="{8EC720DA-9835-41BA-B903-332560BBD197}" type="presParOf" srcId="{15C9F61E-D430-434F-8EB6-DEDC83A3745E}" destId="{28AE1356-F1C2-4C23-AF05-6B255BFA0BBE}" srcOrd="3" destOrd="0" presId="urn:microsoft.com/office/officeart/2018/2/layout/IconVerticalSolidList"/>
    <dgm:cxn modelId="{06D9668B-8ACD-42FF-B2AB-F62D60835CEA}" type="presParOf" srcId="{15C9F61E-D430-434F-8EB6-DEDC83A3745E}" destId="{B9816D89-963C-4745-9211-A171A6885ED2}" srcOrd="4" destOrd="0" presId="urn:microsoft.com/office/officeart/2018/2/layout/IconVerticalSolidList"/>
    <dgm:cxn modelId="{19367E73-3915-46CE-87B6-A83E12C48D87}" type="presParOf" srcId="{B9816D89-963C-4745-9211-A171A6885ED2}" destId="{515AB60E-772C-47E2-9C99-ACE14D86E075}" srcOrd="0" destOrd="0" presId="urn:microsoft.com/office/officeart/2018/2/layout/IconVerticalSolidList"/>
    <dgm:cxn modelId="{BF8E7C67-8FA0-4B52-A684-616C5F0516CE}" type="presParOf" srcId="{B9816D89-963C-4745-9211-A171A6885ED2}" destId="{DAD31FCB-01D6-4411-AF10-1FF6B7A1735E}" srcOrd="1" destOrd="0" presId="urn:microsoft.com/office/officeart/2018/2/layout/IconVerticalSolidList"/>
    <dgm:cxn modelId="{7E62A9A7-E116-4DFA-A20E-7BE7CC47DA54}" type="presParOf" srcId="{B9816D89-963C-4745-9211-A171A6885ED2}" destId="{9809BA9B-6856-4E00-A41A-C92843443C0F}" srcOrd="2" destOrd="0" presId="urn:microsoft.com/office/officeart/2018/2/layout/IconVerticalSolidList"/>
    <dgm:cxn modelId="{34DD17B6-3E16-40B7-AB4B-BB844E684B25}" type="presParOf" srcId="{B9816D89-963C-4745-9211-A171A6885ED2}" destId="{4EFF8A47-7E23-4589-8BC2-825E824B67F8}" srcOrd="3" destOrd="0" presId="urn:microsoft.com/office/officeart/2018/2/layout/IconVerticalSolidList"/>
    <dgm:cxn modelId="{4CC85CAE-FC67-401E-A59E-50CC493371A8}" type="presParOf" srcId="{B9816D89-963C-4745-9211-A171A6885ED2}" destId="{3CAC1C11-6268-4F44-975A-050D0417D4F9}"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A7D0C5-A2C3-4200-B620-BF48B1E99E0B}"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D812B1CF-FE4E-4C32-A754-6BF43D38BD76}">
      <dgm:prSet/>
      <dgm:spPr/>
      <dgm:t>
        <a:bodyPr/>
        <a:lstStyle/>
        <a:p>
          <a:r>
            <a:rPr lang="en-IN" dirty="0"/>
            <a:t>Internal Control Report</a:t>
          </a:r>
          <a:endParaRPr lang="en-US" dirty="0"/>
        </a:p>
      </dgm:t>
    </dgm:pt>
    <dgm:pt modelId="{B765FB7D-A76E-49EA-B9D1-BE75AB6516A0}" type="parTrans" cxnId="{99467594-5AE7-4634-BB70-80503804F6DD}">
      <dgm:prSet/>
      <dgm:spPr/>
      <dgm:t>
        <a:bodyPr/>
        <a:lstStyle/>
        <a:p>
          <a:endParaRPr lang="en-US"/>
        </a:p>
      </dgm:t>
    </dgm:pt>
    <dgm:pt modelId="{82D63FC6-52E8-4465-86D3-5E5CEA9B9F02}" type="sibTrans" cxnId="{99467594-5AE7-4634-BB70-80503804F6DD}">
      <dgm:prSet/>
      <dgm:spPr/>
      <dgm:t>
        <a:bodyPr/>
        <a:lstStyle/>
        <a:p>
          <a:endParaRPr lang="en-US"/>
        </a:p>
      </dgm:t>
    </dgm:pt>
    <dgm:pt modelId="{762D8A95-FB38-4B97-9BA5-37EA1076C239}">
      <dgm:prSet/>
      <dgm:spPr/>
      <dgm:t>
        <a:bodyPr/>
        <a:lstStyle/>
        <a:p>
          <a:r>
            <a:rPr lang="en-IN" dirty="0"/>
            <a:t>Focus </a:t>
          </a:r>
          <a:r>
            <a:rPr lang="en-IN" b="1" dirty="0"/>
            <a:t>not only on advances </a:t>
          </a:r>
          <a:r>
            <a:rPr lang="en-IN" dirty="0"/>
            <a:t>but also on operational areas in the branch</a:t>
          </a:r>
          <a:endParaRPr lang="en-US" dirty="0"/>
        </a:p>
      </dgm:t>
    </dgm:pt>
    <dgm:pt modelId="{8E31EE1A-8147-4042-9937-1A6C22C0C2DE}" type="parTrans" cxnId="{E517140C-665F-4281-8DB8-E87B0E38958B}">
      <dgm:prSet/>
      <dgm:spPr/>
      <dgm:t>
        <a:bodyPr/>
        <a:lstStyle/>
        <a:p>
          <a:endParaRPr lang="en-US"/>
        </a:p>
      </dgm:t>
    </dgm:pt>
    <dgm:pt modelId="{2DD78F9E-5A96-4C28-AB5A-383BC33B7419}" type="sibTrans" cxnId="{E517140C-665F-4281-8DB8-E87B0E38958B}">
      <dgm:prSet/>
      <dgm:spPr/>
      <dgm:t>
        <a:bodyPr/>
        <a:lstStyle/>
        <a:p>
          <a:endParaRPr lang="en-US"/>
        </a:p>
      </dgm:t>
    </dgm:pt>
    <dgm:pt modelId="{F974A740-6930-4339-99D5-40DFAAFFE1CC}">
      <dgm:prSet/>
      <dgm:spPr/>
      <dgm:t>
        <a:bodyPr/>
        <a:lstStyle/>
        <a:p>
          <a:r>
            <a:rPr lang="en-IN"/>
            <a:t>Covers operational Risk extensively</a:t>
          </a:r>
          <a:endParaRPr lang="en-US"/>
        </a:p>
      </dgm:t>
    </dgm:pt>
    <dgm:pt modelId="{ACDACCAC-1F13-4FB0-8F0E-C4413BC20EBA}" type="parTrans" cxnId="{077B0242-AEAF-49FF-9997-3EEF4EE7366D}">
      <dgm:prSet/>
      <dgm:spPr/>
      <dgm:t>
        <a:bodyPr/>
        <a:lstStyle/>
        <a:p>
          <a:endParaRPr lang="en-US"/>
        </a:p>
      </dgm:t>
    </dgm:pt>
    <dgm:pt modelId="{87F5A598-0B56-4A7E-A3AE-E9FB72E174FF}" type="sibTrans" cxnId="{077B0242-AEAF-49FF-9997-3EEF4EE7366D}">
      <dgm:prSet/>
      <dgm:spPr/>
      <dgm:t>
        <a:bodyPr/>
        <a:lstStyle/>
        <a:p>
          <a:endParaRPr lang="en-US"/>
        </a:p>
      </dgm:t>
    </dgm:pt>
    <dgm:pt modelId="{958E1025-A031-41A1-A7A7-4D1FEDC08DC5}">
      <dgm:prSet/>
      <dgm:spPr/>
      <dgm:t>
        <a:bodyPr/>
        <a:lstStyle/>
        <a:p>
          <a:r>
            <a:rPr lang="en-IN"/>
            <a:t>A tool for early warning signals</a:t>
          </a:r>
          <a:endParaRPr lang="en-US"/>
        </a:p>
      </dgm:t>
    </dgm:pt>
    <dgm:pt modelId="{52287749-160A-4E46-9D99-4E63DCB6ADE1}" type="parTrans" cxnId="{B6B79CF0-905F-4087-BF02-8D939A518C08}">
      <dgm:prSet/>
      <dgm:spPr/>
      <dgm:t>
        <a:bodyPr/>
        <a:lstStyle/>
        <a:p>
          <a:endParaRPr lang="en-US"/>
        </a:p>
      </dgm:t>
    </dgm:pt>
    <dgm:pt modelId="{C6417A01-D494-46F4-9302-5CDF63B3872C}" type="sibTrans" cxnId="{B6B79CF0-905F-4087-BF02-8D939A518C08}">
      <dgm:prSet/>
      <dgm:spPr/>
      <dgm:t>
        <a:bodyPr/>
        <a:lstStyle/>
        <a:p>
          <a:endParaRPr lang="en-US"/>
        </a:p>
      </dgm:t>
    </dgm:pt>
    <dgm:pt modelId="{2D2CFAB4-CE25-4170-9DCD-80D700DA1455}" type="pres">
      <dgm:prSet presAssocID="{87A7D0C5-A2C3-4200-B620-BF48B1E99E0B}" presName="outerComposite" presStyleCnt="0">
        <dgm:presLayoutVars>
          <dgm:chMax val="5"/>
          <dgm:dir/>
          <dgm:resizeHandles val="exact"/>
        </dgm:presLayoutVars>
      </dgm:prSet>
      <dgm:spPr/>
    </dgm:pt>
    <dgm:pt modelId="{AEBF51A0-44DF-4533-AF1C-9821F31FA6C2}" type="pres">
      <dgm:prSet presAssocID="{87A7D0C5-A2C3-4200-B620-BF48B1E99E0B}" presName="dummyMaxCanvas" presStyleCnt="0">
        <dgm:presLayoutVars/>
      </dgm:prSet>
      <dgm:spPr/>
    </dgm:pt>
    <dgm:pt modelId="{72206D02-2B04-4950-B523-789B2390E4DE}" type="pres">
      <dgm:prSet presAssocID="{87A7D0C5-A2C3-4200-B620-BF48B1E99E0B}" presName="FourNodes_1" presStyleLbl="node1" presStyleIdx="0" presStyleCnt="4">
        <dgm:presLayoutVars>
          <dgm:bulletEnabled val="1"/>
        </dgm:presLayoutVars>
      </dgm:prSet>
      <dgm:spPr/>
    </dgm:pt>
    <dgm:pt modelId="{FF4F99E0-CBA2-4F65-9307-CC43B7640C11}" type="pres">
      <dgm:prSet presAssocID="{87A7D0C5-A2C3-4200-B620-BF48B1E99E0B}" presName="FourNodes_2" presStyleLbl="node1" presStyleIdx="1" presStyleCnt="4">
        <dgm:presLayoutVars>
          <dgm:bulletEnabled val="1"/>
        </dgm:presLayoutVars>
      </dgm:prSet>
      <dgm:spPr/>
    </dgm:pt>
    <dgm:pt modelId="{07E73264-B02B-4A1C-90C4-9E22D5D828E0}" type="pres">
      <dgm:prSet presAssocID="{87A7D0C5-A2C3-4200-B620-BF48B1E99E0B}" presName="FourNodes_3" presStyleLbl="node1" presStyleIdx="2" presStyleCnt="4">
        <dgm:presLayoutVars>
          <dgm:bulletEnabled val="1"/>
        </dgm:presLayoutVars>
      </dgm:prSet>
      <dgm:spPr/>
    </dgm:pt>
    <dgm:pt modelId="{CBBBD542-BDA1-4E52-BBAA-CE41BB15ADE2}" type="pres">
      <dgm:prSet presAssocID="{87A7D0C5-A2C3-4200-B620-BF48B1E99E0B}" presName="FourNodes_4" presStyleLbl="node1" presStyleIdx="3" presStyleCnt="4">
        <dgm:presLayoutVars>
          <dgm:bulletEnabled val="1"/>
        </dgm:presLayoutVars>
      </dgm:prSet>
      <dgm:spPr/>
    </dgm:pt>
    <dgm:pt modelId="{6037DD2B-629B-470B-B497-AE0DA617D38E}" type="pres">
      <dgm:prSet presAssocID="{87A7D0C5-A2C3-4200-B620-BF48B1E99E0B}" presName="FourConn_1-2" presStyleLbl="fgAccFollowNode1" presStyleIdx="0" presStyleCnt="3">
        <dgm:presLayoutVars>
          <dgm:bulletEnabled val="1"/>
        </dgm:presLayoutVars>
      </dgm:prSet>
      <dgm:spPr/>
    </dgm:pt>
    <dgm:pt modelId="{E8F0C427-4502-4643-911D-E2361051C728}" type="pres">
      <dgm:prSet presAssocID="{87A7D0C5-A2C3-4200-B620-BF48B1E99E0B}" presName="FourConn_2-3" presStyleLbl="fgAccFollowNode1" presStyleIdx="1" presStyleCnt="3">
        <dgm:presLayoutVars>
          <dgm:bulletEnabled val="1"/>
        </dgm:presLayoutVars>
      </dgm:prSet>
      <dgm:spPr/>
    </dgm:pt>
    <dgm:pt modelId="{03D27FE8-2D6E-46E9-ABDE-17477E48BB4F}" type="pres">
      <dgm:prSet presAssocID="{87A7D0C5-A2C3-4200-B620-BF48B1E99E0B}" presName="FourConn_3-4" presStyleLbl="fgAccFollowNode1" presStyleIdx="2" presStyleCnt="3">
        <dgm:presLayoutVars>
          <dgm:bulletEnabled val="1"/>
        </dgm:presLayoutVars>
      </dgm:prSet>
      <dgm:spPr/>
    </dgm:pt>
    <dgm:pt modelId="{007B37D2-684F-48B2-AB58-BA3407D79167}" type="pres">
      <dgm:prSet presAssocID="{87A7D0C5-A2C3-4200-B620-BF48B1E99E0B}" presName="FourNodes_1_text" presStyleLbl="node1" presStyleIdx="3" presStyleCnt="4">
        <dgm:presLayoutVars>
          <dgm:bulletEnabled val="1"/>
        </dgm:presLayoutVars>
      </dgm:prSet>
      <dgm:spPr/>
    </dgm:pt>
    <dgm:pt modelId="{470A02CA-6EC0-49EE-902F-17EAB467D7CC}" type="pres">
      <dgm:prSet presAssocID="{87A7D0C5-A2C3-4200-B620-BF48B1E99E0B}" presName="FourNodes_2_text" presStyleLbl="node1" presStyleIdx="3" presStyleCnt="4">
        <dgm:presLayoutVars>
          <dgm:bulletEnabled val="1"/>
        </dgm:presLayoutVars>
      </dgm:prSet>
      <dgm:spPr/>
    </dgm:pt>
    <dgm:pt modelId="{26B34689-4D40-4251-A7E5-FFC7C96D25A1}" type="pres">
      <dgm:prSet presAssocID="{87A7D0C5-A2C3-4200-B620-BF48B1E99E0B}" presName="FourNodes_3_text" presStyleLbl="node1" presStyleIdx="3" presStyleCnt="4">
        <dgm:presLayoutVars>
          <dgm:bulletEnabled val="1"/>
        </dgm:presLayoutVars>
      </dgm:prSet>
      <dgm:spPr/>
    </dgm:pt>
    <dgm:pt modelId="{1AA1FA01-5046-45F1-9E25-6F0FD4D8BF0F}" type="pres">
      <dgm:prSet presAssocID="{87A7D0C5-A2C3-4200-B620-BF48B1E99E0B}" presName="FourNodes_4_text" presStyleLbl="node1" presStyleIdx="3" presStyleCnt="4">
        <dgm:presLayoutVars>
          <dgm:bulletEnabled val="1"/>
        </dgm:presLayoutVars>
      </dgm:prSet>
      <dgm:spPr/>
    </dgm:pt>
  </dgm:ptLst>
  <dgm:cxnLst>
    <dgm:cxn modelId="{D672C003-85A8-453D-AAA4-32432A2C1509}" type="presOf" srcId="{87A7D0C5-A2C3-4200-B620-BF48B1E99E0B}" destId="{2D2CFAB4-CE25-4170-9DCD-80D700DA1455}" srcOrd="0" destOrd="0" presId="urn:microsoft.com/office/officeart/2005/8/layout/vProcess5"/>
    <dgm:cxn modelId="{BCFC290A-45FA-4A1F-B5DB-FA3EBED7DE93}" type="presOf" srcId="{F974A740-6930-4339-99D5-40DFAAFFE1CC}" destId="{26B34689-4D40-4251-A7E5-FFC7C96D25A1}" srcOrd="1" destOrd="0" presId="urn:microsoft.com/office/officeart/2005/8/layout/vProcess5"/>
    <dgm:cxn modelId="{E517140C-665F-4281-8DB8-E87B0E38958B}" srcId="{87A7D0C5-A2C3-4200-B620-BF48B1E99E0B}" destId="{762D8A95-FB38-4B97-9BA5-37EA1076C239}" srcOrd="1" destOrd="0" parTransId="{8E31EE1A-8147-4042-9937-1A6C22C0C2DE}" sibTransId="{2DD78F9E-5A96-4C28-AB5A-383BC33B7419}"/>
    <dgm:cxn modelId="{B63B6D1C-3F0F-4547-B3D1-51F63F56D45E}" type="presOf" srcId="{958E1025-A031-41A1-A7A7-4D1FEDC08DC5}" destId="{CBBBD542-BDA1-4E52-BBAA-CE41BB15ADE2}" srcOrd="0" destOrd="0" presId="urn:microsoft.com/office/officeart/2005/8/layout/vProcess5"/>
    <dgm:cxn modelId="{8C16EF26-8B45-4752-AFD8-E4CE0F70B20C}" type="presOf" srcId="{2DD78F9E-5A96-4C28-AB5A-383BC33B7419}" destId="{E8F0C427-4502-4643-911D-E2361051C728}" srcOrd="0" destOrd="0" presId="urn:microsoft.com/office/officeart/2005/8/layout/vProcess5"/>
    <dgm:cxn modelId="{5853ED3E-6771-4CF0-89F3-3783E8C2A9AF}" type="presOf" srcId="{958E1025-A031-41A1-A7A7-4D1FEDC08DC5}" destId="{1AA1FA01-5046-45F1-9E25-6F0FD4D8BF0F}" srcOrd="1" destOrd="0" presId="urn:microsoft.com/office/officeart/2005/8/layout/vProcess5"/>
    <dgm:cxn modelId="{077B0242-AEAF-49FF-9997-3EEF4EE7366D}" srcId="{87A7D0C5-A2C3-4200-B620-BF48B1E99E0B}" destId="{F974A740-6930-4339-99D5-40DFAAFFE1CC}" srcOrd="2" destOrd="0" parTransId="{ACDACCAC-1F13-4FB0-8F0E-C4413BC20EBA}" sibTransId="{87F5A598-0B56-4A7E-A3AE-E9FB72E174FF}"/>
    <dgm:cxn modelId="{43CB2842-8DE5-4F4F-985E-7B5B4FDA110E}" type="presOf" srcId="{D812B1CF-FE4E-4C32-A754-6BF43D38BD76}" destId="{72206D02-2B04-4950-B523-789B2390E4DE}" srcOrd="0" destOrd="0" presId="urn:microsoft.com/office/officeart/2005/8/layout/vProcess5"/>
    <dgm:cxn modelId="{99467594-5AE7-4634-BB70-80503804F6DD}" srcId="{87A7D0C5-A2C3-4200-B620-BF48B1E99E0B}" destId="{D812B1CF-FE4E-4C32-A754-6BF43D38BD76}" srcOrd="0" destOrd="0" parTransId="{B765FB7D-A76E-49EA-B9D1-BE75AB6516A0}" sibTransId="{82D63FC6-52E8-4465-86D3-5E5CEA9B9F02}"/>
    <dgm:cxn modelId="{31E1CBB0-34E8-4522-8554-E4BBA2A8770D}" type="presOf" srcId="{D812B1CF-FE4E-4C32-A754-6BF43D38BD76}" destId="{007B37D2-684F-48B2-AB58-BA3407D79167}" srcOrd="1" destOrd="0" presId="urn:microsoft.com/office/officeart/2005/8/layout/vProcess5"/>
    <dgm:cxn modelId="{91BF43BA-BBD3-4C1A-A292-6CBEE6625AF9}" type="presOf" srcId="{762D8A95-FB38-4B97-9BA5-37EA1076C239}" destId="{470A02CA-6EC0-49EE-902F-17EAB467D7CC}" srcOrd="1" destOrd="0" presId="urn:microsoft.com/office/officeart/2005/8/layout/vProcess5"/>
    <dgm:cxn modelId="{DF64D9E2-D708-467F-B2FB-CED9F456F637}" type="presOf" srcId="{F974A740-6930-4339-99D5-40DFAAFFE1CC}" destId="{07E73264-B02B-4A1C-90C4-9E22D5D828E0}" srcOrd="0" destOrd="0" presId="urn:microsoft.com/office/officeart/2005/8/layout/vProcess5"/>
    <dgm:cxn modelId="{B54CEFE2-2B4E-48FE-BC0A-C1C43D8E217F}" type="presOf" srcId="{87F5A598-0B56-4A7E-A3AE-E9FB72E174FF}" destId="{03D27FE8-2D6E-46E9-ABDE-17477E48BB4F}" srcOrd="0" destOrd="0" presId="urn:microsoft.com/office/officeart/2005/8/layout/vProcess5"/>
    <dgm:cxn modelId="{D212D0E8-3297-4A6B-85BB-C840DD495050}" type="presOf" srcId="{762D8A95-FB38-4B97-9BA5-37EA1076C239}" destId="{FF4F99E0-CBA2-4F65-9307-CC43B7640C11}" srcOrd="0" destOrd="0" presId="urn:microsoft.com/office/officeart/2005/8/layout/vProcess5"/>
    <dgm:cxn modelId="{A46A24EB-F03C-4856-980D-DDACDFEC4B5F}" type="presOf" srcId="{82D63FC6-52E8-4465-86D3-5E5CEA9B9F02}" destId="{6037DD2B-629B-470B-B497-AE0DA617D38E}" srcOrd="0" destOrd="0" presId="urn:microsoft.com/office/officeart/2005/8/layout/vProcess5"/>
    <dgm:cxn modelId="{B6B79CF0-905F-4087-BF02-8D939A518C08}" srcId="{87A7D0C5-A2C3-4200-B620-BF48B1E99E0B}" destId="{958E1025-A031-41A1-A7A7-4D1FEDC08DC5}" srcOrd="3" destOrd="0" parTransId="{52287749-160A-4E46-9D99-4E63DCB6ADE1}" sibTransId="{C6417A01-D494-46F4-9302-5CDF63B3872C}"/>
    <dgm:cxn modelId="{FF77AC2C-437A-450E-A7E1-B25D20539CBF}" type="presParOf" srcId="{2D2CFAB4-CE25-4170-9DCD-80D700DA1455}" destId="{AEBF51A0-44DF-4533-AF1C-9821F31FA6C2}" srcOrd="0" destOrd="0" presId="urn:microsoft.com/office/officeart/2005/8/layout/vProcess5"/>
    <dgm:cxn modelId="{C0B4AF95-6BF6-444A-BF80-D7EDDD509D68}" type="presParOf" srcId="{2D2CFAB4-CE25-4170-9DCD-80D700DA1455}" destId="{72206D02-2B04-4950-B523-789B2390E4DE}" srcOrd="1" destOrd="0" presId="urn:microsoft.com/office/officeart/2005/8/layout/vProcess5"/>
    <dgm:cxn modelId="{6ADE1582-3E8A-483E-A1C4-E30C3D0D23B2}" type="presParOf" srcId="{2D2CFAB4-CE25-4170-9DCD-80D700DA1455}" destId="{FF4F99E0-CBA2-4F65-9307-CC43B7640C11}" srcOrd="2" destOrd="0" presId="urn:microsoft.com/office/officeart/2005/8/layout/vProcess5"/>
    <dgm:cxn modelId="{C8245900-8899-44B1-8491-F7209538A698}" type="presParOf" srcId="{2D2CFAB4-CE25-4170-9DCD-80D700DA1455}" destId="{07E73264-B02B-4A1C-90C4-9E22D5D828E0}" srcOrd="3" destOrd="0" presId="urn:microsoft.com/office/officeart/2005/8/layout/vProcess5"/>
    <dgm:cxn modelId="{3E76D107-EEEC-41DA-BF76-3FA24941A4E1}" type="presParOf" srcId="{2D2CFAB4-CE25-4170-9DCD-80D700DA1455}" destId="{CBBBD542-BDA1-4E52-BBAA-CE41BB15ADE2}" srcOrd="4" destOrd="0" presId="urn:microsoft.com/office/officeart/2005/8/layout/vProcess5"/>
    <dgm:cxn modelId="{28844B96-C0AB-4061-8A7C-966709D5E0DE}" type="presParOf" srcId="{2D2CFAB4-CE25-4170-9DCD-80D700DA1455}" destId="{6037DD2B-629B-470B-B497-AE0DA617D38E}" srcOrd="5" destOrd="0" presId="urn:microsoft.com/office/officeart/2005/8/layout/vProcess5"/>
    <dgm:cxn modelId="{6D5AB18F-CC82-4F3E-B286-5D6ABE376FAC}" type="presParOf" srcId="{2D2CFAB4-CE25-4170-9DCD-80D700DA1455}" destId="{E8F0C427-4502-4643-911D-E2361051C728}" srcOrd="6" destOrd="0" presId="urn:microsoft.com/office/officeart/2005/8/layout/vProcess5"/>
    <dgm:cxn modelId="{F459D522-8C37-4527-AB52-48F90E74DBC8}" type="presParOf" srcId="{2D2CFAB4-CE25-4170-9DCD-80D700DA1455}" destId="{03D27FE8-2D6E-46E9-ABDE-17477E48BB4F}" srcOrd="7" destOrd="0" presId="urn:microsoft.com/office/officeart/2005/8/layout/vProcess5"/>
    <dgm:cxn modelId="{F71E7B9E-E4EF-4F1D-9BFD-F6E7BCB17886}" type="presParOf" srcId="{2D2CFAB4-CE25-4170-9DCD-80D700DA1455}" destId="{007B37D2-684F-48B2-AB58-BA3407D79167}" srcOrd="8" destOrd="0" presId="urn:microsoft.com/office/officeart/2005/8/layout/vProcess5"/>
    <dgm:cxn modelId="{BD473860-176C-4ED6-A652-E8866DBD7BE9}" type="presParOf" srcId="{2D2CFAB4-CE25-4170-9DCD-80D700DA1455}" destId="{470A02CA-6EC0-49EE-902F-17EAB467D7CC}" srcOrd="9" destOrd="0" presId="urn:microsoft.com/office/officeart/2005/8/layout/vProcess5"/>
    <dgm:cxn modelId="{907D854F-AC8A-4B2D-9427-040F5213B7DC}" type="presParOf" srcId="{2D2CFAB4-CE25-4170-9DCD-80D700DA1455}" destId="{26B34689-4D40-4251-A7E5-FFC7C96D25A1}" srcOrd="10" destOrd="0" presId="urn:microsoft.com/office/officeart/2005/8/layout/vProcess5"/>
    <dgm:cxn modelId="{A5334E21-C617-4AA2-B816-FA11B3057F57}" type="presParOf" srcId="{2D2CFAB4-CE25-4170-9DCD-80D700DA1455}" destId="{1AA1FA01-5046-45F1-9E25-6F0FD4D8BF0F}"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C4511-AE20-4E1A-A003-DED5384AB69F}">
      <dsp:nvSpPr>
        <dsp:cNvPr id="0" name=""/>
        <dsp:cNvSpPr/>
      </dsp:nvSpPr>
      <dsp:spPr>
        <a:xfrm>
          <a:off x="0" y="85205"/>
          <a:ext cx="10515600" cy="125700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2E84F1-A962-4ED8-98F5-527F8AE0DE6D}">
      <dsp:nvSpPr>
        <dsp:cNvPr id="0" name=""/>
        <dsp:cNvSpPr/>
      </dsp:nvSpPr>
      <dsp:spPr>
        <a:xfrm>
          <a:off x="380244" y="286641"/>
          <a:ext cx="692028" cy="6913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DA6A2C-F5D5-4720-A72B-4F24A0C55FA0}">
      <dsp:nvSpPr>
        <dsp:cNvPr id="0" name=""/>
        <dsp:cNvSpPr/>
      </dsp:nvSpPr>
      <dsp:spPr>
        <a:xfrm>
          <a:off x="1452516" y="3814"/>
          <a:ext cx="8967227" cy="125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63" tIns="133163" rIns="133163" bIns="133163" numCol="1" spcCol="1270" anchor="ctr" anchorCtr="0">
          <a:noAutofit/>
        </a:bodyPr>
        <a:lstStyle/>
        <a:p>
          <a:pPr marL="0" lvl="0" indent="0" algn="l" defTabSz="1066800">
            <a:lnSpc>
              <a:spcPct val="100000"/>
            </a:lnSpc>
            <a:spcBef>
              <a:spcPct val="0"/>
            </a:spcBef>
            <a:spcAft>
              <a:spcPct val="35000"/>
            </a:spcAft>
            <a:buNone/>
          </a:pPr>
          <a:r>
            <a:rPr lang="en-IN" sz="2400" b="0" kern="1200" dirty="0">
              <a:solidFill>
                <a:prstClr val="black">
                  <a:hueOff val="0"/>
                  <a:satOff val="0"/>
                  <a:lumOff val="0"/>
                  <a:alphaOff val="0"/>
                </a:prstClr>
              </a:solidFill>
              <a:latin typeface="Calibri" panose="020F0502020204030204"/>
              <a:ea typeface="+mn-ea"/>
              <a:cs typeface="+mn-cs"/>
            </a:rPr>
            <a:t>Long Form Audit Report (LFAR) is a questionnaire is prepared by RBI in consultation with stakeholders including ICAI, which an auditor has to answer</a:t>
          </a:r>
          <a:endParaRPr lang="en-US" sz="2400" b="0" kern="1200" dirty="0">
            <a:solidFill>
              <a:prstClr val="black">
                <a:hueOff val="0"/>
                <a:satOff val="0"/>
                <a:lumOff val="0"/>
                <a:alphaOff val="0"/>
              </a:prstClr>
            </a:solidFill>
            <a:latin typeface="Calibri" panose="020F0502020204030204"/>
            <a:ea typeface="+mn-ea"/>
            <a:cs typeface="+mn-cs"/>
          </a:endParaRPr>
        </a:p>
      </dsp:txBody>
      <dsp:txXfrm>
        <a:off x="1452516" y="3814"/>
        <a:ext cx="8967227" cy="1258233"/>
      </dsp:txXfrm>
    </dsp:sp>
    <dsp:sp modelId="{7B2536C3-B37A-4F7B-9EFB-2F8454352E8D}">
      <dsp:nvSpPr>
        <dsp:cNvPr id="0" name=""/>
        <dsp:cNvSpPr/>
      </dsp:nvSpPr>
      <dsp:spPr>
        <a:xfrm>
          <a:off x="0" y="1549645"/>
          <a:ext cx="10515600" cy="125700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D7C457-0FA8-43A9-993E-E805827FDC76}">
      <dsp:nvSpPr>
        <dsp:cNvPr id="0" name=""/>
        <dsp:cNvSpPr/>
      </dsp:nvSpPr>
      <dsp:spPr>
        <a:xfrm>
          <a:off x="380244" y="1832471"/>
          <a:ext cx="692028" cy="6913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B25015-D69E-4B00-8D10-0605E7AC4AEB}">
      <dsp:nvSpPr>
        <dsp:cNvPr id="0" name=""/>
        <dsp:cNvSpPr/>
      </dsp:nvSpPr>
      <dsp:spPr>
        <a:xfrm>
          <a:off x="1452516" y="1549645"/>
          <a:ext cx="8967227" cy="125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63" tIns="133163" rIns="133163" bIns="133163" numCol="1" spcCol="1270" anchor="ctr" anchorCtr="0">
          <a:noAutofit/>
        </a:bodyPr>
        <a:lstStyle/>
        <a:p>
          <a:pPr marL="0" lvl="0" indent="0" algn="l" defTabSz="1066800">
            <a:lnSpc>
              <a:spcPct val="100000"/>
            </a:lnSpc>
            <a:spcBef>
              <a:spcPct val="0"/>
            </a:spcBef>
            <a:spcAft>
              <a:spcPct val="35000"/>
            </a:spcAft>
            <a:buNone/>
          </a:pPr>
          <a:r>
            <a:rPr lang="en-IN" sz="2400" b="0" kern="1200" dirty="0"/>
            <a:t>It was introduced by RBI in 1985 and has been revised in 1992-93, 2002 </a:t>
          </a:r>
          <a:r>
            <a:rPr lang="en-IN" sz="2400" b="0" kern="1200" dirty="0">
              <a:highlight>
                <a:srgbClr val="FFFF00"/>
              </a:highlight>
            </a:rPr>
            <a:t>and latest on 05.09.2020</a:t>
          </a:r>
          <a:endParaRPr lang="en-US" sz="2400" b="0" kern="1200" dirty="0">
            <a:highlight>
              <a:srgbClr val="FFFF00"/>
            </a:highlight>
          </a:endParaRPr>
        </a:p>
      </dsp:txBody>
      <dsp:txXfrm>
        <a:off x="1452516" y="1549645"/>
        <a:ext cx="8967227" cy="1258233"/>
      </dsp:txXfrm>
    </dsp:sp>
    <dsp:sp modelId="{515AB60E-772C-47E2-9C99-ACE14D86E075}">
      <dsp:nvSpPr>
        <dsp:cNvPr id="0" name=""/>
        <dsp:cNvSpPr/>
      </dsp:nvSpPr>
      <dsp:spPr>
        <a:xfrm>
          <a:off x="0" y="3095475"/>
          <a:ext cx="10515600" cy="125700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D31FCB-01D6-4411-AF10-1FF6B7A1735E}">
      <dsp:nvSpPr>
        <dsp:cNvPr id="0" name=""/>
        <dsp:cNvSpPr/>
      </dsp:nvSpPr>
      <dsp:spPr>
        <a:xfrm>
          <a:off x="380244" y="3378301"/>
          <a:ext cx="692028" cy="6913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FF8A47-7E23-4589-8BC2-825E824B67F8}">
      <dsp:nvSpPr>
        <dsp:cNvPr id="0" name=""/>
        <dsp:cNvSpPr/>
      </dsp:nvSpPr>
      <dsp:spPr>
        <a:xfrm>
          <a:off x="1452516" y="3095475"/>
          <a:ext cx="4732020" cy="125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63" tIns="133163" rIns="133163" bIns="133163" numCol="1" spcCol="1270" anchor="ctr" anchorCtr="0">
          <a:noAutofit/>
        </a:bodyPr>
        <a:lstStyle/>
        <a:p>
          <a:pPr marL="0" lvl="0" indent="0" algn="l" defTabSz="1066800">
            <a:lnSpc>
              <a:spcPct val="100000"/>
            </a:lnSpc>
            <a:spcBef>
              <a:spcPct val="0"/>
            </a:spcBef>
            <a:spcAft>
              <a:spcPct val="35000"/>
            </a:spcAft>
            <a:buNone/>
          </a:pPr>
          <a:r>
            <a:rPr lang="en-IN" sz="2400" b="0" kern="1200" dirty="0"/>
            <a:t>LFAR includes questionnaires for specialized branches also– </a:t>
          </a:r>
          <a:endParaRPr lang="en-US" sz="2400" b="0" kern="1200" dirty="0"/>
        </a:p>
      </dsp:txBody>
      <dsp:txXfrm>
        <a:off x="1452516" y="3095475"/>
        <a:ext cx="4732020" cy="1258233"/>
      </dsp:txXfrm>
    </dsp:sp>
    <dsp:sp modelId="{3CAC1C11-6268-4F44-975A-050D0417D4F9}">
      <dsp:nvSpPr>
        <dsp:cNvPr id="0" name=""/>
        <dsp:cNvSpPr/>
      </dsp:nvSpPr>
      <dsp:spPr>
        <a:xfrm>
          <a:off x="6184536" y="3095475"/>
          <a:ext cx="4235207" cy="12582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63" tIns="133163" rIns="133163" bIns="133163" numCol="1" spcCol="1270" anchor="ctr" anchorCtr="0">
          <a:noAutofit/>
        </a:bodyPr>
        <a:lstStyle/>
        <a:p>
          <a:pPr marL="0" lvl="0" indent="0" algn="l" defTabSz="622300">
            <a:lnSpc>
              <a:spcPct val="100000"/>
            </a:lnSpc>
            <a:spcBef>
              <a:spcPct val="0"/>
            </a:spcBef>
            <a:spcAft>
              <a:spcPct val="35000"/>
            </a:spcAft>
            <a:buNone/>
          </a:pPr>
          <a:r>
            <a:rPr lang="en-IN" sz="1400" b="0" kern="1200"/>
            <a:t>For branches dealing in </a:t>
          </a:r>
          <a:r>
            <a:rPr lang="en-IN" sz="1400" b="0" i="1" kern="1200"/>
            <a:t>foreign exchange transactions</a:t>
          </a:r>
          <a:endParaRPr lang="en-US" sz="1400" b="0" i="1" kern="1200"/>
        </a:p>
        <a:p>
          <a:pPr marL="0" lvl="0" indent="0" algn="l" defTabSz="622300">
            <a:lnSpc>
              <a:spcPct val="100000"/>
            </a:lnSpc>
            <a:spcBef>
              <a:spcPct val="0"/>
            </a:spcBef>
            <a:spcAft>
              <a:spcPct val="35000"/>
            </a:spcAft>
            <a:buNone/>
          </a:pPr>
          <a:r>
            <a:rPr lang="en-IN" sz="1400" b="0" kern="1200" dirty="0"/>
            <a:t>For branches dealing in </a:t>
          </a:r>
          <a:r>
            <a:rPr lang="en-IN" sz="1400" b="0" i="1" kern="1200" dirty="0"/>
            <a:t>very large advances</a:t>
          </a:r>
          <a:endParaRPr lang="en-US" sz="1400" b="0" i="1" kern="1200" dirty="0"/>
        </a:p>
        <a:p>
          <a:pPr marL="0" lvl="0" indent="0" algn="l" defTabSz="622300">
            <a:lnSpc>
              <a:spcPct val="100000"/>
            </a:lnSpc>
            <a:spcBef>
              <a:spcPct val="0"/>
            </a:spcBef>
            <a:spcAft>
              <a:spcPct val="35000"/>
            </a:spcAft>
            <a:buNone/>
          </a:pPr>
          <a:r>
            <a:rPr lang="en-IN" sz="1400" b="0" kern="1200"/>
            <a:t>For branches </a:t>
          </a:r>
          <a:r>
            <a:rPr lang="en-IN" sz="1400" b="0" i="1" kern="1200"/>
            <a:t>dealing in recovery of NPA</a:t>
          </a:r>
          <a:endParaRPr lang="en-US" sz="1400" b="0" i="1" kern="1200"/>
        </a:p>
        <a:p>
          <a:pPr marL="0" lvl="0" indent="0" algn="l" defTabSz="622300">
            <a:lnSpc>
              <a:spcPct val="100000"/>
            </a:lnSpc>
            <a:spcBef>
              <a:spcPct val="0"/>
            </a:spcBef>
            <a:spcAft>
              <a:spcPct val="35000"/>
            </a:spcAft>
            <a:buNone/>
          </a:pPr>
          <a:r>
            <a:rPr lang="en-IN" sz="1400" b="0" kern="1200"/>
            <a:t>For branches dealing in </a:t>
          </a:r>
          <a:r>
            <a:rPr lang="en-IN" sz="1400" b="0" i="1" kern="1200"/>
            <a:t>clearing house operations (service branches)</a:t>
          </a:r>
          <a:r>
            <a:rPr lang="en-IN" sz="1400" b="0" kern="1200"/>
            <a:t>	</a:t>
          </a:r>
          <a:endParaRPr lang="en-US" sz="1400" b="0" kern="1200"/>
        </a:p>
      </dsp:txBody>
      <dsp:txXfrm>
        <a:off x="6184536" y="3095475"/>
        <a:ext cx="4235207" cy="12582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206D02-2B04-4950-B523-789B2390E4DE}">
      <dsp:nvSpPr>
        <dsp:cNvPr id="0" name=""/>
        <dsp:cNvSpPr/>
      </dsp:nvSpPr>
      <dsp:spPr>
        <a:xfrm>
          <a:off x="0" y="0"/>
          <a:ext cx="8742263" cy="81166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IN" sz="2100" kern="1200" dirty="0"/>
            <a:t>Internal Control Report</a:t>
          </a:r>
          <a:endParaRPr lang="en-US" sz="2100" kern="1200" dirty="0"/>
        </a:p>
      </dsp:txBody>
      <dsp:txXfrm>
        <a:off x="23773" y="23773"/>
        <a:ext cx="7797822" cy="764123"/>
      </dsp:txXfrm>
    </dsp:sp>
    <dsp:sp modelId="{FF4F99E0-CBA2-4F65-9307-CC43B7640C11}">
      <dsp:nvSpPr>
        <dsp:cNvPr id="0" name=""/>
        <dsp:cNvSpPr/>
      </dsp:nvSpPr>
      <dsp:spPr>
        <a:xfrm>
          <a:off x="732164" y="959245"/>
          <a:ext cx="8742263" cy="811669"/>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IN" sz="2100" kern="1200" dirty="0"/>
            <a:t>Focus </a:t>
          </a:r>
          <a:r>
            <a:rPr lang="en-IN" sz="2100" b="1" kern="1200" dirty="0"/>
            <a:t>not only on advances </a:t>
          </a:r>
          <a:r>
            <a:rPr lang="en-IN" sz="2100" kern="1200" dirty="0"/>
            <a:t>but also on operational areas in the branch</a:t>
          </a:r>
          <a:endParaRPr lang="en-US" sz="2100" kern="1200" dirty="0"/>
        </a:p>
      </dsp:txBody>
      <dsp:txXfrm>
        <a:off x="755937" y="983018"/>
        <a:ext cx="7434967" cy="764123"/>
      </dsp:txXfrm>
    </dsp:sp>
    <dsp:sp modelId="{07E73264-B02B-4A1C-90C4-9E22D5D828E0}">
      <dsp:nvSpPr>
        <dsp:cNvPr id="0" name=""/>
        <dsp:cNvSpPr/>
      </dsp:nvSpPr>
      <dsp:spPr>
        <a:xfrm>
          <a:off x="1453401" y="1918490"/>
          <a:ext cx="8742263" cy="811669"/>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IN" sz="2100" kern="1200"/>
            <a:t>Covers operational Risk extensively</a:t>
          </a:r>
          <a:endParaRPr lang="en-US" sz="2100" kern="1200"/>
        </a:p>
      </dsp:txBody>
      <dsp:txXfrm>
        <a:off x="1477174" y="1942263"/>
        <a:ext cx="7445895" cy="764123"/>
      </dsp:txXfrm>
    </dsp:sp>
    <dsp:sp modelId="{CBBBD542-BDA1-4E52-BBAA-CE41BB15ADE2}">
      <dsp:nvSpPr>
        <dsp:cNvPr id="0" name=""/>
        <dsp:cNvSpPr/>
      </dsp:nvSpPr>
      <dsp:spPr>
        <a:xfrm>
          <a:off x="2185565" y="2877735"/>
          <a:ext cx="8742263" cy="811669"/>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IN" sz="2100" kern="1200"/>
            <a:t>A tool for early warning signals</a:t>
          </a:r>
          <a:endParaRPr lang="en-US" sz="2100" kern="1200"/>
        </a:p>
      </dsp:txBody>
      <dsp:txXfrm>
        <a:off x="2209338" y="2901508"/>
        <a:ext cx="7434967" cy="764123"/>
      </dsp:txXfrm>
    </dsp:sp>
    <dsp:sp modelId="{6037DD2B-629B-470B-B497-AE0DA617D38E}">
      <dsp:nvSpPr>
        <dsp:cNvPr id="0" name=""/>
        <dsp:cNvSpPr/>
      </dsp:nvSpPr>
      <dsp:spPr>
        <a:xfrm>
          <a:off x="8214678" y="621664"/>
          <a:ext cx="527584" cy="527584"/>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333384" y="621664"/>
        <a:ext cx="290172" cy="397007"/>
      </dsp:txXfrm>
    </dsp:sp>
    <dsp:sp modelId="{E8F0C427-4502-4643-911D-E2361051C728}">
      <dsp:nvSpPr>
        <dsp:cNvPr id="0" name=""/>
        <dsp:cNvSpPr/>
      </dsp:nvSpPr>
      <dsp:spPr>
        <a:xfrm>
          <a:off x="8946842" y="1580910"/>
          <a:ext cx="527584" cy="527584"/>
        </a:xfrm>
        <a:prstGeom prst="downArrow">
          <a:avLst>
            <a:gd name="adj1" fmla="val 55000"/>
            <a:gd name="adj2" fmla="val 45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065548" y="1580910"/>
        <a:ext cx="290172" cy="397007"/>
      </dsp:txXfrm>
    </dsp:sp>
    <dsp:sp modelId="{03D27FE8-2D6E-46E9-ABDE-17477E48BB4F}">
      <dsp:nvSpPr>
        <dsp:cNvPr id="0" name=""/>
        <dsp:cNvSpPr/>
      </dsp:nvSpPr>
      <dsp:spPr>
        <a:xfrm>
          <a:off x="9668079" y="2540155"/>
          <a:ext cx="527584" cy="527584"/>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9786785" y="2540155"/>
        <a:ext cx="290172" cy="39700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435E22-9D58-4018-955C-A7CFC6609084}" type="datetimeFigureOut">
              <a:rPr lang="en-IN" smtClean="0"/>
              <a:t>27/03/2023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068FF5-3C7A-40AC-BC4A-124B656C1991}" type="slidenum">
              <a:rPr lang="en-IN" smtClean="0"/>
              <a:t>‹#›</a:t>
            </a:fld>
            <a:endParaRPr lang="en-IN"/>
          </a:p>
        </p:txBody>
      </p:sp>
    </p:spTree>
    <p:extLst>
      <p:ext uri="{BB962C8B-B14F-4D97-AF65-F5344CB8AC3E}">
        <p14:creationId xmlns:p14="http://schemas.microsoft.com/office/powerpoint/2010/main" val="155036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E2D4CF-C91B-4B85-BCC1-BC15A1875373}" type="slidenum">
              <a:rPr kumimoji="0" lang="en-I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IN"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2774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E2D4CF-C91B-4B85-BCC1-BC15A1875373}" type="slidenum">
              <a:rPr kumimoji="0" lang="en-IN"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IN"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1667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14499-0434-6CE1-5F43-A7068D4CE1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AD93AF0-6D23-CC32-29F7-87AAC8D2FE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A94F77F-F0E1-F99E-AC2E-7D71DC2E4943}"/>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5" name="Footer Placeholder 4">
            <a:extLst>
              <a:ext uri="{FF2B5EF4-FFF2-40B4-BE49-F238E27FC236}">
                <a16:creationId xmlns:a16="http://schemas.microsoft.com/office/drawing/2014/main" id="{5848DD79-B864-3EC4-1F46-42A7F25406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EE59E6A-47BC-9D9A-F08B-8E4053A54A78}"/>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324410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4C985-12A1-1A94-418B-2384FF1A69E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F291DE1-3FFF-8EDC-6D9E-B617712848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37EA618-53B5-310F-2B3B-E1CA2B3D9211}"/>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5" name="Footer Placeholder 4">
            <a:extLst>
              <a:ext uri="{FF2B5EF4-FFF2-40B4-BE49-F238E27FC236}">
                <a16:creationId xmlns:a16="http://schemas.microsoft.com/office/drawing/2014/main" id="{E96E41C0-2FD8-972C-048F-C9604DEAADA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A6A7F42-4FC6-8097-FD4A-48C6750DA6BC}"/>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1806271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99CDAB-3F52-8719-0640-07FA6AD0B4A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A7632EF-8B91-CA83-52FE-B0126F9AE2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2DC9333-510C-AC19-9AFA-D2C6A573D19C}"/>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5" name="Footer Placeholder 4">
            <a:extLst>
              <a:ext uri="{FF2B5EF4-FFF2-40B4-BE49-F238E27FC236}">
                <a16:creationId xmlns:a16="http://schemas.microsoft.com/office/drawing/2014/main" id="{677F39C5-2591-6210-03C0-B68007FE9DF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01ED89F-8F75-66CC-64E1-17C331CD7596}"/>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2027341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BFEBD-A0DA-6E2D-D65A-F683E7255D7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8DC015-7DDF-EAC2-0398-A879EB2D285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272BAF5-9CFB-09F8-F263-36E4E02786F7}"/>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5" name="Footer Placeholder 4">
            <a:extLst>
              <a:ext uri="{FF2B5EF4-FFF2-40B4-BE49-F238E27FC236}">
                <a16:creationId xmlns:a16="http://schemas.microsoft.com/office/drawing/2014/main" id="{73A8A6D3-B50D-5E94-C620-EBEB72FDD3E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D76B6A2-5EE1-6146-615D-9B558EE63893}"/>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392956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893EA-392C-0F29-4D30-A6FFE7D25C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498A81E-1AA5-E44B-4012-BC9640A9F5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BCA3A2-AF48-C5E3-774D-E67B101C1ACE}"/>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5" name="Footer Placeholder 4">
            <a:extLst>
              <a:ext uri="{FF2B5EF4-FFF2-40B4-BE49-F238E27FC236}">
                <a16:creationId xmlns:a16="http://schemas.microsoft.com/office/drawing/2014/main" id="{F726CC46-1F2F-D4D4-A0F1-CFD8BBD78DA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96E9CF-18A6-61A7-06EB-FE983C88E43B}"/>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2210015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B26FD-30AE-5C84-95D1-26D36C81730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E80EAF5-6DBB-5F74-4895-7B92643384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75AF0C2-9516-8BBC-CE01-8A93F4C456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26864C2-72BF-9BAF-F301-F5226003DC15}"/>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6" name="Footer Placeholder 5">
            <a:extLst>
              <a:ext uri="{FF2B5EF4-FFF2-40B4-BE49-F238E27FC236}">
                <a16:creationId xmlns:a16="http://schemas.microsoft.com/office/drawing/2014/main" id="{E1B6A95A-9CE3-F6F0-B8D0-D3D6AD19F7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394016F-C00E-E2F7-A5F0-9C747C28C98F}"/>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1470715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67A0E-A7FB-B65A-2AAA-642F885435B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A8484C4-F610-4426-0277-36C859C2E9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9D402B-2CD7-FB2E-371B-65BB58AA1D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E7BD270-1FE8-E69C-C788-1FFBB6B1B3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970B68-59AC-29D7-760B-0FC928E361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6B80F82-5CD7-5C2D-4C83-B298DF72E5E2}"/>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8" name="Footer Placeholder 7">
            <a:extLst>
              <a:ext uri="{FF2B5EF4-FFF2-40B4-BE49-F238E27FC236}">
                <a16:creationId xmlns:a16="http://schemas.microsoft.com/office/drawing/2014/main" id="{5854CB35-A48D-CF44-C702-8D30DDC7231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207FF61-38FD-0960-784C-374D24156D75}"/>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359198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F517E-214A-8C35-6D5B-63739AAA0C3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479F0E-D8E0-97E5-D08D-321B1BF90DE1}"/>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4" name="Footer Placeholder 3">
            <a:extLst>
              <a:ext uri="{FF2B5EF4-FFF2-40B4-BE49-F238E27FC236}">
                <a16:creationId xmlns:a16="http://schemas.microsoft.com/office/drawing/2014/main" id="{34FB57F4-3F49-B336-B7AC-34CF8C3FEFB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918C7BEA-FA63-A8E1-4637-D0DACDA7E837}"/>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353011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384DB9-36E2-1FBA-9BD5-A0F60F84AAB2}"/>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3" name="Footer Placeholder 2">
            <a:extLst>
              <a:ext uri="{FF2B5EF4-FFF2-40B4-BE49-F238E27FC236}">
                <a16:creationId xmlns:a16="http://schemas.microsoft.com/office/drawing/2014/main" id="{5A466FA2-3AD6-32D8-3DAF-40B8642F371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FF58EA9-D81A-7008-FD8A-C04D15DE4A37}"/>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1342959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0887-9EE5-DFCB-29A0-3D6055BFCD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B2254DA1-3EA2-D618-BAA5-B58A0AE579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91A44AC-4DCD-2062-155F-4D7CDD65E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E9ACBF-DD9C-D520-3ADC-E60532768EC8}"/>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6" name="Footer Placeholder 5">
            <a:extLst>
              <a:ext uri="{FF2B5EF4-FFF2-40B4-BE49-F238E27FC236}">
                <a16:creationId xmlns:a16="http://schemas.microsoft.com/office/drawing/2014/main" id="{81130920-F025-AE07-7B02-5F1F359F72B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F384335-320F-4E54-EF6F-1D8F009ECD28}"/>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502783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81FD9-18BE-E80C-7DDD-1F9FAA64DB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AA6556B-DF16-B050-24A0-25D16575E1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DCEABA8-80D9-2FD3-B9B2-7D38AAADAA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1D8537-B549-F572-D558-68A3D8C8BF5E}"/>
              </a:ext>
            </a:extLst>
          </p:cNvPr>
          <p:cNvSpPr>
            <a:spLocks noGrp="1"/>
          </p:cNvSpPr>
          <p:nvPr>
            <p:ph type="dt" sz="half" idx="10"/>
          </p:nvPr>
        </p:nvSpPr>
        <p:spPr/>
        <p:txBody>
          <a:bodyPr/>
          <a:lstStyle/>
          <a:p>
            <a:fld id="{C2D8F776-9F01-4DD6-94A3-22C233B92D40}" type="datetimeFigureOut">
              <a:rPr lang="en-IN" smtClean="0"/>
              <a:t>27/03/2023</a:t>
            </a:fld>
            <a:endParaRPr lang="en-IN"/>
          </a:p>
        </p:txBody>
      </p:sp>
      <p:sp>
        <p:nvSpPr>
          <p:cNvPr id="6" name="Footer Placeholder 5">
            <a:extLst>
              <a:ext uri="{FF2B5EF4-FFF2-40B4-BE49-F238E27FC236}">
                <a16:creationId xmlns:a16="http://schemas.microsoft.com/office/drawing/2014/main" id="{64AFF97F-3300-E852-237F-E99F013B833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906E1A6-7EF4-500B-F6B3-564EF6450ECB}"/>
              </a:ext>
            </a:extLst>
          </p:cNvPr>
          <p:cNvSpPr>
            <a:spLocks noGrp="1"/>
          </p:cNvSpPr>
          <p:nvPr>
            <p:ph type="sldNum" sz="quarter" idx="12"/>
          </p:nvPr>
        </p:nvSpPr>
        <p:spPr/>
        <p:txBody>
          <a:bodyPr/>
          <a:lstStyle/>
          <a:p>
            <a:fld id="{9912EEA3-07C7-4284-95E9-6547477F82F4}" type="slidenum">
              <a:rPr lang="en-IN" smtClean="0"/>
              <a:t>‹#›</a:t>
            </a:fld>
            <a:endParaRPr lang="en-IN"/>
          </a:p>
        </p:txBody>
      </p:sp>
    </p:spTree>
    <p:extLst>
      <p:ext uri="{BB962C8B-B14F-4D97-AF65-F5344CB8AC3E}">
        <p14:creationId xmlns:p14="http://schemas.microsoft.com/office/powerpoint/2010/main" val="3714818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BED60F-DB17-A05E-94EB-AF386B8D5A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0C41060-BA24-FC21-0290-ECE0911229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190446B-D986-8C19-3A1B-E36BC0DAB5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8F776-9F01-4DD6-94A3-22C233B92D40}" type="datetimeFigureOut">
              <a:rPr lang="en-IN" smtClean="0"/>
              <a:t>27/03/2023</a:t>
            </a:fld>
            <a:endParaRPr lang="en-IN"/>
          </a:p>
        </p:txBody>
      </p:sp>
      <p:sp>
        <p:nvSpPr>
          <p:cNvPr id="5" name="Footer Placeholder 4">
            <a:extLst>
              <a:ext uri="{FF2B5EF4-FFF2-40B4-BE49-F238E27FC236}">
                <a16:creationId xmlns:a16="http://schemas.microsoft.com/office/drawing/2014/main" id="{6CCF1622-AFBA-0F6E-C58D-C320234FE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B581CBE-7E35-1FFA-3115-43ABCA8C97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12EEA3-07C7-4284-95E9-6547477F82F4}" type="slidenum">
              <a:rPr lang="en-IN" smtClean="0"/>
              <a:t>‹#›</a:t>
            </a:fld>
            <a:endParaRPr lang="en-IN"/>
          </a:p>
        </p:txBody>
      </p:sp>
    </p:spTree>
    <p:extLst>
      <p:ext uri="{BB962C8B-B14F-4D97-AF65-F5344CB8AC3E}">
        <p14:creationId xmlns:p14="http://schemas.microsoft.com/office/powerpoint/2010/main" val="2977669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rbi.org.in/scripts/BS_CircularIndexDisplay.aspx?Id=11960#A_1" TargetMode="External"/><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hyperlink" Target="https://rbidocs.rbi.org.in/rdocs/content/pdfs/NT3305092020_A3.pdf" TargetMode="External"/><Relationship Id="rId4" Type="http://schemas.openxmlformats.org/officeDocument/2006/relationships/hyperlink" Target="https://rbidocs.rbi.org.in/rdocs/content/pdfs/NT3305092020_A2.pdf" TargetMode="Externa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3">
            <a:extLst>
              <a:ext uri="{FF2B5EF4-FFF2-40B4-BE49-F238E27FC236}">
                <a16:creationId xmlns:a16="http://schemas.microsoft.com/office/drawing/2014/main" id="{F12E7CC5-C78B-4EBD-9565-3FA00FAA6C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5">
            <a:extLst>
              <a:ext uri="{FF2B5EF4-FFF2-40B4-BE49-F238E27FC236}">
                <a16:creationId xmlns:a16="http://schemas.microsoft.com/office/drawing/2014/main" id="{3A4529A5-F675-429F-8044-01372BB134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7562008" cy="6858000"/>
          </a:xfrm>
          <a:custGeom>
            <a:avLst/>
            <a:gdLst>
              <a:gd name="connsiteX0" fmla="*/ 7529613 w 7529613"/>
              <a:gd name="connsiteY0" fmla="*/ 0 h 6858000"/>
              <a:gd name="connsiteX1" fmla="*/ 1222331 w 7529613"/>
              <a:gd name="connsiteY1" fmla="*/ 0 h 6858000"/>
              <a:gd name="connsiteX2" fmla="*/ 1126483 w 7529613"/>
              <a:gd name="connsiteY2" fmla="*/ 148742 h 6858000"/>
              <a:gd name="connsiteX3" fmla="*/ 767554 w 7529613"/>
              <a:gd name="connsiteY3" fmla="*/ 819975 h 6858000"/>
              <a:gd name="connsiteX4" fmla="*/ 742103 w 7529613"/>
              <a:gd name="connsiteY4" fmla="*/ 854514 h 6858000"/>
              <a:gd name="connsiteX5" fmla="*/ 785881 w 7529613"/>
              <a:gd name="connsiteY5" fmla="*/ 750263 h 6858000"/>
              <a:gd name="connsiteX6" fmla="*/ 978978 w 7529613"/>
              <a:gd name="connsiteY6" fmla="*/ 331786 h 6858000"/>
              <a:gd name="connsiteX7" fmla="*/ 1155717 w 7529613"/>
              <a:gd name="connsiteY7" fmla="*/ 0 h 6858000"/>
              <a:gd name="connsiteX8" fmla="*/ 1098249 w 7529613"/>
              <a:gd name="connsiteY8" fmla="*/ 0 h 6858000"/>
              <a:gd name="connsiteX9" fmla="*/ 991458 w 7529613"/>
              <a:gd name="connsiteY9" fmla="*/ 196614 h 6858000"/>
              <a:gd name="connsiteX10" fmla="*/ 493941 w 7529613"/>
              <a:gd name="connsiteY10" fmla="*/ 1371196 h 6858000"/>
              <a:gd name="connsiteX11" fmla="*/ 46485 w 7529613"/>
              <a:gd name="connsiteY11" fmla="*/ 3331516 h 6858000"/>
              <a:gd name="connsiteX12" fmla="*/ 12252 w 7529613"/>
              <a:gd name="connsiteY12" fmla="*/ 4357388 h 6858000"/>
              <a:gd name="connsiteX13" fmla="*/ 170821 w 7529613"/>
              <a:gd name="connsiteY13" fmla="*/ 5552906 h 6858000"/>
              <a:gd name="connsiteX14" fmla="*/ 537265 w 7529613"/>
              <a:gd name="connsiteY14" fmla="*/ 6828295 h 6858000"/>
              <a:gd name="connsiteX15" fmla="*/ 549692 w 7529613"/>
              <a:gd name="connsiteY15" fmla="*/ 6858000 h 6858000"/>
              <a:gd name="connsiteX16" fmla="*/ 602234 w 7529613"/>
              <a:gd name="connsiteY16" fmla="*/ 6858000 h 6858000"/>
              <a:gd name="connsiteX17" fmla="*/ 595414 w 7529613"/>
              <a:gd name="connsiteY17" fmla="*/ 6841549 h 6858000"/>
              <a:gd name="connsiteX18" fmla="*/ 364260 w 7529613"/>
              <a:gd name="connsiteY18" fmla="*/ 6142729 h 6858000"/>
              <a:gd name="connsiteX19" fmla="*/ 213071 w 7529613"/>
              <a:gd name="connsiteY19" fmla="*/ 5513923 h 6858000"/>
              <a:gd name="connsiteX20" fmla="*/ 211290 w 7529613"/>
              <a:gd name="connsiteY20" fmla="*/ 5480401 h 6858000"/>
              <a:gd name="connsiteX21" fmla="*/ 311446 w 7529613"/>
              <a:gd name="connsiteY21" fmla="*/ 5830359 h 6858000"/>
              <a:gd name="connsiteX22" fmla="*/ 622963 w 7529613"/>
              <a:gd name="connsiteY22" fmla="*/ 6670527 h 6858000"/>
              <a:gd name="connsiteX23" fmla="*/ 710464 w 7529613"/>
              <a:gd name="connsiteY23" fmla="*/ 6858000 h 6858000"/>
              <a:gd name="connsiteX24" fmla="*/ 7529613 w 7529613"/>
              <a:gd name="connsiteY2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7529613" h="6858000">
                <a:moveTo>
                  <a:pt x="7529613" y="0"/>
                </a:moveTo>
                <a:lnTo>
                  <a:pt x="1222331" y="0"/>
                </a:lnTo>
                <a:lnTo>
                  <a:pt x="1126483" y="148742"/>
                </a:lnTo>
                <a:cubicBezTo>
                  <a:pt x="995323" y="365513"/>
                  <a:pt x="876174" y="589569"/>
                  <a:pt x="767554" y="819975"/>
                </a:cubicBezTo>
                <a:cubicBezTo>
                  <a:pt x="762210" y="833492"/>
                  <a:pt x="753441" y="845393"/>
                  <a:pt x="742103" y="854514"/>
                </a:cubicBezTo>
                <a:cubicBezTo>
                  <a:pt x="756737" y="819849"/>
                  <a:pt x="770991" y="784928"/>
                  <a:pt x="785881" y="750263"/>
                </a:cubicBezTo>
                <a:cubicBezTo>
                  <a:pt x="846713" y="608712"/>
                  <a:pt x="910948" y="469145"/>
                  <a:pt x="978978" y="331786"/>
                </a:cubicBezTo>
                <a:lnTo>
                  <a:pt x="1155717" y="0"/>
                </a:lnTo>
                <a:lnTo>
                  <a:pt x="1098249" y="0"/>
                </a:lnTo>
                <a:lnTo>
                  <a:pt x="991458" y="196614"/>
                </a:lnTo>
                <a:cubicBezTo>
                  <a:pt x="797017" y="573253"/>
                  <a:pt x="633548" y="966066"/>
                  <a:pt x="493941" y="1371196"/>
                </a:cubicBezTo>
                <a:cubicBezTo>
                  <a:pt x="276630" y="2007265"/>
                  <a:pt x="126659" y="2664286"/>
                  <a:pt x="46485" y="3331516"/>
                </a:cubicBezTo>
                <a:cubicBezTo>
                  <a:pt x="4488" y="3672965"/>
                  <a:pt x="-14219" y="4013908"/>
                  <a:pt x="12252" y="4357388"/>
                </a:cubicBezTo>
                <a:cubicBezTo>
                  <a:pt x="43558" y="4758899"/>
                  <a:pt x="90773" y="5157998"/>
                  <a:pt x="170821" y="5552906"/>
                </a:cubicBezTo>
                <a:cubicBezTo>
                  <a:pt x="259109" y="5988893"/>
                  <a:pt x="378967" y="6414594"/>
                  <a:pt x="537265" y="6828295"/>
                </a:cubicBezTo>
                <a:lnTo>
                  <a:pt x="549692" y="6858000"/>
                </a:lnTo>
                <a:lnTo>
                  <a:pt x="602234" y="6858000"/>
                </a:lnTo>
                <a:lnTo>
                  <a:pt x="595414" y="6841549"/>
                </a:lnTo>
                <a:cubicBezTo>
                  <a:pt x="507884" y="6614016"/>
                  <a:pt x="431296" y="6380817"/>
                  <a:pt x="364260" y="6142729"/>
                </a:cubicBezTo>
                <a:cubicBezTo>
                  <a:pt x="305974" y="5935370"/>
                  <a:pt x="262958" y="5723695"/>
                  <a:pt x="213071" y="5513923"/>
                </a:cubicBezTo>
                <a:cubicBezTo>
                  <a:pt x="211892" y="5502788"/>
                  <a:pt x="211299" y="5491601"/>
                  <a:pt x="211290" y="5480401"/>
                </a:cubicBezTo>
                <a:cubicBezTo>
                  <a:pt x="247814" y="5607635"/>
                  <a:pt x="276958" y="5719759"/>
                  <a:pt x="311446" y="5830359"/>
                </a:cubicBezTo>
                <a:cubicBezTo>
                  <a:pt x="401357" y="6118381"/>
                  <a:pt x="505060" y="6398531"/>
                  <a:pt x="622963" y="6670527"/>
                </a:cubicBezTo>
                <a:lnTo>
                  <a:pt x="710464" y="6858000"/>
                </a:lnTo>
                <a:lnTo>
                  <a:pt x="7529613" y="6858000"/>
                </a:lnTo>
                <a:close/>
              </a:path>
            </a:pathLst>
          </a:custGeom>
          <a:solidFill>
            <a:schemeClr val="accent2"/>
          </a:solidFill>
          <a:ln w="685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06790E61-BA4C-1EFD-4A93-7E087CA1781D}"/>
              </a:ext>
            </a:extLst>
          </p:cNvPr>
          <p:cNvSpPr>
            <a:spLocks noGrp="1"/>
          </p:cNvSpPr>
          <p:nvPr>
            <p:ph type="ctrTitle"/>
          </p:nvPr>
        </p:nvSpPr>
        <p:spPr>
          <a:xfrm>
            <a:off x="648037" y="1298448"/>
            <a:ext cx="5895178" cy="4099642"/>
          </a:xfrm>
        </p:spPr>
        <p:txBody>
          <a:bodyPr vert="horz" lIns="91440" tIns="45720" rIns="91440" bIns="45720" rtlCol="0" anchor="b">
            <a:normAutofit/>
          </a:bodyPr>
          <a:lstStyle/>
          <a:p>
            <a:pPr marL="571500" indent="-571500" algn="l">
              <a:buFont typeface="Arial" panose="020B0604020202020204" pitchFamily="34" charset="0"/>
              <a:buChar char="•"/>
            </a:pPr>
            <a:r>
              <a:rPr lang="en-US" sz="4000" dirty="0">
                <a:solidFill>
                  <a:srgbClr val="FFFFFF"/>
                </a:solidFill>
              </a:rPr>
              <a:t>Practical Aspects of Bank Branch Audit</a:t>
            </a:r>
            <a:br>
              <a:rPr lang="en-US" sz="4000" dirty="0">
                <a:solidFill>
                  <a:srgbClr val="FFFFFF"/>
                </a:solidFill>
              </a:rPr>
            </a:br>
            <a:r>
              <a:rPr lang="en-US" sz="4000" dirty="0">
                <a:solidFill>
                  <a:srgbClr val="FFFFFF"/>
                </a:solidFill>
              </a:rPr>
              <a:t>LFAR Reporting</a:t>
            </a:r>
            <a:br>
              <a:rPr lang="en-US" sz="4000" dirty="0">
                <a:solidFill>
                  <a:srgbClr val="FFFFFF"/>
                </a:solidFill>
              </a:rPr>
            </a:br>
            <a:r>
              <a:rPr lang="en-US" sz="4000" dirty="0">
                <a:solidFill>
                  <a:srgbClr val="FFFFFF"/>
                </a:solidFill>
              </a:rPr>
              <a:t>Drafting of MOC</a:t>
            </a:r>
            <a:br>
              <a:rPr lang="en-US" sz="4000" dirty="0">
                <a:solidFill>
                  <a:srgbClr val="FFFFFF"/>
                </a:solidFill>
              </a:rPr>
            </a:br>
            <a:endParaRPr lang="en-US" sz="4000" dirty="0">
              <a:solidFill>
                <a:srgbClr val="FFFFFF"/>
              </a:solidFill>
            </a:endParaRPr>
          </a:p>
        </p:txBody>
      </p:sp>
      <p:sp>
        <p:nvSpPr>
          <p:cNvPr id="27" name="sketch line 1">
            <a:extLst>
              <a:ext uri="{FF2B5EF4-FFF2-40B4-BE49-F238E27FC236}">
                <a16:creationId xmlns:a16="http://schemas.microsoft.com/office/drawing/2014/main" id="{32C5B66D-E390-4A14-AB60-69626CBF2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5626353"/>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ketch line">
            <a:extLst>
              <a:ext uri="{FF2B5EF4-FFF2-40B4-BE49-F238E27FC236}">
                <a16:creationId xmlns:a16="http://schemas.microsoft.com/office/drawing/2014/main" id="{646273DA-F933-4D17-A5FE-B1EF87FD7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0653" y="5626353"/>
            <a:ext cx="3479619" cy="18288"/>
          </a:xfrm>
          <a:custGeom>
            <a:avLst/>
            <a:gdLst>
              <a:gd name="connsiteX0" fmla="*/ 0 w 3479619"/>
              <a:gd name="connsiteY0" fmla="*/ 0 h 18288"/>
              <a:gd name="connsiteX1" fmla="*/ 661128 w 3479619"/>
              <a:gd name="connsiteY1" fmla="*/ 0 h 18288"/>
              <a:gd name="connsiteX2" fmla="*/ 1357051 w 3479619"/>
              <a:gd name="connsiteY2" fmla="*/ 0 h 18288"/>
              <a:gd name="connsiteX3" fmla="*/ 2087771 w 3479619"/>
              <a:gd name="connsiteY3" fmla="*/ 0 h 18288"/>
              <a:gd name="connsiteX4" fmla="*/ 2818491 w 3479619"/>
              <a:gd name="connsiteY4" fmla="*/ 0 h 18288"/>
              <a:gd name="connsiteX5" fmla="*/ 3479619 w 3479619"/>
              <a:gd name="connsiteY5" fmla="*/ 0 h 18288"/>
              <a:gd name="connsiteX6" fmla="*/ 3479619 w 3479619"/>
              <a:gd name="connsiteY6" fmla="*/ 18288 h 18288"/>
              <a:gd name="connsiteX7" fmla="*/ 2714103 w 3479619"/>
              <a:gd name="connsiteY7" fmla="*/ 18288 h 18288"/>
              <a:gd name="connsiteX8" fmla="*/ 1948587 w 3479619"/>
              <a:gd name="connsiteY8" fmla="*/ 18288 h 18288"/>
              <a:gd name="connsiteX9" fmla="*/ 1252663 w 3479619"/>
              <a:gd name="connsiteY9" fmla="*/ 18288 h 18288"/>
              <a:gd name="connsiteX10" fmla="*/ 0 w 3479619"/>
              <a:gd name="connsiteY10" fmla="*/ 18288 h 18288"/>
              <a:gd name="connsiteX11" fmla="*/ 0 w 3479619"/>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79619" h="18288" fill="none" extrusionOk="0">
                <a:moveTo>
                  <a:pt x="0" y="0"/>
                </a:moveTo>
                <a:cubicBezTo>
                  <a:pt x="178395" y="-3637"/>
                  <a:pt x="368619" y="-28254"/>
                  <a:pt x="661128" y="0"/>
                </a:cubicBezTo>
                <a:cubicBezTo>
                  <a:pt x="953637" y="28254"/>
                  <a:pt x="1022982" y="-4416"/>
                  <a:pt x="1357051" y="0"/>
                </a:cubicBezTo>
                <a:cubicBezTo>
                  <a:pt x="1691120" y="4416"/>
                  <a:pt x="1729558" y="27777"/>
                  <a:pt x="2087771" y="0"/>
                </a:cubicBezTo>
                <a:cubicBezTo>
                  <a:pt x="2445984" y="-27777"/>
                  <a:pt x="2592094" y="4429"/>
                  <a:pt x="2818491" y="0"/>
                </a:cubicBezTo>
                <a:cubicBezTo>
                  <a:pt x="3044888" y="-4429"/>
                  <a:pt x="3204567" y="26471"/>
                  <a:pt x="3479619" y="0"/>
                </a:cubicBezTo>
                <a:cubicBezTo>
                  <a:pt x="3478910" y="8157"/>
                  <a:pt x="3479206" y="12125"/>
                  <a:pt x="3479619" y="18288"/>
                </a:cubicBezTo>
                <a:cubicBezTo>
                  <a:pt x="3315855" y="-2963"/>
                  <a:pt x="3094885" y="26965"/>
                  <a:pt x="2714103" y="18288"/>
                </a:cubicBezTo>
                <a:cubicBezTo>
                  <a:pt x="2333321" y="9611"/>
                  <a:pt x="2260528" y="-15335"/>
                  <a:pt x="1948587" y="18288"/>
                </a:cubicBezTo>
                <a:cubicBezTo>
                  <a:pt x="1636646" y="51911"/>
                  <a:pt x="1489816" y="46369"/>
                  <a:pt x="1252663" y="18288"/>
                </a:cubicBezTo>
                <a:cubicBezTo>
                  <a:pt x="1015510" y="-9793"/>
                  <a:pt x="519812" y="-12177"/>
                  <a:pt x="0" y="18288"/>
                </a:cubicBezTo>
                <a:cubicBezTo>
                  <a:pt x="-46" y="12483"/>
                  <a:pt x="-203" y="6491"/>
                  <a:pt x="0" y="0"/>
                </a:cubicBezTo>
                <a:close/>
              </a:path>
              <a:path w="3479619" h="18288" stroke="0" extrusionOk="0">
                <a:moveTo>
                  <a:pt x="0" y="0"/>
                </a:moveTo>
                <a:cubicBezTo>
                  <a:pt x="326045" y="25020"/>
                  <a:pt x="425411" y="-17676"/>
                  <a:pt x="661128" y="0"/>
                </a:cubicBezTo>
                <a:cubicBezTo>
                  <a:pt x="896845" y="17676"/>
                  <a:pt x="1124825" y="1478"/>
                  <a:pt x="1252663" y="0"/>
                </a:cubicBezTo>
                <a:cubicBezTo>
                  <a:pt x="1380502" y="-1478"/>
                  <a:pt x="1694914" y="11788"/>
                  <a:pt x="2018179" y="0"/>
                </a:cubicBezTo>
                <a:cubicBezTo>
                  <a:pt x="2341444" y="-11788"/>
                  <a:pt x="2451167" y="12596"/>
                  <a:pt x="2679307" y="0"/>
                </a:cubicBezTo>
                <a:cubicBezTo>
                  <a:pt x="2907447" y="-12596"/>
                  <a:pt x="3094555" y="23821"/>
                  <a:pt x="3479619" y="0"/>
                </a:cubicBezTo>
                <a:cubicBezTo>
                  <a:pt x="3479355" y="4493"/>
                  <a:pt x="3480003" y="9472"/>
                  <a:pt x="3479619" y="18288"/>
                </a:cubicBezTo>
                <a:cubicBezTo>
                  <a:pt x="3311729" y="36782"/>
                  <a:pt x="3015946" y="7938"/>
                  <a:pt x="2783695" y="18288"/>
                </a:cubicBezTo>
                <a:cubicBezTo>
                  <a:pt x="2551444" y="28638"/>
                  <a:pt x="2398767" y="-13940"/>
                  <a:pt x="2018179" y="18288"/>
                </a:cubicBezTo>
                <a:cubicBezTo>
                  <a:pt x="1637591" y="50516"/>
                  <a:pt x="1634873" y="-6356"/>
                  <a:pt x="1426644" y="18288"/>
                </a:cubicBezTo>
                <a:cubicBezTo>
                  <a:pt x="1218415" y="42932"/>
                  <a:pt x="1006973" y="4094"/>
                  <a:pt x="730720" y="18288"/>
                </a:cubicBezTo>
                <a:cubicBezTo>
                  <a:pt x="454467" y="32482"/>
                  <a:pt x="291313" y="3910"/>
                  <a:pt x="0" y="18288"/>
                </a:cubicBezTo>
                <a:cubicBezTo>
                  <a:pt x="843" y="9577"/>
                  <a:pt x="371" y="690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3715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1153572"/>
            <a:ext cx="3200400" cy="4461163"/>
          </a:xfrm>
        </p:spPr>
        <p:txBody>
          <a:bodyPr>
            <a:normAutofit/>
          </a:bodyPr>
          <a:lstStyle/>
          <a:p>
            <a:r>
              <a:rPr lang="en-US" sz="4200" dirty="0">
                <a:solidFill>
                  <a:srgbClr val="FFFFFF"/>
                </a:solidFill>
              </a:rPr>
              <a:t>Restructuring of Advance</a:t>
            </a:r>
            <a:endParaRPr lang="en-IN" sz="42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447308" y="591344"/>
            <a:ext cx="6906491" cy="5585619"/>
          </a:xfrm>
        </p:spPr>
        <p:txBody>
          <a:bodyPr anchor="ctr">
            <a:normAutofit fontScale="25000" lnSpcReduction="20000"/>
          </a:bodyPr>
          <a:lstStyle/>
          <a:p>
            <a:endParaRPr lang="en-US" sz="1300" dirty="0"/>
          </a:p>
          <a:p>
            <a:endParaRPr lang="en-US" sz="1300" dirty="0"/>
          </a:p>
          <a:p>
            <a:endParaRPr lang="en-US" sz="1300" dirty="0"/>
          </a:p>
          <a:p>
            <a:endParaRPr lang="en-US" sz="2400" b="1" dirty="0"/>
          </a:p>
          <a:p>
            <a:pPr algn="just"/>
            <a:r>
              <a:rPr lang="en-US" sz="8000" b="1" dirty="0"/>
              <a:t>Standard Advance </a:t>
            </a:r>
            <a:r>
              <a:rPr lang="en-US" sz="8000" dirty="0"/>
              <a:t>– To be immediately downgraded as NPA (Applicable to all resolution plans, including those undertaken under IBC)</a:t>
            </a:r>
          </a:p>
          <a:p>
            <a:pPr algn="just"/>
            <a:r>
              <a:rPr lang="en-US" sz="8000" b="1" dirty="0"/>
              <a:t>NPAs</a:t>
            </a:r>
            <a:r>
              <a:rPr lang="en-US" sz="8000" dirty="0"/>
              <a:t>, upon restructuring, would continue to have the same asset classification</a:t>
            </a:r>
          </a:p>
          <a:p>
            <a:r>
              <a:rPr lang="en-US" sz="8000" b="1" dirty="0"/>
              <a:t>Instances of Restructuring </a:t>
            </a:r>
          </a:p>
          <a:p>
            <a:pPr lvl="1" algn="just"/>
            <a:r>
              <a:rPr lang="en-US" sz="6400" dirty="0"/>
              <a:t>Any change in the sanction terms during the tenure of loan except </a:t>
            </a:r>
            <a:r>
              <a:rPr lang="en-US" sz="6400" b="1" dirty="0"/>
              <a:t>:</a:t>
            </a:r>
          </a:p>
          <a:p>
            <a:pPr marL="457200" lvl="1" indent="0" algn="just">
              <a:buNone/>
            </a:pPr>
            <a:endParaRPr lang="en-US" sz="6400" b="1" dirty="0"/>
          </a:p>
          <a:p>
            <a:pPr lvl="2" algn="just"/>
            <a:r>
              <a:rPr lang="en-US" sz="6400" dirty="0"/>
              <a:t>Change in DCCO in respect of infra &amp; non-infra projects (Para 4.2.15 of RBI Master Circular)</a:t>
            </a:r>
          </a:p>
          <a:p>
            <a:pPr lvl="2" algn="just"/>
            <a:endParaRPr lang="en-US" sz="6400" dirty="0"/>
          </a:p>
          <a:p>
            <a:pPr lvl="2" algn="just"/>
            <a:r>
              <a:rPr lang="en-US" sz="6400" dirty="0"/>
              <a:t>Change in MCLR / Floating rate</a:t>
            </a:r>
          </a:p>
          <a:p>
            <a:pPr marL="914400" lvl="2" indent="0" algn="just">
              <a:buNone/>
            </a:pPr>
            <a:endParaRPr lang="en-US" sz="6400" dirty="0"/>
          </a:p>
          <a:p>
            <a:pPr lvl="2" algn="just"/>
            <a:r>
              <a:rPr lang="en-US" sz="6400" dirty="0"/>
              <a:t>Change in ROI due to internal / external credit rating</a:t>
            </a:r>
          </a:p>
          <a:p>
            <a:pPr marL="914400" lvl="2" indent="0" algn="just">
              <a:buNone/>
            </a:pPr>
            <a:endParaRPr lang="en-US" sz="6400" dirty="0"/>
          </a:p>
          <a:p>
            <a:pPr lvl="2" algn="just"/>
            <a:r>
              <a:rPr lang="en-US" sz="6400" dirty="0"/>
              <a:t>Specific Forbearance by RBI : e.g. COVID-19 relief package, MSME One time restructuring etc.</a:t>
            </a:r>
          </a:p>
          <a:p>
            <a:pPr lvl="2" algn="just"/>
            <a:endParaRPr lang="en-US" sz="6400" dirty="0"/>
          </a:p>
          <a:p>
            <a:pPr lvl="2" algn="just"/>
            <a:r>
              <a:rPr lang="en-US" sz="6400" dirty="0"/>
              <a:t>Interchangeability in line with sanction terms as per original sanction</a:t>
            </a:r>
          </a:p>
          <a:p>
            <a:pPr lvl="2" algn="just"/>
            <a:r>
              <a:rPr lang="en-US" sz="6400" dirty="0"/>
              <a:t>Restructuring  in case of Natural Calamities (RBI Master Direction dated 17.10.2018</a:t>
            </a:r>
          </a:p>
          <a:p>
            <a:pPr marL="914400" lvl="2" indent="0" algn="just">
              <a:buNone/>
            </a:pPr>
            <a:endParaRPr lang="en-US" sz="4500" dirty="0"/>
          </a:p>
          <a:p>
            <a:pPr marL="914400" lvl="2" indent="0">
              <a:buNone/>
            </a:pPr>
            <a:endParaRPr lang="en-US" sz="1600" b="1" dirty="0"/>
          </a:p>
          <a:p>
            <a:pPr marL="914400" lvl="2" indent="0">
              <a:buNone/>
            </a:pPr>
            <a:endParaRPr lang="en-US" sz="1600" b="1" dirty="0"/>
          </a:p>
          <a:p>
            <a:pPr marL="0" indent="0">
              <a:buNone/>
            </a:pPr>
            <a:endParaRPr lang="en-US" sz="2400" dirty="0"/>
          </a:p>
          <a:p>
            <a:endParaRPr lang="en-US" sz="1300" dirty="0"/>
          </a:p>
          <a:p>
            <a:pPr marL="457200" lvl="1" indent="0">
              <a:buNone/>
            </a:pPr>
            <a:endParaRPr lang="en-US" sz="1300" dirty="0"/>
          </a:p>
          <a:p>
            <a:pPr marL="0" lvl="1" indent="0">
              <a:buNone/>
            </a:pPr>
            <a:endParaRPr lang="en-US" sz="1300" dirty="0"/>
          </a:p>
          <a:p>
            <a:pPr marL="457200" lvl="1" indent="0">
              <a:buNone/>
            </a:pPr>
            <a:endParaRPr lang="en-US" sz="1300" dirty="0"/>
          </a:p>
          <a:p>
            <a:pPr lvl="1"/>
            <a:endParaRPr lang="en-US" sz="1300" dirty="0"/>
          </a:p>
          <a:p>
            <a:pPr marL="0" lvl="1" indent="0">
              <a:buNone/>
            </a:pPr>
            <a:endParaRPr lang="en-US" sz="1300" dirty="0"/>
          </a:p>
          <a:p>
            <a:pPr marL="457200" lvl="1" indent="0">
              <a:buNone/>
            </a:pPr>
            <a:endParaRPr lang="en-IN" sz="1300" dirty="0"/>
          </a:p>
        </p:txBody>
      </p:sp>
    </p:spTree>
    <p:extLst>
      <p:ext uri="{BB962C8B-B14F-4D97-AF65-F5344CB8AC3E}">
        <p14:creationId xmlns:p14="http://schemas.microsoft.com/office/powerpoint/2010/main" val="3782061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Upgradation - Restructured Accounts	</a:t>
            </a:r>
            <a:endParaRPr lang="en-IN"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447308" y="591344"/>
            <a:ext cx="6906491" cy="5585619"/>
          </a:xfrm>
        </p:spPr>
        <p:txBody>
          <a:bodyPr anchor="ctr">
            <a:normAutofit fontScale="92500"/>
          </a:bodyPr>
          <a:lstStyle/>
          <a:p>
            <a:endParaRPr lang="en-US" sz="1300" dirty="0"/>
          </a:p>
          <a:p>
            <a:endParaRPr lang="en-US" sz="1300" dirty="0"/>
          </a:p>
          <a:p>
            <a:endParaRPr lang="en-US" sz="1300" dirty="0"/>
          </a:p>
          <a:p>
            <a:endParaRPr lang="en-US" sz="2200" dirty="0"/>
          </a:p>
          <a:p>
            <a:r>
              <a:rPr lang="en-US" sz="2400" b="1" dirty="0"/>
              <a:t>MSMEs wherein exposure is less than Rs. 25 Crore</a:t>
            </a:r>
          </a:p>
          <a:p>
            <a:pPr lvl="1" algn="just"/>
            <a:r>
              <a:rPr lang="en-US" sz="2000" dirty="0"/>
              <a:t>Satisfactory Performance during Specified Period</a:t>
            </a:r>
          </a:p>
          <a:p>
            <a:pPr lvl="1" algn="just"/>
            <a:r>
              <a:rPr lang="en-US" sz="2000" dirty="0"/>
              <a:t>Satisfactory Performance : No overdue for more than 30 days</a:t>
            </a:r>
          </a:p>
          <a:p>
            <a:pPr lvl="1" algn="just"/>
            <a:r>
              <a:rPr lang="en-US" sz="2000" dirty="0"/>
              <a:t>Specified Period : One year from the date of payment of interest / principal whichever is later</a:t>
            </a:r>
          </a:p>
          <a:p>
            <a:r>
              <a:rPr lang="en-US" sz="2400" b="1" dirty="0"/>
              <a:t>Other than MSME : Exposure </a:t>
            </a:r>
            <a:r>
              <a:rPr lang="en-US" sz="2400" b="1" dirty="0" err="1"/>
              <a:t>upto</a:t>
            </a:r>
            <a:r>
              <a:rPr lang="en-US" sz="2400" b="1" dirty="0"/>
              <a:t> Rs. 100 Crore</a:t>
            </a:r>
          </a:p>
          <a:p>
            <a:pPr lvl="1" algn="just"/>
            <a:r>
              <a:rPr lang="en-US" sz="2000" dirty="0"/>
              <a:t>Satisfactory Performance during the period from the “date of implementation” of the RP </a:t>
            </a:r>
            <a:r>
              <a:rPr lang="en-US" sz="2000" dirty="0" err="1"/>
              <a:t>upto</a:t>
            </a:r>
            <a:r>
              <a:rPr lang="en-US" sz="2000" dirty="0"/>
              <a:t> the date by which at least 10% of the outstanding is paid</a:t>
            </a:r>
          </a:p>
          <a:p>
            <a:pPr lvl="1" algn="just"/>
            <a:r>
              <a:rPr lang="en-US" sz="2000" dirty="0"/>
              <a:t>Satisfactory Performance : Borrower is not in default at any time during the period</a:t>
            </a:r>
          </a:p>
          <a:p>
            <a:pPr indent="-228600"/>
            <a:r>
              <a:rPr lang="en-US" sz="2400" b="1" dirty="0"/>
              <a:t>Exposure above Rs. 100 Crore : (</a:t>
            </a:r>
            <a:r>
              <a:rPr lang="en-US" sz="2200" b="1" dirty="0"/>
              <a:t>Additional Requirement)</a:t>
            </a:r>
          </a:p>
          <a:p>
            <a:pPr marL="685800" indent="-228600"/>
            <a:r>
              <a:rPr lang="en-US" sz="2100" dirty="0"/>
              <a:t>Should be </a:t>
            </a:r>
            <a:r>
              <a:rPr lang="en-US" sz="2100" dirty="0" err="1"/>
              <a:t>atleast</a:t>
            </a:r>
            <a:r>
              <a:rPr lang="en-US" sz="2100" dirty="0"/>
              <a:t> rated as investment grade (BBB- or better)</a:t>
            </a:r>
          </a:p>
          <a:p>
            <a:endParaRPr lang="en-US" sz="2400" b="1" dirty="0"/>
          </a:p>
          <a:p>
            <a:pPr marL="457200" lvl="1" indent="0">
              <a:buNone/>
            </a:pPr>
            <a:endParaRPr lang="en-US" sz="1300" dirty="0"/>
          </a:p>
          <a:p>
            <a:pPr marL="0" lvl="1" indent="0">
              <a:buNone/>
            </a:pPr>
            <a:endParaRPr lang="en-US" sz="1300" dirty="0"/>
          </a:p>
          <a:p>
            <a:pPr marL="457200" lvl="1" indent="0">
              <a:buNone/>
            </a:pPr>
            <a:endParaRPr lang="en-US" sz="1300" dirty="0"/>
          </a:p>
          <a:p>
            <a:pPr lvl="1"/>
            <a:endParaRPr lang="en-US" sz="1300" dirty="0"/>
          </a:p>
          <a:p>
            <a:pPr marL="0" lvl="1" indent="0">
              <a:buNone/>
            </a:pPr>
            <a:endParaRPr lang="en-US" sz="1300" dirty="0"/>
          </a:p>
          <a:p>
            <a:pPr marL="457200" lvl="1" indent="0">
              <a:buNone/>
            </a:pPr>
            <a:endParaRPr lang="en-IN" sz="1300" dirty="0"/>
          </a:p>
        </p:txBody>
      </p:sp>
    </p:spTree>
    <p:extLst>
      <p:ext uri="{BB962C8B-B14F-4D97-AF65-F5344CB8AC3E}">
        <p14:creationId xmlns:p14="http://schemas.microsoft.com/office/powerpoint/2010/main" val="2001954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1">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23">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25">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559294"/>
            <a:ext cx="12191999" cy="6298279"/>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28"/>
            <a:ext cx="6096001" cy="6858000"/>
          </a:xfrm>
          <a:prstGeom prst="rect">
            <a:avLst/>
          </a:prstGeom>
          <a:gradFill>
            <a:gsLst>
              <a:gs pos="13000">
                <a:srgbClr val="000000">
                  <a:alpha val="72000"/>
                </a:srgbClr>
              </a:gs>
              <a:gs pos="99000">
                <a:schemeClr val="accent1">
                  <a:lumMod val="50000"/>
                  <a:alpha val="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2C763CB-C14C-4862-8349-A470E6EB611A}"/>
              </a:ext>
            </a:extLst>
          </p:cNvPr>
          <p:cNvSpPr>
            <a:spLocks noGrp="1"/>
          </p:cNvSpPr>
          <p:nvPr>
            <p:ph type="ctrTitle"/>
          </p:nvPr>
        </p:nvSpPr>
        <p:spPr>
          <a:xfrm>
            <a:off x="1145136" y="1028700"/>
            <a:ext cx="9947305" cy="1090657"/>
          </a:xfrm>
        </p:spPr>
        <p:txBody>
          <a:bodyPr>
            <a:normAutofit/>
          </a:bodyPr>
          <a:lstStyle/>
          <a:p>
            <a:r>
              <a:rPr lang="en-IN" sz="4800" dirty="0">
                <a:solidFill>
                  <a:srgbClr val="FFFFFF"/>
                </a:solidFill>
              </a:rPr>
              <a:t>Long Form Audit Report (LFAR)</a:t>
            </a:r>
          </a:p>
        </p:txBody>
      </p:sp>
      <p:sp>
        <p:nvSpPr>
          <p:cNvPr id="30" name="Freeform: Shape 29">
            <a:extLst>
              <a:ext uri="{FF2B5EF4-FFF2-40B4-BE49-F238E27FC236}">
                <a16:creationId xmlns:a16="http://schemas.microsoft.com/office/drawing/2014/main" id="{32B3ACB3-D689-442E-8A40-8680B0FEB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4063256" y="400727"/>
            <a:ext cx="4065484" cy="8849062"/>
          </a:xfrm>
          <a:custGeom>
            <a:avLst/>
            <a:gdLst>
              <a:gd name="connsiteX0" fmla="*/ 0 w 4065484"/>
              <a:gd name="connsiteY0" fmla="*/ 4424531 h 8849062"/>
              <a:gd name="connsiteX1" fmla="*/ 3899197 w 4065484"/>
              <a:gd name="connsiteY1" fmla="*/ 8840480 h 8849062"/>
              <a:gd name="connsiteX2" fmla="*/ 4065484 w 4065484"/>
              <a:gd name="connsiteY2" fmla="*/ 8849062 h 8849062"/>
              <a:gd name="connsiteX3" fmla="*/ 4065483 w 4065484"/>
              <a:gd name="connsiteY3" fmla="*/ 0 h 8849062"/>
              <a:gd name="connsiteX4" fmla="*/ 3899197 w 4065484"/>
              <a:gd name="connsiteY4" fmla="*/ 8581 h 8849062"/>
              <a:gd name="connsiteX5" fmla="*/ 0 w 4065484"/>
              <a:gd name="connsiteY5" fmla="*/ 4424531 h 884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5484" h="8849062">
                <a:moveTo>
                  <a:pt x="0" y="4424531"/>
                </a:moveTo>
                <a:cubicBezTo>
                  <a:pt x="0" y="6722831"/>
                  <a:pt x="1709076" y="8613167"/>
                  <a:pt x="3899197" y="8840480"/>
                </a:cubicBezTo>
                <a:lnTo>
                  <a:pt x="4065484" y="8849062"/>
                </a:lnTo>
                <a:lnTo>
                  <a:pt x="4065483" y="0"/>
                </a:lnTo>
                <a:lnTo>
                  <a:pt x="3899197" y="8581"/>
                </a:lnTo>
                <a:cubicBezTo>
                  <a:pt x="1709075" y="235897"/>
                  <a:pt x="0" y="2126232"/>
                  <a:pt x="0" y="4424531"/>
                </a:cubicBezTo>
                <a:close/>
              </a:path>
            </a:pathLst>
          </a:custGeom>
          <a:gradFill flip="none" rotWithShape="1">
            <a:gsLst>
              <a:gs pos="0">
                <a:schemeClr val="accent1">
                  <a:alpha val="5000"/>
                </a:schemeClr>
              </a:gs>
              <a:gs pos="68000">
                <a:schemeClr val="accent1">
                  <a:alpha val="15000"/>
                </a:schemeClr>
              </a:gs>
            </a:gsLst>
            <a:lin ang="21594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picture containing text, tree, outdoor, building&#10;&#10;Description automatically generated">
            <a:extLst>
              <a:ext uri="{FF2B5EF4-FFF2-40B4-BE49-F238E27FC236}">
                <a16:creationId xmlns:a16="http://schemas.microsoft.com/office/drawing/2014/main" id="{D1BB2D12-7FCE-4B52-BDBF-C26A4FEB10AF}"/>
              </a:ext>
            </a:extLst>
          </p:cNvPr>
          <p:cNvPicPr>
            <a:picLocks noChangeAspect="1"/>
          </p:cNvPicPr>
          <p:nvPr/>
        </p:nvPicPr>
        <p:blipFill rotWithShape="1">
          <a:blip r:embed="rId3">
            <a:extLst>
              <a:ext uri="{28A0092B-C50C-407E-A947-70E740481C1C}">
                <a14:useLocalDpi xmlns:a14="http://schemas.microsoft.com/office/drawing/2010/main" val="0"/>
              </a:ext>
            </a:extLst>
          </a:blip>
          <a:srcRect t="4845" r="-1" b="20759"/>
          <a:stretch/>
        </p:blipFill>
        <p:spPr>
          <a:xfrm>
            <a:off x="2336221" y="3351745"/>
            <a:ext cx="7519558" cy="3506255"/>
          </a:xfrm>
          <a:custGeom>
            <a:avLst/>
            <a:gdLst/>
            <a:ahLst/>
            <a:cxnLst/>
            <a:rect l="l" t="t" r="r" b="b"/>
            <a:pathLst>
              <a:path w="7519558" h="3506255">
                <a:moveTo>
                  <a:pt x="3759779" y="0"/>
                </a:moveTo>
                <a:cubicBezTo>
                  <a:pt x="5713450" y="0"/>
                  <a:pt x="7320331" y="1484777"/>
                  <a:pt x="7513560" y="3387468"/>
                </a:cubicBezTo>
                <a:lnTo>
                  <a:pt x="7519558" y="3506255"/>
                </a:lnTo>
                <a:lnTo>
                  <a:pt x="0" y="3506255"/>
                </a:lnTo>
                <a:lnTo>
                  <a:pt x="5998" y="3387468"/>
                </a:lnTo>
                <a:cubicBezTo>
                  <a:pt x="199227" y="1484777"/>
                  <a:pt x="1806109" y="0"/>
                  <a:pt x="3759779" y="0"/>
                </a:cubicBezTo>
                <a:close/>
              </a:path>
            </a:pathLst>
          </a:custGeom>
        </p:spPr>
      </p:pic>
    </p:spTree>
    <p:extLst>
      <p:ext uri="{BB962C8B-B14F-4D97-AF65-F5344CB8AC3E}">
        <p14:creationId xmlns:p14="http://schemas.microsoft.com/office/powerpoint/2010/main" val="868278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43">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EEC8C22-751F-4F7B-A9DB-46632CEB1640}"/>
              </a:ext>
            </a:extLst>
          </p:cNvPr>
          <p:cNvSpPr>
            <a:spLocks noGrp="1"/>
          </p:cNvSpPr>
          <p:nvPr>
            <p:ph type="title"/>
          </p:nvPr>
        </p:nvSpPr>
        <p:spPr>
          <a:xfrm>
            <a:off x="841248" y="256032"/>
            <a:ext cx="10506456" cy="1014984"/>
          </a:xfrm>
        </p:spPr>
        <p:txBody>
          <a:bodyPr anchor="b">
            <a:normAutofit/>
          </a:bodyPr>
          <a:lstStyle/>
          <a:p>
            <a:r>
              <a:rPr lang="en-IN"/>
              <a:t>Introduction</a:t>
            </a:r>
            <a:endParaRPr lang="en-IN" dirty="0"/>
          </a:p>
        </p:txBody>
      </p:sp>
      <p:sp>
        <p:nvSpPr>
          <p:cNvPr id="77" name="Rectangle 45">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Rectangle 47">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1" name="Content Placeholder 2">
            <a:extLst>
              <a:ext uri="{FF2B5EF4-FFF2-40B4-BE49-F238E27FC236}">
                <a16:creationId xmlns:a16="http://schemas.microsoft.com/office/drawing/2014/main" id="{B44EEF0C-24A7-487F-B7EF-799C0E2557A1}"/>
              </a:ext>
            </a:extLst>
          </p:cNvPr>
          <p:cNvGraphicFramePr>
            <a:graphicFrameLocks noGrp="1"/>
          </p:cNvGraphicFramePr>
          <p:nvPr>
            <p:ph idx="1"/>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0956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7027C52-EAEF-417D-B99C-DBFD6D1345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9400" y="0"/>
            <a:ext cx="119126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F0977BDD-F21B-4E52-8FAE-69AA18080B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49933" t="3964" b="3964"/>
          <a:stretch/>
        </p:blipFill>
        <p:spPr>
          <a:xfrm flipH="1">
            <a:off x="5562194" y="1"/>
            <a:ext cx="6629806"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19" name="Rectangle 18">
            <a:extLst>
              <a:ext uri="{FF2B5EF4-FFF2-40B4-BE49-F238E27FC236}">
                <a16:creationId xmlns:a16="http://schemas.microsoft.com/office/drawing/2014/main" id="{9FF39A25-DBCE-442D-A2E3-C0FE3312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00738"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0EDAB003-A1A1-4B48-BEAD-30C069205B5B}"/>
              </a:ext>
            </a:extLst>
          </p:cNvPr>
          <p:cNvSpPr>
            <a:spLocks noGrp="1"/>
          </p:cNvSpPr>
          <p:nvPr>
            <p:ph type="subTitle" idx="1"/>
          </p:nvPr>
        </p:nvSpPr>
        <p:spPr>
          <a:xfrm>
            <a:off x="426698" y="820067"/>
            <a:ext cx="6733757" cy="5733171"/>
          </a:xfrm>
        </p:spPr>
        <p:txBody>
          <a:bodyPr anchor="ctr">
            <a:normAutofit/>
          </a:bodyPr>
          <a:lstStyle/>
          <a:p>
            <a:pPr algn="just">
              <a:lnSpc>
                <a:spcPct val="150000"/>
              </a:lnSpc>
            </a:pPr>
            <a:r>
              <a:rPr lang="en-US" sz="2200" dirty="0"/>
              <a:t>As per RBI circular </a:t>
            </a:r>
            <a:r>
              <a:rPr lang="en-US" sz="2200" i="1" dirty="0"/>
              <a:t>No. </a:t>
            </a:r>
            <a:r>
              <a:rPr lang="en-US" sz="2200" dirty="0">
                <a:effectLst/>
                <a:latin typeface="Times New Roman" panose="02020603050405020304" pitchFamily="18" charset="0"/>
                <a:ea typeface="Times New Roman" panose="02020603050405020304" pitchFamily="18" charset="0"/>
              </a:rPr>
              <a:t>DOS.CO.PPG./SEC.01/11.01.005/2020-21</a:t>
            </a:r>
            <a:r>
              <a:rPr lang="en-US" sz="2200" dirty="0"/>
              <a:t> dated </a:t>
            </a:r>
            <a:r>
              <a:rPr lang="en-US" sz="2200" b="1" dirty="0">
                <a:highlight>
                  <a:srgbClr val="FFFF00"/>
                </a:highlight>
              </a:rPr>
              <a:t>05.09.2020</a:t>
            </a:r>
            <a:r>
              <a:rPr lang="en-US" sz="2200" dirty="0"/>
              <a:t> on revision of Long Form Audit Report (LFAR).</a:t>
            </a:r>
          </a:p>
          <a:p>
            <a:pPr algn="l">
              <a:lnSpc>
                <a:spcPct val="150000"/>
              </a:lnSpc>
            </a:pPr>
            <a:endParaRPr lang="en-US" sz="2200" dirty="0"/>
          </a:p>
          <a:p>
            <a:pPr marL="457200" indent="-457200" algn="just">
              <a:lnSpc>
                <a:spcPct val="150000"/>
              </a:lnSpc>
              <a:buFont typeface="+mj-lt"/>
              <a:buAutoNum type="arabicPeriod"/>
            </a:pPr>
            <a:r>
              <a:rPr lang="en-US" sz="2200" dirty="0"/>
              <a:t>Need for Revision :  large scale changes in the size, complexities, business model and risks in the banking operations, a review of the LFAR format was </a:t>
            </a:r>
            <a:r>
              <a:rPr lang="en-US" sz="2200" dirty="0">
                <a:solidFill>
                  <a:srgbClr val="000000"/>
                </a:solidFill>
              </a:rPr>
              <a:t>undertaken and it has been decided to make the following changes.</a:t>
            </a:r>
          </a:p>
          <a:p>
            <a:pPr marL="457200" indent="-457200" algn="l">
              <a:lnSpc>
                <a:spcPct val="150000"/>
              </a:lnSpc>
              <a:buFont typeface="+mj-lt"/>
              <a:buAutoNum type="arabicPeriod"/>
            </a:pPr>
            <a:endParaRPr lang="en-US" sz="2200" dirty="0"/>
          </a:p>
          <a:p>
            <a:pPr marL="457200" indent="-457200" algn="l">
              <a:lnSpc>
                <a:spcPct val="150000"/>
              </a:lnSpc>
              <a:buAutoNum type="arabicPeriod"/>
            </a:pPr>
            <a:endParaRPr lang="en-IN" sz="2000" dirty="0">
              <a:solidFill>
                <a:srgbClr val="FFFFFF"/>
              </a:solidFill>
            </a:endParaRPr>
          </a:p>
        </p:txBody>
      </p:sp>
    </p:spTree>
    <p:extLst>
      <p:ext uri="{BB962C8B-B14F-4D97-AF65-F5344CB8AC3E}">
        <p14:creationId xmlns:p14="http://schemas.microsoft.com/office/powerpoint/2010/main" val="611788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7027C52-EAEF-417D-B99C-DBFD6D1345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9400" y="0"/>
            <a:ext cx="119126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F0977BDD-F21B-4E52-8FAE-69AA18080B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9933" t="3964" b="3964"/>
          <a:stretch/>
        </p:blipFill>
        <p:spPr>
          <a:xfrm flipH="1">
            <a:off x="5562194" y="1"/>
            <a:ext cx="6629806"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19" name="Rectangle 18">
            <a:extLst>
              <a:ext uri="{FF2B5EF4-FFF2-40B4-BE49-F238E27FC236}">
                <a16:creationId xmlns:a16="http://schemas.microsoft.com/office/drawing/2014/main" id="{9FF39A25-DBCE-442D-A2E3-C0FE3312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00738"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0EDAB003-A1A1-4B48-BEAD-30C069205B5B}"/>
              </a:ext>
            </a:extLst>
          </p:cNvPr>
          <p:cNvSpPr>
            <a:spLocks noGrp="1"/>
          </p:cNvSpPr>
          <p:nvPr>
            <p:ph type="subTitle" idx="1"/>
          </p:nvPr>
        </p:nvSpPr>
        <p:spPr>
          <a:xfrm>
            <a:off x="426698" y="805077"/>
            <a:ext cx="6733757" cy="5733171"/>
          </a:xfrm>
        </p:spPr>
        <p:txBody>
          <a:bodyPr anchor="ctr">
            <a:normAutofit/>
          </a:bodyPr>
          <a:lstStyle/>
          <a:p>
            <a:pPr marL="0" indent="0" algn="just">
              <a:buNone/>
            </a:pPr>
            <a:r>
              <a:rPr lang="en-US" sz="2200" dirty="0">
                <a:solidFill>
                  <a:srgbClr val="000000"/>
                </a:solidFill>
              </a:rPr>
              <a:t>2. </a:t>
            </a:r>
            <a:r>
              <a:rPr lang="en-US" sz="2200" dirty="0"/>
              <a:t>The format of LFAR, as mentioned below, have been revised:</a:t>
            </a:r>
          </a:p>
          <a:p>
            <a:pPr marL="0" indent="0" algn="just">
              <a:buNone/>
            </a:pPr>
            <a:r>
              <a:rPr lang="en-US" sz="2200" dirty="0">
                <a:hlinkClick r:id="rId3">
                  <a:extLst>
                    <a:ext uri="{A12FA001-AC4F-418D-AE19-62706E023703}">
                      <ahyp:hlinkClr xmlns:ahyp="http://schemas.microsoft.com/office/drawing/2018/hyperlinkcolor" val="tx"/>
                    </a:ext>
                  </a:extLst>
                </a:hlinkClick>
              </a:rPr>
              <a:t>Annex I</a:t>
            </a:r>
            <a:r>
              <a:rPr lang="en-US" sz="2200" dirty="0"/>
              <a:t> for Statutory Central Auditors (SCA)</a:t>
            </a:r>
          </a:p>
          <a:p>
            <a:pPr marL="0" indent="0" algn="just">
              <a:buNone/>
            </a:pPr>
            <a:r>
              <a:rPr lang="en-US" sz="2200" dirty="0">
                <a:hlinkClick r:id="rId4">
                  <a:extLst>
                    <a:ext uri="{A12FA001-AC4F-418D-AE19-62706E023703}">
                      <ahyp:hlinkClr xmlns:ahyp="http://schemas.microsoft.com/office/drawing/2018/hyperlinkcolor" val="tx"/>
                    </a:ext>
                  </a:extLst>
                </a:hlinkClick>
              </a:rPr>
              <a:t>Annex II</a:t>
            </a:r>
            <a:r>
              <a:rPr lang="en-US" sz="2200" dirty="0"/>
              <a:t> for Branch Auditors</a:t>
            </a:r>
          </a:p>
          <a:p>
            <a:pPr marL="0" indent="0" algn="just">
              <a:buNone/>
            </a:pPr>
            <a:r>
              <a:rPr lang="en-US" sz="2200" dirty="0"/>
              <a:t>An Appendix as part of Annex II for the specialized branches and</a:t>
            </a:r>
          </a:p>
          <a:p>
            <a:pPr marL="0" indent="0" algn="just">
              <a:buNone/>
            </a:pPr>
            <a:r>
              <a:rPr lang="en-US" sz="2200" dirty="0">
                <a:hlinkClick r:id="rId5">
                  <a:extLst>
                    <a:ext uri="{A12FA001-AC4F-418D-AE19-62706E023703}">
                      <ahyp:hlinkClr xmlns:ahyp="http://schemas.microsoft.com/office/drawing/2018/hyperlinkcolor" val="tx"/>
                    </a:ext>
                  </a:extLst>
                </a:hlinkClick>
              </a:rPr>
              <a:t>Annex III</a:t>
            </a:r>
            <a:r>
              <a:rPr lang="en-US" sz="2200" dirty="0"/>
              <a:t> on Large / Irregular / Critical accounts for branch auditors.</a:t>
            </a:r>
          </a:p>
          <a:p>
            <a:pPr algn="just">
              <a:lnSpc>
                <a:spcPct val="150000"/>
              </a:lnSpc>
            </a:pPr>
            <a:r>
              <a:rPr lang="en-US" sz="2200" dirty="0">
                <a:solidFill>
                  <a:srgbClr val="000000"/>
                </a:solidFill>
              </a:rPr>
              <a:t>	</a:t>
            </a:r>
          </a:p>
          <a:p>
            <a:pPr algn="just">
              <a:lnSpc>
                <a:spcPct val="150000"/>
              </a:lnSpc>
            </a:pPr>
            <a:r>
              <a:rPr lang="en-US" sz="2200" dirty="0"/>
              <a:t>3. Applicability : From 2020-21 and onwards. </a:t>
            </a:r>
          </a:p>
          <a:p>
            <a:pPr marL="228600" indent="-228600" algn="just">
              <a:lnSpc>
                <a:spcPct val="150000"/>
              </a:lnSpc>
              <a:buFont typeface="+mj-lt"/>
              <a:buAutoNum type="arabicPeriod"/>
            </a:pPr>
            <a:endParaRPr lang="en-US" sz="1600" dirty="0"/>
          </a:p>
          <a:p>
            <a:pPr algn="just">
              <a:lnSpc>
                <a:spcPct val="150000"/>
              </a:lnSpc>
            </a:pPr>
            <a:endParaRPr lang="en-US" sz="1600" b="0" i="0" dirty="0">
              <a:solidFill>
                <a:srgbClr val="000000"/>
              </a:solidFill>
              <a:effectLst/>
            </a:endParaRPr>
          </a:p>
        </p:txBody>
      </p:sp>
    </p:spTree>
    <p:extLst>
      <p:ext uri="{BB962C8B-B14F-4D97-AF65-F5344CB8AC3E}">
        <p14:creationId xmlns:p14="http://schemas.microsoft.com/office/powerpoint/2010/main" val="2283218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4D8CE96-1A75-489E-8389-327F5585A1A2}"/>
              </a:ext>
            </a:extLst>
          </p:cNvPr>
          <p:cNvSpPr>
            <a:spLocks noGrp="1"/>
          </p:cNvSpPr>
          <p:nvPr>
            <p:ph type="title"/>
          </p:nvPr>
        </p:nvSpPr>
        <p:spPr>
          <a:xfrm>
            <a:off x="1383564" y="348865"/>
            <a:ext cx="9718111" cy="1576446"/>
          </a:xfrm>
        </p:spPr>
        <p:txBody>
          <a:bodyPr anchor="ctr">
            <a:normAutofit/>
          </a:bodyPr>
          <a:lstStyle/>
          <a:p>
            <a:r>
              <a:rPr lang="en-IN" sz="4000">
                <a:solidFill>
                  <a:srgbClr val="FFFFFF"/>
                </a:solidFill>
              </a:rPr>
              <a:t>Objectives of LFAR</a:t>
            </a:r>
          </a:p>
        </p:txBody>
      </p:sp>
      <p:graphicFrame>
        <p:nvGraphicFramePr>
          <p:cNvPr id="5" name="Content Placeholder 2">
            <a:extLst>
              <a:ext uri="{FF2B5EF4-FFF2-40B4-BE49-F238E27FC236}">
                <a16:creationId xmlns:a16="http://schemas.microsoft.com/office/drawing/2014/main" id="{A743151E-1F14-4497-B05A-7ECECC133553}"/>
              </a:ext>
            </a:extLst>
          </p:cNvPr>
          <p:cNvGraphicFramePr>
            <a:graphicFrameLocks noGrp="1"/>
          </p:cNvGraphicFramePr>
          <p:nvPr>
            <p:ph idx="1"/>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2905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4970877" cy="1135737"/>
          </a:xfrm>
        </p:spPr>
        <p:txBody>
          <a:bodyPr>
            <a:normAutofit/>
          </a:bodyPr>
          <a:lstStyle/>
          <a:p>
            <a:r>
              <a:rPr lang="en-US" sz="2500" b="1" u="sng" dirty="0"/>
              <a:t>I. ASSETS </a:t>
            </a:r>
            <a:r>
              <a:rPr lang="en-US" sz="2500" b="1" dirty="0"/>
              <a:t>                1. Cash</a:t>
            </a:r>
            <a:endParaRPr lang="en-IN" sz="25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7"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858129" y="1248778"/>
          <a:ext cx="10884151" cy="5450955"/>
        </p:xfrm>
        <a:graphic>
          <a:graphicData uri="http://schemas.openxmlformats.org/drawingml/2006/table">
            <a:tbl>
              <a:tblPr firstRow="1" bandRow="1">
                <a:tableStyleId>{5C22544A-7EE6-4342-B048-85BDC9FD1C3A}</a:tableStyleId>
              </a:tblPr>
              <a:tblGrid>
                <a:gridCol w="1220949">
                  <a:extLst>
                    <a:ext uri="{9D8B030D-6E8A-4147-A177-3AD203B41FA5}">
                      <a16:colId xmlns:a16="http://schemas.microsoft.com/office/drawing/2014/main" val="1301564388"/>
                    </a:ext>
                  </a:extLst>
                </a:gridCol>
                <a:gridCol w="4794413">
                  <a:extLst>
                    <a:ext uri="{9D8B030D-6E8A-4147-A177-3AD203B41FA5}">
                      <a16:colId xmlns:a16="http://schemas.microsoft.com/office/drawing/2014/main" val="2154681342"/>
                    </a:ext>
                  </a:extLst>
                </a:gridCol>
                <a:gridCol w="4868789">
                  <a:extLst>
                    <a:ext uri="{9D8B030D-6E8A-4147-A177-3AD203B41FA5}">
                      <a16:colId xmlns:a16="http://schemas.microsoft.com/office/drawing/2014/main" val="2974099357"/>
                    </a:ext>
                  </a:extLst>
                </a:gridCol>
              </a:tblGrid>
              <a:tr h="528061">
                <a:tc>
                  <a:txBody>
                    <a:bodyPr/>
                    <a:lstStyle/>
                    <a:p>
                      <a:pPr algn="ctr">
                        <a:lnSpc>
                          <a:spcPct val="150000"/>
                        </a:lnSpc>
                      </a:pPr>
                      <a:r>
                        <a:rPr lang="en-US" sz="2000" b="1" i="0" u="none" strike="noStrike" kern="1200" baseline="0" dirty="0">
                          <a:solidFill>
                            <a:schemeClr val="lt1"/>
                          </a:solidFill>
                          <a:latin typeface="+mn-lt"/>
                          <a:ea typeface="+mn-ea"/>
                          <a:cs typeface="+mn-cs"/>
                        </a:rPr>
                        <a:t>Point</a:t>
                      </a:r>
                      <a:r>
                        <a:rPr lang="en-US" sz="2000" b="1" dirty="0"/>
                        <a:t> </a:t>
                      </a:r>
                      <a:r>
                        <a:rPr lang="en-US" sz="2000" b="1" i="0" u="none" strike="noStrike" kern="1200" baseline="0" dirty="0">
                          <a:solidFill>
                            <a:schemeClr val="lt1"/>
                          </a:solidFill>
                          <a:latin typeface="+mn-lt"/>
                          <a:ea typeface="+mn-ea"/>
                          <a:cs typeface="+mn-cs"/>
                        </a:rPr>
                        <a:t>No</a:t>
                      </a:r>
                      <a:r>
                        <a:rPr lang="en-US" sz="2000" b="1" dirty="0"/>
                        <a:t>.</a:t>
                      </a:r>
                      <a:endParaRPr lang="en-IN" sz="2000" b="1" dirty="0"/>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325775">
                <a:tc>
                  <a:txBody>
                    <a:bodyPr/>
                    <a:lstStyle/>
                    <a:p>
                      <a:pPr algn="just">
                        <a:lnSpc>
                          <a:spcPct val="150000"/>
                        </a:lnSpc>
                      </a:pPr>
                      <a:r>
                        <a:rPr lang="en-US" sz="2000" b="0" dirty="0"/>
                        <a:t>1 (b)</a:t>
                      </a:r>
                      <a:endParaRPr lang="en-IN" sz="2000" b="0" dirty="0"/>
                    </a:p>
                  </a:txBody>
                  <a:tcPr marL="59101" marR="59101" marT="29550" marB="29550"/>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2000" b="0" i="0" u="none" strike="noStrike" kern="1200" baseline="0" dirty="0">
                          <a:solidFill>
                            <a:schemeClr val="dk1"/>
                          </a:solidFill>
                          <a:latin typeface="+mn-lt"/>
                          <a:ea typeface="+mn-ea"/>
                          <a:cs typeface="+mn-cs"/>
                        </a:rPr>
                        <a:t>Cash balances at the branch</a:t>
                      </a:r>
                      <a:r>
                        <a:rPr lang="en-US" sz="2000" b="1" i="0" u="none" strike="noStrike" kern="1200" baseline="0" dirty="0">
                          <a:solidFill>
                            <a:schemeClr val="dk1"/>
                          </a:solidFill>
                          <a:latin typeface="+mn-lt"/>
                          <a:ea typeface="+mn-ea"/>
                          <a:cs typeface="+mn-cs"/>
                        </a:rPr>
                        <a:t>/ATMs </a:t>
                      </a:r>
                      <a:r>
                        <a:rPr lang="en-US" sz="2000" b="0" i="0" u="none" strike="noStrike" kern="1200" baseline="0" dirty="0">
                          <a:solidFill>
                            <a:schemeClr val="dk1"/>
                          </a:solidFill>
                          <a:latin typeface="+mn-lt"/>
                          <a:ea typeface="+mn-ea"/>
                          <a:cs typeface="+mn-cs"/>
                        </a:rPr>
                        <a:t>been checked at periodic intervals as per the procedure of the bank?</a:t>
                      </a:r>
                      <a:endParaRPr lang="en-US" sz="2000" b="0" i="0" u="none" strike="noStrike" kern="1200" baseline="0" dirty="0">
                        <a:solidFill>
                          <a:schemeClr val="tx1"/>
                        </a:solidFill>
                        <a:latin typeface="+mn-lt"/>
                        <a:ea typeface="+mn-ea"/>
                        <a:cs typeface="+mn-cs"/>
                      </a:endParaRPr>
                    </a:p>
                  </a:txBody>
                  <a:tcPr marL="59101" marR="59101" marT="29550" marB="29550"/>
                </a:tc>
                <a:tc>
                  <a:txBody>
                    <a:bodyPr/>
                    <a:lstStyle/>
                    <a:p>
                      <a:pPr marL="342900" marR="0" lvl="0" indent="-342900" algn="just" defTabSz="914400" rtl="0" eaLnBrk="1" fontAlgn="auto" latinLnBrk="0" hangingPunct="1">
                        <a:lnSpc>
                          <a:spcPct val="150000"/>
                        </a:lnSpc>
                        <a:spcBef>
                          <a:spcPts val="0"/>
                        </a:spcBef>
                        <a:spcAft>
                          <a:spcPts val="0"/>
                        </a:spcAft>
                        <a:buClrTx/>
                        <a:buSzTx/>
                        <a:buFontTx/>
                        <a:buChar char="-"/>
                        <a:tabLst/>
                        <a:defRPr/>
                      </a:pPr>
                      <a:r>
                        <a:rPr lang="en-US" sz="2000" b="0" i="0" u="none" strike="noStrike" kern="1200" baseline="0" dirty="0">
                          <a:solidFill>
                            <a:schemeClr val="tx1"/>
                          </a:solidFill>
                          <a:latin typeface="+mn-lt"/>
                          <a:ea typeface="+mn-ea"/>
                          <a:cs typeface="+mn-cs"/>
                        </a:rPr>
                        <a:t>ATM attached with the branch only</a:t>
                      </a:r>
                    </a:p>
                    <a:p>
                      <a:pPr marL="342900" marR="0" lvl="0" indent="-342900" algn="just" defTabSz="914400" rtl="0" eaLnBrk="1" fontAlgn="auto" latinLnBrk="0" hangingPunct="1">
                        <a:lnSpc>
                          <a:spcPct val="150000"/>
                        </a:lnSpc>
                        <a:spcBef>
                          <a:spcPts val="0"/>
                        </a:spcBef>
                        <a:spcAft>
                          <a:spcPts val="0"/>
                        </a:spcAft>
                        <a:buClrTx/>
                        <a:buSzTx/>
                        <a:buFontTx/>
                        <a:buChar char="-"/>
                        <a:tabLst/>
                        <a:defRPr/>
                      </a:pPr>
                      <a:r>
                        <a:rPr lang="en-US" sz="2000" b="0" i="0" u="none" strike="noStrike" kern="1200" baseline="0" dirty="0">
                          <a:solidFill>
                            <a:schemeClr val="tx1"/>
                          </a:solidFill>
                          <a:latin typeface="+mn-lt"/>
                          <a:ea typeface="+mn-ea"/>
                          <a:cs typeface="+mn-cs"/>
                        </a:rPr>
                        <a:t>ATM includes CDM (Cash Deposit Machine)</a:t>
                      </a:r>
                    </a:p>
                  </a:txBody>
                  <a:tcPr marL="59101" marR="59101" marT="29550" marB="29550"/>
                </a:tc>
                <a:extLst>
                  <a:ext uri="{0D108BD9-81ED-4DB2-BD59-A6C34878D82A}">
                    <a16:rowId xmlns:a16="http://schemas.microsoft.com/office/drawing/2014/main" val="3694993117"/>
                  </a:ext>
                </a:extLst>
              </a:tr>
              <a:tr h="3516464">
                <a:tc>
                  <a:txBody>
                    <a:bodyPr/>
                    <a:lstStyle/>
                    <a:p>
                      <a:pPr algn="just">
                        <a:lnSpc>
                          <a:spcPct val="150000"/>
                        </a:lnSpc>
                      </a:pPr>
                      <a:r>
                        <a:rPr lang="en-US" sz="2000" b="0" kern="1200" dirty="0">
                          <a:solidFill>
                            <a:schemeClr val="dk1"/>
                          </a:solidFill>
                          <a:latin typeface="+mn-lt"/>
                          <a:ea typeface="+mn-ea"/>
                          <a:cs typeface="+mn-cs"/>
                        </a:rPr>
                        <a:t>1 (c) (ii)</a:t>
                      </a:r>
                      <a:endParaRPr lang="en-IN" sz="2000" b="0" kern="1200" dirty="0">
                        <a:solidFill>
                          <a:schemeClr val="dk1"/>
                        </a:solidFill>
                        <a:latin typeface="+mn-lt"/>
                        <a:ea typeface="+mn-ea"/>
                        <a:cs typeface="+mn-cs"/>
                      </a:endParaRPr>
                    </a:p>
                  </a:txBody>
                  <a:tcPr marL="59101" marR="59101" marT="29550" marB="29550"/>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2000" b="0" i="0" u="none" strike="noStrike" kern="1200" baseline="0" dirty="0">
                          <a:solidFill>
                            <a:schemeClr val="dk1"/>
                          </a:solidFill>
                          <a:latin typeface="+mn-lt"/>
                          <a:ea typeface="+mn-ea"/>
                          <a:cs typeface="+mn-cs"/>
                        </a:rPr>
                        <a:t>Does the figure of the balance in the branch books in respect of cash with its ATM(s) tally with the amounts of balances with the respective ATMs, based on the year end scrolls generated by the ATMs ? If there is any difference, same should be reported</a:t>
                      </a:r>
                    </a:p>
                  </a:txBody>
                  <a:tcPr marL="59101" marR="59101" marT="29550" marB="29550"/>
                </a:tc>
                <a:tc>
                  <a:txBody>
                    <a:bodyPr/>
                    <a:lstStyle/>
                    <a:p>
                      <a:pPr marL="342900" marR="0" lvl="0" indent="-342900" algn="just" defTabSz="914400" rtl="0" eaLnBrk="1" fontAlgn="auto" latinLnBrk="0" hangingPunct="1">
                        <a:lnSpc>
                          <a:spcPct val="150000"/>
                        </a:lnSpc>
                        <a:spcBef>
                          <a:spcPts val="0"/>
                        </a:spcBef>
                        <a:spcAft>
                          <a:spcPts val="0"/>
                        </a:spcAft>
                        <a:buClrTx/>
                        <a:buSzTx/>
                        <a:buFontTx/>
                        <a:buChar char="-"/>
                        <a:tabLst/>
                        <a:defRPr/>
                      </a:pPr>
                      <a:r>
                        <a:rPr lang="en-US" sz="2000" b="0" i="0" u="none" strike="noStrike" kern="1200" baseline="0" dirty="0">
                          <a:solidFill>
                            <a:schemeClr val="tx1"/>
                          </a:solidFill>
                          <a:latin typeface="+mn-lt"/>
                          <a:ea typeface="+mn-ea"/>
                          <a:cs typeface="+mn-cs"/>
                        </a:rPr>
                        <a:t>To verify system generated ATM balance report as of year end and ATM cash Tally report</a:t>
                      </a:r>
                    </a:p>
                    <a:p>
                      <a:pPr marL="342900" marR="0" lvl="0" indent="-342900" algn="just" defTabSz="914400" rtl="0" eaLnBrk="1" fontAlgn="auto" latinLnBrk="0" hangingPunct="1">
                        <a:lnSpc>
                          <a:spcPct val="150000"/>
                        </a:lnSpc>
                        <a:spcBef>
                          <a:spcPts val="0"/>
                        </a:spcBef>
                        <a:spcAft>
                          <a:spcPts val="0"/>
                        </a:spcAft>
                        <a:buClrTx/>
                        <a:buSzTx/>
                        <a:buFontTx/>
                        <a:buChar char="-"/>
                        <a:tabLst/>
                        <a:defRPr/>
                      </a:pPr>
                      <a:r>
                        <a:rPr lang="en-US" sz="2000" b="0" i="0" u="none" strike="noStrike" kern="1200" baseline="0" dirty="0">
                          <a:solidFill>
                            <a:schemeClr val="tx1"/>
                          </a:solidFill>
                          <a:latin typeface="+mn-lt"/>
                          <a:ea typeface="+mn-ea"/>
                          <a:cs typeface="+mn-cs"/>
                        </a:rPr>
                        <a:t>To report on reconciliation with GL balance</a:t>
                      </a:r>
                    </a:p>
                    <a:p>
                      <a:pPr marL="0" marR="0" lvl="0" indent="0" algn="just" defTabSz="914400" rtl="0" eaLnBrk="1" fontAlgn="auto" latinLnBrk="0" hangingPunct="1">
                        <a:lnSpc>
                          <a:spcPct val="150000"/>
                        </a:lnSpc>
                        <a:spcBef>
                          <a:spcPts val="0"/>
                        </a:spcBef>
                        <a:spcAft>
                          <a:spcPts val="0"/>
                        </a:spcAft>
                        <a:buClrTx/>
                        <a:buSzTx/>
                        <a:buFontTx/>
                        <a:buNone/>
                        <a:tabLst/>
                        <a:defRPr/>
                      </a:pPr>
                      <a:endParaRPr lang="en-US" sz="2000" b="0" i="0" u="none" strike="noStrike" kern="1200" baseline="0" dirty="0">
                        <a:solidFill>
                          <a:schemeClr val="dk1"/>
                        </a:solidFill>
                        <a:highlight>
                          <a:srgbClr val="FFFF00"/>
                        </a:highlight>
                        <a:latin typeface="+mn-lt"/>
                        <a:ea typeface="+mn-ea"/>
                        <a:cs typeface="+mn-cs"/>
                      </a:endParaRPr>
                    </a:p>
                  </a:txBody>
                  <a:tcPr marL="59101" marR="59101" marT="29550" marB="29550"/>
                </a:tc>
                <a:extLst>
                  <a:ext uri="{0D108BD9-81ED-4DB2-BD59-A6C34878D82A}">
                    <a16:rowId xmlns:a16="http://schemas.microsoft.com/office/drawing/2014/main" val="1503994106"/>
                  </a:ext>
                </a:extLst>
              </a:tr>
            </a:tbl>
          </a:graphicData>
        </a:graphic>
      </p:graphicFrame>
    </p:spTree>
    <p:extLst>
      <p:ext uri="{BB962C8B-B14F-4D97-AF65-F5344CB8AC3E}">
        <p14:creationId xmlns:p14="http://schemas.microsoft.com/office/powerpoint/2010/main" val="3697194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223258"/>
            <a:ext cx="10001531" cy="1135737"/>
          </a:xfrm>
        </p:spPr>
        <p:txBody>
          <a:bodyPr>
            <a:normAutofit/>
          </a:bodyPr>
          <a:lstStyle/>
          <a:p>
            <a:r>
              <a:rPr lang="en-US" sz="2500" b="1" dirty="0"/>
              <a:t>2. Balance with RBI, SBI and other banks </a:t>
            </a:r>
            <a:r>
              <a:rPr lang="en-US" sz="2500" b="1" dirty="0">
                <a:highlight>
                  <a:srgbClr val="FFFF00"/>
                </a:highlight>
              </a:rPr>
              <a:t>(For branches with Treasury Operations)</a:t>
            </a:r>
            <a:endParaRPr lang="en-IN" sz="2500" b="1" dirty="0">
              <a:highlight>
                <a:srgbClr val="FFFF00"/>
              </a:highlight>
            </a:endParaRPr>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7"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11" name="Table 5">
            <a:extLst>
              <a:ext uri="{FF2B5EF4-FFF2-40B4-BE49-F238E27FC236}">
                <a16:creationId xmlns:a16="http://schemas.microsoft.com/office/drawing/2014/main" id="{E21D449C-B400-430F-9DC7-23560EBFCD21}"/>
              </a:ext>
            </a:extLst>
          </p:cNvPr>
          <p:cNvGraphicFramePr>
            <a:graphicFrameLocks noGrp="1"/>
          </p:cNvGraphicFramePr>
          <p:nvPr/>
        </p:nvGraphicFramePr>
        <p:xfrm>
          <a:off x="773723" y="1168460"/>
          <a:ext cx="10869637" cy="5642272"/>
        </p:xfrm>
        <a:graphic>
          <a:graphicData uri="http://schemas.openxmlformats.org/drawingml/2006/table">
            <a:tbl>
              <a:tblPr firstRow="1" bandRow="1">
                <a:tableStyleId>{5C22544A-7EE6-4342-B048-85BDC9FD1C3A}</a:tableStyleId>
              </a:tblPr>
              <a:tblGrid>
                <a:gridCol w="1219321">
                  <a:extLst>
                    <a:ext uri="{9D8B030D-6E8A-4147-A177-3AD203B41FA5}">
                      <a16:colId xmlns:a16="http://schemas.microsoft.com/office/drawing/2014/main" val="1301564388"/>
                    </a:ext>
                  </a:extLst>
                </a:gridCol>
                <a:gridCol w="4788020">
                  <a:extLst>
                    <a:ext uri="{9D8B030D-6E8A-4147-A177-3AD203B41FA5}">
                      <a16:colId xmlns:a16="http://schemas.microsoft.com/office/drawing/2014/main" val="2154681342"/>
                    </a:ext>
                  </a:extLst>
                </a:gridCol>
                <a:gridCol w="4862296">
                  <a:extLst>
                    <a:ext uri="{9D8B030D-6E8A-4147-A177-3AD203B41FA5}">
                      <a16:colId xmlns:a16="http://schemas.microsoft.com/office/drawing/2014/main" val="2974099357"/>
                    </a:ext>
                  </a:extLst>
                </a:gridCol>
              </a:tblGrid>
              <a:tr h="514742">
                <a:tc>
                  <a:txBody>
                    <a:bodyPr/>
                    <a:lstStyle/>
                    <a:p>
                      <a:pPr algn="ctr">
                        <a:lnSpc>
                          <a:spcPct val="150000"/>
                        </a:lnSpc>
                      </a:pPr>
                      <a:r>
                        <a:rPr lang="en-US" sz="2000" b="1" i="0" u="none" strike="noStrike" kern="1200" baseline="0" dirty="0">
                          <a:solidFill>
                            <a:schemeClr val="lt1"/>
                          </a:solidFill>
                          <a:latin typeface="+mn-lt"/>
                          <a:ea typeface="+mn-ea"/>
                          <a:cs typeface="+mn-cs"/>
                        </a:rPr>
                        <a:t>Point</a:t>
                      </a:r>
                      <a:r>
                        <a:rPr lang="en-US" sz="2000" b="1" dirty="0"/>
                        <a:t> </a:t>
                      </a:r>
                      <a:r>
                        <a:rPr lang="en-US" sz="2000" b="1" i="0" u="none" strike="noStrike" kern="1200" baseline="0" dirty="0">
                          <a:solidFill>
                            <a:schemeClr val="lt1"/>
                          </a:solidFill>
                          <a:latin typeface="+mn-lt"/>
                          <a:ea typeface="+mn-ea"/>
                          <a:cs typeface="+mn-cs"/>
                        </a:rPr>
                        <a:t>No</a:t>
                      </a:r>
                      <a:r>
                        <a:rPr lang="en-US" sz="2000" b="1" dirty="0"/>
                        <a:t>.</a:t>
                      </a:r>
                      <a:endParaRPr lang="en-IN" sz="2000" b="1" dirty="0"/>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203496">
                <a:tc>
                  <a:txBody>
                    <a:bodyPr/>
                    <a:lstStyle/>
                    <a:p>
                      <a:pPr algn="just">
                        <a:lnSpc>
                          <a:spcPct val="150000"/>
                        </a:lnSpc>
                      </a:pPr>
                      <a:r>
                        <a:rPr lang="en-US" sz="1600" b="0" cap="none" spc="0" dirty="0">
                          <a:solidFill>
                            <a:schemeClr val="tx1"/>
                          </a:solidFill>
                        </a:rPr>
                        <a:t>2 (b) (iii)</a:t>
                      </a:r>
                      <a:endParaRPr lang="en-IN" sz="1600" b="0" cap="none" spc="0" dirty="0">
                        <a:solidFill>
                          <a:schemeClr val="tx1"/>
                        </a:solidFill>
                      </a:endParaRPr>
                    </a:p>
                  </a:txBody>
                  <a:tcPr marL="99710" marR="62125" marT="76700" marB="7670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000" b="1" i="0" u="none" strike="noStrike" kern="1200" baseline="0" dirty="0">
                          <a:solidFill>
                            <a:schemeClr val="dk1"/>
                          </a:solidFill>
                          <a:latin typeface="+mn-lt"/>
                          <a:ea typeface="+mn-ea"/>
                          <a:cs typeface="+mn-cs"/>
                        </a:rPr>
                        <a:t>Other credit and debit </a:t>
                      </a:r>
                      <a:r>
                        <a:rPr lang="en-US" sz="2000" b="0" i="0" u="none" strike="noStrike" kern="1200" baseline="0" dirty="0">
                          <a:solidFill>
                            <a:schemeClr val="dk1"/>
                          </a:solidFill>
                          <a:latin typeface="+mn-lt"/>
                          <a:ea typeface="+mn-ea"/>
                          <a:cs typeface="+mn-cs"/>
                        </a:rPr>
                        <a:t>entries originated in the statements provided by RBI/other banks, remaining un-responded for more than 15 days</a:t>
                      </a:r>
                      <a:r>
                        <a:rPr lang="en-US" sz="1800" b="0" i="0" u="none" strike="noStrike" kern="1200" cap="none" spc="0" baseline="0" dirty="0">
                          <a:solidFill>
                            <a:schemeClr val="tx1"/>
                          </a:solidFill>
                          <a:highlight>
                            <a:srgbClr val="FFFF00"/>
                          </a:highlight>
                          <a:latin typeface="+mn-lt"/>
                          <a:ea typeface="+mn-ea"/>
                          <a:cs typeface="+mn-cs"/>
                        </a:rPr>
                        <a:t>	</a:t>
                      </a:r>
                    </a:p>
                  </a:txBody>
                  <a:tcPr marL="91226" marR="91226" marT="112629" marB="112629"/>
                </a:tc>
                <a:tc>
                  <a:txBody>
                    <a:bodyPr/>
                    <a:lstStyle/>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2000" b="0" i="0" u="none" strike="noStrike" kern="1200" cap="none" spc="0" baseline="0" dirty="0">
                          <a:solidFill>
                            <a:schemeClr val="tx1"/>
                          </a:solidFill>
                          <a:latin typeface="+mn-lt"/>
                          <a:ea typeface="+mn-ea"/>
                          <a:cs typeface="+mn-cs"/>
                        </a:rPr>
                        <a:t>Review Reconciliation Process followed through out the year</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2000" b="0" i="0" u="none" strike="noStrike" kern="1200" cap="none" spc="0" baseline="0" dirty="0">
                          <a:solidFill>
                            <a:schemeClr val="tx1"/>
                          </a:solidFill>
                          <a:latin typeface="+mn-lt"/>
                          <a:ea typeface="+mn-ea"/>
                          <a:cs typeface="+mn-cs"/>
                        </a:rPr>
                        <a:t>Report un-responded entries for more than 15 days</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2000" b="0" i="0" u="none" strike="noStrike" kern="1200" cap="none" spc="0" baseline="0" dirty="0">
                          <a:solidFill>
                            <a:schemeClr val="tx1"/>
                          </a:solidFill>
                          <a:latin typeface="+mn-lt"/>
                          <a:ea typeface="+mn-ea"/>
                          <a:cs typeface="+mn-cs"/>
                        </a:rPr>
                        <a:t>Review large transactions mainly at the year end to ensure there is no </a:t>
                      </a:r>
                      <a:r>
                        <a:rPr lang="en-US" sz="2000" b="1" i="0" u="none" strike="noStrike" kern="1200" cap="none" spc="0" baseline="0" dirty="0">
                          <a:solidFill>
                            <a:schemeClr val="tx1"/>
                          </a:solidFill>
                          <a:latin typeface="+mn-lt"/>
                          <a:ea typeface="+mn-ea"/>
                          <a:cs typeface="+mn-cs"/>
                        </a:rPr>
                        <a:t>window dressing</a:t>
                      </a:r>
                    </a:p>
                  </a:txBody>
                  <a:tcPr marL="114949" marR="114949" marT="112629" marB="112629" anchor="b"/>
                </a:tc>
                <a:extLst>
                  <a:ext uri="{0D108BD9-81ED-4DB2-BD59-A6C34878D82A}">
                    <a16:rowId xmlns:a16="http://schemas.microsoft.com/office/drawing/2014/main" val="3694993117"/>
                  </a:ext>
                </a:extLst>
              </a:tr>
              <a:tr h="2732379">
                <a:tc>
                  <a:txBody>
                    <a:bodyPr/>
                    <a:lstStyle/>
                    <a:p>
                      <a:pPr algn="just">
                        <a:lnSpc>
                          <a:spcPct val="150000"/>
                        </a:lnSpc>
                      </a:pPr>
                      <a:r>
                        <a:rPr lang="en-US" sz="1600" cap="none" spc="0" dirty="0">
                          <a:solidFill>
                            <a:schemeClr val="tx1"/>
                          </a:solidFill>
                        </a:rPr>
                        <a:t>2 (b) (iv)</a:t>
                      </a:r>
                      <a:endParaRPr lang="en-IN" sz="1600" cap="none" spc="0" dirty="0">
                        <a:solidFill>
                          <a:schemeClr val="tx1"/>
                        </a:solidFill>
                      </a:endParaRPr>
                    </a:p>
                  </a:txBody>
                  <a:tcPr marL="99710" marR="62125" marT="76700" marB="7670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i="0" u="none" strike="noStrike" kern="1200" cap="none" spc="0" baseline="0" dirty="0">
                          <a:solidFill>
                            <a:schemeClr val="tx1"/>
                          </a:solidFill>
                          <a:latin typeface="+mn-lt"/>
                          <a:ea typeface="+mn-ea"/>
                          <a:cs typeface="+mn-cs"/>
                        </a:rPr>
                        <a:t>Branch maintains an </a:t>
                      </a:r>
                      <a:r>
                        <a:rPr lang="en-US" sz="1900" b="1" i="0" u="none" strike="noStrike" kern="1200" cap="none" spc="0" baseline="0" dirty="0">
                          <a:solidFill>
                            <a:schemeClr val="tx1"/>
                          </a:solidFill>
                          <a:latin typeface="+mn-lt"/>
                          <a:ea typeface="+mn-ea"/>
                          <a:cs typeface="+mn-cs"/>
                        </a:rPr>
                        <a:t>account with RBI</a:t>
                      </a:r>
                      <a:r>
                        <a:rPr lang="en-US" sz="1900" b="0" i="0" u="none" strike="noStrike" kern="1200" cap="none" spc="0" baseline="0" dirty="0">
                          <a:solidFill>
                            <a:schemeClr val="tx1"/>
                          </a:solidFill>
                          <a:latin typeface="+mn-lt"/>
                          <a:ea typeface="+mn-ea"/>
                          <a:cs typeface="+mn-cs"/>
                        </a:rPr>
                        <a:t>? If yes,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i="0" u="none" strike="noStrike" kern="1200" cap="none" spc="0" baseline="0" dirty="0">
                          <a:solidFill>
                            <a:schemeClr val="tx1"/>
                          </a:solidFill>
                          <a:latin typeface="+mn-lt"/>
                          <a:ea typeface="+mn-ea"/>
                          <a:cs typeface="+mn-cs"/>
                        </a:rPr>
                        <a:t>Entries originated prior to, but communicated / recorded after the year end in relation to currency chest operations at the branch/other link branches, involving deposits into/withdrawals from the currency chest attached to such branches</a:t>
                      </a:r>
                      <a:endParaRPr lang="en-US" sz="1900" b="1" i="0" u="none" strike="noStrike" kern="1200" cap="none" spc="0" baseline="0" dirty="0">
                        <a:solidFill>
                          <a:schemeClr val="tx1"/>
                        </a:solidFill>
                        <a:latin typeface="+mn-lt"/>
                        <a:ea typeface="+mn-ea"/>
                        <a:cs typeface="+mn-cs"/>
                      </a:endParaRPr>
                    </a:p>
                  </a:txBody>
                  <a:tcPr marL="91226" marR="91226" marT="45614" marB="112629"/>
                </a:tc>
                <a:tc>
                  <a:txBody>
                    <a:bodyPr/>
                    <a:lstStyle/>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2000" b="0" i="0" u="none" strike="noStrike" kern="1200" cap="none" spc="0" baseline="0" dirty="0">
                          <a:solidFill>
                            <a:schemeClr val="tx1"/>
                          </a:solidFill>
                          <a:latin typeface="+mn-lt"/>
                          <a:ea typeface="+mn-ea"/>
                          <a:cs typeface="+mn-cs"/>
                        </a:rPr>
                        <a:t>Review the reconciliation items compelling        </a:t>
                      </a:r>
                      <a:r>
                        <a:rPr lang="en-US" sz="2000" b="0" i="0" u="none" strike="noStrike" kern="1200" cap="none" spc="0" baseline="0" dirty="0" err="1">
                          <a:solidFill>
                            <a:schemeClr val="tx1"/>
                          </a:solidFill>
                          <a:latin typeface="+mn-lt"/>
                          <a:ea typeface="+mn-ea"/>
                          <a:cs typeface="+mn-cs"/>
                        </a:rPr>
                        <a:t>MoCs</a:t>
                      </a:r>
                      <a:r>
                        <a:rPr lang="en-US" sz="2000" b="0" i="0" u="none" strike="noStrike" kern="1200" cap="none" spc="0" baseline="0" dirty="0">
                          <a:solidFill>
                            <a:schemeClr val="tx1"/>
                          </a:solidFill>
                          <a:latin typeface="+mn-lt"/>
                          <a:ea typeface="+mn-ea"/>
                          <a:cs typeface="+mn-cs"/>
                        </a:rPr>
                        <a:t> and special attention items</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000" b="0" i="0" u="none" strike="noStrike" kern="1200" cap="none" spc="0" baseline="0" dirty="0">
                        <a:solidFill>
                          <a:schemeClr val="tx1"/>
                        </a:solidFill>
                        <a:latin typeface="+mn-lt"/>
                        <a:ea typeface="+mn-ea"/>
                        <a:cs typeface="+mn-cs"/>
                      </a:endParaRPr>
                    </a:p>
                  </a:txBody>
                  <a:tcPr marL="91226" marR="91226" marT="45614" marB="112629"/>
                </a:tc>
                <a:extLst>
                  <a:ext uri="{0D108BD9-81ED-4DB2-BD59-A6C34878D82A}">
                    <a16:rowId xmlns:a16="http://schemas.microsoft.com/office/drawing/2014/main" val="1503994106"/>
                  </a:ext>
                </a:extLst>
              </a:tr>
            </a:tbl>
          </a:graphicData>
        </a:graphic>
      </p:graphicFrame>
    </p:spTree>
    <p:extLst>
      <p:ext uri="{BB962C8B-B14F-4D97-AF65-F5344CB8AC3E}">
        <p14:creationId xmlns:p14="http://schemas.microsoft.com/office/powerpoint/2010/main" val="4127654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7151418" cy="1135737"/>
          </a:xfrm>
        </p:spPr>
        <p:txBody>
          <a:bodyPr>
            <a:normAutofit/>
          </a:bodyPr>
          <a:lstStyle/>
          <a:p>
            <a:r>
              <a:rPr lang="en-US" sz="3600" b="1" dirty="0"/>
              <a:t>3. Money at Call and Short Notice</a:t>
            </a:r>
            <a:endParaRPr lang="en-IN" sz="3600" b="1" dirty="0"/>
          </a:p>
        </p:txBody>
      </p:sp>
      <p:sp>
        <p:nvSpPr>
          <p:cNvPr id="37"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3" name="Title 1">
            <a:extLst>
              <a:ext uri="{FF2B5EF4-FFF2-40B4-BE49-F238E27FC236}">
                <a16:creationId xmlns:a16="http://schemas.microsoft.com/office/drawing/2014/main" id="{D50C2E15-2B3C-4B02-AAA8-D6247FE85EE9}"/>
              </a:ext>
            </a:extLst>
          </p:cNvPr>
          <p:cNvSpPr txBox="1">
            <a:spLocks/>
          </p:cNvSpPr>
          <p:nvPr/>
        </p:nvSpPr>
        <p:spPr>
          <a:xfrm>
            <a:off x="1147559" y="1047175"/>
            <a:ext cx="9947159" cy="11357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Not observed in branches (Applicable to branch dealing with treasury)</a:t>
            </a:r>
            <a:endParaRPr kumimoji="0" lang="en-IN" sz="2400" b="0"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
        <p:nvSpPr>
          <p:cNvPr id="14" name="Title 1">
            <a:extLst>
              <a:ext uri="{FF2B5EF4-FFF2-40B4-BE49-F238E27FC236}">
                <a16:creationId xmlns:a16="http://schemas.microsoft.com/office/drawing/2014/main" id="{68163F00-B63B-4606-9C6A-B1BDAD311DF1}"/>
              </a:ext>
            </a:extLst>
          </p:cNvPr>
          <p:cNvSpPr txBox="1">
            <a:spLocks/>
          </p:cNvSpPr>
          <p:nvPr/>
        </p:nvSpPr>
        <p:spPr>
          <a:xfrm>
            <a:off x="643467" y="2293263"/>
            <a:ext cx="8440572" cy="11357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a:ln>
                  <a:noFill/>
                </a:ln>
                <a:solidFill>
                  <a:prstClr val="black"/>
                </a:solidFill>
                <a:effectLst/>
                <a:uLnTx/>
                <a:uFillTx/>
                <a:latin typeface="Calibri Light" panose="020F0302020204030204"/>
                <a:ea typeface="+mj-ea"/>
                <a:cs typeface="+mj-cs"/>
              </a:rPr>
              <a:t>4. Investments (for branches outside India)</a:t>
            </a: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
        <p:nvSpPr>
          <p:cNvPr id="16" name="Title 1">
            <a:extLst>
              <a:ext uri="{FF2B5EF4-FFF2-40B4-BE49-F238E27FC236}">
                <a16:creationId xmlns:a16="http://schemas.microsoft.com/office/drawing/2014/main" id="{6127349A-42C4-472B-9351-33C93E520C7B}"/>
              </a:ext>
            </a:extLst>
          </p:cNvPr>
          <p:cNvSpPr txBox="1">
            <a:spLocks/>
          </p:cNvSpPr>
          <p:nvPr/>
        </p:nvSpPr>
        <p:spPr>
          <a:xfrm>
            <a:off x="1179627" y="3003619"/>
            <a:ext cx="9947159" cy="11357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Light" panose="020F0302020204030204"/>
                <a:ea typeface="+mj-ea"/>
                <a:cs typeface="+mj-cs"/>
              </a:rPr>
              <a:t>Not Applicable as SBAs are appointed locally for Branches outside India</a:t>
            </a:r>
            <a:endParaRPr kumimoji="0" lang="en-IN" sz="2400" b="0"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683333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20FAFF-69B3-8004-D8CB-EC07624E0CBB}"/>
              </a:ext>
            </a:extLst>
          </p:cNvPr>
          <p:cNvSpPr>
            <a:spLocks noGrp="1"/>
          </p:cNvSpPr>
          <p:nvPr>
            <p:ph type="ctrTitle"/>
          </p:nvPr>
        </p:nvSpPr>
        <p:spPr>
          <a:xfrm>
            <a:off x="1389278" y="1233241"/>
            <a:ext cx="3240506" cy="4064628"/>
          </a:xfrm>
        </p:spPr>
        <p:txBody>
          <a:bodyPr vert="horz" lIns="91440" tIns="45720" rIns="91440" bIns="45720" rtlCol="0" anchor="ctr">
            <a:normAutofit/>
          </a:bodyPr>
          <a:lstStyle/>
          <a:p>
            <a:pPr algn="l"/>
            <a:r>
              <a:rPr lang="en-US" sz="4400" kern="1200">
                <a:solidFill>
                  <a:srgbClr val="FFFFFF"/>
                </a:solidFill>
                <a:latin typeface="+mj-lt"/>
                <a:ea typeface="+mj-ea"/>
                <a:cs typeface="+mj-cs"/>
              </a:rPr>
              <a:t>Appointment</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A478FA31-5B76-9E1F-490B-9E6C88DD1570}"/>
              </a:ext>
            </a:extLst>
          </p:cNvPr>
          <p:cNvSpPr>
            <a:spLocks noGrp="1"/>
          </p:cNvSpPr>
          <p:nvPr>
            <p:ph type="subTitle" idx="1"/>
          </p:nvPr>
        </p:nvSpPr>
        <p:spPr>
          <a:xfrm>
            <a:off x="6096000" y="820880"/>
            <a:ext cx="5257799" cy="4889350"/>
          </a:xfrm>
        </p:spPr>
        <p:txBody>
          <a:bodyPr vert="horz" lIns="91440" tIns="45720" rIns="91440" bIns="45720" rtlCol="0" anchor="t">
            <a:normAutofit/>
          </a:bodyPr>
          <a:lstStyle/>
          <a:p>
            <a:pPr marL="342900" indent="-228600" algn="just">
              <a:buFont typeface="Arial" panose="020B0604020202020204" pitchFamily="34" charset="0"/>
              <a:buChar char="•"/>
            </a:pPr>
            <a:r>
              <a:rPr lang="en-US" dirty="0"/>
              <a:t>Independence Declarations from Partners (SQC1)</a:t>
            </a:r>
          </a:p>
          <a:p>
            <a:pPr marL="342900" indent="-228600" algn="just">
              <a:buFont typeface="Arial" panose="020B0604020202020204" pitchFamily="34" charset="0"/>
              <a:buChar char="•"/>
            </a:pPr>
            <a:r>
              <a:rPr lang="en-US" dirty="0"/>
              <a:t>NOC to Previous Auditors</a:t>
            </a:r>
          </a:p>
          <a:p>
            <a:pPr marL="342900" indent="-228600" algn="just">
              <a:buFont typeface="Arial" panose="020B0604020202020204" pitchFamily="34" charset="0"/>
              <a:buChar char="•"/>
            </a:pPr>
            <a:r>
              <a:rPr lang="en-US" dirty="0"/>
              <a:t>Engagement Letters (SA 210-”Agrreing the Terms of Audit Engagement)</a:t>
            </a:r>
          </a:p>
          <a:p>
            <a:pPr marL="342900" indent="-228600" algn="just">
              <a:buFont typeface="Arial" panose="020B0604020202020204" pitchFamily="34" charset="0"/>
              <a:buChar char="•"/>
            </a:pPr>
            <a:r>
              <a:rPr lang="en-US" dirty="0"/>
              <a:t>Time line of the assignment</a:t>
            </a:r>
          </a:p>
          <a:p>
            <a:pPr marL="342900" indent="-228600" algn="just">
              <a:buFont typeface="Arial" panose="020B0604020202020204" pitchFamily="34" charset="0"/>
              <a:buChar char="•"/>
            </a:pPr>
            <a:r>
              <a:rPr lang="en-US" dirty="0"/>
              <a:t>Closing Circular issued by the Bank</a:t>
            </a:r>
          </a:p>
          <a:p>
            <a:pPr marL="342900" indent="-228600" algn="just">
              <a:buFont typeface="Arial" panose="020B0604020202020204" pitchFamily="34" charset="0"/>
              <a:buChar char="•"/>
            </a:pPr>
            <a:r>
              <a:rPr lang="en-US" dirty="0"/>
              <a:t>Compile a separate list of all the certificates to be attested</a:t>
            </a:r>
          </a:p>
          <a:p>
            <a:pPr marL="342900" indent="-228600" algn="l">
              <a:buFont typeface="Arial" panose="020B0604020202020204" pitchFamily="34" charset="0"/>
              <a:buChar char="•"/>
            </a:pPr>
            <a:endParaRPr lang="en-US" dirty="0"/>
          </a:p>
          <a:p>
            <a:pPr marL="342900" indent="-228600" algn="l">
              <a:buFont typeface="Arial" panose="020B0604020202020204" pitchFamily="34" charset="0"/>
              <a:buChar char="•"/>
            </a:pPr>
            <a:endParaRPr lang="en-US"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731667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2558773-1A21-4719-A8C2-C77A0B6E3ADE}"/>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5. Advances</a:t>
            </a:r>
            <a:endParaRPr lang="en-IN" sz="4000">
              <a:solidFill>
                <a:srgbClr val="FFFFFF"/>
              </a:solidFill>
            </a:endParaRPr>
          </a:p>
        </p:txBody>
      </p:sp>
      <p:sp>
        <p:nvSpPr>
          <p:cNvPr id="3" name="Content Placeholder 2">
            <a:extLst>
              <a:ext uri="{FF2B5EF4-FFF2-40B4-BE49-F238E27FC236}">
                <a16:creationId xmlns:a16="http://schemas.microsoft.com/office/drawing/2014/main" id="{5BFCFBE4-1D8E-482B-BDCF-5650397E4442}"/>
              </a:ext>
            </a:extLst>
          </p:cNvPr>
          <p:cNvSpPr>
            <a:spLocks noGrp="1"/>
          </p:cNvSpPr>
          <p:nvPr>
            <p:ph idx="1"/>
          </p:nvPr>
        </p:nvSpPr>
        <p:spPr>
          <a:xfrm>
            <a:off x="1367624" y="2490436"/>
            <a:ext cx="9708995" cy="3567173"/>
          </a:xfrm>
        </p:spPr>
        <p:txBody>
          <a:bodyPr anchor="ctr">
            <a:normAutofit/>
          </a:bodyPr>
          <a:lstStyle/>
          <a:p>
            <a:pPr marL="0" marR="58420" indent="0">
              <a:spcAft>
                <a:spcPts val="0"/>
              </a:spcAft>
              <a:buNone/>
            </a:pPr>
            <a:r>
              <a:rPr lang="en-US" sz="3200" dirty="0"/>
              <a:t>General Instructions :</a:t>
            </a:r>
          </a:p>
          <a:p>
            <a:pPr marL="0" marR="58420" indent="0">
              <a:spcAft>
                <a:spcPts val="0"/>
              </a:spcAft>
              <a:buNone/>
            </a:pPr>
            <a:r>
              <a:rPr lang="en-US" sz="1900" dirty="0"/>
              <a:t>(</a:t>
            </a:r>
            <a:r>
              <a:rPr lang="en-US" sz="1900" dirty="0" err="1"/>
              <a:t>i</a:t>
            </a:r>
            <a:r>
              <a:rPr lang="en-US" sz="1900" dirty="0"/>
              <a:t>) The answers to the following questions may be based on the auditor’s examination of all large advances.</a:t>
            </a:r>
            <a:endParaRPr lang="en-IN" sz="1900" dirty="0"/>
          </a:p>
          <a:p>
            <a:pPr marL="67945" marR="59690" algn="just">
              <a:spcAft>
                <a:spcPts val="0"/>
              </a:spcAft>
            </a:pPr>
            <a:r>
              <a:rPr lang="en-US" sz="1900" dirty="0"/>
              <a:t>For this purpose, large advances are those in respect of which the outstanding amount is in excess of 10% of </a:t>
            </a:r>
            <a:r>
              <a:rPr lang="en-US" sz="1900" dirty="0">
                <a:highlight>
                  <a:srgbClr val="FFFF00"/>
                </a:highlight>
              </a:rPr>
              <a:t>outstanding</a:t>
            </a:r>
            <a:r>
              <a:rPr lang="en-US" sz="1900" dirty="0"/>
              <a:t> aggregate balance of fund based and non-fund based advances of the branch or Rs.10 crores, whichever is less.</a:t>
            </a:r>
            <a:endParaRPr lang="en-IN" sz="1900" dirty="0"/>
          </a:p>
          <a:p>
            <a:pPr marL="0" marR="59055" indent="0" algn="just">
              <a:spcAft>
                <a:spcPts val="0"/>
              </a:spcAft>
              <a:buNone/>
            </a:pPr>
            <a:r>
              <a:rPr lang="en-US" sz="1900" b="1" dirty="0"/>
              <a:t>Care-</a:t>
            </a:r>
            <a:r>
              <a:rPr lang="en-US" sz="1900" dirty="0"/>
              <a:t> For all accounts above the threshold, the transaction audit/account specific details to be seen and commented, whereas below the threshold, the process needs to be checked and commented upon. Comments of the branch auditor on advances with significant adverse features, which might need the attention of the management / Statutory Central Auditors, should be appended to the LFAR.</a:t>
            </a:r>
            <a:endParaRPr lang="en-IN" sz="1900" dirty="0"/>
          </a:p>
        </p:txBody>
      </p:sp>
    </p:spTree>
    <p:extLst>
      <p:ext uri="{BB962C8B-B14F-4D97-AF65-F5344CB8AC3E}">
        <p14:creationId xmlns:p14="http://schemas.microsoft.com/office/powerpoint/2010/main" val="1310691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40E682-DB07-4BF0-AEE5-82B2468A7711}"/>
              </a:ext>
            </a:extLst>
          </p:cNvPr>
          <p:cNvSpPr>
            <a:spLocks noGrp="1"/>
          </p:cNvSpPr>
          <p:nvPr>
            <p:ph type="title"/>
          </p:nvPr>
        </p:nvSpPr>
        <p:spPr>
          <a:xfrm>
            <a:off x="1028700" y="1967266"/>
            <a:ext cx="2628900" cy="2547257"/>
          </a:xfrm>
          <a:noFill/>
        </p:spPr>
        <p:txBody>
          <a:bodyPr vert="horz" lIns="91440" tIns="45720" rIns="91440" bIns="45720" rtlCol="0" anchor="ctr">
            <a:normAutofit fontScale="90000"/>
          </a:bodyPr>
          <a:lstStyle/>
          <a:p>
            <a:pPr algn="ctr"/>
            <a:r>
              <a:rPr lang="en-US" sz="3100" b="1" kern="1200" dirty="0">
                <a:solidFill>
                  <a:srgbClr val="FFFFFF"/>
                </a:solidFill>
                <a:latin typeface="+mj-lt"/>
                <a:ea typeface="+mj-ea"/>
                <a:cs typeface="+mj-cs"/>
              </a:rPr>
              <a:t>5 (a) List of accounts examined for audit (as per new LFAR format)</a:t>
            </a:r>
          </a:p>
        </p:txBody>
      </p:sp>
      <p:graphicFrame>
        <p:nvGraphicFramePr>
          <p:cNvPr id="4" name="Table 4">
            <a:extLst>
              <a:ext uri="{FF2B5EF4-FFF2-40B4-BE49-F238E27FC236}">
                <a16:creationId xmlns:a16="http://schemas.microsoft.com/office/drawing/2014/main" id="{BE6863DE-853A-47EB-A0E1-6C1C37B5458D}"/>
              </a:ext>
            </a:extLst>
          </p:cNvPr>
          <p:cNvGraphicFramePr>
            <a:graphicFrameLocks noGrp="1"/>
          </p:cNvGraphicFramePr>
          <p:nvPr>
            <p:ph idx="1"/>
          </p:nvPr>
        </p:nvGraphicFramePr>
        <p:xfrm>
          <a:off x="4777316" y="1385760"/>
          <a:ext cx="6780703" cy="4084154"/>
        </p:xfrm>
        <a:graphic>
          <a:graphicData uri="http://schemas.openxmlformats.org/drawingml/2006/table">
            <a:tbl>
              <a:tblPr firstRow="1" bandRow="1">
                <a:tableStyleId>{5C22544A-7EE6-4342-B048-85BDC9FD1C3A}</a:tableStyleId>
              </a:tblPr>
              <a:tblGrid>
                <a:gridCol w="1463392">
                  <a:extLst>
                    <a:ext uri="{9D8B030D-6E8A-4147-A177-3AD203B41FA5}">
                      <a16:colId xmlns:a16="http://schemas.microsoft.com/office/drawing/2014/main" val="3045435041"/>
                    </a:ext>
                  </a:extLst>
                </a:gridCol>
                <a:gridCol w="1070136">
                  <a:extLst>
                    <a:ext uri="{9D8B030D-6E8A-4147-A177-3AD203B41FA5}">
                      <a16:colId xmlns:a16="http://schemas.microsoft.com/office/drawing/2014/main" val="2034468087"/>
                    </a:ext>
                  </a:extLst>
                </a:gridCol>
                <a:gridCol w="1415725">
                  <a:extLst>
                    <a:ext uri="{9D8B030D-6E8A-4147-A177-3AD203B41FA5}">
                      <a16:colId xmlns:a16="http://schemas.microsoft.com/office/drawing/2014/main" val="2749783706"/>
                    </a:ext>
                  </a:extLst>
                </a:gridCol>
                <a:gridCol w="1415725">
                  <a:extLst>
                    <a:ext uri="{9D8B030D-6E8A-4147-A177-3AD203B41FA5}">
                      <a16:colId xmlns:a16="http://schemas.microsoft.com/office/drawing/2014/main" val="3560707343"/>
                    </a:ext>
                  </a:extLst>
                </a:gridCol>
                <a:gridCol w="1415725">
                  <a:extLst>
                    <a:ext uri="{9D8B030D-6E8A-4147-A177-3AD203B41FA5}">
                      <a16:colId xmlns:a16="http://schemas.microsoft.com/office/drawing/2014/main" val="2997940313"/>
                    </a:ext>
                  </a:extLst>
                </a:gridCol>
              </a:tblGrid>
              <a:tr h="1149740">
                <a:tc>
                  <a:txBody>
                    <a:bodyPr/>
                    <a:lstStyle/>
                    <a:p>
                      <a:pPr algn="ctr"/>
                      <a:r>
                        <a:rPr lang="en-US" sz="1700"/>
                        <a:t>Account No.</a:t>
                      </a:r>
                      <a:endParaRPr lang="en-IN" sz="1700"/>
                    </a:p>
                  </a:txBody>
                  <a:tcPr marL="85801" marR="85801" marT="42901" marB="42901"/>
                </a:tc>
                <a:tc>
                  <a:txBody>
                    <a:bodyPr/>
                    <a:lstStyle/>
                    <a:p>
                      <a:pPr algn="ctr"/>
                      <a:r>
                        <a:rPr lang="en-US" sz="1700"/>
                        <a:t>Account Name</a:t>
                      </a:r>
                      <a:endParaRPr lang="en-IN" sz="1700"/>
                    </a:p>
                  </a:txBody>
                  <a:tcPr marL="85801" marR="85801" marT="42901" marB="42901"/>
                </a:tc>
                <a:tc>
                  <a:txBody>
                    <a:bodyPr/>
                    <a:lstStyle/>
                    <a:p>
                      <a:pPr algn="ctr"/>
                      <a:r>
                        <a:rPr lang="en-US" sz="1700"/>
                        <a:t>Balance as at year end - Funded</a:t>
                      </a:r>
                      <a:endParaRPr lang="en-IN" sz="1700"/>
                    </a:p>
                  </a:txBody>
                  <a:tcPr marL="85801" marR="85801" marT="42901" marB="42901"/>
                </a:tc>
                <a:tc>
                  <a:txBody>
                    <a:bodyPr/>
                    <a:lstStyle/>
                    <a:p>
                      <a:pPr algn="ctr"/>
                      <a:r>
                        <a:rPr lang="en-US" sz="1700"/>
                        <a:t>Balance as at year end – Non - funded</a:t>
                      </a:r>
                      <a:endParaRPr lang="en-IN" sz="1700"/>
                    </a:p>
                  </a:txBody>
                  <a:tcPr marL="85801" marR="85801" marT="42901" marB="42901"/>
                </a:tc>
                <a:tc>
                  <a:txBody>
                    <a:bodyPr/>
                    <a:lstStyle/>
                    <a:p>
                      <a:pPr algn="ctr"/>
                      <a:r>
                        <a:rPr lang="en-US" sz="1700"/>
                        <a:t>Total</a:t>
                      </a:r>
                      <a:endParaRPr lang="en-IN" sz="1700"/>
                    </a:p>
                  </a:txBody>
                  <a:tcPr marL="85801" marR="85801" marT="42901" marB="42901"/>
                </a:tc>
                <a:extLst>
                  <a:ext uri="{0D108BD9-81ED-4DB2-BD59-A6C34878D82A}">
                    <a16:rowId xmlns:a16="http://schemas.microsoft.com/office/drawing/2014/main" val="2616184419"/>
                  </a:ext>
                </a:extLst>
              </a:tr>
              <a:tr h="429008">
                <a:tc>
                  <a:txBody>
                    <a:bodyPr/>
                    <a:lstStyle/>
                    <a:p>
                      <a:endParaRPr lang="en-IN" sz="1700" dirty="0"/>
                    </a:p>
                  </a:txBody>
                  <a:tcPr marL="85801" marR="85801" marT="42901" marB="42901"/>
                </a:tc>
                <a:tc>
                  <a:txBody>
                    <a:bodyPr/>
                    <a:lstStyle/>
                    <a:p>
                      <a:endParaRPr lang="en-IN" sz="1700"/>
                    </a:p>
                  </a:txBody>
                  <a:tcPr marL="85801" marR="85801" marT="42901" marB="42901"/>
                </a:tc>
                <a:tc>
                  <a:txBody>
                    <a:bodyPr/>
                    <a:lstStyle/>
                    <a:p>
                      <a:endParaRPr lang="en-IN" sz="1700"/>
                    </a:p>
                  </a:txBody>
                  <a:tcPr marL="85801" marR="85801" marT="42901" marB="42901"/>
                </a:tc>
                <a:tc>
                  <a:txBody>
                    <a:bodyPr/>
                    <a:lstStyle/>
                    <a:p>
                      <a:endParaRPr lang="en-IN" sz="1700"/>
                    </a:p>
                  </a:txBody>
                  <a:tcPr marL="85801" marR="85801" marT="42901" marB="42901"/>
                </a:tc>
                <a:tc>
                  <a:txBody>
                    <a:bodyPr/>
                    <a:lstStyle/>
                    <a:p>
                      <a:endParaRPr lang="en-IN" sz="1700"/>
                    </a:p>
                  </a:txBody>
                  <a:tcPr marL="85801" marR="85801" marT="42901" marB="42901"/>
                </a:tc>
                <a:extLst>
                  <a:ext uri="{0D108BD9-81ED-4DB2-BD59-A6C34878D82A}">
                    <a16:rowId xmlns:a16="http://schemas.microsoft.com/office/drawing/2014/main" val="2233379531"/>
                  </a:ext>
                </a:extLst>
              </a:tr>
              <a:tr h="429008">
                <a:tc>
                  <a:txBody>
                    <a:bodyPr/>
                    <a:lstStyle/>
                    <a:p>
                      <a:endParaRPr lang="en-IN" sz="1700"/>
                    </a:p>
                  </a:txBody>
                  <a:tcPr marL="85801" marR="85801" marT="42901" marB="42901"/>
                </a:tc>
                <a:tc>
                  <a:txBody>
                    <a:bodyPr/>
                    <a:lstStyle/>
                    <a:p>
                      <a:endParaRPr lang="en-IN" sz="1700"/>
                    </a:p>
                  </a:txBody>
                  <a:tcPr marL="85801" marR="85801" marT="42901" marB="42901"/>
                </a:tc>
                <a:tc>
                  <a:txBody>
                    <a:bodyPr/>
                    <a:lstStyle/>
                    <a:p>
                      <a:endParaRPr lang="en-IN" sz="1700"/>
                    </a:p>
                  </a:txBody>
                  <a:tcPr marL="85801" marR="85801" marT="42901" marB="42901"/>
                </a:tc>
                <a:tc>
                  <a:txBody>
                    <a:bodyPr/>
                    <a:lstStyle/>
                    <a:p>
                      <a:endParaRPr lang="en-IN" sz="1700"/>
                    </a:p>
                  </a:txBody>
                  <a:tcPr marL="85801" marR="85801" marT="42901" marB="42901"/>
                </a:tc>
                <a:tc>
                  <a:txBody>
                    <a:bodyPr/>
                    <a:lstStyle/>
                    <a:p>
                      <a:endParaRPr lang="en-IN" sz="1700"/>
                    </a:p>
                  </a:txBody>
                  <a:tcPr marL="85801" marR="85801" marT="42901" marB="42901"/>
                </a:tc>
                <a:extLst>
                  <a:ext uri="{0D108BD9-81ED-4DB2-BD59-A6C34878D82A}">
                    <a16:rowId xmlns:a16="http://schemas.microsoft.com/office/drawing/2014/main" val="2754832412"/>
                  </a:ext>
                </a:extLst>
              </a:tr>
              <a:tr h="429008">
                <a:tc>
                  <a:txBody>
                    <a:bodyPr/>
                    <a:lstStyle/>
                    <a:p>
                      <a:endParaRPr lang="en-IN" sz="1700"/>
                    </a:p>
                  </a:txBody>
                  <a:tcPr marL="85801" marR="85801" marT="42901" marB="42901"/>
                </a:tc>
                <a:tc>
                  <a:txBody>
                    <a:bodyPr/>
                    <a:lstStyle/>
                    <a:p>
                      <a:endParaRPr lang="en-IN" sz="1700"/>
                    </a:p>
                  </a:txBody>
                  <a:tcPr marL="85801" marR="85801" marT="42901" marB="42901"/>
                </a:tc>
                <a:tc>
                  <a:txBody>
                    <a:bodyPr/>
                    <a:lstStyle/>
                    <a:p>
                      <a:endParaRPr lang="en-IN" sz="1700"/>
                    </a:p>
                  </a:txBody>
                  <a:tcPr marL="85801" marR="85801" marT="42901" marB="42901"/>
                </a:tc>
                <a:tc>
                  <a:txBody>
                    <a:bodyPr/>
                    <a:lstStyle/>
                    <a:p>
                      <a:endParaRPr lang="en-IN" sz="1700"/>
                    </a:p>
                  </a:txBody>
                  <a:tcPr marL="85801" marR="85801" marT="42901" marB="42901"/>
                </a:tc>
                <a:tc>
                  <a:txBody>
                    <a:bodyPr/>
                    <a:lstStyle/>
                    <a:p>
                      <a:endParaRPr lang="en-IN" sz="1700"/>
                    </a:p>
                  </a:txBody>
                  <a:tcPr marL="85801" marR="85801" marT="42901" marB="42901"/>
                </a:tc>
                <a:extLst>
                  <a:ext uri="{0D108BD9-81ED-4DB2-BD59-A6C34878D82A}">
                    <a16:rowId xmlns:a16="http://schemas.microsoft.com/office/drawing/2014/main" val="1042676826"/>
                  </a:ext>
                </a:extLst>
              </a:tr>
              <a:tr h="377527">
                <a:tc>
                  <a:txBody>
                    <a:bodyPr/>
                    <a:lstStyle/>
                    <a:p>
                      <a:r>
                        <a:rPr lang="en-US" sz="1700"/>
                        <a:t>Total</a:t>
                      </a:r>
                      <a:endParaRPr lang="en-IN" sz="1700"/>
                    </a:p>
                  </a:txBody>
                  <a:tcPr marL="85801" marR="85801" marT="42901" marB="42901"/>
                </a:tc>
                <a:tc>
                  <a:txBody>
                    <a:bodyPr/>
                    <a:lstStyle/>
                    <a:p>
                      <a:endParaRPr lang="en-IN" sz="1700"/>
                    </a:p>
                  </a:txBody>
                  <a:tcPr marL="85801" marR="85801" marT="42901" marB="42901"/>
                </a:tc>
                <a:tc>
                  <a:txBody>
                    <a:bodyPr/>
                    <a:lstStyle/>
                    <a:p>
                      <a:r>
                        <a:rPr lang="en-US" sz="1700"/>
                        <a:t>A</a:t>
                      </a:r>
                      <a:endParaRPr lang="en-IN" sz="1700"/>
                    </a:p>
                  </a:txBody>
                  <a:tcPr marL="85801" marR="85801" marT="42901" marB="42901"/>
                </a:tc>
                <a:tc>
                  <a:txBody>
                    <a:bodyPr/>
                    <a:lstStyle/>
                    <a:p>
                      <a:r>
                        <a:rPr lang="en-US" sz="1700"/>
                        <a:t>B</a:t>
                      </a:r>
                      <a:endParaRPr lang="en-IN" sz="1700"/>
                    </a:p>
                  </a:txBody>
                  <a:tcPr marL="85801" marR="85801" marT="42901" marB="42901"/>
                </a:tc>
                <a:tc>
                  <a:txBody>
                    <a:bodyPr/>
                    <a:lstStyle/>
                    <a:p>
                      <a:r>
                        <a:rPr lang="en-US" sz="1700"/>
                        <a:t>C = A + B</a:t>
                      </a:r>
                      <a:endParaRPr lang="en-IN" sz="1700"/>
                    </a:p>
                  </a:txBody>
                  <a:tcPr marL="85801" marR="85801" marT="42901" marB="42901"/>
                </a:tc>
                <a:extLst>
                  <a:ext uri="{0D108BD9-81ED-4DB2-BD59-A6C34878D82A}">
                    <a16:rowId xmlns:a16="http://schemas.microsoft.com/office/drawing/2014/main" val="928041573"/>
                  </a:ext>
                </a:extLst>
              </a:tr>
              <a:tr h="892336">
                <a:tc>
                  <a:txBody>
                    <a:bodyPr/>
                    <a:lstStyle/>
                    <a:p>
                      <a:r>
                        <a:rPr lang="en-US" sz="1700"/>
                        <a:t>Total Outstanding of the branch</a:t>
                      </a:r>
                      <a:endParaRPr lang="en-IN" sz="1700"/>
                    </a:p>
                  </a:txBody>
                  <a:tcPr marL="85801" marR="85801" marT="42901" marB="42901"/>
                </a:tc>
                <a:tc>
                  <a:txBody>
                    <a:bodyPr/>
                    <a:lstStyle/>
                    <a:p>
                      <a:endParaRPr lang="en-IN" sz="1700"/>
                    </a:p>
                  </a:txBody>
                  <a:tcPr marL="85801" marR="85801" marT="42901" marB="42901"/>
                </a:tc>
                <a:tc>
                  <a:txBody>
                    <a:bodyPr/>
                    <a:lstStyle/>
                    <a:p>
                      <a:r>
                        <a:rPr lang="en-US" sz="1700"/>
                        <a:t>X</a:t>
                      </a:r>
                      <a:endParaRPr lang="en-IN" sz="1700"/>
                    </a:p>
                  </a:txBody>
                  <a:tcPr marL="85801" marR="85801" marT="42901" marB="42901"/>
                </a:tc>
                <a:tc>
                  <a:txBody>
                    <a:bodyPr/>
                    <a:lstStyle/>
                    <a:p>
                      <a:r>
                        <a:rPr lang="en-US" sz="1700"/>
                        <a:t>Y</a:t>
                      </a:r>
                      <a:endParaRPr lang="en-IN" sz="1700"/>
                    </a:p>
                  </a:txBody>
                  <a:tcPr marL="85801" marR="85801" marT="42901" marB="42901"/>
                </a:tc>
                <a:tc>
                  <a:txBody>
                    <a:bodyPr/>
                    <a:lstStyle/>
                    <a:p>
                      <a:r>
                        <a:rPr lang="en-US" sz="1700"/>
                        <a:t>Z = X + Y</a:t>
                      </a:r>
                      <a:endParaRPr lang="en-IN" sz="1700"/>
                    </a:p>
                  </a:txBody>
                  <a:tcPr marL="85801" marR="85801" marT="42901" marB="42901"/>
                </a:tc>
                <a:extLst>
                  <a:ext uri="{0D108BD9-81ED-4DB2-BD59-A6C34878D82A}">
                    <a16:rowId xmlns:a16="http://schemas.microsoft.com/office/drawing/2014/main" val="3551306357"/>
                  </a:ext>
                </a:extLst>
              </a:tr>
              <a:tr h="377527">
                <a:tc>
                  <a:txBody>
                    <a:bodyPr/>
                    <a:lstStyle/>
                    <a:p>
                      <a:r>
                        <a:rPr lang="en-US" sz="1700"/>
                        <a:t>% Examined</a:t>
                      </a:r>
                      <a:endParaRPr lang="en-IN" sz="1700"/>
                    </a:p>
                  </a:txBody>
                  <a:tcPr marL="85801" marR="85801" marT="42901" marB="42901"/>
                </a:tc>
                <a:tc>
                  <a:txBody>
                    <a:bodyPr/>
                    <a:lstStyle/>
                    <a:p>
                      <a:endParaRPr lang="en-IN" sz="1700"/>
                    </a:p>
                  </a:txBody>
                  <a:tcPr marL="85801" marR="85801" marT="42901" marB="42901"/>
                </a:tc>
                <a:tc>
                  <a:txBody>
                    <a:bodyPr/>
                    <a:lstStyle/>
                    <a:p>
                      <a:r>
                        <a:rPr lang="en-US" sz="1700"/>
                        <a:t>A as % of X</a:t>
                      </a:r>
                      <a:endParaRPr lang="en-IN" sz="1700"/>
                    </a:p>
                  </a:txBody>
                  <a:tcPr marL="85801" marR="85801" marT="42901" marB="42901"/>
                </a:tc>
                <a:tc>
                  <a:txBody>
                    <a:bodyPr/>
                    <a:lstStyle/>
                    <a:p>
                      <a:r>
                        <a:rPr lang="en-US" sz="1700"/>
                        <a:t>B as % of Y</a:t>
                      </a:r>
                      <a:endParaRPr lang="en-IN" sz="1700"/>
                    </a:p>
                  </a:txBody>
                  <a:tcPr marL="85801" marR="85801" marT="42901" marB="42901"/>
                </a:tc>
                <a:tc>
                  <a:txBody>
                    <a:bodyPr/>
                    <a:lstStyle/>
                    <a:p>
                      <a:r>
                        <a:rPr lang="en-US" sz="1700" dirty="0"/>
                        <a:t>C as % of Z</a:t>
                      </a:r>
                      <a:endParaRPr lang="en-IN" sz="1700" dirty="0"/>
                    </a:p>
                  </a:txBody>
                  <a:tcPr marL="85801" marR="85801" marT="42901" marB="42901"/>
                </a:tc>
                <a:extLst>
                  <a:ext uri="{0D108BD9-81ED-4DB2-BD59-A6C34878D82A}">
                    <a16:rowId xmlns:a16="http://schemas.microsoft.com/office/drawing/2014/main" val="1801994194"/>
                  </a:ext>
                </a:extLst>
              </a:tr>
            </a:tbl>
          </a:graphicData>
        </a:graphic>
      </p:graphicFrame>
    </p:spTree>
    <p:extLst>
      <p:ext uri="{BB962C8B-B14F-4D97-AF65-F5344CB8AC3E}">
        <p14:creationId xmlns:p14="http://schemas.microsoft.com/office/powerpoint/2010/main" val="2509936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24722"/>
            <a:ext cx="4970877" cy="1135737"/>
          </a:xfrm>
        </p:spPr>
        <p:txBody>
          <a:bodyPr>
            <a:normAutofit/>
          </a:bodyPr>
          <a:lstStyle/>
          <a:p>
            <a:r>
              <a:rPr lang="en-US" sz="3600" b="1" dirty="0"/>
              <a:t>(b) Credit Appraisal</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7"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0" y="963216"/>
          <a:ext cx="10618017" cy="5507920"/>
        </p:xfrm>
        <a:graphic>
          <a:graphicData uri="http://schemas.openxmlformats.org/drawingml/2006/table">
            <a:tbl>
              <a:tblPr firstRow="1" bandRow="1">
                <a:tableStyleId>{5C22544A-7EE6-4342-B048-85BDC9FD1C3A}</a:tableStyleId>
              </a:tblPr>
              <a:tblGrid>
                <a:gridCol w="1137887">
                  <a:extLst>
                    <a:ext uri="{9D8B030D-6E8A-4147-A177-3AD203B41FA5}">
                      <a16:colId xmlns:a16="http://schemas.microsoft.com/office/drawing/2014/main" val="1301564388"/>
                    </a:ext>
                  </a:extLst>
                </a:gridCol>
                <a:gridCol w="4726047">
                  <a:extLst>
                    <a:ext uri="{9D8B030D-6E8A-4147-A177-3AD203B41FA5}">
                      <a16:colId xmlns:a16="http://schemas.microsoft.com/office/drawing/2014/main" val="2154681342"/>
                    </a:ext>
                  </a:extLst>
                </a:gridCol>
                <a:gridCol w="4754083">
                  <a:extLst>
                    <a:ext uri="{9D8B030D-6E8A-4147-A177-3AD203B41FA5}">
                      <a16:colId xmlns:a16="http://schemas.microsoft.com/office/drawing/2014/main" val="2974099357"/>
                    </a:ext>
                  </a:extLst>
                </a:gridCol>
              </a:tblGrid>
              <a:tr h="603373">
                <a:tc>
                  <a:txBody>
                    <a:bodyPr/>
                    <a:lstStyle/>
                    <a:p>
                      <a:pPr algn="ctr">
                        <a:lnSpc>
                          <a:spcPct val="150000"/>
                        </a:lnSpc>
                      </a:pPr>
                      <a:r>
                        <a:rPr lang="en-US" sz="2000" b="1" i="0" u="none" strike="noStrike" kern="1200" baseline="0" dirty="0">
                          <a:solidFill>
                            <a:schemeClr val="lt1"/>
                          </a:solidFill>
                          <a:latin typeface="+mn-lt"/>
                          <a:ea typeface="+mn-ea"/>
                          <a:cs typeface="+mn-cs"/>
                        </a:rPr>
                        <a:t>Point</a:t>
                      </a:r>
                      <a:r>
                        <a:rPr lang="en-US" sz="2000" b="1" dirty="0"/>
                        <a:t> </a:t>
                      </a:r>
                      <a:r>
                        <a:rPr lang="en-US" sz="2000" b="1" i="0" u="none" strike="noStrike" kern="1200" baseline="0" dirty="0">
                          <a:solidFill>
                            <a:schemeClr val="lt1"/>
                          </a:solidFill>
                          <a:latin typeface="+mn-lt"/>
                          <a:ea typeface="+mn-ea"/>
                          <a:cs typeface="+mn-cs"/>
                        </a:rPr>
                        <a:t>No</a:t>
                      </a:r>
                      <a:r>
                        <a:rPr lang="en-US" sz="2000" b="1" dirty="0"/>
                        <a:t>.</a:t>
                      </a:r>
                      <a:endParaRPr lang="en-IN" sz="2000" b="1" dirty="0"/>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774745">
                <a:tc>
                  <a:txBody>
                    <a:bodyPr/>
                    <a:lstStyle/>
                    <a:p>
                      <a:pPr algn="just">
                        <a:lnSpc>
                          <a:spcPct val="150000"/>
                        </a:lnSpc>
                      </a:pPr>
                      <a:r>
                        <a:rPr lang="en-US" sz="1900" b="0" dirty="0"/>
                        <a:t>5 (b) (</a:t>
                      </a:r>
                      <a:r>
                        <a:rPr lang="en-US" sz="1900" b="0" dirty="0" err="1"/>
                        <a:t>i</a:t>
                      </a:r>
                      <a:r>
                        <a:rPr lang="en-US" sz="1900" b="0" dirty="0"/>
                        <a:t>)</a:t>
                      </a:r>
                      <a:endParaRPr lang="en-IN" sz="1900" b="0" dirty="0"/>
                    </a:p>
                  </a:txBody>
                  <a:tcPr marL="59243" marR="59243" marT="29621" marB="29621"/>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dirty="0"/>
                        <a:t>What, in your opinion, are the major shortcomings in credit appraisal etc. </a:t>
                      </a:r>
                      <a:endParaRPr lang="en-US" sz="1900" b="0" i="0" u="none" strike="noStrike" kern="1200" baseline="0" dirty="0">
                        <a:solidFill>
                          <a:schemeClr val="tx1"/>
                        </a:solidFill>
                        <a:latin typeface="+mn-lt"/>
                        <a:ea typeface="+mn-ea"/>
                        <a:cs typeface="+mn-cs"/>
                      </a:endParaRPr>
                    </a:p>
                  </a:txBody>
                  <a:tcPr marL="59243" marR="59243" marT="29621" marB="29621"/>
                </a:tc>
                <a:tc>
                  <a:txBody>
                    <a:bodyPr/>
                    <a:lstStyle/>
                    <a:p>
                      <a:pPr marL="342900" indent="-342900" algn="just">
                        <a:lnSpc>
                          <a:spcPct val="100000"/>
                        </a:lnSpc>
                        <a:buFontTx/>
                        <a:buChar char="-"/>
                      </a:pPr>
                      <a:r>
                        <a:rPr lang="en-US" sz="1900" kern="1200" dirty="0">
                          <a:solidFill>
                            <a:schemeClr val="dk1"/>
                          </a:solidFill>
                          <a:latin typeface="+mn-lt"/>
                          <a:ea typeface="+mn-ea"/>
                          <a:cs typeface="+mn-cs"/>
                        </a:rPr>
                        <a:t>To report on the basis of review of appraisal reports of loan sanctioned / reviewed / renewed</a:t>
                      </a:r>
                    </a:p>
                    <a:p>
                      <a:pPr marL="342900" indent="-342900" algn="just">
                        <a:lnSpc>
                          <a:spcPct val="100000"/>
                        </a:lnSpc>
                        <a:buFontTx/>
                        <a:buChar char="-"/>
                      </a:pPr>
                      <a:r>
                        <a:rPr lang="en-US" sz="1900" kern="1200" dirty="0">
                          <a:solidFill>
                            <a:schemeClr val="dk1"/>
                          </a:solidFill>
                          <a:latin typeface="+mn-lt"/>
                          <a:ea typeface="+mn-ea"/>
                          <a:cs typeface="+mn-cs"/>
                        </a:rPr>
                        <a:t>Special attention to restructuring / fresh loans / ad-hoc loans in view of COVID packages by RBI. Compliance of suitable circulars to be ensured</a:t>
                      </a:r>
                    </a:p>
                  </a:txBody>
                  <a:tcPr marL="59243" marR="59243" marT="29621" marB="29621"/>
                </a:tc>
                <a:extLst>
                  <a:ext uri="{0D108BD9-81ED-4DB2-BD59-A6C34878D82A}">
                    <a16:rowId xmlns:a16="http://schemas.microsoft.com/office/drawing/2014/main" val="3694993117"/>
                  </a:ext>
                </a:extLst>
              </a:tr>
              <a:tr h="2129802">
                <a:tc>
                  <a:txBody>
                    <a:bodyPr/>
                    <a:lstStyle/>
                    <a:p>
                      <a:pPr algn="just">
                        <a:lnSpc>
                          <a:spcPct val="150000"/>
                        </a:lnSpc>
                      </a:pPr>
                      <a:r>
                        <a:rPr lang="en-US" sz="1900" dirty="0"/>
                        <a:t>5 (b) (ii)</a:t>
                      </a:r>
                      <a:endParaRPr lang="en-IN" sz="1900" dirty="0"/>
                    </a:p>
                  </a:txBody>
                  <a:tcPr marL="59243" marR="59243" marT="29621" marB="29621"/>
                </a:tc>
                <a:tc>
                  <a:txBody>
                    <a:bodyPr/>
                    <a:lstStyle/>
                    <a:p>
                      <a:pPr>
                        <a:lnSpc>
                          <a:spcPct val="100000"/>
                        </a:lnSpc>
                      </a:pPr>
                      <a:r>
                        <a:rPr lang="en-US" sz="1900" kern="1200" dirty="0">
                          <a:solidFill>
                            <a:schemeClr val="dk1"/>
                          </a:solidFill>
                          <a:latin typeface="+mn-lt"/>
                          <a:ea typeface="+mn-ea"/>
                          <a:cs typeface="+mn-cs"/>
                        </a:rPr>
                        <a:t>Any cases of quick mortality in accounts? Details of such accounts may be provided in following manner:-</a:t>
                      </a:r>
                    </a:p>
                    <a:p>
                      <a:pPr>
                        <a:lnSpc>
                          <a:spcPct val="100000"/>
                        </a:lnSpc>
                      </a:pPr>
                      <a:r>
                        <a:rPr lang="en-US" sz="1900" kern="1200" dirty="0">
                          <a:solidFill>
                            <a:schemeClr val="dk1"/>
                          </a:solidFill>
                          <a:latin typeface="+mn-lt"/>
                          <a:ea typeface="+mn-ea"/>
                          <a:cs typeface="+mn-cs"/>
                        </a:rPr>
                        <a:t> Account No.</a:t>
                      </a:r>
                    </a:p>
                    <a:p>
                      <a:pPr>
                        <a:lnSpc>
                          <a:spcPct val="100000"/>
                        </a:lnSpc>
                      </a:pPr>
                      <a:r>
                        <a:rPr lang="en-US" sz="1900" kern="1200" dirty="0">
                          <a:solidFill>
                            <a:schemeClr val="dk1"/>
                          </a:solidFill>
                          <a:latin typeface="+mn-lt"/>
                          <a:ea typeface="+mn-ea"/>
                          <a:cs typeface="+mn-cs"/>
                        </a:rPr>
                        <a:t>Account Name</a:t>
                      </a:r>
                    </a:p>
                    <a:p>
                      <a:pPr>
                        <a:lnSpc>
                          <a:spcPct val="100000"/>
                        </a:lnSpc>
                      </a:pPr>
                      <a:r>
                        <a:rPr lang="en-US" sz="1900" kern="1200" dirty="0">
                          <a:solidFill>
                            <a:schemeClr val="dk1"/>
                          </a:solidFill>
                          <a:latin typeface="+mn-lt"/>
                          <a:ea typeface="+mn-ea"/>
                          <a:cs typeface="+mn-cs"/>
                        </a:rPr>
                        <a:t>Balance as at year end</a:t>
                      </a:r>
                    </a:p>
                  </a:txBody>
                  <a:tcPr marL="59243" marR="59243" marT="29621" marB="29621"/>
                </a:tc>
                <a:tc>
                  <a:txBody>
                    <a:bodyPr/>
                    <a:lstStyle/>
                    <a:p>
                      <a:pPr marL="342900" indent="-342900">
                        <a:lnSpc>
                          <a:spcPct val="100000"/>
                        </a:lnSpc>
                        <a:buFontTx/>
                        <a:buChar char="-"/>
                      </a:pPr>
                      <a:r>
                        <a:rPr lang="en-US" sz="1900" kern="1200" dirty="0">
                          <a:solidFill>
                            <a:schemeClr val="dk1"/>
                          </a:solidFill>
                          <a:latin typeface="+mn-lt"/>
                          <a:ea typeface="+mn-ea"/>
                          <a:cs typeface="+mn-cs"/>
                        </a:rPr>
                        <a:t>To find out such accounts from MIS reports / any audit reports of branch</a:t>
                      </a:r>
                    </a:p>
                    <a:p>
                      <a:pPr marL="342900" indent="-342900">
                        <a:lnSpc>
                          <a:spcPct val="100000"/>
                        </a:lnSpc>
                        <a:buFontTx/>
                        <a:buChar char="-"/>
                      </a:pPr>
                      <a:r>
                        <a:rPr lang="en-US" sz="1900" kern="1200" dirty="0">
                          <a:solidFill>
                            <a:schemeClr val="dk1"/>
                          </a:solidFill>
                          <a:latin typeface="+mn-lt"/>
                          <a:ea typeface="+mn-ea"/>
                          <a:cs typeface="+mn-cs"/>
                        </a:rPr>
                        <a:t>No threshold limit for reporting of quick mortality</a:t>
                      </a:r>
                    </a:p>
                    <a:p>
                      <a:pPr marL="342900" indent="-342900">
                        <a:lnSpc>
                          <a:spcPct val="100000"/>
                        </a:lnSpc>
                        <a:buFontTx/>
                        <a:buChar char="-"/>
                      </a:pPr>
                      <a:r>
                        <a:rPr lang="en-US" sz="1900" b="1" kern="1200" dirty="0">
                          <a:solidFill>
                            <a:schemeClr val="dk1"/>
                          </a:solidFill>
                          <a:latin typeface="+mn-lt"/>
                          <a:ea typeface="+mn-ea"/>
                          <a:cs typeface="+mn-cs"/>
                        </a:rPr>
                        <a:t>MRL if no such cases</a:t>
                      </a:r>
                    </a:p>
                  </a:txBody>
                  <a:tcPr marL="74648" marR="74648" marT="37324" marB="37324"/>
                </a:tc>
                <a:extLst>
                  <a:ext uri="{0D108BD9-81ED-4DB2-BD59-A6C34878D82A}">
                    <a16:rowId xmlns:a16="http://schemas.microsoft.com/office/drawing/2014/main" val="2071736844"/>
                  </a:ext>
                </a:extLst>
              </a:tr>
            </a:tbl>
          </a:graphicData>
        </a:graphic>
      </p:graphicFrame>
    </p:spTree>
    <p:extLst>
      <p:ext uri="{BB962C8B-B14F-4D97-AF65-F5344CB8AC3E}">
        <p14:creationId xmlns:p14="http://schemas.microsoft.com/office/powerpoint/2010/main" val="31100114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Table 4">
            <a:extLst>
              <a:ext uri="{FF2B5EF4-FFF2-40B4-BE49-F238E27FC236}">
                <a16:creationId xmlns:a16="http://schemas.microsoft.com/office/drawing/2014/main" id="{66E010F0-1AD2-4328-9EAA-A74E7A1B2AE0}"/>
              </a:ext>
            </a:extLst>
          </p:cNvPr>
          <p:cNvGraphicFramePr>
            <a:graphicFrameLocks noGrp="1"/>
          </p:cNvGraphicFramePr>
          <p:nvPr>
            <p:ph idx="1"/>
          </p:nvPr>
        </p:nvGraphicFramePr>
        <p:xfrm>
          <a:off x="928468" y="288486"/>
          <a:ext cx="10719581" cy="6351311"/>
        </p:xfrm>
        <a:graphic>
          <a:graphicData uri="http://schemas.openxmlformats.org/drawingml/2006/table">
            <a:tbl>
              <a:tblPr firstRow="1" bandRow="1">
                <a:tableStyleId>{5C22544A-7EE6-4342-B048-85BDC9FD1C3A}</a:tableStyleId>
              </a:tblPr>
              <a:tblGrid>
                <a:gridCol w="1494932">
                  <a:extLst>
                    <a:ext uri="{9D8B030D-6E8A-4147-A177-3AD203B41FA5}">
                      <a16:colId xmlns:a16="http://schemas.microsoft.com/office/drawing/2014/main" val="1780014117"/>
                    </a:ext>
                  </a:extLst>
                </a:gridCol>
                <a:gridCol w="3555369">
                  <a:extLst>
                    <a:ext uri="{9D8B030D-6E8A-4147-A177-3AD203B41FA5}">
                      <a16:colId xmlns:a16="http://schemas.microsoft.com/office/drawing/2014/main" val="1072679008"/>
                    </a:ext>
                  </a:extLst>
                </a:gridCol>
                <a:gridCol w="5669280">
                  <a:extLst>
                    <a:ext uri="{9D8B030D-6E8A-4147-A177-3AD203B41FA5}">
                      <a16:colId xmlns:a16="http://schemas.microsoft.com/office/drawing/2014/main" val="3062817846"/>
                    </a:ext>
                  </a:extLst>
                </a:gridCol>
              </a:tblGrid>
              <a:tr h="545274">
                <a:tc>
                  <a:txBody>
                    <a:bodyPr/>
                    <a:lstStyle/>
                    <a:p>
                      <a:pPr algn="l">
                        <a:lnSpc>
                          <a:spcPct val="150000"/>
                        </a:lnSpc>
                      </a:pPr>
                      <a:r>
                        <a:rPr lang="en-US" sz="2000" b="1" i="0" u="none" strike="noStrike" kern="1200" baseline="0" dirty="0">
                          <a:solidFill>
                            <a:schemeClr val="lt1"/>
                          </a:solidFill>
                          <a:latin typeface="+mn-lt"/>
                          <a:ea typeface="+mn-ea"/>
                          <a:cs typeface="+mn-cs"/>
                        </a:rPr>
                        <a:t>Point</a:t>
                      </a:r>
                      <a:r>
                        <a:rPr lang="en-US" sz="2000" b="1" dirty="0"/>
                        <a:t> </a:t>
                      </a:r>
                      <a:r>
                        <a:rPr lang="en-US" sz="2000" b="1" i="0" u="none" strike="noStrike" kern="1200" baseline="0" dirty="0">
                          <a:solidFill>
                            <a:schemeClr val="lt1"/>
                          </a:solidFill>
                          <a:latin typeface="+mn-lt"/>
                          <a:ea typeface="+mn-ea"/>
                          <a:cs typeface="+mn-cs"/>
                        </a:rPr>
                        <a:t>No</a:t>
                      </a:r>
                      <a:r>
                        <a:rPr lang="en-US" sz="2000" b="1" dirty="0"/>
                        <a:t>.</a:t>
                      </a:r>
                      <a:endParaRPr lang="en-IN" sz="2000" b="1" dirty="0"/>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864794592"/>
                  </a:ext>
                </a:extLst>
              </a:tr>
              <a:tr h="2271216">
                <a:tc>
                  <a:txBody>
                    <a:bodyPr/>
                    <a:lstStyle/>
                    <a:p>
                      <a:pPr algn="just"/>
                      <a:r>
                        <a:rPr lang="en-US" sz="1900" dirty="0"/>
                        <a:t>5 (b) (iii)</a:t>
                      </a:r>
                      <a:endParaRPr lang="en-IN" sz="1900" dirty="0"/>
                    </a:p>
                  </a:txBody>
                  <a:tcPr marL="98429" marR="98429" marT="49214" marB="49214"/>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latin typeface="+mn-lt"/>
                          <a:ea typeface="+mn-ea"/>
                          <a:cs typeface="+mn-cs"/>
                        </a:rPr>
                        <a:t>Whether in borrower accounts the applicable interest rate is correctly fed into the system ?</a:t>
                      </a:r>
                      <a:endParaRPr lang="en-IN" sz="1900" dirty="0"/>
                    </a:p>
                  </a:txBody>
                  <a:tcPr marL="98429" marR="98429" marT="49214" marB="49214"/>
                </a:tc>
                <a:tc>
                  <a:txBody>
                    <a:bodyPr/>
                    <a:lstStyle/>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en-IN" sz="1800" kern="1200" dirty="0">
                          <a:solidFill>
                            <a:schemeClr val="dk1"/>
                          </a:solidFill>
                          <a:effectLst/>
                          <a:latin typeface="+mn-lt"/>
                          <a:ea typeface="+mn-ea"/>
                          <a:cs typeface="+mn-cs"/>
                        </a:rPr>
                        <a:t>Confirm that the interest rate as per the sanction letter has been fed into the system. Maker checker – changes made to master</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endParaRPr lang="en-IN" sz="1800" kern="1200" dirty="0">
                        <a:solidFill>
                          <a:schemeClr val="dk1"/>
                        </a:solidFill>
                        <a:effectLst/>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en-US" sz="1900" b="0" i="0" u="none" strike="noStrike" kern="1200" baseline="0" dirty="0">
                          <a:solidFill>
                            <a:schemeClr val="dk1"/>
                          </a:solidFill>
                          <a:latin typeface="+mn-lt"/>
                          <a:ea typeface="+mn-ea"/>
                          <a:cs typeface="+mn-cs"/>
                        </a:rPr>
                        <a:t>To verify on test check basis wherever there is a change in rate is correctly fed into the system</a:t>
                      </a:r>
                      <a:endParaRPr lang="en-US" sz="1900" b="0" i="0" u="none" strike="noStrike" kern="1200" baseline="0" dirty="0">
                        <a:solidFill>
                          <a:schemeClr val="dk1"/>
                        </a:solidFill>
                        <a:highlight>
                          <a:srgbClr val="FFFF00"/>
                        </a:highlight>
                        <a:latin typeface="+mn-lt"/>
                        <a:ea typeface="+mn-ea"/>
                        <a:cs typeface="+mn-cs"/>
                      </a:endParaRPr>
                    </a:p>
                  </a:txBody>
                  <a:tcPr marL="98429" marR="98429" marT="49214" marB="49214"/>
                </a:tc>
                <a:extLst>
                  <a:ext uri="{0D108BD9-81ED-4DB2-BD59-A6C34878D82A}">
                    <a16:rowId xmlns:a16="http://schemas.microsoft.com/office/drawing/2014/main" val="3953193992"/>
                  </a:ext>
                </a:extLst>
              </a:tr>
              <a:tr h="1771267">
                <a:tc>
                  <a:txBody>
                    <a:bodyPr/>
                    <a:lstStyle/>
                    <a:p>
                      <a:pPr algn="just"/>
                      <a:r>
                        <a:rPr lang="en-US" sz="1900" dirty="0"/>
                        <a:t>5 (b) (iv)</a:t>
                      </a:r>
                      <a:endParaRPr lang="en-IN" sz="1900" dirty="0"/>
                    </a:p>
                  </a:txBody>
                  <a:tcPr marL="98429" marR="98429" marT="49214" marB="49214"/>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latin typeface="+mn-lt"/>
                          <a:ea typeface="+mn-ea"/>
                          <a:cs typeface="+mn-cs"/>
                        </a:rPr>
                        <a:t>Whether the interest rate is reviewed periodically as per the guidelines applicable to floating rate loans linked to MCLR / EBLR (External Benchmark Lending Rate)? 	</a:t>
                      </a:r>
                      <a:endParaRPr lang="en-IN" sz="1900" dirty="0"/>
                    </a:p>
                  </a:txBody>
                  <a:tcPr marL="98429" marR="98429" marT="49214" marB="49214"/>
                </a:tc>
                <a:tc>
                  <a:txBody>
                    <a:bodyPr/>
                    <a:lstStyle/>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en-US" sz="1900" b="0" i="0" u="none" strike="noStrike" kern="1200" baseline="0" dirty="0">
                          <a:solidFill>
                            <a:schemeClr val="dk1"/>
                          </a:solidFill>
                          <a:latin typeface="+mn-lt"/>
                          <a:ea typeface="+mn-ea"/>
                          <a:cs typeface="+mn-cs"/>
                        </a:rPr>
                        <a:t>To review Head Office    guidelines / instructions in this regard</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endParaRPr lang="en-US" sz="1900" b="0" i="0" u="none" strike="noStrike" kern="1200" baseline="0" dirty="0">
                        <a:solidFill>
                          <a:schemeClr val="dk1"/>
                        </a:solidFill>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en-US" sz="1900" b="0" i="0" u="none" strike="noStrike" kern="1200" baseline="0" dirty="0">
                          <a:solidFill>
                            <a:schemeClr val="dk1"/>
                          </a:solidFill>
                          <a:latin typeface="+mn-lt"/>
                          <a:ea typeface="+mn-ea"/>
                          <a:cs typeface="+mn-cs"/>
                        </a:rPr>
                        <a:t>To check applicable MCLR / EBLR (External Benchmark Lending Rate) is updated regularly</a:t>
                      </a:r>
                    </a:p>
                  </a:txBody>
                  <a:tcPr marL="98429" marR="98429" marT="49214" marB="49214"/>
                </a:tc>
                <a:extLst>
                  <a:ext uri="{0D108BD9-81ED-4DB2-BD59-A6C34878D82A}">
                    <a16:rowId xmlns:a16="http://schemas.microsoft.com/office/drawing/2014/main" val="2121582034"/>
                  </a:ext>
                </a:extLst>
              </a:tr>
              <a:tr h="1693272">
                <a:tc>
                  <a:txBody>
                    <a:bodyPr/>
                    <a:lstStyle/>
                    <a:p>
                      <a:pPr algn="just"/>
                      <a:r>
                        <a:rPr lang="en-US" sz="1900" dirty="0"/>
                        <a:t>5 (b) (v)</a:t>
                      </a:r>
                      <a:endParaRPr lang="en-IN" sz="1900" dirty="0"/>
                    </a:p>
                  </a:txBody>
                  <a:tcPr marL="98429" marR="98429" marT="49214" marB="49214"/>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latin typeface="+mn-lt"/>
                          <a:ea typeface="+mn-ea"/>
                          <a:cs typeface="+mn-cs"/>
                        </a:rPr>
                        <a:t>Have you come across cases of frequent renewal / rollover of short-term loans?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IN" sz="1900" b="0" kern="1200" dirty="0">
                        <a:solidFill>
                          <a:schemeClr val="tx1"/>
                        </a:solidFill>
                        <a:latin typeface="+mn-lt"/>
                        <a:ea typeface="+mn-ea"/>
                        <a:cs typeface="+mn-cs"/>
                      </a:endParaRPr>
                    </a:p>
                    <a:p>
                      <a:pPr algn="just"/>
                      <a:endParaRPr lang="en-IN" sz="1900" dirty="0"/>
                    </a:p>
                  </a:txBody>
                  <a:tcPr marL="98429" marR="98429" marT="49214" marB="49214"/>
                </a:tc>
                <a:tc>
                  <a:txBody>
                    <a:bodyPr/>
                    <a:lstStyle/>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en-US" sz="1900" b="0" i="0" u="none" strike="noStrike" kern="1200" baseline="0" dirty="0">
                          <a:solidFill>
                            <a:schemeClr val="dk1"/>
                          </a:solidFill>
                          <a:latin typeface="+mn-lt"/>
                          <a:ea typeface="+mn-ea"/>
                          <a:cs typeface="+mn-cs"/>
                        </a:rPr>
                        <a:t>Timely and comprehensive review/renewal of credit facilities </a:t>
                      </a:r>
                    </a:p>
                    <a:p>
                      <a:pPr marL="342900" marR="0" lvl="0" indent="-342900" algn="just" defTabSz="914400" rtl="0" eaLnBrk="1" fontAlgn="auto" latinLnBrk="0" hangingPunct="1">
                        <a:lnSpc>
                          <a:spcPct val="100000"/>
                        </a:lnSpc>
                        <a:spcBef>
                          <a:spcPts val="0"/>
                        </a:spcBef>
                        <a:spcAft>
                          <a:spcPts val="0"/>
                        </a:spcAft>
                        <a:buClrTx/>
                        <a:buSzTx/>
                        <a:buFontTx/>
                        <a:buChar char="-"/>
                        <a:tabLst/>
                        <a:defRPr/>
                      </a:pPr>
                      <a:endParaRPr lang="en-US" sz="1900" b="0" i="0" u="none" strike="noStrike" kern="1200" baseline="0" dirty="0">
                        <a:solidFill>
                          <a:schemeClr val="dk1"/>
                        </a:solidFill>
                        <a:latin typeface="+mn-lt"/>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Tx/>
                        <a:buChar char="-"/>
                        <a:tabLst/>
                        <a:defRPr/>
                      </a:pPr>
                      <a:r>
                        <a:rPr lang="en-US" sz="1900" b="0" i="0" u="none" strike="noStrike" kern="1200" baseline="0" dirty="0">
                          <a:solidFill>
                            <a:schemeClr val="dk1"/>
                          </a:solidFill>
                          <a:latin typeface="+mn-lt"/>
                          <a:ea typeface="+mn-ea"/>
                          <a:cs typeface="+mn-cs"/>
                        </a:rPr>
                        <a:t>RBI latest notification dated 21.08.2020</a:t>
                      </a:r>
                    </a:p>
                  </a:txBody>
                  <a:tcPr marL="98429" marR="98429" marT="49214" marB="49214"/>
                </a:tc>
                <a:extLst>
                  <a:ext uri="{0D108BD9-81ED-4DB2-BD59-A6C34878D82A}">
                    <a16:rowId xmlns:a16="http://schemas.microsoft.com/office/drawing/2014/main" val="3784292207"/>
                  </a:ext>
                </a:extLst>
              </a:tr>
            </a:tbl>
          </a:graphicData>
        </a:graphic>
      </p:graphicFrame>
    </p:spTree>
    <p:extLst>
      <p:ext uri="{BB962C8B-B14F-4D97-AF65-F5344CB8AC3E}">
        <p14:creationId xmlns:p14="http://schemas.microsoft.com/office/powerpoint/2010/main" val="198739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46"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8"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9"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0"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0" y="810915"/>
          <a:ext cx="10268229" cy="5142396"/>
        </p:xfrm>
        <a:graphic>
          <a:graphicData uri="http://schemas.openxmlformats.org/drawingml/2006/table">
            <a:tbl>
              <a:tblPr firstRow="1" bandRow="1">
                <a:tableStyleId>{5C22544A-7EE6-4342-B048-85BDC9FD1C3A}</a:tableStyleId>
              </a:tblPr>
              <a:tblGrid>
                <a:gridCol w="1304118">
                  <a:extLst>
                    <a:ext uri="{9D8B030D-6E8A-4147-A177-3AD203B41FA5}">
                      <a16:colId xmlns:a16="http://schemas.microsoft.com/office/drawing/2014/main" val="1301564388"/>
                    </a:ext>
                  </a:extLst>
                </a:gridCol>
                <a:gridCol w="4413317">
                  <a:extLst>
                    <a:ext uri="{9D8B030D-6E8A-4147-A177-3AD203B41FA5}">
                      <a16:colId xmlns:a16="http://schemas.microsoft.com/office/drawing/2014/main" val="2154681342"/>
                    </a:ext>
                  </a:extLst>
                </a:gridCol>
                <a:gridCol w="4550794">
                  <a:extLst>
                    <a:ext uri="{9D8B030D-6E8A-4147-A177-3AD203B41FA5}">
                      <a16:colId xmlns:a16="http://schemas.microsoft.com/office/drawing/2014/main" val="2974099357"/>
                    </a:ext>
                  </a:extLst>
                </a:gridCol>
              </a:tblGrid>
              <a:tr h="609922">
                <a:tc>
                  <a:txBody>
                    <a:bodyPr/>
                    <a:lstStyle/>
                    <a:p>
                      <a:pPr algn="l">
                        <a:lnSpc>
                          <a:spcPct val="150000"/>
                        </a:lnSpc>
                      </a:pPr>
                      <a:r>
                        <a:rPr lang="en-US" sz="2000" b="1" i="0" u="none" strike="noStrike" kern="1200" baseline="0" dirty="0">
                          <a:solidFill>
                            <a:schemeClr val="lt1"/>
                          </a:solidFill>
                          <a:latin typeface="+mn-lt"/>
                          <a:ea typeface="+mn-ea"/>
                          <a:cs typeface="+mn-cs"/>
                        </a:rPr>
                        <a:t>Point</a:t>
                      </a:r>
                      <a:r>
                        <a:rPr lang="en-US" sz="2000" b="1" dirty="0"/>
                        <a:t> </a:t>
                      </a:r>
                      <a:r>
                        <a:rPr lang="en-US" sz="2000" b="1" i="0" u="none" strike="noStrike" kern="1200" baseline="0" dirty="0">
                          <a:solidFill>
                            <a:schemeClr val="lt1"/>
                          </a:solidFill>
                          <a:latin typeface="+mn-lt"/>
                          <a:ea typeface="+mn-ea"/>
                          <a:cs typeface="+mn-cs"/>
                        </a:rPr>
                        <a:t>No</a:t>
                      </a:r>
                      <a:r>
                        <a:rPr lang="en-US" sz="2000" b="1" dirty="0"/>
                        <a:t>.</a:t>
                      </a:r>
                      <a:endParaRPr lang="en-IN" sz="2000" b="1" dirty="0"/>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321169">
                <a:tc>
                  <a:txBody>
                    <a:bodyPr/>
                    <a:lstStyle/>
                    <a:p>
                      <a:pPr algn="just">
                        <a:lnSpc>
                          <a:spcPct val="150000"/>
                        </a:lnSpc>
                      </a:pPr>
                      <a:r>
                        <a:rPr lang="en-US" sz="1600" b="0" dirty="0"/>
                        <a:t>5 (b) (vi)</a:t>
                      </a:r>
                      <a:endParaRPr lang="en-IN" sz="1600" b="0" dirty="0"/>
                    </a:p>
                  </a:txBody>
                  <a:tcPr marL="67011" marR="67011" marT="33505" marB="33505"/>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900" b="0" kern="1200" dirty="0">
                          <a:solidFill>
                            <a:schemeClr val="tx1"/>
                          </a:solidFill>
                          <a:latin typeface="+mn-lt"/>
                          <a:ea typeface="+mn-ea"/>
                          <a:cs typeface="+mn-cs"/>
                        </a:rPr>
                        <a:t>Whether correct and valid </a:t>
                      </a:r>
                      <a:r>
                        <a:rPr lang="en-US" sz="1900" b="1" kern="1200" dirty="0">
                          <a:solidFill>
                            <a:schemeClr val="tx1"/>
                          </a:solidFill>
                          <a:latin typeface="+mn-lt"/>
                          <a:ea typeface="+mn-ea"/>
                          <a:cs typeface="+mn-cs"/>
                        </a:rPr>
                        <a:t>credit rating</a:t>
                      </a:r>
                      <a:r>
                        <a:rPr lang="en-US" sz="1900" b="0" kern="1200" dirty="0">
                          <a:solidFill>
                            <a:schemeClr val="tx1"/>
                          </a:solidFill>
                          <a:latin typeface="+mn-lt"/>
                          <a:ea typeface="+mn-ea"/>
                          <a:cs typeface="+mn-cs"/>
                        </a:rPr>
                        <a:t>, if available, of the credit facilities of bank's borrowers from RBI accredited Credit Rating Agencies has been fed into the system? </a:t>
                      </a:r>
                    </a:p>
                  </a:txBody>
                  <a:tcPr marL="67011" marR="67011" marT="33505" marB="33505"/>
                </a:tc>
                <a:tc>
                  <a:txBody>
                    <a:bodyPr/>
                    <a:lstStyle/>
                    <a:p>
                      <a:pPr marL="342900" marR="0" lvl="0" indent="-342900" algn="just" defTabSz="914400" rtl="0" eaLnBrk="1" fontAlgn="auto" latinLnBrk="0" hangingPunct="1">
                        <a:lnSpc>
                          <a:spcPct val="150000"/>
                        </a:lnSpc>
                        <a:spcBef>
                          <a:spcPts val="0"/>
                        </a:spcBef>
                        <a:spcAft>
                          <a:spcPts val="0"/>
                        </a:spcAft>
                        <a:buClrTx/>
                        <a:buSzTx/>
                        <a:buFontTx/>
                        <a:buChar char="-"/>
                        <a:tabLst/>
                        <a:defRPr/>
                      </a:pPr>
                      <a:r>
                        <a:rPr lang="en-US" sz="1900" b="0" kern="1200" dirty="0">
                          <a:solidFill>
                            <a:schemeClr val="tx1"/>
                          </a:solidFill>
                          <a:latin typeface="+mn-lt"/>
                          <a:ea typeface="+mn-ea"/>
                          <a:cs typeface="+mn-cs"/>
                        </a:rPr>
                        <a:t>Verify the requirements of Internal / External Credit Rating as per Bank’s policy (Credit rating framework)</a:t>
                      </a:r>
                    </a:p>
                    <a:p>
                      <a:pPr marL="342900" marR="0" lvl="0" indent="-342900" algn="just" defTabSz="914400" rtl="0" eaLnBrk="1" fontAlgn="auto" latinLnBrk="0" hangingPunct="1">
                        <a:lnSpc>
                          <a:spcPct val="150000"/>
                        </a:lnSpc>
                        <a:spcBef>
                          <a:spcPts val="0"/>
                        </a:spcBef>
                        <a:spcAft>
                          <a:spcPts val="0"/>
                        </a:spcAft>
                        <a:buClrTx/>
                        <a:buSzTx/>
                        <a:buFontTx/>
                        <a:buChar char="-"/>
                        <a:tabLst/>
                        <a:defRPr/>
                      </a:pPr>
                      <a:r>
                        <a:rPr lang="en-US" sz="1900" b="0" kern="1200" dirty="0">
                          <a:solidFill>
                            <a:schemeClr val="tx1"/>
                          </a:solidFill>
                          <a:latin typeface="+mn-lt"/>
                          <a:ea typeface="+mn-ea"/>
                          <a:cs typeface="+mn-cs"/>
                        </a:rPr>
                        <a:t>External credit ratings to be obtained by the agencies accredited by RBI</a:t>
                      </a:r>
                    </a:p>
                  </a:txBody>
                  <a:tcPr marL="67011" marR="67011" marT="33505" marB="33505"/>
                </a:tc>
                <a:extLst>
                  <a:ext uri="{0D108BD9-81ED-4DB2-BD59-A6C34878D82A}">
                    <a16:rowId xmlns:a16="http://schemas.microsoft.com/office/drawing/2014/main" val="3694993117"/>
                  </a:ext>
                </a:extLst>
              </a:tr>
              <a:tr h="1526862">
                <a:tc>
                  <a:txBody>
                    <a:bodyPr/>
                    <a:lstStyle/>
                    <a:p>
                      <a:pPr algn="just">
                        <a:lnSpc>
                          <a:spcPct val="150000"/>
                        </a:lnSpc>
                      </a:pPr>
                      <a:r>
                        <a:rPr lang="en-US" sz="1600" dirty="0"/>
                        <a:t>5 (c ) (iii)</a:t>
                      </a:r>
                      <a:endParaRPr lang="en-IN" sz="1600" dirty="0"/>
                    </a:p>
                  </a:txBody>
                  <a:tcPr marL="67011" marR="67011" marT="33505" marB="33505"/>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900" b="0" kern="1200" dirty="0">
                          <a:solidFill>
                            <a:schemeClr val="tx1"/>
                          </a:solidFill>
                          <a:latin typeface="+mn-lt"/>
                          <a:ea typeface="+mn-ea"/>
                          <a:cs typeface="+mn-cs"/>
                        </a:rPr>
                        <a:t>Did the bank provide loans to companies for </a:t>
                      </a:r>
                      <a:r>
                        <a:rPr lang="en-US" sz="1900" b="1" kern="1200" dirty="0">
                          <a:solidFill>
                            <a:schemeClr val="tx1"/>
                          </a:solidFill>
                          <a:latin typeface="+mn-lt"/>
                          <a:ea typeface="+mn-ea"/>
                          <a:cs typeface="+mn-cs"/>
                        </a:rPr>
                        <a:t>buy-back</a:t>
                      </a:r>
                      <a:r>
                        <a:rPr lang="en-US" sz="1900" b="0" kern="1200" dirty="0">
                          <a:solidFill>
                            <a:schemeClr val="tx1"/>
                          </a:solidFill>
                          <a:latin typeface="+mn-lt"/>
                          <a:ea typeface="+mn-ea"/>
                          <a:cs typeface="+mn-cs"/>
                        </a:rPr>
                        <a:t> of shares / securities ?</a:t>
                      </a:r>
                    </a:p>
                  </a:txBody>
                  <a:tcPr marL="67011" marR="67011" marT="33505" marB="33505"/>
                </a:tc>
                <a:tc>
                  <a:txBody>
                    <a:bodyPr/>
                    <a:lstStyle/>
                    <a:p>
                      <a:pPr marL="285750" marR="0" lvl="0" indent="-285750" algn="just" defTabSz="914400" rtl="0" eaLnBrk="1" fontAlgn="auto" latinLnBrk="0" hangingPunct="1">
                        <a:lnSpc>
                          <a:spcPct val="150000"/>
                        </a:lnSpc>
                        <a:spcBef>
                          <a:spcPts val="0"/>
                        </a:spcBef>
                        <a:spcAft>
                          <a:spcPts val="0"/>
                        </a:spcAft>
                        <a:buClrTx/>
                        <a:buSzTx/>
                        <a:buFontTx/>
                        <a:buChar char="-"/>
                        <a:tabLst/>
                        <a:defRPr/>
                      </a:pPr>
                      <a:r>
                        <a:rPr lang="en-US" sz="1900" b="0" kern="1200" dirty="0">
                          <a:solidFill>
                            <a:schemeClr val="tx1"/>
                          </a:solidFill>
                          <a:latin typeface="+mn-lt"/>
                          <a:ea typeface="+mn-ea"/>
                          <a:cs typeface="+mn-cs"/>
                        </a:rPr>
                        <a:t>Enquire with branch, Review the sample selected and to verify end use of funds. Certificate to that extent from borrower.</a:t>
                      </a:r>
                    </a:p>
                    <a:p>
                      <a:pPr marL="285750" marR="0" lvl="0" indent="-285750" algn="just" defTabSz="914400" rtl="0" eaLnBrk="1" fontAlgn="auto" latinLnBrk="0" hangingPunct="1">
                        <a:lnSpc>
                          <a:spcPct val="150000"/>
                        </a:lnSpc>
                        <a:spcBef>
                          <a:spcPts val="0"/>
                        </a:spcBef>
                        <a:spcAft>
                          <a:spcPts val="0"/>
                        </a:spcAft>
                        <a:buClrTx/>
                        <a:buSzTx/>
                        <a:buFontTx/>
                        <a:buChar char="-"/>
                        <a:tabLst/>
                        <a:defRPr/>
                      </a:pPr>
                      <a:r>
                        <a:rPr lang="en-US" sz="1900" b="0" kern="1200" dirty="0">
                          <a:solidFill>
                            <a:schemeClr val="tx1"/>
                          </a:solidFill>
                          <a:latin typeface="+mn-lt"/>
                          <a:ea typeface="+mn-ea"/>
                          <a:cs typeface="+mn-cs"/>
                        </a:rPr>
                        <a:t>To report all loan sanctioned for buy-back of shares/securities</a:t>
                      </a:r>
                    </a:p>
                  </a:txBody>
                  <a:tcPr marL="84437" marR="84437" marT="42218" marB="42218"/>
                </a:tc>
                <a:extLst>
                  <a:ext uri="{0D108BD9-81ED-4DB2-BD59-A6C34878D82A}">
                    <a16:rowId xmlns:a16="http://schemas.microsoft.com/office/drawing/2014/main" val="2071736844"/>
                  </a:ext>
                </a:extLst>
              </a:tr>
            </a:tbl>
          </a:graphicData>
        </a:graphic>
      </p:graphicFrame>
    </p:spTree>
    <p:extLst>
      <p:ext uri="{BB962C8B-B14F-4D97-AF65-F5344CB8AC3E}">
        <p14:creationId xmlns:p14="http://schemas.microsoft.com/office/powerpoint/2010/main" val="4210743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173908"/>
            <a:ext cx="7501727" cy="777126"/>
          </a:xfrm>
        </p:spPr>
        <p:txBody>
          <a:bodyPr>
            <a:normAutofit/>
          </a:bodyPr>
          <a:lstStyle/>
          <a:p>
            <a:r>
              <a:rPr lang="en-US" sz="3600" b="1" dirty="0"/>
              <a:t>(e)  Review / Monitoring / Supervision</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7"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511454" y="1049501"/>
          <a:ext cx="10037079" cy="5594560"/>
        </p:xfrm>
        <a:graphic>
          <a:graphicData uri="http://schemas.openxmlformats.org/drawingml/2006/table">
            <a:tbl>
              <a:tblPr firstRow="1" bandRow="1">
                <a:tableStyleId>{5C22544A-7EE6-4342-B048-85BDC9FD1C3A}</a:tableStyleId>
              </a:tblPr>
              <a:tblGrid>
                <a:gridCol w="1436250">
                  <a:extLst>
                    <a:ext uri="{9D8B030D-6E8A-4147-A177-3AD203B41FA5}">
                      <a16:colId xmlns:a16="http://schemas.microsoft.com/office/drawing/2014/main" val="1301564388"/>
                    </a:ext>
                  </a:extLst>
                </a:gridCol>
                <a:gridCol w="4186078">
                  <a:extLst>
                    <a:ext uri="{9D8B030D-6E8A-4147-A177-3AD203B41FA5}">
                      <a16:colId xmlns:a16="http://schemas.microsoft.com/office/drawing/2014/main" val="2154681342"/>
                    </a:ext>
                  </a:extLst>
                </a:gridCol>
                <a:gridCol w="4414751">
                  <a:extLst>
                    <a:ext uri="{9D8B030D-6E8A-4147-A177-3AD203B41FA5}">
                      <a16:colId xmlns:a16="http://schemas.microsoft.com/office/drawing/2014/main" val="2974099357"/>
                    </a:ext>
                  </a:extLst>
                </a:gridCol>
              </a:tblGrid>
              <a:tr h="592777">
                <a:tc>
                  <a:txBody>
                    <a:bodyPr/>
                    <a:lstStyle/>
                    <a:p>
                      <a:pPr algn="ctr">
                        <a:lnSpc>
                          <a:spcPct val="150000"/>
                        </a:lnSpc>
                      </a:pPr>
                      <a:r>
                        <a:rPr lang="en-US" sz="1800" b="1" dirty="0"/>
                        <a:t>Point No.</a:t>
                      </a:r>
                      <a:endParaRPr lang="en-IN" sz="1800" b="1" dirty="0"/>
                    </a:p>
                  </a:txBody>
                  <a:tcPr marL="68347" marR="68347" marT="34173" marB="34173"/>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063504">
                <a:tc>
                  <a:txBody>
                    <a:bodyPr/>
                    <a:lstStyle/>
                    <a:p>
                      <a:pPr algn="just">
                        <a:lnSpc>
                          <a:spcPct val="100000"/>
                        </a:lnSpc>
                      </a:pPr>
                      <a:r>
                        <a:rPr lang="en-US" sz="1800" b="0" dirty="0"/>
                        <a:t>5 (e) (ii) (b) </a:t>
                      </a:r>
                      <a:endParaRPr lang="en-IN" sz="1800" b="0" dirty="0"/>
                    </a:p>
                  </a:txBody>
                  <a:tcPr marL="68347" marR="68347" marT="34173" marB="34173"/>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Is the </a:t>
                      </a:r>
                      <a:r>
                        <a:rPr lang="en-US" sz="1800" b="1" kern="1200" dirty="0">
                          <a:solidFill>
                            <a:schemeClr val="dk1"/>
                          </a:solidFill>
                          <a:latin typeface="+mn-lt"/>
                          <a:ea typeface="+mn-ea"/>
                          <a:cs typeface="+mn-cs"/>
                        </a:rPr>
                        <a:t>DP</a:t>
                      </a:r>
                      <a:r>
                        <a:rPr lang="en-US" sz="1800" kern="1200" dirty="0">
                          <a:solidFill>
                            <a:schemeClr val="dk1"/>
                          </a:solidFill>
                          <a:latin typeface="+mn-lt"/>
                          <a:ea typeface="+mn-ea"/>
                          <a:cs typeface="+mn-cs"/>
                        </a:rPr>
                        <a:t> properly computed?</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800" b="0" i="0" u="none" strike="noStrike" kern="1200" baseline="0" dirty="0">
                        <a:solidFill>
                          <a:schemeClr val="tx1"/>
                        </a:solidFill>
                        <a:latin typeface="+mn-lt"/>
                        <a:ea typeface="+mn-ea"/>
                        <a:cs typeface="+mn-cs"/>
                      </a:endParaRPr>
                    </a:p>
                  </a:txBody>
                  <a:tcPr marL="68347" marR="68347" marT="34173" marB="34173"/>
                </a:tc>
                <a:tc>
                  <a:txBody>
                    <a:bodyPr/>
                    <a:lstStyle/>
                    <a:p>
                      <a:pPr marL="285750" indent="-285750" algn="just">
                        <a:lnSpc>
                          <a:spcPct val="100000"/>
                        </a:lnSpc>
                        <a:buFontTx/>
                        <a:buChar char="-"/>
                      </a:pPr>
                      <a:r>
                        <a:rPr lang="en-US" sz="1800" kern="1200" dirty="0">
                          <a:solidFill>
                            <a:schemeClr val="dk1"/>
                          </a:solidFill>
                          <a:latin typeface="+mn-lt"/>
                          <a:ea typeface="+mn-ea"/>
                          <a:cs typeface="+mn-cs"/>
                        </a:rPr>
                        <a:t>Verify stock / book debt statement submitted</a:t>
                      </a:r>
                    </a:p>
                    <a:p>
                      <a:pPr marL="285750" indent="-285750" algn="just">
                        <a:lnSpc>
                          <a:spcPct val="100000"/>
                        </a:lnSpc>
                        <a:buFontTx/>
                        <a:buChar char="-"/>
                      </a:pPr>
                      <a:r>
                        <a:rPr lang="en-US" sz="1800" kern="1200" dirty="0">
                          <a:solidFill>
                            <a:schemeClr val="dk1"/>
                          </a:solidFill>
                          <a:latin typeface="+mn-lt"/>
                          <a:ea typeface="+mn-ea"/>
                          <a:cs typeface="+mn-cs"/>
                        </a:rPr>
                        <a:t>Review latest stock audit report</a:t>
                      </a:r>
                    </a:p>
                    <a:p>
                      <a:pPr marL="285750" indent="-285750" algn="just">
                        <a:lnSpc>
                          <a:spcPct val="100000"/>
                        </a:lnSpc>
                        <a:buFontTx/>
                        <a:buChar char="-"/>
                      </a:pPr>
                      <a:r>
                        <a:rPr lang="en-US" sz="1800" kern="1200" dirty="0">
                          <a:solidFill>
                            <a:schemeClr val="dk1"/>
                          </a:solidFill>
                          <a:latin typeface="+mn-lt"/>
                          <a:ea typeface="+mn-ea"/>
                          <a:cs typeface="+mn-cs"/>
                        </a:rPr>
                        <a:t>In case of consortium advance, DP should be determined by lead bank &amp; circulated to other member banks</a:t>
                      </a:r>
                    </a:p>
                  </a:txBody>
                  <a:tcPr marL="68347" marR="68347" marT="34173" marB="34173"/>
                </a:tc>
                <a:extLst>
                  <a:ext uri="{0D108BD9-81ED-4DB2-BD59-A6C34878D82A}">
                    <a16:rowId xmlns:a16="http://schemas.microsoft.com/office/drawing/2014/main" val="3694993117"/>
                  </a:ext>
                </a:extLst>
              </a:tr>
              <a:tr h="155547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0" dirty="0"/>
                        <a:t>5 (e) (ii) (c) </a:t>
                      </a:r>
                      <a:endParaRPr lang="en-IN" sz="1800" b="0" dirty="0"/>
                    </a:p>
                    <a:p>
                      <a:pPr algn="just">
                        <a:lnSpc>
                          <a:spcPct val="100000"/>
                        </a:lnSpc>
                      </a:pPr>
                      <a:endParaRPr lang="en-IN" sz="1800" dirty="0"/>
                    </a:p>
                  </a:txBody>
                  <a:tcPr marL="68347" marR="68347" marT="34173" marB="34173"/>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latin typeface="+mn-lt"/>
                          <a:ea typeface="+mn-ea"/>
                          <a:cs typeface="+mn-cs"/>
                        </a:rPr>
                        <a:t>Whether the latest </a:t>
                      </a:r>
                      <a:r>
                        <a:rPr lang="en-IN" sz="1800" b="1" kern="1200" dirty="0">
                          <a:solidFill>
                            <a:schemeClr val="dk1"/>
                          </a:solidFill>
                          <a:latin typeface="+mn-lt"/>
                          <a:ea typeface="+mn-ea"/>
                          <a:cs typeface="+mn-cs"/>
                        </a:rPr>
                        <a:t>audited</a:t>
                      </a:r>
                      <a:r>
                        <a:rPr lang="en-IN" sz="1800" kern="1200" dirty="0">
                          <a:solidFill>
                            <a:schemeClr val="dk1"/>
                          </a:solidFill>
                          <a:latin typeface="+mn-lt"/>
                          <a:ea typeface="+mn-ea"/>
                          <a:cs typeface="+mn-cs"/>
                        </a:rPr>
                        <a:t> financial statements are obtained for accounts reviewed or renewed ?</a:t>
                      </a:r>
                      <a:endParaRPr lang="en-US" sz="1800" b="0" i="0" u="none" strike="noStrike" kern="1200" baseline="0" dirty="0">
                        <a:solidFill>
                          <a:schemeClr val="dk1"/>
                        </a:solidFill>
                        <a:latin typeface="+mn-lt"/>
                        <a:ea typeface="+mn-ea"/>
                        <a:cs typeface="+mn-cs"/>
                      </a:endParaRPr>
                    </a:p>
                  </a:txBody>
                  <a:tcPr marL="68347" marR="68347" marT="34173" marB="34173"/>
                </a:tc>
                <a:tc>
                  <a:txBody>
                    <a:bodyPr/>
                    <a:lstStyle/>
                    <a:p>
                      <a:pPr marL="285750" indent="-285750" algn="just" defTabSz="914400" rtl="0" eaLnBrk="1" latinLnBrk="0" hangingPunct="1">
                        <a:lnSpc>
                          <a:spcPct val="100000"/>
                        </a:lnSpc>
                        <a:buFontTx/>
                        <a:buChar char="-"/>
                      </a:pPr>
                      <a:r>
                        <a:rPr lang="en-US" sz="1800" kern="1200" dirty="0">
                          <a:solidFill>
                            <a:schemeClr val="dk1"/>
                          </a:solidFill>
                          <a:latin typeface="+mn-lt"/>
                          <a:ea typeface="+mn-ea"/>
                          <a:cs typeface="+mn-cs"/>
                        </a:rPr>
                        <a:t>To obtain list of non-corporate borrowers enjoying facilities in excess of that set by bank</a:t>
                      </a:r>
                    </a:p>
                    <a:p>
                      <a:pPr marL="285750" indent="-285750" algn="just" defTabSz="914400" rtl="0" eaLnBrk="1" latinLnBrk="0" hangingPunct="1">
                        <a:lnSpc>
                          <a:spcPct val="100000"/>
                        </a:lnSpc>
                        <a:buFontTx/>
                        <a:buChar char="-"/>
                      </a:pPr>
                      <a:r>
                        <a:rPr lang="en-US" sz="1800" kern="1200" dirty="0">
                          <a:solidFill>
                            <a:schemeClr val="dk1"/>
                          </a:solidFill>
                          <a:latin typeface="+mn-lt"/>
                          <a:ea typeface="+mn-ea"/>
                          <a:cs typeface="+mn-cs"/>
                        </a:rPr>
                        <a:t>To report where audited financials are not obtained by the branch</a:t>
                      </a:r>
                    </a:p>
                  </a:txBody>
                  <a:tcPr marL="86120" marR="86120" marT="43060" marB="43060"/>
                </a:tc>
                <a:extLst>
                  <a:ext uri="{0D108BD9-81ED-4DB2-BD59-A6C34878D82A}">
                    <a16:rowId xmlns:a16="http://schemas.microsoft.com/office/drawing/2014/main" val="2071736844"/>
                  </a:ext>
                </a:extLst>
              </a:tr>
              <a:tr h="1320114">
                <a:tc>
                  <a:txBody>
                    <a:bodyPr/>
                    <a:lstStyle/>
                    <a:p>
                      <a:pPr algn="just">
                        <a:lnSpc>
                          <a:spcPct val="100000"/>
                        </a:lnSpc>
                      </a:pPr>
                      <a:r>
                        <a:rPr lang="en-US" sz="1800" b="0" dirty="0"/>
                        <a:t>5 (e) (iii) (c)</a:t>
                      </a:r>
                      <a:endParaRPr lang="en-IN" sz="1800" dirty="0"/>
                    </a:p>
                  </a:txBody>
                  <a:tcPr marL="68347" marR="68347" marT="34173" marB="34173"/>
                </a:tc>
                <a:tc>
                  <a:txBody>
                    <a:bodyPr/>
                    <a:lstStyle/>
                    <a:p>
                      <a:pPr>
                        <a:lnSpc>
                          <a:spcPct val="100000"/>
                        </a:lnSpc>
                      </a:pPr>
                      <a:r>
                        <a:rPr lang="en-US" sz="1800" kern="1200" dirty="0">
                          <a:solidFill>
                            <a:schemeClr val="dk1"/>
                          </a:solidFill>
                          <a:latin typeface="+mn-lt"/>
                          <a:ea typeface="+mn-ea"/>
                          <a:cs typeface="+mn-cs"/>
                        </a:rPr>
                        <a:t>Details of:</a:t>
                      </a:r>
                    </a:p>
                    <a:p>
                      <a:pPr marL="285750" indent="-285750" algn="l" defTabSz="914400" rtl="0" eaLnBrk="1" latinLnBrk="0" hangingPunct="1">
                        <a:lnSpc>
                          <a:spcPct val="100000"/>
                        </a:lnSpc>
                        <a:buFont typeface="Wingdings" panose="05000000000000000000" pitchFamily="2" charset="2"/>
                        <a:buChar char="Ø"/>
                      </a:pPr>
                      <a:r>
                        <a:rPr lang="en-US" sz="1800" kern="1200" dirty="0">
                          <a:solidFill>
                            <a:schemeClr val="dk1"/>
                          </a:solidFill>
                          <a:latin typeface="+mn-lt"/>
                          <a:ea typeface="+mn-ea"/>
                          <a:cs typeface="+mn-cs"/>
                        </a:rPr>
                        <a:t>cases where stock audit was required but was not conducted </a:t>
                      </a:r>
                    </a:p>
                    <a:p>
                      <a:pPr marL="285750" indent="-285750" algn="l" defTabSz="914400" rtl="0" eaLnBrk="1" latinLnBrk="0" hangingPunct="1">
                        <a:lnSpc>
                          <a:spcPct val="100000"/>
                        </a:lnSpc>
                        <a:buFont typeface="Wingdings" panose="05000000000000000000" pitchFamily="2" charset="2"/>
                        <a:buChar char="Ø"/>
                      </a:pPr>
                      <a:r>
                        <a:rPr lang="en-US" sz="1800" kern="1200" dirty="0">
                          <a:solidFill>
                            <a:schemeClr val="dk1"/>
                          </a:solidFill>
                          <a:latin typeface="+mn-lt"/>
                          <a:ea typeface="+mn-ea"/>
                          <a:cs typeface="+mn-cs"/>
                        </a:rPr>
                        <a:t>where </a:t>
                      </a:r>
                      <a:r>
                        <a:rPr lang="en-US" sz="1800" b="1" kern="1200" dirty="0">
                          <a:solidFill>
                            <a:schemeClr val="dk1"/>
                          </a:solidFill>
                          <a:latin typeface="+mn-lt"/>
                          <a:ea typeface="+mn-ea"/>
                          <a:cs typeface="+mn-cs"/>
                        </a:rPr>
                        <a:t>stock audit </a:t>
                      </a:r>
                      <a:r>
                        <a:rPr lang="en-US" sz="1800" kern="1200" dirty="0">
                          <a:solidFill>
                            <a:schemeClr val="dk1"/>
                          </a:solidFill>
                          <a:latin typeface="+mn-lt"/>
                          <a:ea typeface="+mn-ea"/>
                          <a:cs typeface="+mn-cs"/>
                        </a:rPr>
                        <a:t>was conducted but no action was taken on adverse features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800" b="0" i="0" u="none" strike="noStrike" kern="1200" baseline="0" dirty="0">
                        <a:solidFill>
                          <a:schemeClr val="dk1"/>
                        </a:solidFill>
                        <a:latin typeface="+mn-lt"/>
                        <a:ea typeface="+mn-ea"/>
                        <a:cs typeface="+mn-cs"/>
                      </a:endParaRPr>
                    </a:p>
                  </a:txBody>
                  <a:tcPr marL="68347" marR="68347" marT="34173" marB="34173"/>
                </a:tc>
                <a:tc>
                  <a:txBody>
                    <a:bodyPr/>
                    <a:lstStyle/>
                    <a:p>
                      <a:pPr marL="285750" indent="-285750" algn="just">
                        <a:lnSpc>
                          <a:spcPct val="100000"/>
                        </a:lnSpc>
                        <a:buFontTx/>
                        <a:buChar char="-"/>
                      </a:pPr>
                      <a:endParaRPr lang="en-US" sz="1800" kern="1200" dirty="0">
                        <a:solidFill>
                          <a:schemeClr val="dk1"/>
                        </a:solidFill>
                        <a:latin typeface="+mn-lt"/>
                        <a:ea typeface="+mn-ea"/>
                        <a:cs typeface="+mn-cs"/>
                      </a:endParaRPr>
                    </a:p>
                    <a:p>
                      <a:pPr marL="285750" indent="-285750" algn="just">
                        <a:lnSpc>
                          <a:spcPct val="100000"/>
                        </a:lnSpc>
                        <a:buFontTx/>
                        <a:buChar char="-"/>
                      </a:pPr>
                      <a:r>
                        <a:rPr lang="en-US" sz="1800" kern="1200" dirty="0">
                          <a:solidFill>
                            <a:schemeClr val="dk1"/>
                          </a:solidFill>
                          <a:latin typeface="+mn-lt"/>
                          <a:ea typeface="+mn-ea"/>
                          <a:cs typeface="+mn-cs"/>
                        </a:rPr>
                        <a:t>To refer guidelines issued by HO and to confirm compliance thereof</a:t>
                      </a:r>
                    </a:p>
                    <a:p>
                      <a:pPr marL="285750" indent="-285750" algn="just">
                        <a:lnSpc>
                          <a:spcPct val="100000"/>
                        </a:lnSpc>
                        <a:buFontTx/>
                        <a:buChar char="-"/>
                      </a:pPr>
                      <a:r>
                        <a:rPr lang="en-IN" sz="1800" kern="1200" dirty="0">
                          <a:solidFill>
                            <a:schemeClr val="dk1"/>
                          </a:solidFill>
                          <a:latin typeface="+mn-lt"/>
                          <a:ea typeface="+mn-ea"/>
                          <a:cs typeface="+mn-cs"/>
                        </a:rPr>
                        <a:t>Adverse features should be duly factored in review/renew notes</a:t>
                      </a:r>
                    </a:p>
                    <a:p>
                      <a:pPr marL="0" indent="0" algn="just">
                        <a:lnSpc>
                          <a:spcPct val="100000"/>
                        </a:lnSpc>
                        <a:buFontTx/>
                        <a:buNone/>
                      </a:pPr>
                      <a:endParaRPr lang="en-US" sz="1800" kern="1200" dirty="0">
                        <a:solidFill>
                          <a:schemeClr val="dk1"/>
                        </a:solidFill>
                        <a:latin typeface="+mn-lt"/>
                        <a:ea typeface="+mn-ea"/>
                        <a:cs typeface="+mn-cs"/>
                      </a:endParaRPr>
                    </a:p>
                  </a:txBody>
                  <a:tcPr marL="86120" marR="86120" marT="43060" marB="43060"/>
                </a:tc>
                <a:extLst>
                  <a:ext uri="{0D108BD9-81ED-4DB2-BD59-A6C34878D82A}">
                    <a16:rowId xmlns:a16="http://schemas.microsoft.com/office/drawing/2014/main" val="857448795"/>
                  </a:ext>
                </a:extLst>
              </a:tr>
            </a:tbl>
          </a:graphicData>
        </a:graphic>
      </p:graphicFrame>
    </p:spTree>
    <p:extLst>
      <p:ext uri="{BB962C8B-B14F-4D97-AF65-F5344CB8AC3E}">
        <p14:creationId xmlns:p14="http://schemas.microsoft.com/office/powerpoint/2010/main" val="1472773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(e)  Review / Monitoring / Supervision</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1"/>
          <a:ext cx="10728218" cy="5145872"/>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717955">
                  <a:extLst>
                    <a:ext uri="{9D8B030D-6E8A-4147-A177-3AD203B41FA5}">
                      <a16:colId xmlns:a16="http://schemas.microsoft.com/office/drawing/2014/main" val="2154681342"/>
                    </a:ext>
                  </a:extLst>
                </a:gridCol>
                <a:gridCol w="4815028">
                  <a:extLst>
                    <a:ext uri="{9D8B030D-6E8A-4147-A177-3AD203B41FA5}">
                      <a16:colId xmlns:a16="http://schemas.microsoft.com/office/drawing/2014/main" val="2974099357"/>
                    </a:ext>
                  </a:extLst>
                </a:gridCol>
              </a:tblGrid>
              <a:tr h="579116">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188688">
                <a:tc>
                  <a:txBody>
                    <a:bodyPr/>
                    <a:lstStyle/>
                    <a:p>
                      <a:pPr algn="just">
                        <a:lnSpc>
                          <a:spcPct val="100000"/>
                        </a:lnSpc>
                      </a:pPr>
                      <a:r>
                        <a:rPr lang="en-US" sz="1600" b="0" dirty="0"/>
                        <a:t>5 (e) (iv)</a:t>
                      </a:r>
                      <a:endParaRPr lang="en-IN" sz="1600" b="0" dirty="0"/>
                    </a:p>
                  </a:txBody>
                  <a:tcPr marL="61589" marR="61589" marT="30794" marB="30794"/>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latin typeface="+mn-lt"/>
                          <a:ea typeface="+mn-ea"/>
                          <a:cs typeface="+mn-cs"/>
                        </a:rPr>
                        <a:t>Indicate the cases of advances to non-corporate entities with limits </a:t>
                      </a:r>
                      <a:r>
                        <a:rPr lang="en-US" sz="1900" b="1" kern="1200" dirty="0">
                          <a:solidFill>
                            <a:schemeClr val="tx1"/>
                          </a:solidFill>
                          <a:latin typeface="+mn-lt"/>
                          <a:ea typeface="+mn-ea"/>
                          <a:cs typeface="+mn-cs"/>
                        </a:rPr>
                        <a:t>beyond that is set by </a:t>
                      </a:r>
                      <a:r>
                        <a:rPr lang="en-US" sz="1900" b="0" kern="1200" dirty="0">
                          <a:solidFill>
                            <a:schemeClr val="tx1"/>
                          </a:solidFill>
                          <a:latin typeface="+mn-lt"/>
                          <a:ea typeface="+mn-ea"/>
                          <a:cs typeface="+mn-cs"/>
                        </a:rPr>
                        <a:t>the bank where the branch has not obtained the duly audited accounts of borrowers.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900" b="0" kern="1200" dirty="0">
                        <a:solidFill>
                          <a:schemeClr val="tx1"/>
                        </a:solidFill>
                        <a:latin typeface="+mn-lt"/>
                        <a:ea typeface="+mn-ea"/>
                        <a:cs typeface="+mn-cs"/>
                      </a:endParaRPr>
                    </a:p>
                  </a:txBody>
                  <a:tcPr marL="61589" marR="61589" marT="30794" marB="30794"/>
                </a:tc>
                <a:tc>
                  <a:txBody>
                    <a:bodyPr/>
                    <a:lstStyle/>
                    <a:p>
                      <a:pPr marL="285750" indent="-285750" algn="just">
                        <a:lnSpc>
                          <a:spcPct val="100000"/>
                        </a:lnSpc>
                        <a:buFontTx/>
                        <a:buChar char="-"/>
                      </a:pPr>
                      <a:r>
                        <a:rPr lang="en-US" sz="1800" kern="1200" dirty="0">
                          <a:solidFill>
                            <a:schemeClr val="dk1"/>
                          </a:solidFill>
                          <a:latin typeface="+mn-lt"/>
                          <a:ea typeface="+mn-ea"/>
                          <a:cs typeface="+mn-cs"/>
                        </a:rPr>
                        <a:t>Obtain HO  circular for limit of 10/25 Lakh</a:t>
                      </a:r>
                    </a:p>
                    <a:p>
                      <a:pPr marL="285750" indent="-285750" algn="just">
                        <a:lnSpc>
                          <a:spcPct val="100000"/>
                        </a:lnSpc>
                        <a:buFontTx/>
                        <a:buChar char="-"/>
                      </a:pPr>
                      <a:r>
                        <a:rPr lang="en-US" sz="1800" kern="1200" dirty="0">
                          <a:solidFill>
                            <a:schemeClr val="dk1"/>
                          </a:solidFill>
                          <a:latin typeface="+mn-lt"/>
                          <a:ea typeface="+mn-ea"/>
                          <a:cs typeface="+mn-cs"/>
                        </a:rPr>
                        <a:t>Verify whether Audited Financial Statement </a:t>
                      </a:r>
                      <a:br>
                        <a:rPr lang="en-US" sz="1800" kern="1200" dirty="0">
                          <a:solidFill>
                            <a:schemeClr val="dk1"/>
                          </a:solidFill>
                          <a:latin typeface="+mn-lt"/>
                          <a:ea typeface="+mn-ea"/>
                          <a:cs typeface="+mn-cs"/>
                        </a:rPr>
                      </a:br>
                      <a:r>
                        <a:rPr lang="en-US" sz="1800" kern="1200" dirty="0">
                          <a:solidFill>
                            <a:schemeClr val="dk1"/>
                          </a:solidFill>
                          <a:latin typeface="+mn-lt"/>
                          <a:ea typeface="+mn-ea"/>
                          <a:cs typeface="+mn-cs"/>
                        </a:rPr>
                        <a:t>obtained for 31.03.2022 and comment</a:t>
                      </a:r>
                    </a:p>
                    <a:p>
                      <a:pPr marL="0" indent="0" algn="just">
                        <a:lnSpc>
                          <a:spcPct val="100000"/>
                        </a:lnSpc>
                        <a:buFontTx/>
                        <a:buNone/>
                      </a:pPr>
                      <a:endParaRPr lang="en-US" sz="1800"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3694993117"/>
                  </a:ext>
                </a:extLst>
              </a:tr>
              <a:tr h="1996668">
                <a:tc>
                  <a:txBody>
                    <a:bodyPr/>
                    <a:lstStyle/>
                    <a:p>
                      <a:pPr algn="just">
                        <a:lnSpc>
                          <a:spcPct val="100000"/>
                        </a:lnSpc>
                      </a:pPr>
                      <a:r>
                        <a:rPr lang="en-US" sz="1600" b="0" dirty="0"/>
                        <a:t>5 (e) (v)</a:t>
                      </a:r>
                      <a:endParaRPr lang="en-IN" sz="1600" dirty="0"/>
                    </a:p>
                  </a:txBody>
                  <a:tcPr marL="61589" marR="61589" marT="30794" marB="30794"/>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latin typeface="+mn-lt"/>
                          <a:ea typeface="+mn-ea"/>
                          <a:cs typeface="+mn-cs"/>
                        </a:rPr>
                        <a:t>Does the branch have on its record, a due diligence report in the form and manner required by the Reserve Bank of India </a:t>
                      </a:r>
                      <a:r>
                        <a:rPr lang="en-US" sz="1900" b="1" kern="1200" dirty="0">
                          <a:solidFill>
                            <a:schemeClr val="tx1"/>
                          </a:solidFill>
                          <a:latin typeface="+mn-lt"/>
                          <a:ea typeface="+mn-ea"/>
                          <a:cs typeface="+mn-cs"/>
                        </a:rPr>
                        <a:t>in respect of advances under consortium and multiple banking arrangements.</a:t>
                      </a:r>
                      <a:r>
                        <a:rPr lang="en-US" sz="1900" b="0" kern="1200" dirty="0">
                          <a:solidFill>
                            <a:schemeClr val="tx1"/>
                          </a:solidFill>
                          <a:latin typeface="+mn-lt"/>
                          <a:ea typeface="+mn-ea"/>
                          <a:cs typeface="+mn-cs"/>
                        </a:rPr>
                        <a:t> If yes, list of accounts where such certificate/report is not obtained or not available on record.</a:t>
                      </a:r>
                      <a:endParaRPr lang="en-IN" sz="1900" b="0" kern="1200" dirty="0">
                        <a:solidFill>
                          <a:schemeClr val="tx1"/>
                        </a:solidFill>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900" b="0" kern="1200" dirty="0">
                        <a:solidFill>
                          <a:schemeClr val="tx1"/>
                        </a:solidFill>
                        <a:latin typeface="+mn-lt"/>
                        <a:ea typeface="+mn-ea"/>
                        <a:cs typeface="+mn-cs"/>
                      </a:endParaRPr>
                    </a:p>
                  </a:txBody>
                  <a:tcPr marL="61589" marR="61589" marT="30794" marB="30794"/>
                </a:tc>
                <a:tc>
                  <a:txBody>
                    <a:bodyPr/>
                    <a:lstStyle/>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1800" kern="1200" dirty="0">
                          <a:solidFill>
                            <a:schemeClr val="dk1"/>
                          </a:solidFill>
                          <a:latin typeface="+mn-lt"/>
                          <a:ea typeface="+mn-ea"/>
                          <a:cs typeface="+mn-cs"/>
                        </a:rPr>
                        <a:t>Obtain List from branch for advance under consortium </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1800" kern="1200" dirty="0">
                          <a:solidFill>
                            <a:schemeClr val="dk1"/>
                          </a:solidFill>
                          <a:latin typeface="+mn-lt"/>
                          <a:ea typeface="+mn-ea"/>
                          <a:cs typeface="+mn-cs"/>
                        </a:rPr>
                        <a:t>Verify due diligence report. If the branch is not lead bank, obtain the copy of diligence report</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1800" kern="1200" dirty="0">
                          <a:solidFill>
                            <a:schemeClr val="dk1"/>
                          </a:solidFill>
                          <a:latin typeface="+mn-lt"/>
                          <a:ea typeface="+mn-ea"/>
                          <a:cs typeface="+mn-cs"/>
                        </a:rPr>
                        <a:t>Report cases where the same is not obtained</a:t>
                      </a:r>
                      <a:endParaRPr lang="en-IN" sz="1800" kern="1200" dirty="0">
                        <a:solidFill>
                          <a:schemeClr val="dk1"/>
                        </a:solidFill>
                        <a:latin typeface="+mn-lt"/>
                        <a:ea typeface="+mn-ea"/>
                        <a:cs typeface="+mn-cs"/>
                      </a:endParaRPr>
                    </a:p>
                  </a:txBody>
                  <a:tcPr marL="77605" marR="77605" marT="38802" marB="38802"/>
                </a:tc>
                <a:extLst>
                  <a:ext uri="{0D108BD9-81ED-4DB2-BD59-A6C34878D82A}">
                    <a16:rowId xmlns:a16="http://schemas.microsoft.com/office/drawing/2014/main" val="2071736844"/>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4022716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(e)  Review / Monitoring / Supervision</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1"/>
          <a:ext cx="10728218" cy="4764472"/>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717955">
                  <a:extLst>
                    <a:ext uri="{9D8B030D-6E8A-4147-A177-3AD203B41FA5}">
                      <a16:colId xmlns:a16="http://schemas.microsoft.com/office/drawing/2014/main" val="2154681342"/>
                    </a:ext>
                  </a:extLst>
                </a:gridCol>
                <a:gridCol w="4815028">
                  <a:extLst>
                    <a:ext uri="{9D8B030D-6E8A-4147-A177-3AD203B41FA5}">
                      <a16:colId xmlns:a16="http://schemas.microsoft.com/office/drawing/2014/main" val="2974099357"/>
                    </a:ext>
                  </a:extLst>
                </a:gridCol>
              </a:tblGrid>
              <a:tr h="579116">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188688">
                <a:tc>
                  <a:txBody>
                    <a:bodyPr/>
                    <a:lstStyle/>
                    <a:p>
                      <a:pPr algn="just">
                        <a:lnSpc>
                          <a:spcPct val="100000"/>
                        </a:lnSpc>
                      </a:pPr>
                      <a:r>
                        <a:rPr lang="en-US" sz="1600" b="0" dirty="0"/>
                        <a:t>5 (e) (vi)</a:t>
                      </a:r>
                      <a:endParaRPr lang="en-IN" sz="1600" b="0" dirty="0"/>
                    </a:p>
                  </a:txBody>
                  <a:tcPr marL="61589" marR="61589" marT="30794" marB="30794"/>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latin typeface="+mn-lt"/>
                          <a:ea typeface="+mn-ea"/>
                          <a:cs typeface="+mn-cs"/>
                        </a:rPr>
                        <a:t>Whether there is a substantial </a:t>
                      </a:r>
                      <a:r>
                        <a:rPr lang="en-US" sz="1900" b="1" kern="1200" dirty="0">
                          <a:solidFill>
                            <a:schemeClr val="tx1"/>
                          </a:solidFill>
                          <a:latin typeface="+mn-lt"/>
                          <a:ea typeface="+mn-ea"/>
                          <a:cs typeface="+mn-cs"/>
                        </a:rPr>
                        <a:t>deterioration</a:t>
                      </a:r>
                      <a:r>
                        <a:rPr lang="en-US" sz="1900" b="0" kern="1200" dirty="0">
                          <a:solidFill>
                            <a:schemeClr val="tx1"/>
                          </a:solidFill>
                          <a:latin typeface="+mn-lt"/>
                          <a:ea typeface="+mn-ea"/>
                          <a:cs typeface="+mn-cs"/>
                        </a:rPr>
                        <a:t> in value of security during financial year as per latest valuation report in comparison with earlier valuation report on record?</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900" b="0" kern="1200" dirty="0">
                        <a:solidFill>
                          <a:schemeClr val="tx1"/>
                        </a:solidFill>
                        <a:latin typeface="+mn-lt"/>
                        <a:ea typeface="+mn-ea"/>
                        <a:cs typeface="+mn-cs"/>
                      </a:endParaRPr>
                    </a:p>
                  </a:txBody>
                  <a:tcPr marL="61589" marR="61589" marT="30794" marB="30794"/>
                </a:tc>
                <a:tc>
                  <a:txBody>
                    <a:bodyPr/>
                    <a:lstStyle/>
                    <a:p>
                      <a:pPr marL="285750" indent="-285750" algn="just">
                        <a:lnSpc>
                          <a:spcPct val="100000"/>
                        </a:lnSpc>
                        <a:buFontTx/>
                        <a:buChar char="-"/>
                      </a:pPr>
                      <a:r>
                        <a:rPr lang="en-US" sz="1800" kern="1200" dirty="0">
                          <a:solidFill>
                            <a:schemeClr val="dk1"/>
                          </a:solidFill>
                          <a:latin typeface="+mn-lt"/>
                          <a:ea typeface="+mn-ea"/>
                          <a:cs typeface="+mn-cs"/>
                        </a:rPr>
                        <a:t>To compare valuation reports</a:t>
                      </a:r>
                    </a:p>
                    <a:p>
                      <a:pPr marL="285750" indent="-285750" algn="just">
                        <a:lnSpc>
                          <a:spcPct val="100000"/>
                        </a:lnSpc>
                        <a:buFontTx/>
                        <a:buChar char="-"/>
                      </a:pPr>
                      <a:r>
                        <a:rPr lang="en-US" sz="1800" kern="1200" dirty="0">
                          <a:solidFill>
                            <a:schemeClr val="dk1"/>
                          </a:solidFill>
                          <a:latin typeface="+mn-lt"/>
                          <a:ea typeface="+mn-ea"/>
                          <a:cs typeface="+mn-cs"/>
                        </a:rPr>
                        <a:t>To give MOC if there is deterioration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3694993117"/>
                  </a:ext>
                </a:extLst>
              </a:tr>
              <a:tr h="1996668">
                <a:tc>
                  <a:txBody>
                    <a:bodyPr/>
                    <a:lstStyle/>
                    <a:p>
                      <a:pPr algn="just">
                        <a:lnSpc>
                          <a:spcPct val="100000"/>
                        </a:lnSpc>
                      </a:pPr>
                      <a:r>
                        <a:rPr lang="en-US" sz="1600" b="0" dirty="0"/>
                        <a:t>5 (e) (viii)</a:t>
                      </a:r>
                      <a:endParaRPr lang="en-IN" sz="1600" dirty="0"/>
                    </a:p>
                  </a:txBody>
                  <a:tcPr marL="61589" marR="61589" marT="30794" marB="30794"/>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kern="1200" dirty="0">
                          <a:solidFill>
                            <a:schemeClr val="tx1"/>
                          </a:solidFill>
                          <a:latin typeface="+mn-lt"/>
                          <a:ea typeface="+mn-ea"/>
                          <a:cs typeface="+mn-cs"/>
                        </a:rPr>
                        <a:t>Whether the branch has any </a:t>
                      </a:r>
                      <a:r>
                        <a:rPr lang="en-US" sz="1900" b="1" kern="1200" dirty="0">
                          <a:solidFill>
                            <a:schemeClr val="tx1"/>
                          </a:solidFill>
                          <a:latin typeface="+mn-lt"/>
                          <a:ea typeface="+mn-ea"/>
                          <a:cs typeface="+mn-cs"/>
                        </a:rPr>
                        <a:t>red-flagged</a:t>
                      </a:r>
                      <a:r>
                        <a:rPr lang="en-US" sz="1900" b="0" kern="1200" dirty="0">
                          <a:solidFill>
                            <a:schemeClr val="tx1"/>
                          </a:solidFill>
                          <a:latin typeface="+mn-lt"/>
                          <a:ea typeface="+mn-ea"/>
                          <a:cs typeface="+mn-cs"/>
                        </a:rPr>
                        <a:t> account? If yes, whether any deviations were observed related to compliance of bank's policy related with Red Flag Accounts?</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900" b="0" kern="1200" dirty="0">
                        <a:solidFill>
                          <a:schemeClr val="tx1"/>
                        </a:solidFill>
                        <a:latin typeface="+mn-lt"/>
                        <a:ea typeface="+mn-ea"/>
                        <a:cs typeface="+mn-cs"/>
                      </a:endParaRPr>
                    </a:p>
                  </a:txBody>
                  <a:tcPr marL="61589" marR="61589" marT="30794" marB="30794"/>
                </a:tc>
                <a:tc>
                  <a:txBody>
                    <a:bodyPr/>
                    <a:lstStyle/>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1800" kern="1200" dirty="0">
                          <a:solidFill>
                            <a:schemeClr val="dk1"/>
                          </a:solidFill>
                          <a:latin typeface="+mn-lt"/>
                          <a:ea typeface="+mn-ea"/>
                          <a:cs typeface="+mn-cs"/>
                        </a:rPr>
                        <a:t>To report red-flagged accounts &amp; action taken</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1800" kern="1200" dirty="0">
                          <a:solidFill>
                            <a:schemeClr val="dk1"/>
                          </a:solidFill>
                          <a:latin typeface="+mn-lt"/>
                          <a:ea typeface="+mn-ea"/>
                          <a:cs typeface="+mn-cs"/>
                        </a:rPr>
                        <a:t>Review bank policy in this regard</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1800" kern="1200" dirty="0">
                          <a:solidFill>
                            <a:schemeClr val="dk1"/>
                          </a:solidFill>
                          <a:latin typeface="+mn-lt"/>
                          <a:ea typeface="+mn-ea"/>
                          <a:cs typeface="+mn-cs"/>
                        </a:rPr>
                        <a:t>Report deviation observed</a:t>
                      </a:r>
                      <a:endParaRPr lang="en-IN" sz="1800" kern="1200" dirty="0">
                        <a:solidFill>
                          <a:schemeClr val="dk1"/>
                        </a:solidFill>
                        <a:latin typeface="+mn-lt"/>
                        <a:ea typeface="+mn-ea"/>
                        <a:cs typeface="+mn-cs"/>
                      </a:endParaRPr>
                    </a:p>
                  </a:txBody>
                  <a:tcPr marL="77605" marR="77605" marT="38802" marB="38802"/>
                </a:tc>
                <a:extLst>
                  <a:ext uri="{0D108BD9-81ED-4DB2-BD59-A6C34878D82A}">
                    <a16:rowId xmlns:a16="http://schemas.microsoft.com/office/drawing/2014/main" val="2071736844"/>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827023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(e)  Review / Monitoring / Supervision</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1"/>
          <a:ext cx="10728218" cy="2792719"/>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717955">
                  <a:extLst>
                    <a:ext uri="{9D8B030D-6E8A-4147-A177-3AD203B41FA5}">
                      <a16:colId xmlns:a16="http://schemas.microsoft.com/office/drawing/2014/main" val="2154681342"/>
                    </a:ext>
                  </a:extLst>
                </a:gridCol>
                <a:gridCol w="4815028">
                  <a:extLst>
                    <a:ext uri="{9D8B030D-6E8A-4147-A177-3AD203B41FA5}">
                      <a16:colId xmlns:a16="http://schemas.microsoft.com/office/drawing/2014/main" val="2974099357"/>
                    </a:ext>
                  </a:extLst>
                </a:gridCol>
              </a:tblGrid>
              <a:tr h="579116">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188688">
                <a:tc>
                  <a:txBody>
                    <a:bodyPr/>
                    <a:lstStyle/>
                    <a:p>
                      <a:pPr algn="just">
                        <a:lnSpc>
                          <a:spcPct val="150000"/>
                        </a:lnSpc>
                      </a:pPr>
                      <a:r>
                        <a:rPr lang="en-US" sz="1600" b="0" dirty="0"/>
                        <a:t>5 (e) (ix)</a:t>
                      </a:r>
                      <a:endParaRPr lang="en-IN" sz="1600" b="0" dirty="0"/>
                    </a:p>
                  </a:txBody>
                  <a:tcPr marL="61589" marR="61589" marT="30794" marB="30794"/>
                </a:tc>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900" b="0" kern="1200" dirty="0">
                          <a:solidFill>
                            <a:schemeClr val="tx1"/>
                          </a:solidFill>
                          <a:latin typeface="+mn-lt"/>
                          <a:ea typeface="+mn-ea"/>
                          <a:cs typeface="+mn-cs"/>
                        </a:rPr>
                        <a:t>Comment on </a:t>
                      </a:r>
                      <a:r>
                        <a:rPr lang="en-US" sz="1900" b="1" kern="1200" dirty="0">
                          <a:solidFill>
                            <a:schemeClr val="tx1"/>
                          </a:solidFill>
                          <a:latin typeface="+mn-lt"/>
                          <a:ea typeface="+mn-ea"/>
                          <a:cs typeface="+mn-cs"/>
                        </a:rPr>
                        <a:t>adverse features </a:t>
                      </a:r>
                      <a:r>
                        <a:rPr lang="en-US" sz="1900" b="0" kern="1200" dirty="0">
                          <a:solidFill>
                            <a:schemeClr val="tx1"/>
                          </a:solidFill>
                          <a:latin typeface="+mn-lt"/>
                          <a:ea typeface="+mn-ea"/>
                          <a:cs typeface="+mn-cs"/>
                        </a:rPr>
                        <a:t>considered significant in top 5 standard large advances and which need management’s attention</a:t>
                      </a:r>
                    </a:p>
                  </a:txBody>
                  <a:tcPr marL="61589" marR="61589" marT="30794" marB="30794"/>
                </a:tc>
                <a:tc>
                  <a:txBody>
                    <a:bodyPr/>
                    <a:lstStyle/>
                    <a:p>
                      <a:pPr marL="285750" indent="-285750" algn="just">
                        <a:lnSpc>
                          <a:spcPct val="150000"/>
                        </a:lnSpc>
                        <a:buFontTx/>
                        <a:buChar char="-"/>
                      </a:pPr>
                      <a:r>
                        <a:rPr lang="en-US" sz="1800" kern="1200" dirty="0">
                          <a:solidFill>
                            <a:schemeClr val="dk1"/>
                          </a:solidFill>
                          <a:latin typeface="+mn-lt"/>
                          <a:ea typeface="+mn-ea"/>
                          <a:cs typeface="+mn-cs"/>
                        </a:rPr>
                        <a:t>Provide instances of deviation from policy of bank relating to sanctioning of advances</a:t>
                      </a:r>
                    </a:p>
                    <a:p>
                      <a:pPr marL="285750" indent="-285750" algn="just">
                        <a:lnSpc>
                          <a:spcPct val="150000"/>
                        </a:lnSpc>
                        <a:buFontTx/>
                        <a:buChar char="-"/>
                      </a:pPr>
                      <a:r>
                        <a:rPr lang="en-US" sz="1800" kern="1200" dirty="0">
                          <a:solidFill>
                            <a:schemeClr val="dk1"/>
                          </a:solidFill>
                          <a:latin typeface="+mn-lt"/>
                          <a:ea typeface="+mn-ea"/>
                          <a:cs typeface="+mn-cs"/>
                        </a:rPr>
                        <a:t>To comment related to </a:t>
                      </a:r>
                      <a:r>
                        <a:rPr lang="en-US" sz="2400" b="1" kern="1200" dirty="0">
                          <a:solidFill>
                            <a:schemeClr val="dk1"/>
                          </a:solidFill>
                          <a:latin typeface="+mn-lt"/>
                          <a:ea typeface="+mn-ea"/>
                          <a:cs typeface="+mn-cs"/>
                        </a:rPr>
                        <a:t>any</a:t>
                      </a:r>
                      <a:r>
                        <a:rPr lang="en-US" sz="1800" kern="1200" dirty="0">
                          <a:solidFill>
                            <a:schemeClr val="dk1"/>
                          </a:solidFill>
                          <a:latin typeface="+mn-lt"/>
                          <a:ea typeface="+mn-ea"/>
                          <a:cs typeface="+mn-cs"/>
                        </a:rPr>
                        <a:t> adverse features which in auditor’s opinion need management attention</a:t>
                      </a:r>
                    </a:p>
                  </a:txBody>
                  <a:tcPr marL="61589" marR="61589" marT="30794" marB="30794"/>
                </a:tc>
                <a:extLst>
                  <a:ext uri="{0D108BD9-81ED-4DB2-BD59-A6C34878D82A}">
                    <a16:rowId xmlns:a16="http://schemas.microsoft.com/office/drawing/2014/main" val="3694993117"/>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34474699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(f)  Asset Classification, Provisioning of Advances and Resolution of Stressed Assets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1"/>
          <a:ext cx="10728218" cy="4956492"/>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717955">
                  <a:extLst>
                    <a:ext uri="{9D8B030D-6E8A-4147-A177-3AD203B41FA5}">
                      <a16:colId xmlns:a16="http://schemas.microsoft.com/office/drawing/2014/main" val="2154681342"/>
                    </a:ext>
                  </a:extLst>
                </a:gridCol>
                <a:gridCol w="4815028">
                  <a:extLst>
                    <a:ext uri="{9D8B030D-6E8A-4147-A177-3AD203B41FA5}">
                      <a16:colId xmlns:a16="http://schemas.microsoft.com/office/drawing/2014/main" val="2974099357"/>
                    </a:ext>
                  </a:extLst>
                </a:gridCol>
              </a:tblGrid>
              <a:tr h="579116">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188688">
                <a:tc>
                  <a:txBody>
                    <a:bodyPr/>
                    <a:lstStyle/>
                    <a:p>
                      <a:pPr algn="just">
                        <a:lnSpc>
                          <a:spcPct val="100000"/>
                        </a:lnSpc>
                      </a:pPr>
                      <a:r>
                        <a:rPr lang="en-US" sz="1900" b="0" dirty="0"/>
                        <a:t>5 (f) (</a:t>
                      </a:r>
                      <a:r>
                        <a:rPr lang="en-US" sz="1900" b="0" dirty="0" err="1"/>
                        <a:t>i</a:t>
                      </a:r>
                      <a:r>
                        <a:rPr lang="en-US" sz="1900" b="0" dirty="0"/>
                        <a:t>) (a)</a:t>
                      </a:r>
                      <a:endParaRPr lang="en-IN" sz="1900" b="0" dirty="0"/>
                    </a:p>
                  </a:txBody>
                  <a:tcPr marL="61589" marR="61589" marT="30794" marB="30794"/>
                </a:tc>
                <a:tc>
                  <a:txBody>
                    <a:bodyPr/>
                    <a:lstStyle/>
                    <a:p>
                      <a:pPr>
                        <a:lnSpc>
                          <a:spcPct val="100000"/>
                        </a:lnSpc>
                      </a:pPr>
                      <a:r>
                        <a:rPr lang="en-US" sz="1900" b="0" kern="1200" dirty="0">
                          <a:solidFill>
                            <a:schemeClr val="tx1"/>
                          </a:solidFill>
                          <a:latin typeface="+mn-lt"/>
                          <a:ea typeface="+mn-ea"/>
                          <a:cs typeface="+mn-cs"/>
                        </a:rPr>
                        <a:t>Branch identified and classified advances into standard / substandard / doubtful / loss assets through the computer system, </a:t>
                      </a:r>
                      <a:r>
                        <a:rPr lang="en-US" sz="1900" b="1" kern="1200" dirty="0">
                          <a:solidFill>
                            <a:schemeClr val="tx1"/>
                          </a:solidFill>
                          <a:latin typeface="+mn-lt"/>
                          <a:ea typeface="+mn-ea"/>
                          <a:cs typeface="+mn-cs"/>
                        </a:rPr>
                        <a:t>without manual intervention?</a:t>
                      </a:r>
                    </a:p>
                  </a:txBody>
                  <a:tcPr marL="61589" marR="61589" marT="30794" marB="30794"/>
                </a:tc>
                <a:tc>
                  <a:txBody>
                    <a:bodyPr/>
                    <a:lstStyle/>
                    <a:p>
                      <a:pPr marL="285750" indent="-285750" algn="just">
                        <a:lnSpc>
                          <a:spcPct val="100000"/>
                        </a:lnSpc>
                        <a:buFontTx/>
                        <a:buChar char="-"/>
                      </a:pPr>
                      <a:r>
                        <a:rPr lang="en-US" sz="1900" kern="1200" dirty="0">
                          <a:solidFill>
                            <a:schemeClr val="dk1"/>
                          </a:solidFill>
                          <a:latin typeface="+mn-lt"/>
                          <a:ea typeface="+mn-ea"/>
                          <a:cs typeface="+mn-cs"/>
                        </a:rPr>
                        <a:t>To verify software used for classification of advances</a:t>
                      </a:r>
                    </a:p>
                    <a:p>
                      <a:pPr marL="285750" indent="-285750" algn="just">
                        <a:lnSpc>
                          <a:spcPct val="100000"/>
                        </a:lnSpc>
                        <a:buFontTx/>
                        <a:buChar char="-"/>
                      </a:pPr>
                      <a:r>
                        <a:rPr lang="en-US" sz="1900" kern="1200" dirty="0">
                          <a:solidFill>
                            <a:schemeClr val="dk1"/>
                          </a:solidFill>
                          <a:latin typeface="+mn-lt"/>
                          <a:ea typeface="+mn-ea"/>
                          <a:cs typeface="+mn-cs"/>
                        </a:rPr>
                        <a:t>Banks to fully automized income recognition / assets classification and provisioning process latest by </a:t>
                      </a:r>
                      <a:r>
                        <a:rPr lang="en-US" sz="1900" b="1" kern="1200" dirty="0">
                          <a:solidFill>
                            <a:schemeClr val="dk1"/>
                          </a:solidFill>
                          <a:latin typeface="+mn-lt"/>
                          <a:ea typeface="+mn-ea"/>
                          <a:cs typeface="+mn-cs"/>
                        </a:rPr>
                        <a:t>30</a:t>
                      </a:r>
                      <a:r>
                        <a:rPr lang="en-US" sz="1900" b="1" kern="1200" baseline="30000" dirty="0">
                          <a:solidFill>
                            <a:schemeClr val="dk1"/>
                          </a:solidFill>
                          <a:latin typeface="+mn-lt"/>
                          <a:ea typeface="+mn-ea"/>
                          <a:cs typeface="+mn-cs"/>
                        </a:rPr>
                        <a:t>th</a:t>
                      </a:r>
                      <a:r>
                        <a:rPr lang="en-US" sz="1900" b="1" kern="1200" dirty="0">
                          <a:solidFill>
                            <a:schemeClr val="dk1"/>
                          </a:solidFill>
                          <a:latin typeface="+mn-lt"/>
                          <a:ea typeface="+mn-ea"/>
                          <a:cs typeface="+mn-cs"/>
                        </a:rPr>
                        <a:t> June, 2021 </a:t>
                      </a:r>
                      <a:r>
                        <a:rPr lang="en-US" sz="1900" kern="1200" dirty="0">
                          <a:solidFill>
                            <a:schemeClr val="dk1"/>
                          </a:solidFill>
                          <a:latin typeface="+mn-lt"/>
                          <a:ea typeface="+mn-ea"/>
                          <a:cs typeface="+mn-cs"/>
                        </a:rPr>
                        <a:t>as per RBI circular dated 14.09.2020 </a:t>
                      </a:r>
                    </a:p>
                    <a:p>
                      <a:pPr marL="0" indent="0" algn="just">
                        <a:lnSpc>
                          <a:spcPct val="100000"/>
                        </a:lnSpc>
                        <a:buFontTx/>
                        <a:buNone/>
                      </a:pPr>
                      <a:endParaRPr lang="en-US" sz="190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3694993117"/>
                  </a:ext>
                </a:extLst>
              </a:tr>
              <a:tr h="218868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dirty="0"/>
                        <a:t>5 (f) (</a:t>
                      </a:r>
                      <a:r>
                        <a:rPr lang="en-US" sz="1900" b="0" dirty="0" err="1"/>
                        <a:t>i</a:t>
                      </a:r>
                      <a:r>
                        <a:rPr lang="en-US" sz="1900" b="0" dirty="0"/>
                        <a:t>) (c)</a:t>
                      </a:r>
                      <a:endParaRPr lang="en-IN" sz="1900" b="0" dirty="0"/>
                    </a:p>
                    <a:p>
                      <a:pPr algn="just">
                        <a:lnSpc>
                          <a:spcPct val="100000"/>
                        </a:lnSpc>
                      </a:pPr>
                      <a:endParaRPr lang="en-IN" sz="1900" b="0" dirty="0"/>
                    </a:p>
                  </a:txBody>
                  <a:tcPr marL="61589" marR="61589" marT="30794" marB="30794"/>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900" b="0" i="0" u="none" strike="noStrike" kern="1200" baseline="0" dirty="0">
                          <a:solidFill>
                            <a:schemeClr val="tx1"/>
                          </a:solidFill>
                          <a:latin typeface="+mn-lt"/>
                          <a:ea typeface="+mn-ea"/>
                          <a:cs typeface="+mn-cs"/>
                        </a:rPr>
                        <a:t>classifying the account into </a:t>
                      </a:r>
                      <a:r>
                        <a:rPr lang="en-US" sz="1900" b="1" i="0" u="none" strike="noStrike" kern="1200" baseline="0" dirty="0">
                          <a:solidFill>
                            <a:schemeClr val="tx1"/>
                          </a:solidFill>
                          <a:latin typeface="+mn-lt"/>
                          <a:ea typeface="+mn-ea"/>
                          <a:cs typeface="+mn-cs"/>
                        </a:rPr>
                        <a:t>SMA-0, SMA-1, and SMA-2</a:t>
                      </a:r>
                      <a:r>
                        <a:rPr lang="en-US" sz="1900" b="0" i="0" u="none" strike="noStrike" kern="1200" baseline="0" dirty="0">
                          <a:solidFill>
                            <a:schemeClr val="tx1"/>
                          </a:solidFill>
                          <a:latin typeface="+mn-lt"/>
                          <a:ea typeface="+mn-ea"/>
                          <a:cs typeface="+mn-cs"/>
                        </a:rPr>
                        <a:t>. Whether Auditor disagrees with the branch classification, details with reasons to be given</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900" b="0" kern="1200" dirty="0">
                        <a:solidFill>
                          <a:schemeClr val="tx1"/>
                        </a:solidFill>
                        <a:latin typeface="+mn-lt"/>
                        <a:ea typeface="+mn-ea"/>
                        <a:cs typeface="+mn-cs"/>
                      </a:endParaRPr>
                    </a:p>
                  </a:txBody>
                  <a:tcPr marL="61589" marR="61589" marT="30794" marB="30794"/>
                </a:tc>
                <a:tc>
                  <a:txBody>
                    <a:bodyPr/>
                    <a:lstStyle/>
                    <a:p>
                      <a:pPr marL="285750" indent="-285750" algn="just">
                        <a:lnSpc>
                          <a:spcPct val="100000"/>
                        </a:lnSpc>
                        <a:buFontTx/>
                        <a:buChar char="-"/>
                      </a:pPr>
                      <a:r>
                        <a:rPr lang="en-US" sz="1900" kern="1200" dirty="0">
                          <a:solidFill>
                            <a:schemeClr val="dk1"/>
                          </a:solidFill>
                          <a:latin typeface="+mn-lt"/>
                          <a:ea typeface="+mn-ea"/>
                          <a:cs typeface="+mn-cs"/>
                        </a:rPr>
                        <a:t>Even within standard advances, if auditor disagrees it is to be reported here</a:t>
                      </a:r>
                    </a:p>
                  </a:txBody>
                  <a:tcPr marL="61589" marR="61589" marT="30794" marB="30794"/>
                </a:tc>
                <a:extLst>
                  <a:ext uri="{0D108BD9-81ED-4DB2-BD59-A6C34878D82A}">
                    <a16:rowId xmlns:a16="http://schemas.microsoft.com/office/drawing/2014/main" val="1387008176"/>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543032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3D4D54-18AA-2EFC-E453-491CD162B5CA}"/>
              </a:ext>
            </a:extLst>
          </p:cNvPr>
          <p:cNvSpPr>
            <a:spLocks noGrp="1"/>
          </p:cNvSpPr>
          <p:nvPr>
            <p:ph type="ctrTitle"/>
          </p:nvPr>
        </p:nvSpPr>
        <p:spPr>
          <a:xfrm>
            <a:off x="686834" y="1153572"/>
            <a:ext cx="3200400" cy="4461163"/>
          </a:xfrm>
        </p:spPr>
        <p:txBody>
          <a:bodyPr vert="horz" lIns="91440" tIns="45720" rIns="91440" bIns="45720" rtlCol="0" anchor="ctr">
            <a:normAutofit/>
          </a:bodyPr>
          <a:lstStyle/>
          <a:p>
            <a:pPr algn="l"/>
            <a:r>
              <a:rPr lang="en-US" sz="4400" kern="1200">
                <a:solidFill>
                  <a:srgbClr val="FFFFFF"/>
                </a:solidFill>
                <a:latin typeface="+mj-lt"/>
                <a:ea typeface="+mj-ea"/>
                <a:cs typeface="+mj-cs"/>
              </a:rPr>
              <a:t>Planning 	</a:t>
            </a:r>
          </a:p>
        </p:txBody>
      </p:sp>
      <p:sp>
        <p:nvSpPr>
          <p:cNvPr id="46" name="Arc 4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ubtitle 2">
            <a:extLst>
              <a:ext uri="{FF2B5EF4-FFF2-40B4-BE49-F238E27FC236}">
                <a16:creationId xmlns:a16="http://schemas.microsoft.com/office/drawing/2014/main" id="{5276E40B-BD96-256C-6200-D34D92FEE1A5}"/>
              </a:ext>
            </a:extLst>
          </p:cNvPr>
          <p:cNvSpPr>
            <a:spLocks noGrp="1"/>
          </p:cNvSpPr>
          <p:nvPr>
            <p:ph type="subTitle" idx="1"/>
          </p:nvPr>
        </p:nvSpPr>
        <p:spPr>
          <a:xfrm>
            <a:off x="4447308" y="591344"/>
            <a:ext cx="6906491" cy="5585619"/>
          </a:xfrm>
        </p:spPr>
        <p:txBody>
          <a:bodyPr vert="horz" lIns="91440" tIns="45720" rIns="91440" bIns="45720" rtlCol="0" anchor="ctr">
            <a:normAutofit/>
          </a:bodyPr>
          <a:lstStyle/>
          <a:p>
            <a:pPr marL="342900" indent="-228600" algn="just">
              <a:buFont typeface="Arial" panose="020B0604020202020204" pitchFamily="34" charset="0"/>
              <a:buChar char="•"/>
            </a:pPr>
            <a:r>
              <a:rPr lang="en-US" dirty="0"/>
              <a:t>Failing to plan is planning to fail</a:t>
            </a:r>
          </a:p>
          <a:p>
            <a:pPr marL="342900" indent="-228600" algn="just">
              <a:buFont typeface="Arial" panose="020B0604020202020204" pitchFamily="34" charset="0"/>
              <a:buChar char="•"/>
            </a:pPr>
            <a:r>
              <a:rPr lang="en-US" dirty="0"/>
              <a:t>Compliance with RBI Master Circulars, BR Act &amp; accounting standards</a:t>
            </a:r>
          </a:p>
          <a:p>
            <a:pPr marL="342900" indent="-228600" algn="just">
              <a:buFont typeface="Arial" panose="020B0604020202020204" pitchFamily="34" charset="0"/>
              <a:buChar char="•"/>
            </a:pPr>
            <a:r>
              <a:rPr lang="en-US" dirty="0"/>
              <a:t>Robust back office planning is must for efficient execution </a:t>
            </a:r>
          </a:p>
          <a:p>
            <a:pPr marL="342900" indent="-228600" algn="just">
              <a:buFont typeface="Arial" panose="020B0604020202020204" pitchFamily="34" charset="0"/>
              <a:buChar char="•"/>
            </a:pPr>
            <a:r>
              <a:rPr lang="en-US" dirty="0"/>
              <a:t>Insight into the operations of the branch so as to identify team</a:t>
            </a:r>
          </a:p>
          <a:p>
            <a:pPr marL="342900" indent="-228600" algn="just">
              <a:buFont typeface="Arial" panose="020B0604020202020204" pitchFamily="34" charset="0"/>
              <a:buChar char="•"/>
            </a:pPr>
            <a:r>
              <a:rPr lang="en-US" dirty="0"/>
              <a:t>List of surround software / system which are not integrated with  CBS</a:t>
            </a:r>
          </a:p>
          <a:p>
            <a:pPr marL="342900" indent="-228600" algn="just">
              <a:buFont typeface="Arial" panose="020B0604020202020204" pitchFamily="34" charset="0"/>
              <a:buChar char="•"/>
            </a:pPr>
            <a:r>
              <a:rPr lang="en-US" dirty="0"/>
              <a:t>Review of reports :</a:t>
            </a:r>
          </a:p>
          <a:p>
            <a:pPr marL="800100" lvl="1" indent="-228600" algn="just">
              <a:buFont typeface="Arial" panose="020B0604020202020204" pitchFamily="34" charset="0"/>
              <a:buChar char="•"/>
            </a:pPr>
            <a:r>
              <a:rPr lang="en-US" dirty="0"/>
              <a:t>Concurrent Audit Reports</a:t>
            </a:r>
          </a:p>
          <a:p>
            <a:pPr marL="800100" lvl="1" indent="-228600" algn="just">
              <a:buFont typeface="Arial" panose="020B0604020202020204" pitchFamily="34" charset="0"/>
              <a:buChar char="•"/>
            </a:pPr>
            <a:r>
              <a:rPr lang="en-US" dirty="0"/>
              <a:t>Extracts of RBI’s RAR (Relevant to Branch</a:t>
            </a:r>
          </a:p>
          <a:p>
            <a:pPr marL="800100" lvl="1" indent="-228600" algn="just">
              <a:buFont typeface="Arial" panose="020B0604020202020204" pitchFamily="34" charset="0"/>
              <a:buChar char="•"/>
            </a:pPr>
            <a:r>
              <a:rPr lang="en-US" dirty="0"/>
              <a:t>RFIA Report</a:t>
            </a:r>
          </a:p>
          <a:p>
            <a:pPr marL="800100" lvl="1" indent="-228600" algn="just">
              <a:buFont typeface="Arial" panose="020B0604020202020204" pitchFamily="34" charset="0"/>
              <a:buChar char="•"/>
            </a:pPr>
            <a:r>
              <a:rPr lang="en-US" dirty="0"/>
              <a:t>Previous year’s Statutory Audit Reports</a:t>
            </a:r>
          </a:p>
          <a:p>
            <a:pPr indent="-228600" algn="l">
              <a:buFont typeface="Arial" panose="020B0604020202020204" pitchFamily="34" charset="0"/>
              <a:buChar char="•"/>
            </a:pPr>
            <a:endParaRPr lang="en-US" dirty="0"/>
          </a:p>
          <a:p>
            <a:pPr marL="342900"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3196677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(f)  Asset Classification, Provisioning of Advances and Resolution of Stressed Assets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1"/>
          <a:ext cx="10728218" cy="4956492"/>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717955">
                  <a:extLst>
                    <a:ext uri="{9D8B030D-6E8A-4147-A177-3AD203B41FA5}">
                      <a16:colId xmlns:a16="http://schemas.microsoft.com/office/drawing/2014/main" val="2154681342"/>
                    </a:ext>
                  </a:extLst>
                </a:gridCol>
                <a:gridCol w="4815028">
                  <a:extLst>
                    <a:ext uri="{9D8B030D-6E8A-4147-A177-3AD203B41FA5}">
                      <a16:colId xmlns:a16="http://schemas.microsoft.com/office/drawing/2014/main" val="2974099357"/>
                    </a:ext>
                  </a:extLst>
                </a:gridCol>
              </a:tblGrid>
              <a:tr h="579116">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188688">
                <a:tc>
                  <a:txBody>
                    <a:bodyPr/>
                    <a:lstStyle/>
                    <a:p>
                      <a:pPr algn="just">
                        <a:lnSpc>
                          <a:spcPct val="100000"/>
                        </a:lnSpc>
                      </a:pPr>
                      <a:r>
                        <a:rPr lang="en-US" sz="1600" b="0" dirty="0"/>
                        <a:t>5 (f) (</a:t>
                      </a:r>
                      <a:r>
                        <a:rPr lang="en-US" sz="1600" b="0" dirty="0" err="1"/>
                        <a:t>i</a:t>
                      </a:r>
                      <a:r>
                        <a:rPr lang="en-US" sz="1600" b="0" dirty="0"/>
                        <a:t>) (d)</a:t>
                      </a:r>
                      <a:endParaRPr lang="en-IN" sz="1600" b="0" dirty="0"/>
                    </a:p>
                  </a:txBody>
                  <a:tcPr marL="61589" marR="61589" marT="30794" marB="30794"/>
                </a:tc>
                <a:tc>
                  <a:txBody>
                    <a:bodyPr/>
                    <a:lstStyle/>
                    <a:p>
                      <a:pPr algn="just">
                        <a:lnSpc>
                          <a:spcPct val="100000"/>
                        </a:lnSpc>
                      </a:pPr>
                      <a:r>
                        <a:rPr lang="en-US" sz="2000" b="0" i="0" u="none" strike="noStrike" kern="1200" baseline="0" dirty="0">
                          <a:solidFill>
                            <a:schemeClr val="tx1"/>
                          </a:solidFill>
                          <a:latin typeface="+mn-lt"/>
                          <a:ea typeface="+mn-ea"/>
                          <a:cs typeface="+mn-cs"/>
                        </a:rPr>
                        <a:t>Whether required changes have been incorporated/ suggested in the </a:t>
                      </a:r>
                      <a:r>
                        <a:rPr lang="en-US" sz="2000" b="1" i="0" u="none" strike="noStrike" kern="1200" baseline="0" dirty="0">
                          <a:solidFill>
                            <a:schemeClr val="tx1"/>
                          </a:solidFill>
                          <a:latin typeface="+mn-lt"/>
                          <a:ea typeface="+mn-ea"/>
                          <a:cs typeface="+mn-cs"/>
                        </a:rPr>
                        <a:t>Memorandum of Changes</a:t>
                      </a:r>
                      <a:endParaRPr lang="en-US" sz="1900" b="1" kern="1200" dirty="0">
                        <a:solidFill>
                          <a:schemeClr val="tx1"/>
                        </a:solidFill>
                        <a:latin typeface="+mn-lt"/>
                        <a:ea typeface="+mn-ea"/>
                        <a:cs typeface="+mn-cs"/>
                      </a:endParaRPr>
                    </a:p>
                  </a:txBody>
                  <a:tcPr marL="61589" marR="61589" marT="30794" marB="30794"/>
                </a:tc>
                <a:tc>
                  <a:txBody>
                    <a:bodyPr/>
                    <a:lstStyle/>
                    <a:p>
                      <a:pPr marL="285750" indent="-285750" algn="just">
                        <a:lnSpc>
                          <a:spcPct val="100000"/>
                        </a:lnSpc>
                        <a:buFontTx/>
                        <a:buChar char="-"/>
                      </a:pPr>
                      <a:r>
                        <a:rPr lang="en-US" sz="1800" kern="1200" dirty="0">
                          <a:solidFill>
                            <a:schemeClr val="dk1"/>
                          </a:solidFill>
                          <a:latin typeface="+mn-lt"/>
                          <a:ea typeface="+mn-ea"/>
                          <a:cs typeface="+mn-cs"/>
                        </a:rPr>
                        <a:t>To confirm here that the MOC which has the financial implications and/or change in asset classification is suggested by the auditor</a:t>
                      </a:r>
                    </a:p>
                    <a:p>
                      <a:pPr marL="0" indent="0" algn="just">
                        <a:lnSpc>
                          <a:spcPct val="100000"/>
                        </a:lnSpc>
                        <a:buFontTx/>
                        <a:buNone/>
                      </a:pPr>
                      <a:endParaRPr lang="en-US" sz="1800" kern="1200" dirty="0">
                        <a:solidFill>
                          <a:schemeClr val="dk1"/>
                        </a:solidFill>
                        <a:latin typeface="+mn-lt"/>
                        <a:ea typeface="+mn-ea"/>
                        <a:cs typeface="+mn-cs"/>
                      </a:endParaRPr>
                    </a:p>
                    <a:p>
                      <a:pPr marL="0" indent="0" algn="just">
                        <a:lnSpc>
                          <a:spcPct val="100000"/>
                        </a:lnSpc>
                        <a:buFontTx/>
                        <a:buNone/>
                      </a:pPr>
                      <a:endParaRPr lang="en-US" sz="180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3694993117"/>
                  </a:ext>
                </a:extLst>
              </a:tr>
              <a:tr h="218868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b="0" dirty="0"/>
                        <a:t>5 (f) (</a:t>
                      </a:r>
                      <a:r>
                        <a:rPr lang="en-US" sz="1600" b="0" dirty="0" err="1"/>
                        <a:t>i</a:t>
                      </a:r>
                      <a:r>
                        <a:rPr lang="en-US" sz="1600" b="0" dirty="0"/>
                        <a:t>) (e)</a:t>
                      </a:r>
                      <a:endParaRPr lang="en-IN" sz="1600" b="0" dirty="0"/>
                    </a:p>
                    <a:p>
                      <a:pPr algn="just">
                        <a:lnSpc>
                          <a:spcPct val="100000"/>
                        </a:lnSpc>
                      </a:pPr>
                      <a:endParaRPr lang="en-IN" sz="1600" b="0" dirty="0"/>
                    </a:p>
                  </a:txBody>
                  <a:tcPr marL="61589" marR="61589" marT="30794" marB="30794"/>
                </a:tc>
                <a:tc>
                  <a:txBody>
                    <a:bodyPr/>
                    <a:lstStyle/>
                    <a:p>
                      <a:pPr algn="just">
                        <a:lnSpc>
                          <a:spcPct val="100000"/>
                        </a:lnSpc>
                      </a:pPr>
                      <a:r>
                        <a:rPr lang="en-US" sz="2000" b="0" i="0" u="none" strike="noStrike" kern="1200" baseline="0" dirty="0">
                          <a:solidFill>
                            <a:schemeClr val="tx1"/>
                          </a:solidFill>
                          <a:latin typeface="+mn-lt"/>
                          <a:ea typeface="+mn-ea"/>
                          <a:cs typeface="+mn-cs"/>
                        </a:rPr>
                        <a:t>List the accounts (with outstanding in </a:t>
                      </a:r>
                      <a:r>
                        <a:rPr lang="en-US" sz="2000" b="1" i="0" u="none" strike="noStrike" kern="1200" baseline="0" dirty="0">
                          <a:solidFill>
                            <a:schemeClr val="tx1"/>
                          </a:solidFill>
                          <a:latin typeface="+mn-lt"/>
                          <a:ea typeface="+mn-ea"/>
                          <a:cs typeface="+mn-cs"/>
                        </a:rPr>
                        <a:t>excess of Rs. 10 crore</a:t>
                      </a:r>
                      <a:r>
                        <a:rPr lang="en-US" sz="1800" b="0" i="0" u="none" strike="noStrike" kern="1200" baseline="0" dirty="0">
                          <a:solidFill>
                            <a:schemeClr val="tx1"/>
                          </a:solidFill>
                          <a:latin typeface="+mn-lt"/>
                          <a:ea typeface="+mn-ea"/>
                          <a:cs typeface="+mn-cs"/>
                        </a:rPr>
                        <a:t>) </a:t>
                      </a:r>
                      <a:r>
                        <a:rPr lang="en-US" sz="2000" b="0" i="0" u="none" strike="noStrike" kern="1200" baseline="0" dirty="0">
                          <a:solidFill>
                            <a:schemeClr val="tx1"/>
                          </a:solidFill>
                          <a:latin typeface="+mn-lt"/>
                          <a:ea typeface="+mn-ea"/>
                          <a:cs typeface="+mn-cs"/>
                        </a:rPr>
                        <a:t>which have either been downgraded or upgraded during the year and the reason thereof.</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lnSpc>
                          <a:spcPct val="100000"/>
                        </a:lnSpc>
                        <a:buFontTx/>
                        <a:buChar char="-"/>
                      </a:pPr>
                      <a:r>
                        <a:rPr lang="en-US" sz="1800" kern="1200" dirty="0">
                          <a:solidFill>
                            <a:schemeClr val="dk1"/>
                          </a:solidFill>
                          <a:latin typeface="+mn-lt"/>
                          <a:ea typeface="+mn-ea"/>
                          <a:cs typeface="+mn-cs"/>
                        </a:rPr>
                        <a:t>Downgraded &amp; Upgraded both the information to be reported here</a:t>
                      </a:r>
                    </a:p>
                    <a:p>
                      <a:pPr marL="285750" indent="-285750" algn="just">
                        <a:lnSpc>
                          <a:spcPct val="100000"/>
                        </a:lnSpc>
                        <a:buFontTx/>
                        <a:buChar char="-"/>
                      </a:pPr>
                      <a:r>
                        <a:rPr lang="en-US" sz="1800" kern="1200" dirty="0">
                          <a:solidFill>
                            <a:schemeClr val="dk1"/>
                          </a:solidFill>
                          <a:latin typeface="+mn-lt"/>
                          <a:ea typeface="+mn-ea"/>
                          <a:cs typeface="+mn-cs"/>
                        </a:rPr>
                        <a:t>Upgrading would need greater audit check for its accuracy</a:t>
                      </a:r>
                    </a:p>
                  </a:txBody>
                  <a:tcPr marL="61589" marR="61589" marT="30794" marB="30794"/>
                </a:tc>
                <a:extLst>
                  <a:ext uri="{0D108BD9-81ED-4DB2-BD59-A6C34878D82A}">
                    <a16:rowId xmlns:a16="http://schemas.microsoft.com/office/drawing/2014/main" val="1387008176"/>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533544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(f)  Asset Classification, Provisioning of Advances and Resolution of Stressed Assets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2"/>
          <a:ext cx="10728218" cy="5349524"/>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717955">
                  <a:extLst>
                    <a:ext uri="{9D8B030D-6E8A-4147-A177-3AD203B41FA5}">
                      <a16:colId xmlns:a16="http://schemas.microsoft.com/office/drawing/2014/main" val="2154681342"/>
                    </a:ext>
                  </a:extLst>
                </a:gridCol>
                <a:gridCol w="4815028">
                  <a:extLst>
                    <a:ext uri="{9D8B030D-6E8A-4147-A177-3AD203B41FA5}">
                      <a16:colId xmlns:a16="http://schemas.microsoft.com/office/drawing/2014/main" val="2974099357"/>
                    </a:ext>
                  </a:extLst>
                </a:gridCol>
              </a:tblGrid>
              <a:tr h="510111">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331174">
                <a:tc>
                  <a:txBody>
                    <a:bodyPr/>
                    <a:lstStyle/>
                    <a:p>
                      <a:pPr algn="just">
                        <a:lnSpc>
                          <a:spcPct val="100000"/>
                        </a:lnSpc>
                      </a:pPr>
                      <a:r>
                        <a:rPr lang="en-US" sz="1600" b="0" dirty="0"/>
                        <a:t>5 (f) (</a:t>
                      </a:r>
                      <a:r>
                        <a:rPr lang="en-US" sz="1600" b="0" dirty="0" err="1"/>
                        <a:t>i</a:t>
                      </a:r>
                      <a:r>
                        <a:rPr lang="en-US" sz="1600" b="0" dirty="0"/>
                        <a:t>) (f)</a:t>
                      </a:r>
                      <a:endParaRPr lang="en-IN" sz="1600" b="0" dirty="0"/>
                    </a:p>
                  </a:txBody>
                  <a:tcPr marL="61589" marR="61589" marT="30794" marB="30794"/>
                </a:tc>
                <a:tc>
                  <a:txBody>
                    <a:bodyPr/>
                    <a:lstStyle/>
                    <a:p>
                      <a:pPr algn="just">
                        <a:lnSpc>
                          <a:spcPct val="100000"/>
                        </a:lnSpc>
                      </a:pPr>
                      <a:r>
                        <a:rPr lang="en-US" sz="2000" b="0" i="0" u="none" strike="noStrike" kern="1200" baseline="0" dirty="0">
                          <a:solidFill>
                            <a:schemeClr val="tx1"/>
                          </a:solidFill>
                          <a:latin typeface="+mn-lt"/>
                          <a:ea typeface="+mn-ea"/>
                          <a:cs typeface="+mn-cs"/>
                        </a:rPr>
                        <a:t>Whether RBI guidelines on </a:t>
                      </a:r>
                      <a:r>
                        <a:rPr lang="en-US" sz="2000" b="1" i="0" u="none" strike="noStrike" kern="1200" baseline="0" dirty="0">
                          <a:solidFill>
                            <a:schemeClr val="tx1"/>
                          </a:solidFill>
                          <a:latin typeface="+mn-lt"/>
                          <a:ea typeface="+mn-ea"/>
                          <a:cs typeface="+mn-cs"/>
                        </a:rPr>
                        <a:t>income recognition and provisioning </a:t>
                      </a:r>
                      <a:r>
                        <a:rPr lang="en-US" sz="2000" b="0" i="0" u="none" strike="noStrike" kern="1200" baseline="0" dirty="0">
                          <a:solidFill>
                            <a:schemeClr val="tx1"/>
                          </a:solidFill>
                          <a:latin typeface="+mn-lt"/>
                          <a:ea typeface="+mn-ea"/>
                          <a:cs typeface="+mn-cs"/>
                        </a:rPr>
                        <a:t>have been followed.?</a:t>
                      </a:r>
                    </a:p>
                  </a:txBody>
                  <a:tcPr marL="61589" marR="61589" marT="30794" marB="30794"/>
                </a:tc>
                <a:tc>
                  <a:txBody>
                    <a:bodyPr/>
                    <a:lstStyle/>
                    <a:p>
                      <a:pPr marL="285750" indent="-285750" algn="just">
                        <a:lnSpc>
                          <a:spcPct val="100000"/>
                        </a:lnSpc>
                        <a:buFontTx/>
                        <a:buChar char="-"/>
                      </a:pPr>
                      <a:r>
                        <a:rPr lang="en-US" sz="1800" kern="1200" dirty="0">
                          <a:solidFill>
                            <a:schemeClr val="dk1"/>
                          </a:solidFill>
                          <a:latin typeface="+mn-lt"/>
                          <a:ea typeface="+mn-ea"/>
                          <a:cs typeface="+mn-cs"/>
                        </a:rPr>
                        <a:t>To confirm compliance of IRAC norms complied in this regard</a:t>
                      </a:r>
                    </a:p>
                    <a:p>
                      <a:pPr marL="285750" indent="-285750" algn="just">
                        <a:lnSpc>
                          <a:spcPct val="100000"/>
                        </a:lnSpc>
                        <a:buFontTx/>
                        <a:buChar char="-"/>
                      </a:pPr>
                      <a:r>
                        <a:rPr lang="en-US" sz="1800" kern="1200" dirty="0">
                          <a:solidFill>
                            <a:schemeClr val="dk1"/>
                          </a:solidFill>
                          <a:latin typeface="+mn-lt"/>
                          <a:ea typeface="+mn-ea"/>
                          <a:cs typeface="+mn-cs"/>
                        </a:rPr>
                        <a:t>To report deviation, if any</a:t>
                      </a:r>
                    </a:p>
                    <a:p>
                      <a:pPr marL="0" indent="0" algn="just">
                        <a:lnSpc>
                          <a:spcPct val="100000"/>
                        </a:lnSpc>
                        <a:buFontTx/>
                        <a:buNone/>
                      </a:pPr>
                      <a:endParaRPr lang="en-US" sz="1800" kern="1200" dirty="0">
                        <a:solidFill>
                          <a:schemeClr val="dk1"/>
                        </a:solidFill>
                        <a:latin typeface="+mn-lt"/>
                        <a:ea typeface="+mn-ea"/>
                        <a:cs typeface="+mn-cs"/>
                      </a:endParaRPr>
                    </a:p>
                    <a:p>
                      <a:pPr marL="0" indent="0" algn="just">
                        <a:lnSpc>
                          <a:spcPct val="100000"/>
                        </a:lnSpc>
                        <a:buFontTx/>
                        <a:buNone/>
                      </a:pPr>
                      <a:endParaRPr lang="en-US" sz="180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3694993117"/>
                  </a:ext>
                </a:extLst>
              </a:tr>
              <a:tr h="143740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b="0" dirty="0"/>
                        <a:t>5 (f) (ii) (a)</a:t>
                      </a:r>
                      <a:endParaRPr lang="en-IN" sz="1600" b="0" dirty="0"/>
                    </a:p>
                    <a:p>
                      <a:pPr algn="just">
                        <a:lnSpc>
                          <a:spcPct val="100000"/>
                        </a:lnSpc>
                      </a:pPr>
                      <a:endParaRPr lang="en-IN" sz="1600" b="0" dirty="0"/>
                    </a:p>
                  </a:txBody>
                  <a:tcPr marL="61589" marR="61589" marT="30794" marB="30794"/>
                </a:tc>
                <a:tc>
                  <a:txBody>
                    <a:bodyPr/>
                    <a:lstStyle/>
                    <a:p>
                      <a:pPr algn="just">
                        <a:lnSpc>
                          <a:spcPct val="100000"/>
                        </a:lnSpc>
                      </a:pPr>
                      <a:r>
                        <a:rPr lang="en-US" sz="2000" b="0" i="0" u="none" strike="noStrike" kern="1200" baseline="0" dirty="0">
                          <a:solidFill>
                            <a:schemeClr val="tx1"/>
                          </a:solidFill>
                          <a:latin typeface="+mn-lt"/>
                          <a:ea typeface="+mn-ea"/>
                          <a:cs typeface="+mn-cs"/>
                        </a:rPr>
                        <a:t>Whether the branch has reported account </a:t>
                      </a:r>
                      <a:r>
                        <a:rPr lang="en-US" sz="2000" b="1" i="0" u="none" strike="noStrike" kern="1200" baseline="0" dirty="0">
                          <a:solidFill>
                            <a:schemeClr val="tx1"/>
                          </a:solidFill>
                          <a:latin typeface="+mn-lt"/>
                          <a:ea typeface="+mn-ea"/>
                          <a:cs typeface="+mn-cs"/>
                        </a:rPr>
                        <a:t>restructured</a:t>
                      </a:r>
                      <a:r>
                        <a:rPr lang="en-US" sz="2000" b="0" i="0" u="none" strike="noStrike" kern="1200" baseline="0" dirty="0">
                          <a:solidFill>
                            <a:schemeClr val="tx1"/>
                          </a:solidFill>
                          <a:latin typeface="+mn-lt"/>
                          <a:ea typeface="+mn-ea"/>
                          <a:cs typeface="+mn-cs"/>
                        </a:rPr>
                        <a:t> or rephased during the year to Controlling Authority of the bank?</a:t>
                      </a:r>
                    </a:p>
                  </a:txBody>
                  <a:tcPr marL="61589" marR="61589" marT="30794" marB="30794"/>
                </a:tc>
                <a:tc>
                  <a:txBody>
                    <a:bodyPr/>
                    <a:lstStyle/>
                    <a:p>
                      <a:pPr marL="285750" indent="-285750" algn="just">
                        <a:lnSpc>
                          <a:spcPct val="100000"/>
                        </a:lnSpc>
                        <a:buFontTx/>
                        <a:buChar char="-"/>
                      </a:pPr>
                      <a:r>
                        <a:rPr lang="en-US" sz="1800" kern="1200" dirty="0">
                          <a:solidFill>
                            <a:schemeClr val="dk1"/>
                          </a:solidFill>
                          <a:latin typeface="+mn-lt"/>
                          <a:ea typeface="+mn-ea"/>
                          <a:cs typeface="+mn-cs"/>
                        </a:rPr>
                        <a:t>Yes / No</a:t>
                      </a:r>
                    </a:p>
                    <a:p>
                      <a:pPr marL="285750" indent="-285750" algn="just">
                        <a:lnSpc>
                          <a:spcPct val="100000"/>
                        </a:lnSpc>
                        <a:buFontTx/>
                        <a:buChar char="-"/>
                      </a:pPr>
                      <a:r>
                        <a:rPr lang="en-US" sz="1800" kern="1200" dirty="0">
                          <a:solidFill>
                            <a:schemeClr val="dk1"/>
                          </a:solidFill>
                          <a:latin typeface="+mn-lt"/>
                          <a:ea typeface="+mn-ea"/>
                          <a:cs typeface="+mn-cs"/>
                        </a:rPr>
                        <a:t>To comment, if not reported</a:t>
                      </a:r>
                    </a:p>
                  </a:txBody>
                  <a:tcPr marL="61589" marR="61589" marT="30794" marB="30794"/>
                </a:tc>
                <a:extLst>
                  <a:ext uri="{0D108BD9-81ED-4DB2-BD59-A6C34878D82A}">
                    <a16:rowId xmlns:a16="http://schemas.microsoft.com/office/drawing/2014/main" val="1387008176"/>
                  </a:ext>
                </a:extLst>
              </a:tr>
              <a:tr h="1927893">
                <a:tc>
                  <a:txBody>
                    <a:bodyPr/>
                    <a:lstStyle/>
                    <a:p>
                      <a:pPr algn="just">
                        <a:lnSpc>
                          <a:spcPct val="100000"/>
                        </a:lnSpc>
                      </a:pPr>
                      <a:r>
                        <a:rPr lang="en-US" sz="1600" b="0" dirty="0"/>
                        <a:t>5 (f) (ii) (b)</a:t>
                      </a:r>
                      <a:endParaRPr lang="en-IN" sz="1600" b="0" dirty="0"/>
                    </a:p>
                  </a:txBody>
                  <a:tcPr marL="61589" marR="61589" marT="30794" marB="30794"/>
                </a:tc>
                <a:tc>
                  <a:txBody>
                    <a:bodyPr/>
                    <a:lstStyle/>
                    <a:p>
                      <a:pPr algn="just">
                        <a:lnSpc>
                          <a:spcPct val="100000"/>
                        </a:lnSpc>
                      </a:pPr>
                      <a:r>
                        <a:rPr lang="en-US" sz="2000" b="0" i="0" u="none" strike="noStrike" kern="1200" baseline="0" dirty="0">
                          <a:solidFill>
                            <a:schemeClr val="tx1"/>
                          </a:solidFill>
                          <a:latin typeface="+mn-lt"/>
                          <a:ea typeface="+mn-ea"/>
                          <a:cs typeface="+mn-cs"/>
                        </a:rPr>
                        <a:t>Whether the </a:t>
                      </a:r>
                      <a:r>
                        <a:rPr lang="en-US" sz="2000" b="1" i="0" u="none" strike="noStrike" kern="1200" baseline="0" dirty="0">
                          <a:solidFill>
                            <a:schemeClr val="tx1"/>
                          </a:solidFill>
                          <a:latin typeface="+mn-lt"/>
                          <a:ea typeface="+mn-ea"/>
                          <a:cs typeface="+mn-cs"/>
                        </a:rPr>
                        <a:t>RBI guidelines for restructuring </a:t>
                      </a:r>
                      <a:r>
                        <a:rPr lang="en-US" sz="2000" b="0" i="0" u="none" strike="noStrike" kern="1200" baseline="0" dirty="0">
                          <a:solidFill>
                            <a:schemeClr val="tx1"/>
                          </a:solidFill>
                          <a:latin typeface="+mn-lt"/>
                          <a:ea typeface="+mn-ea"/>
                          <a:cs typeface="+mn-cs"/>
                        </a:rPr>
                        <a:t>on all such cases have been followed.</a:t>
                      </a:r>
                    </a:p>
                  </a:txBody>
                  <a:tcPr marL="61589" marR="61589" marT="30794" marB="30794"/>
                </a:tc>
                <a:tc>
                  <a:txBody>
                    <a:bodyPr/>
                    <a:lstStyle/>
                    <a:p>
                      <a:pPr marL="285750" indent="-285750" algn="just">
                        <a:lnSpc>
                          <a:spcPct val="100000"/>
                        </a:lnSpc>
                        <a:buFontTx/>
                        <a:buChar char="-"/>
                      </a:pPr>
                      <a:r>
                        <a:rPr lang="en-US" sz="1800" b="1" kern="1200" dirty="0">
                          <a:solidFill>
                            <a:schemeClr val="dk1"/>
                          </a:solidFill>
                          <a:latin typeface="+mn-lt"/>
                          <a:ea typeface="+mn-ea"/>
                          <a:cs typeface="+mn-cs"/>
                        </a:rPr>
                        <a:t>Review various guidelines of RBI and HO with respect to restructuring including special packages of RBI for restructuring permitted due to COVID related stress</a:t>
                      </a:r>
                    </a:p>
                    <a:p>
                      <a:pPr marL="0" indent="0" algn="just">
                        <a:lnSpc>
                          <a:spcPct val="100000"/>
                        </a:lnSpc>
                        <a:buFontTx/>
                        <a:buNone/>
                      </a:pPr>
                      <a:endParaRPr lang="en-US" sz="1800" kern="1200" dirty="0">
                        <a:solidFill>
                          <a:schemeClr val="dk1"/>
                        </a:solidFill>
                        <a:latin typeface="+mn-lt"/>
                        <a:ea typeface="+mn-ea"/>
                        <a:cs typeface="+mn-cs"/>
                      </a:endParaRPr>
                    </a:p>
                    <a:p>
                      <a:pPr marL="0" indent="0" algn="just">
                        <a:lnSpc>
                          <a:spcPct val="100000"/>
                        </a:lnSpc>
                        <a:buFontTx/>
                        <a:buNone/>
                      </a:pPr>
                      <a:endParaRPr lang="en-US" sz="180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1214011624"/>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0043362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(f)  Asset Classification, Provisioning of Advances and Resolution of Stressed Assets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3"/>
          <a:ext cx="10728218" cy="5314557"/>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717955">
                  <a:extLst>
                    <a:ext uri="{9D8B030D-6E8A-4147-A177-3AD203B41FA5}">
                      <a16:colId xmlns:a16="http://schemas.microsoft.com/office/drawing/2014/main" val="2154681342"/>
                    </a:ext>
                  </a:extLst>
                </a:gridCol>
                <a:gridCol w="4815028">
                  <a:extLst>
                    <a:ext uri="{9D8B030D-6E8A-4147-A177-3AD203B41FA5}">
                      <a16:colId xmlns:a16="http://schemas.microsoft.com/office/drawing/2014/main" val="2974099357"/>
                    </a:ext>
                  </a:extLst>
                </a:gridCol>
              </a:tblGrid>
              <a:tr h="529370">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108879">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5 (f) (ii) (c)</a:t>
                      </a:r>
                      <a:endParaRPr lang="en-IN" sz="1600" b="0" dirty="0"/>
                    </a:p>
                    <a:p>
                      <a:pPr algn="just">
                        <a:lnSpc>
                          <a:spcPct val="150000"/>
                        </a:lnSpc>
                      </a:pPr>
                      <a:endParaRPr lang="en-IN" sz="1600" b="0" dirty="0"/>
                    </a:p>
                  </a:txBody>
                  <a:tcPr marL="61589" marR="61589" marT="30794" marB="30794"/>
                </a:tc>
                <a:tc>
                  <a:txBody>
                    <a:bodyPr/>
                    <a:lstStyle/>
                    <a:p>
                      <a:pPr algn="just">
                        <a:lnSpc>
                          <a:spcPct val="100000"/>
                        </a:lnSpc>
                      </a:pPr>
                      <a:r>
                        <a:rPr lang="en-US" sz="2000" b="0" i="0" u="none" strike="noStrike" kern="1200" baseline="0" dirty="0">
                          <a:solidFill>
                            <a:schemeClr val="tx1"/>
                          </a:solidFill>
                          <a:latin typeface="+mn-lt"/>
                          <a:ea typeface="+mn-ea"/>
                          <a:cs typeface="+mn-cs"/>
                        </a:rPr>
                        <a:t>Whether the branch complies with the regulatory stance for resolution of stressed assets, including the compliance with board approved policies in this regard, tracking/reporting of defaults for resolution purposes among others?</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buFontTx/>
                        <a:buChar char="-"/>
                      </a:pPr>
                      <a:r>
                        <a:rPr lang="en-US" sz="1800" kern="1200" dirty="0">
                          <a:solidFill>
                            <a:schemeClr val="dk1"/>
                          </a:solidFill>
                          <a:latin typeface="+mn-lt"/>
                          <a:ea typeface="+mn-ea"/>
                          <a:cs typeface="+mn-cs"/>
                        </a:rPr>
                        <a:t>To enquire about account that has exposure of Rs. 2000 Crore and above</a:t>
                      </a:r>
                    </a:p>
                    <a:p>
                      <a:pPr marL="285750" indent="-285750" algn="just">
                        <a:buFontTx/>
                        <a:buChar char="-"/>
                      </a:pPr>
                      <a:r>
                        <a:rPr lang="en-US" sz="1800" kern="1200" dirty="0">
                          <a:solidFill>
                            <a:schemeClr val="dk1"/>
                          </a:solidFill>
                          <a:latin typeface="+mn-lt"/>
                          <a:ea typeface="+mn-ea"/>
                          <a:cs typeface="+mn-cs"/>
                        </a:rPr>
                        <a:t>If yes, ensure prompt reporting under CRILC.</a:t>
                      </a:r>
                    </a:p>
                    <a:p>
                      <a:pPr marL="285750" indent="-285750" algn="just">
                        <a:buFontTx/>
                        <a:buChar char="-"/>
                      </a:pPr>
                      <a:r>
                        <a:rPr lang="en-US" sz="1800" kern="1200" dirty="0">
                          <a:solidFill>
                            <a:schemeClr val="dk1"/>
                          </a:solidFill>
                          <a:latin typeface="+mn-lt"/>
                          <a:ea typeface="+mn-ea"/>
                          <a:cs typeface="+mn-cs"/>
                        </a:rPr>
                        <a:t>To report in case such account is under SMA category for 180 days continuously </a:t>
                      </a:r>
                    </a:p>
                  </a:txBody>
                  <a:tcPr marL="61589" marR="61589" marT="30794" marB="30794"/>
                </a:tc>
                <a:extLst>
                  <a:ext uri="{0D108BD9-81ED-4DB2-BD59-A6C34878D82A}">
                    <a16:rowId xmlns:a16="http://schemas.microsoft.com/office/drawing/2014/main" val="1387008176"/>
                  </a:ext>
                </a:extLst>
              </a:tr>
              <a:tr h="1056405">
                <a:tc>
                  <a:txBody>
                    <a:bodyPr/>
                    <a:lstStyle/>
                    <a:p>
                      <a:pPr algn="just">
                        <a:lnSpc>
                          <a:spcPct val="150000"/>
                        </a:lnSpc>
                      </a:pPr>
                      <a:r>
                        <a:rPr lang="en-US" sz="1600" b="0" dirty="0"/>
                        <a:t>5 (f) (iii) (a)</a:t>
                      </a:r>
                      <a:endParaRPr lang="en-IN" sz="1600" b="0" dirty="0"/>
                    </a:p>
                  </a:txBody>
                  <a:tcPr marL="61589" marR="61589" marT="30794" marB="30794"/>
                </a:tc>
                <a:tc>
                  <a:txBody>
                    <a:bodyPr/>
                    <a:lstStyle/>
                    <a:p>
                      <a:pPr algn="just">
                        <a:lnSpc>
                          <a:spcPct val="100000"/>
                        </a:lnSpc>
                      </a:pPr>
                      <a:r>
                        <a:rPr lang="en-US" sz="2000" b="0" i="0" u="none" strike="noStrike" kern="1200" baseline="0" dirty="0">
                          <a:solidFill>
                            <a:schemeClr val="tx1"/>
                          </a:solidFill>
                          <a:latin typeface="+mn-lt"/>
                          <a:ea typeface="+mn-ea"/>
                          <a:cs typeface="+mn-cs"/>
                        </a:rPr>
                        <a:t>Whether the upgradations in non-performing advances is in line with the norms of Reserve Bank of India</a:t>
                      </a:r>
                    </a:p>
                  </a:txBody>
                  <a:tcPr marL="61589" marR="61589" marT="30794" marB="30794"/>
                </a:tc>
                <a:tc>
                  <a:txBody>
                    <a:bodyPr/>
                    <a:lstStyle/>
                    <a:p>
                      <a:pPr marL="285750" indent="-285750" algn="just">
                        <a:buFontTx/>
                        <a:buChar char="-"/>
                      </a:pPr>
                      <a:r>
                        <a:rPr lang="en-US" sz="1800" kern="1200" dirty="0">
                          <a:solidFill>
                            <a:schemeClr val="dk1"/>
                          </a:solidFill>
                          <a:latin typeface="+mn-lt"/>
                          <a:ea typeface="+mn-ea"/>
                          <a:cs typeface="+mn-cs"/>
                        </a:rPr>
                        <a:t>Any deviation to be reported here</a:t>
                      </a:r>
                    </a:p>
                    <a:p>
                      <a:pPr marL="285750" indent="-285750" algn="just">
                        <a:buFontTx/>
                        <a:buChar char="-"/>
                      </a:pPr>
                      <a:r>
                        <a:rPr lang="en-US" sz="1800" kern="1200" dirty="0">
                          <a:solidFill>
                            <a:schemeClr val="dk1"/>
                          </a:solidFill>
                          <a:latin typeface="+mn-lt"/>
                          <a:ea typeface="+mn-ea"/>
                          <a:cs typeface="+mn-cs"/>
                        </a:rPr>
                        <a:t>However, appropriate MOC should be suggested, if warranted</a:t>
                      </a:r>
                    </a:p>
                  </a:txBody>
                  <a:tcPr marL="61589" marR="61589" marT="30794" marB="30794"/>
                </a:tc>
                <a:extLst>
                  <a:ext uri="{0D108BD9-81ED-4DB2-BD59-A6C34878D82A}">
                    <a16:rowId xmlns:a16="http://schemas.microsoft.com/office/drawing/2014/main" val="3681497748"/>
                  </a:ext>
                </a:extLst>
              </a:tr>
              <a:tr h="1511929">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5 (f) (iii) (b)</a:t>
                      </a:r>
                      <a:endParaRPr lang="en-IN" sz="1600" b="0" dirty="0"/>
                    </a:p>
                  </a:txBody>
                  <a:tcPr marL="61589" marR="61589" marT="30794" marB="30794"/>
                </a:tc>
                <a:tc>
                  <a:txBody>
                    <a:bodyPr/>
                    <a:lstStyle/>
                    <a:p>
                      <a:pPr algn="just">
                        <a:lnSpc>
                          <a:spcPct val="100000"/>
                        </a:lnSpc>
                      </a:pPr>
                      <a:r>
                        <a:rPr lang="en-US" sz="2000" b="0" i="0" u="none" strike="noStrike" kern="1200" baseline="0" dirty="0">
                          <a:solidFill>
                            <a:schemeClr val="tx1"/>
                          </a:solidFill>
                          <a:latin typeface="+mn-lt"/>
                          <a:ea typeface="+mn-ea"/>
                          <a:cs typeface="+mn-cs"/>
                        </a:rPr>
                        <a:t>Where the auditor disagree with upgradation of accounts? If yes, give reasons thereof.</a:t>
                      </a:r>
                    </a:p>
                  </a:txBody>
                  <a:tcPr marL="61589" marR="61589" marT="30794" marB="30794"/>
                </a:tc>
                <a:tc>
                  <a:txBody>
                    <a:bodyPr/>
                    <a:lstStyle/>
                    <a:p>
                      <a:pPr marL="285750" indent="-285750" algn="just">
                        <a:buFontTx/>
                        <a:buChar char="-"/>
                      </a:pPr>
                      <a:r>
                        <a:rPr lang="en-US" sz="1800" kern="1200" dirty="0">
                          <a:solidFill>
                            <a:schemeClr val="dk1"/>
                          </a:solidFill>
                          <a:latin typeface="+mn-lt"/>
                          <a:ea typeface="+mn-ea"/>
                          <a:cs typeface="+mn-cs"/>
                        </a:rPr>
                        <a:t>MOC to be suggested in such cases</a:t>
                      </a:r>
                    </a:p>
                    <a:p>
                      <a:pPr marL="285750" indent="-285750" algn="just">
                        <a:buFontTx/>
                        <a:buChar char="-"/>
                      </a:pPr>
                      <a:r>
                        <a:rPr lang="en-US" sz="1800" kern="1200" dirty="0">
                          <a:solidFill>
                            <a:schemeClr val="dk1"/>
                          </a:solidFill>
                          <a:latin typeface="+mn-lt"/>
                          <a:ea typeface="+mn-ea"/>
                          <a:cs typeface="+mn-cs"/>
                        </a:rPr>
                        <a:t>Reasons for such disagreement should be reported here</a:t>
                      </a:r>
                    </a:p>
                  </a:txBody>
                  <a:tcPr marL="61589" marR="61589" marT="30794" marB="30794"/>
                </a:tc>
                <a:extLst>
                  <a:ext uri="{0D108BD9-81ED-4DB2-BD59-A6C34878D82A}">
                    <a16:rowId xmlns:a16="http://schemas.microsoft.com/office/drawing/2014/main" val="3452601564"/>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7068172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(f)  Asset Classification, Provisioning of Advances and Resolution of Stressed Assets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643467" y="1412492"/>
          <a:ext cx="11098812" cy="5399517"/>
        </p:xfrm>
        <a:graphic>
          <a:graphicData uri="http://schemas.openxmlformats.org/drawingml/2006/table">
            <a:tbl>
              <a:tblPr firstRow="1" bandRow="1">
                <a:tableStyleId>{5C22544A-7EE6-4342-B048-85BDC9FD1C3A}</a:tableStyleId>
              </a:tblPr>
              <a:tblGrid>
                <a:gridCol w="1236523">
                  <a:extLst>
                    <a:ext uri="{9D8B030D-6E8A-4147-A177-3AD203B41FA5}">
                      <a16:colId xmlns:a16="http://schemas.microsoft.com/office/drawing/2014/main" val="1301564388"/>
                    </a:ext>
                  </a:extLst>
                </a:gridCol>
                <a:gridCol w="4880931">
                  <a:extLst>
                    <a:ext uri="{9D8B030D-6E8A-4147-A177-3AD203B41FA5}">
                      <a16:colId xmlns:a16="http://schemas.microsoft.com/office/drawing/2014/main" val="2154681342"/>
                    </a:ext>
                  </a:extLst>
                </a:gridCol>
                <a:gridCol w="4981358">
                  <a:extLst>
                    <a:ext uri="{9D8B030D-6E8A-4147-A177-3AD203B41FA5}">
                      <a16:colId xmlns:a16="http://schemas.microsoft.com/office/drawing/2014/main" val="2974099357"/>
                    </a:ext>
                  </a:extLst>
                </a:gridCol>
              </a:tblGrid>
              <a:tr h="540751">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727419">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5 (f) (v)</a:t>
                      </a:r>
                      <a:endParaRPr lang="en-IN" sz="1600" b="0" dirty="0"/>
                    </a:p>
                  </a:txBody>
                  <a:tcPr marL="61589" marR="61589" marT="30794" marB="30794"/>
                </a:tc>
                <a:tc>
                  <a:txBody>
                    <a:bodyPr/>
                    <a:lstStyle/>
                    <a:p>
                      <a:pPr algn="just">
                        <a:lnSpc>
                          <a:spcPct val="100000"/>
                        </a:lnSpc>
                      </a:pPr>
                      <a:r>
                        <a:rPr lang="en-US" sz="2000" b="0" i="0" u="none" strike="noStrike" kern="1200" baseline="0" dirty="0">
                          <a:solidFill>
                            <a:schemeClr val="tx1"/>
                          </a:solidFill>
                          <a:latin typeface="+mn-lt"/>
                          <a:ea typeface="+mn-ea"/>
                          <a:cs typeface="+mn-cs"/>
                        </a:rPr>
                        <a:t>Whether there are any accounts wherein process under </a:t>
                      </a:r>
                      <a:r>
                        <a:rPr lang="en-US" sz="2000" b="1" i="0" u="none" strike="noStrike" kern="1200" baseline="0" dirty="0">
                          <a:solidFill>
                            <a:schemeClr val="tx1"/>
                          </a:solidFill>
                          <a:latin typeface="+mn-lt"/>
                          <a:ea typeface="+mn-ea"/>
                          <a:cs typeface="+mn-cs"/>
                        </a:rPr>
                        <a:t>IBC is mandated </a:t>
                      </a:r>
                      <a:r>
                        <a:rPr lang="en-US" sz="2000" b="0" i="0" u="none" strike="noStrike" kern="1200" baseline="0" dirty="0">
                          <a:solidFill>
                            <a:schemeClr val="tx1"/>
                          </a:solidFill>
                          <a:latin typeface="+mn-lt"/>
                          <a:ea typeface="+mn-ea"/>
                          <a:cs typeface="+mn-cs"/>
                        </a:rPr>
                        <a:t>but not initiated by the branch?</a:t>
                      </a:r>
                    </a:p>
                    <a:p>
                      <a:pPr algn="just">
                        <a:lnSpc>
                          <a:spcPct val="100000"/>
                        </a:lnSpc>
                      </a:pPr>
                      <a:r>
                        <a:rPr lang="en-US" sz="2000" b="0" i="0" u="none" strike="noStrike" kern="1200" baseline="0" dirty="0">
                          <a:solidFill>
                            <a:schemeClr val="tx1"/>
                          </a:solidFill>
                          <a:latin typeface="+mn-lt"/>
                          <a:ea typeface="+mn-ea"/>
                          <a:cs typeface="+mn-cs"/>
                        </a:rPr>
                        <a:t>Whether there are any borrowers at the branch against whom the process of </a:t>
                      </a:r>
                      <a:r>
                        <a:rPr lang="en-US" sz="2000" b="1" i="0" u="none" strike="noStrike" kern="1200" baseline="0" dirty="0">
                          <a:solidFill>
                            <a:schemeClr val="tx1"/>
                          </a:solidFill>
                          <a:latin typeface="+mn-lt"/>
                          <a:ea typeface="+mn-ea"/>
                          <a:cs typeface="+mn-cs"/>
                        </a:rPr>
                        <a:t>IBC is initiated </a:t>
                      </a:r>
                      <a:r>
                        <a:rPr lang="en-US" sz="2000" b="0" i="0" u="none" strike="noStrike" kern="1200" baseline="0" dirty="0">
                          <a:solidFill>
                            <a:schemeClr val="tx1"/>
                          </a:solidFill>
                          <a:latin typeface="+mn-lt"/>
                          <a:ea typeface="+mn-ea"/>
                          <a:cs typeface="+mn-cs"/>
                        </a:rPr>
                        <a:t>by any of the creditors including bank? If yes, provide the list of such accounts and comment on the adequacy of provision made thereto?</a:t>
                      </a:r>
                    </a:p>
                  </a:txBody>
                  <a:tcPr marL="61589" marR="61589" marT="30794" marB="30794"/>
                </a:tc>
                <a:tc>
                  <a:txBody>
                    <a:bodyPr/>
                    <a:lstStyle/>
                    <a:p>
                      <a:pPr marL="285750" indent="-285750" algn="just">
                        <a:buFontTx/>
                        <a:buChar char="-"/>
                      </a:pPr>
                      <a:r>
                        <a:rPr lang="en-US" sz="1800" b="1" kern="1200" dirty="0">
                          <a:solidFill>
                            <a:schemeClr val="dk1"/>
                          </a:solidFill>
                          <a:latin typeface="+mn-lt"/>
                          <a:ea typeface="+mn-ea"/>
                          <a:cs typeface="+mn-cs"/>
                        </a:rPr>
                        <a:t>For FY 2020-21 this was not applicable since forbearance was permitted by RBI</a:t>
                      </a:r>
                    </a:p>
                    <a:p>
                      <a:pPr marL="285750" indent="-285750" algn="just">
                        <a:buFontTx/>
                        <a:buChar char="-"/>
                      </a:pPr>
                      <a:endParaRPr lang="en-US" sz="1800" b="1" kern="1200" dirty="0">
                        <a:solidFill>
                          <a:schemeClr val="dk1"/>
                        </a:solidFill>
                        <a:latin typeface="+mn-lt"/>
                        <a:ea typeface="+mn-ea"/>
                        <a:cs typeface="+mn-cs"/>
                      </a:endParaRPr>
                    </a:p>
                    <a:p>
                      <a:pPr marL="285750" indent="-285750" algn="just">
                        <a:buFontTx/>
                        <a:buChar char="-"/>
                      </a:pPr>
                      <a:r>
                        <a:rPr lang="en-US" sz="1800" b="0" kern="1200" dirty="0">
                          <a:solidFill>
                            <a:schemeClr val="dk1"/>
                          </a:solidFill>
                          <a:latin typeface="+mn-lt"/>
                          <a:ea typeface="+mn-ea"/>
                          <a:cs typeface="+mn-cs"/>
                        </a:rPr>
                        <a:t>To identify the accounts wherein the IBC process is initiated</a:t>
                      </a:r>
                    </a:p>
                    <a:p>
                      <a:pPr marL="285750" indent="-285750" algn="just">
                        <a:buFontTx/>
                        <a:buChar char="-"/>
                      </a:pPr>
                      <a:r>
                        <a:rPr lang="en-US" sz="1800" b="0" kern="1200" dirty="0">
                          <a:solidFill>
                            <a:schemeClr val="dk1"/>
                          </a:solidFill>
                          <a:latin typeface="+mn-lt"/>
                          <a:ea typeface="+mn-ea"/>
                          <a:cs typeface="+mn-cs"/>
                        </a:rPr>
                        <a:t>To comment on adequacy of provision on that accounts</a:t>
                      </a:r>
                    </a:p>
                  </a:txBody>
                  <a:tcPr marL="61589" marR="61589" marT="30794" marB="30794"/>
                </a:tc>
                <a:extLst>
                  <a:ext uri="{0D108BD9-81ED-4DB2-BD59-A6C34878D82A}">
                    <a16:rowId xmlns:a16="http://schemas.microsoft.com/office/drawing/2014/main" val="2411680544"/>
                  </a:ext>
                </a:extLst>
              </a:tr>
              <a:tr h="2043694">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5 (f) (vi)</a:t>
                      </a:r>
                      <a:endParaRPr lang="en-IN" sz="1600" b="0" dirty="0"/>
                    </a:p>
                  </a:txBody>
                  <a:tcPr marL="61589" marR="61589" marT="30794" marB="30794"/>
                </a:tc>
                <a:tc>
                  <a:txBody>
                    <a:bodyPr/>
                    <a:lstStyle/>
                    <a:p>
                      <a:pPr marL="457200" indent="-457200" algn="just">
                        <a:lnSpc>
                          <a:spcPct val="100000"/>
                        </a:lnSpc>
                        <a:buAutoNum type="alphaLcParenR"/>
                      </a:pPr>
                      <a:r>
                        <a:rPr lang="en-US" sz="2000" b="0" i="0" u="none" strike="noStrike" kern="1200" baseline="0" dirty="0">
                          <a:solidFill>
                            <a:schemeClr val="tx1"/>
                          </a:solidFill>
                          <a:latin typeface="+mn-lt"/>
                          <a:ea typeface="+mn-ea"/>
                          <a:cs typeface="+mn-cs"/>
                        </a:rPr>
                        <a:t>Have appropriate claims for </a:t>
                      </a:r>
                      <a:r>
                        <a:rPr lang="en-US" sz="2000" b="1" i="0" u="none" strike="noStrike" kern="1200" baseline="0" dirty="0">
                          <a:solidFill>
                            <a:schemeClr val="tx1"/>
                          </a:solidFill>
                          <a:latin typeface="+mn-lt"/>
                          <a:ea typeface="+mn-ea"/>
                          <a:cs typeface="+mn-cs"/>
                        </a:rPr>
                        <a:t>credit guarantee </a:t>
                      </a:r>
                      <a:r>
                        <a:rPr lang="en-US" sz="2000" b="0" i="0" u="none" strike="noStrike" kern="1200" baseline="0" dirty="0">
                          <a:solidFill>
                            <a:schemeClr val="tx1"/>
                          </a:solidFill>
                          <a:latin typeface="+mn-lt"/>
                          <a:ea typeface="+mn-ea"/>
                          <a:cs typeface="+mn-cs"/>
                        </a:rPr>
                        <a:t>(ECGC and others), if any, been duly lodged and settled?</a:t>
                      </a:r>
                    </a:p>
                    <a:p>
                      <a:pPr marL="457200" indent="-457200" algn="just">
                        <a:lnSpc>
                          <a:spcPct val="100000"/>
                        </a:lnSpc>
                        <a:buAutoNum type="alphaLcParenR"/>
                      </a:pPr>
                      <a:r>
                        <a:rPr lang="en-US" sz="2000" b="0" i="0" u="none" strike="noStrike" kern="1200" baseline="0" dirty="0">
                          <a:solidFill>
                            <a:schemeClr val="tx1"/>
                          </a:solidFill>
                          <a:latin typeface="+mn-lt"/>
                          <a:ea typeface="+mn-ea"/>
                          <a:cs typeface="+mn-cs"/>
                        </a:rPr>
                        <a:t>Give details of </a:t>
                      </a:r>
                      <a:r>
                        <a:rPr lang="en-US" sz="2000" b="1" i="0" u="none" strike="noStrike" kern="1200" baseline="0" dirty="0">
                          <a:solidFill>
                            <a:schemeClr val="tx1"/>
                          </a:solidFill>
                          <a:latin typeface="+mn-lt"/>
                          <a:ea typeface="+mn-ea"/>
                          <a:cs typeface="+mn-cs"/>
                        </a:rPr>
                        <a:t>claims rejected</a:t>
                      </a:r>
                      <a:r>
                        <a:rPr lang="en-US" sz="2000" b="0" i="0" u="none" strike="noStrike" kern="1200" baseline="0" dirty="0">
                          <a:solidFill>
                            <a:schemeClr val="tx1"/>
                          </a:solidFill>
                          <a:latin typeface="+mn-lt"/>
                          <a:ea typeface="+mn-ea"/>
                          <a:cs typeface="+mn-cs"/>
                        </a:rPr>
                        <a:t>? (As per the given table)</a:t>
                      </a:r>
                    </a:p>
                  </a:txBody>
                  <a:tcPr marL="61589" marR="61589" marT="30794" marB="30794"/>
                </a:tc>
                <a:tc>
                  <a:txBody>
                    <a:bodyPr/>
                    <a:lstStyle/>
                    <a:p>
                      <a:pPr marL="285750" indent="-285750" algn="just">
                        <a:buFontTx/>
                        <a:buChar char="-"/>
                      </a:pP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66971168"/>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graphicFrame>
        <p:nvGraphicFramePr>
          <p:cNvPr id="6" name="Table 6">
            <a:extLst>
              <a:ext uri="{FF2B5EF4-FFF2-40B4-BE49-F238E27FC236}">
                <a16:creationId xmlns:a16="http://schemas.microsoft.com/office/drawing/2014/main" id="{13A243A2-1DCC-43DA-9A48-23D83E023AB0}"/>
              </a:ext>
            </a:extLst>
          </p:cNvPr>
          <p:cNvGraphicFramePr>
            <a:graphicFrameLocks noGrp="1"/>
          </p:cNvGraphicFramePr>
          <p:nvPr/>
        </p:nvGraphicFramePr>
        <p:xfrm>
          <a:off x="7037492" y="4938660"/>
          <a:ext cx="4511040" cy="1285240"/>
        </p:xfrm>
        <a:graphic>
          <a:graphicData uri="http://schemas.openxmlformats.org/drawingml/2006/table">
            <a:tbl>
              <a:tblPr firstRow="1" bandRow="1">
                <a:tableStyleId>{5C22544A-7EE6-4342-B048-85BDC9FD1C3A}</a:tableStyleId>
              </a:tblPr>
              <a:tblGrid>
                <a:gridCol w="1503680">
                  <a:extLst>
                    <a:ext uri="{9D8B030D-6E8A-4147-A177-3AD203B41FA5}">
                      <a16:colId xmlns:a16="http://schemas.microsoft.com/office/drawing/2014/main" val="223221795"/>
                    </a:ext>
                  </a:extLst>
                </a:gridCol>
                <a:gridCol w="1503680">
                  <a:extLst>
                    <a:ext uri="{9D8B030D-6E8A-4147-A177-3AD203B41FA5}">
                      <a16:colId xmlns:a16="http://schemas.microsoft.com/office/drawing/2014/main" val="1464056126"/>
                    </a:ext>
                  </a:extLst>
                </a:gridCol>
                <a:gridCol w="1503680">
                  <a:extLst>
                    <a:ext uri="{9D8B030D-6E8A-4147-A177-3AD203B41FA5}">
                      <a16:colId xmlns:a16="http://schemas.microsoft.com/office/drawing/2014/main" val="2324565290"/>
                    </a:ext>
                  </a:extLst>
                </a:gridCol>
              </a:tblGrid>
              <a:tr h="370840">
                <a:tc>
                  <a:txBody>
                    <a:bodyPr/>
                    <a:lstStyle/>
                    <a:p>
                      <a:r>
                        <a:rPr lang="en-US" dirty="0"/>
                        <a:t>Particulars</a:t>
                      </a:r>
                      <a:endParaRPr lang="en-IN" dirty="0"/>
                    </a:p>
                  </a:txBody>
                  <a:tcPr/>
                </a:tc>
                <a:tc>
                  <a:txBody>
                    <a:bodyPr/>
                    <a:lstStyle/>
                    <a:p>
                      <a:r>
                        <a:rPr lang="en-US" dirty="0"/>
                        <a:t>Number</a:t>
                      </a:r>
                      <a:endParaRPr lang="en-IN" dirty="0"/>
                    </a:p>
                  </a:txBody>
                  <a:tcPr/>
                </a:tc>
                <a:tc>
                  <a:txBody>
                    <a:bodyPr/>
                    <a:lstStyle/>
                    <a:p>
                      <a:r>
                        <a:rPr lang="en-US" dirty="0"/>
                        <a:t>Amount</a:t>
                      </a:r>
                      <a:endParaRPr lang="en-IN" dirty="0"/>
                    </a:p>
                  </a:txBody>
                  <a:tcPr/>
                </a:tc>
                <a:extLst>
                  <a:ext uri="{0D108BD9-81ED-4DB2-BD59-A6C34878D82A}">
                    <a16:rowId xmlns:a16="http://schemas.microsoft.com/office/drawing/2014/main" val="858219770"/>
                  </a:ext>
                </a:extLst>
              </a:tr>
              <a:tr h="370840">
                <a:tc>
                  <a:txBody>
                    <a:bodyPr/>
                    <a:lstStyle/>
                    <a:p>
                      <a:r>
                        <a:rPr lang="en-US" dirty="0"/>
                        <a:t>Claim at the beginning of the year</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2921121657"/>
                  </a:ext>
                </a:extLst>
              </a:tr>
            </a:tbl>
          </a:graphicData>
        </a:graphic>
      </p:graphicFrame>
    </p:spTree>
    <p:extLst>
      <p:ext uri="{BB962C8B-B14F-4D97-AF65-F5344CB8AC3E}">
        <p14:creationId xmlns:p14="http://schemas.microsoft.com/office/powerpoint/2010/main" val="34620966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(f)  Asset Classification, Provisioning of Advances and Resolution of Stressed Assets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1"/>
          <a:ext cx="10728218" cy="5412724"/>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565304">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48474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c) Whether the rejection is appropriately considered while determining the provisioning requirements.</a:t>
                      </a:r>
                    </a:p>
                  </a:txBody>
                  <a:tcPr marL="61589" marR="61589" marT="30794" marB="30794"/>
                </a:tc>
                <a:tc>
                  <a:txBody>
                    <a:bodyPr/>
                    <a:lstStyle/>
                    <a:p>
                      <a:pPr marL="285750" indent="-285750" algn="just">
                        <a:buFontTx/>
                        <a:buChar char="-"/>
                      </a:pP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66971168"/>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graphicFrame>
        <p:nvGraphicFramePr>
          <p:cNvPr id="6" name="Table 6">
            <a:extLst>
              <a:ext uri="{FF2B5EF4-FFF2-40B4-BE49-F238E27FC236}">
                <a16:creationId xmlns:a16="http://schemas.microsoft.com/office/drawing/2014/main" id="{13A243A2-1DCC-43DA-9A48-23D83E023AB0}"/>
              </a:ext>
            </a:extLst>
          </p:cNvPr>
          <p:cNvGraphicFramePr>
            <a:graphicFrameLocks noGrp="1"/>
          </p:cNvGraphicFramePr>
          <p:nvPr/>
        </p:nvGraphicFramePr>
        <p:xfrm>
          <a:off x="6822831" y="2092837"/>
          <a:ext cx="4820529" cy="4495800"/>
        </p:xfrm>
        <a:graphic>
          <a:graphicData uri="http://schemas.openxmlformats.org/drawingml/2006/table">
            <a:tbl>
              <a:tblPr firstRow="1" bandRow="1">
                <a:tableStyleId>{5C22544A-7EE6-4342-B048-85BDC9FD1C3A}</a:tableStyleId>
              </a:tblPr>
              <a:tblGrid>
                <a:gridCol w="2096086">
                  <a:extLst>
                    <a:ext uri="{9D8B030D-6E8A-4147-A177-3AD203B41FA5}">
                      <a16:colId xmlns:a16="http://schemas.microsoft.com/office/drawing/2014/main" val="223221795"/>
                    </a:ext>
                  </a:extLst>
                </a:gridCol>
                <a:gridCol w="1117600">
                  <a:extLst>
                    <a:ext uri="{9D8B030D-6E8A-4147-A177-3AD203B41FA5}">
                      <a16:colId xmlns:a16="http://schemas.microsoft.com/office/drawing/2014/main" val="1464056126"/>
                    </a:ext>
                  </a:extLst>
                </a:gridCol>
                <a:gridCol w="1606843">
                  <a:extLst>
                    <a:ext uri="{9D8B030D-6E8A-4147-A177-3AD203B41FA5}">
                      <a16:colId xmlns:a16="http://schemas.microsoft.com/office/drawing/2014/main" val="2324565290"/>
                    </a:ext>
                  </a:extLst>
                </a:gridCol>
              </a:tblGrid>
              <a:tr h="370840">
                <a:tc>
                  <a:txBody>
                    <a:bodyPr/>
                    <a:lstStyle/>
                    <a:p>
                      <a:r>
                        <a:rPr lang="en-US"/>
                        <a:t>Particulars</a:t>
                      </a:r>
                      <a:endParaRPr lang="en-IN" dirty="0"/>
                    </a:p>
                  </a:txBody>
                  <a:tcPr/>
                </a:tc>
                <a:tc>
                  <a:txBody>
                    <a:bodyPr/>
                    <a:lstStyle/>
                    <a:p>
                      <a:r>
                        <a:rPr lang="en-US"/>
                        <a:t>Number</a:t>
                      </a:r>
                      <a:endParaRPr lang="en-IN" dirty="0"/>
                    </a:p>
                  </a:txBody>
                  <a:tcPr/>
                </a:tc>
                <a:tc>
                  <a:txBody>
                    <a:bodyPr/>
                    <a:lstStyle/>
                    <a:p>
                      <a:r>
                        <a:rPr lang="en-US" dirty="0"/>
                        <a:t>Amount</a:t>
                      </a:r>
                      <a:endParaRPr lang="en-IN" dirty="0"/>
                    </a:p>
                  </a:txBody>
                  <a:tcPr/>
                </a:tc>
                <a:extLst>
                  <a:ext uri="{0D108BD9-81ED-4DB2-BD59-A6C34878D82A}">
                    <a16:rowId xmlns:a16="http://schemas.microsoft.com/office/drawing/2014/main" val="858219770"/>
                  </a:ext>
                </a:extLst>
              </a:tr>
              <a:tr h="370840">
                <a:tc>
                  <a:txBody>
                    <a:bodyPr/>
                    <a:lstStyle/>
                    <a:p>
                      <a:r>
                        <a:rPr lang="en-US" dirty="0"/>
                        <a:t>Further claim lodged during the year</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1208992348"/>
                  </a:ext>
                </a:extLst>
              </a:tr>
              <a:tr h="370840">
                <a:tc>
                  <a:txBody>
                    <a:bodyPr/>
                    <a:lstStyle/>
                    <a:p>
                      <a:r>
                        <a:rPr lang="en-US" dirty="0"/>
                        <a:t>Total A</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3187117610"/>
                  </a:ext>
                </a:extLst>
              </a:tr>
              <a:tr h="370840">
                <a:tc>
                  <a:txBody>
                    <a:bodyPr/>
                    <a:lstStyle/>
                    <a:p>
                      <a:r>
                        <a:rPr lang="en-US" dirty="0"/>
                        <a:t>Amounts representing</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3869906909"/>
                  </a:ext>
                </a:extLst>
              </a:tr>
              <a:tr h="370840">
                <a:tc>
                  <a:txBody>
                    <a:bodyPr/>
                    <a:lstStyle/>
                    <a:p>
                      <a:pPr marL="400050" indent="-400050">
                        <a:buAutoNum type="romanLcParenBoth"/>
                      </a:pPr>
                      <a:r>
                        <a:rPr lang="en-US" dirty="0"/>
                        <a:t>Claims accepted/settled</a:t>
                      </a:r>
                    </a:p>
                    <a:p>
                      <a:pPr marL="400050" indent="-400050">
                        <a:buAutoNum type="romanLcParenBoth"/>
                      </a:pPr>
                      <a:r>
                        <a:rPr lang="en-US" dirty="0"/>
                        <a:t>Claims rejected</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3894478735"/>
                  </a:ext>
                </a:extLst>
              </a:tr>
              <a:tr h="370840">
                <a:tc>
                  <a:txBody>
                    <a:bodyPr/>
                    <a:lstStyle/>
                    <a:p>
                      <a:pPr marL="0" indent="0">
                        <a:buNone/>
                      </a:pPr>
                      <a:r>
                        <a:rPr lang="en-US" dirty="0"/>
                        <a:t>Total B</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1235894041"/>
                  </a:ext>
                </a:extLst>
              </a:tr>
              <a:tr h="370840">
                <a:tc>
                  <a:txBody>
                    <a:bodyPr/>
                    <a:lstStyle/>
                    <a:p>
                      <a:pPr marL="0" indent="0">
                        <a:buNone/>
                      </a:pPr>
                      <a:r>
                        <a:rPr lang="en-US" dirty="0"/>
                        <a:t>Balance as at year end (A-B)</a:t>
                      </a:r>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2219366252"/>
                  </a:ext>
                </a:extLst>
              </a:tr>
            </a:tbl>
          </a:graphicData>
        </a:graphic>
      </p:graphicFrame>
    </p:spTree>
    <p:extLst>
      <p:ext uri="{BB962C8B-B14F-4D97-AF65-F5344CB8AC3E}">
        <p14:creationId xmlns:p14="http://schemas.microsoft.com/office/powerpoint/2010/main" val="3542214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(f)  Asset Classification, Provisioning of Advances and Resolution of Stressed Assets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1"/>
          <a:ext cx="10728218" cy="4647887"/>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238886">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04842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b="0" dirty="0"/>
                        <a:t>5 (f) (ix)</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Is the branch prompt in ensuring </a:t>
                      </a:r>
                      <a:r>
                        <a:rPr lang="en-US" sz="2000" b="1" i="0" u="none" strike="noStrike" kern="1200" baseline="0" dirty="0">
                          <a:solidFill>
                            <a:schemeClr val="tx1"/>
                          </a:solidFill>
                          <a:latin typeface="+mn-lt"/>
                          <a:ea typeface="+mn-ea"/>
                          <a:cs typeface="+mn-cs"/>
                        </a:rPr>
                        <a:t>execution of decrees </a:t>
                      </a:r>
                      <a:r>
                        <a:rPr lang="en-US" sz="2000" b="0" i="0" u="none" strike="noStrike" kern="1200" baseline="0" dirty="0">
                          <a:solidFill>
                            <a:schemeClr val="tx1"/>
                          </a:solidFill>
                          <a:latin typeface="+mn-lt"/>
                          <a:ea typeface="+mn-ea"/>
                          <a:cs typeface="+mn-cs"/>
                        </a:rPr>
                        <a:t>obtained for recovery from the defaulting borrowers? Give Age-wise analysis of decrees obtained and pending execution.</a:t>
                      </a:r>
                    </a:p>
                  </a:txBody>
                  <a:tcPr marL="61589" marR="61589" marT="30794" marB="30794"/>
                </a:tc>
                <a:tc>
                  <a:txBody>
                    <a:bodyPr/>
                    <a:lstStyle/>
                    <a:p>
                      <a:pPr marL="285750" indent="-285750" algn="just">
                        <a:lnSpc>
                          <a:spcPct val="100000"/>
                        </a:lnSpc>
                        <a:buFontTx/>
                        <a:buChar char="-"/>
                      </a:pPr>
                      <a:r>
                        <a:rPr lang="en-US" sz="1800" b="0" kern="1200" dirty="0">
                          <a:solidFill>
                            <a:schemeClr val="dk1"/>
                          </a:solidFill>
                          <a:latin typeface="+mn-lt"/>
                          <a:ea typeface="+mn-ea"/>
                          <a:cs typeface="+mn-cs"/>
                        </a:rPr>
                        <a:t>Review the process followed by branch for execution of decrees and comment, if it is in line with guidelines of HO</a:t>
                      </a:r>
                    </a:p>
                  </a:txBody>
                  <a:tcPr marL="61589" marR="61589" marT="30794" marB="30794"/>
                </a:tc>
                <a:extLst>
                  <a:ext uri="{0D108BD9-81ED-4DB2-BD59-A6C34878D82A}">
                    <a16:rowId xmlns:a16="http://schemas.microsoft.com/office/drawing/2014/main" val="66971168"/>
                  </a:ext>
                </a:extLst>
              </a:tr>
              <a:tr h="204842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b="0" dirty="0"/>
                        <a:t>5 (f) (x)</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Whether in the cases concluded the </a:t>
                      </a:r>
                      <a:r>
                        <a:rPr lang="en-US" sz="2000" b="1" i="0" u="none" strike="noStrike" kern="1200" baseline="0" dirty="0">
                          <a:solidFill>
                            <a:schemeClr val="tx1"/>
                          </a:solidFill>
                          <a:latin typeface="+mn-lt"/>
                          <a:ea typeface="+mn-ea"/>
                          <a:cs typeface="+mn-cs"/>
                        </a:rPr>
                        <a:t>recoveries</a:t>
                      </a:r>
                      <a:r>
                        <a:rPr lang="en-US" sz="2000" b="0" i="0" u="none" strike="noStrike" kern="1200" baseline="0" dirty="0">
                          <a:solidFill>
                            <a:schemeClr val="tx1"/>
                          </a:solidFill>
                          <a:latin typeface="+mn-lt"/>
                          <a:ea typeface="+mn-ea"/>
                          <a:cs typeface="+mn-cs"/>
                        </a:rPr>
                        <a:t> have been properly appropriated against the principal/interest as per the policy of the bank?</a:t>
                      </a:r>
                    </a:p>
                  </a:txBody>
                  <a:tcPr marL="61589" marR="61589" marT="30794" marB="30794"/>
                </a:tc>
                <a:tc>
                  <a:txBody>
                    <a:bodyPr/>
                    <a:lstStyle/>
                    <a:p>
                      <a:pPr marL="285750" indent="-285750" algn="just">
                        <a:lnSpc>
                          <a:spcPct val="100000"/>
                        </a:lnSpc>
                        <a:buFontTx/>
                        <a:buChar char="-"/>
                      </a:pPr>
                      <a:r>
                        <a:rPr lang="en-US" sz="1800" b="0" kern="1200" dirty="0">
                          <a:solidFill>
                            <a:schemeClr val="dk1"/>
                          </a:solidFill>
                          <a:latin typeface="+mn-lt"/>
                          <a:ea typeface="+mn-ea"/>
                          <a:cs typeface="+mn-cs"/>
                        </a:rPr>
                        <a:t>Obtain recovery policy of bank &amp; understand appropriation of recoveries</a:t>
                      </a:r>
                    </a:p>
                    <a:p>
                      <a:pPr marL="285750" indent="-285750" algn="just">
                        <a:lnSpc>
                          <a:spcPct val="100000"/>
                        </a:lnSpc>
                        <a:buFontTx/>
                        <a:buChar char="-"/>
                      </a:pPr>
                      <a:r>
                        <a:rPr lang="en-US" sz="1800" b="0" kern="1200" dirty="0">
                          <a:solidFill>
                            <a:schemeClr val="dk1"/>
                          </a:solidFill>
                          <a:latin typeface="+mn-lt"/>
                          <a:ea typeface="+mn-ea"/>
                          <a:cs typeface="+mn-cs"/>
                        </a:rPr>
                        <a:t>In case of errors in appropriation, appropriate MOC should be suggested</a:t>
                      </a:r>
                    </a:p>
                  </a:txBody>
                  <a:tcPr marL="61589" marR="61589" marT="30794" marB="30794"/>
                </a:tc>
                <a:extLst>
                  <a:ext uri="{0D108BD9-81ED-4DB2-BD59-A6C34878D82A}">
                    <a16:rowId xmlns:a16="http://schemas.microsoft.com/office/drawing/2014/main" val="3255582596"/>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831774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(f)  Asset Classification, Provisioning of Advances and Resolution of Stressed Assets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1"/>
          <a:ext cx="10728218" cy="5140349"/>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2294657">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5 (g) (</a:t>
                      </a:r>
                      <a:r>
                        <a:rPr lang="en-US" sz="1600" b="0" dirty="0" err="1"/>
                        <a:t>i</a:t>
                      </a:r>
                      <a:r>
                        <a:rPr lang="en-US" sz="1600" b="0" dirty="0"/>
                        <a:t>)</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List of borrowers with details of </a:t>
                      </a:r>
                      <a:r>
                        <a:rPr lang="en-US" sz="2000" b="1" i="0" u="none" strike="noStrike" kern="1200" baseline="0" dirty="0">
                          <a:solidFill>
                            <a:schemeClr val="tx1"/>
                          </a:solidFill>
                          <a:latin typeface="+mn-lt"/>
                          <a:ea typeface="+mn-ea"/>
                          <a:cs typeface="+mn-cs"/>
                        </a:rPr>
                        <a:t>LCs devolved or guarantees invoked</a:t>
                      </a:r>
                      <a:r>
                        <a:rPr lang="en-US" sz="2000" b="0" i="0" u="none" strike="noStrike" kern="1200" baseline="0" dirty="0">
                          <a:solidFill>
                            <a:schemeClr val="tx1"/>
                          </a:solidFill>
                          <a:latin typeface="+mn-lt"/>
                          <a:ea typeface="+mn-ea"/>
                          <a:cs typeface="+mn-cs"/>
                        </a:rPr>
                        <a:t> during the year.</a:t>
                      </a:r>
                    </a:p>
                  </a:txBody>
                  <a:tcPr marL="61589" marR="61589" marT="30794" marB="30794"/>
                </a:tc>
                <a:tc>
                  <a:txBody>
                    <a:bodyPr/>
                    <a:lstStyle/>
                    <a:p>
                      <a:pPr marL="285750" indent="-285750" algn="just">
                        <a:buFontTx/>
                        <a:buChar char="-"/>
                      </a:pP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66971168"/>
                  </a:ext>
                </a:extLst>
              </a:tr>
              <a:tr h="2294657">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5 (g) (ii)</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List of borrowers where the LCs devolved or guarantees invoked</a:t>
                      </a:r>
                      <a:r>
                        <a:rPr lang="en-US" sz="2000" b="1" i="0" u="none" strike="noStrike" kern="1200" baseline="0" dirty="0">
                          <a:solidFill>
                            <a:schemeClr val="tx1"/>
                          </a:solidFill>
                          <a:latin typeface="+mn-lt"/>
                          <a:ea typeface="+mn-ea"/>
                          <a:cs typeface="+mn-cs"/>
                        </a:rPr>
                        <a:t> but not paid </a:t>
                      </a:r>
                      <a:r>
                        <a:rPr lang="en-US" sz="2000" b="0" i="0" u="none" strike="noStrike" kern="1200" baseline="0" dirty="0">
                          <a:solidFill>
                            <a:schemeClr val="tx1"/>
                          </a:solidFill>
                          <a:latin typeface="+mn-lt"/>
                          <a:ea typeface="+mn-ea"/>
                          <a:cs typeface="+mn-cs"/>
                        </a:rPr>
                        <a:t>with amount thereof.</a:t>
                      </a:r>
                    </a:p>
                  </a:txBody>
                  <a:tcPr marL="61589" marR="61589" marT="30794" marB="30794"/>
                </a:tc>
                <a:tc>
                  <a:txBody>
                    <a:bodyPr/>
                    <a:lstStyle/>
                    <a:p>
                      <a:pPr marL="285750" indent="-285750" algn="just">
                        <a:buFontTx/>
                        <a:buChar char="-"/>
                      </a:pP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3255582596"/>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graphicFrame>
        <p:nvGraphicFramePr>
          <p:cNvPr id="4" name="Table 5">
            <a:extLst>
              <a:ext uri="{FF2B5EF4-FFF2-40B4-BE49-F238E27FC236}">
                <a16:creationId xmlns:a16="http://schemas.microsoft.com/office/drawing/2014/main" id="{DB5A886C-357C-4550-A5C0-84FD5FE6A0FD}"/>
              </a:ext>
            </a:extLst>
          </p:cNvPr>
          <p:cNvGraphicFramePr>
            <a:graphicFrameLocks noGrp="1"/>
          </p:cNvGraphicFramePr>
          <p:nvPr/>
        </p:nvGraphicFramePr>
        <p:xfrm>
          <a:off x="6822834" y="2067398"/>
          <a:ext cx="4820526" cy="1285240"/>
        </p:xfrm>
        <a:graphic>
          <a:graphicData uri="http://schemas.openxmlformats.org/drawingml/2006/table">
            <a:tbl>
              <a:tblPr firstRow="1" bandRow="1">
                <a:tableStyleId>{5C22544A-7EE6-4342-B048-85BDC9FD1C3A}</a:tableStyleId>
              </a:tblPr>
              <a:tblGrid>
                <a:gridCol w="803421">
                  <a:extLst>
                    <a:ext uri="{9D8B030D-6E8A-4147-A177-3AD203B41FA5}">
                      <a16:colId xmlns:a16="http://schemas.microsoft.com/office/drawing/2014/main" val="3645449116"/>
                    </a:ext>
                  </a:extLst>
                </a:gridCol>
                <a:gridCol w="803421">
                  <a:extLst>
                    <a:ext uri="{9D8B030D-6E8A-4147-A177-3AD203B41FA5}">
                      <a16:colId xmlns:a16="http://schemas.microsoft.com/office/drawing/2014/main" val="2638570913"/>
                    </a:ext>
                  </a:extLst>
                </a:gridCol>
                <a:gridCol w="803421">
                  <a:extLst>
                    <a:ext uri="{9D8B030D-6E8A-4147-A177-3AD203B41FA5}">
                      <a16:colId xmlns:a16="http://schemas.microsoft.com/office/drawing/2014/main" val="1542869157"/>
                    </a:ext>
                  </a:extLst>
                </a:gridCol>
                <a:gridCol w="803421">
                  <a:extLst>
                    <a:ext uri="{9D8B030D-6E8A-4147-A177-3AD203B41FA5}">
                      <a16:colId xmlns:a16="http://schemas.microsoft.com/office/drawing/2014/main" val="3189430669"/>
                    </a:ext>
                  </a:extLst>
                </a:gridCol>
                <a:gridCol w="803421">
                  <a:extLst>
                    <a:ext uri="{9D8B030D-6E8A-4147-A177-3AD203B41FA5}">
                      <a16:colId xmlns:a16="http://schemas.microsoft.com/office/drawing/2014/main" val="1110283848"/>
                    </a:ext>
                  </a:extLst>
                </a:gridCol>
                <a:gridCol w="803421">
                  <a:extLst>
                    <a:ext uri="{9D8B030D-6E8A-4147-A177-3AD203B41FA5}">
                      <a16:colId xmlns:a16="http://schemas.microsoft.com/office/drawing/2014/main" val="3505497240"/>
                    </a:ext>
                  </a:extLst>
                </a:gridCol>
              </a:tblGrid>
              <a:tr h="370840">
                <a:tc>
                  <a:txBody>
                    <a:bodyPr/>
                    <a:lstStyle/>
                    <a:p>
                      <a:r>
                        <a:rPr lang="en-US" dirty="0"/>
                        <a:t>Sr. No.</a:t>
                      </a:r>
                      <a:endParaRPr lang="en-IN" dirty="0"/>
                    </a:p>
                  </a:txBody>
                  <a:tcPr/>
                </a:tc>
                <a:tc>
                  <a:txBody>
                    <a:bodyPr/>
                    <a:lstStyle/>
                    <a:p>
                      <a:r>
                        <a:rPr lang="en-US" dirty="0"/>
                        <a:t>Invocation Date</a:t>
                      </a:r>
                      <a:endParaRPr lang="en-IN" dirty="0"/>
                    </a:p>
                  </a:txBody>
                  <a:tcPr/>
                </a:tc>
                <a:tc>
                  <a:txBody>
                    <a:bodyPr/>
                    <a:lstStyle/>
                    <a:p>
                      <a:r>
                        <a:rPr lang="en-US" dirty="0"/>
                        <a:t>Party Name</a:t>
                      </a:r>
                      <a:endParaRPr lang="en-IN" dirty="0"/>
                    </a:p>
                  </a:txBody>
                  <a:tcPr/>
                </a:tc>
                <a:tc>
                  <a:txBody>
                    <a:bodyPr/>
                    <a:lstStyle/>
                    <a:p>
                      <a:r>
                        <a:rPr lang="en-US" dirty="0"/>
                        <a:t>Beneficiary Name</a:t>
                      </a:r>
                      <a:endParaRPr lang="en-IN" dirty="0"/>
                    </a:p>
                  </a:txBody>
                  <a:tcPr/>
                </a:tc>
                <a:tc>
                  <a:txBody>
                    <a:bodyPr/>
                    <a:lstStyle/>
                    <a:p>
                      <a:r>
                        <a:rPr lang="en-US" dirty="0"/>
                        <a:t>Amt</a:t>
                      </a:r>
                      <a:endParaRPr lang="en-IN" dirty="0"/>
                    </a:p>
                  </a:txBody>
                  <a:tcPr/>
                </a:tc>
                <a:tc>
                  <a:txBody>
                    <a:bodyPr/>
                    <a:lstStyle/>
                    <a:p>
                      <a:r>
                        <a:rPr lang="en-US" dirty="0"/>
                        <a:t>Recovery Date</a:t>
                      </a:r>
                      <a:endParaRPr lang="en-IN" dirty="0"/>
                    </a:p>
                  </a:txBody>
                  <a:tcPr/>
                </a:tc>
                <a:extLst>
                  <a:ext uri="{0D108BD9-81ED-4DB2-BD59-A6C34878D82A}">
                    <a16:rowId xmlns:a16="http://schemas.microsoft.com/office/drawing/2014/main" val="3494186141"/>
                  </a:ext>
                </a:extLst>
              </a:tr>
              <a:tr h="370840">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4238186244"/>
                  </a:ext>
                </a:extLst>
              </a:tr>
            </a:tbl>
          </a:graphicData>
        </a:graphic>
      </p:graphicFrame>
      <p:graphicFrame>
        <p:nvGraphicFramePr>
          <p:cNvPr id="13" name="Table 5">
            <a:extLst>
              <a:ext uri="{FF2B5EF4-FFF2-40B4-BE49-F238E27FC236}">
                <a16:creationId xmlns:a16="http://schemas.microsoft.com/office/drawing/2014/main" id="{38B6FFCB-8BF9-4BDA-B3F7-9DB3FA5777F8}"/>
              </a:ext>
            </a:extLst>
          </p:cNvPr>
          <p:cNvGraphicFramePr>
            <a:graphicFrameLocks noGrp="1"/>
          </p:cNvGraphicFramePr>
          <p:nvPr/>
        </p:nvGraphicFramePr>
        <p:xfrm>
          <a:off x="6822834" y="4343083"/>
          <a:ext cx="4820526" cy="1833880"/>
        </p:xfrm>
        <a:graphic>
          <a:graphicData uri="http://schemas.openxmlformats.org/drawingml/2006/table">
            <a:tbl>
              <a:tblPr firstRow="1" bandRow="1">
                <a:tableStyleId>{5C22544A-7EE6-4342-B048-85BDC9FD1C3A}</a:tableStyleId>
              </a:tblPr>
              <a:tblGrid>
                <a:gridCol w="803421">
                  <a:extLst>
                    <a:ext uri="{9D8B030D-6E8A-4147-A177-3AD203B41FA5}">
                      <a16:colId xmlns:a16="http://schemas.microsoft.com/office/drawing/2014/main" val="3645449116"/>
                    </a:ext>
                  </a:extLst>
                </a:gridCol>
                <a:gridCol w="803421">
                  <a:extLst>
                    <a:ext uri="{9D8B030D-6E8A-4147-A177-3AD203B41FA5}">
                      <a16:colId xmlns:a16="http://schemas.microsoft.com/office/drawing/2014/main" val="2638570913"/>
                    </a:ext>
                  </a:extLst>
                </a:gridCol>
                <a:gridCol w="803421">
                  <a:extLst>
                    <a:ext uri="{9D8B030D-6E8A-4147-A177-3AD203B41FA5}">
                      <a16:colId xmlns:a16="http://schemas.microsoft.com/office/drawing/2014/main" val="1542869157"/>
                    </a:ext>
                  </a:extLst>
                </a:gridCol>
                <a:gridCol w="803421">
                  <a:extLst>
                    <a:ext uri="{9D8B030D-6E8A-4147-A177-3AD203B41FA5}">
                      <a16:colId xmlns:a16="http://schemas.microsoft.com/office/drawing/2014/main" val="3189430669"/>
                    </a:ext>
                  </a:extLst>
                </a:gridCol>
                <a:gridCol w="803421">
                  <a:extLst>
                    <a:ext uri="{9D8B030D-6E8A-4147-A177-3AD203B41FA5}">
                      <a16:colId xmlns:a16="http://schemas.microsoft.com/office/drawing/2014/main" val="1110283848"/>
                    </a:ext>
                  </a:extLst>
                </a:gridCol>
                <a:gridCol w="803421">
                  <a:extLst>
                    <a:ext uri="{9D8B030D-6E8A-4147-A177-3AD203B41FA5}">
                      <a16:colId xmlns:a16="http://schemas.microsoft.com/office/drawing/2014/main" val="3505497240"/>
                    </a:ext>
                  </a:extLst>
                </a:gridCol>
              </a:tblGrid>
              <a:tr h="370840">
                <a:tc>
                  <a:txBody>
                    <a:bodyPr/>
                    <a:lstStyle/>
                    <a:p>
                      <a:r>
                        <a:rPr lang="en-US" dirty="0"/>
                        <a:t>Sr. No.</a:t>
                      </a:r>
                      <a:endParaRPr lang="en-IN" dirty="0"/>
                    </a:p>
                  </a:txBody>
                  <a:tcPr/>
                </a:tc>
                <a:tc>
                  <a:txBody>
                    <a:bodyPr/>
                    <a:lstStyle/>
                    <a:p>
                      <a:r>
                        <a:rPr lang="en-US" dirty="0"/>
                        <a:t>Invocation Date</a:t>
                      </a:r>
                      <a:endParaRPr lang="en-IN" dirty="0"/>
                    </a:p>
                  </a:txBody>
                  <a:tcPr/>
                </a:tc>
                <a:tc>
                  <a:txBody>
                    <a:bodyPr/>
                    <a:lstStyle/>
                    <a:p>
                      <a:r>
                        <a:rPr lang="en-US" dirty="0"/>
                        <a:t>Party Name</a:t>
                      </a:r>
                      <a:endParaRPr lang="en-IN" dirty="0"/>
                    </a:p>
                  </a:txBody>
                  <a:tcPr/>
                </a:tc>
                <a:tc>
                  <a:txBody>
                    <a:bodyPr/>
                    <a:lstStyle/>
                    <a:p>
                      <a:r>
                        <a:rPr lang="en-US" dirty="0"/>
                        <a:t>Beneficiary Name</a:t>
                      </a:r>
                      <a:endParaRPr lang="en-IN" dirty="0"/>
                    </a:p>
                  </a:txBody>
                  <a:tcPr/>
                </a:tc>
                <a:tc>
                  <a:txBody>
                    <a:bodyPr/>
                    <a:lstStyle/>
                    <a:p>
                      <a:r>
                        <a:rPr lang="en-US" dirty="0"/>
                        <a:t>Amt</a:t>
                      </a:r>
                      <a:endParaRPr lang="en-IN" dirty="0"/>
                    </a:p>
                  </a:txBody>
                  <a:tcPr/>
                </a:tc>
                <a:tc>
                  <a:txBody>
                    <a:bodyPr/>
                    <a:lstStyle/>
                    <a:p>
                      <a:r>
                        <a:rPr lang="en-US" dirty="0"/>
                        <a:t>Reason for non payment</a:t>
                      </a:r>
                      <a:endParaRPr lang="en-IN" dirty="0"/>
                    </a:p>
                  </a:txBody>
                  <a:tcPr/>
                </a:tc>
                <a:extLst>
                  <a:ext uri="{0D108BD9-81ED-4DB2-BD59-A6C34878D82A}">
                    <a16:rowId xmlns:a16="http://schemas.microsoft.com/office/drawing/2014/main" val="3494186141"/>
                  </a:ext>
                </a:extLst>
              </a:tr>
              <a:tr h="370840">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tc>
                  <a:txBody>
                    <a:bodyPr/>
                    <a:lstStyle/>
                    <a:p>
                      <a:endParaRPr lang="en-IN" dirty="0"/>
                    </a:p>
                  </a:txBody>
                  <a:tcPr/>
                </a:tc>
                <a:extLst>
                  <a:ext uri="{0D108BD9-81ED-4DB2-BD59-A6C34878D82A}">
                    <a16:rowId xmlns:a16="http://schemas.microsoft.com/office/drawing/2014/main" val="4238186244"/>
                  </a:ext>
                </a:extLst>
              </a:tr>
            </a:tbl>
          </a:graphicData>
        </a:graphic>
      </p:graphicFrame>
    </p:spTree>
    <p:extLst>
      <p:ext uri="{BB962C8B-B14F-4D97-AF65-F5344CB8AC3E}">
        <p14:creationId xmlns:p14="http://schemas.microsoft.com/office/powerpoint/2010/main" val="2454126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7" y="321734"/>
            <a:ext cx="8635444" cy="1135737"/>
          </a:xfrm>
        </p:spPr>
        <p:txBody>
          <a:bodyPr>
            <a:normAutofit/>
          </a:bodyPr>
          <a:lstStyle/>
          <a:p>
            <a:r>
              <a:rPr lang="en-US" sz="3600" b="1" dirty="0"/>
              <a:t>(f)  Asset Classification, Provisioning of Advances and Resolution of Stressed Assets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a:latin typeface="Times New Roman" panose="02020603050405020304" pitchFamily="18" charset="0"/>
            </a:endParaRPr>
          </a:p>
          <a:p>
            <a:pPr marL="0" indent="0">
              <a:buNone/>
            </a:pPr>
            <a:r>
              <a:rPr lang="en-US" sz="2000">
                <a:latin typeface="Times New Roman" panose="02020603050405020304" pitchFamily="18" charset="0"/>
              </a:rPr>
              <a:t>	</a:t>
            </a:r>
            <a:r>
              <a:rPr lang="en-US" sz="2000" b="0" i="0" u="none" strike="noStrike" baseline="0">
                <a:latin typeface="Times New Roman" panose="02020603050405020304" pitchFamily="18" charset="0"/>
              </a:rPr>
              <a:t>	</a:t>
            </a:r>
          </a:p>
          <a:p>
            <a:pPr marL="0" indent="0">
              <a:buNone/>
            </a:pPr>
            <a:r>
              <a:rPr lang="en-US" sz="2000" b="0" i="0" u="none" strike="noStrike" baseline="0">
                <a:latin typeface="Times New Roman" panose="02020603050405020304" pitchFamily="18" charset="0"/>
              </a:rPr>
              <a:t>		</a:t>
            </a:r>
          </a:p>
          <a:p>
            <a:endParaRPr lang="en-IN" sz="200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412491"/>
          <a:ext cx="10728218" cy="1963755"/>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5 (g) (iii)</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List of instances where interchangeability between fund based and non-fund-based facilities was allowed </a:t>
                      </a:r>
                      <a:r>
                        <a:rPr lang="en-US" sz="2000" b="1" i="0" u="none" strike="noStrike" kern="1200" baseline="0" dirty="0">
                          <a:solidFill>
                            <a:schemeClr val="tx1"/>
                          </a:solidFill>
                          <a:latin typeface="+mn-lt"/>
                          <a:ea typeface="+mn-ea"/>
                          <a:cs typeface="+mn-cs"/>
                        </a:rPr>
                        <a:t>subsequent to</a:t>
                      </a:r>
                      <a:r>
                        <a:rPr lang="en-US" sz="2000" b="0" i="0" u="none" strike="noStrike" kern="1200" baseline="0" dirty="0">
                          <a:solidFill>
                            <a:schemeClr val="tx1"/>
                          </a:solidFill>
                          <a:latin typeface="+mn-lt"/>
                          <a:ea typeface="+mn-ea"/>
                          <a:cs typeface="+mn-cs"/>
                        </a:rPr>
                        <a:t> devolvement of LC / invocation of BG.</a:t>
                      </a: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Report if interchangeability was allowed </a:t>
                      </a:r>
                      <a:r>
                        <a:rPr lang="en-US" sz="1800" b="1" kern="1200" dirty="0">
                          <a:solidFill>
                            <a:schemeClr val="dk1"/>
                          </a:solidFill>
                          <a:latin typeface="+mn-lt"/>
                          <a:ea typeface="+mn-ea"/>
                          <a:cs typeface="+mn-cs"/>
                        </a:rPr>
                        <a:t>ONLY AFTER </a:t>
                      </a:r>
                      <a:r>
                        <a:rPr lang="en-US" sz="1800" b="0" kern="1200" dirty="0">
                          <a:solidFill>
                            <a:schemeClr val="dk1"/>
                          </a:solidFill>
                          <a:latin typeface="+mn-lt"/>
                          <a:ea typeface="+mn-ea"/>
                          <a:cs typeface="+mn-cs"/>
                        </a:rPr>
                        <a:t>devolvement of LC/Invocation of BG</a:t>
                      </a:r>
                    </a:p>
                  </a:txBody>
                  <a:tcPr marL="61589" marR="61589" marT="30794" marB="30794"/>
                </a:tc>
                <a:extLst>
                  <a:ext uri="{0D108BD9-81ED-4DB2-BD59-A6C34878D82A}">
                    <a16:rowId xmlns:a16="http://schemas.microsoft.com/office/drawing/2014/main" val="66971168"/>
                  </a:ext>
                </a:extLst>
              </a:tr>
            </a:tbl>
          </a:graphicData>
        </a:graphic>
      </p:graphicFrame>
      <p:sp>
        <p:nvSpPr>
          <p:cNvPr id="11" name="Title 1">
            <a:extLst>
              <a:ext uri="{FF2B5EF4-FFF2-40B4-BE49-F238E27FC236}">
                <a16:creationId xmlns:a16="http://schemas.microsoft.com/office/drawing/2014/main" id="{9B6BB9BB-6988-417F-B2AF-BF290B0D63E0}"/>
              </a:ext>
            </a:extLst>
          </p:cNvPr>
          <p:cNvSpPr txBox="1">
            <a:spLocks/>
          </p:cNvSpPr>
          <p:nvPr/>
        </p:nvSpPr>
        <p:spPr>
          <a:xfrm>
            <a:off x="643467" y="680345"/>
            <a:ext cx="7501727" cy="7771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IN" sz="3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22373717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II. Liabilities       1. Deposits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5246211"/>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1 (c) </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Whether the scheme of </a:t>
                      </a:r>
                      <a:r>
                        <a:rPr lang="en-US" sz="2000" b="1" i="0" u="none" strike="noStrike" kern="1200" baseline="0" dirty="0">
                          <a:solidFill>
                            <a:schemeClr val="tx1"/>
                          </a:solidFill>
                          <a:latin typeface="+mn-lt"/>
                          <a:ea typeface="+mn-ea"/>
                          <a:cs typeface="+mn-cs"/>
                        </a:rPr>
                        <a:t>automatic renewal of deposits applied to FCNR(B</a:t>
                      </a:r>
                      <a:r>
                        <a:rPr lang="en-US" sz="2000" b="0" i="0" u="none" strike="noStrike" kern="1200" baseline="0" dirty="0">
                          <a:solidFill>
                            <a:schemeClr val="tx1"/>
                          </a:solidFill>
                          <a:latin typeface="+mn-lt"/>
                          <a:ea typeface="+mn-ea"/>
                          <a:cs typeface="+mn-cs"/>
                        </a:rPr>
                        <a:t>) deposits? Where such deposits have been renewed, report whether the branch has satisfied itself as to the </a:t>
                      </a:r>
                      <a:r>
                        <a:rPr lang="en-US" sz="2000" b="1" i="0" u="none" strike="noStrike" kern="1200" baseline="0" dirty="0">
                          <a:solidFill>
                            <a:schemeClr val="tx1"/>
                          </a:solidFill>
                          <a:latin typeface="+mn-lt"/>
                          <a:ea typeface="+mn-ea"/>
                          <a:cs typeface="+mn-cs"/>
                        </a:rPr>
                        <a:t>‘non-resident status’ </a:t>
                      </a:r>
                      <a:r>
                        <a:rPr lang="en-US" sz="2000" b="0" i="0" u="none" strike="noStrike" kern="1200" baseline="0" dirty="0">
                          <a:solidFill>
                            <a:schemeClr val="tx1"/>
                          </a:solidFill>
                          <a:latin typeface="+mn-lt"/>
                          <a:ea typeface="+mn-ea"/>
                          <a:cs typeface="+mn-cs"/>
                        </a:rPr>
                        <a:t>of the depositor and whether the renewal is made as per the applicable receipts / soft copy have been dispatched.</a:t>
                      </a: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Check for bank policy for renewal of FCNR(B) accounts &amp; system parameters for automatic renewal marked in FCNR(B) accounts</a:t>
                      </a:r>
                    </a:p>
                    <a:p>
                      <a:pPr marL="285750" indent="-285750" algn="just">
                        <a:buFontTx/>
                        <a:buChar char="-"/>
                      </a:pPr>
                      <a:r>
                        <a:rPr lang="en-US" sz="1800" b="0" kern="1200" dirty="0">
                          <a:solidFill>
                            <a:schemeClr val="dk1"/>
                          </a:solidFill>
                          <a:latin typeface="+mn-lt"/>
                          <a:ea typeface="+mn-ea"/>
                          <a:cs typeface="+mn-cs"/>
                        </a:rPr>
                        <a:t>Check process of obtention of documents &amp; verification of process of continuation of account holder in non-residential status</a:t>
                      </a:r>
                    </a:p>
                    <a:p>
                      <a:pPr marL="285750" indent="-285750" algn="just">
                        <a:buFontTx/>
                        <a:buChar char="-"/>
                      </a:pPr>
                      <a:r>
                        <a:rPr lang="en-US" sz="1800" b="0" kern="1200" dirty="0">
                          <a:solidFill>
                            <a:schemeClr val="dk1"/>
                          </a:solidFill>
                          <a:latin typeface="+mn-lt"/>
                          <a:ea typeface="+mn-ea"/>
                          <a:cs typeface="+mn-cs"/>
                        </a:rPr>
                        <a:t>Check bank policy of printing &amp; dispatch of original receipt &amp; control over them</a:t>
                      </a:r>
                    </a:p>
                  </a:txBody>
                  <a:tcPr marL="61589" marR="61589" marT="30794" marB="30794"/>
                </a:tc>
                <a:extLst>
                  <a:ext uri="{0D108BD9-81ED-4DB2-BD59-A6C34878D82A}">
                    <a16:rowId xmlns:a16="http://schemas.microsoft.com/office/drawing/2014/main" val="66971168"/>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1 (d)</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Is the branch complying with the regulations on </a:t>
                      </a:r>
                      <a:r>
                        <a:rPr lang="en-US" sz="2000" b="1" i="0" u="none" strike="noStrike" kern="1200" baseline="0" dirty="0">
                          <a:solidFill>
                            <a:schemeClr val="tx1"/>
                          </a:solidFill>
                          <a:latin typeface="+mn-lt"/>
                          <a:ea typeface="+mn-ea"/>
                          <a:cs typeface="+mn-cs"/>
                        </a:rPr>
                        <a:t>minimum balance requirement </a:t>
                      </a:r>
                      <a:r>
                        <a:rPr lang="en-US" sz="2000" b="0" i="0" u="none" strike="noStrike" kern="1200" baseline="0" dirty="0">
                          <a:solidFill>
                            <a:schemeClr val="tx1"/>
                          </a:solidFill>
                          <a:latin typeface="+mn-lt"/>
                          <a:ea typeface="+mn-ea"/>
                          <a:cs typeface="+mn-cs"/>
                        </a:rPr>
                        <a:t>and levy of charges on non-maintenance of minimum balance in individual savings accounts?</a:t>
                      </a:r>
                    </a:p>
                    <a:p>
                      <a:pPr marL="0" indent="0" algn="just">
                        <a:lnSpc>
                          <a:spcPct val="100000"/>
                        </a:lnSpc>
                        <a:buNone/>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Check bank policy in this regard &amp; intimation to consumer for non-maintenance of the same</a:t>
                      </a:r>
                    </a:p>
                    <a:p>
                      <a:pPr marL="285750" indent="-285750" algn="just">
                        <a:buFontTx/>
                        <a:buChar char="-"/>
                      </a:pPr>
                      <a:r>
                        <a:rPr lang="en-US" sz="1800" b="0" kern="1200" dirty="0">
                          <a:solidFill>
                            <a:schemeClr val="dk1"/>
                          </a:solidFill>
                          <a:latin typeface="+mn-lt"/>
                          <a:ea typeface="+mn-ea"/>
                          <a:cs typeface="+mn-cs"/>
                        </a:rPr>
                        <a:t>Check in sample case levy of charges with intimation given by the bank</a:t>
                      </a:r>
                    </a:p>
                  </a:txBody>
                  <a:tcPr marL="61589" marR="61589" marT="30794" marB="30794"/>
                </a:tc>
                <a:extLst>
                  <a:ext uri="{0D108BD9-81ED-4DB2-BD59-A6C34878D82A}">
                    <a16:rowId xmlns:a16="http://schemas.microsoft.com/office/drawing/2014/main" val="1166522688"/>
                  </a:ext>
                </a:extLst>
              </a:tr>
            </a:tbl>
          </a:graphicData>
        </a:graphic>
      </p:graphicFrame>
    </p:spTree>
    <p:extLst>
      <p:ext uri="{BB962C8B-B14F-4D97-AF65-F5344CB8AC3E}">
        <p14:creationId xmlns:p14="http://schemas.microsoft.com/office/powerpoint/2010/main" val="16700321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III. Profit and Loss Account</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5439731"/>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(a)</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Has the test checking of interest / discount / commission / fees etc. revealed excess / short </a:t>
                      </a:r>
                      <a:r>
                        <a:rPr lang="en-US" sz="2000" b="1" i="0" u="none" strike="noStrike" kern="1200" baseline="0" dirty="0">
                          <a:solidFill>
                            <a:schemeClr val="tx1"/>
                          </a:solidFill>
                          <a:latin typeface="+mn-lt"/>
                          <a:ea typeface="+mn-ea"/>
                          <a:cs typeface="+mn-cs"/>
                        </a:rPr>
                        <a:t>credit</a:t>
                      </a:r>
                      <a:r>
                        <a:rPr lang="en-US" sz="2000" b="0" i="0" u="none" strike="noStrike" kern="1200" baseline="0" dirty="0">
                          <a:solidFill>
                            <a:schemeClr val="tx1"/>
                          </a:solidFill>
                          <a:latin typeface="+mn-lt"/>
                          <a:ea typeface="+mn-ea"/>
                          <a:cs typeface="+mn-cs"/>
                        </a:rPr>
                        <a:t> of a material amount? If so, give details thereof.</a:t>
                      </a: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Accounting policy / HO closing circular</a:t>
                      </a:r>
                    </a:p>
                    <a:p>
                      <a:pPr marL="285750" indent="-285750" algn="just">
                        <a:buFontTx/>
                        <a:buChar char="-"/>
                      </a:pPr>
                      <a:r>
                        <a:rPr lang="en-US" sz="1800" b="0" kern="1200" dirty="0">
                          <a:solidFill>
                            <a:schemeClr val="dk1"/>
                          </a:solidFill>
                          <a:latin typeface="+mn-lt"/>
                          <a:ea typeface="+mn-ea"/>
                          <a:cs typeface="+mn-cs"/>
                        </a:rPr>
                        <a:t>Instances related to interest on Advances, Discounting charges, Commission of BG/LC, Locker fees to be reported here</a:t>
                      </a:r>
                    </a:p>
                  </a:txBody>
                  <a:tcPr marL="61589" marR="61589" marT="30794" marB="30794"/>
                </a:tc>
                <a:extLst>
                  <a:ext uri="{0D108BD9-81ED-4DB2-BD59-A6C34878D82A}">
                    <a16:rowId xmlns:a16="http://schemas.microsoft.com/office/drawing/2014/main" val="66971168"/>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(b)</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Has the branch complied with the Income Recognition norms prescribed by RBI? (The Auditor may refer to the instructions of the controlling authorities of the bank regarding </a:t>
                      </a:r>
                      <a:r>
                        <a:rPr lang="en-US" sz="2000" b="1" i="0" u="none" strike="noStrike" kern="1200" baseline="0" dirty="0">
                          <a:solidFill>
                            <a:schemeClr val="tx1"/>
                          </a:solidFill>
                          <a:latin typeface="+mn-lt"/>
                          <a:ea typeface="+mn-ea"/>
                          <a:cs typeface="+mn-cs"/>
                        </a:rPr>
                        <a:t>charging of interest on non-performing assets</a:t>
                      </a:r>
                      <a:r>
                        <a:rPr lang="en-US" sz="2000" b="0" i="0" u="none" strike="noStrike" kern="1200" baseline="0" dirty="0">
                          <a:solidFill>
                            <a:schemeClr val="tx1"/>
                          </a:solidFill>
                          <a:latin typeface="+mn-lt"/>
                          <a:ea typeface="+mn-ea"/>
                          <a:cs typeface="+mn-cs"/>
                        </a:rPr>
                        <a:t>).</a:t>
                      </a: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Refer instructions of HO in this regard</a:t>
                      </a:r>
                    </a:p>
                    <a:p>
                      <a:pPr marL="285750" indent="-285750" algn="just">
                        <a:buFontTx/>
                        <a:buChar char="-"/>
                      </a:pPr>
                      <a:r>
                        <a:rPr lang="en-US" sz="1800" b="0" kern="1200" dirty="0">
                          <a:solidFill>
                            <a:schemeClr val="dk1"/>
                          </a:solidFill>
                          <a:latin typeface="+mn-lt"/>
                          <a:ea typeface="+mn-ea"/>
                          <a:cs typeface="+mn-cs"/>
                        </a:rPr>
                        <a:t>Income of NPAs to be recognized on realization basis.</a:t>
                      </a:r>
                    </a:p>
                    <a:p>
                      <a:pPr marL="285750" indent="-285750" algn="just">
                        <a:buFontTx/>
                        <a:buChar char="-"/>
                      </a:pPr>
                      <a:r>
                        <a:rPr lang="en-US" sz="1800" b="0" kern="1200" dirty="0">
                          <a:solidFill>
                            <a:schemeClr val="dk1"/>
                          </a:solidFill>
                          <a:latin typeface="+mn-lt"/>
                          <a:ea typeface="+mn-ea"/>
                          <a:cs typeface="+mn-cs"/>
                        </a:rPr>
                        <a:t>To comment on the basis of sample checking</a:t>
                      </a:r>
                    </a:p>
                  </a:txBody>
                  <a:tcPr marL="61589" marR="61589" marT="30794" marB="30794"/>
                </a:tc>
                <a:extLst>
                  <a:ext uri="{0D108BD9-81ED-4DB2-BD59-A6C34878D82A}">
                    <a16:rowId xmlns:a16="http://schemas.microsoft.com/office/drawing/2014/main" val="1166522688"/>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(c)</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Has the test check of interest on deposits revealed any excess / short </a:t>
                      </a:r>
                      <a:r>
                        <a:rPr lang="en-US" sz="2000" b="1" i="0" u="none" strike="noStrike" kern="1200" baseline="0" dirty="0">
                          <a:solidFill>
                            <a:schemeClr val="tx1"/>
                          </a:solidFill>
                          <a:latin typeface="+mn-lt"/>
                          <a:ea typeface="+mn-ea"/>
                          <a:cs typeface="+mn-cs"/>
                        </a:rPr>
                        <a:t>debit</a:t>
                      </a:r>
                      <a:r>
                        <a:rPr lang="en-US" sz="2000" b="0" i="0" u="none" strike="noStrike" kern="1200" baseline="0" dirty="0">
                          <a:solidFill>
                            <a:schemeClr val="tx1"/>
                          </a:solidFill>
                          <a:latin typeface="+mn-lt"/>
                          <a:ea typeface="+mn-ea"/>
                          <a:cs typeface="+mn-cs"/>
                        </a:rPr>
                        <a:t> of material amount? If so, give details thereof.</a:t>
                      </a: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Accounting policy / HO closing circular</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1800" b="0" kern="1200" dirty="0">
                          <a:solidFill>
                            <a:schemeClr val="dk1"/>
                          </a:solidFill>
                          <a:latin typeface="+mn-lt"/>
                          <a:ea typeface="+mn-ea"/>
                          <a:cs typeface="+mn-cs"/>
                        </a:rPr>
                        <a:t>Instances related to interest on Deposits to be reported here</a:t>
                      </a:r>
                    </a:p>
                    <a:p>
                      <a:pPr marL="285750" indent="-285750" algn="just">
                        <a:buFontTx/>
                        <a:buChar char="-"/>
                      </a:pP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4222774566"/>
                  </a:ext>
                </a:extLst>
              </a:tr>
            </a:tbl>
          </a:graphicData>
        </a:graphic>
      </p:graphicFrame>
    </p:spTree>
    <p:extLst>
      <p:ext uri="{BB962C8B-B14F-4D97-AF65-F5344CB8AC3E}">
        <p14:creationId xmlns:p14="http://schemas.microsoft.com/office/powerpoint/2010/main" val="1779701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55E868-536F-D622-7504-9AF16A68AEB4}"/>
              </a:ext>
            </a:extLst>
          </p:cNvPr>
          <p:cNvSpPr>
            <a:spLocks noGrp="1"/>
          </p:cNvSpPr>
          <p:nvPr>
            <p:ph type="title"/>
          </p:nvPr>
        </p:nvSpPr>
        <p:spPr>
          <a:xfrm>
            <a:off x="686834" y="1153572"/>
            <a:ext cx="3200400" cy="4461163"/>
          </a:xfrm>
        </p:spPr>
        <p:txBody>
          <a:bodyPr>
            <a:normAutofit/>
          </a:bodyPr>
          <a:lstStyle/>
          <a:p>
            <a:r>
              <a:rPr lang="en-US">
                <a:solidFill>
                  <a:srgbClr val="FFFFFF"/>
                </a:solidFill>
              </a:rPr>
              <a:t>Balance Sheet Review</a:t>
            </a:r>
            <a:endParaRPr lang="en-IN">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A88C33C-748C-989C-6AFF-22F51ADB03E9}"/>
              </a:ext>
            </a:extLst>
          </p:cNvPr>
          <p:cNvSpPr>
            <a:spLocks noGrp="1"/>
          </p:cNvSpPr>
          <p:nvPr>
            <p:ph idx="1"/>
          </p:nvPr>
        </p:nvSpPr>
        <p:spPr>
          <a:xfrm>
            <a:off x="4447308" y="591344"/>
            <a:ext cx="6906491" cy="5585619"/>
          </a:xfrm>
        </p:spPr>
        <p:txBody>
          <a:bodyPr anchor="ctr">
            <a:normAutofit/>
          </a:bodyPr>
          <a:lstStyle/>
          <a:p>
            <a:pPr algn="just"/>
            <a:r>
              <a:rPr lang="en-US" sz="2400" dirty="0"/>
              <a:t>Compliance with accounting of policies of the bank</a:t>
            </a:r>
          </a:p>
          <a:p>
            <a:pPr algn="just"/>
            <a:r>
              <a:rPr lang="en-US" sz="2400" dirty="0"/>
              <a:t>Comparison of each line items with previous year</a:t>
            </a:r>
          </a:p>
          <a:p>
            <a:pPr algn="just"/>
            <a:r>
              <a:rPr lang="en-US" sz="2400" dirty="0"/>
              <a:t>Fixed Assets – Relevance of Date put to use</a:t>
            </a:r>
          </a:p>
          <a:p>
            <a:pPr algn="just"/>
            <a:r>
              <a:rPr lang="en-US" sz="2400" dirty="0"/>
              <a:t>Review of Suspense Accounts (Reporting in LFAR also)</a:t>
            </a:r>
          </a:p>
          <a:p>
            <a:pPr algn="just"/>
            <a:r>
              <a:rPr lang="en-US" sz="2400" dirty="0"/>
              <a:t>Off Balance Sheet items – LCs &amp; BGs</a:t>
            </a:r>
          </a:p>
          <a:p>
            <a:pPr lvl="1" algn="just"/>
            <a:r>
              <a:rPr lang="en-US" dirty="0"/>
              <a:t>To obtain complete borrower wise &amp; instrument wise list of all outstanding as at the year end</a:t>
            </a:r>
          </a:p>
          <a:p>
            <a:pPr lvl="1" algn="just"/>
            <a:r>
              <a:rPr lang="en-US" dirty="0"/>
              <a:t>Date of expiry, margin, extension etc.</a:t>
            </a:r>
          </a:p>
          <a:p>
            <a:pPr lvl="1" algn="just"/>
            <a:r>
              <a:rPr lang="en-US" dirty="0"/>
              <a:t>Expired instruments to be reversed</a:t>
            </a:r>
          </a:p>
          <a:p>
            <a:pPr lvl="1" algn="just"/>
            <a:r>
              <a:rPr lang="en-US" dirty="0"/>
              <a:t>LC-BG devolved or invoked : - Reporting in LFAR</a:t>
            </a:r>
          </a:p>
          <a:p>
            <a:pPr marL="276225" lvl="1" indent="-276225" algn="just"/>
            <a:r>
              <a:rPr lang="en-US" dirty="0"/>
              <a:t>Capital Adequacy Returns</a:t>
            </a:r>
          </a:p>
          <a:p>
            <a:pPr marL="457200" lvl="1" indent="0">
              <a:buNone/>
            </a:pPr>
            <a:endParaRPr lang="en-US" sz="1700" dirty="0"/>
          </a:p>
          <a:p>
            <a:pPr marL="0" lvl="1" indent="0">
              <a:buNone/>
            </a:pPr>
            <a:endParaRPr lang="en-IN" sz="1700" dirty="0"/>
          </a:p>
        </p:txBody>
      </p:sp>
    </p:spTree>
    <p:extLst>
      <p:ext uri="{BB962C8B-B14F-4D97-AF65-F5344CB8AC3E}">
        <p14:creationId xmlns:p14="http://schemas.microsoft.com/office/powerpoint/2010/main" val="15139896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III. Profit and Loss Account</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2136623"/>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(d)</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Does the bank have a system of estimating and providing interest accrued on overdue / matured / unpaid / unclaimed term deposits including in respect of decreased depositors?</a:t>
                      </a: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In most of banks, Term deposits are auto renewed</a:t>
                      </a:r>
                    </a:p>
                    <a:p>
                      <a:pPr marL="285750" indent="-285750" algn="just">
                        <a:buFontTx/>
                        <a:buChar char="-"/>
                      </a:pPr>
                      <a:r>
                        <a:rPr lang="en-US" sz="1800" b="0" kern="1200" dirty="0">
                          <a:solidFill>
                            <a:schemeClr val="dk1"/>
                          </a:solidFill>
                          <a:latin typeface="+mn-lt"/>
                          <a:ea typeface="+mn-ea"/>
                          <a:cs typeface="+mn-cs"/>
                        </a:rPr>
                        <a:t>To check overdue deposit report</a:t>
                      </a:r>
                    </a:p>
                    <a:p>
                      <a:pPr marL="285750" indent="-285750" algn="just">
                        <a:buFontTx/>
                        <a:buChar char="-"/>
                      </a:pPr>
                      <a:r>
                        <a:rPr lang="en-US" sz="1800" b="0" kern="1200" dirty="0">
                          <a:solidFill>
                            <a:schemeClr val="dk1"/>
                          </a:solidFill>
                          <a:latin typeface="+mn-lt"/>
                          <a:ea typeface="+mn-ea"/>
                          <a:cs typeface="+mn-cs"/>
                        </a:rPr>
                        <a:t>Generally, same is carried out certainly at HO</a:t>
                      </a:r>
                    </a:p>
                  </a:txBody>
                  <a:tcPr marL="61589" marR="61589" marT="30794" marB="30794"/>
                </a:tc>
                <a:extLst>
                  <a:ext uri="{0D108BD9-81ED-4DB2-BD59-A6C34878D82A}">
                    <a16:rowId xmlns:a16="http://schemas.microsoft.com/office/drawing/2014/main" val="66971168"/>
                  </a:ext>
                </a:extLst>
              </a:tr>
            </a:tbl>
          </a:graphicData>
        </a:graphic>
      </p:graphicFrame>
    </p:spTree>
    <p:extLst>
      <p:ext uri="{BB962C8B-B14F-4D97-AF65-F5344CB8AC3E}">
        <p14:creationId xmlns:p14="http://schemas.microsoft.com/office/powerpoint/2010/main" val="16120768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IV. General               1. Gold/Bullion / Security Items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4941411"/>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(a)</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Does the system ensure that </a:t>
                      </a:r>
                      <a:r>
                        <a:rPr lang="en-US" sz="2000" b="1" i="0" u="none" strike="noStrike" kern="1200" baseline="0" dirty="0">
                          <a:solidFill>
                            <a:schemeClr val="tx1"/>
                          </a:solidFill>
                          <a:latin typeface="+mn-lt"/>
                          <a:ea typeface="+mn-ea"/>
                          <a:cs typeface="+mn-cs"/>
                        </a:rPr>
                        <a:t>gold/bullion </a:t>
                      </a:r>
                      <a:r>
                        <a:rPr lang="en-US" sz="2000" b="0" i="0" u="none" strike="noStrike" kern="1200" baseline="0" dirty="0">
                          <a:solidFill>
                            <a:schemeClr val="tx1"/>
                          </a:solidFill>
                          <a:latin typeface="+mn-lt"/>
                          <a:ea typeface="+mn-ea"/>
                          <a:cs typeface="+mn-cs"/>
                        </a:rPr>
                        <a:t>is in effective joint custody of two or more officials, as per the instructions of</a:t>
                      </a:r>
                    </a:p>
                    <a:p>
                      <a:pPr marL="0" indent="0" algn="just">
                        <a:lnSpc>
                          <a:spcPct val="100000"/>
                        </a:lnSpc>
                        <a:buNone/>
                      </a:pPr>
                      <a:r>
                        <a:rPr lang="en-US" sz="2000" b="0" i="0" u="none" strike="noStrike" kern="1200" baseline="0" dirty="0">
                          <a:solidFill>
                            <a:schemeClr val="tx1"/>
                          </a:solidFill>
                          <a:latin typeface="+mn-lt"/>
                          <a:ea typeface="+mn-ea"/>
                          <a:cs typeface="+mn-cs"/>
                        </a:rPr>
                        <a:t>the controlling authorities of the bank?</a:t>
                      </a:r>
                    </a:p>
                    <a:p>
                      <a:pPr marL="0" indent="0" algn="just">
                        <a:lnSpc>
                          <a:spcPct val="100000"/>
                        </a:lnSpc>
                        <a:buNone/>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To take details of name &amp; designation of officials who have joint custody of the same.</a:t>
                      </a:r>
                    </a:p>
                    <a:p>
                      <a:pPr marL="285750" indent="-285750" algn="just">
                        <a:buFontTx/>
                        <a:buChar char="-"/>
                      </a:pPr>
                      <a:r>
                        <a:rPr lang="en-US" sz="1800" b="0" kern="1200" dirty="0">
                          <a:solidFill>
                            <a:schemeClr val="dk1"/>
                          </a:solidFill>
                          <a:latin typeface="+mn-lt"/>
                          <a:ea typeface="+mn-ea"/>
                          <a:cs typeface="+mn-cs"/>
                        </a:rPr>
                        <a:t>To verify as per system laid down</a:t>
                      </a:r>
                    </a:p>
                    <a:p>
                      <a:pPr marL="285750" indent="-285750" algn="just">
                        <a:buFontTx/>
                        <a:buChar char="-"/>
                      </a:pPr>
                      <a:r>
                        <a:rPr lang="en-US" sz="1800" b="0" kern="1200" dirty="0">
                          <a:solidFill>
                            <a:schemeClr val="dk1"/>
                          </a:solidFill>
                          <a:latin typeface="+mn-lt"/>
                          <a:ea typeface="+mn-ea"/>
                          <a:cs typeface="+mn-cs"/>
                        </a:rPr>
                        <a:t>To report exceptions, if any</a:t>
                      </a:r>
                    </a:p>
                  </a:txBody>
                  <a:tcPr marL="61589" marR="61589" marT="30794" marB="30794"/>
                </a:tc>
                <a:extLst>
                  <a:ext uri="{0D108BD9-81ED-4DB2-BD59-A6C34878D82A}">
                    <a16:rowId xmlns:a16="http://schemas.microsoft.com/office/drawing/2014/main" val="66971168"/>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(b)</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Does the branch maintain adequate records for </a:t>
                      </a:r>
                      <a:r>
                        <a:rPr lang="en-US" sz="2000" b="1" i="0" u="none" strike="noStrike" kern="1200" baseline="0" dirty="0">
                          <a:solidFill>
                            <a:schemeClr val="tx1"/>
                          </a:solidFill>
                          <a:latin typeface="+mn-lt"/>
                          <a:ea typeface="+mn-ea"/>
                          <a:cs typeface="+mn-cs"/>
                        </a:rPr>
                        <a:t>receipt, issues and balances of gold/bullion</a:t>
                      </a:r>
                      <a:r>
                        <a:rPr lang="en-US" sz="2000" b="0" i="0" u="none" strike="noStrike" kern="1200" baseline="0" dirty="0">
                          <a:solidFill>
                            <a:schemeClr val="tx1"/>
                          </a:solidFill>
                          <a:latin typeface="+mn-lt"/>
                          <a:ea typeface="+mn-ea"/>
                          <a:cs typeface="+mn-cs"/>
                        </a:rPr>
                        <a:t> and updated regularly? Does the periodic verification reveal any excess/shortage of stocks as compared to book records and if any discrepancies observed have been promptly reported</a:t>
                      </a:r>
                    </a:p>
                    <a:p>
                      <a:pPr marL="0" indent="0" algn="just">
                        <a:lnSpc>
                          <a:spcPct val="100000"/>
                        </a:lnSpc>
                        <a:buNone/>
                      </a:pPr>
                      <a:r>
                        <a:rPr lang="en-US" sz="2000" b="0" i="0" u="none" strike="noStrike" kern="1200" baseline="0" dirty="0">
                          <a:solidFill>
                            <a:schemeClr val="tx1"/>
                          </a:solidFill>
                          <a:latin typeface="+mn-lt"/>
                          <a:ea typeface="+mn-ea"/>
                          <a:cs typeface="+mn-cs"/>
                        </a:rPr>
                        <a:t>to controlling authorities of the bank?</a:t>
                      </a:r>
                    </a:p>
                    <a:p>
                      <a:pPr marL="0" indent="0" algn="just">
                        <a:lnSpc>
                          <a:spcPct val="100000"/>
                        </a:lnSpc>
                        <a:buNone/>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To verify records maintained in this regard.</a:t>
                      </a:r>
                    </a:p>
                    <a:p>
                      <a:pPr marL="285750" indent="-285750" algn="just">
                        <a:buFontTx/>
                        <a:buChar char="-"/>
                      </a:pPr>
                      <a:r>
                        <a:rPr lang="en-US" sz="1800" b="0" kern="1200" dirty="0">
                          <a:solidFill>
                            <a:schemeClr val="dk1"/>
                          </a:solidFill>
                          <a:latin typeface="+mn-lt"/>
                          <a:ea typeface="+mn-ea"/>
                          <a:cs typeface="+mn-cs"/>
                        </a:rPr>
                        <a:t>To report discrepancies, if any</a:t>
                      </a:r>
                    </a:p>
                  </a:txBody>
                  <a:tcPr marL="61589" marR="61589" marT="30794" marB="30794"/>
                </a:tc>
                <a:extLst>
                  <a:ext uri="{0D108BD9-81ED-4DB2-BD59-A6C34878D82A}">
                    <a16:rowId xmlns:a16="http://schemas.microsoft.com/office/drawing/2014/main" val="1085544673"/>
                  </a:ext>
                </a:extLst>
              </a:tr>
            </a:tbl>
          </a:graphicData>
        </a:graphic>
      </p:graphicFrame>
    </p:spTree>
    <p:extLst>
      <p:ext uri="{BB962C8B-B14F-4D97-AF65-F5344CB8AC3E}">
        <p14:creationId xmlns:p14="http://schemas.microsoft.com/office/powerpoint/2010/main" val="3456660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IV. General               1. Gold/Bullion / Security Items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3355823"/>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(c)</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Does the system of the Bank ensure adequate internal control over </a:t>
                      </a:r>
                      <a:r>
                        <a:rPr lang="en-US" sz="2000" b="1" i="0" u="none" strike="noStrike" kern="1200" baseline="0" dirty="0">
                          <a:solidFill>
                            <a:schemeClr val="tx1"/>
                          </a:solidFill>
                          <a:latin typeface="+mn-lt"/>
                          <a:ea typeface="+mn-ea"/>
                          <a:cs typeface="+mn-cs"/>
                        </a:rPr>
                        <a:t>issue and custody of security items</a:t>
                      </a:r>
                      <a:r>
                        <a:rPr lang="en-US" sz="2000" b="0" i="0" u="none" strike="noStrike" kern="1200" baseline="0" dirty="0">
                          <a:solidFill>
                            <a:schemeClr val="tx1"/>
                          </a:solidFill>
                          <a:latin typeface="+mn-lt"/>
                          <a:ea typeface="+mn-ea"/>
                          <a:cs typeface="+mn-cs"/>
                        </a:rPr>
                        <a:t> (Term Deposit Receipts, Drafts, Pay Orders, Cheque Books,	Travelers' Cheques, Gift Cheques, etc.)? Whether the system is being followed by the branch? Have you</a:t>
                      </a:r>
                    </a:p>
                    <a:p>
                      <a:pPr marL="0" indent="0" algn="just">
                        <a:lnSpc>
                          <a:spcPct val="100000"/>
                        </a:lnSpc>
                        <a:buNone/>
                      </a:pPr>
                      <a:r>
                        <a:rPr lang="en-US" sz="2000" b="0" i="0" u="none" strike="noStrike" kern="1200" baseline="0" dirty="0">
                          <a:solidFill>
                            <a:schemeClr val="tx1"/>
                          </a:solidFill>
                          <a:latin typeface="+mn-lt"/>
                          <a:ea typeface="+mn-ea"/>
                          <a:cs typeface="+mn-cs"/>
                        </a:rPr>
                        <a:t>come across cases of missing/lost items?</a:t>
                      </a:r>
                    </a:p>
                    <a:p>
                      <a:pPr marL="0" indent="0" algn="just">
                        <a:lnSpc>
                          <a:spcPct val="100000"/>
                        </a:lnSpc>
                        <a:buNone/>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HO instructions to be reviewed for existence of internal control</a:t>
                      </a:r>
                    </a:p>
                    <a:p>
                      <a:pPr marL="285750" indent="-285750" algn="just">
                        <a:buFontTx/>
                        <a:buChar char="-"/>
                      </a:pPr>
                      <a:r>
                        <a:rPr lang="en-US" sz="1800" b="0" kern="1200" dirty="0">
                          <a:solidFill>
                            <a:schemeClr val="dk1"/>
                          </a:solidFill>
                          <a:latin typeface="+mn-lt"/>
                          <a:ea typeface="+mn-ea"/>
                          <a:cs typeface="+mn-cs"/>
                        </a:rPr>
                        <a:t>Carry physical  verification of security items </a:t>
                      </a:r>
                      <a:r>
                        <a:rPr lang="en-US" sz="1800" b="1" kern="1200" dirty="0">
                          <a:solidFill>
                            <a:schemeClr val="dk1"/>
                          </a:solidFill>
                          <a:latin typeface="+mn-lt"/>
                          <a:ea typeface="+mn-ea"/>
                          <a:cs typeface="+mn-cs"/>
                        </a:rPr>
                        <a:t>including stamps</a:t>
                      </a:r>
                    </a:p>
                    <a:p>
                      <a:pPr marL="285750" indent="-285750" algn="just">
                        <a:buFontTx/>
                        <a:buChar char="-"/>
                      </a:pPr>
                      <a:r>
                        <a:rPr lang="en-US" sz="1800" b="0" kern="1200" dirty="0">
                          <a:solidFill>
                            <a:schemeClr val="dk1"/>
                          </a:solidFill>
                          <a:latin typeface="+mn-lt"/>
                          <a:ea typeface="+mn-ea"/>
                          <a:cs typeface="+mn-cs"/>
                        </a:rPr>
                        <a:t>Review whether last security items have been promptly reported to Controlling Authority</a:t>
                      </a:r>
                    </a:p>
                    <a:p>
                      <a:pPr marL="285750" indent="-285750" algn="just">
                        <a:buFontTx/>
                        <a:buChar char="-"/>
                      </a:pPr>
                      <a:r>
                        <a:rPr lang="en-US" sz="1800" b="0" kern="1200" dirty="0">
                          <a:solidFill>
                            <a:schemeClr val="dk1"/>
                          </a:solidFill>
                          <a:latin typeface="+mn-lt"/>
                          <a:ea typeface="+mn-ea"/>
                          <a:cs typeface="+mn-cs"/>
                        </a:rPr>
                        <a:t>Report lacunas observed in the system at the branch as this is a fraud prone area.</a:t>
                      </a:r>
                    </a:p>
                  </a:txBody>
                  <a:tcPr marL="61589" marR="61589" marT="30794" marB="30794"/>
                </a:tc>
                <a:extLst>
                  <a:ext uri="{0D108BD9-81ED-4DB2-BD59-A6C34878D82A}">
                    <a16:rowId xmlns:a16="http://schemas.microsoft.com/office/drawing/2014/main" val="66971168"/>
                  </a:ext>
                </a:extLst>
              </a:tr>
            </a:tbl>
          </a:graphicData>
        </a:graphic>
      </p:graphicFrame>
    </p:spTree>
    <p:extLst>
      <p:ext uri="{BB962C8B-B14F-4D97-AF65-F5344CB8AC3E}">
        <p14:creationId xmlns:p14="http://schemas.microsoft.com/office/powerpoint/2010/main" val="37199327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IV. General               2. Books and Records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4423251"/>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(a)</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Whether there are any </a:t>
                      </a:r>
                      <a:r>
                        <a:rPr lang="en-US" sz="2000" b="1" i="0" u="none" strike="noStrike" kern="1200" baseline="0" dirty="0">
                          <a:solidFill>
                            <a:schemeClr val="tx1"/>
                          </a:solidFill>
                          <a:latin typeface="+mn-lt"/>
                          <a:ea typeface="+mn-ea"/>
                          <a:cs typeface="+mn-cs"/>
                        </a:rPr>
                        <a:t>software</a:t>
                      </a:r>
                      <a:r>
                        <a:rPr lang="en-US" sz="2000" b="0" i="0" u="none" strike="noStrike" kern="1200" baseline="0" dirty="0">
                          <a:solidFill>
                            <a:schemeClr val="tx1"/>
                          </a:solidFill>
                          <a:latin typeface="+mn-lt"/>
                          <a:ea typeface="+mn-ea"/>
                          <a:cs typeface="+mn-cs"/>
                        </a:rPr>
                        <a:t> / systems (manual or otherwise) used at the branch which are </a:t>
                      </a:r>
                      <a:r>
                        <a:rPr lang="en-US" sz="2000" b="1" i="0" u="none" strike="noStrike" kern="1200" baseline="0" dirty="0">
                          <a:solidFill>
                            <a:schemeClr val="tx1"/>
                          </a:solidFill>
                          <a:latin typeface="+mn-lt"/>
                          <a:ea typeface="+mn-ea"/>
                          <a:cs typeface="+mn-cs"/>
                        </a:rPr>
                        <a:t>not integrated </a:t>
                      </a:r>
                      <a:r>
                        <a:rPr lang="en-US" sz="2000" b="0" i="0" u="none" strike="noStrike" kern="1200" baseline="0" dirty="0">
                          <a:solidFill>
                            <a:schemeClr val="tx1"/>
                          </a:solidFill>
                          <a:latin typeface="+mn-lt"/>
                          <a:ea typeface="+mn-ea"/>
                          <a:cs typeface="+mn-cs"/>
                        </a:rPr>
                        <a:t>with</a:t>
                      </a:r>
                    </a:p>
                    <a:p>
                      <a:pPr marL="0" indent="0" algn="just">
                        <a:lnSpc>
                          <a:spcPct val="100000"/>
                        </a:lnSpc>
                        <a:buNone/>
                      </a:pPr>
                      <a:r>
                        <a:rPr lang="en-US" sz="2000" b="0" i="0" u="none" strike="noStrike" kern="1200" baseline="0" dirty="0">
                          <a:solidFill>
                            <a:schemeClr val="tx1"/>
                          </a:solidFill>
                          <a:latin typeface="+mn-lt"/>
                          <a:ea typeface="+mn-ea"/>
                          <a:cs typeface="+mn-cs"/>
                        </a:rPr>
                        <a:t>the CBS? If yes, give details thereof.</a:t>
                      </a:r>
                    </a:p>
                    <a:p>
                      <a:pPr marL="0" indent="0" algn="just">
                        <a:lnSpc>
                          <a:spcPct val="100000"/>
                        </a:lnSpc>
                        <a:buNone/>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Numerous software implemented by the banks.</a:t>
                      </a:r>
                    </a:p>
                    <a:p>
                      <a:pPr marL="285750" indent="-285750" algn="just">
                        <a:buFontTx/>
                        <a:buChar char="-"/>
                      </a:pPr>
                      <a:r>
                        <a:rPr lang="en-US" sz="1800" b="0" kern="1200" dirty="0">
                          <a:solidFill>
                            <a:schemeClr val="dk1"/>
                          </a:solidFill>
                          <a:latin typeface="+mn-lt"/>
                          <a:ea typeface="+mn-ea"/>
                          <a:cs typeface="+mn-cs"/>
                        </a:rPr>
                        <a:t>Review software which has an </a:t>
                      </a:r>
                      <a:r>
                        <a:rPr lang="en-US" sz="1800" b="1" kern="1200" dirty="0">
                          <a:solidFill>
                            <a:schemeClr val="dk1"/>
                          </a:solidFill>
                          <a:latin typeface="+mn-lt"/>
                          <a:ea typeface="+mn-ea"/>
                          <a:cs typeface="+mn-cs"/>
                        </a:rPr>
                        <a:t>impact on financial transactions, reporting or any core activity </a:t>
                      </a:r>
                      <a:r>
                        <a:rPr lang="en-US" sz="1800" b="0" kern="1200" dirty="0">
                          <a:solidFill>
                            <a:schemeClr val="dk1"/>
                          </a:solidFill>
                          <a:latin typeface="+mn-lt"/>
                          <a:ea typeface="+mn-ea"/>
                          <a:cs typeface="+mn-cs"/>
                        </a:rPr>
                        <a:t>which have not been integrated</a:t>
                      </a:r>
                    </a:p>
                    <a:p>
                      <a:pPr marL="285750" indent="-285750" algn="just">
                        <a:buFontTx/>
                        <a:buChar char="-"/>
                      </a:pPr>
                      <a:r>
                        <a:rPr lang="en-US" sz="1800" b="0" kern="1200" dirty="0">
                          <a:solidFill>
                            <a:schemeClr val="dk1"/>
                          </a:solidFill>
                          <a:latin typeface="+mn-lt"/>
                          <a:ea typeface="+mn-ea"/>
                          <a:cs typeface="+mn-cs"/>
                        </a:rPr>
                        <a:t>To check whether system link </a:t>
                      </a:r>
                      <a:r>
                        <a:rPr lang="en-US" sz="1800" b="1" kern="1200" dirty="0">
                          <a:solidFill>
                            <a:schemeClr val="dk1"/>
                          </a:solidFill>
                          <a:latin typeface="+mn-lt"/>
                          <a:ea typeface="+mn-ea"/>
                          <a:cs typeface="+mn-cs"/>
                        </a:rPr>
                        <a:t>SWIFT system</a:t>
                      </a:r>
                      <a:r>
                        <a:rPr lang="en-US" sz="1800" b="0" kern="1200" dirty="0">
                          <a:solidFill>
                            <a:schemeClr val="dk1"/>
                          </a:solidFill>
                          <a:latin typeface="+mn-lt"/>
                          <a:ea typeface="+mn-ea"/>
                          <a:cs typeface="+mn-cs"/>
                        </a:rPr>
                        <a:t>, Structured financial messaging system, system for lockers etc. have been integrated with CBS</a:t>
                      </a:r>
                    </a:p>
                  </a:txBody>
                  <a:tcPr marL="61589" marR="61589" marT="30794" marB="30794"/>
                </a:tc>
                <a:extLst>
                  <a:ext uri="{0D108BD9-81ED-4DB2-BD59-A6C34878D82A}">
                    <a16:rowId xmlns:a16="http://schemas.microsoft.com/office/drawing/2014/main" val="66971168"/>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(b) (</a:t>
                      </a:r>
                      <a:r>
                        <a:rPr lang="en-US" sz="1600" b="0" dirty="0" err="1"/>
                        <a:t>i</a:t>
                      </a:r>
                      <a:r>
                        <a:rPr lang="en-US" sz="1600" b="0" dirty="0"/>
                        <a:t>)</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In case the branch has been subjected to </a:t>
                      </a:r>
                      <a:r>
                        <a:rPr lang="en-US" sz="2000" b="1" i="0" u="none" strike="noStrike" kern="1200" baseline="0" dirty="0">
                          <a:solidFill>
                            <a:schemeClr val="tx1"/>
                          </a:solidFill>
                          <a:latin typeface="+mn-lt"/>
                          <a:ea typeface="+mn-ea"/>
                          <a:cs typeface="+mn-cs"/>
                        </a:rPr>
                        <a:t>IS Audit </a:t>
                      </a:r>
                      <a:r>
                        <a:rPr lang="en-US" sz="2000" b="0" i="0" u="none" strike="noStrike" kern="1200" baseline="0" dirty="0">
                          <a:solidFill>
                            <a:schemeClr val="tx1"/>
                          </a:solidFill>
                          <a:latin typeface="+mn-lt"/>
                          <a:ea typeface="+mn-ea"/>
                          <a:cs typeface="+mn-cs"/>
                        </a:rPr>
                        <a:t>whether there are any adverse features reported and have a direct or indirect bearing on the branch accounts and are pending compliance? If yes, give details.</a:t>
                      </a: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To obtain confirmation from branch in this regard</a:t>
                      </a:r>
                    </a:p>
                    <a:p>
                      <a:pPr marL="285750" indent="-285750" algn="just">
                        <a:buFontTx/>
                        <a:buChar char="-"/>
                      </a:pPr>
                      <a:r>
                        <a:rPr lang="en-US" sz="1800" b="0" kern="1200" dirty="0">
                          <a:solidFill>
                            <a:schemeClr val="dk1"/>
                          </a:solidFill>
                          <a:latin typeface="+mn-lt"/>
                          <a:ea typeface="+mn-ea"/>
                          <a:cs typeface="+mn-cs"/>
                        </a:rPr>
                        <a:t>To review report, if IS audit is carried out</a:t>
                      </a:r>
                    </a:p>
                    <a:p>
                      <a:pPr marL="285750" indent="-285750" algn="just">
                        <a:buFontTx/>
                        <a:buChar char="-"/>
                      </a:pPr>
                      <a:r>
                        <a:rPr lang="en-US" sz="1800" b="0" kern="1200" dirty="0">
                          <a:solidFill>
                            <a:schemeClr val="dk1"/>
                          </a:solidFill>
                          <a:latin typeface="+mn-lt"/>
                          <a:ea typeface="+mn-ea"/>
                          <a:cs typeface="+mn-cs"/>
                        </a:rPr>
                        <a:t>Necessary compliances / explanations, wherever required, should be obtained on issues reported in IS Audit</a:t>
                      </a:r>
                    </a:p>
                  </a:txBody>
                  <a:tcPr marL="61589" marR="61589" marT="30794" marB="30794"/>
                </a:tc>
                <a:extLst>
                  <a:ext uri="{0D108BD9-81ED-4DB2-BD59-A6C34878D82A}">
                    <a16:rowId xmlns:a16="http://schemas.microsoft.com/office/drawing/2014/main" val="1000931191"/>
                  </a:ext>
                </a:extLst>
              </a:tr>
            </a:tbl>
          </a:graphicData>
        </a:graphic>
      </p:graphicFrame>
    </p:spTree>
    <p:extLst>
      <p:ext uri="{BB962C8B-B14F-4D97-AF65-F5344CB8AC3E}">
        <p14:creationId xmlns:p14="http://schemas.microsoft.com/office/powerpoint/2010/main" val="14874493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IV. General               2. Books and Records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4118451"/>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(b) (ii)</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Whether      branch    is   generating     and</a:t>
                      </a:r>
                    </a:p>
                    <a:p>
                      <a:pPr marL="0" indent="0" algn="just">
                        <a:lnSpc>
                          <a:spcPct val="100000"/>
                        </a:lnSpc>
                        <a:buNone/>
                      </a:pPr>
                      <a:r>
                        <a:rPr lang="en-US" sz="2000" b="0" i="0" u="none" strike="noStrike" kern="1200" baseline="0" dirty="0">
                          <a:solidFill>
                            <a:schemeClr val="tx1"/>
                          </a:solidFill>
                          <a:latin typeface="+mn-lt"/>
                          <a:ea typeface="+mn-ea"/>
                          <a:cs typeface="+mn-cs"/>
                        </a:rPr>
                        <a:t>verifying	 </a:t>
                      </a:r>
                      <a:r>
                        <a:rPr lang="en-US" sz="2000" b="1" i="0" u="none" strike="noStrike" kern="1200" baseline="0" dirty="0">
                          <a:solidFill>
                            <a:schemeClr val="tx1"/>
                          </a:solidFill>
                          <a:latin typeface="+mn-lt"/>
                          <a:ea typeface="+mn-ea"/>
                          <a:cs typeface="+mn-cs"/>
                        </a:rPr>
                        <a:t>exception reports </a:t>
                      </a:r>
                      <a:r>
                        <a:rPr lang="en-US" sz="2000" b="0" i="0" u="none" strike="noStrike" kern="1200" baseline="0" dirty="0">
                          <a:solidFill>
                            <a:schemeClr val="tx1"/>
                          </a:solidFill>
                          <a:latin typeface="+mn-lt"/>
                          <a:ea typeface="+mn-ea"/>
                          <a:cs typeface="+mn-cs"/>
                        </a:rPr>
                        <a:t>at the periodicity as prescribed by the bank</a:t>
                      </a:r>
                    </a:p>
                    <a:p>
                      <a:pPr marL="0" indent="0" algn="just">
                        <a:lnSpc>
                          <a:spcPct val="100000"/>
                        </a:lnSpc>
                        <a:buNone/>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buFontTx/>
                        <a:buChar char="-"/>
                      </a:pPr>
                      <a:r>
                        <a:rPr lang="en-IN" sz="1800" kern="1200" dirty="0">
                          <a:solidFill>
                            <a:schemeClr val="dk1"/>
                          </a:solidFill>
                          <a:effectLst/>
                          <a:latin typeface="+mn-lt"/>
                          <a:ea typeface="+mn-ea"/>
                          <a:cs typeface="+mn-cs"/>
                        </a:rPr>
                        <a:t>obtain list of exception reports prescribed by bank</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IN" sz="1800" kern="1200" dirty="0">
                          <a:solidFill>
                            <a:schemeClr val="dk1"/>
                          </a:solidFill>
                          <a:effectLst/>
                          <a:latin typeface="+mn-lt"/>
                          <a:ea typeface="+mn-ea"/>
                          <a:cs typeface="+mn-cs"/>
                        </a:rPr>
                        <a:t>on sample basis, verify whether the branch followed the instructions issued by Bank </a:t>
                      </a:r>
                      <a:r>
                        <a:rPr lang="en-IN" sz="1800" kern="1200" dirty="0" err="1">
                          <a:solidFill>
                            <a:schemeClr val="dk1"/>
                          </a:solidFill>
                          <a:effectLst/>
                          <a:latin typeface="+mn-lt"/>
                          <a:ea typeface="+mn-ea"/>
                          <a:cs typeface="+mn-cs"/>
                        </a:rPr>
                        <a:t>w.r.t.</a:t>
                      </a:r>
                      <a:r>
                        <a:rPr lang="en-IN" sz="1800" kern="1200" dirty="0">
                          <a:solidFill>
                            <a:schemeClr val="dk1"/>
                          </a:solidFill>
                          <a:effectLst/>
                          <a:latin typeface="+mn-lt"/>
                          <a:ea typeface="+mn-ea"/>
                          <a:cs typeface="+mn-cs"/>
                        </a:rPr>
                        <a:t> generation and verification of exception reports.</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IN" sz="1800" kern="1200" dirty="0">
                          <a:solidFill>
                            <a:schemeClr val="dk1"/>
                          </a:solidFill>
                          <a:effectLst/>
                          <a:latin typeface="+mn-lt"/>
                          <a:ea typeface="+mn-ea"/>
                          <a:cs typeface="+mn-cs"/>
                        </a:rPr>
                        <a:t>Review of such transaction on sample basis will aid auditor in ascertaining the nature of transactions and risk involved.</a:t>
                      </a: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1421186710"/>
                  </a:ext>
                </a:extLst>
              </a:tr>
              <a:tr h="141272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600" b="0" dirty="0"/>
                        <a:t>(b) (iii)</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Whether the system of bank warrants expeditious compliance of </a:t>
                      </a:r>
                      <a:r>
                        <a:rPr lang="en-US" sz="2000" b="1" i="0" u="none" strike="noStrike" kern="1200" baseline="0" dirty="0">
                          <a:solidFill>
                            <a:schemeClr val="tx1"/>
                          </a:solidFill>
                          <a:latin typeface="+mn-lt"/>
                          <a:ea typeface="+mn-ea"/>
                          <a:cs typeface="+mn-cs"/>
                        </a:rPr>
                        <a:t>daily exception reports</a:t>
                      </a:r>
                      <a:r>
                        <a:rPr lang="en-US" sz="2000" b="0" i="0" u="none" strike="noStrike" kern="1200" baseline="0" dirty="0">
                          <a:solidFill>
                            <a:schemeClr val="tx1"/>
                          </a:solidFill>
                          <a:latin typeface="+mn-lt"/>
                          <a:ea typeface="+mn-ea"/>
                          <a:cs typeface="+mn-cs"/>
                        </a:rPr>
                        <a:t> and whether there are any major observations pending such compliance at the year end.</a:t>
                      </a:r>
                    </a:p>
                  </a:txBody>
                  <a:tcPr marL="61589" marR="61589" marT="30794" marB="30794"/>
                </a:tc>
                <a:tc>
                  <a:txBody>
                    <a:bodyPr/>
                    <a:lstStyle/>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IN" sz="1800" kern="1200" dirty="0">
                          <a:solidFill>
                            <a:schemeClr val="dk1"/>
                          </a:solidFill>
                          <a:effectLst/>
                          <a:latin typeface="+mn-lt"/>
                          <a:ea typeface="+mn-ea"/>
                          <a:cs typeface="+mn-cs"/>
                        </a:rPr>
                        <a:t>Review exception reports which are required to be generated, reviewed and commented upon on daily basis have been complied with.</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IN" sz="1800" kern="1200" dirty="0">
                          <a:solidFill>
                            <a:schemeClr val="dk1"/>
                          </a:solidFill>
                          <a:effectLst/>
                          <a:latin typeface="+mn-lt"/>
                          <a:ea typeface="+mn-ea"/>
                          <a:cs typeface="+mn-cs"/>
                        </a:rPr>
                        <a:t>Issues which have not been complied &amp; critical items should be reported with status of the same.</a:t>
                      </a:r>
                    </a:p>
                  </a:txBody>
                  <a:tcPr marL="61589" marR="61589" marT="30794" marB="30794"/>
                </a:tc>
                <a:extLst>
                  <a:ext uri="{0D108BD9-81ED-4DB2-BD59-A6C34878D82A}">
                    <a16:rowId xmlns:a16="http://schemas.microsoft.com/office/drawing/2014/main" val="3919299612"/>
                  </a:ext>
                </a:extLst>
              </a:tr>
            </a:tbl>
          </a:graphicData>
        </a:graphic>
      </p:graphicFrame>
    </p:spTree>
    <p:extLst>
      <p:ext uri="{BB962C8B-B14F-4D97-AF65-F5344CB8AC3E}">
        <p14:creationId xmlns:p14="http://schemas.microsoft.com/office/powerpoint/2010/main" val="40193935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IV. General               2. Books and Records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195754" y="1271811"/>
          <a:ext cx="10546524" cy="4727423"/>
        </p:xfrm>
        <a:graphic>
          <a:graphicData uri="http://schemas.openxmlformats.org/drawingml/2006/table">
            <a:tbl>
              <a:tblPr firstRow="1" bandRow="1">
                <a:tableStyleId>{5C22544A-7EE6-4342-B048-85BDC9FD1C3A}</a:tableStyleId>
              </a:tblPr>
              <a:tblGrid>
                <a:gridCol w="1174992">
                  <a:extLst>
                    <a:ext uri="{9D8B030D-6E8A-4147-A177-3AD203B41FA5}">
                      <a16:colId xmlns:a16="http://schemas.microsoft.com/office/drawing/2014/main" val="1301564388"/>
                    </a:ext>
                  </a:extLst>
                </a:gridCol>
                <a:gridCol w="4369446">
                  <a:extLst>
                    <a:ext uri="{9D8B030D-6E8A-4147-A177-3AD203B41FA5}">
                      <a16:colId xmlns:a16="http://schemas.microsoft.com/office/drawing/2014/main" val="2154681342"/>
                    </a:ext>
                  </a:extLst>
                </a:gridCol>
                <a:gridCol w="5002086">
                  <a:extLst>
                    <a:ext uri="{9D8B030D-6E8A-4147-A177-3AD203B41FA5}">
                      <a16:colId xmlns:a16="http://schemas.microsoft.com/office/drawing/2014/main" val="2974099357"/>
                    </a:ext>
                  </a:extLst>
                </a:gridCol>
              </a:tblGrid>
              <a:tr h="512576">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3884903">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(b) (iv)</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Whether the bank has laid down procedures for </a:t>
                      </a:r>
                      <a:r>
                        <a:rPr lang="en-US" sz="2000" b="1" i="0" u="none" strike="noStrike" kern="1200" baseline="0" dirty="0">
                          <a:solidFill>
                            <a:schemeClr val="tx1"/>
                          </a:solidFill>
                          <a:latin typeface="+mn-lt"/>
                          <a:ea typeface="+mn-ea"/>
                          <a:cs typeface="+mn-cs"/>
                        </a:rPr>
                        <a:t>manual intervention </a:t>
                      </a:r>
                      <a:r>
                        <a:rPr lang="en-US" sz="2000" b="0" i="0" u="none" strike="noStrike" kern="1200" baseline="0" dirty="0">
                          <a:solidFill>
                            <a:schemeClr val="tx1"/>
                          </a:solidFill>
                          <a:latin typeface="+mn-lt"/>
                          <a:ea typeface="+mn-ea"/>
                          <a:cs typeface="+mn-cs"/>
                        </a:rPr>
                        <a:t>to system generated data and proper authentication of the related transactions arising there from along with proper audit trail of manual intervention has been obtained.</a:t>
                      </a:r>
                    </a:p>
                    <a:p>
                      <a:pPr marL="0" indent="0" algn="just">
                        <a:lnSpc>
                          <a:spcPct val="100000"/>
                        </a:lnSpc>
                        <a:buNone/>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IN" sz="1800" kern="1200" dirty="0">
                          <a:solidFill>
                            <a:schemeClr val="dk1"/>
                          </a:solidFill>
                          <a:effectLst/>
                          <a:latin typeface="+mn-lt"/>
                          <a:ea typeface="+mn-ea"/>
                          <a:cs typeface="+mn-cs"/>
                        </a:rPr>
                        <a:t>Obtain instructions issued by bank for process to be followed when system generated data is manually altered. </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IN" sz="1800" kern="1200" dirty="0">
                          <a:solidFill>
                            <a:schemeClr val="dk1"/>
                          </a:solidFill>
                          <a:effectLst/>
                          <a:latin typeface="+mn-lt"/>
                          <a:ea typeface="+mn-ea"/>
                          <a:cs typeface="+mn-cs"/>
                        </a:rPr>
                        <a:t>Also, to review the cases wherein the system data, report, reporting, etc. have been manually altered. To identify the reporting requirement and review the system on sample basis to ascertain the authenticity of data.</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IN" sz="1800" kern="1200" dirty="0">
                          <a:solidFill>
                            <a:schemeClr val="dk1"/>
                          </a:solidFill>
                          <a:effectLst/>
                          <a:latin typeface="+mn-lt"/>
                          <a:ea typeface="+mn-ea"/>
                          <a:cs typeface="+mn-cs"/>
                        </a:rPr>
                        <a:t>In case manual updating of Interest Rate / refund of excess interest by debiting revenue / expenditure account. Such transaction should also be reviewed from manual intervention perspective. </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endParaRPr lang="en-IN" sz="1800" kern="1200" dirty="0">
                        <a:solidFill>
                          <a:schemeClr val="dk1"/>
                        </a:solidFill>
                        <a:effectLst/>
                        <a:latin typeface="+mn-lt"/>
                        <a:ea typeface="+mn-ea"/>
                        <a:cs typeface="+mn-cs"/>
                      </a:endParaRPr>
                    </a:p>
                    <a:p>
                      <a:pPr marL="285750" indent="-285750" algn="just">
                        <a:buFontTx/>
                        <a:buChar char="-"/>
                      </a:pP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1000931191"/>
                  </a:ext>
                </a:extLst>
              </a:tr>
            </a:tbl>
          </a:graphicData>
        </a:graphic>
      </p:graphicFrame>
    </p:spTree>
    <p:extLst>
      <p:ext uri="{BB962C8B-B14F-4D97-AF65-F5344CB8AC3E}">
        <p14:creationId xmlns:p14="http://schemas.microsoft.com/office/powerpoint/2010/main" val="26207752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IV. General               2. Books and Records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0" y="1271811"/>
          <a:ext cx="10728218" cy="3355823"/>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86883">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7724">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(b) (v)</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Furnish your comments on </a:t>
                      </a:r>
                      <a:r>
                        <a:rPr lang="en-US" sz="2000" b="1" i="0" u="none" strike="noStrike" kern="1200" baseline="0" dirty="0">
                          <a:solidFill>
                            <a:schemeClr val="tx1"/>
                          </a:solidFill>
                          <a:latin typeface="+mn-lt"/>
                          <a:ea typeface="+mn-ea"/>
                          <a:cs typeface="+mn-cs"/>
                        </a:rPr>
                        <a:t>data integrity</a:t>
                      </a:r>
                      <a:r>
                        <a:rPr lang="en-US" sz="2000" b="0" i="0" u="none" strike="noStrike" kern="1200" baseline="0" dirty="0">
                          <a:solidFill>
                            <a:schemeClr val="tx1"/>
                          </a:solidFill>
                          <a:latin typeface="+mn-lt"/>
                          <a:ea typeface="+mn-ea"/>
                          <a:cs typeface="+mn-cs"/>
                        </a:rPr>
                        <a:t> (including data entry, checking correctness / integrity of data, no back ended  strategies  etc.)  which  is  used for</a:t>
                      </a:r>
                    </a:p>
                    <a:p>
                      <a:pPr marL="0" indent="0" algn="just">
                        <a:lnSpc>
                          <a:spcPct val="100000"/>
                        </a:lnSpc>
                        <a:buNone/>
                      </a:pPr>
                      <a:r>
                        <a:rPr lang="en-US" sz="2000" b="0" i="0" u="none" strike="noStrike" kern="1200" baseline="0" dirty="0">
                          <a:solidFill>
                            <a:schemeClr val="tx1"/>
                          </a:solidFill>
                          <a:latin typeface="+mn-lt"/>
                          <a:ea typeface="+mn-ea"/>
                          <a:cs typeface="+mn-cs"/>
                        </a:rPr>
                        <a:t>MIS at HO / CO level.</a:t>
                      </a:r>
                    </a:p>
                    <a:p>
                      <a:pPr marL="0" indent="0" algn="just">
                        <a:lnSpc>
                          <a:spcPct val="100000"/>
                        </a:lnSpc>
                        <a:buNone/>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buFontTx/>
                        <a:buChar char="-"/>
                      </a:pPr>
                      <a:r>
                        <a:rPr lang="en-IN" sz="1800" kern="1200" dirty="0">
                          <a:solidFill>
                            <a:schemeClr val="dk1"/>
                          </a:solidFill>
                          <a:effectLst/>
                          <a:latin typeface="+mn-lt"/>
                          <a:ea typeface="+mn-ea"/>
                          <a:cs typeface="+mn-cs"/>
                        </a:rPr>
                        <a:t>Data integrity aspect is generally handled at Data Administration level </a:t>
                      </a:r>
                    </a:p>
                    <a:p>
                      <a:pPr marL="285750" indent="-285750" algn="just">
                        <a:buFontTx/>
                        <a:buChar char="-"/>
                      </a:pPr>
                      <a:r>
                        <a:rPr lang="en-IN" sz="1800" kern="1200" dirty="0">
                          <a:solidFill>
                            <a:schemeClr val="dk1"/>
                          </a:solidFill>
                          <a:effectLst/>
                          <a:latin typeface="+mn-lt"/>
                          <a:ea typeface="+mn-ea"/>
                          <a:cs typeface="+mn-cs"/>
                        </a:rPr>
                        <a:t>However, the data entry being done at branch level which is used for MIS at HO / CO level needs to be reviewed at branch level</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IN" sz="1800" kern="1200" dirty="0">
                          <a:solidFill>
                            <a:schemeClr val="dk1"/>
                          </a:solidFill>
                          <a:effectLst/>
                          <a:latin typeface="+mn-lt"/>
                          <a:ea typeface="+mn-ea"/>
                          <a:cs typeface="+mn-cs"/>
                        </a:rPr>
                        <a:t>Carry out test check to verify that the data being entered at branch level is done properly and there is proper maker checker principle for verification of the same.</a:t>
                      </a:r>
                    </a:p>
                    <a:p>
                      <a:pPr marL="285750" indent="-285750" algn="just">
                        <a:buFontTx/>
                        <a:buChar char="-"/>
                      </a:pP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66971168"/>
                  </a:ext>
                </a:extLst>
              </a:tr>
            </a:tbl>
          </a:graphicData>
        </a:graphic>
      </p:graphicFrame>
    </p:spTree>
    <p:extLst>
      <p:ext uri="{BB962C8B-B14F-4D97-AF65-F5344CB8AC3E}">
        <p14:creationId xmlns:p14="http://schemas.microsoft.com/office/powerpoint/2010/main" val="34021070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IV. General               4. Frauds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5429719"/>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(ii)</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Whether any </a:t>
                      </a:r>
                      <a:r>
                        <a:rPr lang="en-US" sz="2000" b="1" i="0" u="none" strike="noStrike" kern="1200" baseline="0" dirty="0">
                          <a:solidFill>
                            <a:schemeClr val="tx1"/>
                          </a:solidFill>
                          <a:latin typeface="+mn-lt"/>
                          <a:ea typeface="+mn-ea"/>
                          <a:cs typeface="+mn-cs"/>
                        </a:rPr>
                        <a:t>suspected or likely </a:t>
                      </a:r>
                      <a:r>
                        <a:rPr lang="en-US" sz="2000" b="0" i="0" u="none" strike="noStrike" kern="1200" baseline="0" dirty="0">
                          <a:solidFill>
                            <a:schemeClr val="tx1"/>
                          </a:solidFill>
                          <a:latin typeface="+mn-lt"/>
                          <a:ea typeface="+mn-ea"/>
                          <a:cs typeface="+mn-cs"/>
                        </a:rPr>
                        <a:t>fraud cases are reported by branch to higher office during the year? If yes, provide the details thereof related to status of investigation.</a:t>
                      </a:r>
                    </a:p>
                  </a:txBody>
                  <a:tcPr marL="61589" marR="61589" marT="30794" marB="30794"/>
                </a:tc>
                <a:tc>
                  <a:txBody>
                    <a:bodyPr/>
                    <a:lstStyle/>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1800" kern="1200" dirty="0">
                          <a:solidFill>
                            <a:schemeClr val="dk1"/>
                          </a:solidFill>
                          <a:effectLst/>
                          <a:latin typeface="+mn-lt"/>
                          <a:ea typeface="+mn-ea"/>
                          <a:cs typeface="+mn-cs"/>
                        </a:rPr>
                        <a:t>Check the list of frauds detected at branch. Check whether the same is reported to higher ups.</a:t>
                      </a:r>
                    </a:p>
                    <a:p>
                      <a:pPr marL="285750" marR="0" lvl="0" indent="-285750" algn="just" defTabSz="914400" rtl="0" eaLnBrk="1" fontAlgn="auto" latinLnBrk="0" hangingPunct="1">
                        <a:lnSpc>
                          <a:spcPct val="100000"/>
                        </a:lnSpc>
                        <a:spcBef>
                          <a:spcPts val="0"/>
                        </a:spcBef>
                        <a:spcAft>
                          <a:spcPts val="0"/>
                        </a:spcAft>
                        <a:buClrTx/>
                        <a:buSzTx/>
                        <a:buFontTx/>
                        <a:buChar char="-"/>
                        <a:tabLst/>
                        <a:defRPr/>
                      </a:pPr>
                      <a:r>
                        <a:rPr lang="en-US" sz="1800" kern="1200" dirty="0">
                          <a:solidFill>
                            <a:schemeClr val="dk1"/>
                          </a:solidFill>
                          <a:effectLst/>
                          <a:latin typeface="+mn-lt"/>
                          <a:ea typeface="+mn-ea"/>
                          <a:cs typeface="+mn-cs"/>
                        </a:rPr>
                        <a:t>Obtain details related to status of investigation</a:t>
                      </a:r>
                    </a:p>
                    <a:p>
                      <a:pPr marL="285750" indent="-285750" algn="just">
                        <a:buFontTx/>
                        <a:buChar char="-"/>
                      </a:pP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66971168"/>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(iii)</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In respect of fraud, based on your overall observation, please provide your </a:t>
                      </a:r>
                      <a:r>
                        <a:rPr lang="en-US" sz="2000" b="1" i="0" u="none" strike="noStrike" kern="1200" baseline="0" dirty="0">
                          <a:solidFill>
                            <a:schemeClr val="tx1"/>
                          </a:solidFill>
                          <a:latin typeface="+mn-lt"/>
                          <a:ea typeface="+mn-ea"/>
                          <a:cs typeface="+mn-cs"/>
                        </a:rPr>
                        <a:t>comments on the potential risk</a:t>
                      </a:r>
                      <a:r>
                        <a:rPr lang="en-US" sz="2000" b="0" i="0" u="none" strike="noStrike" kern="1200" baseline="0" dirty="0">
                          <a:solidFill>
                            <a:schemeClr val="tx1"/>
                          </a:solidFill>
                          <a:latin typeface="+mn-lt"/>
                          <a:ea typeface="+mn-ea"/>
                          <a:cs typeface="+mn-cs"/>
                        </a:rPr>
                        <a:t> areas which might lead to perpetuation of fraud.</a:t>
                      </a:r>
                    </a:p>
                  </a:txBody>
                  <a:tcPr marL="61589" marR="61589" marT="30794" marB="30794"/>
                </a:tc>
                <a:tc>
                  <a:txBody>
                    <a:bodyPr/>
                    <a:lstStyle/>
                    <a:p>
                      <a:pPr marL="285750" lvl="0" indent="-285750">
                        <a:buFontTx/>
                        <a:buChar char="-"/>
                      </a:pPr>
                      <a:r>
                        <a:rPr lang="en-IN" sz="1800" kern="1200" dirty="0">
                          <a:solidFill>
                            <a:schemeClr val="dk1"/>
                          </a:solidFill>
                          <a:effectLst/>
                          <a:latin typeface="+mn-lt"/>
                          <a:ea typeface="+mn-ea"/>
                          <a:cs typeface="+mn-cs"/>
                        </a:rPr>
                        <a:t>RBI Master Circular dated July 01, 2015 on “Wilful         </a:t>
                      </a:r>
                    </a:p>
                    <a:p>
                      <a:pPr marL="0" lvl="0" indent="0">
                        <a:buFontTx/>
                        <a:buNone/>
                      </a:pPr>
                      <a:r>
                        <a:rPr lang="en-IN" sz="1800" kern="1200" dirty="0">
                          <a:solidFill>
                            <a:schemeClr val="dk1"/>
                          </a:solidFill>
                          <a:effectLst/>
                          <a:latin typeface="+mn-lt"/>
                          <a:ea typeface="+mn-ea"/>
                          <a:cs typeface="+mn-cs"/>
                        </a:rPr>
                        <a:t>      Defaulters”.</a:t>
                      </a:r>
                    </a:p>
                    <a:p>
                      <a:pPr lvl="0" algn="just"/>
                      <a:r>
                        <a:rPr lang="en-IN" sz="1800" kern="1200" dirty="0">
                          <a:solidFill>
                            <a:schemeClr val="dk1"/>
                          </a:solidFill>
                          <a:effectLst/>
                          <a:latin typeface="+mn-lt"/>
                          <a:ea typeface="+mn-ea"/>
                          <a:cs typeface="+mn-cs"/>
                        </a:rPr>
                        <a:t>-     RBI Master Direction dated July 01, 2016      </a:t>
                      </a:r>
                    </a:p>
                    <a:p>
                      <a:pPr lvl="0" algn="just"/>
                      <a:r>
                        <a:rPr lang="en-IN" sz="1800" kern="1200" dirty="0">
                          <a:solidFill>
                            <a:schemeClr val="dk1"/>
                          </a:solidFill>
                          <a:effectLst/>
                          <a:latin typeface="+mn-lt"/>
                          <a:ea typeface="+mn-ea"/>
                          <a:cs typeface="+mn-cs"/>
                        </a:rPr>
                        <a:t>      (Updated as on July 03, 2017) on Fraud –  </a:t>
                      </a:r>
                    </a:p>
                    <a:p>
                      <a:pPr lvl="0" algn="just"/>
                      <a:r>
                        <a:rPr lang="en-IN" sz="1800" kern="1200" dirty="0">
                          <a:solidFill>
                            <a:schemeClr val="dk1"/>
                          </a:solidFill>
                          <a:effectLst/>
                          <a:latin typeface="+mn-lt"/>
                          <a:ea typeface="+mn-ea"/>
                          <a:cs typeface="+mn-cs"/>
                        </a:rPr>
                        <a:t>       Classification and Reporting by commercial banks  </a:t>
                      </a:r>
                    </a:p>
                    <a:p>
                      <a:pPr lvl="0" algn="just"/>
                      <a:r>
                        <a:rPr lang="en-IN" sz="1800" kern="1200" dirty="0">
                          <a:solidFill>
                            <a:schemeClr val="dk1"/>
                          </a:solidFill>
                          <a:effectLst/>
                          <a:latin typeface="+mn-lt"/>
                          <a:ea typeface="+mn-ea"/>
                          <a:cs typeface="+mn-cs"/>
                        </a:rPr>
                        <a:t>       and selected FIs) </a:t>
                      </a:r>
                    </a:p>
                  </a:txBody>
                  <a:tcPr marL="61589" marR="61589" marT="30794" marB="30794"/>
                </a:tc>
                <a:extLst>
                  <a:ext uri="{0D108BD9-81ED-4DB2-BD59-A6C34878D82A}">
                    <a16:rowId xmlns:a16="http://schemas.microsoft.com/office/drawing/2014/main" val="444241489"/>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(iv)</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Whether the system </a:t>
                      </a:r>
                      <a:r>
                        <a:rPr lang="en-US" sz="2000" b="1" i="0" u="none" strike="noStrike" kern="1200" baseline="0" dirty="0">
                          <a:solidFill>
                            <a:schemeClr val="tx1"/>
                          </a:solidFill>
                          <a:latin typeface="+mn-lt"/>
                          <a:ea typeface="+mn-ea"/>
                          <a:cs typeface="+mn-cs"/>
                        </a:rPr>
                        <a:t>of Early Warning Framework</a:t>
                      </a:r>
                      <a:r>
                        <a:rPr lang="en-US" sz="2000" b="0" i="0" u="none" strike="noStrike" kern="1200" baseline="0" dirty="0">
                          <a:solidFill>
                            <a:schemeClr val="tx1"/>
                          </a:solidFill>
                          <a:latin typeface="+mn-lt"/>
                          <a:ea typeface="+mn-ea"/>
                          <a:cs typeface="+mn-cs"/>
                        </a:rPr>
                        <a:t> is working effectively and as required, the early warning signals form the basis for classifying an account as RFA.</a:t>
                      </a: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Refer Bank’s policy in this regard</a:t>
                      </a:r>
                    </a:p>
                    <a:p>
                      <a:pPr marL="285750" indent="-285750" algn="just">
                        <a:buFontTx/>
                        <a:buChar char="-"/>
                      </a:pPr>
                      <a:r>
                        <a:rPr lang="en-US" sz="1800" b="0" kern="1200" dirty="0">
                          <a:solidFill>
                            <a:schemeClr val="dk1"/>
                          </a:solidFill>
                          <a:latin typeface="+mn-lt"/>
                          <a:ea typeface="+mn-ea"/>
                          <a:cs typeface="+mn-cs"/>
                        </a:rPr>
                        <a:t>Test check few of the EWS which are fetched by the system. E.g. Under / over insurance of assets charged, Heavy cash withdrawals in CC accounts</a:t>
                      </a:r>
                    </a:p>
                  </a:txBody>
                  <a:tcPr marL="61589" marR="61589" marT="30794" marB="30794"/>
                </a:tc>
                <a:extLst>
                  <a:ext uri="{0D108BD9-81ED-4DB2-BD59-A6C34878D82A}">
                    <a16:rowId xmlns:a16="http://schemas.microsoft.com/office/drawing/2014/main" val="511421579"/>
                  </a:ext>
                </a:extLst>
              </a:tr>
            </a:tbl>
          </a:graphicData>
        </a:graphic>
      </p:graphicFrame>
    </p:spTree>
    <p:extLst>
      <p:ext uri="{BB962C8B-B14F-4D97-AF65-F5344CB8AC3E}">
        <p14:creationId xmlns:p14="http://schemas.microsoft.com/office/powerpoint/2010/main" val="37516325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IV. General               6. Management Information System</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3423999"/>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619211">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(a)</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Whether   the   branch   has   the proper systems and procedures to ensure </a:t>
                      </a:r>
                      <a:r>
                        <a:rPr lang="en-US" sz="2000" b="1" i="0" u="none" strike="noStrike" kern="1200" baseline="0" dirty="0">
                          <a:solidFill>
                            <a:schemeClr val="tx1"/>
                          </a:solidFill>
                          <a:latin typeface="+mn-lt"/>
                          <a:ea typeface="+mn-ea"/>
                          <a:cs typeface="+mn-cs"/>
                        </a:rPr>
                        <a:t>data integrity</a:t>
                      </a:r>
                      <a:r>
                        <a:rPr lang="en-US" sz="2000" b="0" i="0" u="none" strike="noStrike" kern="1200" baseline="0" dirty="0">
                          <a:solidFill>
                            <a:schemeClr val="tx1"/>
                          </a:solidFill>
                          <a:latin typeface="+mn-lt"/>
                          <a:ea typeface="+mn-ea"/>
                          <a:cs typeface="+mn-cs"/>
                        </a:rPr>
                        <a:t> relating to all data inputs which are to be used for MIS at corporate office level and for supervisory reporting purposes. Have you come across any instances where data integrity was compromised?</a:t>
                      </a:r>
                    </a:p>
                    <a:p>
                      <a:pPr marL="0" indent="0" algn="just">
                        <a:lnSpc>
                          <a:spcPct val="100000"/>
                        </a:lnSpc>
                        <a:buNone/>
                      </a:pPr>
                      <a:endParaRPr lang="en-US" sz="2000" b="0" i="0" u="none" strike="noStrike" kern="1200" baseline="0" dirty="0">
                        <a:solidFill>
                          <a:schemeClr val="tx1"/>
                        </a:solidFill>
                        <a:latin typeface="+mn-lt"/>
                        <a:ea typeface="+mn-ea"/>
                        <a:cs typeface="+mn-cs"/>
                      </a:endParaRP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Verify the MIS system available at branch. Check reports and contents of the same and comment about system and procedures. On a test check basis input data from source documents and comment appropriately</a:t>
                      </a:r>
                    </a:p>
                  </a:txBody>
                  <a:tcPr marL="61589" marR="61589" marT="30794" marB="30794"/>
                </a:tc>
                <a:extLst>
                  <a:ext uri="{0D108BD9-81ED-4DB2-BD59-A6C34878D82A}">
                    <a16:rowId xmlns:a16="http://schemas.microsoft.com/office/drawing/2014/main" val="66971168"/>
                  </a:ext>
                </a:extLst>
              </a:tr>
            </a:tbl>
          </a:graphicData>
        </a:graphic>
      </p:graphicFrame>
    </p:spTree>
    <p:extLst>
      <p:ext uri="{BB962C8B-B14F-4D97-AF65-F5344CB8AC3E}">
        <p14:creationId xmlns:p14="http://schemas.microsoft.com/office/powerpoint/2010/main" val="14941470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9667A4-2ECA-4E32-8538-D26338B70F49}"/>
              </a:ext>
            </a:extLst>
          </p:cNvPr>
          <p:cNvSpPr>
            <a:spLocks noGrp="1"/>
          </p:cNvSpPr>
          <p:nvPr>
            <p:ph type="title"/>
          </p:nvPr>
        </p:nvSpPr>
        <p:spPr>
          <a:xfrm>
            <a:off x="643466" y="321735"/>
            <a:ext cx="10728217" cy="851834"/>
          </a:xfrm>
        </p:spPr>
        <p:txBody>
          <a:bodyPr>
            <a:normAutofit/>
          </a:bodyPr>
          <a:lstStyle/>
          <a:p>
            <a:r>
              <a:rPr lang="en-US" sz="3600" b="1" dirty="0"/>
              <a:t>IV. General               7. Miscellaneous</a:t>
            </a:r>
            <a:endParaRPr lang="en-IN" sz="3600" b="1" dirty="0"/>
          </a:p>
        </p:txBody>
      </p:sp>
      <p:sp>
        <p:nvSpPr>
          <p:cNvPr id="3" name="Content Placeholder 2">
            <a:extLst>
              <a:ext uri="{FF2B5EF4-FFF2-40B4-BE49-F238E27FC236}">
                <a16:creationId xmlns:a16="http://schemas.microsoft.com/office/drawing/2014/main" id="{CFC2DD28-8DC4-4A3E-A854-AFE9432ACEBE}"/>
              </a:ext>
            </a:extLst>
          </p:cNvPr>
          <p:cNvSpPr>
            <a:spLocks noGrp="1"/>
          </p:cNvSpPr>
          <p:nvPr>
            <p:ph idx="1"/>
          </p:nvPr>
        </p:nvSpPr>
        <p:spPr>
          <a:xfrm>
            <a:off x="643468" y="1782981"/>
            <a:ext cx="4970877" cy="4393982"/>
          </a:xfrm>
        </p:spPr>
        <p:txBody>
          <a:bodyPr>
            <a:normAutofit/>
          </a:bodyPr>
          <a:lstStyle/>
          <a:p>
            <a:pPr marL="0" indent="0">
              <a:buNone/>
            </a:pPr>
            <a:endParaRPr lang="en-US" sz="2000" b="0" i="0" u="none" strike="noStrike" baseline="0" dirty="0">
              <a:latin typeface="Times New Roman" panose="02020603050405020304" pitchFamily="18" charset="0"/>
            </a:endParaRPr>
          </a:p>
          <a:p>
            <a:pPr marL="0" indent="0">
              <a:buNone/>
            </a:pPr>
            <a:r>
              <a:rPr lang="en-US" sz="2000" dirty="0">
                <a:latin typeface="Times New Roman" panose="02020603050405020304" pitchFamily="18" charset="0"/>
              </a:rPr>
              <a:t>	</a:t>
            </a:r>
            <a:r>
              <a:rPr lang="en-US" sz="2000" b="0" i="0" u="none" strike="noStrike" baseline="0" dirty="0">
                <a:latin typeface="Times New Roman" panose="02020603050405020304" pitchFamily="18" charset="0"/>
              </a:rPr>
              <a:t>	</a:t>
            </a:r>
          </a:p>
          <a:p>
            <a:pPr marL="0" indent="0">
              <a:buNone/>
            </a:pPr>
            <a:r>
              <a:rPr lang="en-US" sz="2000" b="0" i="0" u="none" strike="noStrike" baseline="0" dirty="0">
                <a:latin typeface="Times New Roman" panose="02020603050405020304" pitchFamily="18" charset="0"/>
              </a:rPr>
              <a:t>		</a:t>
            </a:r>
          </a:p>
          <a:p>
            <a:endParaRPr lang="en-IN" sz="2000" dirty="0"/>
          </a:p>
        </p:txBody>
      </p:sp>
      <p:sp>
        <p:nvSpPr>
          <p:cNvPr id="33" name="Isosceles Triangle 3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1" name="Group 40">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2" name="Isosceles Triangle 41">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aphicFrame>
        <p:nvGraphicFramePr>
          <p:cNvPr id="5" name="Table 5">
            <a:extLst>
              <a:ext uri="{FF2B5EF4-FFF2-40B4-BE49-F238E27FC236}">
                <a16:creationId xmlns:a16="http://schemas.microsoft.com/office/drawing/2014/main" id="{49F51B92-36CC-4870-8209-C962BD4809B7}"/>
              </a:ext>
            </a:extLst>
          </p:cNvPr>
          <p:cNvGraphicFramePr>
            <a:graphicFrameLocks noGrp="1"/>
          </p:cNvGraphicFramePr>
          <p:nvPr/>
        </p:nvGraphicFramePr>
        <p:xfrm>
          <a:off x="1014061" y="1271811"/>
          <a:ext cx="10728218" cy="3904463"/>
        </p:xfrm>
        <a:graphic>
          <a:graphicData uri="http://schemas.openxmlformats.org/drawingml/2006/table">
            <a:tbl>
              <a:tblPr firstRow="1" bandRow="1">
                <a:tableStyleId>{5C22544A-7EE6-4342-B048-85BDC9FD1C3A}</a:tableStyleId>
              </a:tblPr>
              <a:tblGrid>
                <a:gridCol w="1195235">
                  <a:extLst>
                    <a:ext uri="{9D8B030D-6E8A-4147-A177-3AD203B41FA5}">
                      <a16:colId xmlns:a16="http://schemas.microsoft.com/office/drawing/2014/main" val="1301564388"/>
                    </a:ext>
                  </a:extLst>
                </a:gridCol>
                <a:gridCol w="4444722">
                  <a:extLst>
                    <a:ext uri="{9D8B030D-6E8A-4147-A177-3AD203B41FA5}">
                      <a16:colId xmlns:a16="http://schemas.microsoft.com/office/drawing/2014/main" val="2154681342"/>
                    </a:ext>
                  </a:extLst>
                </a:gridCol>
                <a:gridCol w="5088261">
                  <a:extLst>
                    <a:ext uri="{9D8B030D-6E8A-4147-A177-3AD203B41FA5}">
                      <a16:colId xmlns:a16="http://schemas.microsoft.com/office/drawing/2014/main" val="2974099357"/>
                    </a:ext>
                  </a:extLst>
                </a:gridCol>
              </a:tblGrid>
              <a:tr h="430377">
                <a:tc>
                  <a:txBody>
                    <a:bodyPr/>
                    <a:lstStyle/>
                    <a:p>
                      <a:pPr algn="ctr">
                        <a:lnSpc>
                          <a:spcPct val="150000"/>
                        </a:lnSpc>
                      </a:pPr>
                      <a:r>
                        <a:rPr lang="en-US" sz="1600" b="1"/>
                        <a:t>Point No.</a:t>
                      </a:r>
                      <a:endParaRPr lang="en-IN" sz="1600" b="1"/>
                    </a:p>
                  </a:txBody>
                  <a:tcPr marL="61589" marR="61589" marT="30794" marB="30794"/>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Revised Clause</a:t>
                      </a:r>
                    </a:p>
                  </a:txBody>
                  <a:tcPr marL="59101" marR="59101" marT="29550" marB="2955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en-US" sz="2400" b="1" i="0" u="none" strike="noStrike" kern="1200" baseline="0" dirty="0">
                          <a:solidFill>
                            <a:schemeClr val="lt1"/>
                          </a:solidFill>
                          <a:latin typeface="+mn-lt"/>
                          <a:ea typeface="+mn-ea"/>
                          <a:cs typeface="+mn-cs"/>
                        </a:rPr>
                        <a:t>Comments/Views</a:t>
                      </a:r>
                    </a:p>
                  </a:txBody>
                  <a:tcPr marL="59101" marR="59101" marT="29550" marB="29550"/>
                </a:tc>
                <a:extLst>
                  <a:ext uri="{0D108BD9-81ED-4DB2-BD59-A6C34878D82A}">
                    <a16:rowId xmlns:a16="http://schemas.microsoft.com/office/drawing/2014/main" val="2724870237"/>
                  </a:ext>
                </a:extLst>
              </a:tr>
              <a:tr h="1412720">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0" dirty="0"/>
                        <a:t>(a)</a:t>
                      </a:r>
                      <a:endParaRPr lang="en-IN" sz="1600" b="0" dirty="0"/>
                    </a:p>
                  </a:txBody>
                  <a:tcPr marL="61589" marR="61589" marT="30794" marB="30794"/>
                </a:tc>
                <a:tc>
                  <a:txBody>
                    <a:bodyPr/>
                    <a:lstStyle/>
                    <a:p>
                      <a:pPr marL="0" indent="0" algn="just">
                        <a:lnSpc>
                          <a:spcPct val="100000"/>
                        </a:lnSpc>
                        <a:buNone/>
                      </a:pPr>
                      <a:r>
                        <a:rPr lang="en-US" sz="2000" b="0" i="0" u="none" strike="noStrike" kern="1200" baseline="0" dirty="0">
                          <a:solidFill>
                            <a:schemeClr val="tx1"/>
                          </a:solidFill>
                          <a:latin typeface="+mn-lt"/>
                          <a:ea typeface="+mn-ea"/>
                          <a:cs typeface="+mn-cs"/>
                        </a:rPr>
                        <a:t>In framing your audit report/LFAR, have you considered the </a:t>
                      </a:r>
                      <a:r>
                        <a:rPr lang="en-US" sz="2000" b="1" i="0" u="none" strike="noStrike" kern="1200" baseline="0" dirty="0">
                          <a:solidFill>
                            <a:schemeClr val="tx1"/>
                          </a:solidFill>
                          <a:latin typeface="+mn-lt"/>
                          <a:ea typeface="+mn-ea"/>
                          <a:cs typeface="+mn-cs"/>
                        </a:rPr>
                        <a:t>major adverse comments</a:t>
                      </a:r>
                      <a:r>
                        <a:rPr lang="en-US" sz="2000" b="0" i="0" u="none" strike="noStrike" kern="1200" baseline="0" dirty="0">
                          <a:solidFill>
                            <a:schemeClr val="tx1"/>
                          </a:solidFill>
                          <a:latin typeface="+mn-lt"/>
                          <a:ea typeface="+mn-ea"/>
                          <a:cs typeface="+mn-cs"/>
                        </a:rPr>
                        <a:t> arising out of the latest reports.</a:t>
                      </a:r>
                    </a:p>
                  </a:txBody>
                  <a:tcPr marL="61589" marR="61589" marT="30794" marB="30794"/>
                </a:tc>
                <a:tc>
                  <a:txBody>
                    <a:bodyPr/>
                    <a:lstStyle/>
                    <a:p>
                      <a:pPr marL="285750" indent="-285750" algn="just">
                        <a:buFontTx/>
                        <a:buChar char="-"/>
                      </a:pPr>
                      <a:r>
                        <a:rPr lang="en-US" sz="1800" b="0" kern="1200" dirty="0">
                          <a:solidFill>
                            <a:schemeClr val="dk1"/>
                          </a:solidFill>
                          <a:latin typeface="+mn-lt"/>
                          <a:ea typeface="+mn-ea"/>
                          <a:cs typeface="+mn-cs"/>
                        </a:rPr>
                        <a:t>To review</a:t>
                      </a:r>
                    </a:p>
                    <a:p>
                      <a:pPr marL="400050" indent="-400050" algn="just">
                        <a:buFontTx/>
                        <a:buAutoNum type="romanLcPeriod"/>
                      </a:pPr>
                      <a:r>
                        <a:rPr lang="en-US" sz="1800" b="0" kern="1200" dirty="0">
                          <a:solidFill>
                            <a:schemeClr val="dk1"/>
                          </a:solidFill>
                          <a:latin typeface="+mn-lt"/>
                          <a:ea typeface="+mn-ea"/>
                          <a:cs typeface="+mn-cs"/>
                        </a:rPr>
                        <a:t>Previous year’s Branch Audit Report / LFAR;</a:t>
                      </a:r>
                    </a:p>
                    <a:p>
                      <a:pPr marL="400050" indent="-400050" algn="just">
                        <a:buFontTx/>
                        <a:buAutoNum type="romanLcPeriod"/>
                      </a:pPr>
                      <a:r>
                        <a:rPr lang="en-US" sz="1800" b="0" kern="1200" dirty="0">
                          <a:solidFill>
                            <a:schemeClr val="dk1"/>
                          </a:solidFill>
                          <a:latin typeface="+mn-lt"/>
                          <a:ea typeface="+mn-ea"/>
                          <a:cs typeface="+mn-cs"/>
                        </a:rPr>
                        <a:t>Internal audit/ Snap Audit/ concurrent audit report(s);</a:t>
                      </a:r>
                    </a:p>
                    <a:p>
                      <a:pPr marL="400050" indent="-400050" algn="just">
                        <a:buFontTx/>
                        <a:buAutoNum type="romanLcPeriod"/>
                      </a:pPr>
                      <a:r>
                        <a:rPr lang="en-US" sz="1800" b="0" kern="1200" dirty="0">
                          <a:solidFill>
                            <a:schemeClr val="dk1"/>
                          </a:solidFill>
                          <a:latin typeface="+mn-lt"/>
                          <a:ea typeface="+mn-ea"/>
                          <a:cs typeface="+mn-cs"/>
                        </a:rPr>
                        <a:t>Credit Audit Report;</a:t>
                      </a:r>
                    </a:p>
                    <a:p>
                      <a:pPr marL="400050" indent="-400050" algn="just">
                        <a:buFontTx/>
                        <a:buAutoNum type="romanLcPeriod"/>
                      </a:pPr>
                      <a:r>
                        <a:rPr lang="en-US" sz="1800" b="0" kern="1200" dirty="0">
                          <a:solidFill>
                            <a:schemeClr val="dk1"/>
                          </a:solidFill>
                          <a:latin typeface="+mn-lt"/>
                          <a:ea typeface="+mn-ea"/>
                          <a:cs typeface="+mn-cs"/>
                        </a:rPr>
                        <a:t>Stock audit Report;</a:t>
                      </a:r>
                    </a:p>
                    <a:p>
                      <a:pPr marL="400050" indent="-400050" algn="just">
                        <a:buFontTx/>
                        <a:buAutoNum type="romanLcPeriod"/>
                      </a:pPr>
                      <a:r>
                        <a:rPr lang="en-US" sz="1800" b="0" kern="1200" dirty="0">
                          <a:solidFill>
                            <a:schemeClr val="dk1"/>
                          </a:solidFill>
                          <a:latin typeface="+mn-lt"/>
                          <a:ea typeface="+mn-ea"/>
                          <a:cs typeface="+mn-cs"/>
                        </a:rPr>
                        <a:t>RBI Inspection Report, if such inspection took place;</a:t>
                      </a:r>
                    </a:p>
                    <a:p>
                      <a:pPr marL="400050" indent="-400050" algn="just">
                        <a:buFontTx/>
                        <a:buAutoNum type="romanLcPeriod"/>
                      </a:pPr>
                      <a:r>
                        <a:rPr lang="en-US" sz="1800" b="0" kern="1200" dirty="0">
                          <a:solidFill>
                            <a:schemeClr val="dk1"/>
                          </a:solidFill>
                          <a:latin typeface="+mn-lt"/>
                          <a:ea typeface="+mn-ea"/>
                          <a:cs typeface="+mn-cs"/>
                        </a:rPr>
                        <a:t>Income and Expenditure (Revenue) Audit;</a:t>
                      </a:r>
                    </a:p>
                    <a:p>
                      <a:pPr marL="400050" indent="-400050" algn="just">
                        <a:buFontTx/>
                        <a:buAutoNum type="romanLcPeriod"/>
                      </a:pPr>
                      <a:r>
                        <a:rPr lang="en-US" sz="1800" b="0" kern="1200" dirty="0">
                          <a:solidFill>
                            <a:schemeClr val="dk1"/>
                          </a:solidFill>
                          <a:latin typeface="+mn-lt"/>
                          <a:ea typeface="+mn-ea"/>
                          <a:cs typeface="+mn-cs"/>
                        </a:rPr>
                        <a:t>IS/IT/Computer/Systems Audit; and</a:t>
                      </a:r>
                    </a:p>
                    <a:p>
                      <a:pPr marL="400050" indent="-400050" algn="just">
                        <a:buFontTx/>
                        <a:buAutoNum type="romanLcPeriod"/>
                      </a:pPr>
                      <a:r>
                        <a:rPr lang="en-US" sz="1800" b="0" kern="1200" dirty="0">
                          <a:solidFill>
                            <a:schemeClr val="dk1"/>
                          </a:solidFill>
                          <a:latin typeface="+mn-lt"/>
                          <a:ea typeface="+mn-ea"/>
                          <a:cs typeface="+mn-cs"/>
                        </a:rPr>
                        <a:t>Any	special	inspection/ investigation report?</a:t>
                      </a:r>
                    </a:p>
                    <a:p>
                      <a:pPr marL="0" indent="0" algn="just">
                        <a:buFontTx/>
                        <a:buNone/>
                      </a:pPr>
                      <a:endParaRPr lang="en-US" sz="1800" b="0" kern="1200" dirty="0">
                        <a:solidFill>
                          <a:schemeClr val="dk1"/>
                        </a:solidFill>
                        <a:latin typeface="+mn-lt"/>
                        <a:ea typeface="+mn-ea"/>
                        <a:cs typeface="+mn-cs"/>
                      </a:endParaRPr>
                    </a:p>
                  </a:txBody>
                  <a:tcPr marL="61589" marR="61589" marT="30794" marB="30794"/>
                </a:tc>
                <a:extLst>
                  <a:ext uri="{0D108BD9-81ED-4DB2-BD59-A6C34878D82A}">
                    <a16:rowId xmlns:a16="http://schemas.microsoft.com/office/drawing/2014/main" val="66971168"/>
                  </a:ext>
                </a:extLst>
              </a:tr>
            </a:tbl>
          </a:graphicData>
        </a:graphic>
      </p:graphicFrame>
    </p:spTree>
    <p:extLst>
      <p:ext uri="{BB962C8B-B14F-4D97-AF65-F5344CB8AC3E}">
        <p14:creationId xmlns:p14="http://schemas.microsoft.com/office/powerpoint/2010/main" val="1682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55E868-536F-D622-7504-9AF16A68AEB4}"/>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Review of Statement of Profit and Loss</a:t>
            </a:r>
            <a:endParaRPr lang="en-IN"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A88C33C-748C-989C-6AFF-22F51ADB03E9}"/>
              </a:ext>
            </a:extLst>
          </p:cNvPr>
          <p:cNvSpPr>
            <a:spLocks noGrp="1"/>
          </p:cNvSpPr>
          <p:nvPr>
            <p:ph idx="1"/>
          </p:nvPr>
        </p:nvSpPr>
        <p:spPr>
          <a:xfrm>
            <a:off x="4447308" y="1153572"/>
            <a:ext cx="6906491" cy="5023391"/>
          </a:xfrm>
        </p:spPr>
        <p:txBody>
          <a:bodyPr anchor="ctr">
            <a:normAutofit fontScale="92500" lnSpcReduction="10000"/>
          </a:bodyPr>
          <a:lstStyle/>
          <a:p>
            <a:pPr algn="just"/>
            <a:r>
              <a:rPr lang="en-US" sz="2400" dirty="0"/>
              <a:t>Compliance with accounting of policies of the bank</a:t>
            </a:r>
          </a:p>
          <a:p>
            <a:pPr algn="just"/>
            <a:r>
              <a:rPr lang="en-US" sz="2400" dirty="0"/>
              <a:t>Banks Closing Circular</a:t>
            </a:r>
          </a:p>
          <a:p>
            <a:pPr algn="just"/>
            <a:r>
              <a:rPr lang="en-US" sz="2400" dirty="0"/>
              <a:t>Comprehensive scrutiny of all heads of accounts</a:t>
            </a:r>
          </a:p>
          <a:p>
            <a:pPr algn="just"/>
            <a:r>
              <a:rPr lang="en-US" sz="2400" dirty="0"/>
              <a:t>Analysis of cost of deposit / yield on advances</a:t>
            </a:r>
          </a:p>
          <a:p>
            <a:pPr algn="just"/>
            <a:r>
              <a:rPr lang="en-US" sz="2400" dirty="0"/>
              <a:t>Rate of interest applied &amp; value date (MCLR) – Reporting in LFAR also</a:t>
            </a:r>
          </a:p>
          <a:p>
            <a:pPr algn="just"/>
            <a:r>
              <a:rPr lang="en-US" sz="2400" dirty="0"/>
              <a:t>Greater checking of advances wherein ROI is linked with internal or external credit ratings.</a:t>
            </a:r>
          </a:p>
          <a:p>
            <a:pPr algn="just"/>
            <a:r>
              <a:rPr lang="en-US" sz="2400" dirty="0"/>
              <a:t>Process of resetting the Housing Loan EMIs whenever there is a change in interest rates.</a:t>
            </a:r>
          </a:p>
          <a:p>
            <a:pPr algn="just"/>
            <a:r>
              <a:rPr lang="en-US" sz="2400" dirty="0"/>
              <a:t>Commission on BG &amp; LCs – Other Income</a:t>
            </a:r>
          </a:p>
          <a:p>
            <a:pPr algn="just"/>
            <a:r>
              <a:rPr lang="en-US" sz="2400" dirty="0"/>
              <a:t>Depreciation Calculation</a:t>
            </a:r>
          </a:p>
          <a:p>
            <a:pPr algn="just"/>
            <a:r>
              <a:rPr lang="en-US" sz="2400" dirty="0"/>
              <a:t>Apportionment of partial recovery in NPAs</a:t>
            </a:r>
          </a:p>
          <a:p>
            <a:pPr algn="just"/>
            <a:endParaRPr lang="en-US" sz="2400" dirty="0"/>
          </a:p>
          <a:p>
            <a:pPr marL="0" indent="0" algn="just">
              <a:buNone/>
            </a:pPr>
            <a:endParaRPr lang="en-US" sz="2400" dirty="0"/>
          </a:p>
          <a:p>
            <a:pPr marL="457200" lvl="1" indent="0">
              <a:buNone/>
            </a:pPr>
            <a:endParaRPr lang="en-US" sz="1700" dirty="0"/>
          </a:p>
          <a:p>
            <a:pPr marL="0" lvl="1" indent="0">
              <a:buNone/>
            </a:pPr>
            <a:endParaRPr lang="en-IN" sz="1700" dirty="0"/>
          </a:p>
        </p:txBody>
      </p:sp>
    </p:spTree>
    <p:extLst>
      <p:ext uri="{BB962C8B-B14F-4D97-AF65-F5344CB8AC3E}">
        <p14:creationId xmlns:p14="http://schemas.microsoft.com/office/powerpoint/2010/main" val="34329592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271C2-20BF-49A5-84FF-ED5C753F26D2}"/>
              </a:ext>
            </a:extLst>
          </p:cNvPr>
          <p:cNvSpPr>
            <a:spLocks noGrp="1"/>
          </p:cNvSpPr>
          <p:nvPr>
            <p:ph type="title"/>
          </p:nvPr>
        </p:nvSpPr>
        <p:spPr>
          <a:xfrm>
            <a:off x="8210272" y="5654938"/>
            <a:ext cx="4263844" cy="1325563"/>
          </a:xfrm>
        </p:spPr>
        <p:txBody>
          <a:bodyPr>
            <a:normAutofit/>
          </a:bodyPr>
          <a:lstStyle/>
          <a:p>
            <a:r>
              <a:rPr lang="en-US" dirty="0"/>
              <a:t>CA </a:t>
            </a:r>
            <a:r>
              <a:rPr lang="en-US"/>
              <a:t>Hitesh Pomal</a:t>
            </a:r>
            <a:br>
              <a:rPr lang="en-US"/>
            </a:br>
            <a:r>
              <a:rPr lang="en-US"/>
              <a:t>M: 98240 49402</a:t>
            </a:r>
            <a:endParaRPr lang="en-IN" dirty="0"/>
          </a:p>
        </p:txBody>
      </p:sp>
      <p:sp>
        <p:nvSpPr>
          <p:cNvPr id="10" name="Freeform: Shape 9">
            <a:extLst>
              <a:ext uri="{FF2B5EF4-FFF2-40B4-BE49-F238E27FC236}">
                <a16:creationId xmlns:a16="http://schemas.microsoft.com/office/drawing/2014/main" id="{E0D60ECE-8986-45DC-B7FE-EC7699B46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96964194-5878-40D2-8EC0-DDC58387F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Handshake">
            <a:extLst>
              <a:ext uri="{FF2B5EF4-FFF2-40B4-BE49-F238E27FC236}">
                <a16:creationId xmlns:a16="http://schemas.microsoft.com/office/drawing/2014/main" id="{0311B916-FBD0-4976-9E24-15AB429980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1733" y="543135"/>
            <a:ext cx="3835488" cy="3835488"/>
          </a:xfrm>
          <a:prstGeom prst="rect">
            <a:avLst/>
          </a:prstGeom>
        </p:spPr>
      </p:pic>
      <p:sp>
        <p:nvSpPr>
          <p:cNvPr id="3" name="Content Placeholder 2">
            <a:extLst>
              <a:ext uri="{FF2B5EF4-FFF2-40B4-BE49-F238E27FC236}">
                <a16:creationId xmlns:a16="http://schemas.microsoft.com/office/drawing/2014/main" id="{7D7CDE04-90E4-4B08-99DF-DF4FF0D2AF7E}"/>
              </a:ext>
            </a:extLst>
          </p:cNvPr>
          <p:cNvSpPr>
            <a:spLocks noGrp="1"/>
          </p:cNvSpPr>
          <p:nvPr>
            <p:ph idx="1"/>
          </p:nvPr>
        </p:nvSpPr>
        <p:spPr>
          <a:xfrm>
            <a:off x="6053667" y="2279018"/>
            <a:ext cx="5314543" cy="3375920"/>
          </a:xfrm>
        </p:spPr>
        <p:txBody>
          <a:bodyPr anchor="t">
            <a:normAutofit/>
          </a:bodyPr>
          <a:lstStyle/>
          <a:p>
            <a:pPr marL="0" indent="0">
              <a:buNone/>
            </a:pPr>
            <a:r>
              <a:rPr lang="en-US" sz="5400" dirty="0"/>
              <a:t>Thank You</a:t>
            </a:r>
            <a:endParaRPr lang="en-IN" sz="5400" dirty="0"/>
          </a:p>
        </p:txBody>
      </p:sp>
    </p:spTree>
    <p:extLst>
      <p:ext uri="{BB962C8B-B14F-4D97-AF65-F5344CB8AC3E}">
        <p14:creationId xmlns:p14="http://schemas.microsoft.com/office/powerpoint/2010/main" val="15490251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1153572"/>
            <a:ext cx="3200400" cy="4461163"/>
          </a:xfrm>
        </p:spPr>
        <p:txBody>
          <a:bodyPr>
            <a:normAutofit/>
          </a:bodyPr>
          <a:lstStyle/>
          <a:p>
            <a:r>
              <a:rPr lang="en-US">
                <a:solidFill>
                  <a:srgbClr val="FFFFFF"/>
                </a:solidFill>
              </a:rPr>
              <a:t>Non Performing Assets </a:t>
            </a:r>
            <a:endParaRPr lang="en-IN">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447307" y="1431985"/>
            <a:ext cx="7186527" cy="4744978"/>
          </a:xfrm>
        </p:spPr>
        <p:txBody>
          <a:bodyPr anchor="ctr">
            <a:normAutofit fontScale="92500"/>
          </a:bodyPr>
          <a:lstStyle/>
          <a:p>
            <a:pPr algn="just"/>
            <a:r>
              <a:rPr lang="en-US" sz="2200" dirty="0"/>
              <a:t>Record of Recovery is the Thumb Rule</a:t>
            </a:r>
          </a:p>
          <a:p>
            <a:pPr algn="just"/>
            <a:r>
              <a:rPr lang="en-US" sz="2200" dirty="0"/>
              <a:t>NPA date is very important – System based NPAs</a:t>
            </a:r>
          </a:p>
          <a:p>
            <a:pPr algn="just"/>
            <a:r>
              <a:rPr lang="en-US" sz="2200" dirty="0"/>
              <a:t>Term Loan : Para 2.1.2(</a:t>
            </a:r>
            <a:r>
              <a:rPr lang="en-US" sz="2200" dirty="0" err="1"/>
              <a:t>i</a:t>
            </a:r>
            <a:r>
              <a:rPr lang="en-US" sz="2200" dirty="0"/>
              <a:t>) of Master Circular</a:t>
            </a:r>
          </a:p>
          <a:p>
            <a:pPr algn="just"/>
            <a:r>
              <a:rPr lang="en-US" sz="2200" dirty="0"/>
              <a:t>Cash Credit / OD – NPA when “Out of Order”</a:t>
            </a:r>
          </a:p>
          <a:p>
            <a:pPr lvl="1" algn="just"/>
            <a:r>
              <a:rPr lang="en-US" sz="2200" dirty="0"/>
              <a:t>Clarification - para 2.2.1 of Master Circular of RBI dated 01.04.2022</a:t>
            </a:r>
          </a:p>
          <a:p>
            <a:pPr lvl="1" algn="just"/>
            <a:r>
              <a:rPr lang="en-US" sz="2200" dirty="0"/>
              <a:t>Evergreening </a:t>
            </a:r>
          </a:p>
          <a:p>
            <a:pPr lvl="1" algn="just"/>
            <a:r>
              <a:rPr lang="en-US" sz="2200" dirty="0"/>
              <a:t>Inherent weakness – Solitary or a few credits before the balance sheet date</a:t>
            </a:r>
          </a:p>
          <a:p>
            <a:pPr lvl="1" algn="just"/>
            <a:r>
              <a:rPr lang="en-US" sz="2200" dirty="0"/>
              <a:t>Regular / ad-hoc limits not reviewed / regularized within 180 days</a:t>
            </a:r>
          </a:p>
          <a:p>
            <a:pPr lvl="1" algn="just"/>
            <a:r>
              <a:rPr lang="en-US" sz="2200" dirty="0"/>
              <a:t>Stock statement older than three months – Deemed irregular</a:t>
            </a:r>
          </a:p>
          <a:p>
            <a:pPr lvl="1" algn="just"/>
            <a:r>
              <a:rPr lang="en-US" sz="2200" dirty="0"/>
              <a:t>Early Warning Signals – RBI Master Direction updated on July 3, 2017</a:t>
            </a:r>
          </a:p>
          <a:p>
            <a:pPr lvl="1"/>
            <a:endParaRPr lang="en-US" sz="1800" dirty="0"/>
          </a:p>
          <a:p>
            <a:pPr lvl="1"/>
            <a:endParaRPr lang="en-US" sz="1500" dirty="0"/>
          </a:p>
          <a:p>
            <a:pPr marL="0" lvl="1" indent="0">
              <a:buNone/>
            </a:pPr>
            <a:endParaRPr lang="en-US" sz="1500" dirty="0"/>
          </a:p>
          <a:p>
            <a:pPr marL="457200" lvl="1" indent="0">
              <a:buNone/>
            </a:pPr>
            <a:endParaRPr lang="en-IN" sz="1500" dirty="0"/>
          </a:p>
        </p:txBody>
      </p:sp>
    </p:spTree>
    <p:extLst>
      <p:ext uri="{BB962C8B-B14F-4D97-AF65-F5344CB8AC3E}">
        <p14:creationId xmlns:p14="http://schemas.microsoft.com/office/powerpoint/2010/main" val="2824981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1153572"/>
            <a:ext cx="3200400" cy="4461163"/>
          </a:xfrm>
        </p:spPr>
        <p:txBody>
          <a:bodyPr>
            <a:normAutofit/>
          </a:bodyPr>
          <a:lstStyle/>
          <a:p>
            <a:r>
              <a:rPr lang="en-US">
                <a:solidFill>
                  <a:srgbClr val="FFFFFF"/>
                </a:solidFill>
              </a:rPr>
              <a:t>Non Performing Assets (Contd.)</a:t>
            </a:r>
            <a:endParaRPr lang="en-IN">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447308" y="591344"/>
            <a:ext cx="6906491" cy="5585619"/>
          </a:xfrm>
        </p:spPr>
        <p:txBody>
          <a:bodyPr anchor="ctr">
            <a:normAutofit fontScale="92500" lnSpcReduction="10000"/>
          </a:bodyPr>
          <a:lstStyle/>
          <a:p>
            <a:endParaRPr lang="en-US" sz="2200" dirty="0"/>
          </a:p>
          <a:p>
            <a:endParaRPr lang="en-US" sz="2200" dirty="0"/>
          </a:p>
          <a:p>
            <a:endParaRPr lang="en-US" sz="2200" dirty="0"/>
          </a:p>
          <a:p>
            <a:pPr algn="just"/>
            <a:r>
              <a:rPr lang="en-US" sz="2200" dirty="0"/>
              <a:t>NPA classification – Borrower wise &amp; </a:t>
            </a:r>
            <a:r>
              <a:rPr lang="en-US" sz="2200" b="1" dirty="0"/>
              <a:t>not </a:t>
            </a:r>
            <a:r>
              <a:rPr lang="en-US" sz="2200" dirty="0"/>
              <a:t>Facility wise</a:t>
            </a:r>
          </a:p>
          <a:p>
            <a:pPr algn="just"/>
            <a:r>
              <a:rPr lang="en-US" sz="2200" dirty="0"/>
              <a:t>Accelerated provision in NPA Accounts</a:t>
            </a:r>
          </a:p>
          <a:p>
            <a:pPr lvl="1" algn="just"/>
            <a:r>
              <a:rPr lang="en-US" sz="2200" dirty="0"/>
              <a:t>Direct Doubtful : Security less than 50%</a:t>
            </a:r>
          </a:p>
          <a:p>
            <a:pPr lvl="1" algn="just"/>
            <a:r>
              <a:rPr lang="en-US" sz="2200" dirty="0"/>
              <a:t>Direct Loss : Security less than 10%</a:t>
            </a:r>
          </a:p>
          <a:p>
            <a:pPr algn="just"/>
            <a:r>
              <a:rPr lang="en-US" sz="2200" dirty="0"/>
              <a:t>Provision in respect of Frauds</a:t>
            </a:r>
          </a:p>
          <a:p>
            <a:pPr lvl="1" algn="just"/>
            <a:r>
              <a:rPr lang="en-US" sz="2200" dirty="0"/>
              <a:t>100% provision over a period not exceeding four quarters from the “date of detection”</a:t>
            </a:r>
          </a:p>
          <a:p>
            <a:pPr algn="just"/>
            <a:r>
              <a:rPr lang="en-US" sz="2200" dirty="0"/>
              <a:t>Upgradation of NPAs</a:t>
            </a:r>
          </a:p>
          <a:p>
            <a:pPr lvl="1" algn="just"/>
            <a:r>
              <a:rPr lang="en-US" sz="2200" dirty="0"/>
              <a:t>In case of Normal NPAs : Entire arrears of interest and principal</a:t>
            </a:r>
          </a:p>
          <a:p>
            <a:pPr lvl="1" algn="just"/>
            <a:r>
              <a:rPr lang="en-US" sz="2200" dirty="0"/>
              <a:t>In case of Restructured NPAs : Satisfactory Performance during Specified Period</a:t>
            </a:r>
          </a:p>
          <a:p>
            <a:pPr lvl="1" algn="just"/>
            <a:r>
              <a:rPr lang="en-US" sz="2200" dirty="0"/>
              <a:t>NPA regularized after balance sheet date – Not to upgrade</a:t>
            </a:r>
          </a:p>
          <a:p>
            <a:pPr marL="457200" lvl="1" indent="0" algn="just">
              <a:buNone/>
            </a:pPr>
            <a:endParaRPr lang="en-US" sz="1500" dirty="0"/>
          </a:p>
          <a:p>
            <a:pPr marL="0" lvl="1" indent="0">
              <a:buNone/>
            </a:pPr>
            <a:endParaRPr lang="en-US" sz="1500" dirty="0"/>
          </a:p>
          <a:p>
            <a:pPr marL="457200" lvl="1" indent="0">
              <a:buNone/>
            </a:pPr>
            <a:endParaRPr lang="en-US" sz="1500" dirty="0"/>
          </a:p>
          <a:p>
            <a:pPr lvl="1"/>
            <a:endParaRPr lang="en-US" sz="1500" dirty="0"/>
          </a:p>
          <a:p>
            <a:pPr marL="0" lvl="1" indent="0">
              <a:buNone/>
            </a:pPr>
            <a:endParaRPr lang="en-US" sz="1500" dirty="0"/>
          </a:p>
          <a:p>
            <a:pPr marL="457200" lvl="1" indent="0">
              <a:buNone/>
            </a:pPr>
            <a:endParaRPr lang="en-IN" sz="1500" dirty="0"/>
          </a:p>
        </p:txBody>
      </p:sp>
    </p:spTree>
    <p:extLst>
      <p:ext uri="{BB962C8B-B14F-4D97-AF65-F5344CB8AC3E}">
        <p14:creationId xmlns:p14="http://schemas.microsoft.com/office/powerpoint/2010/main" val="2887105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1153572"/>
            <a:ext cx="3200400" cy="4461163"/>
          </a:xfrm>
        </p:spPr>
        <p:txBody>
          <a:bodyPr>
            <a:normAutofit/>
          </a:bodyPr>
          <a:lstStyle/>
          <a:p>
            <a:r>
              <a:rPr lang="en-US">
                <a:solidFill>
                  <a:srgbClr val="FFFFFF"/>
                </a:solidFill>
              </a:rPr>
              <a:t>Letter of Credit – Bank Guarantee</a:t>
            </a:r>
            <a:endParaRPr lang="en-IN">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447308" y="591344"/>
            <a:ext cx="6906491" cy="5585619"/>
          </a:xfrm>
        </p:spPr>
        <p:txBody>
          <a:bodyPr anchor="ctr">
            <a:normAutofit fontScale="92500" lnSpcReduction="20000"/>
          </a:bodyPr>
          <a:lstStyle/>
          <a:p>
            <a:endParaRPr lang="en-US" dirty="0"/>
          </a:p>
          <a:p>
            <a:endParaRPr lang="en-US" dirty="0"/>
          </a:p>
          <a:p>
            <a:endParaRPr lang="en-US" dirty="0"/>
          </a:p>
          <a:p>
            <a:r>
              <a:rPr lang="en-US" dirty="0"/>
              <a:t>All devolvement / invocation of LC/BG to be parked to the “Principal operating” account</a:t>
            </a:r>
          </a:p>
          <a:p>
            <a:pPr marL="0" indent="0">
              <a:buNone/>
            </a:pPr>
            <a:endParaRPr lang="en-US" dirty="0"/>
          </a:p>
          <a:p>
            <a:pPr algn="just"/>
            <a:r>
              <a:rPr lang="en-US" dirty="0"/>
              <a:t>All devolvement / invocation to be reported in LFAR (Even if it is regularized subsequently)</a:t>
            </a:r>
          </a:p>
          <a:p>
            <a:pPr marL="0" indent="0">
              <a:buNone/>
            </a:pPr>
            <a:endParaRPr lang="en-US" dirty="0"/>
          </a:p>
          <a:p>
            <a:r>
              <a:rPr lang="en-US" dirty="0"/>
              <a:t>Interchangeability of Limits </a:t>
            </a:r>
          </a:p>
          <a:p>
            <a:pPr marL="0" indent="0">
              <a:buNone/>
            </a:pPr>
            <a:endParaRPr lang="en-US" dirty="0"/>
          </a:p>
          <a:p>
            <a:pPr algn="just"/>
            <a:r>
              <a:rPr lang="en-US" sz="2800" dirty="0"/>
              <a:t>The bills discounted under LC favoring a borrower </a:t>
            </a:r>
            <a:r>
              <a:rPr lang="en-US" sz="2800" dirty="0">
                <a:solidFill>
                  <a:srgbClr val="FF0000"/>
                </a:solidFill>
              </a:rPr>
              <a:t>may not be classified as a Non-performing assets (NPA),</a:t>
            </a:r>
            <a:r>
              <a:rPr lang="en-US" sz="2800" dirty="0"/>
              <a:t> when any other facility granted to the borrower is classified as NPA. </a:t>
            </a:r>
          </a:p>
          <a:p>
            <a:endParaRPr lang="en-US" dirty="0"/>
          </a:p>
          <a:p>
            <a:pPr marL="457200" lvl="1" indent="0">
              <a:buNone/>
            </a:pPr>
            <a:endParaRPr lang="en-US" dirty="0"/>
          </a:p>
          <a:p>
            <a:pPr marL="0" lvl="1" indent="0">
              <a:buNone/>
            </a:pPr>
            <a:endParaRPr lang="en-US" dirty="0"/>
          </a:p>
          <a:p>
            <a:pPr marL="457200" lvl="1" indent="0">
              <a:buNone/>
            </a:pPr>
            <a:endParaRPr lang="en-US" dirty="0"/>
          </a:p>
          <a:p>
            <a:pPr lvl="1"/>
            <a:endParaRPr lang="en-US" dirty="0"/>
          </a:p>
          <a:p>
            <a:pPr marL="0" lvl="1" indent="0">
              <a:buNone/>
            </a:pPr>
            <a:endParaRPr lang="en-US" dirty="0"/>
          </a:p>
          <a:p>
            <a:pPr marL="457200" lvl="1" indent="0">
              <a:buNone/>
            </a:pPr>
            <a:endParaRPr lang="en-IN" dirty="0"/>
          </a:p>
        </p:txBody>
      </p:sp>
    </p:spTree>
    <p:extLst>
      <p:ext uri="{BB962C8B-B14F-4D97-AF65-F5344CB8AC3E}">
        <p14:creationId xmlns:p14="http://schemas.microsoft.com/office/powerpoint/2010/main" val="2191250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FEA8E4-8AB5-684E-5392-A190FCA7C0EC}"/>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Stressed Assets</a:t>
            </a:r>
            <a:endParaRPr lang="en-IN"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1F5E34-8D8D-9F51-5282-5E7E65B95DFA}"/>
              </a:ext>
            </a:extLst>
          </p:cNvPr>
          <p:cNvSpPr>
            <a:spLocks noGrp="1"/>
          </p:cNvSpPr>
          <p:nvPr>
            <p:ph idx="1"/>
          </p:nvPr>
        </p:nvSpPr>
        <p:spPr>
          <a:xfrm>
            <a:off x="4323596" y="387743"/>
            <a:ext cx="7310239" cy="4461163"/>
          </a:xfrm>
        </p:spPr>
        <p:txBody>
          <a:bodyPr anchor="ctr">
            <a:normAutofit/>
          </a:bodyPr>
          <a:lstStyle/>
          <a:p>
            <a:r>
              <a:rPr lang="en-US" sz="2000" dirty="0"/>
              <a:t>Special Mention Accounts </a:t>
            </a:r>
          </a:p>
          <a:p>
            <a:pPr lvl="1" algn="just"/>
            <a:r>
              <a:rPr lang="en-US" sz="1600" dirty="0"/>
              <a:t>Classification as SMA by banks for all loans (Except Agriculture) irrespective of size of exposure</a:t>
            </a:r>
          </a:p>
          <a:p>
            <a:pPr lvl="1" algn="just"/>
            <a:r>
              <a:rPr lang="en-US" sz="1600" dirty="0"/>
              <a:t>Reporting to CRILC on monthly intervals for all exposure of Rs. 5 Crore and above</a:t>
            </a:r>
          </a:p>
          <a:p>
            <a:pPr marL="276225" lvl="1" algn="just"/>
            <a:r>
              <a:rPr lang="en-US" sz="2000" dirty="0"/>
              <a:t>Term Loans:	</a:t>
            </a:r>
          </a:p>
          <a:p>
            <a:pPr marL="0" indent="0">
              <a:buNone/>
            </a:pPr>
            <a:endParaRPr lang="en-US" dirty="0"/>
          </a:p>
          <a:p>
            <a:pPr marL="457200" lvl="1" indent="0">
              <a:buNone/>
            </a:pPr>
            <a:endParaRPr lang="en-US" dirty="0"/>
          </a:p>
          <a:p>
            <a:pPr marL="0" lvl="1" indent="0">
              <a:buNone/>
            </a:pPr>
            <a:endParaRPr lang="en-US" dirty="0"/>
          </a:p>
          <a:p>
            <a:pPr marL="457200" lvl="1" indent="0">
              <a:buNone/>
            </a:pPr>
            <a:endParaRPr lang="en-US" dirty="0"/>
          </a:p>
          <a:p>
            <a:pPr lvl="1"/>
            <a:endParaRPr lang="en-US" dirty="0"/>
          </a:p>
          <a:p>
            <a:pPr marL="0" lvl="1" indent="0">
              <a:buNone/>
            </a:pPr>
            <a:endParaRPr lang="en-US" sz="600" dirty="0"/>
          </a:p>
          <a:p>
            <a:pPr marL="276225" lvl="1"/>
            <a:r>
              <a:rPr lang="en-US" sz="2000" dirty="0"/>
              <a:t>Cash Credit/Overdraft</a:t>
            </a:r>
          </a:p>
          <a:p>
            <a:pPr marL="457200" lvl="1" indent="0">
              <a:buNone/>
            </a:pPr>
            <a:endParaRPr lang="en-IN" dirty="0"/>
          </a:p>
        </p:txBody>
      </p:sp>
      <p:graphicFrame>
        <p:nvGraphicFramePr>
          <p:cNvPr id="6" name="Table 5">
            <a:extLst>
              <a:ext uri="{FF2B5EF4-FFF2-40B4-BE49-F238E27FC236}">
                <a16:creationId xmlns:a16="http://schemas.microsoft.com/office/drawing/2014/main" id="{C4010E27-56DB-1B4E-2B74-CFA77FAD569E}"/>
              </a:ext>
            </a:extLst>
          </p:cNvPr>
          <p:cNvGraphicFramePr>
            <a:graphicFrameLocks noGrp="1"/>
          </p:cNvGraphicFramePr>
          <p:nvPr>
            <p:extLst>
              <p:ext uri="{D42A27DB-BD31-4B8C-83A1-F6EECF244321}">
                <p14:modId xmlns:p14="http://schemas.microsoft.com/office/powerpoint/2010/main" val="3128624638"/>
              </p:ext>
            </p:extLst>
          </p:nvPr>
        </p:nvGraphicFramePr>
        <p:xfrm>
          <a:off x="4858960" y="1987604"/>
          <a:ext cx="5382884" cy="2165957"/>
        </p:xfrm>
        <a:graphic>
          <a:graphicData uri="http://schemas.openxmlformats.org/drawingml/2006/table">
            <a:tbl>
              <a:tblPr firstRow="1" bandRow="1">
                <a:tableStyleId>{2D5ABB26-0587-4C30-8999-92F81FD0307C}</a:tableStyleId>
              </a:tblPr>
              <a:tblGrid>
                <a:gridCol w="2216705">
                  <a:extLst>
                    <a:ext uri="{9D8B030D-6E8A-4147-A177-3AD203B41FA5}">
                      <a16:colId xmlns:a16="http://schemas.microsoft.com/office/drawing/2014/main" val="178503880"/>
                    </a:ext>
                  </a:extLst>
                </a:gridCol>
                <a:gridCol w="3166179">
                  <a:extLst>
                    <a:ext uri="{9D8B030D-6E8A-4147-A177-3AD203B41FA5}">
                      <a16:colId xmlns:a16="http://schemas.microsoft.com/office/drawing/2014/main" val="3582332577"/>
                    </a:ext>
                  </a:extLst>
                </a:gridCol>
              </a:tblGrid>
              <a:tr h="742910">
                <a:tc>
                  <a:txBody>
                    <a:bodyPr/>
                    <a:lstStyle/>
                    <a:p>
                      <a:r>
                        <a:rPr lang="en-US" dirty="0"/>
                        <a:t>SMA Sub-Categories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Principal and/or interest or any other amount overdue between</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59410"/>
                  </a:ext>
                </a:extLst>
              </a:tr>
              <a:tr h="297164">
                <a:tc>
                  <a:txBody>
                    <a:bodyPr/>
                    <a:lstStyle/>
                    <a:p>
                      <a:r>
                        <a:rPr lang="en-US" dirty="0"/>
                        <a:t>SMA-0</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a:t>Upto</a:t>
                      </a:r>
                      <a:r>
                        <a:rPr lang="en-US" dirty="0"/>
                        <a:t> 30 days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864598"/>
                  </a:ext>
                </a:extLst>
              </a:tr>
              <a:tr h="297164">
                <a:tc>
                  <a:txBody>
                    <a:bodyPr/>
                    <a:lstStyle/>
                    <a:p>
                      <a:r>
                        <a:rPr lang="en-US" dirty="0"/>
                        <a:t>SMA-1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More than 30 days </a:t>
                      </a:r>
                      <a:r>
                        <a:rPr lang="en-US" dirty="0" err="1"/>
                        <a:t>upto</a:t>
                      </a:r>
                      <a:r>
                        <a:rPr lang="en-US" dirty="0"/>
                        <a:t> 60 days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6433735"/>
                  </a:ext>
                </a:extLst>
              </a:tr>
              <a:tr h="520037">
                <a:tc>
                  <a:txBody>
                    <a:bodyPr/>
                    <a:lstStyle/>
                    <a:p>
                      <a:r>
                        <a:rPr lang="en-US" dirty="0"/>
                        <a:t>SMA-2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More than 60 days </a:t>
                      </a:r>
                      <a:r>
                        <a:rPr lang="en-US" dirty="0" err="1"/>
                        <a:t>upto</a:t>
                      </a:r>
                      <a:r>
                        <a:rPr lang="en-US" dirty="0"/>
                        <a:t> 90 days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5081831"/>
                  </a:ext>
                </a:extLst>
              </a:tr>
            </a:tbl>
          </a:graphicData>
        </a:graphic>
      </p:graphicFrame>
      <p:graphicFrame>
        <p:nvGraphicFramePr>
          <p:cNvPr id="7" name="Table 6">
            <a:extLst>
              <a:ext uri="{FF2B5EF4-FFF2-40B4-BE49-F238E27FC236}">
                <a16:creationId xmlns:a16="http://schemas.microsoft.com/office/drawing/2014/main" id="{2E958768-3659-8D2C-EF3A-3C07B273EC26}"/>
              </a:ext>
            </a:extLst>
          </p:cNvPr>
          <p:cNvGraphicFramePr>
            <a:graphicFrameLocks noGrp="1"/>
          </p:cNvGraphicFramePr>
          <p:nvPr>
            <p:extLst>
              <p:ext uri="{D42A27DB-BD31-4B8C-83A1-F6EECF244321}">
                <p14:modId xmlns:p14="http://schemas.microsoft.com/office/powerpoint/2010/main" val="3263303506"/>
              </p:ext>
            </p:extLst>
          </p:nvPr>
        </p:nvGraphicFramePr>
        <p:xfrm>
          <a:off x="4806152" y="4589950"/>
          <a:ext cx="5435691" cy="1957342"/>
        </p:xfrm>
        <a:graphic>
          <a:graphicData uri="http://schemas.openxmlformats.org/drawingml/2006/table">
            <a:tbl>
              <a:tblPr firstRow="1" bandRow="1">
                <a:tableStyleId>{2D5ABB26-0587-4C30-8999-92F81FD0307C}</a:tableStyleId>
              </a:tblPr>
              <a:tblGrid>
                <a:gridCol w="2039662">
                  <a:extLst>
                    <a:ext uri="{9D8B030D-6E8A-4147-A177-3AD203B41FA5}">
                      <a16:colId xmlns:a16="http://schemas.microsoft.com/office/drawing/2014/main" val="178503880"/>
                    </a:ext>
                  </a:extLst>
                </a:gridCol>
                <a:gridCol w="3396029">
                  <a:extLst>
                    <a:ext uri="{9D8B030D-6E8A-4147-A177-3AD203B41FA5}">
                      <a16:colId xmlns:a16="http://schemas.microsoft.com/office/drawing/2014/main" val="3582332577"/>
                    </a:ext>
                  </a:extLst>
                </a:gridCol>
              </a:tblGrid>
              <a:tr h="791243">
                <a:tc>
                  <a:txBody>
                    <a:bodyPr/>
                    <a:lstStyle/>
                    <a:p>
                      <a:r>
                        <a:rPr lang="en-US" dirty="0"/>
                        <a:t>SMA Sub-Categories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Principal and/or interest or any other amount overdue between</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59410"/>
                  </a:ext>
                </a:extLst>
              </a:tr>
              <a:tr h="316497">
                <a:tc>
                  <a:txBody>
                    <a:bodyPr/>
                    <a:lstStyle/>
                    <a:p>
                      <a:r>
                        <a:rPr lang="en-US" dirty="0"/>
                        <a:t>SMA-1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More than 30 days </a:t>
                      </a:r>
                      <a:r>
                        <a:rPr lang="en-US" dirty="0" err="1"/>
                        <a:t>upto</a:t>
                      </a:r>
                      <a:r>
                        <a:rPr lang="en-US" dirty="0"/>
                        <a:t> 60 days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864598"/>
                  </a:ext>
                </a:extLst>
              </a:tr>
              <a:tr h="316497">
                <a:tc>
                  <a:txBody>
                    <a:bodyPr/>
                    <a:lstStyle/>
                    <a:p>
                      <a:r>
                        <a:rPr lang="en-US" dirty="0"/>
                        <a:t>SMA-2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More than 60 days </a:t>
                      </a:r>
                      <a:r>
                        <a:rPr lang="en-US" dirty="0" err="1"/>
                        <a:t>upto</a:t>
                      </a:r>
                      <a:r>
                        <a:rPr lang="en-US" dirty="0"/>
                        <a:t> 90 days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6433735"/>
                  </a:ext>
                </a:extLst>
              </a:tr>
              <a:tr h="434579">
                <a:tc>
                  <a:txBody>
                    <a:bodyPr/>
                    <a:lstStyle/>
                    <a:p>
                      <a:endParaRPr lang="en-IN"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5081831"/>
                  </a:ext>
                </a:extLst>
              </a:tr>
            </a:tbl>
          </a:graphicData>
        </a:graphic>
      </p:graphicFrame>
    </p:spTree>
    <p:extLst>
      <p:ext uri="{BB962C8B-B14F-4D97-AF65-F5344CB8AC3E}">
        <p14:creationId xmlns:p14="http://schemas.microsoft.com/office/powerpoint/2010/main" val="1541918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611</TotalTime>
  <Words>5738</Words>
  <Application>Microsoft Office PowerPoint</Application>
  <PresentationFormat>Widescreen</PresentationFormat>
  <Paragraphs>710</Paragraphs>
  <Slides>50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Calibri Light</vt:lpstr>
      <vt:lpstr>Times New Roman</vt:lpstr>
      <vt:lpstr>Wingdings</vt:lpstr>
      <vt:lpstr>Office Theme</vt:lpstr>
      <vt:lpstr>Practical Aspects of Bank Branch Audit LFAR Reporting Drafting of MOC </vt:lpstr>
      <vt:lpstr>Appointment</vt:lpstr>
      <vt:lpstr>Planning  </vt:lpstr>
      <vt:lpstr>Balance Sheet Review</vt:lpstr>
      <vt:lpstr>Review of Statement of Profit and Loss</vt:lpstr>
      <vt:lpstr>Non Performing Assets </vt:lpstr>
      <vt:lpstr>Non Performing Assets (Contd.)</vt:lpstr>
      <vt:lpstr>Letter of Credit – Bank Guarantee</vt:lpstr>
      <vt:lpstr>Stressed Assets</vt:lpstr>
      <vt:lpstr>Restructuring of Advance</vt:lpstr>
      <vt:lpstr>Upgradation - Restructured Accounts </vt:lpstr>
      <vt:lpstr>Long Form Audit Report (LFAR)</vt:lpstr>
      <vt:lpstr>Introduction</vt:lpstr>
      <vt:lpstr>PowerPoint Presentation</vt:lpstr>
      <vt:lpstr>PowerPoint Presentation</vt:lpstr>
      <vt:lpstr>Objectives of LFAR</vt:lpstr>
      <vt:lpstr>I. ASSETS                 1. Cash</vt:lpstr>
      <vt:lpstr>2. Balance with RBI, SBI and other banks (For branches with Treasury Operations)</vt:lpstr>
      <vt:lpstr>3. Money at Call and Short Notice</vt:lpstr>
      <vt:lpstr>5. Advances</vt:lpstr>
      <vt:lpstr>5 (a) List of accounts examined for audit (as per new LFAR format)</vt:lpstr>
      <vt:lpstr>(b) Credit Appraisal</vt:lpstr>
      <vt:lpstr>PowerPoint Presentation</vt:lpstr>
      <vt:lpstr>PowerPoint Presentation</vt:lpstr>
      <vt:lpstr>(e)  Review / Monitoring / Supervision</vt:lpstr>
      <vt:lpstr>(e)  Review / Monitoring / Supervision</vt:lpstr>
      <vt:lpstr>(e)  Review / Monitoring / Supervision</vt:lpstr>
      <vt:lpstr>(e)  Review / Monitoring / Supervision</vt:lpstr>
      <vt:lpstr>(f)  Asset Classification, Provisioning of Advances and Resolution of Stressed Assets</vt:lpstr>
      <vt:lpstr>(f)  Asset Classification, Provisioning of Advances and Resolution of Stressed Assets</vt:lpstr>
      <vt:lpstr>(f)  Asset Classification, Provisioning of Advances and Resolution of Stressed Assets</vt:lpstr>
      <vt:lpstr>(f)  Asset Classification, Provisioning of Advances and Resolution of Stressed Assets</vt:lpstr>
      <vt:lpstr>(f)  Asset Classification, Provisioning of Advances and Resolution of Stressed Assets</vt:lpstr>
      <vt:lpstr>(f)  Asset Classification, Provisioning of Advances and Resolution of Stressed Assets</vt:lpstr>
      <vt:lpstr>(f)  Asset Classification, Provisioning of Advances and Resolution of Stressed Assets</vt:lpstr>
      <vt:lpstr>(f)  Asset Classification, Provisioning of Advances and Resolution of Stressed Assets</vt:lpstr>
      <vt:lpstr>(f)  Asset Classification, Provisioning of Advances and Resolution of Stressed Assets</vt:lpstr>
      <vt:lpstr>II. Liabilities       1. Deposits</vt:lpstr>
      <vt:lpstr>III. Profit and Loss Account</vt:lpstr>
      <vt:lpstr>III. Profit and Loss Account</vt:lpstr>
      <vt:lpstr>IV. General               1. Gold/Bullion / Security Items</vt:lpstr>
      <vt:lpstr>IV. General               1. Gold/Bullion / Security Items</vt:lpstr>
      <vt:lpstr>IV. General               2. Books and Records</vt:lpstr>
      <vt:lpstr>IV. General               2. Books and Records</vt:lpstr>
      <vt:lpstr>IV. General               2. Books and Records</vt:lpstr>
      <vt:lpstr>IV. General               2. Books and Records</vt:lpstr>
      <vt:lpstr>IV. General               4. Frauds</vt:lpstr>
      <vt:lpstr>IV. General               6. Management Information System</vt:lpstr>
      <vt:lpstr>IV. General               7. Miscellaneous</vt:lpstr>
      <vt:lpstr>CA Hitesh Pomal M: 98240 49402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Aspects of Bank Branch Audit</dc:title>
  <dc:creator>Hitesh Pomal</dc:creator>
  <cp:lastModifiedBy>Hitesh Pomal</cp:lastModifiedBy>
  <cp:revision>1</cp:revision>
  <dcterms:created xsi:type="dcterms:W3CDTF">2023-03-21T07:41:11Z</dcterms:created>
  <dcterms:modified xsi:type="dcterms:W3CDTF">2023-03-27T08:35:20Z</dcterms:modified>
</cp:coreProperties>
</file>