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3" r:id="rId3"/>
    <p:sldId id="264" r:id="rId4"/>
    <p:sldId id="265" r:id="rId5"/>
    <p:sldId id="266" r:id="rId6"/>
    <p:sldId id="26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504200-DDE3-4C8B-B746-7F8E229EA19F}" v="28" dt="2023-04-30T13:36:20.2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64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yush Jain" userId="1f3ce402-525d-4f19-acc1-021618888373" providerId="ADAL" clId="{AC504200-DDE3-4C8B-B746-7F8E229EA19F}"/>
    <pc:docChg chg="undo redo custSel addSld delSld modSld sldOrd">
      <pc:chgData name="Ayush Jain" userId="1f3ce402-525d-4f19-acc1-021618888373" providerId="ADAL" clId="{AC504200-DDE3-4C8B-B746-7F8E229EA19F}" dt="2023-04-30T14:08:46.820" v="6041"/>
      <pc:docMkLst>
        <pc:docMk/>
      </pc:docMkLst>
      <pc:sldChg chg="modSp new del mod ord">
        <pc:chgData name="Ayush Jain" userId="1f3ce402-525d-4f19-acc1-021618888373" providerId="ADAL" clId="{AC504200-DDE3-4C8B-B746-7F8E229EA19F}" dt="2023-04-30T12:34:05.068" v="5314" actId="47"/>
        <pc:sldMkLst>
          <pc:docMk/>
          <pc:sldMk cId="1150524824" sldId="256"/>
        </pc:sldMkLst>
        <pc:spChg chg="mod">
          <ac:chgData name="Ayush Jain" userId="1f3ce402-525d-4f19-acc1-021618888373" providerId="ADAL" clId="{AC504200-DDE3-4C8B-B746-7F8E229EA19F}" dt="2023-04-30T10:52:00.177" v="11" actId="20577"/>
          <ac:spMkLst>
            <pc:docMk/>
            <pc:sldMk cId="1150524824" sldId="256"/>
            <ac:spMk id="2" creationId="{481B709A-AD90-DBAF-1074-DB549552EBAE}"/>
          </ac:spMkLst>
        </pc:spChg>
        <pc:spChg chg="mod">
          <ac:chgData name="Ayush Jain" userId="1f3ce402-525d-4f19-acc1-021618888373" providerId="ADAL" clId="{AC504200-DDE3-4C8B-B746-7F8E229EA19F}" dt="2023-04-30T10:52:17.986" v="50" actId="20577"/>
          <ac:spMkLst>
            <pc:docMk/>
            <pc:sldMk cId="1150524824" sldId="256"/>
            <ac:spMk id="3" creationId="{CF715BA3-AD31-B504-6641-300413C3E5B9}"/>
          </ac:spMkLst>
        </pc:spChg>
      </pc:sldChg>
      <pc:sldChg chg="modSp new del mod ord">
        <pc:chgData name="Ayush Jain" userId="1f3ce402-525d-4f19-acc1-021618888373" providerId="ADAL" clId="{AC504200-DDE3-4C8B-B746-7F8E229EA19F}" dt="2023-04-30T12:39:45.981" v="5327" actId="47"/>
        <pc:sldMkLst>
          <pc:docMk/>
          <pc:sldMk cId="492028359" sldId="257"/>
        </pc:sldMkLst>
        <pc:spChg chg="mod">
          <ac:chgData name="Ayush Jain" userId="1f3ce402-525d-4f19-acc1-021618888373" providerId="ADAL" clId="{AC504200-DDE3-4C8B-B746-7F8E229EA19F}" dt="2023-04-30T11:28:33.254" v="1951" actId="122"/>
          <ac:spMkLst>
            <pc:docMk/>
            <pc:sldMk cId="492028359" sldId="257"/>
            <ac:spMk id="2" creationId="{2D634752-0B50-3F58-8412-796AAB5BB8A1}"/>
          </ac:spMkLst>
        </pc:spChg>
        <pc:spChg chg="mod">
          <ac:chgData name="Ayush Jain" userId="1f3ce402-525d-4f19-acc1-021618888373" providerId="ADAL" clId="{AC504200-DDE3-4C8B-B746-7F8E229EA19F}" dt="2023-04-30T12:13:39.900" v="4275" actId="27636"/>
          <ac:spMkLst>
            <pc:docMk/>
            <pc:sldMk cId="492028359" sldId="257"/>
            <ac:spMk id="3" creationId="{00556EFE-1CA4-9768-1F7F-F14D4EC8ADED}"/>
          </ac:spMkLst>
        </pc:spChg>
      </pc:sldChg>
      <pc:sldChg chg="modSp add del mod">
        <pc:chgData name="Ayush Jain" userId="1f3ce402-525d-4f19-acc1-021618888373" providerId="ADAL" clId="{AC504200-DDE3-4C8B-B746-7F8E229EA19F}" dt="2023-04-30T12:42:26.630" v="5371" actId="47"/>
        <pc:sldMkLst>
          <pc:docMk/>
          <pc:sldMk cId="3195864994" sldId="258"/>
        </pc:sldMkLst>
        <pc:spChg chg="mod">
          <ac:chgData name="Ayush Jain" userId="1f3ce402-525d-4f19-acc1-021618888373" providerId="ADAL" clId="{AC504200-DDE3-4C8B-B746-7F8E229EA19F}" dt="2023-04-30T11:29:08.865" v="1983" actId="122"/>
          <ac:spMkLst>
            <pc:docMk/>
            <pc:sldMk cId="3195864994" sldId="258"/>
            <ac:spMk id="2" creationId="{2D634752-0B50-3F58-8412-796AAB5BB8A1}"/>
          </ac:spMkLst>
        </pc:spChg>
        <pc:spChg chg="mod">
          <ac:chgData name="Ayush Jain" userId="1f3ce402-525d-4f19-acc1-021618888373" providerId="ADAL" clId="{AC504200-DDE3-4C8B-B746-7F8E229EA19F}" dt="2023-04-30T12:03:03.832" v="4219" actId="113"/>
          <ac:spMkLst>
            <pc:docMk/>
            <pc:sldMk cId="3195864994" sldId="258"/>
            <ac:spMk id="3" creationId="{00556EFE-1CA4-9768-1F7F-F14D4EC8ADED}"/>
          </ac:spMkLst>
        </pc:spChg>
      </pc:sldChg>
      <pc:sldChg chg="modSp add del mod">
        <pc:chgData name="Ayush Jain" userId="1f3ce402-525d-4f19-acc1-021618888373" providerId="ADAL" clId="{AC504200-DDE3-4C8B-B746-7F8E229EA19F}" dt="2023-04-30T12:43:35.129" v="5385" actId="47"/>
        <pc:sldMkLst>
          <pc:docMk/>
          <pc:sldMk cId="483174304" sldId="259"/>
        </pc:sldMkLst>
        <pc:spChg chg="mod">
          <ac:chgData name="Ayush Jain" userId="1f3ce402-525d-4f19-acc1-021618888373" providerId="ADAL" clId="{AC504200-DDE3-4C8B-B746-7F8E229EA19F}" dt="2023-04-30T12:05:36.544" v="4240" actId="27636"/>
          <ac:spMkLst>
            <pc:docMk/>
            <pc:sldMk cId="483174304" sldId="259"/>
            <ac:spMk id="3" creationId="{00556EFE-1CA4-9768-1F7F-F14D4EC8ADED}"/>
          </ac:spMkLst>
        </pc:spChg>
      </pc:sldChg>
      <pc:sldChg chg="modSp add del mod">
        <pc:chgData name="Ayush Jain" userId="1f3ce402-525d-4f19-acc1-021618888373" providerId="ADAL" clId="{AC504200-DDE3-4C8B-B746-7F8E229EA19F}" dt="2023-04-30T12:05:43.722" v="4241" actId="47"/>
        <pc:sldMkLst>
          <pc:docMk/>
          <pc:sldMk cId="3905490352" sldId="260"/>
        </pc:sldMkLst>
        <pc:spChg chg="mod">
          <ac:chgData name="Ayush Jain" userId="1f3ce402-525d-4f19-acc1-021618888373" providerId="ADAL" clId="{AC504200-DDE3-4C8B-B746-7F8E229EA19F}" dt="2023-04-30T12:05:14.165" v="4220" actId="21"/>
          <ac:spMkLst>
            <pc:docMk/>
            <pc:sldMk cId="3905490352" sldId="260"/>
            <ac:spMk id="3" creationId="{00556EFE-1CA4-9768-1F7F-F14D4EC8ADED}"/>
          </ac:spMkLst>
        </pc:spChg>
      </pc:sldChg>
      <pc:sldChg chg="modSp add del mod">
        <pc:chgData name="Ayush Jain" userId="1f3ce402-525d-4f19-acc1-021618888373" providerId="ADAL" clId="{AC504200-DDE3-4C8B-B746-7F8E229EA19F}" dt="2023-04-30T12:40:02.755" v="5332" actId="47"/>
        <pc:sldMkLst>
          <pc:docMk/>
          <pc:sldMk cId="4076189681" sldId="260"/>
        </pc:sldMkLst>
        <pc:spChg chg="mod">
          <ac:chgData name="Ayush Jain" userId="1f3ce402-525d-4f19-acc1-021618888373" providerId="ADAL" clId="{AC504200-DDE3-4C8B-B746-7F8E229EA19F}" dt="2023-04-30T12:27:56.554" v="5308" actId="20577"/>
          <ac:spMkLst>
            <pc:docMk/>
            <pc:sldMk cId="4076189681" sldId="260"/>
            <ac:spMk id="3" creationId="{00556EFE-1CA4-9768-1F7F-F14D4EC8ADED}"/>
          </ac:spMkLst>
        </pc:spChg>
      </pc:sldChg>
      <pc:sldChg chg="add del">
        <pc:chgData name="Ayush Jain" userId="1f3ce402-525d-4f19-acc1-021618888373" providerId="ADAL" clId="{AC504200-DDE3-4C8B-B746-7F8E229EA19F}" dt="2023-04-30T12:29:12.635" v="5312" actId="2890"/>
        <pc:sldMkLst>
          <pc:docMk/>
          <pc:sldMk cId="3038525235" sldId="261"/>
        </pc:sldMkLst>
      </pc:sldChg>
      <pc:sldChg chg="add">
        <pc:chgData name="Ayush Jain" userId="1f3ce402-525d-4f19-acc1-021618888373" providerId="ADAL" clId="{AC504200-DDE3-4C8B-B746-7F8E229EA19F}" dt="2023-04-30T12:34:03.738" v="5313"/>
        <pc:sldMkLst>
          <pc:docMk/>
          <pc:sldMk cId="3210279613" sldId="261"/>
        </pc:sldMkLst>
      </pc:sldChg>
      <pc:sldChg chg="add del">
        <pc:chgData name="Ayush Jain" userId="1f3ce402-525d-4f19-acc1-021618888373" providerId="ADAL" clId="{AC504200-DDE3-4C8B-B746-7F8E229EA19F}" dt="2023-04-30T12:39:53.493" v="5329" actId="47"/>
        <pc:sldMkLst>
          <pc:docMk/>
          <pc:sldMk cId="294133798" sldId="262"/>
        </pc:sldMkLst>
      </pc:sldChg>
      <pc:sldChg chg="addSp modSp add mod">
        <pc:chgData name="Ayush Jain" userId="1f3ce402-525d-4f19-acc1-021618888373" providerId="ADAL" clId="{AC504200-DDE3-4C8B-B746-7F8E229EA19F}" dt="2023-04-30T14:08:31.034" v="6038" actId="20577"/>
        <pc:sldMkLst>
          <pc:docMk/>
          <pc:sldMk cId="2186047851" sldId="263"/>
        </pc:sldMkLst>
        <pc:spChg chg="mod">
          <ac:chgData name="Ayush Jain" userId="1f3ce402-525d-4f19-acc1-021618888373" providerId="ADAL" clId="{AC504200-DDE3-4C8B-B746-7F8E229EA19F}" dt="2023-04-30T14:08:31.034" v="6038" actId="20577"/>
          <ac:spMkLst>
            <pc:docMk/>
            <pc:sldMk cId="2186047851" sldId="263"/>
            <ac:spMk id="2" creationId="{2D634752-0B50-3F58-8412-796AAB5BB8A1}"/>
          </ac:spMkLst>
        </pc:spChg>
        <pc:spChg chg="mod">
          <ac:chgData name="Ayush Jain" userId="1f3ce402-525d-4f19-acc1-021618888373" providerId="ADAL" clId="{AC504200-DDE3-4C8B-B746-7F8E229EA19F}" dt="2023-04-30T12:41:38.740" v="5361" actId="14100"/>
          <ac:spMkLst>
            <pc:docMk/>
            <pc:sldMk cId="2186047851" sldId="263"/>
            <ac:spMk id="3" creationId="{00556EFE-1CA4-9768-1F7F-F14D4EC8ADED}"/>
          </ac:spMkLst>
        </pc:spChg>
        <pc:spChg chg="add mod">
          <ac:chgData name="Ayush Jain" userId="1f3ce402-525d-4f19-acc1-021618888373" providerId="ADAL" clId="{AC504200-DDE3-4C8B-B746-7F8E229EA19F}" dt="2023-04-30T13:36:05.678" v="6018" actId="1076"/>
          <ac:spMkLst>
            <pc:docMk/>
            <pc:sldMk cId="2186047851" sldId="263"/>
            <ac:spMk id="4" creationId="{E39A8111-5E9B-1D24-D4B9-4B8C59205B83}"/>
          </ac:spMkLst>
        </pc:spChg>
        <pc:spChg chg="add mod">
          <ac:chgData name="Ayush Jain" userId="1f3ce402-525d-4f19-acc1-021618888373" providerId="ADAL" clId="{AC504200-DDE3-4C8B-B746-7F8E229EA19F}" dt="2023-04-30T13:36:10.928" v="6019" actId="1076"/>
          <ac:spMkLst>
            <pc:docMk/>
            <pc:sldMk cId="2186047851" sldId="263"/>
            <ac:spMk id="5" creationId="{1660E6CC-2328-81B7-2A85-98FC66038DA3}"/>
          </ac:spMkLst>
        </pc:spChg>
      </pc:sldChg>
      <pc:sldChg chg="modSp add del mod">
        <pc:chgData name="Ayush Jain" userId="1f3ce402-525d-4f19-acc1-021618888373" providerId="ADAL" clId="{AC504200-DDE3-4C8B-B746-7F8E229EA19F}" dt="2023-04-30T12:39:40.385" v="5326" actId="47"/>
        <pc:sldMkLst>
          <pc:docMk/>
          <pc:sldMk cId="533168783" sldId="264"/>
        </pc:sldMkLst>
        <pc:spChg chg="mod">
          <ac:chgData name="Ayush Jain" userId="1f3ce402-525d-4f19-acc1-021618888373" providerId="ADAL" clId="{AC504200-DDE3-4C8B-B746-7F8E229EA19F}" dt="2023-04-30T12:39:14.002" v="5325" actId="27636"/>
          <ac:spMkLst>
            <pc:docMk/>
            <pc:sldMk cId="533168783" sldId="264"/>
            <ac:spMk id="3" creationId="{00556EFE-1CA4-9768-1F7F-F14D4EC8ADED}"/>
          </ac:spMkLst>
        </pc:spChg>
      </pc:sldChg>
      <pc:sldChg chg="addSp delSp modSp add mod">
        <pc:chgData name="Ayush Jain" userId="1f3ce402-525d-4f19-acc1-021618888373" providerId="ADAL" clId="{AC504200-DDE3-4C8B-B746-7F8E229EA19F}" dt="2023-04-30T14:08:36.983" v="6039"/>
        <pc:sldMkLst>
          <pc:docMk/>
          <pc:sldMk cId="2871652123" sldId="264"/>
        </pc:sldMkLst>
        <pc:spChg chg="mod">
          <ac:chgData name="Ayush Jain" userId="1f3ce402-525d-4f19-acc1-021618888373" providerId="ADAL" clId="{AC504200-DDE3-4C8B-B746-7F8E229EA19F}" dt="2023-04-30T14:08:36.983" v="6039"/>
          <ac:spMkLst>
            <pc:docMk/>
            <pc:sldMk cId="2871652123" sldId="264"/>
            <ac:spMk id="2" creationId="{2D634752-0B50-3F58-8412-796AAB5BB8A1}"/>
          </ac:spMkLst>
        </pc:spChg>
        <pc:spChg chg="mod">
          <ac:chgData name="Ayush Jain" userId="1f3ce402-525d-4f19-acc1-021618888373" providerId="ADAL" clId="{AC504200-DDE3-4C8B-B746-7F8E229EA19F}" dt="2023-04-30T12:42:00.769" v="5367" actId="255"/>
          <ac:spMkLst>
            <pc:docMk/>
            <pc:sldMk cId="2871652123" sldId="264"/>
            <ac:spMk id="3" creationId="{00556EFE-1CA4-9768-1F7F-F14D4EC8ADED}"/>
          </ac:spMkLst>
        </pc:spChg>
        <pc:spChg chg="add del mod">
          <ac:chgData name="Ayush Jain" userId="1f3ce402-525d-4f19-acc1-021618888373" providerId="ADAL" clId="{AC504200-DDE3-4C8B-B746-7F8E229EA19F}" dt="2023-04-30T13:32:06.536" v="5938"/>
          <ac:spMkLst>
            <pc:docMk/>
            <pc:sldMk cId="2871652123" sldId="264"/>
            <ac:spMk id="4" creationId="{B4D47327-2568-0EEA-8A82-77D61CFB51EC}"/>
          </ac:spMkLst>
        </pc:spChg>
        <pc:spChg chg="add del mod">
          <ac:chgData name="Ayush Jain" userId="1f3ce402-525d-4f19-acc1-021618888373" providerId="ADAL" clId="{AC504200-DDE3-4C8B-B746-7F8E229EA19F}" dt="2023-04-30T13:35:42.327" v="6012" actId="478"/>
          <ac:spMkLst>
            <pc:docMk/>
            <pc:sldMk cId="2871652123" sldId="264"/>
            <ac:spMk id="5" creationId="{F4AFBC1E-919C-A1E1-CC75-0C57E63986B9}"/>
          </ac:spMkLst>
        </pc:spChg>
        <pc:spChg chg="add mod">
          <ac:chgData name="Ayush Jain" userId="1f3ce402-525d-4f19-acc1-021618888373" providerId="ADAL" clId="{AC504200-DDE3-4C8B-B746-7F8E229EA19F}" dt="2023-04-30T13:36:15.817" v="6020"/>
          <ac:spMkLst>
            <pc:docMk/>
            <pc:sldMk cId="2871652123" sldId="264"/>
            <ac:spMk id="6" creationId="{E80CAFE2-AC1E-763F-68D7-62808DE7E146}"/>
          </ac:spMkLst>
        </pc:spChg>
        <pc:spChg chg="add mod">
          <ac:chgData name="Ayush Jain" userId="1f3ce402-525d-4f19-acc1-021618888373" providerId="ADAL" clId="{AC504200-DDE3-4C8B-B746-7F8E229EA19F}" dt="2023-04-30T13:36:15.817" v="6020"/>
          <ac:spMkLst>
            <pc:docMk/>
            <pc:sldMk cId="2871652123" sldId="264"/>
            <ac:spMk id="7" creationId="{5AE5B729-27A4-C28B-D9FA-CFC9B31F55B0}"/>
          </ac:spMkLst>
        </pc:spChg>
      </pc:sldChg>
      <pc:sldChg chg="addSp delSp modSp add mod">
        <pc:chgData name="Ayush Jain" userId="1f3ce402-525d-4f19-acc1-021618888373" providerId="ADAL" clId="{AC504200-DDE3-4C8B-B746-7F8E229EA19F}" dt="2023-04-30T14:08:41.295" v="6040"/>
        <pc:sldMkLst>
          <pc:docMk/>
          <pc:sldMk cId="3071367700" sldId="265"/>
        </pc:sldMkLst>
        <pc:spChg chg="mod">
          <ac:chgData name="Ayush Jain" userId="1f3ce402-525d-4f19-acc1-021618888373" providerId="ADAL" clId="{AC504200-DDE3-4C8B-B746-7F8E229EA19F}" dt="2023-04-30T14:08:41.295" v="6040"/>
          <ac:spMkLst>
            <pc:docMk/>
            <pc:sldMk cId="3071367700" sldId="265"/>
            <ac:spMk id="2" creationId="{2D634752-0B50-3F58-8412-796AAB5BB8A1}"/>
          </ac:spMkLst>
        </pc:spChg>
        <pc:spChg chg="mod">
          <ac:chgData name="Ayush Jain" userId="1f3ce402-525d-4f19-acc1-021618888373" providerId="ADAL" clId="{AC504200-DDE3-4C8B-B746-7F8E229EA19F}" dt="2023-04-30T12:42:20.385" v="5370" actId="255"/>
          <ac:spMkLst>
            <pc:docMk/>
            <pc:sldMk cId="3071367700" sldId="265"/>
            <ac:spMk id="3" creationId="{00556EFE-1CA4-9768-1F7F-F14D4EC8ADED}"/>
          </ac:spMkLst>
        </pc:spChg>
        <pc:spChg chg="add del mod">
          <ac:chgData name="Ayush Jain" userId="1f3ce402-525d-4f19-acc1-021618888373" providerId="ADAL" clId="{AC504200-DDE3-4C8B-B746-7F8E229EA19F}" dt="2023-04-30T13:32:05.680" v="5937"/>
          <ac:spMkLst>
            <pc:docMk/>
            <pc:sldMk cId="3071367700" sldId="265"/>
            <ac:spMk id="4" creationId="{B76AC633-3F86-E3B2-B6EA-5C98C572841E}"/>
          </ac:spMkLst>
        </pc:spChg>
        <pc:spChg chg="add del mod">
          <ac:chgData name="Ayush Jain" userId="1f3ce402-525d-4f19-acc1-021618888373" providerId="ADAL" clId="{AC504200-DDE3-4C8B-B746-7F8E229EA19F}" dt="2023-04-30T13:35:45.363" v="6013" actId="478"/>
          <ac:spMkLst>
            <pc:docMk/>
            <pc:sldMk cId="3071367700" sldId="265"/>
            <ac:spMk id="5" creationId="{17D8A8D7-2DAB-969A-37D1-1C3A739EFB95}"/>
          </ac:spMkLst>
        </pc:spChg>
        <pc:spChg chg="add mod">
          <ac:chgData name="Ayush Jain" userId="1f3ce402-525d-4f19-acc1-021618888373" providerId="ADAL" clId="{AC504200-DDE3-4C8B-B746-7F8E229EA19F}" dt="2023-04-30T13:36:17.238" v="6021"/>
          <ac:spMkLst>
            <pc:docMk/>
            <pc:sldMk cId="3071367700" sldId="265"/>
            <ac:spMk id="6" creationId="{84D6D1B4-5AD5-687D-7E3B-3C2141C0B239}"/>
          </ac:spMkLst>
        </pc:spChg>
        <pc:spChg chg="add mod">
          <ac:chgData name="Ayush Jain" userId="1f3ce402-525d-4f19-acc1-021618888373" providerId="ADAL" clId="{AC504200-DDE3-4C8B-B746-7F8E229EA19F}" dt="2023-04-30T13:36:17.238" v="6021"/>
          <ac:spMkLst>
            <pc:docMk/>
            <pc:sldMk cId="3071367700" sldId="265"/>
            <ac:spMk id="7" creationId="{DC64CF6E-D921-7DB3-E71D-5564897EFCEE}"/>
          </ac:spMkLst>
        </pc:spChg>
      </pc:sldChg>
      <pc:sldChg chg="addSp delSp modSp add mod">
        <pc:chgData name="Ayush Jain" userId="1f3ce402-525d-4f19-acc1-021618888373" providerId="ADAL" clId="{AC504200-DDE3-4C8B-B746-7F8E229EA19F}" dt="2023-04-30T14:08:46.820" v="6041"/>
        <pc:sldMkLst>
          <pc:docMk/>
          <pc:sldMk cId="3997394074" sldId="266"/>
        </pc:sldMkLst>
        <pc:spChg chg="mod">
          <ac:chgData name="Ayush Jain" userId="1f3ce402-525d-4f19-acc1-021618888373" providerId="ADAL" clId="{AC504200-DDE3-4C8B-B746-7F8E229EA19F}" dt="2023-04-30T14:08:46.820" v="6041"/>
          <ac:spMkLst>
            <pc:docMk/>
            <pc:sldMk cId="3997394074" sldId="266"/>
            <ac:spMk id="2" creationId="{2D634752-0B50-3F58-8412-796AAB5BB8A1}"/>
          </ac:spMkLst>
        </pc:spChg>
        <pc:spChg chg="mod">
          <ac:chgData name="Ayush Jain" userId="1f3ce402-525d-4f19-acc1-021618888373" providerId="ADAL" clId="{AC504200-DDE3-4C8B-B746-7F8E229EA19F}" dt="2023-04-30T12:43:19.665" v="5384" actId="20577"/>
          <ac:spMkLst>
            <pc:docMk/>
            <pc:sldMk cId="3997394074" sldId="266"/>
            <ac:spMk id="3" creationId="{00556EFE-1CA4-9768-1F7F-F14D4EC8ADED}"/>
          </ac:spMkLst>
        </pc:spChg>
        <pc:spChg chg="add del mod">
          <ac:chgData name="Ayush Jain" userId="1f3ce402-525d-4f19-acc1-021618888373" providerId="ADAL" clId="{AC504200-DDE3-4C8B-B746-7F8E229EA19F}" dt="2023-04-30T13:32:05.242" v="5936"/>
          <ac:spMkLst>
            <pc:docMk/>
            <pc:sldMk cId="3997394074" sldId="266"/>
            <ac:spMk id="4" creationId="{EE63E386-A100-DEC5-DC05-885C4C6CBD03}"/>
          </ac:spMkLst>
        </pc:spChg>
        <pc:spChg chg="add del mod">
          <ac:chgData name="Ayush Jain" userId="1f3ce402-525d-4f19-acc1-021618888373" providerId="ADAL" clId="{AC504200-DDE3-4C8B-B746-7F8E229EA19F}" dt="2023-04-30T13:35:47.771" v="6014" actId="478"/>
          <ac:spMkLst>
            <pc:docMk/>
            <pc:sldMk cId="3997394074" sldId="266"/>
            <ac:spMk id="5" creationId="{AB11DD82-1466-A794-6A34-CBC96F02D330}"/>
          </ac:spMkLst>
        </pc:spChg>
        <pc:spChg chg="add mod">
          <ac:chgData name="Ayush Jain" userId="1f3ce402-525d-4f19-acc1-021618888373" providerId="ADAL" clId="{AC504200-DDE3-4C8B-B746-7F8E229EA19F}" dt="2023-04-30T13:36:18.620" v="6022"/>
          <ac:spMkLst>
            <pc:docMk/>
            <pc:sldMk cId="3997394074" sldId="266"/>
            <ac:spMk id="6" creationId="{9AAAEC87-9A2E-F99F-B23E-52A73A3A81C2}"/>
          </ac:spMkLst>
        </pc:spChg>
        <pc:spChg chg="add mod">
          <ac:chgData name="Ayush Jain" userId="1f3ce402-525d-4f19-acc1-021618888373" providerId="ADAL" clId="{AC504200-DDE3-4C8B-B746-7F8E229EA19F}" dt="2023-04-30T13:36:18.620" v="6022"/>
          <ac:spMkLst>
            <pc:docMk/>
            <pc:sldMk cId="3997394074" sldId="266"/>
            <ac:spMk id="7" creationId="{5CF47904-F66A-DF19-A043-169183342036}"/>
          </ac:spMkLst>
        </pc:spChg>
      </pc:sldChg>
      <pc:sldChg chg="modSp new del mod">
        <pc:chgData name="Ayush Jain" userId="1f3ce402-525d-4f19-acc1-021618888373" providerId="ADAL" clId="{AC504200-DDE3-4C8B-B746-7F8E229EA19F}" dt="2023-04-30T12:44:31.479" v="5412" actId="47"/>
        <pc:sldMkLst>
          <pc:docMk/>
          <pc:sldMk cId="1083606574" sldId="267"/>
        </pc:sldMkLst>
        <pc:spChg chg="mod">
          <ac:chgData name="Ayush Jain" userId="1f3ce402-525d-4f19-acc1-021618888373" providerId="ADAL" clId="{AC504200-DDE3-4C8B-B746-7F8E229EA19F}" dt="2023-04-30T12:44:23.910" v="5410" actId="20577"/>
          <ac:spMkLst>
            <pc:docMk/>
            <pc:sldMk cId="1083606574" sldId="267"/>
            <ac:spMk id="2" creationId="{5A93CD2C-F407-6034-BBF4-5C0ECE8BE3A5}"/>
          </ac:spMkLst>
        </pc:spChg>
        <pc:spChg chg="mod">
          <ac:chgData name="Ayush Jain" userId="1f3ce402-525d-4f19-acc1-021618888373" providerId="ADAL" clId="{AC504200-DDE3-4C8B-B746-7F8E229EA19F}" dt="2023-04-30T12:44:29.533" v="5411" actId="255"/>
          <ac:spMkLst>
            <pc:docMk/>
            <pc:sldMk cId="1083606574" sldId="267"/>
            <ac:spMk id="3" creationId="{8770BAD3-1791-5F08-CFCA-3F8611C6141F}"/>
          </ac:spMkLst>
        </pc:spChg>
      </pc:sldChg>
      <pc:sldChg chg="modSp new del mod ord">
        <pc:chgData name="Ayush Jain" userId="1f3ce402-525d-4f19-acc1-021618888373" providerId="ADAL" clId="{AC504200-DDE3-4C8B-B746-7F8E229EA19F}" dt="2023-04-30T12:44:16.435" v="5399" actId="47"/>
        <pc:sldMkLst>
          <pc:docMk/>
          <pc:sldMk cId="1105423035" sldId="267"/>
        </pc:sldMkLst>
        <pc:spChg chg="mod">
          <ac:chgData name="Ayush Jain" userId="1f3ce402-525d-4f19-acc1-021618888373" providerId="ADAL" clId="{AC504200-DDE3-4C8B-B746-7F8E229EA19F}" dt="2023-04-30T12:44:08.414" v="5398" actId="20577"/>
          <ac:spMkLst>
            <pc:docMk/>
            <pc:sldMk cId="1105423035" sldId="267"/>
            <ac:spMk id="2" creationId="{3D214FEB-E0BC-6A3E-D4A5-27A69A020738}"/>
          </ac:spMkLst>
        </pc:spChg>
      </pc:sldChg>
      <pc:sldChg chg="addSp delSp modSp add mod">
        <pc:chgData name="Ayush Jain" userId="1f3ce402-525d-4f19-acc1-021618888373" providerId="ADAL" clId="{AC504200-DDE3-4C8B-B746-7F8E229EA19F}" dt="2023-04-30T13:36:20.216" v="6023"/>
        <pc:sldMkLst>
          <pc:docMk/>
          <pc:sldMk cId="2358331842" sldId="267"/>
        </pc:sldMkLst>
        <pc:spChg chg="mod">
          <ac:chgData name="Ayush Jain" userId="1f3ce402-525d-4f19-acc1-021618888373" providerId="ADAL" clId="{AC504200-DDE3-4C8B-B746-7F8E229EA19F}" dt="2023-04-30T12:50:31.347" v="5724" actId="20577"/>
          <ac:spMkLst>
            <pc:docMk/>
            <pc:sldMk cId="2358331842" sldId="267"/>
            <ac:spMk id="2" creationId="{2D634752-0B50-3F58-8412-796AAB5BB8A1}"/>
          </ac:spMkLst>
        </pc:spChg>
        <pc:spChg chg="del mod">
          <ac:chgData name="Ayush Jain" userId="1f3ce402-525d-4f19-acc1-021618888373" providerId="ADAL" clId="{AC504200-DDE3-4C8B-B746-7F8E229EA19F}" dt="2023-04-30T12:45:33.772" v="5444" actId="3680"/>
          <ac:spMkLst>
            <pc:docMk/>
            <pc:sldMk cId="2358331842" sldId="267"/>
            <ac:spMk id="3" creationId="{00556EFE-1CA4-9768-1F7F-F14D4EC8ADED}"/>
          </ac:spMkLst>
        </pc:spChg>
        <pc:spChg chg="add del mod">
          <ac:chgData name="Ayush Jain" userId="1f3ce402-525d-4f19-acc1-021618888373" providerId="ADAL" clId="{AC504200-DDE3-4C8B-B746-7F8E229EA19F}" dt="2023-04-30T13:35:50.401" v="6016" actId="478"/>
          <ac:spMkLst>
            <pc:docMk/>
            <pc:sldMk cId="2358331842" sldId="267"/>
            <ac:spMk id="5" creationId="{249DD579-154E-422F-FC2B-66351DC9212D}"/>
          </ac:spMkLst>
        </pc:spChg>
        <pc:spChg chg="add mod">
          <ac:chgData name="Ayush Jain" userId="1f3ce402-525d-4f19-acc1-021618888373" providerId="ADAL" clId="{AC504200-DDE3-4C8B-B746-7F8E229EA19F}" dt="2023-04-30T13:36:20.216" v="6023"/>
          <ac:spMkLst>
            <pc:docMk/>
            <pc:sldMk cId="2358331842" sldId="267"/>
            <ac:spMk id="6" creationId="{41412861-722B-B64E-E2FF-3842B625A7D4}"/>
          </ac:spMkLst>
        </pc:spChg>
        <pc:spChg chg="add mod">
          <ac:chgData name="Ayush Jain" userId="1f3ce402-525d-4f19-acc1-021618888373" providerId="ADAL" clId="{AC504200-DDE3-4C8B-B746-7F8E229EA19F}" dt="2023-04-30T13:36:20.216" v="6023"/>
          <ac:spMkLst>
            <pc:docMk/>
            <pc:sldMk cId="2358331842" sldId="267"/>
            <ac:spMk id="7" creationId="{6402F872-6ED3-6738-A461-DE556D0B031A}"/>
          </ac:spMkLst>
        </pc:spChg>
        <pc:graphicFrameChg chg="add mod ord modGraphic">
          <ac:chgData name="Ayush Jain" userId="1f3ce402-525d-4f19-acc1-021618888373" providerId="ADAL" clId="{AC504200-DDE3-4C8B-B746-7F8E229EA19F}" dt="2023-04-30T13:29:19.426" v="5802" actId="1076"/>
          <ac:graphicFrameMkLst>
            <pc:docMk/>
            <pc:sldMk cId="2358331842" sldId="267"/>
            <ac:graphicFrameMk id="4" creationId="{421B20A0-71F4-BF45-A7C6-C8D6A666A048}"/>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DD7BB-845F-0439-D075-11E958E47E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80684B2-D999-3AC3-1087-5B24358FDE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B756BF3-F6B4-3C66-32FF-B843E664586F}"/>
              </a:ext>
            </a:extLst>
          </p:cNvPr>
          <p:cNvSpPr>
            <a:spLocks noGrp="1"/>
          </p:cNvSpPr>
          <p:nvPr>
            <p:ph type="dt" sz="half" idx="10"/>
          </p:nvPr>
        </p:nvSpPr>
        <p:spPr/>
        <p:txBody>
          <a:bodyPr/>
          <a:lstStyle/>
          <a:p>
            <a:fld id="{D5CCB5C2-7E3A-4BB5-A5B6-50A41F3171B1}" type="datetimeFigureOut">
              <a:rPr lang="en-IN" smtClean="0"/>
              <a:t>30-04-2023</a:t>
            </a:fld>
            <a:endParaRPr lang="en-IN"/>
          </a:p>
        </p:txBody>
      </p:sp>
      <p:sp>
        <p:nvSpPr>
          <p:cNvPr id="5" name="Footer Placeholder 4">
            <a:extLst>
              <a:ext uri="{FF2B5EF4-FFF2-40B4-BE49-F238E27FC236}">
                <a16:creationId xmlns:a16="http://schemas.microsoft.com/office/drawing/2014/main" id="{DA73A82B-F33A-F5E6-2F0F-61F2B26EE97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8CCE686-5D50-CA00-13BB-630E55FF9608}"/>
              </a:ext>
            </a:extLst>
          </p:cNvPr>
          <p:cNvSpPr>
            <a:spLocks noGrp="1"/>
          </p:cNvSpPr>
          <p:nvPr>
            <p:ph type="sldNum" sz="quarter" idx="12"/>
          </p:nvPr>
        </p:nvSpPr>
        <p:spPr/>
        <p:txBody>
          <a:bodyPr/>
          <a:lstStyle/>
          <a:p>
            <a:fld id="{243A00E1-859B-4035-A895-742415FD909D}" type="slidenum">
              <a:rPr lang="en-IN" smtClean="0"/>
              <a:t>‹#›</a:t>
            </a:fld>
            <a:endParaRPr lang="en-IN"/>
          </a:p>
        </p:txBody>
      </p:sp>
    </p:spTree>
    <p:extLst>
      <p:ext uri="{BB962C8B-B14F-4D97-AF65-F5344CB8AC3E}">
        <p14:creationId xmlns:p14="http://schemas.microsoft.com/office/powerpoint/2010/main" val="2377352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DDA92-E38D-5C69-56EC-D3DAA0BDCC1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6D5FD60-22AB-60AC-A612-D26C7F87EF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D508AFC-B521-4611-C1E9-1349238E2ADF}"/>
              </a:ext>
            </a:extLst>
          </p:cNvPr>
          <p:cNvSpPr>
            <a:spLocks noGrp="1"/>
          </p:cNvSpPr>
          <p:nvPr>
            <p:ph type="dt" sz="half" idx="10"/>
          </p:nvPr>
        </p:nvSpPr>
        <p:spPr/>
        <p:txBody>
          <a:bodyPr/>
          <a:lstStyle/>
          <a:p>
            <a:fld id="{D5CCB5C2-7E3A-4BB5-A5B6-50A41F3171B1}" type="datetimeFigureOut">
              <a:rPr lang="en-IN" smtClean="0"/>
              <a:t>30-04-2023</a:t>
            </a:fld>
            <a:endParaRPr lang="en-IN"/>
          </a:p>
        </p:txBody>
      </p:sp>
      <p:sp>
        <p:nvSpPr>
          <p:cNvPr id="5" name="Footer Placeholder 4">
            <a:extLst>
              <a:ext uri="{FF2B5EF4-FFF2-40B4-BE49-F238E27FC236}">
                <a16:creationId xmlns:a16="http://schemas.microsoft.com/office/drawing/2014/main" id="{2922C918-9918-9C78-37D0-C377E41850E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21B5250-0399-CC44-BCBA-E241E4F54520}"/>
              </a:ext>
            </a:extLst>
          </p:cNvPr>
          <p:cNvSpPr>
            <a:spLocks noGrp="1"/>
          </p:cNvSpPr>
          <p:nvPr>
            <p:ph type="sldNum" sz="quarter" idx="12"/>
          </p:nvPr>
        </p:nvSpPr>
        <p:spPr/>
        <p:txBody>
          <a:bodyPr/>
          <a:lstStyle/>
          <a:p>
            <a:fld id="{243A00E1-859B-4035-A895-742415FD909D}" type="slidenum">
              <a:rPr lang="en-IN" smtClean="0"/>
              <a:t>‹#›</a:t>
            </a:fld>
            <a:endParaRPr lang="en-IN"/>
          </a:p>
        </p:txBody>
      </p:sp>
    </p:spTree>
    <p:extLst>
      <p:ext uri="{BB962C8B-B14F-4D97-AF65-F5344CB8AC3E}">
        <p14:creationId xmlns:p14="http://schemas.microsoft.com/office/powerpoint/2010/main" val="2119129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036C6B-9A47-9D8F-4161-857002F2501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E602197-03A0-4BA6-4F70-847109D68EE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C71B40C-EFC5-D3E2-8166-548079BCBFE6}"/>
              </a:ext>
            </a:extLst>
          </p:cNvPr>
          <p:cNvSpPr>
            <a:spLocks noGrp="1"/>
          </p:cNvSpPr>
          <p:nvPr>
            <p:ph type="dt" sz="half" idx="10"/>
          </p:nvPr>
        </p:nvSpPr>
        <p:spPr/>
        <p:txBody>
          <a:bodyPr/>
          <a:lstStyle/>
          <a:p>
            <a:fld id="{D5CCB5C2-7E3A-4BB5-A5B6-50A41F3171B1}" type="datetimeFigureOut">
              <a:rPr lang="en-IN" smtClean="0"/>
              <a:t>30-04-2023</a:t>
            </a:fld>
            <a:endParaRPr lang="en-IN"/>
          </a:p>
        </p:txBody>
      </p:sp>
      <p:sp>
        <p:nvSpPr>
          <p:cNvPr id="5" name="Footer Placeholder 4">
            <a:extLst>
              <a:ext uri="{FF2B5EF4-FFF2-40B4-BE49-F238E27FC236}">
                <a16:creationId xmlns:a16="http://schemas.microsoft.com/office/drawing/2014/main" id="{8FBC849C-6C98-D409-113F-EF0DDBC260C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68CE0FB-1056-E516-F301-73A061420AEB}"/>
              </a:ext>
            </a:extLst>
          </p:cNvPr>
          <p:cNvSpPr>
            <a:spLocks noGrp="1"/>
          </p:cNvSpPr>
          <p:nvPr>
            <p:ph type="sldNum" sz="quarter" idx="12"/>
          </p:nvPr>
        </p:nvSpPr>
        <p:spPr/>
        <p:txBody>
          <a:bodyPr/>
          <a:lstStyle/>
          <a:p>
            <a:fld id="{243A00E1-859B-4035-A895-742415FD909D}" type="slidenum">
              <a:rPr lang="en-IN" smtClean="0"/>
              <a:t>‹#›</a:t>
            </a:fld>
            <a:endParaRPr lang="en-IN"/>
          </a:p>
        </p:txBody>
      </p:sp>
    </p:spTree>
    <p:extLst>
      <p:ext uri="{BB962C8B-B14F-4D97-AF65-F5344CB8AC3E}">
        <p14:creationId xmlns:p14="http://schemas.microsoft.com/office/powerpoint/2010/main" val="2150851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7526C-836B-4049-7DD9-EC9FC17DBFD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A77F1D8-6A2B-1138-B79F-014AFBCD93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D5363FA-5A35-6BA3-F305-A2F4954B6502}"/>
              </a:ext>
            </a:extLst>
          </p:cNvPr>
          <p:cNvSpPr>
            <a:spLocks noGrp="1"/>
          </p:cNvSpPr>
          <p:nvPr>
            <p:ph type="dt" sz="half" idx="10"/>
          </p:nvPr>
        </p:nvSpPr>
        <p:spPr/>
        <p:txBody>
          <a:bodyPr/>
          <a:lstStyle/>
          <a:p>
            <a:fld id="{D5CCB5C2-7E3A-4BB5-A5B6-50A41F3171B1}" type="datetimeFigureOut">
              <a:rPr lang="en-IN" smtClean="0"/>
              <a:t>30-04-2023</a:t>
            </a:fld>
            <a:endParaRPr lang="en-IN"/>
          </a:p>
        </p:txBody>
      </p:sp>
      <p:sp>
        <p:nvSpPr>
          <p:cNvPr id="5" name="Footer Placeholder 4">
            <a:extLst>
              <a:ext uri="{FF2B5EF4-FFF2-40B4-BE49-F238E27FC236}">
                <a16:creationId xmlns:a16="http://schemas.microsoft.com/office/drawing/2014/main" id="{0A4DFDC0-7381-11D1-CDED-24FFF336D0F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64DB6BA-FB84-89AD-330A-DF6B6F6C27CD}"/>
              </a:ext>
            </a:extLst>
          </p:cNvPr>
          <p:cNvSpPr>
            <a:spLocks noGrp="1"/>
          </p:cNvSpPr>
          <p:nvPr>
            <p:ph type="sldNum" sz="quarter" idx="12"/>
          </p:nvPr>
        </p:nvSpPr>
        <p:spPr/>
        <p:txBody>
          <a:bodyPr/>
          <a:lstStyle/>
          <a:p>
            <a:fld id="{243A00E1-859B-4035-A895-742415FD909D}" type="slidenum">
              <a:rPr lang="en-IN" smtClean="0"/>
              <a:t>‹#›</a:t>
            </a:fld>
            <a:endParaRPr lang="en-IN"/>
          </a:p>
        </p:txBody>
      </p:sp>
    </p:spTree>
    <p:extLst>
      <p:ext uri="{BB962C8B-B14F-4D97-AF65-F5344CB8AC3E}">
        <p14:creationId xmlns:p14="http://schemas.microsoft.com/office/powerpoint/2010/main" val="323996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76E8F-7642-01EC-51EB-C44662CC26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9C6E84F-CBA3-4A33-14A4-EA9A1CA733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1E0D57-8427-F02F-CFDA-2797FC868621}"/>
              </a:ext>
            </a:extLst>
          </p:cNvPr>
          <p:cNvSpPr>
            <a:spLocks noGrp="1"/>
          </p:cNvSpPr>
          <p:nvPr>
            <p:ph type="dt" sz="half" idx="10"/>
          </p:nvPr>
        </p:nvSpPr>
        <p:spPr/>
        <p:txBody>
          <a:bodyPr/>
          <a:lstStyle/>
          <a:p>
            <a:fld id="{D5CCB5C2-7E3A-4BB5-A5B6-50A41F3171B1}" type="datetimeFigureOut">
              <a:rPr lang="en-IN" smtClean="0"/>
              <a:t>30-04-2023</a:t>
            </a:fld>
            <a:endParaRPr lang="en-IN"/>
          </a:p>
        </p:txBody>
      </p:sp>
      <p:sp>
        <p:nvSpPr>
          <p:cNvPr id="5" name="Footer Placeholder 4">
            <a:extLst>
              <a:ext uri="{FF2B5EF4-FFF2-40B4-BE49-F238E27FC236}">
                <a16:creationId xmlns:a16="http://schemas.microsoft.com/office/drawing/2014/main" id="{A4945206-2A01-2949-6B7A-3000FAAF18B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C761B8E-480A-A0E5-E4FE-16B6015E43A2}"/>
              </a:ext>
            </a:extLst>
          </p:cNvPr>
          <p:cNvSpPr>
            <a:spLocks noGrp="1"/>
          </p:cNvSpPr>
          <p:nvPr>
            <p:ph type="sldNum" sz="quarter" idx="12"/>
          </p:nvPr>
        </p:nvSpPr>
        <p:spPr/>
        <p:txBody>
          <a:bodyPr/>
          <a:lstStyle/>
          <a:p>
            <a:fld id="{243A00E1-859B-4035-A895-742415FD909D}" type="slidenum">
              <a:rPr lang="en-IN" smtClean="0"/>
              <a:t>‹#›</a:t>
            </a:fld>
            <a:endParaRPr lang="en-IN"/>
          </a:p>
        </p:txBody>
      </p:sp>
    </p:spTree>
    <p:extLst>
      <p:ext uri="{BB962C8B-B14F-4D97-AF65-F5344CB8AC3E}">
        <p14:creationId xmlns:p14="http://schemas.microsoft.com/office/powerpoint/2010/main" val="2451273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24F1B-6047-334A-D425-02C0CAA1151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A2F14E1-51CB-7EED-F163-DD199C3215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5E2B631F-A0F9-13F9-23A9-1FE3B639F6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CD55068-A52D-A7E3-63E9-3B1D29E425FC}"/>
              </a:ext>
            </a:extLst>
          </p:cNvPr>
          <p:cNvSpPr>
            <a:spLocks noGrp="1"/>
          </p:cNvSpPr>
          <p:nvPr>
            <p:ph type="dt" sz="half" idx="10"/>
          </p:nvPr>
        </p:nvSpPr>
        <p:spPr/>
        <p:txBody>
          <a:bodyPr/>
          <a:lstStyle/>
          <a:p>
            <a:fld id="{D5CCB5C2-7E3A-4BB5-A5B6-50A41F3171B1}" type="datetimeFigureOut">
              <a:rPr lang="en-IN" smtClean="0"/>
              <a:t>30-04-2023</a:t>
            </a:fld>
            <a:endParaRPr lang="en-IN"/>
          </a:p>
        </p:txBody>
      </p:sp>
      <p:sp>
        <p:nvSpPr>
          <p:cNvPr id="6" name="Footer Placeholder 5">
            <a:extLst>
              <a:ext uri="{FF2B5EF4-FFF2-40B4-BE49-F238E27FC236}">
                <a16:creationId xmlns:a16="http://schemas.microsoft.com/office/drawing/2014/main" id="{10B67CF5-009B-FCBD-B808-5325B5FA5E8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7C4B168-28ED-C8F0-1772-53E5DCCDF1E5}"/>
              </a:ext>
            </a:extLst>
          </p:cNvPr>
          <p:cNvSpPr>
            <a:spLocks noGrp="1"/>
          </p:cNvSpPr>
          <p:nvPr>
            <p:ph type="sldNum" sz="quarter" idx="12"/>
          </p:nvPr>
        </p:nvSpPr>
        <p:spPr/>
        <p:txBody>
          <a:bodyPr/>
          <a:lstStyle/>
          <a:p>
            <a:fld id="{243A00E1-859B-4035-A895-742415FD909D}" type="slidenum">
              <a:rPr lang="en-IN" smtClean="0"/>
              <a:t>‹#›</a:t>
            </a:fld>
            <a:endParaRPr lang="en-IN"/>
          </a:p>
        </p:txBody>
      </p:sp>
    </p:spTree>
    <p:extLst>
      <p:ext uri="{BB962C8B-B14F-4D97-AF65-F5344CB8AC3E}">
        <p14:creationId xmlns:p14="http://schemas.microsoft.com/office/powerpoint/2010/main" val="1099537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46643-2C38-9F06-B5B8-26B2F70AB68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856DC18-63C7-D314-9C70-4186D8A3C2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81C17B-1D0C-3429-15D8-C9C6304063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9AE2407-C139-A7AD-8B95-720D61EB94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B10E5D-98B2-6E90-4643-B4D1AF83DF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741A23C-09EF-0DC4-3CAA-FA2634B580D4}"/>
              </a:ext>
            </a:extLst>
          </p:cNvPr>
          <p:cNvSpPr>
            <a:spLocks noGrp="1"/>
          </p:cNvSpPr>
          <p:nvPr>
            <p:ph type="dt" sz="half" idx="10"/>
          </p:nvPr>
        </p:nvSpPr>
        <p:spPr/>
        <p:txBody>
          <a:bodyPr/>
          <a:lstStyle/>
          <a:p>
            <a:fld id="{D5CCB5C2-7E3A-4BB5-A5B6-50A41F3171B1}" type="datetimeFigureOut">
              <a:rPr lang="en-IN" smtClean="0"/>
              <a:t>30-04-2023</a:t>
            </a:fld>
            <a:endParaRPr lang="en-IN"/>
          </a:p>
        </p:txBody>
      </p:sp>
      <p:sp>
        <p:nvSpPr>
          <p:cNvPr id="8" name="Footer Placeholder 7">
            <a:extLst>
              <a:ext uri="{FF2B5EF4-FFF2-40B4-BE49-F238E27FC236}">
                <a16:creationId xmlns:a16="http://schemas.microsoft.com/office/drawing/2014/main" id="{E71FE5CB-3CE8-A787-00DE-3866DECA9097}"/>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7570B42-8B96-8BBB-7543-91D4E0737A3D}"/>
              </a:ext>
            </a:extLst>
          </p:cNvPr>
          <p:cNvSpPr>
            <a:spLocks noGrp="1"/>
          </p:cNvSpPr>
          <p:nvPr>
            <p:ph type="sldNum" sz="quarter" idx="12"/>
          </p:nvPr>
        </p:nvSpPr>
        <p:spPr/>
        <p:txBody>
          <a:bodyPr/>
          <a:lstStyle/>
          <a:p>
            <a:fld id="{243A00E1-859B-4035-A895-742415FD909D}" type="slidenum">
              <a:rPr lang="en-IN" smtClean="0"/>
              <a:t>‹#›</a:t>
            </a:fld>
            <a:endParaRPr lang="en-IN"/>
          </a:p>
        </p:txBody>
      </p:sp>
    </p:spTree>
    <p:extLst>
      <p:ext uri="{BB962C8B-B14F-4D97-AF65-F5344CB8AC3E}">
        <p14:creationId xmlns:p14="http://schemas.microsoft.com/office/powerpoint/2010/main" val="2951562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48EA9-9561-9A5C-EB02-2B46D0A77AE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E01D494-5226-3FCB-C910-ABB5FE6ACF87}"/>
              </a:ext>
            </a:extLst>
          </p:cNvPr>
          <p:cNvSpPr>
            <a:spLocks noGrp="1"/>
          </p:cNvSpPr>
          <p:nvPr>
            <p:ph type="dt" sz="half" idx="10"/>
          </p:nvPr>
        </p:nvSpPr>
        <p:spPr/>
        <p:txBody>
          <a:bodyPr/>
          <a:lstStyle/>
          <a:p>
            <a:fld id="{D5CCB5C2-7E3A-4BB5-A5B6-50A41F3171B1}" type="datetimeFigureOut">
              <a:rPr lang="en-IN" smtClean="0"/>
              <a:t>30-04-2023</a:t>
            </a:fld>
            <a:endParaRPr lang="en-IN"/>
          </a:p>
        </p:txBody>
      </p:sp>
      <p:sp>
        <p:nvSpPr>
          <p:cNvPr id="4" name="Footer Placeholder 3">
            <a:extLst>
              <a:ext uri="{FF2B5EF4-FFF2-40B4-BE49-F238E27FC236}">
                <a16:creationId xmlns:a16="http://schemas.microsoft.com/office/drawing/2014/main" id="{6657ACED-8F84-1014-953E-F219DA6322F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BAA6A3F7-21A8-8CF1-A128-042EEFE3B2C4}"/>
              </a:ext>
            </a:extLst>
          </p:cNvPr>
          <p:cNvSpPr>
            <a:spLocks noGrp="1"/>
          </p:cNvSpPr>
          <p:nvPr>
            <p:ph type="sldNum" sz="quarter" idx="12"/>
          </p:nvPr>
        </p:nvSpPr>
        <p:spPr/>
        <p:txBody>
          <a:bodyPr/>
          <a:lstStyle/>
          <a:p>
            <a:fld id="{243A00E1-859B-4035-A895-742415FD909D}" type="slidenum">
              <a:rPr lang="en-IN" smtClean="0"/>
              <a:t>‹#›</a:t>
            </a:fld>
            <a:endParaRPr lang="en-IN"/>
          </a:p>
        </p:txBody>
      </p:sp>
    </p:spTree>
    <p:extLst>
      <p:ext uri="{BB962C8B-B14F-4D97-AF65-F5344CB8AC3E}">
        <p14:creationId xmlns:p14="http://schemas.microsoft.com/office/powerpoint/2010/main" val="682940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32C7D2-F26C-D0E1-8F28-F40A3B6931D3}"/>
              </a:ext>
            </a:extLst>
          </p:cNvPr>
          <p:cNvSpPr>
            <a:spLocks noGrp="1"/>
          </p:cNvSpPr>
          <p:nvPr>
            <p:ph type="dt" sz="half" idx="10"/>
          </p:nvPr>
        </p:nvSpPr>
        <p:spPr/>
        <p:txBody>
          <a:bodyPr/>
          <a:lstStyle/>
          <a:p>
            <a:fld id="{D5CCB5C2-7E3A-4BB5-A5B6-50A41F3171B1}" type="datetimeFigureOut">
              <a:rPr lang="en-IN" smtClean="0"/>
              <a:t>30-04-2023</a:t>
            </a:fld>
            <a:endParaRPr lang="en-IN"/>
          </a:p>
        </p:txBody>
      </p:sp>
      <p:sp>
        <p:nvSpPr>
          <p:cNvPr id="3" name="Footer Placeholder 2">
            <a:extLst>
              <a:ext uri="{FF2B5EF4-FFF2-40B4-BE49-F238E27FC236}">
                <a16:creationId xmlns:a16="http://schemas.microsoft.com/office/drawing/2014/main" id="{EB91D40D-077C-2EF8-0741-34E46CB33AF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17B702D-22D6-33AE-077F-BC7D90C10A0D}"/>
              </a:ext>
            </a:extLst>
          </p:cNvPr>
          <p:cNvSpPr>
            <a:spLocks noGrp="1"/>
          </p:cNvSpPr>
          <p:nvPr>
            <p:ph type="sldNum" sz="quarter" idx="12"/>
          </p:nvPr>
        </p:nvSpPr>
        <p:spPr/>
        <p:txBody>
          <a:bodyPr/>
          <a:lstStyle/>
          <a:p>
            <a:fld id="{243A00E1-859B-4035-A895-742415FD909D}" type="slidenum">
              <a:rPr lang="en-IN" smtClean="0"/>
              <a:t>‹#›</a:t>
            </a:fld>
            <a:endParaRPr lang="en-IN"/>
          </a:p>
        </p:txBody>
      </p:sp>
    </p:spTree>
    <p:extLst>
      <p:ext uri="{BB962C8B-B14F-4D97-AF65-F5344CB8AC3E}">
        <p14:creationId xmlns:p14="http://schemas.microsoft.com/office/powerpoint/2010/main" val="1191881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2003E-3956-4553-29DB-9646D5FB0D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C4792923-EC0A-CB41-6C17-6626C28597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28E822E-E694-1601-3276-90CD6FF301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39BBEB-DE7B-44EA-C2E6-C35217E6ECEC}"/>
              </a:ext>
            </a:extLst>
          </p:cNvPr>
          <p:cNvSpPr>
            <a:spLocks noGrp="1"/>
          </p:cNvSpPr>
          <p:nvPr>
            <p:ph type="dt" sz="half" idx="10"/>
          </p:nvPr>
        </p:nvSpPr>
        <p:spPr/>
        <p:txBody>
          <a:bodyPr/>
          <a:lstStyle/>
          <a:p>
            <a:fld id="{D5CCB5C2-7E3A-4BB5-A5B6-50A41F3171B1}" type="datetimeFigureOut">
              <a:rPr lang="en-IN" smtClean="0"/>
              <a:t>30-04-2023</a:t>
            </a:fld>
            <a:endParaRPr lang="en-IN"/>
          </a:p>
        </p:txBody>
      </p:sp>
      <p:sp>
        <p:nvSpPr>
          <p:cNvPr id="6" name="Footer Placeholder 5">
            <a:extLst>
              <a:ext uri="{FF2B5EF4-FFF2-40B4-BE49-F238E27FC236}">
                <a16:creationId xmlns:a16="http://schemas.microsoft.com/office/drawing/2014/main" id="{2F479044-6D11-5C59-8307-D79CF876CA3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E91BBF2-CA11-0C22-CA79-28A47B6F69C5}"/>
              </a:ext>
            </a:extLst>
          </p:cNvPr>
          <p:cNvSpPr>
            <a:spLocks noGrp="1"/>
          </p:cNvSpPr>
          <p:nvPr>
            <p:ph type="sldNum" sz="quarter" idx="12"/>
          </p:nvPr>
        </p:nvSpPr>
        <p:spPr/>
        <p:txBody>
          <a:bodyPr/>
          <a:lstStyle/>
          <a:p>
            <a:fld id="{243A00E1-859B-4035-A895-742415FD909D}" type="slidenum">
              <a:rPr lang="en-IN" smtClean="0"/>
              <a:t>‹#›</a:t>
            </a:fld>
            <a:endParaRPr lang="en-IN"/>
          </a:p>
        </p:txBody>
      </p:sp>
    </p:spTree>
    <p:extLst>
      <p:ext uri="{BB962C8B-B14F-4D97-AF65-F5344CB8AC3E}">
        <p14:creationId xmlns:p14="http://schemas.microsoft.com/office/powerpoint/2010/main" val="396872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5549D-25DF-EC34-A564-DA28F08A6D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648A825-05B4-1504-D183-9D8731A34F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1B2F9BF-0AA1-8B16-763A-4B0DA5B6B9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44C3D5-8F14-D0DD-1C58-5B374750E11D}"/>
              </a:ext>
            </a:extLst>
          </p:cNvPr>
          <p:cNvSpPr>
            <a:spLocks noGrp="1"/>
          </p:cNvSpPr>
          <p:nvPr>
            <p:ph type="dt" sz="half" idx="10"/>
          </p:nvPr>
        </p:nvSpPr>
        <p:spPr/>
        <p:txBody>
          <a:bodyPr/>
          <a:lstStyle/>
          <a:p>
            <a:fld id="{D5CCB5C2-7E3A-4BB5-A5B6-50A41F3171B1}" type="datetimeFigureOut">
              <a:rPr lang="en-IN" smtClean="0"/>
              <a:t>30-04-2023</a:t>
            </a:fld>
            <a:endParaRPr lang="en-IN"/>
          </a:p>
        </p:txBody>
      </p:sp>
      <p:sp>
        <p:nvSpPr>
          <p:cNvPr id="6" name="Footer Placeholder 5">
            <a:extLst>
              <a:ext uri="{FF2B5EF4-FFF2-40B4-BE49-F238E27FC236}">
                <a16:creationId xmlns:a16="http://schemas.microsoft.com/office/drawing/2014/main" id="{C7C18319-0CE0-B835-94FE-FAA25E99807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8DA26CA-F2B0-89A2-752C-DECFBE93278F}"/>
              </a:ext>
            </a:extLst>
          </p:cNvPr>
          <p:cNvSpPr>
            <a:spLocks noGrp="1"/>
          </p:cNvSpPr>
          <p:nvPr>
            <p:ph type="sldNum" sz="quarter" idx="12"/>
          </p:nvPr>
        </p:nvSpPr>
        <p:spPr/>
        <p:txBody>
          <a:bodyPr/>
          <a:lstStyle/>
          <a:p>
            <a:fld id="{243A00E1-859B-4035-A895-742415FD909D}" type="slidenum">
              <a:rPr lang="en-IN" smtClean="0"/>
              <a:t>‹#›</a:t>
            </a:fld>
            <a:endParaRPr lang="en-IN"/>
          </a:p>
        </p:txBody>
      </p:sp>
    </p:spTree>
    <p:extLst>
      <p:ext uri="{BB962C8B-B14F-4D97-AF65-F5344CB8AC3E}">
        <p14:creationId xmlns:p14="http://schemas.microsoft.com/office/powerpoint/2010/main" val="3218898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ECEB6F-E66D-0BB1-8239-C141891BDF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0BE804B-608A-9F6A-D948-79BE68C110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92D5417-4546-0DD5-0B0A-A3E282D5EA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CCB5C2-7E3A-4BB5-A5B6-50A41F3171B1}" type="datetimeFigureOut">
              <a:rPr lang="en-IN" smtClean="0"/>
              <a:t>30-04-2023</a:t>
            </a:fld>
            <a:endParaRPr lang="en-IN"/>
          </a:p>
        </p:txBody>
      </p:sp>
      <p:sp>
        <p:nvSpPr>
          <p:cNvPr id="5" name="Footer Placeholder 4">
            <a:extLst>
              <a:ext uri="{FF2B5EF4-FFF2-40B4-BE49-F238E27FC236}">
                <a16:creationId xmlns:a16="http://schemas.microsoft.com/office/drawing/2014/main" id="{F9868CE9-8BC4-0F00-4028-AB7E2F7B3E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6C9BC9D-A257-A695-15D0-E67F9CB90C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3A00E1-859B-4035-A895-742415FD909D}" type="slidenum">
              <a:rPr lang="en-IN" smtClean="0"/>
              <a:t>‹#›</a:t>
            </a:fld>
            <a:endParaRPr lang="en-IN"/>
          </a:p>
        </p:txBody>
      </p:sp>
    </p:spTree>
    <p:extLst>
      <p:ext uri="{BB962C8B-B14F-4D97-AF65-F5344CB8AC3E}">
        <p14:creationId xmlns:p14="http://schemas.microsoft.com/office/powerpoint/2010/main" val="4238515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peerreviewboard@icai.in" TargetMode="External"/><Relationship Id="rId2" Type="http://schemas.openxmlformats.org/officeDocument/2006/relationships/hyperlink" Target="https://icai.org/new_post.html?post_id=972&amp;c_id=64" TargetMode="External"/><Relationship Id="rId1" Type="http://schemas.openxmlformats.org/officeDocument/2006/relationships/slideLayout" Target="../slideLayouts/slideLayout2.xml"/><Relationship Id="rId4" Type="http://schemas.openxmlformats.org/officeDocument/2006/relationships/hyperlink" Target="mailto:nidhi.singh@icai.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B9651FA3-B4A1-4E98-9B71-4CF820877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1B709A-AD90-DBAF-1074-DB549552EBAE}"/>
              </a:ext>
            </a:extLst>
          </p:cNvPr>
          <p:cNvSpPr>
            <a:spLocks noGrp="1"/>
          </p:cNvSpPr>
          <p:nvPr>
            <p:ph type="ctrTitle"/>
          </p:nvPr>
        </p:nvSpPr>
        <p:spPr>
          <a:xfrm>
            <a:off x="643466" y="753626"/>
            <a:ext cx="5334930" cy="3004145"/>
          </a:xfrm>
        </p:spPr>
        <p:txBody>
          <a:bodyPr>
            <a:normAutofit/>
          </a:bodyPr>
          <a:lstStyle/>
          <a:p>
            <a:r>
              <a:rPr lang="en-US"/>
              <a:t>Peer Review</a:t>
            </a:r>
            <a:endParaRPr lang="en-IN" dirty="0"/>
          </a:p>
        </p:txBody>
      </p:sp>
      <p:sp>
        <p:nvSpPr>
          <p:cNvPr id="3" name="Subtitle 2">
            <a:extLst>
              <a:ext uri="{FF2B5EF4-FFF2-40B4-BE49-F238E27FC236}">
                <a16:creationId xmlns:a16="http://schemas.microsoft.com/office/drawing/2014/main" id="{CF715BA3-AD31-B504-6641-300413C3E5B9}"/>
              </a:ext>
            </a:extLst>
          </p:cNvPr>
          <p:cNvSpPr>
            <a:spLocks noGrp="1"/>
          </p:cNvSpPr>
          <p:nvPr>
            <p:ph type="subTitle" idx="1"/>
          </p:nvPr>
        </p:nvSpPr>
        <p:spPr>
          <a:xfrm>
            <a:off x="643465" y="3849845"/>
            <a:ext cx="5334931" cy="2189214"/>
          </a:xfrm>
        </p:spPr>
        <p:txBody>
          <a:bodyPr>
            <a:normAutofit/>
          </a:bodyPr>
          <a:lstStyle/>
          <a:p>
            <a:r>
              <a:rPr lang="en-US"/>
              <a:t>Rationale &amp; Significance</a:t>
            </a:r>
            <a:endParaRPr lang="en-IN" dirty="0"/>
          </a:p>
        </p:txBody>
      </p:sp>
      <p:sp>
        <p:nvSpPr>
          <p:cNvPr id="29" name="Freeform: Shape 28">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04059"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03994"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5" name="Picture 4" descr="Logo&#10;&#10;Description automatically generated">
            <a:extLst>
              <a:ext uri="{FF2B5EF4-FFF2-40B4-BE49-F238E27FC236}">
                <a16:creationId xmlns:a16="http://schemas.microsoft.com/office/drawing/2014/main" id="{F0340499-3E6C-13EA-4956-522974A67D2E}"/>
              </a:ext>
            </a:extLst>
          </p:cNvPr>
          <p:cNvPicPr>
            <a:picLocks noChangeAspect="1"/>
          </p:cNvPicPr>
          <p:nvPr/>
        </p:nvPicPr>
        <p:blipFill rotWithShape="1">
          <a:blip r:embed="rId2">
            <a:extLst>
              <a:ext uri="{28A0092B-C50C-407E-A947-70E740481C1C}">
                <a14:useLocalDpi xmlns:a14="http://schemas.microsoft.com/office/drawing/2010/main" val="0"/>
              </a:ext>
            </a:extLst>
          </a:blip>
          <a:srcRect l="211" r="38" b="-1"/>
          <a:stretch/>
        </p:blipFill>
        <p:spPr>
          <a:xfrm>
            <a:off x="6595884" y="57974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33" name="Freeform: Shape 32">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67336"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32259"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04059"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Freeform: Shape 38">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382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0279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D634752-0B50-3F58-8412-796AAB5BB8A1}"/>
              </a:ext>
            </a:extLst>
          </p:cNvPr>
          <p:cNvSpPr>
            <a:spLocks noGrp="1"/>
          </p:cNvSpPr>
          <p:nvPr>
            <p:ph type="title"/>
          </p:nvPr>
        </p:nvSpPr>
        <p:spPr>
          <a:xfrm>
            <a:off x="1115568" y="548640"/>
            <a:ext cx="10168128" cy="1179576"/>
          </a:xfrm>
        </p:spPr>
        <p:txBody>
          <a:bodyPr>
            <a:normAutofit/>
          </a:bodyPr>
          <a:lstStyle/>
          <a:p>
            <a:r>
              <a:rPr lang="en-US" sz="4000" dirty="0"/>
              <a:t>Rationale &amp; Significance of Peer Review</a:t>
            </a:r>
            <a:endParaRPr lang="en-IN"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00556EFE-1CA4-9768-1F7F-F14D4EC8ADED}"/>
              </a:ext>
            </a:extLst>
          </p:cNvPr>
          <p:cNvSpPr>
            <a:spLocks noGrp="1"/>
          </p:cNvSpPr>
          <p:nvPr>
            <p:ph idx="1"/>
          </p:nvPr>
        </p:nvSpPr>
        <p:spPr>
          <a:xfrm>
            <a:off x="1115568" y="2276856"/>
            <a:ext cx="10168128" cy="4142798"/>
          </a:xfrm>
        </p:spPr>
        <p:txBody>
          <a:bodyPr>
            <a:normAutofit/>
          </a:bodyPr>
          <a:lstStyle/>
          <a:p>
            <a:r>
              <a:rPr lang="en-US" sz="1600" dirty="0"/>
              <a:t>Peer Review process is based on the principle of systematic monitoring of the procedures adopted and records maintained while carrying out audit &amp; assurance services in the course of one’s professional responsibility to </a:t>
            </a:r>
            <a:r>
              <a:rPr lang="en-US" sz="1600" b="1" dirty="0"/>
              <a:t>ensure</a:t>
            </a:r>
            <a:r>
              <a:rPr lang="en-US" sz="1600" dirty="0"/>
              <a:t> and </a:t>
            </a:r>
            <a:r>
              <a:rPr lang="en-US" sz="1600" b="1" dirty="0"/>
              <a:t>sustain quality</a:t>
            </a:r>
            <a:r>
              <a:rPr lang="en-US" sz="1600" dirty="0"/>
              <a:t>.</a:t>
            </a:r>
          </a:p>
          <a:p>
            <a:endParaRPr lang="en-US" sz="400" dirty="0"/>
          </a:p>
          <a:p>
            <a:r>
              <a:rPr lang="en-US" sz="1600" dirty="0"/>
              <a:t>Peer Review is primarily directed towards </a:t>
            </a:r>
            <a:r>
              <a:rPr lang="en-US" sz="1600" b="1" dirty="0"/>
              <a:t>ensuring</a:t>
            </a:r>
            <a:r>
              <a:rPr lang="en-US" sz="1600" dirty="0"/>
              <a:t> as well as </a:t>
            </a:r>
            <a:r>
              <a:rPr lang="en-US" sz="1600" b="1" dirty="0"/>
              <a:t>enhancing</a:t>
            </a:r>
            <a:r>
              <a:rPr lang="en-US" sz="1600" dirty="0"/>
              <a:t> the </a:t>
            </a:r>
            <a:r>
              <a:rPr lang="en-US" sz="1600" b="1" dirty="0"/>
              <a:t>quality</a:t>
            </a:r>
            <a:r>
              <a:rPr lang="en-US" sz="1600" dirty="0"/>
              <a:t> of audit and assurance services of CAs in Practice.</a:t>
            </a:r>
          </a:p>
          <a:p>
            <a:endParaRPr lang="en-IN" sz="400" dirty="0"/>
          </a:p>
          <a:p>
            <a:r>
              <a:rPr lang="en-IN" sz="1600" dirty="0"/>
              <a:t>Peer Review assumes further significance in the light of ever increasing public interest in auditing and assurance services provided by CAs in practice.</a:t>
            </a:r>
          </a:p>
          <a:p>
            <a:endParaRPr lang="en-IN" sz="400" dirty="0"/>
          </a:p>
          <a:p>
            <a:r>
              <a:rPr lang="en-IN" sz="1600" dirty="0"/>
              <a:t>Peer Review process is intended to review the quality control framework of the Practice Unit as well as proper and consistent application of such control frameworks across engagement samples selected for review.</a:t>
            </a:r>
          </a:p>
          <a:p>
            <a:endParaRPr lang="en-IN" sz="400" dirty="0"/>
          </a:p>
          <a:p>
            <a:r>
              <a:rPr lang="en-IN" sz="1600" dirty="0"/>
              <a:t>The main objective of Peer Review is to ensure that in carrying out the assurance service assignments, CAs –</a:t>
            </a:r>
          </a:p>
          <a:p>
            <a:pPr marL="800100" lvl="1" indent="-342900">
              <a:buFont typeface="+mj-lt"/>
              <a:buAutoNum type="alphaLcPeriod"/>
            </a:pPr>
            <a:r>
              <a:rPr lang="en-IN" sz="1400" dirty="0"/>
              <a:t>Comply with Technical, Professional and Ethical Standards as applicable including other regulatory requirements thereto, and</a:t>
            </a:r>
          </a:p>
          <a:p>
            <a:pPr marL="800100" lvl="1" indent="-342900">
              <a:buFont typeface="+mj-lt"/>
              <a:buAutoNum type="alphaLcPeriod"/>
            </a:pPr>
            <a:r>
              <a:rPr lang="en-IN" sz="1400" dirty="0"/>
              <a:t>Have in place proper systems including documentation thereof, to amply demonstrate the quality of the assurance services.</a:t>
            </a:r>
          </a:p>
        </p:txBody>
      </p:sp>
      <p:sp>
        <p:nvSpPr>
          <p:cNvPr id="4" name="Rectangle: Diagonal Corners Rounded 3">
            <a:extLst>
              <a:ext uri="{FF2B5EF4-FFF2-40B4-BE49-F238E27FC236}">
                <a16:creationId xmlns:a16="http://schemas.microsoft.com/office/drawing/2014/main" id="{E39A8111-5E9B-1D24-D4B9-4B8C59205B83}"/>
              </a:ext>
            </a:extLst>
          </p:cNvPr>
          <p:cNvSpPr/>
          <p:nvPr/>
        </p:nvSpPr>
        <p:spPr>
          <a:xfrm>
            <a:off x="566928" y="6419654"/>
            <a:ext cx="6817056" cy="371172"/>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100" i="1" dirty="0"/>
              <a:t>Source: Statement on Peer Review (Revised 2021), Peer Review Guidelines 2022, Peer Review Manual Volume-I 2023</a:t>
            </a:r>
            <a:endParaRPr lang="en-IN" sz="1100" i="1" dirty="0"/>
          </a:p>
        </p:txBody>
      </p:sp>
      <p:sp>
        <p:nvSpPr>
          <p:cNvPr id="5" name="Rectangle: Diagonal Corners Rounded 4">
            <a:extLst>
              <a:ext uri="{FF2B5EF4-FFF2-40B4-BE49-F238E27FC236}">
                <a16:creationId xmlns:a16="http://schemas.microsoft.com/office/drawing/2014/main" id="{1660E6CC-2328-81B7-2A85-98FC66038DA3}"/>
              </a:ext>
            </a:extLst>
          </p:cNvPr>
          <p:cNvSpPr/>
          <p:nvPr/>
        </p:nvSpPr>
        <p:spPr>
          <a:xfrm>
            <a:off x="9662568" y="6400801"/>
            <a:ext cx="2060040" cy="371172"/>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100" dirty="0"/>
              <a:t>CA Ayush Jain, +91-9999986739</a:t>
            </a:r>
            <a:endParaRPr lang="en-IN" sz="1100" dirty="0"/>
          </a:p>
        </p:txBody>
      </p:sp>
    </p:spTree>
    <p:extLst>
      <p:ext uri="{BB962C8B-B14F-4D97-AF65-F5344CB8AC3E}">
        <p14:creationId xmlns:p14="http://schemas.microsoft.com/office/powerpoint/2010/main" val="2186047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D634752-0B50-3F58-8412-796AAB5BB8A1}"/>
              </a:ext>
            </a:extLst>
          </p:cNvPr>
          <p:cNvSpPr>
            <a:spLocks noGrp="1"/>
          </p:cNvSpPr>
          <p:nvPr>
            <p:ph type="title"/>
          </p:nvPr>
        </p:nvSpPr>
        <p:spPr>
          <a:xfrm>
            <a:off x="1115568" y="548640"/>
            <a:ext cx="10168128" cy="1179576"/>
          </a:xfrm>
        </p:spPr>
        <p:txBody>
          <a:bodyPr>
            <a:normAutofit/>
          </a:bodyPr>
          <a:lstStyle/>
          <a:p>
            <a:r>
              <a:rPr lang="en-US" sz="4000" dirty="0"/>
              <a:t>Rationale &amp; Significance of Peer Review</a:t>
            </a:r>
            <a:endParaRPr lang="en-IN"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00556EFE-1CA4-9768-1F7F-F14D4EC8ADED}"/>
              </a:ext>
            </a:extLst>
          </p:cNvPr>
          <p:cNvSpPr>
            <a:spLocks noGrp="1"/>
          </p:cNvSpPr>
          <p:nvPr>
            <p:ph idx="1"/>
          </p:nvPr>
        </p:nvSpPr>
        <p:spPr>
          <a:xfrm>
            <a:off x="1115568" y="2276856"/>
            <a:ext cx="10168128" cy="3900107"/>
          </a:xfrm>
        </p:spPr>
        <p:txBody>
          <a:bodyPr>
            <a:normAutofit/>
          </a:bodyPr>
          <a:lstStyle/>
          <a:p>
            <a:pPr algn="just"/>
            <a:r>
              <a:rPr lang="en-US" sz="1600" dirty="0"/>
              <a:t>Peer Review does not seek to redefine the scope and authority of any of the Technical, Professional and Ethical Standards but only seeks to ensure that they are implemented, both in letter and spirit.</a:t>
            </a:r>
          </a:p>
          <a:p>
            <a:pPr algn="just"/>
            <a:endParaRPr lang="en-US" sz="400" dirty="0"/>
          </a:p>
          <a:p>
            <a:pPr algn="just"/>
            <a:r>
              <a:rPr lang="en-IN" sz="1600" dirty="0"/>
              <a:t>Such an objective makes it amply clear that the Reviewer is not going to sit on judgement of the Practice Unit while rendering assurance services but to evaluate the procedures followed by the Practice Unit in rendering such a service.</a:t>
            </a:r>
          </a:p>
          <a:p>
            <a:pPr algn="just"/>
            <a:endParaRPr lang="en-IN" sz="400" dirty="0"/>
          </a:p>
          <a:p>
            <a:pPr algn="just"/>
            <a:r>
              <a:rPr lang="en-IN" sz="1600" dirty="0"/>
              <a:t>Accordingly, where a Practice Unit is not following the prescribed Standards, the Reviewers are expected to recommend measures to improve the procedures followed by the Practice Units.</a:t>
            </a:r>
          </a:p>
          <a:p>
            <a:pPr algn="just"/>
            <a:endParaRPr lang="en-IN" sz="400" dirty="0"/>
          </a:p>
          <a:p>
            <a:pPr algn="just"/>
            <a:r>
              <a:rPr lang="en-IN" sz="1600" dirty="0"/>
              <a:t>The objective is to maintain and enhance the quality of assurance services by providing appropriate guidance rather than simply pointing out deficiencies of the Practice Unit. To elaborate further, the key objective of peer review is not to identify isolated cases of engagement failure, but to identify weaknesses that are pervasive and chronic in nature.</a:t>
            </a:r>
          </a:p>
        </p:txBody>
      </p:sp>
      <p:sp>
        <p:nvSpPr>
          <p:cNvPr id="6" name="Rectangle: Diagonal Corners Rounded 5">
            <a:extLst>
              <a:ext uri="{FF2B5EF4-FFF2-40B4-BE49-F238E27FC236}">
                <a16:creationId xmlns:a16="http://schemas.microsoft.com/office/drawing/2014/main" id="{E80CAFE2-AC1E-763F-68D7-62808DE7E146}"/>
              </a:ext>
            </a:extLst>
          </p:cNvPr>
          <p:cNvSpPr/>
          <p:nvPr/>
        </p:nvSpPr>
        <p:spPr>
          <a:xfrm>
            <a:off x="566928" y="6419654"/>
            <a:ext cx="6817056" cy="371172"/>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100" i="1" dirty="0"/>
              <a:t>Source: Statement on Peer Review (Revised 2021), Peer Review Guidelines 2022, Peer Review Manual Volume-I 2023</a:t>
            </a:r>
            <a:endParaRPr lang="en-IN" sz="1100" i="1" dirty="0"/>
          </a:p>
        </p:txBody>
      </p:sp>
      <p:sp>
        <p:nvSpPr>
          <p:cNvPr id="7" name="Rectangle: Diagonal Corners Rounded 6">
            <a:extLst>
              <a:ext uri="{FF2B5EF4-FFF2-40B4-BE49-F238E27FC236}">
                <a16:creationId xmlns:a16="http://schemas.microsoft.com/office/drawing/2014/main" id="{5AE5B729-27A4-C28B-D9FA-CFC9B31F55B0}"/>
              </a:ext>
            </a:extLst>
          </p:cNvPr>
          <p:cNvSpPr/>
          <p:nvPr/>
        </p:nvSpPr>
        <p:spPr>
          <a:xfrm>
            <a:off x="9662568" y="6400801"/>
            <a:ext cx="2060040" cy="371172"/>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100" dirty="0"/>
              <a:t>CA Ayush Jain, +91-9999986739</a:t>
            </a:r>
            <a:endParaRPr lang="en-IN" sz="1100" dirty="0"/>
          </a:p>
        </p:txBody>
      </p:sp>
    </p:spTree>
    <p:extLst>
      <p:ext uri="{BB962C8B-B14F-4D97-AF65-F5344CB8AC3E}">
        <p14:creationId xmlns:p14="http://schemas.microsoft.com/office/powerpoint/2010/main" val="2871652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D634752-0B50-3F58-8412-796AAB5BB8A1}"/>
              </a:ext>
            </a:extLst>
          </p:cNvPr>
          <p:cNvSpPr>
            <a:spLocks noGrp="1"/>
          </p:cNvSpPr>
          <p:nvPr>
            <p:ph type="title"/>
          </p:nvPr>
        </p:nvSpPr>
        <p:spPr>
          <a:xfrm>
            <a:off x="1115568" y="548640"/>
            <a:ext cx="10168128" cy="1179576"/>
          </a:xfrm>
        </p:spPr>
        <p:txBody>
          <a:bodyPr>
            <a:normAutofit/>
          </a:bodyPr>
          <a:lstStyle/>
          <a:p>
            <a:r>
              <a:rPr lang="en-US" sz="4000" dirty="0"/>
              <a:t>Scope of Peer Review</a:t>
            </a:r>
            <a:endParaRPr lang="en-IN"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00556EFE-1CA4-9768-1F7F-F14D4EC8ADED}"/>
              </a:ext>
            </a:extLst>
          </p:cNvPr>
          <p:cNvSpPr>
            <a:spLocks noGrp="1"/>
          </p:cNvSpPr>
          <p:nvPr>
            <p:ph idx="1"/>
          </p:nvPr>
        </p:nvSpPr>
        <p:spPr>
          <a:xfrm>
            <a:off x="1115568" y="2276856"/>
            <a:ext cx="10168128" cy="4069686"/>
          </a:xfrm>
        </p:spPr>
        <p:txBody>
          <a:bodyPr>
            <a:normAutofit/>
          </a:bodyPr>
          <a:lstStyle/>
          <a:p>
            <a:pPr algn="just"/>
            <a:r>
              <a:rPr lang="en-IN" sz="1600" u="sng" dirty="0"/>
              <a:t>Peer Review</a:t>
            </a:r>
            <a:r>
              <a:rPr lang="en-IN" sz="1600" dirty="0"/>
              <a:t> means an examination and review of the systems and procedures to determine whether the same have been put in place by the Practicing Unit for ensuring the quality of assurance services as envisaged by the Technical, Professional and Ethical Standards as applicable including Audit Quality Maturity Model wherever applicable or any other regulatory requirements thereto and whether the same were </a:t>
            </a:r>
            <a:r>
              <a:rPr lang="en-IN" sz="1600" b="1" dirty="0"/>
              <a:t>consistently applied during the period under review</a:t>
            </a:r>
            <a:r>
              <a:rPr lang="en-IN" sz="1600" dirty="0"/>
              <a:t>.</a:t>
            </a:r>
          </a:p>
          <a:p>
            <a:pPr algn="just"/>
            <a:endParaRPr lang="en-IN" sz="400" dirty="0"/>
          </a:p>
          <a:p>
            <a:pPr algn="just"/>
            <a:r>
              <a:rPr lang="en-IN" sz="1600" dirty="0"/>
              <a:t>The review shall cover:</a:t>
            </a:r>
          </a:p>
          <a:p>
            <a:pPr marL="857250" lvl="1" indent="-400050" algn="just">
              <a:buFont typeface="+mj-lt"/>
              <a:buAutoNum type="romanLcPeriod"/>
            </a:pPr>
            <a:r>
              <a:rPr lang="en-IN" sz="1400" dirty="0"/>
              <a:t>Compliance with Technical, Professional and Ethical Standards.</a:t>
            </a:r>
          </a:p>
          <a:p>
            <a:pPr marL="857250" lvl="1" indent="-400050" algn="just">
              <a:buFont typeface="+mj-lt"/>
              <a:buAutoNum type="romanLcPeriod"/>
            </a:pPr>
            <a:r>
              <a:rPr lang="en-IN" sz="1400" dirty="0"/>
              <a:t>Quality of Reporting</a:t>
            </a:r>
          </a:p>
          <a:p>
            <a:pPr marL="857250" lvl="1" indent="-400050" algn="just">
              <a:buFont typeface="+mj-lt"/>
              <a:buAutoNum type="romanLcPeriod"/>
            </a:pPr>
            <a:r>
              <a:rPr lang="en-IN" sz="1400" dirty="0"/>
              <a:t>Systems and procedures for carrying out assurance services</a:t>
            </a:r>
          </a:p>
          <a:p>
            <a:pPr marL="857250" lvl="1" indent="-400050" algn="just">
              <a:buFont typeface="+mj-lt"/>
              <a:buAutoNum type="romanLcPeriod"/>
            </a:pPr>
            <a:r>
              <a:rPr lang="en-IN" sz="1400" dirty="0"/>
              <a:t>Training programmes for staff (including article and audit assistants) concerned with assurance functions, including availability of appropriate infrastructure.</a:t>
            </a:r>
          </a:p>
          <a:p>
            <a:pPr marL="857250" lvl="1" indent="-400050" algn="just">
              <a:buFont typeface="+mj-lt"/>
              <a:buAutoNum type="romanLcPeriod"/>
            </a:pPr>
            <a:r>
              <a:rPr lang="en-IN" sz="1400" dirty="0"/>
              <a:t>Compliance with directions and/ or guidelines issued by the Council to the Members, including fees to be charged, number of audits undertaken, register for Assurance Engagements conducted during the year and such other related records.</a:t>
            </a:r>
          </a:p>
          <a:p>
            <a:pPr marL="857250" lvl="1" indent="-400050" algn="just">
              <a:buFont typeface="+mj-lt"/>
              <a:buAutoNum type="romanLcPeriod"/>
            </a:pPr>
            <a:r>
              <a:rPr lang="en-IN" sz="1400" dirty="0"/>
              <a:t>Compliance with directions and/ or guidelines issued by the Council in relation to article assistants and/ or audit assistants, including attendance register, work diaries, stipend payments and such other related records.</a:t>
            </a:r>
          </a:p>
        </p:txBody>
      </p:sp>
      <p:sp>
        <p:nvSpPr>
          <p:cNvPr id="6" name="Rectangle: Diagonal Corners Rounded 5">
            <a:extLst>
              <a:ext uri="{FF2B5EF4-FFF2-40B4-BE49-F238E27FC236}">
                <a16:creationId xmlns:a16="http://schemas.microsoft.com/office/drawing/2014/main" id="{84D6D1B4-5AD5-687D-7E3B-3C2141C0B239}"/>
              </a:ext>
            </a:extLst>
          </p:cNvPr>
          <p:cNvSpPr/>
          <p:nvPr/>
        </p:nvSpPr>
        <p:spPr>
          <a:xfrm>
            <a:off x="566928" y="6419654"/>
            <a:ext cx="6817056" cy="371172"/>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100" i="1" dirty="0"/>
              <a:t>Source: Statement on Peer Review (Revised 2021), Peer Review Guidelines 2022, Peer Review Manual Volume-I 2023</a:t>
            </a:r>
            <a:endParaRPr lang="en-IN" sz="1100" i="1" dirty="0"/>
          </a:p>
        </p:txBody>
      </p:sp>
      <p:sp>
        <p:nvSpPr>
          <p:cNvPr id="7" name="Rectangle: Diagonal Corners Rounded 6">
            <a:extLst>
              <a:ext uri="{FF2B5EF4-FFF2-40B4-BE49-F238E27FC236}">
                <a16:creationId xmlns:a16="http://schemas.microsoft.com/office/drawing/2014/main" id="{DC64CF6E-D921-7DB3-E71D-5564897EFCEE}"/>
              </a:ext>
            </a:extLst>
          </p:cNvPr>
          <p:cNvSpPr/>
          <p:nvPr/>
        </p:nvSpPr>
        <p:spPr>
          <a:xfrm>
            <a:off x="9662568" y="6400801"/>
            <a:ext cx="2060040" cy="371172"/>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100" dirty="0"/>
              <a:t>CA Ayush Jain, +91-9999986739</a:t>
            </a:r>
            <a:endParaRPr lang="en-IN" sz="1100" dirty="0"/>
          </a:p>
        </p:txBody>
      </p:sp>
    </p:spTree>
    <p:extLst>
      <p:ext uri="{BB962C8B-B14F-4D97-AF65-F5344CB8AC3E}">
        <p14:creationId xmlns:p14="http://schemas.microsoft.com/office/powerpoint/2010/main" val="3071367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D634752-0B50-3F58-8412-796AAB5BB8A1}"/>
              </a:ext>
            </a:extLst>
          </p:cNvPr>
          <p:cNvSpPr>
            <a:spLocks noGrp="1"/>
          </p:cNvSpPr>
          <p:nvPr>
            <p:ph type="title"/>
          </p:nvPr>
        </p:nvSpPr>
        <p:spPr>
          <a:xfrm>
            <a:off x="1115568" y="548640"/>
            <a:ext cx="10168128" cy="1179576"/>
          </a:xfrm>
        </p:spPr>
        <p:txBody>
          <a:bodyPr>
            <a:normAutofit/>
          </a:bodyPr>
          <a:lstStyle/>
          <a:p>
            <a:r>
              <a:rPr lang="en-US" sz="4000" dirty="0"/>
              <a:t>Scope of Peer Review</a:t>
            </a:r>
            <a:endParaRPr lang="en-IN"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00556EFE-1CA4-9768-1F7F-F14D4EC8ADED}"/>
              </a:ext>
            </a:extLst>
          </p:cNvPr>
          <p:cNvSpPr>
            <a:spLocks noGrp="1"/>
          </p:cNvSpPr>
          <p:nvPr>
            <p:ph idx="1"/>
          </p:nvPr>
        </p:nvSpPr>
        <p:spPr>
          <a:xfrm>
            <a:off x="1115568" y="2276856"/>
            <a:ext cx="10168128" cy="4069686"/>
          </a:xfrm>
        </p:spPr>
        <p:txBody>
          <a:bodyPr>
            <a:noAutofit/>
          </a:bodyPr>
          <a:lstStyle/>
          <a:p>
            <a:pPr algn="just"/>
            <a:r>
              <a:rPr lang="en-IN" sz="1600" dirty="0"/>
              <a:t>The Peer Review process shall apply to all the assurance engagements signed by a Practice Unit during the period under review.</a:t>
            </a:r>
          </a:p>
          <a:p>
            <a:pPr algn="just"/>
            <a:endParaRPr lang="en-IN" sz="400" dirty="0"/>
          </a:p>
          <a:p>
            <a:pPr algn="just"/>
            <a:r>
              <a:rPr lang="en-IN" sz="1600" u="sng" dirty="0"/>
              <a:t>Assurance Engagement</a:t>
            </a:r>
            <a:r>
              <a:rPr lang="en-IN" sz="1600" dirty="0"/>
              <a:t> means an engagement in which a practitioner expresses a conclusion designed to enhance the degree of confidence of the intended users other than the responsible party about the outcome of the evaluation or measurement of a subject matter against criteria but does not include:</a:t>
            </a:r>
          </a:p>
          <a:p>
            <a:pPr marL="857250" lvl="1" indent="-400050" algn="just">
              <a:buFont typeface="+mj-lt"/>
              <a:buAutoNum type="romanLcPeriod"/>
            </a:pPr>
            <a:r>
              <a:rPr lang="en-IN" sz="1400" dirty="0"/>
              <a:t>Management Consultancy Engagements</a:t>
            </a:r>
          </a:p>
          <a:p>
            <a:pPr marL="857250" lvl="1" indent="-400050" algn="just">
              <a:buFont typeface="+mj-lt"/>
              <a:buAutoNum type="romanLcPeriod"/>
            </a:pPr>
            <a:r>
              <a:rPr lang="en-IN" sz="1400" dirty="0"/>
              <a:t>Representation before various Authorities</a:t>
            </a:r>
          </a:p>
          <a:p>
            <a:pPr marL="857250" lvl="1" indent="-400050" algn="just">
              <a:buFont typeface="+mj-lt"/>
              <a:buAutoNum type="romanLcPeriod"/>
            </a:pPr>
            <a:r>
              <a:rPr lang="en-IN" sz="1400" dirty="0"/>
              <a:t>Engagements to prepare tax returns or advising clients in taxation matters</a:t>
            </a:r>
          </a:p>
          <a:p>
            <a:pPr marL="857250" lvl="1" indent="-400050" algn="just">
              <a:buFont typeface="+mj-lt"/>
              <a:buAutoNum type="romanLcPeriod"/>
            </a:pPr>
            <a:r>
              <a:rPr lang="en-IN" sz="1400" dirty="0"/>
              <a:t>Engagements for the compilation of financial statements</a:t>
            </a:r>
          </a:p>
          <a:p>
            <a:pPr marL="857250" lvl="1" indent="-400050" algn="just">
              <a:buFont typeface="+mj-lt"/>
              <a:buAutoNum type="romanLcPeriod"/>
            </a:pPr>
            <a:r>
              <a:rPr lang="en-IN" sz="1400" dirty="0"/>
              <a:t>Engagements solely to assist the client in preparing, compiling or collating information other than financial statements</a:t>
            </a:r>
          </a:p>
          <a:p>
            <a:pPr marL="857250" lvl="1" indent="-400050" algn="just">
              <a:buFont typeface="+mj-lt"/>
              <a:buAutoNum type="romanLcPeriod"/>
            </a:pPr>
            <a:r>
              <a:rPr lang="en-IN" sz="1400" dirty="0"/>
              <a:t>Testifying as an expert witness</a:t>
            </a:r>
          </a:p>
          <a:p>
            <a:pPr marL="857250" lvl="1" indent="-400050" algn="just">
              <a:buFont typeface="+mj-lt"/>
              <a:buAutoNum type="romanLcPeriod"/>
            </a:pPr>
            <a:r>
              <a:rPr lang="en-IN" sz="1400" dirty="0"/>
              <a:t>Providing expert opinion on points of principle, such as Accounting Standards or the applicability of certain laws, on the basis of facts provided by the client</a:t>
            </a:r>
          </a:p>
          <a:p>
            <a:pPr marL="857250" lvl="1" indent="-400050" algn="just">
              <a:buFont typeface="+mj-lt"/>
              <a:buAutoNum type="romanLcPeriod"/>
            </a:pPr>
            <a:r>
              <a:rPr lang="en-IN" sz="1400" dirty="0"/>
              <a:t>Engagement for Due Diligence</a:t>
            </a:r>
          </a:p>
        </p:txBody>
      </p:sp>
      <p:sp>
        <p:nvSpPr>
          <p:cNvPr id="6" name="Rectangle: Diagonal Corners Rounded 5">
            <a:extLst>
              <a:ext uri="{FF2B5EF4-FFF2-40B4-BE49-F238E27FC236}">
                <a16:creationId xmlns:a16="http://schemas.microsoft.com/office/drawing/2014/main" id="{9AAAEC87-9A2E-F99F-B23E-52A73A3A81C2}"/>
              </a:ext>
            </a:extLst>
          </p:cNvPr>
          <p:cNvSpPr/>
          <p:nvPr/>
        </p:nvSpPr>
        <p:spPr>
          <a:xfrm>
            <a:off x="566928" y="6419654"/>
            <a:ext cx="6817056" cy="371172"/>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100" i="1" dirty="0"/>
              <a:t>Source: Statement on Peer Review (Revised 2021), Peer Review Guidelines 2022, Peer Review Manual Volume-I 2023</a:t>
            </a:r>
            <a:endParaRPr lang="en-IN" sz="1100" i="1" dirty="0"/>
          </a:p>
        </p:txBody>
      </p:sp>
      <p:sp>
        <p:nvSpPr>
          <p:cNvPr id="7" name="Rectangle: Diagonal Corners Rounded 6">
            <a:extLst>
              <a:ext uri="{FF2B5EF4-FFF2-40B4-BE49-F238E27FC236}">
                <a16:creationId xmlns:a16="http://schemas.microsoft.com/office/drawing/2014/main" id="{5CF47904-F66A-DF19-A043-169183342036}"/>
              </a:ext>
            </a:extLst>
          </p:cNvPr>
          <p:cNvSpPr/>
          <p:nvPr/>
        </p:nvSpPr>
        <p:spPr>
          <a:xfrm>
            <a:off x="9662568" y="6400801"/>
            <a:ext cx="2060040" cy="371172"/>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100" dirty="0"/>
              <a:t>CA Ayush Jain, +91-9999986739</a:t>
            </a:r>
            <a:endParaRPr lang="en-IN" sz="1100" dirty="0"/>
          </a:p>
        </p:txBody>
      </p:sp>
    </p:spTree>
    <p:extLst>
      <p:ext uri="{BB962C8B-B14F-4D97-AF65-F5344CB8AC3E}">
        <p14:creationId xmlns:p14="http://schemas.microsoft.com/office/powerpoint/2010/main" val="3997394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D634752-0B50-3F58-8412-796AAB5BB8A1}"/>
              </a:ext>
            </a:extLst>
          </p:cNvPr>
          <p:cNvSpPr>
            <a:spLocks noGrp="1"/>
          </p:cNvSpPr>
          <p:nvPr>
            <p:ph type="title"/>
          </p:nvPr>
        </p:nvSpPr>
        <p:spPr>
          <a:xfrm>
            <a:off x="1115568" y="548640"/>
            <a:ext cx="10168128" cy="1179576"/>
          </a:xfrm>
        </p:spPr>
        <p:txBody>
          <a:bodyPr>
            <a:normAutofit/>
          </a:bodyPr>
          <a:lstStyle/>
          <a:p>
            <a:r>
              <a:rPr lang="en-US" sz="4000" dirty="0"/>
              <a:t>Key Basics of Peer Review Board</a:t>
            </a:r>
            <a:endParaRPr lang="en-IN" sz="40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Table 4">
            <a:extLst>
              <a:ext uri="{FF2B5EF4-FFF2-40B4-BE49-F238E27FC236}">
                <a16:creationId xmlns:a16="http://schemas.microsoft.com/office/drawing/2014/main" id="{421B20A0-71F4-BF45-A7C6-C8D6A666A048}"/>
              </a:ext>
            </a:extLst>
          </p:cNvPr>
          <p:cNvGraphicFramePr>
            <a:graphicFrameLocks noGrp="1"/>
          </p:cNvGraphicFramePr>
          <p:nvPr>
            <p:ph idx="1"/>
            <p:extLst>
              <p:ext uri="{D42A27DB-BD31-4B8C-83A1-F6EECF244321}">
                <p14:modId xmlns:p14="http://schemas.microsoft.com/office/powerpoint/2010/main" val="4242067338"/>
              </p:ext>
            </p:extLst>
          </p:nvPr>
        </p:nvGraphicFramePr>
        <p:xfrm>
          <a:off x="1490550" y="2967743"/>
          <a:ext cx="9418163" cy="2595880"/>
        </p:xfrm>
        <a:graphic>
          <a:graphicData uri="http://schemas.openxmlformats.org/drawingml/2006/table">
            <a:tbl>
              <a:tblPr bandRow="1">
                <a:tableStyleId>{72833802-FEF1-4C79-8D5D-14CF1EAF98D9}</a:tableStyleId>
              </a:tblPr>
              <a:tblGrid>
                <a:gridCol w="3413289">
                  <a:extLst>
                    <a:ext uri="{9D8B030D-6E8A-4147-A177-3AD203B41FA5}">
                      <a16:colId xmlns:a16="http://schemas.microsoft.com/office/drawing/2014/main" val="32188328"/>
                    </a:ext>
                  </a:extLst>
                </a:gridCol>
                <a:gridCol w="6004874">
                  <a:extLst>
                    <a:ext uri="{9D8B030D-6E8A-4147-A177-3AD203B41FA5}">
                      <a16:colId xmlns:a16="http://schemas.microsoft.com/office/drawing/2014/main" val="279482070"/>
                    </a:ext>
                  </a:extLst>
                </a:gridCol>
              </a:tblGrid>
              <a:tr h="370840">
                <a:tc>
                  <a:txBody>
                    <a:bodyPr/>
                    <a:lstStyle/>
                    <a:p>
                      <a:r>
                        <a:rPr lang="en-US" dirty="0"/>
                        <a:t>Official Website</a:t>
                      </a:r>
                      <a:endParaRPr lang="en-IN" dirty="0"/>
                    </a:p>
                  </a:txBody>
                  <a:tcPr/>
                </a:tc>
                <a:tc>
                  <a:txBody>
                    <a:bodyPr/>
                    <a:lstStyle/>
                    <a:p>
                      <a:r>
                        <a:rPr lang="en-IN" dirty="0">
                          <a:hlinkClick r:id="rId2"/>
                        </a:rPr>
                        <a:t>https://icai.org/new_post.html?post_id=972&amp;c_id=64</a:t>
                      </a:r>
                      <a:r>
                        <a:rPr lang="en-IN" dirty="0"/>
                        <a:t> </a:t>
                      </a:r>
                    </a:p>
                  </a:txBody>
                  <a:tcPr/>
                </a:tc>
                <a:extLst>
                  <a:ext uri="{0D108BD9-81ED-4DB2-BD59-A6C34878D82A}">
                    <a16:rowId xmlns:a16="http://schemas.microsoft.com/office/drawing/2014/main" val="3923215121"/>
                  </a:ext>
                </a:extLst>
              </a:tr>
              <a:tr h="370840">
                <a:tc>
                  <a:txBody>
                    <a:bodyPr/>
                    <a:lstStyle/>
                    <a:p>
                      <a:r>
                        <a:rPr lang="en-US" dirty="0"/>
                        <a:t>Official Email</a:t>
                      </a:r>
                      <a:endParaRPr lang="en-IN" dirty="0"/>
                    </a:p>
                  </a:txBody>
                  <a:tcPr/>
                </a:tc>
                <a:tc>
                  <a:txBody>
                    <a:bodyPr/>
                    <a:lstStyle/>
                    <a:p>
                      <a:r>
                        <a:rPr lang="en-IN" dirty="0">
                          <a:hlinkClick r:id="rId3"/>
                        </a:rPr>
                        <a:t>peerreviewboard@icai.in</a:t>
                      </a:r>
                      <a:r>
                        <a:rPr lang="en-IN" dirty="0"/>
                        <a:t> </a:t>
                      </a:r>
                    </a:p>
                  </a:txBody>
                  <a:tcPr/>
                </a:tc>
                <a:extLst>
                  <a:ext uri="{0D108BD9-81ED-4DB2-BD59-A6C34878D82A}">
                    <a16:rowId xmlns:a16="http://schemas.microsoft.com/office/drawing/2014/main" val="3616317441"/>
                  </a:ext>
                </a:extLst>
              </a:tr>
              <a:tr h="370840">
                <a:tc>
                  <a:txBody>
                    <a:bodyPr/>
                    <a:lstStyle/>
                    <a:p>
                      <a:r>
                        <a:rPr lang="en-US" dirty="0"/>
                        <a:t>Prescribed Formats</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hlinkClick r:id="rId2"/>
                        </a:rPr>
                        <a:t>https://icai.org/new_post.html?post_id=972&amp;c_id=64</a:t>
                      </a:r>
                      <a:r>
                        <a:rPr lang="en-IN" dirty="0"/>
                        <a:t> </a:t>
                      </a:r>
                    </a:p>
                  </a:txBody>
                  <a:tcPr/>
                </a:tc>
                <a:extLst>
                  <a:ext uri="{0D108BD9-81ED-4DB2-BD59-A6C34878D82A}">
                    <a16:rowId xmlns:a16="http://schemas.microsoft.com/office/drawing/2014/main" val="1215681159"/>
                  </a:ext>
                </a:extLst>
              </a:tr>
              <a:tr h="370840">
                <a:tc>
                  <a:txBody>
                    <a:bodyPr/>
                    <a:lstStyle/>
                    <a:p>
                      <a:r>
                        <a:rPr lang="en-US" dirty="0"/>
                        <a:t>Statement, Guidelines &amp; Manuals</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hlinkClick r:id="rId2"/>
                        </a:rPr>
                        <a:t>https://icai.org/new_post.html?post_id=972&amp;c_id=64</a:t>
                      </a:r>
                      <a:r>
                        <a:rPr lang="en-IN" dirty="0"/>
                        <a:t> </a:t>
                      </a:r>
                    </a:p>
                  </a:txBody>
                  <a:tcPr/>
                </a:tc>
                <a:extLst>
                  <a:ext uri="{0D108BD9-81ED-4DB2-BD59-A6C34878D82A}">
                    <a16:rowId xmlns:a16="http://schemas.microsoft.com/office/drawing/2014/main" val="35916306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Chairman</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 Anuj Goyal, Central Council Member, </a:t>
                      </a:r>
                      <a:r>
                        <a:rPr lang="en-IN" sz="1800" b="0" i="0" kern="1200" dirty="0">
                          <a:solidFill>
                            <a:schemeClr val="tx1"/>
                          </a:solidFill>
                          <a:effectLst/>
                          <a:latin typeface="+mn-lt"/>
                          <a:ea typeface="+mn-ea"/>
                          <a:cs typeface="+mn-cs"/>
                        </a:rPr>
                        <a:t>+91-9810041371</a:t>
                      </a:r>
                      <a:endParaRPr lang="en-IN" dirty="0"/>
                    </a:p>
                  </a:txBody>
                  <a:tcPr/>
                </a:tc>
                <a:extLst>
                  <a:ext uri="{0D108BD9-81ED-4DB2-BD59-A6C34878D82A}">
                    <a16:rowId xmlns:a16="http://schemas.microsoft.com/office/drawing/2014/main" val="41839922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Vice Chairperson</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CA. </a:t>
                      </a:r>
                      <a:r>
                        <a:rPr lang="en-IN" dirty="0" err="1"/>
                        <a:t>Sripriya</a:t>
                      </a:r>
                      <a:r>
                        <a:rPr lang="en-IN" dirty="0"/>
                        <a:t> Kumar, </a:t>
                      </a:r>
                      <a:r>
                        <a:rPr lang="en-US" dirty="0"/>
                        <a:t>Central Council Member, </a:t>
                      </a:r>
                      <a:r>
                        <a:rPr lang="en-IN" sz="1800" b="0" i="0" kern="1200" dirty="0">
                          <a:solidFill>
                            <a:schemeClr val="tx1"/>
                          </a:solidFill>
                          <a:effectLst/>
                          <a:latin typeface="+mn-lt"/>
                          <a:ea typeface="+mn-ea"/>
                          <a:cs typeface="+mn-cs"/>
                        </a:rPr>
                        <a:t>+91-9841026973</a:t>
                      </a:r>
                      <a:endParaRPr lang="en-IN" dirty="0"/>
                    </a:p>
                  </a:txBody>
                  <a:tcPr/>
                </a:tc>
                <a:extLst>
                  <a:ext uri="{0D108BD9-81ED-4DB2-BD59-A6C34878D82A}">
                    <a16:rowId xmlns:a16="http://schemas.microsoft.com/office/drawing/2014/main" val="3473530702"/>
                  </a:ext>
                </a:extLst>
              </a:tr>
              <a:tr h="370840">
                <a:tc>
                  <a:txBody>
                    <a:bodyPr/>
                    <a:lstStyle/>
                    <a:p>
                      <a:r>
                        <a:rPr lang="en-US" dirty="0"/>
                        <a:t>Secretary </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 Nidhi Singh, </a:t>
                      </a:r>
                      <a:r>
                        <a:rPr lang="en-US" dirty="0">
                          <a:hlinkClick r:id="rId4"/>
                        </a:rPr>
                        <a:t>nidhi.singh@icai.in</a:t>
                      </a:r>
                      <a:r>
                        <a:rPr lang="en-US" dirty="0"/>
                        <a:t>, +91-8800092351</a:t>
                      </a:r>
                      <a:endParaRPr lang="en-IN" dirty="0"/>
                    </a:p>
                  </a:txBody>
                  <a:tcPr/>
                </a:tc>
                <a:extLst>
                  <a:ext uri="{0D108BD9-81ED-4DB2-BD59-A6C34878D82A}">
                    <a16:rowId xmlns:a16="http://schemas.microsoft.com/office/drawing/2014/main" val="893943183"/>
                  </a:ext>
                </a:extLst>
              </a:tr>
            </a:tbl>
          </a:graphicData>
        </a:graphic>
      </p:graphicFrame>
      <p:sp>
        <p:nvSpPr>
          <p:cNvPr id="6" name="Rectangle: Diagonal Corners Rounded 5">
            <a:extLst>
              <a:ext uri="{FF2B5EF4-FFF2-40B4-BE49-F238E27FC236}">
                <a16:creationId xmlns:a16="http://schemas.microsoft.com/office/drawing/2014/main" id="{41412861-722B-B64E-E2FF-3842B625A7D4}"/>
              </a:ext>
            </a:extLst>
          </p:cNvPr>
          <p:cNvSpPr/>
          <p:nvPr/>
        </p:nvSpPr>
        <p:spPr>
          <a:xfrm>
            <a:off x="566928" y="6419654"/>
            <a:ext cx="6817056" cy="371172"/>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100" i="1" dirty="0"/>
              <a:t>Source: Statement on Peer Review (Revised 2021), Peer Review Guidelines 2022, Peer Review Manual Volume-I 2023</a:t>
            </a:r>
            <a:endParaRPr lang="en-IN" sz="1100" i="1" dirty="0"/>
          </a:p>
        </p:txBody>
      </p:sp>
      <p:sp>
        <p:nvSpPr>
          <p:cNvPr id="7" name="Rectangle: Diagonal Corners Rounded 6">
            <a:extLst>
              <a:ext uri="{FF2B5EF4-FFF2-40B4-BE49-F238E27FC236}">
                <a16:creationId xmlns:a16="http://schemas.microsoft.com/office/drawing/2014/main" id="{6402F872-6ED3-6738-A461-DE556D0B031A}"/>
              </a:ext>
            </a:extLst>
          </p:cNvPr>
          <p:cNvSpPr/>
          <p:nvPr/>
        </p:nvSpPr>
        <p:spPr>
          <a:xfrm>
            <a:off x="9662568" y="6400801"/>
            <a:ext cx="2060040" cy="371172"/>
          </a:xfrm>
          <a:prstGeom prst="round2Diag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100" dirty="0"/>
              <a:t>CA Ayush Jain, +91-9999986739</a:t>
            </a:r>
            <a:endParaRPr lang="en-IN" sz="1100" dirty="0"/>
          </a:p>
        </p:txBody>
      </p:sp>
    </p:spTree>
    <p:extLst>
      <p:ext uri="{BB962C8B-B14F-4D97-AF65-F5344CB8AC3E}">
        <p14:creationId xmlns:p14="http://schemas.microsoft.com/office/powerpoint/2010/main" val="2358331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969</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Peer Review</vt:lpstr>
      <vt:lpstr>Rationale &amp; Significance of Peer Review</vt:lpstr>
      <vt:lpstr>Rationale &amp; Significance of Peer Review</vt:lpstr>
      <vt:lpstr>Scope of Peer Review</vt:lpstr>
      <vt:lpstr>Scope of Peer Review</vt:lpstr>
      <vt:lpstr>Key Basics of Peer Review Board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Review</dc:title>
  <dc:creator>Ayush Jain</dc:creator>
  <cp:lastModifiedBy>Ayush Jain</cp:lastModifiedBy>
  <cp:revision>1</cp:revision>
  <dcterms:created xsi:type="dcterms:W3CDTF">2023-04-30T10:49:38Z</dcterms:created>
  <dcterms:modified xsi:type="dcterms:W3CDTF">2023-04-30T14:08:50Z</dcterms:modified>
</cp:coreProperties>
</file>