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4" r:id="rId3"/>
  </p:sldMasterIdLst>
  <p:notesMasterIdLst>
    <p:notesMasterId r:id="rId39"/>
  </p:notesMasterIdLst>
  <p:sldIdLst>
    <p:sldId id="256" r:id="rId4"/>
    <p:sldId id="708" r:id="rId5"/>
    <p:sldId id="1081" r:id="rId6"/>
    <p:sldId id="1189" r:id="rId7"/>
    <p:sldId id="1020" r:id="rId8"/>
    <p:sldId id="1190" r:id="rId9"/>
    <p:sldId id="265" r:id="rId10"/>
    <p:sldId id="1191" r:id="rId11"/>
    <p:sldId id="1192" r:id="rId12"/>
    <p:sldId id="1194" r:id="rId13"/>
    <p:sldId id="1195" r:id="rId14"/>
    <p:sldId id="1196" r:id="rId15"/>
    <p:sldId id="1197" r:id="rId16"/>
    <p:sldId id="1198" r:id="rId17"/>
    <p:sldId id="1199" r:id="rId18"/>
    <p:sldId id="1200" r:id="rId19"/>
    <p:sldId id="1202" r:id="rId20"/>
    <p:sldId id="1203" r:id="rId21"/>
    <p:sldId id="1205" r:id="rId22"/>
    <p:sldId id="1204" r:id="rId23"/>
    <p:sldId id="1206" r:id="rId24"/>
    <p:sldId id="1208" r:id="rId25"/>
    <p:sldId id="1207" r:id="rId26"/>
    <p:sldId id="1209" r:id="rId27"/>
    <p:sldId id="1210" r:id="rId28"/>
    <p:sldId id="1211" r:id="rId29"/>
    <p:sldId id="492" r:id="rId30"/>
    <p:sldId id="1212" r:id="rId31"/>
    <p:sldId id="1213" r:id="rId32"/>
    <p:sldId id="1214" r:id="rId33"/>
    <p:sldId id="1215" r:id="rId34"/>
    <p:sldId id="468" r:id="rId35"/>
    <p:sldId id="1216" r:id="rId36"/>
    <p:sldId id="1217" r:id="rId37"/>
    <p:sldId id="412" r:id="rId38"/>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mal.Agrawal@KMSINDIA.LOCAL" initials="K" lastIdx="1" clrIdx="0">
    <p:extLst>
      <p:ext uri="{19B8F6BF-5375-455C-9EA6-DF929625EA0E}">
        <p15:presenceInfo xmlns:p15="http://schemas.microsoft.com/office/powerpoint/2012/main" userId="S-1-5-21-2656134322-2087357741-3241574126-1207" providerId="AD"/>
      </p:ext>
    </p:extLst>
  </p:cmAuthor>
  <p:cmAuthor id="2" name="Disha Barbhaya" initials="DB" lastIdx="1" clrIdx="1">
    <p:extLst>
      <p:ext uri="{19B8F6BF-5375-455C-9EA6-DF929625EA0E}">
        <p15:presenceInfo xmlns:p15="http://schemas.microsoft.com/office/powerpoint/2012/main" userId="Disha Barbhaya" providerId="None"/>
      </p:ext>
    </p:extLst>
  </p:cmAuthor>
  <p:cmAuthor id="3" name="Komal Agrawal" initials="KA" lastIdx="1" clrIdx="2">
    <p:extLst>
      <p:ext uri="{19B8F6BF-5375-455C-9EA6-DF929625EA0E}">
        <p15:presenceInfo xmlns:p15="http://schemas.microsoft.com/office/powerpoint/2012/main" userId="Komal Agrawa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4B4B"/>
    <a:srgbClr val="1F4E79"/>
    <a:srgbClr val="EA5400"/>
    <a:srgbClr val="FFFFFF"/>
    <a:srgbClr val="BAECF8"/>
    <a:srgbClr val="FF640D"/>
    <a:srgbClr val="E09090"/>
    <a:srgbClr val="16ADD0"/>
    <a:srgbClr val="5195D3"/>
    <a:srgbClr val="2C247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79" autoAdjust="0"/>
    <p:restoredTop sz="94660"/>
  </p:normalViewPr>
  <p:slideViewPr>
    <p:cSldViewPr snapToGrid="0">
      <p:cViewPr varScale="1">
        <p:scale>
          <a:sx n="60" d="100"/>
          <a:sy n="60" d="100"/>
        </p:scale>
        <p:origin x="276" y="48"/>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notesMaster" Target="notesMasters/notesMaster1.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heme" Target="theme/theme1.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B1F894-ECC4-4638-9BD3-EC009A46A540}" type="doc">
      <dgm:prSet loTypeId="urn:microsoft.com/office/officeart/2005/8/layout/vList3" loCatId="list" qsTypeId="urn:microsoft.com/office/officeart/2005/8/quickstyle/simple1" qsCatId="simple" csTypeId="urn:microsoft.com/office/officeart/2005/8/colors/colorful2" csCatId="colorful" phldr="1"/>
      <dgm:spPr/>
      <dgm:t>
        <a:bodyPr/>
        <a:lstStyle/>
        <a:p>
          <a:endParaRPr lang="en-US"/>
        </a:p>
      </dgm:t>
    </dgm:pt>
    <dgm:pt modelId="{F564B5D5-4257-4B70-BD50-312D70A398F7}">
      <dgm:prSet phldrT="[Text]" custT="1"/>
      <dgm:spPr>
        <a:xfrm>
          <a:off x="649242" y="774491"/>
          <a:ext cx="5580403" cy="387032"/>
        </a:xfrm>
      </dgm:spPr>
      <dgm:t>
        <a:bodyPr/>
        <a:lstStyle/>
        <a:p>
          <a:r>
            <a:rPr lang="en-US" sz="2500" b="1" dirty="0">
              <a:latin typeface="Calibri" pitchFamily="34" charset="0"/>
              <a:ea typeface="+mn-ea"/>
              <a:cs typeface="+mn-cs"/>
            </a:rPr>
            <a:t>History / Background of Foreign Trade vis-à-vis Foreign Trade Policy</a:t>
          </a:r>
        </a:p>
      </dgm:t>
    </dgm:pt>
    <dgm:pt modelId="{568AAAF6-91E3-4A16-B23A-DE848700CB0E}" type="parTrans" cxnId="{0D3E08B5-5B8B-4D5F-9808-D0B920DD36BC}">
      <dgm:prSet/>
      <dgm:spPr/>
      <dgm:t>
        <a:bodyPr/>
        <a:lstStyle/>
        <a:p>
          <a:endParaRPr lang="en-US" sz="2500"/>
        </a:p>
      </dgm:t>
    </dgm:pt>
    <dgm:pt modelId="{C94000BB-B75C-4392-8A3C-505AB96D37D0}" type="sibTrans" cxnId="{0D3E08B5-5B8B-4D5F-9808-D0B920DD36BC}">
      <dgm:prSet/>
      <dgm:spPr/>
      <dgm:t>
        <a:bodyPr/>
        <a:lstStyle/>
        <a:p>
          <a:endParaRPr lang="en-US" sz="2500"/>
        </a:p>
      </dgm:t>
    </dgm:pt>
    <dgm:pt modelId="{90675561-D189-4D40-A987-B4A4DBAABCB5}">
      <dgm:prSet custT="1"/>
      <dgm:spPr>
        <a:xfrm>
          <a:off x="902636" y="1935845"/>
          <a:ext cx="5327009" cy="387032"/>
        </a:xfrm>
      </dgm:spPr>
      <dgm:t>
        <a:bodyPr/>
        <a:lstStyle/>
        <a:p>
          <a:r>
            <a:rPr lang="en-US" sz="2500" b="1">
              <a:latin typeface="Calibri" pitchFamily="34" charset="0"/>
              <a:ea typeface="+mn-ea"/>
              <a:cs typeface="+mn-cs"/>
            </a:rPr>
            <a:t>Points to ponder !</a:t>
          </a:r>
          <a:endParaRPr lang="en-US" sz="2500" b="1" dirty="0">
            <a:latin typeface="Calibri" pitchFamily="34" charset="0"/>
            <a:ea typeface="+mn-ea"/>
            <a:cs typeface="+mn-cs"/>
          </a:endParaRPr>
        </a:p>
      </dgm:t>
    </dgm:pt>
    <dgm:pt modelId="{68DA1241-2260-4262-924F-D5C9A9AFCC6A}" type="parTrans" cxnId="{287C6858-C6D2-4F80-9059-B502BA6ADD5E}">
      <dgm:prSet/>
      <dgm:spPr/>
      <dgm:t>
        <a:bodyPr/>
        <a:lstStyle/>
        <a:p>
          <a:endParaRPr lang="en-US" sz="2500"/>
        </a:p>
      </dgm:t>
    </dgm:pt>
    <dgm:pt modelId="{9DEFC40D-CFAA-4FEC-8CFC-8F912C74536D}" type="sibTrans" cxnId="{287C6858-C6D2-4F80-9059-B502BA6ADD5E}">
      <dgm:prSet/>
      <dgm:spPr/>
      <dgm:t>
        <a:bodyPr/>
        <a:lstStyle/>
        <a:p>
          <a:endParaRPr lang="en-US" sz="2500"/>
        </a:p>
      </dgm:t>
    </dgm:pt>
    <dgm:pt modelId="{751C745A-383F-4FAC-BEAD-1485E84CC477}">
      <dgm:prSet custT="1"/>
      <dgm:spPr>
        <a:xfrm>
          <a:off x="841310" y="1354955"/>
          <a:ext cx="5388335" cy="387032"/>
        </a:xfrm>
      </dgm:spPr>
      <dgm:t>
        <a:bodyPr/>
        <a:lstStyle/>
        <a:p>
          <a:pPr>
            <a:buNone/>
          </a:pPr>
          <a:r>
            <a:rPr lang="en-US" sz="2500" b="1" kern="1200" dirty="0">
              <a:latin typeface="Calibri" pitchFamily="34" charset="0"/>
              <a:ea typeface="+mn-ea"/>
              <a:cs typeface="+mn-cs"/>
            </a:rPr>
            <a:t>Detailed </a:t>
          </a:r>
          <a:r>
            <a:rPr lang="en-US" sz="2500" b="1" kern="1200" dirty="0" err="1">
              <a:latin typeface="Calibri" pitchFamily="34" charset="0"/>
              <a:ea typeface="+mn-ea"/>
              <a:cs typeface="+mn-cs"/>
            </a:rPr>
            <a:t>Analaysis</a:t>
          </a:r>
          <a:r>
            <a:rPr lang="en-US" sz="2500" b="1" kern="1200" dirty="0">
              <a:latin typeface="Calibri" pitchFamily="34" charset="0"/>
              <a:ea typeface="+mn-ea"/>
              <a:cs typeface="+mn-cs"/>
            </a:rPr>
            <a:t> of Amnesty Scheme</a:t>
          </a:r>
        </a:p>
      </dgm:t>
    </dgm:pt>
    <dgm:pt modelId="{09D62FCE-C147-411E-8D8D-A248BABBA192}" type="parTrans" cxnId="{7FA3211E-1B0E-4D2E-95C8-1EAA7F9AA74D}">
      <dgm:prSet/>
      <dgm:spPr/>
      <dgm:t>
        <a:bodyPr/>
        <a:lstStyle/>
        <a:p>
          <a:endParaRPr lang="en-US" sz="2500"/>
        </a:p>
      </dgm:t>
    </dgm:pt>
    <dgm:pt modelId="{EA806BDF-3CD7-46D4-8E33-73173A1C75A4}" type="sibTrans" cxnId="{7FA3211E-1B0E-4D2E-95C8-1EAA7F9AA74D}">
      <dgm:prSet/>
      <dgm:spPr/>
      <dgm:t>
        <a:bodyPr/>
        <a:lstStyle/>
        <a:p>
          <a:endParaRPr lang="en-US" sz="2500"/>
        </a:p>
      </dgm:t>
    </dgm:pt>
    <dgm:pt modelId="{3732FC8A-B3F4-4161-BE0C-3B20ED7338E4}">
      <dgm:prSet phldrT="[Text]" custT="1"/>
      <dgm:spPr>
        <a:xfrm>
          <a:off x="649242" y="774491"/>
          <a:ext cx="5580403" cy="387032"/>
        </a:xfrm>
      </dgm:spPr>
      <dgm:t>
        <a:bodyPr/>
        <a:lstStyle/>
        <a:p>
          <a:r>
            <a:rPr lang="en-US" sz="2500" b="1" dirty="0">
              <a:latin typeface="Calibri" pitchFamily="34" charset="0"/>
              <a:ea typeface="+mn-ea"/>
              <a:cs typeface="+mn-cs"/>
            </a:rPr>
            <a:t>Chapter Wise analysis of FTP, 2023</a:t>
          </a:r>
        </a:p>
      </dgm:t>
    </dgm:pt>
    <dgm:pt modelId="{D120F166-87AD-45BB-9AAC-AB36D84CE029}" type="parTrans" cxnId="{38C77231-A3EF-44AC-BF09-60909B954BAC}">
      <dgm:prSet/>
      <dgm:spPr/>
      <dgm:t>
        <a:bodyPr/>
        <a:lstStyle/>
        <a:p>
          <a:endParaRPr lang="en-IN" sz="2500"/>
        </a:p>
      </dgm:t>
    </dgm:pt>
    <dgm:pt modelId="{573F5DDA-4572-42A5-BE8A-080CFE9779EF}" type="sibTrans" cxnId="{38C77231-A3EF-44AC-BF09-60909B954BAC}">
      <dgm:prSet/>
      <dgm:spPr>
        <a:prstGeom prst="blockArc">
          <a:avLst>
            <a:gd name="adj1" fmla="val 18900000"/>
            <a:gd name="adj2" fmla="val 2700000"/>
            <a:gd name="adj3" fmla="val 377"/>
          </a:avLst>
        </a:prstGeom>
      </dgm:spPr>
      <dgm:t>
        <a:bodyPr/>
        <a:lstStyle/>
        <a:p>
          <a:endParaRPr lang="en-IN" sz="2500"/>
        </a:p>
      </dgm:t>
    </dgm:pt>
    <dgm:pt modelId="{1F22E170-82F8-4AB8-AE63-31CDA14571A0}">
      <dgm:prSet phldrT="[Text]" custT="1"/>
      <dgm:spPr>
        <a:xfrm>
          <a:off x="649242" y="774491"/>
          <a:ext cx="5580403" cy="387032"/>
        </a:xfrm>
      </dgm:spPr>
      <dgm:t>
        <a:bodyPr/>
        <a:lstStyle/>
        <a:p>
          <a:r>
            <a:rPr lang="en-US" sz="2500" b="1" dirty="0">
              <a:latin typeface="Calibri" pitchFamily="34" charset="0"/>
              <a:ea typeface="+mn-ea"/>
              <a:cs typeface="+mn-cs"/>
            </a:rPr>
            <a:t>Key Objects of New Foreign Trade Policy, 2023</a:t>
          </a:r>
        </a:p>
      </dgm:t>
    </dgm:pt>
    <dgm:pt modelId="{0C26F1B9-C664-4FE9-BF1A-04EF833C0B99}" type="parTrans" cxnId="{FC4FEA0B-C60D-4E91-A75A-E6CC45BD25EF}">
      <dgm:prSet/>
      <dgm:spPr/>
      <dgm:t>
        <a:bodyPr/>
        <a:lstStyle/>
        <a:p>
          <a:endParaRPr lang="en-IN"/>
        </a:p>
      </dgm:t>
    </dgm:pt>
    <dgm:pt modelId="{FE571E39-BB77-47FB-8975-658D5DF3BFA2}" type="sibTrans" cxnId="{FC4FEA0B-C60D-4E91-A75A-E6CC45BD25EF}">
      <dgm:prSet/>
      <dgm:spPr/>
      <dgm:t>
        <a:bodyPr/>
        <a:lstStyle/>
        <a:p>
          <a:endParaRPr lang="en-IN"/>
        </a:p>
      </dgm:t>
    </dgm:pt>
    <dgm:pt modelId="{45FCEA78-D7E9-4597-B3F5-1608FB922613}" type="pres">
      <dgm:prSet presAssocID="{96B1F894-ECC4-4638-9BD3-EC009A46A540}" presName="linearFlow" presStyleCnt="0">
        <dgm:presLayoutVars>
          <dgm:dir/>
          <dgm:resizeHandles val="exact"/>
        </dgm:presLayoutVars>
      </dgm:prSet>
      <dgm:spPr/>
    </dgm:pt>
    <dgm:pt modelId="{8E22526D-E841-45C7-A379-2EDB8AB3C3C7}" type="pres">
      <dgm:prSet presAssocID="{F564B5D5-4257-4B70-BD50-312D70A398F7}" presName="composite" presStyleCnt="0"/>
      <dgm:spPr/>
    </dgm:pt>
    <dgm:pt modelId="{7CA39FB5-6981-497D-8160-AD7939BDE722}" type="pres">
      <dgm:prSet presAssocID="{F564B5D5-4257-4B70-BD50-312D70A398F7}" presName="imgShp" presStyleLbl="fgImgPlace1" presStyleIdx="0" presStyleCnt="5"/>
      <dgm:spPr/>
    </dgm:pt>
    <dgm:pt modelId="{9ABF7329-03D6-4BBF-8EC8-D3EEA9DDB41E}" type="pres">
      <dgm:prSet presAssocID="{F564B5D5-4257-4B70-BD50-312D70A398F7}" presName="txShp" presStyleLbl="node1" presStyleIdx="0" presStyleCnt="5">
        <dgm:presLayoutVars>
          <dgm:bulletEnabled val="1"/>
        </dgm:presLayoutVars>
      </dgm:prSet>
      <dgm:spPr/>
    </dgm:pt>
    <dgm:pt modelId="{FD9DB8A9-71D3-4927-8EAD-987C3A1940DD}" type="pres">
      <dgm:prSet presAssocID="{C94000BB-B75C-4392-8A3C-505AB96D37D0}" presName="spacing" presStyleCnt="0"/>
      <dgm:spPr/>
    </dgm:pt>
    <dgm:pt modelId="{32F0EF71-6726-4FB7-8671-09895D56A7D3}" type="pres">
      <dgm:prSet presAssocID="{1F22E170-82F8-4AB8-AE63-31CDA14571A0}" presName="composite" presStyleCnt="0"/>
      <dgm:spPr/>
    </dgm:pt>
    <dgm:pt modelId="{6775746E-F7B1-4064-A920-A1B212E27465}" type="pres">
      <dgm:prSet presAssocID="{1F22E170-82F8-4AB8-AE63-31CDA14571A0}" presName="imgShp" presStyleLbl="fgImgPlace1" presStyleIdx="1" presStyleCnt="5"/>
      <dgm:spPr/>
    </dgm:pt>
    <dgm:pt modelId="{6DF457E2-4365-4B7A-A66C-92859F57C07A}" type="pres">
      <dgm:prSet presAssocID="{1F22E170-82F8-4AB8-AE63-31CDA14571A0}" presName="txShp" presStyleLbl="node1" presStyleIdx="1" presStyleCnt="5">
        <dgm:presLayoutVars>
          <dgm:bulletEnabled val="1"/>
        </dgm:presLayoutVars>
      </dgm:prSet>
      <dgm:spPr/>
    </dgm:pt>
    <dgm:pt modelId="{3FAFFE58-0EFA-4196-B24C-81603C3D42E1}" type="pres">
      <dgm:prSet presAssocID="{FE571E39-BB77-47FB-8975-658D5DF3BFA2}" presName="spacing" presStyleCnt="0"/>
      <dgm:spPr/>
    </dgm:pt>
    <dgm:pt modelId="{162A929F-532F-4D4B-BDA1-595F59F17E31}" type="pres">
      <dgm:prSet presAssocID="{3732FC8A-B3F4-4161-BE0C-3B20ED7338E4}" presName="composite" presStyleCnt="0"/>
      <dgm:spPr/>
    </dgm:pt>
    <dgm:pt modelId="{1C453964-EE13-4BA1-AB30-C3B337BA66EA}" type="pres">
      <dgm:prSet presAssocID="{3732FC8A-B3F4-4161-BE0C-3B20ED7338E4}" presName="imgShp" presStyleLbl="fgImgPlace1" presStyleIdx="2" presStyleCnt="5"/>
      <dgm:spPr/>
    </dgm:pt>
    <dgm:pt modelId="{A1C79EB1-81A4-4574-AC85-F5E5F5FBAC8A}" type="pres">
      <dgm:prSet presAssocID="{3732FC8A-B3F4-4161-BE0C-3B20ED7338E4}" presName="txShp" presStyleLbl="node1" presStyleIdx="2" presStyleCnt="5">
        <dgm:presLayoutVars>
          <dgm:bulletEnabled val="1"/>
        </dgm:presLayoutVars>
      </dgm:prSet>
      <dgm:spPr/>
    </dgm:pt>
    <dgm:pt modelId="{511847A0-85AD-4833-9BB8-D0E421F4B1ED}" type="pres">
      <dgm:prSet presAssocID="{573F5DDA-4572-42A5-BE8A-080CFE9779EF}" presName="spacing" presStyleCnt="0"/>
      <dgm:spPr/>
    </dgm:pt>
    <dgm:pt modelId="{2C960592-62B0-4362-8EEB-36157294ABD9}" type="pres">
      <dgm:prSet presAssocID="{751C745A-383F-4FAC-BEAD-1485E84CC477}" presName="composite" presStyleCnt="0"/>
      <dgm:spPr/>
    </dgm:pt>
    <dgm:pt modelId="{2321DE00-4627-48D7-B418-2BE9CCAB5A2B}" type="pres">
      <dgm:prSet presAssocID="{751C745A-383F-4FAC-BEAD-1485E84CC477}" presName="imgShp" presStyleLbl="fgImgPlace1" presStyleIdx="3" presStyleCnt="5"/>
      <dgm:spPr/>
    </dgm:pt>
    <dgm:pt modelId="{B7713603-DBE6-4022-B4B5-745978373689}" type="pres">
      <dgm:prSet presAssocID="{751C745A-383F-4FAC-BEAD-1485E84CC477}" presName="txShp" presStyleLbl="node1" presStyleIdx="3" presStyleCnt="5">
        <dgm:presLayoutVars>
          <dgm:bulletEnabled val="1"/>
        </dgm:presLayoutVars>
      </dgm:prSet>
      <dgm:spPr/>
    </dgm:pt>
    <dgm:pt modelId="{D5FC7923-E95B-4B5F-BE6A-B3E334CC4757}" type="pres">
      <dgm:prSet presAssocID="{EA806BDF-3CD7-46D4-8E33-73173A1C75A4}" presName="spacing" presStyleCnt="0"/>
      <dgm:spPr/>
    </dgm:pt>
    <dgm:pt modelId="{399FB463-B441-4919-A050-DFAB50BDCC28}" type="pres">
      <dgm:prSet presAssocID="{90675561-D189-4D40-A987-B4A4DBAABCB5}" presName="composite" presStyleCnt="0"/>
      <dgm:spPr/>
    </dgm:pt>
    <dgm:pt modelId="{BC46E274-46A8-4CC2-9FB1-EB55778CD301}" type="pres">
      <dgm:prSet presAssocID="{90675561-D189-4D40-A987-B4A4DBAABCB5}" presName="imgShp" presStyleLbl="fgImgPlace1" presStyleIdx="4" presStyleCnt="5"/>
      <dgm:spPr/>
    </dgm:pt>
    <dgm:pt modelId="{F0A7BB67-DE89-42FC-9F5F-CFF6C7343F49}" type="pres">
      <dgm:prSet presAssocID="{90675561-D189-4D40-A987-B4A4DBAABCB5}" presName="txShp" presStyleLbl="node1" presStyleIdx="4" presStyleCnt="5">
        <dgm:presLayoutVars>
          <dgm:bulletEnabled val="1"/>
        </dgm:presLayoutVars>
      </dgm:prSet>
      <dgm:spPr/>
    </dgm:pt>
  </dgm:ptLst>
  <dgm:cxnLst>
    <dgm:cxn modelId="{FC4FEA0B-C60D-4E91-A75A-E6CC45BD25EF}" srcId="{96B1F894-ECC4-4638-9BD3-EC009A46A540}" destId="{1F22E170-82F8-4AB8-AE63-31CDA14571A0}" srcOrd="1" destOrd="0" parTransId="{0C26F1B9-C664-4FE9-BF1A-04EF833C0B99}" sibTransId="{FE571E39-BB77-47FB-8975-658D5DF3BFA2}"/>
    <dgm:cxn modelId="{7FA3211E-1B0E-4D2E-95C8-1EAA7F9AA74D}" srcId="{96B1F894-ECC4-4638-9BD3-EC009A46A540}" destId="{751C745A-383F-4FAC-BEAD-1485E84CC477}" srcOrd="3" destOrd="0" parTransId="{09D62FCE-C147-411E-8D8D-A248BABBA192}" sibTransId="{EA806BDF-3CD7-46D4-8E33-73173A1C75A4}"/>
    <dgm:cxn modelId="{38C77231-A3EF-44AC-BF09-60909B954BAC}" srcId="{96B1F894-ECC4-4638-9BD3-EC009A46A540}" destId="{3732FC8A-B3F4-4161-BE0C-3B20ED7338E4}" srcOrd="2" destOrd="0" parTransId="{D120F166-87AD-45BB-9AAC-AB36D84CE029}" sibTransId="{573F5DDA-4572-42A5-BE8A-080CFE9779EF}"/>
    <dgm:cxn modelId="{2699CC39-E2DE-46BB-9175-0DBB8C2C67CE}" type="presOf" srcId="{90675561-D189-4D40-A987-B4A4DBAABCB5}" destId="{F0A7BB67-DE89-42FC-9F5F-CFF6C7343F49}" srcOrd="0" destOrd="0" presId="urn:microsoft.com/office/officeart/2005/8/layout/vList3"/>
    <dgm:cxn modelId="{2E6DF84D-3409-4D87-8EC2-4A0862DC2777}" type="presOf" srcId="{F564B5D5-4257-4B70-BD50-312D70A398F7}" destId="{9ABF7329-03D6-4BBF-8EC8-D3EEA9DDB41E}" srcOrd="0" destOrd="0" presId="urn:microsoft.com/office/officeart/2005/8/layout/vList3"/>
    <dgm:cxn modelId="{3F632A53-BA99-4CCC-A607-6DE600CC17B4}" type="presOf" srcId="{751C745A-383F-4FAC-BEAD-1485E84CC477}" destId="{B7713603-DBE6-4022-B4B5-745978373689}" srcOrd="0" destOrd="0" presId="urn:microsoft.com/office/officeart/2005/8/layout/vList3"/>
    <dgm:cxn modelId="{CAA9C177-4D85-47E7-B11D-29B62EA2C59B}" type="presOf" srcId="{1F22E170-82F8-4AB8-AE63-31CDA14571A0}" destId="{6DF457E2-4365-4B7A-A66C-92859F57C07A}" srcOrd="0" destOrd="0" presId="urn:microsoft.com/office/officeart/2005/8/layout/vList3"/>
    <dgm:cxn modelId="{287C6858-C6D2-4F80-9059-B502BA6ADD5E}" srcId="{96B1F894-ECC4-4638-9BD3-EC009A46A540}" destId="{90675561-D189-4D40-A987-B4A4DBAABCB5}" srcOrd="4" destOrd="0" parTransId="{68DA1241-2260-4262-924F-D5C9A9AFCC6A}" sibTransId="{9DEFC40D-CFAA-4FEC-8CFC-8F912C74536D}"/>
    <dgm:cxn modelId="{AA632E9E-13F9-4F62-BF29-D3953B6F6EDA}" type="presOf" srcId="{3732FC8A-B3F4-4161-BE0C-3B20ED7338E4}" destId="{A1C79EB1-81A4-4574-AC85-F5E5F5FBAC8A}" srcOrd="0" destOrd="0" presId="urn:microsoft.com/office/officeart/2005/8/layout/vList3"/>
    <dgm:cxn modelId="{0D3E08B5-5B8B-4D5F-9808-D0B920DD36BC}" srcId="{96B1F894-ECC4-4638-9BD3-EC009A46A540}" destId="{F564B5D5-4257-4B70-BD50-312D70A398F7}" srcOrd="0" destOrd="0" parTransId="{568AAAF6-91E3-4A16-B23A-DE848700CB0E}" sibTransId="{C94000BB-B75C-4392-8A3C-505AB96D37D0}"/>
    <dgm:cxn modelId="{164DDFE4-CA08-4DC8-BFBC-5833E35407AE}" type="presOf" srcId="{96B1F894-ECC4-4638-9BD3-EC009A46A540}" destId="{45FCEA78-D7E9-4597-B3F5-1608FB922613}" srcOrd="0" destOrd="0" presId="urn:microsoft.com/office/officeart/2005/8/layout/vList3"/>
    <dgm:cxn modelId="{54D8747A-D183-4A83-9F04-8C62B64693E1}" type="presParOf" srcId="{45FCEA78-D7E9-4597-B3F5-1608FB922613}" destId="{8E22526D-E841-45C7-A379-2EDB8AB3C3C7}" srcOrd="0" destOrd="0" presId="urn:microsoft.com/office/officeart/2005/8/layout/vList3"/>
    <dgm:cxn modelId="{17B9A5D9-9254-4434-B218-D47382B5EE49}" type="presParOf" srcId="{8E22526D-E841-45C7-A379-2EDB8AB3C3C7}" destId="{7CA39FB5-6981-497D-8160-AD7939BDE722}" srcOrd="0" destOrd="0" presId="urn:microsoft.com/office/officeart/2005/8/layout/vList3"/>
    <dgm:cxn modelId="{A878EA25-0AA6-4725-A4F8-E30AE5AFDF19}" type="presParOf" srcId="{8E22526D-E841-45C7-A379-2EDB8AB3C3C7}" destId="{9ABF7329-03D6-4BBF-8EC8-D3EEA9DDB41E}" srcOrd="1" destOrd="0" presId="urn:microsoft.com/office/officeart/2005/8/layout/vList3"/>
    <dgm:cxn modelId="{7A0D3D0F-E875-428F-BAB5-5939B3221243}" type="presParOf" srcId="{45FCEA78-D7E9-4597-B3F5-1608FB922613}" destId="{FD9DB8A9-71D3-4927-8EAD-987C3A1940DD}" srcOrd="1" destOrd="0" presId="urn:microsoft.com/office/officeart/2005/8/layout/vList3"/>
    <dgm:cxn modelId="{F89BADA7-A313-4899-ADE6-A05F50D00EFD}" type="presParOf" srcId="{45FCEA78-D7E9-4597-B3F5-1608FB922613}" destId="{32F0EF71-6726-4FB7-8671-09895D56A7D3}" srcOrd="2" destOrd="0" presId="urn:microsoft.com/office/officeart/2005/8/layout/vList3"/>
    <dgm:cxn modelId="{1981F1C9-F91F-49A8-933E-D01B18164001}" type="presParOf" srcId="{32F0EF71-6726-4FB7-8671-09895D56A7D3}" destId="{6775746E-F7B1-4064-A920-A1B212E27465}" srcOrd="0" destOrd="0" presId="urn:microsoft.com/office/officeart/2005/8/layout/vList3"/>
    <dgm:cxn modelId="{5B210D51-C7B5-4D4B-87FF-6A7DE218CEB0}" type="presParOf" srcId="{32F0EF71-6726-4FB7-8671-09895D56A7D3}" destId="{6DF457E2-4365-4B7A-A66C-92859F57C07A}" srcOrd="1" destOrd="0" presId="urn:microsoft.com/office/officeart/2005/8/layout/vList3"/>
    <dgm:cxn modelId="{731C3366-A0B9-4FFD-ADB2-2998EF27AC34}" type="presParOf" srcId="{45FCEA78-D7E9-4597-B3F5-1608FB922613}" destId="{3FAFFE58-0EFA-4196-B24C-81603C3D42E1}" srcOrd="3" destOrd="0" presId="urn:microsoft.com/office/officeart/2005/8/layout/vList3"/>
    <dgm:cxn modelId="{718FE83F-F7A6-46EF-8D38-FEA6116144F7}" type="presParOf" srcId="{45FCEA78-D7E9-4597-B3F5-1608FB922613}" destId="{162A929F-532F-4D4B-BDA1-595F59F17E31}" srcOrd="4" destOrd="0" presId="urn:microsoft.com/office/officeart/2005/8/layout/vList3"/>
    <dgm:cxn modelId="{983C0BC2-AD91-465C-B9E1-4DC1A42B39C3}" type="presParOf" srcId="{162A929F-532F-4D4B-BDA1-595F59F17E31}" destId="{1C453964-EE13-4BA1-AB30-C3B337BA66EA}" srcOrd="0" destOrd="0" presId="urn:microsoft.com/office/officeart/2005/8/layout/vList3"/>
    <dgm:cxn modelId="{229031C6-220B-4E86-83FA-6E9B1247A1BF}" type="presParOf" srcId="{162A929F-532F-4D4B-BDA1-595F59F17E31}" destId="{A1C79EB1-81A4-4574-AC85-F5E5F5FBAC8A}" srcOrd="1" destOrd="0" presId="urn:microsoft.com/office/officeart/2005/8/layout/vList3"/>
    <dgm:cxn modelId="{3CB44951-F00E-4A8B-87F6-90D5CBF2BCB4}" type="presParOf" srcId="{45FCEA78-D7E9-4597-B3F5-1608FB922613}" destId="{511847A0-85AD-4833-9BB8-D0E421F4B1ED}" srcOrd="5" destOrd="0" presId="urn:microsoft.com/office/officeart/2005/8/layout/vList3"/>
    <dgm:cxn modelId="{F7DC7579-3D68-4926-9738-0F09904987EB}" type="presParOf" srcId="{45FCEA78-D7E9-4597-B3F5-1608FB922613}" destId="{2C960592-62B0-4362-8EEB-36157294ABD9}" srcOrd="6" destOrd="0" presId="urn:microsoft.com/office/officeart/2005/8/layout/vList3"/>
    <dgm:cxn modelId="{E467E989-4996-424B-A091-761F51D7FC5F}" type="presParOf" srcId="{2C960592-62B0-4362-8EEB-36157294ABD9}" destId="{2321DE00-4627-48D7-B418-2BE9CCAB5A2B}" srcOrd="0" destOrd="0" presId="urn:microsoft.com/office/officeart/2005/8/layout/vList3"/>
    <dgm:cxn modelId="{94AFF4B0-98BD-4B0B-A82E-934D7A9817A1}" type="presParOf" srcId="{2C960592-62B0-4362-8EEB-36157294ABD9}" destId="{B7713603-DBE6-4022-B4B5-745978373689}" srcOrd="1" destOrd="0" presId="urn:microsoft.com/office/officeart/2005/8/layout/vList3"/>
    <dgm:cxn modelId="{3E3C6324-4D43-4F52-AF93-26C8D08E3DE6}" type="presParOf" srcId="{45FCEA78-D7E9-4597-B3F5-1608FB922613}" destId="{D5FC7923-E95B-4B5F-BE6A-B3E334CC4757}" srcOrd="7" destOrd="0" presId="urn:microsoft.com/office/officeart/2005/8/layout/vList3"/>
    <dgm:cxn modelId="{AAC465ED-018D-43BE-A336-B91E76EBDCE5}" type="presParOf" srcId="{45FCEA78-D7E9-4597-B3F5-1608FB922613}" destId="{399FB463-B441-4919-A050-DFAB50BDCC28}" srcOrd="8" destOrd="0" presId="urn:microsoft.com/office/officeart/2005/8/layout/vList3"/>
    <dgm:cxn modelId="{6AE8CAEF-3759-45E7-8D17-87D6E3AB6671}" type="presParOf" srcId="{399FB463-B441-4919-A050-DFAB50BDCC28}" destId="{BC46E274-46A8-4CC2-9FB1-EB55778CD301}" srcOrd="0" destOrd="0" presId="urn:microsoft.com/office/officeart/2005/8/layout/vList3"/>
    <dgm:cxn modelId="{8F7734D4-8136-47FA-8BF4-8E5F23C875E6}" type="presParOf" srcId="{399FB463-B441-4919-A050-DFAB50BDCC28}" destId="{F0A7BB67-DE89-42FC-9F5F-CFF6C7343F49}"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9425697-044B-4CC1-A67D-37DEF8B310B1}" type="doc">
      <dgm:prSet loTypeId="urn:microsoft.com/office/officeart/2005/8/layout/arrow6" loCatId="relationship" qsTypeId="urn:microsoft.com/office/officeart/2005/8/quickstyle/simple1" qsCatId="simple" csTypeId="urn:microsoft.com/office/officeart/2005/8/colors/accent5_2" csCatId="accent5" phldr="1"/>
      <dgm:spPr/>
      <dgm:t>
        <a:bodyPr/>
        <a:lstStyle/>
        <a:p>
          <a:endParaRPr lang="en-IN"/>
        </a:p>
      </dgm:t>
    </dgm:pt>
    <dgm:pt modelId="{C466F02F-E9E5-4B39-B3C4-2A145AF3079A}">
      <dgm:prSet phldrT="[Text]" custT="1"/>
      <dgm:spPr/>
      <dgm:t>
        <a:bodyPr/>
        <a:lstStyle/>
        <a:p>
          <a:r>
            <a:rPr lang="en-US" sz="2000" b="1" dirty="0"/>
            <a:t>Deemed Exports for the Purpose of FTP</a:t>
          </a:r>
          <a:endParaRPr lang="en-IN" sz="2000" b="1" dirty="0"/>
        </a:p>
      </dgm:t>
    </dgm:pt>
    <dgm:pt modelId="{81497A6F-FEE6-4DCE-BA8D-483EF80BCE5D}" type="parTrans" cxnId="{99E20608-F400-4B38-B617-53B975AC22DD}">
      <dgm:prSet/>
      <dgm:spPr/>
      <dgm:t>
        <a:bodyPr/>
        <a:lstStyle/>
        <a:p>
          <a:endParaRPr lang="en-IN"/>
        </a:p>
      </dgm:t>
    </dgm:pt>
    <dgm:pt modelId="{A0470E19-92A3-43F9-98D9-A09022505D9C}" type="sibTrans" cxnId="{99E20608-F400-4B38-B617-53B975AC22DD}">
      <dgm:prSet/>
      <dgm:spPr/>
      <dgm:t>
        <a:bodyPr/>
        <a:lstStyle/>
        <a:p>
          <a:endParaRPr lang="en-IN"/>
        </a:p>
      </dgm:t>
    </dgm:pt>
    <dgm:pt modelId="{223D76D3-3FF7-4043-A65C-C79FA6AFC972}">
      <dgm:prSet phldrT="[Text]" custT="1"/>
      <dgm:spPr/>
      <dgm:t>
        <a:bodyPr/>
        <a:lstStyle/>
        <a:p>
          <a:r>
            <a:rPr lang="en-US" sz="2000" b="1" dirty="0"/>
            <a:t>Deemed Exports for the purpose of GST</a:t>
          </a:r>
          <a:endParaRPr lang="en-IN" sz="2000" b="1" dirty="0"/>
        </a:p>
      </dgm:t>
    </dgm:pt>
    <dgm:pt modelId="{46B16C39-E1FE-4EDF-8AFA-AAC5C836592A}" type="parTrans" cxnId="{8DFB9327-0374-421B-B228-937054ED51F0}">
      <dgm:prSet/>
      <dgm:spPr/>
      <dgm:t>
        <a:bodyPr/>
        <a:lstStyle/>
        <a:p>
          <a:endParaRPr lang="en-IN"/>
        </a:p>
      </dgm:t>
    </dgm:pt>
    <dgm:pt modelId="{E57EAB92-BA1D-426E-BBE5-42D48082B8C8}" type="sibTrans" cxnId="{8DFB9327-0374-421B-B228-937054ED51F0}">
      <dgm:prSet/>
      <dgm:spPr/>
      <dgm:t>
        <a:bodyPr/>
        <a:lstStyle/>
        <a:p>
          <a:endParaRPr lang="en-IN"/>
        </a:p>
      </dgm:t>
    </dgm:pt>
    <dgm:pt modelId="{B7B93E29-359C-48CA-B76D-498BA7E40DF4}" type="pres">
      <dgm:prSet presAssocID="{E9425697-044B-4CC1-A67D-37DEF8B310B1}" presName="compositeShape" presStyleCnt="0">
        <dgm:presLayoutVars>
          <dgm:chMax val="2"/>
          <dgm:dir/>
          <dgm:resizeHandles val="exact"/>
        </dgm:presLayoutVars>
      </dgm:prSet>
      <dgm:spPr/>
    </dgm:pt>
    <dgm:pt modelId="{7D02DA7B-9618-43C1-AD62-0E6239A64C57}" type="pres">
      <dgm:prSet presAssocID="{E9425697-044B-4CC1-A67D-37DEF8B310B1}" presName="ribbon" presStyleLbl="node1" presStyleIdx="0" presStyleCnt="1" custLinFactNeighborX="-1320" custLinFactNeighborY="-815"/>
      <dgm:spPr/>
    </dgm:pt>
    <dgm:pt modelId="{ABD4E22D-60B2-4E45-B2ED-21A37C33A410}" type="pres">
      <dgm:prSet presAssocID="{E9425697-044B-4CC1-A67D-37DEF8B310B1}" presName="leftArrowText" presStyleLbl="node1" presStyleIdx="0" presStyleCnt="1">
        <dgm:presLayoutVars>
          <dgm:chMax val="0"/>
          <dgm:bulletEnabled val="1"/>
        </dgm:presLayoutVars>
      </dgm:prSet>
      <dgm:spPr/>
    </dgm:pt>
    <dgm:pt modelId="{92BC827D-73F0-4130-A9D4-CDA56591C04F}" type="pres">
      <dgm:prSet presAssocID="{E9425697-044B-4CC1-A67D-37DEF8B310B1}" presName="rightArrowText" presStyleLbl="node1" presStyleIdx="0" presStyleCnt="1">
        <dgm:presLayoutVars>
          <dgm:chMax val="0"/>
          <dgm:bulletEnabled val="1"/>
        </dgm:presLayoutVars>
      </dgm:prSet>
      <dgm:spPr/>
    </dgm:pt>
  </dgm:ptLst>
  <dgm:cxnLst>
    <dgm:cxn modelId="{99E20608-F400-4B38-B617-53B975AC22DD}" srcId="{E9425697-044B-4CC1-A67D-37DEF8B310B1}" destId="{C466F02F-E9E5-4B39-B3C4-2A145AF3079A}" srcOrd="0" destOrd="0" parTransId="{81497A6F-FEE6-4DCE-BA8D-483EF80BCE5D}" sibTransId="{A0470E19-92A3-43F9-98D9-A09022505D9C}"/>
    <dgm:cxn modelId="{8DFB9327-0374-421B-B228-937054ED51F0}" srcId="{E9425697-044B-4CC1-A67D-37DEF8B310B1}" destId="{223D76D3-3FF7-4043-A65C-C79FA6AFC972}" srcOrd="1" destOrd="0" parTransId="{46B16C39-E1FE-4EDF-8AFA-AAC5C836592A}" sibTransId="{E57EAB92-BA1D-426E-BBE5-42D48082B8C8}"/>
    <dgm:cxn modelId="{87374B4C-227D-4341-8C01-982947B048E5}" type="presOf" srcId="{223D76D3-3FF7-4043-A65C-C79FA6AFC972}" destId="{92BC827D-73F0-4130-A9D4-CDA56591C04F}" srcOrd="0" destOrd="0" presId="urn:microsoft.com/office/officeart/2005/8/layout/arrow6"/>
    <dgm:cxn modelId="{E819BB88-7B7A-408C-A63B-92CF91F81B1B}" type="presOf" srcId="{E9425697-044B-4CC1-A67D-37DEF8B310B1}" destId="{B7B93E29-359C-48CA-B76D-498BA7E40DF4}" srcOrd="0" destOrd="0" presId="urn:microsoft.com/office/officeart/2005/8/layout/arrow6"/>
    <dgm:cxn modelId="{C4A555CD-D5A2-458B-87F5-16DD40588964}" type="presOf" srcId="{C466F02F-E9E5-4B39-B3C4-2A145AF3079A}" destId="{ABD4E22D-60B2-4E45-B2ED-21A37C33A410}" srcOrd="0" destOrd="0" presId="urn:microsoft.com/office/officeart/2005/8/layout/arrow6"/>
    <dgm:cxn modelId="{E824D457-B06E-4320-9DE4-BB7DF8B4B0B3}" type="presParOf" srcId="{B7B93E29-359C-48CA-B76D-498BA7E40DF4}" destId="{7D02DA7B-9618-43C1-AD62-0E6239A64C57}" srcOrd="0" destOrd="0" presId="urn:microsoft.com/office/officeart/2005/8/layout/arrow6"/>
    <dgm:cxn modelId="{073A2972-C5F5-4DED-904D-C40E82E94F5D}" type="presParOf" srcId="{B7B93E29-359C-48CA-B76D-498BA7E40DF4}" destId="{ABD4E22D-60B2-4E45-B2ED-21A37C33A410}" srcOrd="1" destOrd="0" presId="urn:microsoft.com/office/officeart/2005/8/layout/arrow6"/>
    <dgm:cxn modelId="{D0750D7D-9DD4-4BC2-99F7-C64AFB34C9A8}" type="presParOf" srcId="{B7B93E29-359C-48CA-B76D-498BA7E40DF4}" destId="{92BC827D-73F0-4130-A9D4-CDA56591C04F}" srcOrd="2" destOrd="0" presId="urn:microsoft.com/office/officeart/2005/8/layout/arrow6"/>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B4CFA00-4D29-4149-BBE6-7D5446F7E230}"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IN"/>
        </a:p>
      </dgm:t>
    </dgm:pt>
    <dgm:pt modelId="{6403ED6A-DAAE-496A-B957-53B555468628}">
      <dgm:prSet phldrT="[Text]" custT="1"/>
      <dgm:spPr/>
      <dgm:t>
        <a:bodyPr/>
        <a:lstStyle/>
        <a:p>
          <a:pPr>
            <a:lnSpc>
              <a:spcPts val="2750"/>
            </a:lnSpc>
          </a:pPr>
          <a:r>
            <a:rPr lang="en-US" sz="1800" b="1" dirty="0"/>
            <a:t>Objective:</a:t>
          </a:r>
          <a:endParaRPr lang="en-IN" sz="1800" b="1" dirty="0"/>
        </a:p>
      </dgm:t>
    </dgm:pt>
    <dgm:pt modelId="{B8CDA577-E653-4FDE-86C6-F493A286FEF2}" type="parTrans" cxnId="{7D5844D8-BEFE-4F6F-93D0-13A6E3D4CB13}">
      <dgm:prSet/>
      <dgm:spPr/>
      <dgm:t>
        <a:bodyPr/>
        <a:lstStyle/>
        <a:p>
          <a:endParaRPr lang="en-IN"/>
        </a:p>
      </dgm:t>
    </dgm:pt>
    <dgm:pt modelId="{151251C9-FE8B-49CC-99F1-6C30B29C6727}" type="sibTrans" cxnId="{7D5844D8-BEFE-4F6F-93D0-13A6E3D4CB13}">
      <dgm:prSet/>
      <dgm:spPr/>
      <dgm:t>
        <a:bodyPr/>
        <a:lstStyle/>
        <a:p>
          <a:endParaRPr lang="en-IN"/>
        </a:p>
      </dgm:t>
    </dgm:pt>
    <dgm:pt modelId="{D8348D37-0ABE-46DA-BA21-715F842CDF11}">
      <dgm:prSet phldrT="[Text]" custT="1"/>
      <dgm:spPr/>
      <dgm:t>
        <a:bodyPr/>
        <a:lstStyle/>
        <a:p>
          <a:pPr>
            <a:lnSpc>
              <a:spcPts val="2750"/>
            </a:lnSpc>
          </a:pPr>
          <a:r>
            <a:rPr lang="en-US" sz="1800" b="1" dirty="0"/>
            <a:t>Common Condition for benefit</a:t>
          </a:r>
          <a:endParaRPr lang="en-IN" sz="1800" b="1" dirty="0"/>
        </a:p>
      </dgm:t>
    </dgm:pt>
    <dgm:pt modelId="{3AF676B8-33A7-44A9-A800-D49F983F0115}" type="parTrans" cxnId="{0AE03322-E61F-4CFD-83DF-A131875E469A}">
      <dgm:prSet/>
      <dgm:spPr/>
      <dgm:t>
        <a:bodyPr/>
        <a:lstStyle/>
        <a:p>
          <a:endParaRPr lang="en-IN"/>
        </a:p>
      </dgm:t>
    </dgm:pt>
    <dgm:pt modelId="{57BFA12F-A9B5-4B7F-B95B-E6FD4CCEA73A}" type="sibTrans" cxnId="{0AE03322-E61F-4CFD-83DF-A131875E469A}">
      <dgm:prSet/>
      <dgm:spPr/>
      <dgm:t>
        <a:bodyPr/>
        <a:lstStyle/>
        <a:p>
          <a:endParaRPr lang="en-IN"/>
        </a:p>
      </dgm:t>
    </dgm:pt>
    <dgm:pt modelId="{7B0E4BAE-7164-4B15-B0D1-1A38C5A11B35}">
      <dgm:prSet phldrT="[Text]" custT="1"/>
      <dgm:spPr/>
      <dgm:t>
        <a:bodyPr/>
        <a:lstStyle/>
        <a:p>
          <a:pPr>
            <a:lnSpc>
              <a:spcPts val="2750"/>
            </a:lnSpc>
          </a:pPr>
          <a:r>
            <a:rPr lang="en-US" sz="1800" dirty="0"/>
            <a:t>Extended to Steel manufacturers subject to prescribed conditions</a:t>
          </a:r>
          <a:endParaRPr lang="en-IN" sz="1800" dirty="0"/>
        </a:p>
      </dgm:t>
    </dgm:pt>
    <dgm:pt modelId="{CCBB5060-B18D-4B64-8489-A63FF923B5B3}" type="parTrans" cxnId="{94C69F4A-69C9-4FDC-B0B6-6BB020677FB6}">
      <dgm:prSet/>
      <dgm:spPr/>
      <dgm:t>
        <a:bodyPr/>
        <a:lstStyle/>
        <a:p>
          <a:endParaRPr lang="en-IN"/>
        </a:p>
      </dgm:t>
    </dgm:pt>
    <dgm:pt modelId="{DA652B3A-35C3-48CC-92D3-647EBBE77AEB}" type="sibTrans" cxnId="{94C69F4A-69C9-4FDC-B0B6-6BB020677FB6}">
      <dgm:prSet/>
      <dgm:spPr/>
      <dgm:t>
        <a:bodyPr/>
        <a:lstStyle/>
        <a:p>
          <a:endParaRPr lang="en-IN"/>
        </a:p>
      </dgm:t>
    </dgm:pt>
    <dgm:pt modelId="{8E2750A6-0B7B-496F-8EC7-2B8845E46BF3}">
      <dgm:prSet phldrT="[Text]" custT="1"/>
      <dgm:spPr/>
      <dgm:t>
        <a:bodyPr/>
        <a:lstStyle/>
        <a:p>
          <a:pPr>
            <a:lnSpc>
              <a:spcPts val="2750"/>
            </a:lnSpc>
          </a:pPr>
          <a:r>
            <a:rPr lang="en-US" sz="1800" b="1" dirty="0"/>
            <a:t>Refund of Terminal Excise Duty</a:t>
          </a:r>
          <a:endParaRPr lang="en-IN" sz="1800" b="1" dirty="0"/>
        </a:p>
      </dgm:t>
    </dgm:pt>
    <dgm:pt modelId="{0C48D5DA-2719-4F80-B9D9-79C0168E716B}" type="parTrans" cxnId="{FB580F81-D585-4A37-8A10-5C351A3D3798}">
      <dgm:prSet/>
      <dgm:spPr/>
      <dgm:t>
        <a:bodyPr/>
        <a:lstStyle/>
        <a:p>
          <a:endParaRPr lang="en-IN"/>
        </a:p>
      </dgm:t>
    </dgm:pt>
    <dgm:pt modelId="{CF5C7AFA-A714-4B11-8851-D50758A4C370}" type="sibTrans" cxnId="{FB580F81-D585-4A37-8A10-5C351A3D3798}">
      <dgm:prSet/>
      <dgm:spPr/>
      <dgm:t>
        <a:bodyPr/>
        <a:lstStyle/>
        <a:p>
          <a:endParaRPr lang="en-IN"/>
        </a:p>
      </dgm:t>
    </dgm:pt>
    <dgm:pt modelId="{B2F544E4-2FEF-4B00-915E-62A30FFA3294}">
      <dgm:prSet phldrT="[Text]" custT="1"/>
      <dgm:spPr/>
      <dgm:t>
        <a:bodyPr/>
        <a:lstStyle/>
        <a:p>
          <a:pPr>
            <a:lnSpc>
              <a:spcPts val="2750"/>
            </a:lnSpc>
          </a:pPr>
          <a:r>
            <a:rPr lang="en-US" sz="1800" dirty="0"/>
            <a:t>Application can no longer be filed by a branch office</a:t>
          </a:r>
          <a:endParaRPr lang="en-IN" sz="1800" dirty="0"/>
        </a:p>
      </dgm:t>
    </dgm:pt>
    <dgm:pt modelId="{402E69F9-FD85-4BA9-BD5F-3B17488D6A4A}" type="parTrans" cxnId="{64B969BE-6B34-4B8E-AB97-0C8649196095}">
      <dgm:prSet/>
      <dgm:spPr/>
      <dgm:t>
        <a:bodyPr/>
        <a:lstStyle/>
        <a:p>
          <a:endParaRPr lang="en-IN"/>
        </a:p>
      </dgm:t>
    </dgm:pt>
    <dgm:pt modelId="{201FC19E-8861-429E-A4E3-FBC0491E7B39}" type="sibTrans" cxnId="{64B969BE-6B34-4B8E-AB97-0C8649196095}">
      <dgm:prSet/>
      <dgm:spPr/>
      <dgm:t>
        <a:bodyPr/>
        <a:lstStyle/>
        <a:p>
          <a:endParaRPr lang="en-IN"/>
        </a:p>
      </dgm:t>
    </dgm:pt>
    <dgm:pt modelId="{B7C107BC-7CFA-491A-BC88-671734AC1213}">
      <dgm:prSet phldrT="[Text]" custT="1"/>
      <dgm:spPr/>
      <dgm:t>
        <a:bodyPr/>
        <a:lstStyle/>
        <a:p>
          <a:pPr>
            <a:lnSpc>
              <a:spcPts val="2750"/>
            </a:lnSpc>
          </a:pPr>
          <a:r>
            <a:rPr lang="en-US" sz="1800" b="0" dirty="0"/>
            <a:t>Objective has now been amended to also promote Make in India in addition to providing a level playing field to domestic manufacturers</a:t>
          </a:r>
          <a:endParaRPr lang="en-IN" sz="1800" b="0" dirty="0"/>
        </a:p>
      </dgm:t>
    </dgm:pt>
    <dgm:pt modelId="{D475DAFC-976C-403E-97D9-C3EE358DE601}" type="parTrans" cxnId="{2263EE4F-7484-41FA-81F8-A5AFFC6D9FEC}">
      <dgm:prSet/>
      <dgm:spPr/>
      <dgm:t>
        <a:bodyPr/>
        <a:lstStyle/>
        <a:p>
          <a:endParaRPr lang="en-IN"/>
        </a:p>
      </dgm:t>
    </dgm:pt>
    <dgm:pt modelId="{28548B56-7945-4CCC-96A2-778BA2CB47DC}" type="sibTrans" cxnId="{2263EE4F-7484-41FA-81F8-A5AFFC6D9FEC}">
      <dgm:prSet/>
      <dgm:spPr/>
      <dgm:t>
        <a:bodyPr/>
        <a:lstStyle/>
        <a:p>
          <a:endParaRPr lang="en-IN"/>
        </a:p>
      </dgm:t>
    </dgm:pt>
    <dgm:pt modelId="{1D1E0D71-5080-4F46-BEA5-F9ED5149E61F}" type="pres">
      <dgm:prSet presAssocID="{5B4CFA00-4D29-4149-BBE6-7D5446F7E230}" presName="linear" presStyleCnt="0">
        <dgm:presLayoutVars>
          <dgm:animLvl val="lvl"/>
          <dgm:resizeHandles val="exact"/>
        </dgm:presLayoutVars>
      </dgm:prSet>
      <dgm:spPr/>
    </dgm:pt>
    <dgm:pt modelId="{C7B81913-327C-473F-8DE8-ED897D54903A}" type="pres">
      <dgm:prSet presAssocID="{6403ED6A-DAAE-496A-B957-53B555468628}" presName="parentText" presStyleLbl="node1" presStyleIdx="0" presStyleCnt="3">
        <dgm:presLayoutVars>
          <dgm:chMax val="0"/>
          <dgm:bulletEnabled val="1"/>
        </dgm:presLayoutVars>
      </dgm:prSet>
      <dgm:spPr/>
    </dgm:pt>
    <dgm:pt modelId="{A10E2FFE-459B-42E5-A7A9-E3055B898AB7}" type="pres">
      <dgm:prSet presAssocID="{6403ED6A-DAAE-496A-B957-53B555468628}" presName="childText" presStyleLbl="revTx" presStyleIdx="0" presStyleCnt="3">
        <dgm:presLayoutVars>
          <dgm:bulletEnabled val="1"/>
        </dgm:presLayoutVars>
      </dgm:prSet>
      <dgm:spPr/>
    </dgm:pt>
    <dgm:pt modelId="{2A9F8490-A388-434D-BF69-2744AD090942}" type="pres">
      <dgm:prSet presAssocID="{D8348D37-0ABE-46DA-BA21-715F842CDF11}" presName="parentText" presStyleLbl="node1" presStyleIdx="1" presStyleCnt="3">
        <dgm:presLayoutVars>
          <dgm:chMax val="0"/>
          <dgm:bulletEnabled val="1"/>
        </dgm:presLayoutVars>
      </dgm:prSet>
      <dgm:spPr/>
    </dgm:pt>
    <dgm:pt modelId="{E4CF141B-0639-4712-BF45-FD7B0BA61931}" type="pres">
      <dgm:prSet presAssocID="{D8348D37-0ABE-46DA-BA21-715F842CDF11}" presName="childText" presStyleLbl="revTx" presStyleIdx="1" presStyleCnt="3">
        <dgm:presLayoutVars>
          <dgm:bulletEnabled val="1"/>
        </dgm:presLayoutVars>
      </dgm:prSet>
      <dgm:spPr/>
    </dgm:pt>
    <dgm:pt modelId="{E14E8D82-1C84-4491-8EAC-52DD46B0F17D}" type="pres">
      <dgm:prSet presAssocID="{8E2750A6-0B7B-496F-8EC7-2B8845E46BF3}" presName="parentText" presStyleLbl="node1" presStyleIdx="2" presStyleCnt="3">
        <dgm:presLayoutVars>
          <dgm:chMax val="0"/>
          <dgm:bulletEnabled val="1"/>
        </dgm:presLayoutVars>
      </dgm:prSet>
      <dgm:spPr/>
    </dgm:pt>
    <dgm:pt modelId="{A4229094-42C2-41D6-8461-CD57727F5F2C}" type="pres">
      <dgm:prSet presAssocID="{8E2750A6-0B7B-496F-8EC7-2B8845E46BF3}" presName="childText" presStyleLbl="revTx" presStyleIdx="2" presStyleCnt="3">
        <dgm:presLayoutVars>
          <dgm:bulletEnabled val="1"/>
        </dgm:presLayoutVars>
      </dgm:prSet>
      <dgm:spPr/>
    </dgm:pt>
  </dgm:ptLst>
  <dgm:cxnLst>
    <dgm:cxn modelId="{A8154E15-94B9-46DC-A26B-912E3F79C516}" type="presOf" srcId="{8E2750A6-0B7B-496F-8EC7-2B8845E46BF3}" destId="{E14E8D82-1C84-4491-8EAC-52DD46B0F17D}" srcOrd="0" destOrd="0" presId="urn:microsoft.com/office/officeart/2005/8/layout/vList2"/>
    <dgm:cxn modelId="{0AE03322-E61F-4CFD-83DF-A131875E469A}" srcId="{5B4CFA00-4D29-4149-BBE6-7D5446F7E230}" destId="{D8348D37-0ABE-46DA-BA21-715F842CDF11}" srcOrd="1" destOrd="0" parTransId="{3AF676B8-33A7-44A9-A800-D49F983F0115}" sibTransId="{57BFA12F-A9B5-4B7F-B95B-E6FD4CCEA73A}"/>
    <dgm:cxn modelId="{2EC0AE32-D01F-48C5-B231-916BEB5D620C}" type="presOf" srcId="{D8348D37-0ABE-46DA-BA21-715F842CDF11}" destId="{2A9F8490-A388-434D-BF69-2744AD090942}" srcOrd="0" destOrd="0" presId="urn:microsoft.com/office/officeart/2005/8/layout/vList2"/>
    <dgm:cxn modelId="{F8EF303B-3A4F-4676-B335-B9005DF09E3C}" type="presOf" srcId="{5B4CFA00-4D29-4149-BBE6-7D5446F7E230}" destId="{1D1E0D71-5080-4F46-BEA5-F9ED5149E61F}" srcOrd="0" destOrd="0" presId="urn:microsoft.com/office/officeart/2005/8/layout/vList2"/>
    <dgm:cxn modelId="{94C69F4A-69C9-4FDC-B0B6-6BB020677FB6}" srcId="{D8348D37-0ABE-46DA-BA21-715F842CDF11}" destId="{7B0E4BAE-7164-4B15-B0D1-1A38C5A11B35}" srcOrd="0" destOrd="0" parTransId="{CCBB5060-B18D-4B64-8489-A63FF923B5B3}" sibTransId="{DA652B3A-35C3-48CC-92D3-647EBBE77AEB}"/>
    <dgm:cxn modelId="{40C8A36D-1E5D-453D-905F-67042ED795BA}" type="presOf" srcId="{7B0E4BAE-7164-4B15-B0D1-1A38C5A11B35}" destId="{E4CF141B-0639-4712-BF45-FD7B0BA61931}" srcOrd="0" destOrd="0" presId="urn:microsoft.com/office/officeart/2005/8/layout/vList2"/>
    <dgm:cxn modelId="{2263EE4F-7484-41FA-81F8-A5AFFC6D9FEC}" srcId="{6403ED6A-DAAE-496A-B957-53B555468628}" destId="{B7C107BC-7CFA-491A-BC88-671734AC1213}" srcOrd="0" destOrd="0" parTransId="{D475DAFC-976C-403E-97D9-C3EE358DE601}" sibTransId="{28548B56-7945-4CCC-96A2-778BA2CB47DC}"/>
    <dgm:cxn modelId="{4ACC8C50-F609-41E3-A9B7-68D593CA1A2D}" type="presOf" srcId="{6403ED6A-DAAE-496A-B957-53B555468628}" destId="{C7B81913-327C-473F-8DE8-ED897D54903A}" srcOrd="0" destOrd="0" presId="urn:microsoft.com/office/officeart/2005/8/layout/vList2"/>
    <dgm:cxn modelId="{FB580F81-D585-4A37-8A10-5C351A3D3798}" srcId="{5B4CFA00-4D29-4149-BBE6-7D5446F7E230}" destId="{8E2750A6-0B7B-496F-8EC7-2B8845E46BF3}" srcOrd="2" destOrd="0" parTransId="{0C48D5DA-2719-4F80-B9D9-79C0168E716B}" sibTransId="{CF5C7AFA-A714-4B11-8851-D50758A4C370}"/>
    <dgm:cxn modelId="{64B969BE-6B34-4B8E-AB97-0C8649196095}" srcId="{8E2750A6-0B7B-496F-8EC7-2B8845E46BF3}" destId="{B2F544E4-2FEF-4B00-915E-62A30FFA3294}" srcOrd="0" destOrd="0" parTransId="{402E69F9-FD85-4BA9-BD5F-3B17488D6A4A}" sibTransId="{201FC19E-8861-429E-A4E3-FBC0491E7B39}"/>
    <dgm:cxn modelId="{7D5844D8-BEFE-4F6F-93D0-13A6E3D4CB13}" srcId="{5B4CFA00-4D29-4149-BBE6-7D5446F7E230}" destId="{6403ED6A-DAAE-496A-B957-53B555468628}" srcOrd="0" destOrd="0" parTransId="{B8CDA577-E653-4FDE-86C6-F493A286FEF2}" sibTransId="{151251C9-FE8B-49CC-99F1-6C30B29C6727}"/>
    <dgm:cxn modelId="{0B7965DA-49F9-4091-9DA2-3F636D2120B3}" type="presOf" srcId="{B2F544E4-2FEF-4B00-915E-62A30FFA3294}" destId="{A4229094-42C2-41D6-8461-CD57727F5F2C}" srcOrd="0" destOrd="0" presId="urn:microsoft.com/office/officeart/2005/8/layout/vList2"/>
    <dgm:cxn modelId="{B1AA03E8-13ED-4B92-BCBC-291BBCB6382D}" type="presOf" srcId="{B7C107BC-7CFA-491A-BC88-671734AC1213}" destId="{A10E2FFE-459B-42E5-A7A9-E3055B898AB7}" srcOrd="0" destOrd="0" presId="urn:microsoft.com/office/officeart/2005/8/layout/vList2"/>
    <dgm:cxn modelId="{EC257C1B-584B-4CC2-B76C-22660FE64AE1}" type="presParOf" srcId="{1D1E0D71-5080-4F46-BEA5-F9ED5149E61F}" destId="{C7B81913-327C-473F-8DE8-ED897D54903A}" srcOrd="0" destOrd="0" presId="urn:microsoft.com/office/officeart/2005/8/layout/vList2"/>
    <dgm:cxn modelId="{F098290B-4947-4F0B-9957-77CF36A7371C}" type="presParOf" srcId="{1D1E0D71-5080-4F46-BEA5-F9ED5149E61F}" destId="{A10E2FFE-459B-42E5-A7A9-E3055B898AB7}" srcOrd="1" destOrd="0" presId="urn:microsoft.com/office/officeart/2005/8/layout/vList2"/>
    <dgm:cxn modelId="{234B7102-4D3B-4A37-9DD4-6E75817CAC41}" type="presParOf" srcId="{1D1E0D71-5080-4F46-BEA5-F9ED5149E61F}" destId="{2A9F8490-A388-434D-BF69-2744AD090942}" srcOrd="2" destOrd="0" presId="urn:microsoft.com/office/officeart/2005/8/layout/vList2"/>
    <dgm:cxn modelId="{D4FD1107-2B36-452B-8C3C-F2CC37ABADD7}" type="presParOf" srcId="{1D1E0D71-5080-4F46-BEA5-F9ED5149E61F}" destId="{E4CF141B-0639-4712-BF45-FD7B0BA61931}" srcOrd="3" destOrd="0" presId="urn:microsoft.com/office/officeart/2005/8/layout/vList2"/>
    <dgm:cxn modelId="{8555A338-C75D-4DB0-9FAF-E83D187E6B7F}" type="presParOf" srcId="{1D1E0D71-5080-4F46-BEA5-F9ED5149E61F}" destId="{E14E8D82-1C84-4491-8EAC-52DD46B0F17D}" srcOrd="4" destOrd="0" presId="urn:microsoft.com/office/officeart/2005/8/layout/vList2"/>
    <dgm:cxn modelId="{1903FE96-E7DB-44E8-96AC-45D0924CD6B8}" type="presParOf" srcId="{1D1E0D71-5080-4F46-BEA5-F9ED5149E61F}" destId="{A4229094-42C2-41D6-8461-CD57727F5F2C}" srcOrd="5" destOrd="0" presId="urn:microsoft.com/office/officeart/2005/8/layout/vList2"/>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B4CFA00-4D29-4149-BBE6-7D5446F7E230}"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IN"/>
        </a:p>
      </dgm:t>
    </dgm:pt>
    <dgm:pt modelId="{6403ED6A-DAAE-496A-B957-53B555468628}">
      <dgm:prSet phldrT="[Text]" custT="1"/>
      <dgm:spPr/>
      <dgm:t>
        <a:bodyPr/>
        <a:lstStyle/>
        <a:p>
          <a:pPr>
            <a:lnSpc>
              <a:spcPts val="2750"/>
            </a:lnSpc>
          </a:pPr>
          <a:r>
            <a:rPr lang="en-US" sz="1800" b="1" dirty="0"/>
            <a:t>Applicability:</a:t>
          </a:r>
          <a:endParaRPr lang="en-IN" sz="1800" b="1" dirty="0"/>
        </a:p>
      </dgm:t>
    </dgm:pt>
    <dgm:pt modelId="{B8CDA577-E653-4FDE-86C6-F493A286FEF2}" type="parTrans" cxnId="{7D5844D8-BEFE-4F6F-93D0-13A6E3D4CB13}">
      <dgm:prSet/>
      <dgm:spPr/>
      <dgm:t>
        <a:bodyPr/>
        <a:lstStyle/>
        <a:p>
          <a:endParaRPr lang="en-IN"/>
        </a:p>
      </dgm:t>
    </dgm:pt>
    <dgm:pt modelId="{151251C9-FE8B-49CC-99F1-6C30B29C6727}" type="sibTrans" cxnId="{7D5844D8-BEFE-4F6F-93D0-13A6E3D4CB13}">
      <dgm:prSet/>
      <dgm:spPr/>
      <dgm:t>
        <a:bodyPr/>
        <a:lstStyle/>
        <a:p>
          <a:endParaRPr lang="en-IN"/>
        </a:p>
      </dgm:t>
    </dgm:pt>
    <dgm:pt modelId="{D8348D37-0ABE-46DA-BA21-715F842CDF11}">
      <dgm:prSet phldrT="[Text]" custT="1"/>
      <dgm:spPr/>
      <dgm:t>
        <a:bodyPr/>
        <a:lstStyle/>
        <a:p>
          <a:pPr>
            <a:lnSpc>
              <a:spcPts val="2750"/>
            </a:lnSpc>
          </a:pPr>
          <a:r>
            <a:rPr lang="en-US" sz="1800" b="1" dirty="0"/>
            <a:t>Committee on Quality Complaints and Trade Disputes</a:t>
          </a:r>
          <a:endParaRPr lang="en-IN" sz="1800" b="1" dirty="0"/>
        </a:p>
      </dgm:t>
    </dgm:pt>
    <dgm:pt modelId="{3AF676B8-33A7-44A9-A800-D49F983F0115}" type="parTrans" cxnId="{0AE03322-E61F-4CFD-83DF-A131875E469A}">
      <dgm:prSet/>
      <dgm:spPr/>
      <dgm:t>
        <a:bodyPr/>
        <a:lstStyle/>
        <a:p>
          <a:endParaRPr lang="en-IN"/>
        </a:p>
      </dgm:t>
    </dgm:pt>
    <dgm:pt modelId="{57BFA12F-A9B5-4B7F-B95B-E6FD4CCEA73A}" type="sibTrans" cxnId="{0AE03322-E61F-4CFD-83DF-A131875E469A}">
      <dgm:prSet/>
      <dgm:spPr/>
      <dgm:t>
        <a:bodyPr/>
        <a:lstStyle/>
        <a:p>
          <a:endParaRPr lang="en-IN"/>
        </a:p>
      </dgm:t>
    </dgm:pt>
    <dgm:pt modelId="{7B0E4BAE-7164-4B15-B0D1-1A38C5A11B35}">
      <dgm:prSet phldrT="[Text]" custT="1"/>
      <dgm:spPr/>
      <dgm:t>
        <a:bodyPr/>
        <a:lstStyle/>
        <a:p>
          <a:pPr>
            <a:lnSpc>
              <a:spcPts val="2750"/>
            </a:lnSpc>
          </a:pPr>
          <a:r>
            <a:rPr lang="en-US" sz="1600" dirty="0"/>
            <a:t>Assigning of Case officer for monitoring the process and providing resolution in time bound manner</a:t>
          </a:r>
          <a:endParaRPr lang="en-IN" sz="1600" dirty="0"/>
        </a:p>
      </dgm:t>
    </dgm:pt>
    <dgm:pt modelId="{CCBB5060-B18D-4B64-8489-A63FF923B5B3}" type="parTrans" cxnId="{94C69F4A-69C9-4FDC-B0B6-6BB020677FB6}">
      <dgm:prSet/>
      <dgm:spPr/>
      <dgm:t>
        <a:bodyPr/>
        <a:lstStyle/>
        <a:p>
          <a:endParaRPr lang="en-IN"/>
        </a:p>
      </dgm:t>
    </dgm:pt>
    <dgm:pt modelId="{DA652B3A-35C3-48CC-92D3-647EBBE77AEB}" type="sibTrans" cxnId="{94C69F4A-69C9-4FDC-B0B6-6BB020677FB6}">
      <dgm:prSet/>
      <dgm:spPr/>
      <dgm:t>
        <a:bodyPr/>
        <a:lstStyle/>
        <a:p>
          <a:endParaRPr lang="en-IN"/>
        </a:p>
      </dgm:t>
    </dgm:pt>
    <dgm:pt modelId="{8E2750A6-0B7B-496F-8EC7-2B8845E46BF3}">
      <dgm:prSet phldrT="[Text]" custT="1"/>
      <dgm:spPr/>
      <dgm:t>
        <a:bodyPr/>
        <a:lstStyle/>
        <a:p>
          <a:pPr>
            <a:lnSpc>
              <a:spcPts val="2750"/>
            </a:lnSpc>
          </a:pPr>
          <a:r>
            <a:rPr lang="en-US" sz="1800" b="1" dirty="0"/>
            <a:t>Nodal Officer</a:t>
          </a:r>
          <a:endParaRPr lang="en-IN" sz="1800" b="1" dirty="0"/>
        </a:p>
      </dgm:t>
    </dgm:pt>
    <dgm:pt modelId="{0C48D5DA-2719-4F80-B9D9-79C0168E716B}" type="parTrans" cxnId="{FB580F81-D585-4A37-8A10-5C351A3D3798}">
      <dgm:prSet/>
      <dgm:spPr/>
      <dgm:t>
        <a:bodyPr/>
        <a:lstStyle/>
        <a:p>
          <a:endParaRPr lang="en-IN"/>
        </a:p>
      </dgm:t>
    </dgm:pt>
    <dgm:pt modelId="{CF5C7AFA-A714-4B11-8851-D50758A4C370}" type="sibTrans" cxnId="{FB580F81-D585-4A37-8A10-5C351A3D3798}">
      <dgm:prSet/>
      <dgm:spPr/>
      <dgm:t>
        <a:bodyPr/>
        <a:lstStyle/>
        <a:p>
          <a:endParaRPr lang="en-IN"/>
        </a:p>
      </dgm:t>
    </dgm:pt>
    <dgm:pt modelId="{B2F544E4-2FEF-4B00-915E-62A30FFA3294}">
      <dgm:prSet phldrT="[Text]" custT="1"/>
      <dgm:spPr/>
      <dgm:t>
        <a:bodyPr/>
        <a:lstStyle/>
        <a:p>
          <a:pPr>
            <a:lnSpc>
              <a:spcPts val="2750"/>
            </a:lnSpc>
          </a:pPr>
          <a:r>
            <a:rPr lang="en-US" sz="1600" dirty="0"/>
            <a:t>Who : Officer above the rank of Joint DGFT at head quarters</a:t>
          </a:r>
          <a:endParaRPr lang="en-IN" sz="1600" dirty="0"/>
        </a:p>
      </dgm:t>
    </dgm:pt>
    <dgm:pt modelId="{402E69F9-FD85-4BA9-BD5F-3B17488D6A4A}" type="parTrans" cxnId="{64B969BE-6B34-4B8E-AB97-0C8649196095}">
      <dgm:prSet/>
      <dgm:spPr/>
      <dgm:t>
        <a:bodyPr/>
        <a:lstStyle/>
        <a:p>
          <a:endParaRPr lang="en-IN"/>
        </a:p>
      </dgm:t>
    </dgm:pt>
    <dgm:pt modelId="{201FC19E-8861-429E-A4E3-FBC0491E7B39}" type="sibTrans" cxnId="{64B969BE-6B34-4B8E-AB97-0C8649196095}">
      <dgm:prSet/>
      <dgm:spPr/>
      <dgm:t>
        <a:bodyPr/>
        <a:lstStyle/>
        <a:p>
          <a:endParaRPr lang="en-IN"/>
        </a:p>
      </dgm:t>
    </dgm:pt>
    <dgm:pt modelId="{B7C107BC-7CFA-491A-BC88-671734AC1213}">
      <dgm:prSet phldrT="[Text]" custT="1"/>
      <dgm:spPr/>
      <dgm:t>
        <a:bodyPr/>
        <a:lstStyle/>
        <a:p>
          <a:pPr>
            <a:lnSpc>
              <a:spcPts val="2750"/>
            </a:lnSpc>
          </a:pPr>
          <a:r>
            <a:rPr lang="en-US" sz="1600" b="0" dirty="0"/>
            <a:t>Extended to dispute in relation to quality of ‘Service or Technology’</a:t>
          </a:r>
          <a:endParaRPr lang="en-IN" sz="1600" b="0" dirty="0"/>
        </a:p>
      </dgm:t>
    </dgm:pt>
    <dgm:pt modelId="{D475DAFC-976C-403E-97D9-C3EE358DE601}" type="parTrans" cxnId="{2263EE4F-7484-41FA-81F8-A5AFFC6D9FEC}">
      <dgm:prSet/>
      <dgm:spPr/>
      <dgm:t>
        <a:bodyPr/>
        <a:lstStyle/>
        <a:p>
          <a:endParaRPr lang="en-IN"/>
        </a:p>
      </dgm:t>
    </dgm:pt>
    <dgm:pt modelId="{28548B56-7945-4CCC-96A2-778BA2CB47DC}" type="sibTrans" cxnId="{2263EE4F-7484-41FA-81F8-A5AFFC6D9FEC}">
      <dgm:prSet/>
      <dgm:spPr/>
      <dgm:t>
        <a:bodyPr/>
        <a:lstStyle/>
        <a:p>
          <a:endParaRPr lang="en-IN"/>
        </a:p>
      </dgm:t>
    </dgm:pt>
    <dgm:pt modelId="{21120CC8-C7AE-4AB9-BFED-2021D9DFD136}">
      <dgm:prSet phldrT="[Text]" custT="1"/>
      <dgm:spPr/>
      <dgm:t>
        <a:bodyPr/>
        <a:lstStyle/>
        <a:p>
          <a:pPr>
            <a:lnSpc>
              <a:spcPts val="2750"/>
            </a:lnSpc>
          </a:pPr>
          <a:r>
            <a:rPr lang="en-US" sz="1600" b="0" dirty="0"/>
            <a:t>Provisions will not apply to Disputes between:</a:t>
          </a:r>
          <a:endParaRPr lang="en-IN" sz="1600" b="0" dirty="0"/>
        </a:p>
      </dgm:t>
    </dgm:pt>
    <dgm:pt modelId="{8AE92FA3-E2CD-424C-8875-DB8415DFE9E5}" type="parTrans" cxnId="{111565B0-8842-4EBD-B184-4084C468A16A}">
      <dgm:prSet/>
      <dgm:spPr/>
      <dgm:t>
        <a:bodyPr/>
        <a:lstStyle/>
        <a:p>
          <a:endParaRPr lang="en-IN"/>
        </a:p>
      </dgm:t>
    </dgm:pt>
    <dgm:pt modelId="{DC46768A-3DDF-4448-93FC-E93F086585CC}" type="sibTrans" cxnId="{111565B0-8842-4EBD-B184-4084C468A16A}">
      <dgm:prSet/>
      <dgm:spPr/>
      <dgm:t>
        <a:bodyPr/>
        <a:lstStyle/>
        <a:p>
          <a:endParaRPr lang="en-IN"/>
        </a:p>
      </dgm:t>
    </dgm:pt>
    <dgm:pt modelId="{1DCBF8E9-43EE-415E-AE71-57EED14BA0D1}">
      <dgm:prSet phldrT="[Text]" custT="1"/>
      <dgm:spPr/>
      <dgm:t>
        <a:bodyPr/>
        <a:lstStyle/>
        <a:p>
          <a:pPr>
            <a:lnSpc>
              <a:spcPts val="2750"/>
            </a:lnSpc>
            <a:buFont typeface="Wingdings" panose="05000000000000000000" pitchFamily="2" charset="2"/>
            <a:buChar char="ü"/>
          </a:pPr>
          <a:r>
            <a:rPr lang="en-US" sz="1600" b="0" dirty="0"/>
            <a:t>2 or more Foreign Entities</a:t>
          </a:r>
          <a:endParaRPr lang="en-IN" sz="1600" b="0" dirty="0"/>
        </a:p>
      </dgm:t>
    </dgm:pt>
    <dgm:pt modelId="{534108C5-3B0A-467B-AC34-2AC17D7958D1}" type="parTrans" cxnId="{1A068529-6EC6-4C32-8D86-66BB0BBEB6D1}">
      <dgm:prSet/>
      <dgm:spPr/>
      <dgm:t>
        <a:bodyPr/>
        <a:lstStyle/>
        <a:p>
          <a:endParaRPr lang="en-IN"/>
        </a:p>
      </dgm:t>
    </dgm:pt>
    <dgm:pt modelId="{621547B0-F384-451A-B34E-FC35D997CB82}" type="sibTrans" cxnId="{1A068529-6EC6-4C32-8D86-66BB0BBEB6D1}">
      <dgm:prSet/>
      <dgm:spPr/>
      <dgm:t>
        <a:bodyPr/>
        <a:lstStyle/>
        <a:p>
          <a:endParaRPr lang="en-IN"/>
        </a:p>
      </dgm:t>
    </dgm:pt>
    <dgm:pt modelId="{AF7F9852-7F1B-4181-8CF2-D4572A9FFC71}">
      <dgm:prSet phldrT="[Text]" custT="1"/>
      <dgm:spPr/>
      <dgm:t>
        <a:bodyPr/>
        <a:lstStyle/>
        <a:p>
          <a:pPr>
            <a:lnSpc>
              <a:spcPts val="2750"/>
            </a:lnSpc>
            <a:buFont typeface="Wingdings" panose="05000000000000000000" pitchFamily="2" charset="2"/>
            <a:buChar char="ü"/>
          </a:pPr>
          <a:r>
            <a:rPr lang="en-US" sz="1600" b="0" dirty="0"/>
            <a:t>2 or more Indian entities;</a:t>
          </a:r>
          <a:endParaRPr lang="en-IN" sz="1600" b="0" dirty="0"/>
        </a:p>
      </dgm:t>
    </dgm:pt>
    <dgm:pt modelId="{86523A26-61A8-4E53-B987-817C2073539B}" type="parTrans" cxnId="{25B33A3E-AF78-426F-82E1-A1B972F8A8A1}">
      <dgm:prSet/>
      <dgm:spPr/>
      <dgm:t>
        <a:bodyPr/>
        <a:lstStyle/>
        <a:p>
          <a:endParaRPr lang="en-IN"/>
        </a:p>
      </dgm:t>
    </dgm:pt>
    <dgm:pt modelId="{2FA3438B-4481-4819-9952-77E4D91829BF}" type="sibTrans" cxnId="{25B33A3E-AF78-426F-82E1-A1B972F8A8A1}">
      <dgm:prSet/>
      <dgm:spPr/>
      <dgm:t>
        <a:bodyPr/>
        <a:lstStyle/>
        <a:p>
          <a:endParaRPr lang="en-IN"/>
        </a:p>
      </dgm:t>
    </dgm:pt>
    <dgm:pt modelId="{AC72B7BC-66C7-4F93-B385-51316DC2D1F4}">
      <dgm:prSet phldrT="[Text]" custT="1"/>
      <dgm:spPr/>
      <dgm:t>
        <a:bodyPr/>
        <a:lstStyle/>
        <a:p>
          <a:pPr>
            <a:lnSpc>
              <a:spcPts val="2750"/>
            </a:lnSpc>
          </a:pPr>
          <a:r>
            <a:rPr lang="en-US" sz="1600" b="0" dirty="0"/>
            <a:t>Specific provisions for Committee’s meeting on regular intervals (at least 4 in a year)</a:t>
          </a:r>
          <a:endParaRPr lang="en-IN" sz="1600" b="0" dirty="0"/>
        </a:p>
      </dgm:t>
    </dgm:pt>
    <dgm:pt modelId="{B0E743B0-F45A-488B-B565-E43C2B743F72}" type="parTrans" cxnId="{FA2BFF25-BEB2-4549-9D7C-EBF9F33469BA}">
      <dgm:prSet/>
      <dgm:spPr/>
      <dgm:t>
        <a:bodyPr/>
        <a:lstStyle/>
        <a:p>
          <a:endParaRPr lang="en-IN"/>
        </a:p>
      </dgm:t>
    </dgm:pt>
    <dgm:pt modelId="{19B0284E-F8F6-433F-82B3-C733F60AB8CF}" type="sibTrans" cxnId="{FA2BFF25-BEB2-4549-9D7C-EBF9F33469BA}">
      <dgm:prSet/>
      <dgm:spPr/>
      <dgm:t>
        <a:bodyPr/>
        <a:lstStyle/>
        <a:p>
          <a:endParaRPr lang="en-IN"/>
        </a:p>
      </dgm:t>
    </dgm:pt>
    <dgm:pt modelId="{1DB9C25B-26C7-4510-A35F-D0F6F82E18E9}">
      <dgm:prSet phldrT="[Text]" custT="1"/>
      <dgm:spPr/>
      <dgm:t>
        <a:bodyPr/>
        <a:lstStyle/>
        <a:p>
          <a:pPr>
            <a:lnSpc>
              <a:spcPts val="2750"/>
            </a:lnSpc>
          </a:pPr>
          <a:r>
            <a:rPr lang="en-US" sz="1800" b="1" dirty="0"/>
            <a:t>Case Officer</a:t>
          </a:r>
          <a:endParaRPr lang="en-IN" sz="1800" b="1" dirty="0"/>
        </a:p>
      </dgm:t>
    </dgm:pt>
    <dgm:pt modelId="{AC35CE21-BE9F-42FB-9C15-7101B9F423BD}" type="parTrans" cxnId="{4C1AEADA-251A-48C6-A3DD-978A4789354E}">
      <dgm:prSet/>
      <dgm:spPr/>
      <dgm:t>
        <a:bodyPr/>
        <a:lstStyle/>
        <a:p>
          <a:endParaRPr lang="en-IN"/>
        </a:p>
      </dgm:t>
    </dgm:pt>
    <dgm:pt modelId="{3DD9F50E-3A99-4138-97C2-DF1E4287FF1B}" type="sibTrans" cxnId="{4C1AEADA-251A-48C6-A3DD-978A4789354E}">
      <dgm:prSet/>
      <dgm:spPr/>
      <dgm:t>
        <a:bodyPr/>
        <a:lstStyle/>
        <a:p>
          <a:endParaRPr lang="en-IN"/>
        </a:p>
      </dgm:t>
    </dgm:pt>
    <dgm:pt modelId="{F47D8DBA-26D2-4E0D-84B2-5036BED16CE2}">
      <dgm:prSet phldrT="[Text]" custT="1"/>
      <dgm:spPr/>
      <dgm:t>
        <a:bodyPr/>
        <a:lstStyle/>
        <a:p>
          <a:pPr>
            <a:lnSpc>
              <a:spcPts val="2750"/>
            </a:lnSpc>
          </a:pPr>
          <a:r>
            <a:rPr lang="en-US" sz="1600" dirty="0"/>
            <a:t>Function: Monitor trade dispute and Co-ordinate with Foreign Trade Division of Department of Commerce and other </a:t>
          </a:r>
          <a:r>
            <a:rPr lang="en-US" sz="1600" dirty="0" err="1"/>
            <a:t>divisons</a:t>
          </a:r>
          <a:endParaRPr lang="en-IN" sz="1600" dirty="0"/>
        </a:p>
      </dgm:t>
    </dgm:pt>
    <dgm:pt modelId="{5322C3BB-5104-490E-9D47-56BC3545C6D7}" type="parTrans" cxnId="{2D64CCC7-F422-452E-BD13-510478D47D91}">
      <dgm:prSet/>
      <dgm:spPr/>
      <dgm:t>
        <a:bodyPr/>
        <a:lstStyle/>
        <a:p>
          <a:endParaRPr lang="en-IN"/>
        </a:p>
      </dgm:t>
    </dgm:pt>
    <dgm:pt modelId="{19114572-D700-400E-B232-DAC8394BDFFE}" type="sibTrans" cxnId="{2D64CCC7-F422-452E-BD13-510478D47D91}">
      <dgm:prSet/>
      <dgm:spPr/>
      <dgm:t>
        <a:bodyPr/>
        <a:lstStyle/>
        <a:p>
          <a:endParaRPr lang="en-IN"/>
        </a:p>
      </dgm:t>
    </dgm:pt>
    <dgm:pt modelId="{1D1E0D71-5080-4F46-BEA5-F9ED5149E61F}" type="pres">
      <dgm:prSet presAssocID="{5B4CFA00-4D29-4149-BBE6-7D5446F7E230}" presName="linear" presStyleCnt="0">
        <dgm:presLayoutVars>
          <dgm:animLvl val="lvl"/>
          <dgm:resizeHandles val="exact"/>
        </dgm:presLayoutVars>
      </dgm:prSet>
      <dgm:spPr/>
    </dgm:pt>
    <dgm:pt modelId="{C7B81913-327C-473F-8DE8-ED897D54903A}" type="pres">
      <dgm:prSet presAssocID="{6403ED6A-DAAE-496A-B957-53B555468628}" presName="parentText" presStyleLbl="node1" presStyleIdx="0" presStyleCnt="4">
        <dgm:presLayoutVars>
          <dgm:chMax val="0"/>
          <dgm:bulletEnabled val="1"/>
        </dgm:presLayoutVars>
      </dgm:prSet>
      <dgm:spPr/>
    </dgm:pt>
    <dgm:pt modelId="{A10E2FFE-459B-42E5-A7A9-E3055B898AB7}" type="pres">
      <dgm:prSet presAssocID="{6403ED6A-DAAE-496A-B957-53B555468628}" presName="childText" presStyleLbl="revTx" presStyleIdx="0" presStyleCnt="4">
        <dgm:presLayoutVars>
          <dgm:bulletEnabled val="1"/>
        </dgm:presLayoutVars>
      </dgm:prSet>
      <dgm:spPr/>
    </dgm:pt>
    <dgm:pt modelId="{2A9F8490-A388-434D-BF69-2744AD090942}" type="pres">
      <dgm:prSet presAssocID="{D8348D37-0ABE-46DA-BA21-715F842CDF11}" presName="parentText" presStyleLbl="node1" presStyleIdx="1" presStyleCnt="4">
        <dgm:presLayoutVars>
          <dgm:chMax val="0"/>
          <dgm:bulletEnabled val="1"/>
        </dgm:presLayoutVars>
      </dgm:prSet>
      <dgm:spPr/>
    </dgm:pt>
    <dgm:pt modelId="{DA719AFF-298C-4DA0-A06E-9A6CA35B406E}" type="pres">
      <dgm:prSet presAssocID="{D8348D37-0ABE-46DA-BA21-715F842CDF11}" presName="childText" presStyleLbl="revTx" presStyleIdx="1" presStyleCnt="4">
        <dgm:presLayoutVars>
          <dgm:bulletEnabled val="1"/>
        </dgm:presLayoutVars>
      </dgm:prSet>
      <dgm:spPr/>
    </dgm:pt>
    <dgm:pt modelId="{4A9675A9-136D-45D3-8D74-EF0FACF91087}" type="pres">
      <dgm:prSet presAssocID="{1DB9C25B-26C7-4510-A35F-D0F6F82E18E9}" presName="parentText" presStyleLbl="node1" presStyleIdx="2" presStyleCnt="4">
        <dgm:presLayoutVars>
          <dgm:chMax val="0"/>
          <dgm:bulletEnabled val="1"/>
        </dgm:presLayoutVars>
      </dgm:prSet>
      <dgm:spPr/>
    </dgm:pt>
    <dgm:pt modelId="{73753230-3889-4AF4-9A81-90430F5CA69C}" type="pres">
      <dgm:prSet presAssocID="{1DB9C25B-26C7-4510-A35F-D0F6F82E18E9}" presName="childText" presStyleLbl="revTx" presStyleIdx="2" presStyleCnt="4">
        <dgm:presLayoutVars>
          <dgm:bulletEnabled val="1"/>
        </dgm:presLayoutVars>
      </dgm:prSet>
      <dgm:spPr/>
    </dgm:pt>
    <dgm:pt modelId="{E14E8D82-1C84-4491-8EAC-52DD46B0F17D}" type="pres">
      <dgm:prSet presAssocID="{8E2750A6-0B7B-496F-8EC7-2B8845E46BF3}" presName="parentText" presStyleLbl="node1" presStyleIdx="3" presStyleCnt="4">
        <dgm:presLayoutVars>
          <dgm:chMax val="0"/>
          <dgm:bulletEnabled val="1"/>
        </dgm:presLayoutVars>
      </dgm:prSet>
      <dgm:spPr/>
    </dgm:pt>
    <dgm:pt modelId="{A4229094-42C2-41D6-8461-CD57727F5F2C}" type="pres">
      <dgm:prSet presAssocID="{8E2750A6-0B7B-496F-8EC7-2B8845E46BF3}" presName="childText" presStyleLbl="revTx" presStyleIdx="3" presStyleCnt="4">
        <dgm:presLayoutVars>
          <dgm:bulletEnabled val="1"/>
        </dgm:presLayoutVars>
      </dgm:prSet>
      <dgm:spPr/>
    </dgm:pt>
  </dgm:ptLst>
  <dgm:cxnLst>
    <dgm:cxn modelId="{F2B5F20D-F4ED-4D9F-B59C-133D2495F3D5}" type="presOf" srcId="{21120CC8-C7AE-4AB9-BFED-2021D9DFD136}" destId="{A10E2FFE-459B-42E5-A7A9-E3055B898AB7}" srcOrd="0" destOrd="1" presId="urn:microsoft.com/office/officeart/2005/8/layout/vList2"/>
    <dgm:cxn modelId="{A8154E15-94B9-46DC-A26B-912E3F79C516}" type="presOf" srcId="{8E2750A6-0B7B-496F-8EC7-2B8845E46BF3}" destId="{E14E8D82-1C84-4491-8EAC-52DD46B0F17D}" srcOrd="0" destOrd="0" presId="urn:microsoft.com/office/officeart/2005/8/layout/vList2"/>
    <dgm:cxn modelId="{0AE03322-E61F-4CFD-83DF-A131875E469A}" srcId="{5B4CFA00-4D29-4149-BBE6-7D5446F7E230}" destId="{D8348D37-0ABE-46DA-BA21-715F842CDF11}" srcOrd="1" destOrd="0" parTransId="{3AF676B8-33A7-44A9-A800-D49F983F0115}" sibTransId="{57BFA12F-A9B5-4B7F-B95B-E6FD4CCEA73A}"/>
    <dgm:cxn modelId="{FA2BFF25-BEB2-4549-9D7C-EBF9F33469BA}" srcId="{D8348D37-0ABE-46DA-BA21-715F842CDF11}" destId="{AC72B7BC-66C7-4F93-B385-51316DC2D1F4}" srcOrd="0" destOrd="0" parTransId="{B0E743B0-F45A-488B-B565-E43C2B743F72}" sibTransId="{19B0284E-F8F6-433F-82B3-C733F60AB8CF}"/>
    <dgm:cxn modelId="{1A068529-6EC6-4C32-8D86-66BB0BBEB6D1}" srcId="{21120CC8-C7AE-4AB9-BFED-2021D9DFD136}" destId="{1DCBF8E9-43EE-415E-AE71-57EED14BA0D1}" srcOrd="1" destOrd="0" parTransId="{534108C5-3B0A-467B-AC34-2AC17D7958D1}" sibTransId="{621547B0-F384-451A-B34E-FC35D997CB82}"/>
    <dgm:cxn modelId="{2EC0AE32-D01F-48C5-B231-916BEB5D620C}" type="presOf" srcId="{D8348D37-0ABE-46DA-BA21-715F842CDF11}" destId="{2A9F8490-A388-434D-BF69-2744AD090942}" srcOrd="0" destOrd="0" presId="urn:microsoft.com/office/officeart/2005/8/layout/vList2"/>
    <dgm:cxn modelId="{F8EF303B-3A4F-4676-B335-B9005DF09E3C}" type="presOf" srcId="{5B4CFA00-4D29-4149-BBE6-7D5446F7E230}" destId="{1D1E0D71-5080-4F46-BEA5-F9ED5149E61F}" srcOrd="0" destOrd="0" presId="urn:microsoft.com/office/officeart/2005/8/layout/vList2"/>
    <dgm:cxn modelId="{25B33A3E-AF78-426F-82E1-A1B972F8A8A1}" srcId="{21120CC8-C7AE-4AB9-BFED-2021D9DFD136}" destId="{AF7F9852-7F1B-4181-8CF2-D4572A9FFC71}" srcOrd="0" destOrd="0" parTransId="{86523A26-61A8-4E53-B987-817C2073539B}" sibTransId="{2FA3438B-4481-4819-9952-77E4D91829BF}"/>
    <dgm:cxn modelId="{1DFA5162-7B35-4E8F-ABB9-0FBE3D0229A3}" type="presOf" srcId="{F47D8DBA-26D2-4E0D-84B2-5036BED16CE2}" destId="{A4229094-42C2-41D6-8461-CD57727F5F2C}" srcOrd="0" destOrd="1" presId="urn:microsoft.com/office/officeart/2005/8/layout/vList2"/>
    <dgm:cxn modelId="{94C69F4A-69C9-4FDC-B0B6-6BB020677FB6}" srcId="{1DB9C25B-26C7-4510-A35F-D0F6F82E18E9}" destId="{7B0E4BAE-7164-4B15-B0D1-1A38C5A11B35}" srcOrd="0" destOrd="0" parTransId="{CCBB5060-B18D-4B64-8489-A63FF923B5B3}" sibTransId="{DA652B3A-35C3-48CC-92D3-647EBBE77AEB}"/>
    <dgm:cxn modelId="{2263EE4F-7484-41FA-81F8-A5AFFC6D9FEC}" srcId="{6403ED6A-DAAE-496A-B957-53B555468628}" destId="{B7C107BC-7CFA-491A-BC88-671734AC1213}" srcOrd="0" destOrd="0" parTransId="{D475DAFC-976C-403E-97D9-C3EE358DE601}" sibTransId="{28548B56-7945-4CCC-96A2-778BA2CB47DC}"/>
    <dgm:cxn modelId="{4ACC8C50-F609-41E3-A9B7-68D593CA1A2D}" type="presOf" srcId="{6403ED6A-DAAE-496A-B957-53B555468628}" destId="{C7B81913-327C-473F-8DE8-ED897D54903A}" srcOrd="0" destOrd="0" presId="urn:microsoft.com/office/officeart/2005/8/layout/vList2"/>
    <dgm:cxn modelId="{9AF79155-B981-4BE3-964B-EA68432B2167}" type="presOf" srcId="{AF7F9852-7F1B-4181-8CF2-D4572A9FFC71}" destId="{A10E2FFE-459B-42E5-A7A9-E3055B898AB7}" srcOrd="0" destOrd="2" presId="urn:microsoft.com/office/officeart/2005/8/layout/vList2"/>
    <dgm:cxn modelId="{FB580F81-D585-4A37-8A10-5C351A3D3798}" srcId="{5B4CFA00-4D29-4149-BBE6-7D5446F7E230}" destId="{8E2750A6-0B7B-496F-8EC7-2B8845E46BF3}" srcOrd="3" destOrd="0" parTransId="{0C48D5DA-2719-4F80-B9D9-79C0168E716B}" sibTransId="{CF5C7AFA-A714-4B11-8851-D50758A4C370}"/>
    <dgm:cxn modelId="{1EB13E83-9F60-41DE-83B8-A67F2FDC8F1E}" type="presOf" srcId="{1DCBF8E9-43EE-415E-AE71-57EED14BA0D1}" destId="{A10E2FFE-459B-42E5-A7A9-E3055B898AB7}" srcOrd="0" destOrd="3" presId="urn:microsoft.com/office/officeart/2005/8/layout/vList2"/>
    <dgm:cxn modelId="{111565B0-8842-4EBD-B184-4084C468A16A}" srcId="{6403ED6A-DAAE-496A-B957-53B555468628}" destId="{21120CC8-C7AE-4AB9-BFED-2021D9DFD136}" srcOrd="1" destOrd="0" parTransId="{8AE92FA3-E2CD-424C-8875-DB8415DFE9E5}" sibTransId="{DC46768A-3DDF-4448-93FC-E93F086585CC}"/>
    <dgm:cxn modelId="{917693B4-303A-4E62-9682-448668D5D5DA}" type="presOf" srcId="{1DB9C25B-26C7-4510-A35F-D0F6F82E18E9}" destId="{4A9675A9-136D-45D3-8D74-EF0FACF91087}" srcOrd="0" destOrd="0" presId="urn:microsoft.com/office/officeart/2005/8/layout/vList2"/>
    <dgm:cxn modelId="{64B969BE-6B34-4B8E-AB97-0C8649196095}" srcId="{8E2750A6-0B7B-496F-8EC7-2B8845E46BF3}" destId="{B2F544E4-2FEF-4B00-915E-62A30FFA3294}" srcOrd="0" destOrd="0" parTransId="{402E69F9-FD85-4BA9-BD5F-3B17488D6A4A}" sibTransId="{201FC19E-8861-429E-A4E3-FBC0491E7B39}"/>
    <dgm:cxn modelId="{2D64CCC7-F422-452E-BD13-510478D47D91}" srcId="{8E2750A6-0B7B-496F-8EC7-2B8845E46BF3}" destId="{F47D8DBA-26D2-4E0D-84B2-5036BED16CE2}" srcOrd="1" destOrd="0" parTransId="{5322C3BB-5104-490E-9D47-56BC3545C6D7}" sibTransId="{19114572-D700-400E-B232-DAC8394BDFFE}"/>
    <dgm:cxn modelId="{17E954CD-A0FF-4FEF-A020-813F4E63A51B}" type="presOf" srcId="{7B0E4BAE-7164-4B15-B0D1-1A38C5A11B35}" destId="{73753230-3889-4AF4-9A81-90430F5CA69C}" srcOrd="0" destOrd="0" presId="urn:microsoft.com/office/officeart/2005/8/layout/vList2"/>
    <dgm:cxn modelId="{7D5844D8-BEFE-4F6F-93D0-13A6E3D4CB13}" srcId="{5B4CFA00-4D29-4149-BBE6-7D5446F7E230}" destId="{6403ED6A-DAAE-496A-B957-53B555468628}" srcOrd="0" destOrd="0" parTransId="{B8CDA577-E653-4FDE-86C6-F493A286FEF2}" sibTransId="{151251C9-FE8B-49CC-99F1-6C30B29C6727}"/>
    <dgm:cxn modelId="{0B7965DA-49F9-4091-9DA2-3F636D2120B3}" type="presOf" srcId="{B2F544E4-2FEF-4B00-915E-62A30FFA3294}" destId="{A4229094-42C2-41D6-8461-CD57727F5F2C}" srcOrd="0" destOrd="0" presId="urn:microsoft.com/office/officeart/2005/8/layout/vList2"/>
    <dgm:cxn modelId="{4C1AEADA-251A-48C6-A3DD-978A4789354E}" srcId="{5B4CFA00-4D29-4149-BBE6-7D5446F7E230}" destId="{1DB9C25B-26C7-4510-A35F-D0F6F82E18E9}" srcOrd="2" destOrd="0" parTransId="{AC35CE21-BE9F-42FB-9C15-7101B9F423BD}" sibTransId="{3DD9F50E-3A99-4138-97C2-DF1E4287FF1B}"/>
    <dgm:cxn modelId="{B1AA03E8-13ED-4B92-BCBC-291BBCB6382D}" type="presOf" srcId="{B7C107BC-7CFA-491A-BC88-671734AC1213}" destId="{A10E2FFE-459B-42E5-A7A9-E3055B898AB7}" srcOrd="0" destOrd="0" presId="urn:microsoft.com/office/officeart/2005/8/layout/vList2"/>
    <dgm:cxn modelId="{12D26BF1-D76A-4EB2-A976-091CD54EA256}" type="presOf" srcId="{AC72B7BC-66C7-4F93-B385-51316DC2D1F4}" destId="{DA719AFF-298C-4DA0-A06E-9A6CA35B406E}" srcOrd="0" destOrd="0" presId="urn:microsoft.com/office/officeart/2005/8/layout/vList2"/>
    <dgm:cxn modelId="{EC257C1B-584B-4CC2-B76C-22660FE64AE1}" type="presParOf" srcId="{1D1E0D71-5080-4F46-BEA5-F9ED5149E61F}" destId="{C7B81913-327C-473F-8DE8-ED897D54903A}" srcOrd="0" destOrd="0" presId="urn:microsoft.com/office/officeart/2005/8/layout/vList2"/>
    <dgm:cxn modelId="{F098290B-4947-4F0B-9957-77CF36A7371C}" type="presParOf" srcId="{1D1E0D71-5080-4F46-BEA5-F9ED5149E61F}" destId="{A10E2FFE-459B-42E5-A7A9-E3055B898AB7}" srcOrd="1" destOrd="0" presId="urn:microsoft.com/office/officeart/2005/8/layout/vList2"/>
    <dgm:cxn modelId="{234B7102-4D3B-4A37-9DD4-6E75817CAC41}" type="presParOf" srcId="{1D1E0D71-5080-4F46-BEA5-F9ED5149E61F}" destId="{2A9F8490-A388-434D-BF69-2744AD090942}" srcOrd="2" destOrd="0" presId="urn:microsoft.com/office/officeart/2005/8/layout/vList2"/>
    <dgm:cxn modelId="{7B344597-F22D-44C2-81D8-63546C81A7B9}" type="presParOf" srcId="{1D1E0D71-5080-4F46-BEA5-F9ED5149E61F}" destId="{DA719AFF-298C-4DA0-A06E-9A6CA35B406E}" srcOrd="3" destOrd="0" presId="urn:microsoft.com/office/officeart/2005/8/layout/vList2"/>
    <dgm:cxn modelId="{C636F7DC-85D5-489B-BC7E-1D95C2035BEB}" type="presParOf" srcId="{1D1E0D71-5080-4F46-BEA5-F9ED5149E61F}" destId="{4A9675A9-136D-45D3-8D74-EF0FACF91087}" srcOrd="4" destOrd="0" presId="urn:microsoft.com/office/officeart/2005/8/layout/vList2"/>
    <dgm:cxn modelId="{4240ED98-D718-4EC0-BB03-46795A932760}" type="presParOf" srcId="{1D1E0D71-5080-4F46-BEA5-F9ED5149E61F}" destId="{73753230-3889-4AF4-9A81-90430F5CA69C}" srcOrd="5" destOrd="0" presId="urn:microsoft.com/office/officeart/2005/8/layout/vList2"/>
    <dgm:cxn modelId="{8555A338-C75D-4DB0-9FAF-E83D187E6B7F}" type="presParOf" srcId="{1D1E0D71-5080-4F46-BEA5-F9ED5149E61F}" destId="{E14E8D82-1C84-4491-8EAC-52DD46B0F17D}" srcOrd="6" destOrd="0" presId="urn:microsoft.com/office/officeart/2005/8/layout/vList2"/>
    <dgm:cxn modelId="{1903FE96-E7DB-44E8-96AC-45D0924CD6B8}" type="presParOf" srcId="{1D1E0D71-5080-4F46-BEA5-F9ED5149E61F}" destId="{A4229094-42C2-41D6-8461-CD57727F5F2C}" srcOrd="7" destOrd="0" presId="urn:microsoft.com/office/officeart/2005/8/layout/vList2"/>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F77704A-20CE-478A-BF44-2AE73CF36819}"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IN"/>
        </a:p>
      </dgm:t>
    </dgm:pt>
    <dgm:pt modelId="{6C62DB47-1E9A-4000-B33B-3C46970A1854}">
      <dgm:prSet phldrT="[Text]" custT="1"/>
      <dgm:spPr/>
      <dgm:t>
        <a:bodyPr/>
        <a:lstStyle/>
        <a:p>
          <a:r>
            <a:rPr lang="en-US" sz="2000" b="1" dirty="0"/>
            <a:t>Relevant Definitions</a:t>
          </a:r>
          <a:endParaRPr lang="en-IN" sz="4600" b="1" dirty="0"/>
        </a:p>
      </dgm:t>
    </dgm:pt>
    <dgm:pt modelId="{DC2BE36A-1B1E-48F5-8B26-9F52F90D622A}" type="parTrans" cxnId="{A12CDEAC-FD9B-4B19-B5B1-C7FF6C6F8A46}">
      <dgm:prSet/>
      <dgm:spPr/>
      <dgm:t>
        <a:bodyPr/>
        <a:lstStyle/>
        <a:p>
          <a:endParaRPr lang="en-IN"/>
        </a:p>
      </dgm:t>
    </dgm:pt>
    <dgm:pt modelId="{900BC6ED-8E47-425F-8094-CDB5AC6FEB06}" type="sibTrans" cxnId="{A12CDEAC-FD9B-4B19-B5B1-C7FF6C6F8A46}">
      <dgm:prSet/>
      <dgm:spPr/>
      <dgm:t>
        <a:bodyPr/>
        <a:lstStyle/>
        <a:p>
          <a:endParaRPr lang="en-IN"/>
        </a:p>
      </dgm:t>
    </dgm:pt>
    <dgm:pt modelId="{F45AA87B-D69E-40B1-A8EE-0B6258D8757B}">
      <dgm:prSet phldrT="[Text]" custT="1"/>
      <dgm:spPr/>
      <dgm:t>
        <a:bodyPr/>
        <a:lstStyle/>
        <a:p>
          <a:pPr>
            <a:lnSpc>
              <a:spcPct val="150000"/>
            </a:lnSpc>
          </a:pPr>
          <a:r>
            <a:rPr lang="en-US" sz="1600" b="1" dirty="0"/>
            <a:t>E-commerce Export of Goods / Services </a:t>
          </a:r>
          <a:r>
            <a:rPr lang="en-US" sz="1600" dirty="0"/>
            <a:t>: includes selling through the internet on an E-commerce Platform, receiving payments through RBI specified channels</a:t>
          </a:r>
          <a:endParaRPr lang="en-IN" sz="1600" dirty="0"/>
        </a:p>
      </dgm:t>
    </dgm:pt>
    <dgm:pt modelId="{D76A08C7-B85C-4320-A6D0-4CBA00C090A3}" type="parTrans" cxnId="{DB5F0454-B356-4F67-ACF7-5178EDDB5463}">
      <dgm:prSet/>
      <dgm:spPr/>
      <dgm:t>
        <a:bodyPr/>
        <a:lstStyle/>
        <a:p>
          <a:endParaRPr lang="en-IN"/>
        </a:p>
      </dgm:t>
    </dgm:pt>
    <dgm:pt modelId="{50AAC7C4-EB32-49D0-BFE1-9FD9939389B9}" type="sibTrans" cxnId="{DB5F0454-B356-4F67-ACF7-5178EDDB5463}">
      <dgm:prSet/>
      <dgm:spPr/>
      <dgm:t>
        <a:bodyPr/>
        <a:lstStyle/>
        <a:p>
          <a:endParaRPr lang="en-IN"/>
        </a:p>
      </dgm:t>
    </dgm:pt>
    <dgm:pt modelId="{141C4BAE-323B-4AF6-93DB-8B6EEAEAAE54}">
      <dgm:prSet phldrT="[Text]" custT="1"/>
      <dgm:spPr/>
      <dgm:t>
        <a:bodyPr/>
        <a:lstStyle/>
        <a:p>
          <a:pPr>
            <a:lnSpc>
              <a:spcPct val="150000"/>
            </a:lnSpc>
          </a:pPr>
          <a:r>
            <a:rPr lang="en-US" sz="1600" b="1" dirty="0"/>
            <a:t>E Commerce Platform</a:t>
          </a:r>
          <a:r>
            <a:rPr lang="en-US" sz="1600" dirty="0"/>
            <a:t> : Electronic platform including web portal to enable buying and selling</a:t>
          </a:r>
          <a:endParaRPr lang="en-IN" sz="1600" dirty="0"/>
        </a:p>
      </dgm:t>
    </dgm:pt>
    <dgm:pt modelId="{B9BD641C-9EEE-4EF1-B2F6-3A224B958405}" type="parTrans" cxnId="{5474BF5D-3345-4875-B35D-E5971F8592BB}">
      <dgm:prSet/>
      <dgm:spPr/>
      <dgm:t>
        <a:bodyPr/>
        <a:lstStyle/>
        <a:p>
          <a:endParaRPr lang="en-IN"/>
        </a:p>
      </dgm:t>
    </dgm:pt>
    <dgm:pt modelId="{D64B0786-7DBA-4347-9ABA-78B768DF94CB}" type="sibTrans" cxnId="{5474BF5D-3345-4875-B35D-E5971F8592BB}">
      <dgm:prSet/>
      <dgm:spPr/>
      <dgm:t>
        <a:bodyPr/>
        <a:lstStyle/>
        <a:p>
          <a:endParaRPr lang="en-IN"/>
        </a:p>
      </dgm:t>
    </dgm:pt>
    <dgm:pt modelId="{0559AF8E-2B17-419D-8234-E43D2DB88A62}">
      <dgm:prSet phldrT="[Text]" custT="1"/>
      <dgm:spPr>
        <a:solidFill>
          <a:srgbClr val="5B9BD5">
            <a:hueOff val="0"/>
            <a:satOff val="0"/>
            <a:lumOff val="0"/>
            <a:alphaOff val="0"/>
          </a:srgbClr>
        </a:solidFill>
        <a:ln w="12700" cap="flat" cmpd="sng" algn="ctr">
          <a:solidFill>
            <a:prstClr val="white">
              <a:hueOff val="0"/>
              <a:satOff val="0"/>
              <a:lumOff val="0"/>
              <a:alphaOff val="0"/>
            </a:prstClr>
          </a:solidFill>
          <a:prstDash val="solid"/>
          <a:miter lim="800000"/>
        </a:ln>
        <a:effectLst/>
      </dgm:spPr>
      <dgm:t>
        <a:bodyPr spcFirstLastPara="0" vert="horz" wrap="square" lIns="76200" tIns="38100" rIns="76200" bIns="38100" numCol="1" spcCol="1270" anchor="ctr" anchorCtr="0"/>
        <a:lstStyle/>
        <a:p>
          <a:pPr marL="0" lvl="0" indent="0" algn="ctr" defTabSz="889000">
            <a:lnSpc>
              <a:spcPct val="90000"/>
            </a:lnSpc>
            <a:spcBef>
              <a:spcPct val="0"/>
            </a:spcBef>
            <a:spcAft>
              <a:spcPct val="35000"/>
            </a:spcAft>
            <a:buNone/>
          </a:pPr>
          <a:r>
            <a:rPr lang="en-US" sz="2000" b="1" kern="1200" dirty="0">
              <a:solidFill>
                <a:prstClr val="white"/>
              </a:solidFill>
              <a:latin typeface="Calibri"/>
              <a:ea typeface="+mn-ea"/>
              <a:cs typeface="+mn-cs"/>
            </a:rPr>
            <a:t>Transactions through Courier</a:t>
          </a:r>
          <a:endParaRPr lang="en-IN" sz="2000" b="1" kern="1200" dirty="0">
            <a:solidFill>
              <a:prstClr val="white"/>
            </a:solidFill>
            <a:latin typeface="Calibri"/>
            <a:ea typeface="+mn-ea"/>
            <a:cs typeface="+mn-cs"/>
          </a:endParaRPr>
        </a:p>
      </dgm:t>
    </dgm:pt>
    <dgm:pt modelId="{0DF8F925-88BB-4851-A02E-89FFCC0A8D6B}" type="parTrans" cxnId="{975B8EB9-841D-4336-AF55-FF656E967A68}">
      <dgm:prSet/>
      <dgm:spPr/>
      <dgm:t>
        <a:bodyPr/>
        <a:lstStyle/>
        <a:p>
          <a:endParaRPr lang="en-IN"/>
        </a:p>
      </dgm:t>
    </dgm:pt>
    <dgm:pt modelId="{BD4B09FD-D469-41D2-821B-0BEEDA876835}" type="sibTrans" cxnId="{975B8EB9-841D-4336-AF55-FF656E967A68}">
      <dgm:prSet/>
      <dgm:spPr/>
      <dgm:t>
        <a:bodyPr/>
        <a:lstStyle/>
        <a:p>
          <a:endParaRPr lang="en-IN"/>
        </a:p>
      </dgm:t>
    </dgm:pt>
    <dgm:pt modelId="{5C357ECF-5DC8-4300-8912-9411A750E5EB}">
      <dgm:prSet phldrT="[Text]" custT="1"/>
      <dgm:spPr/>
      <dgm:t>
        <a:bodyPr/>
        <a:lstStyle/>
        <a:p>
          <a:pPr>
            <a:lnSpc>
              <a:spcPct val="150000"/>
            </a:lnSpc>
          </a:pPr>
          <a:r>
            <a:rPr lang="en-US" sz="1600" dirty="0"/>
            <a:t>Exports through a registered courier service / foreign post office is regulated;</a:t>
          </a:r>
          <a:endParaRPr lang="en-IN" sz="1600" dirty="0"/>
        </a:p>
      </dgm:t>
    </dgm:pt>
    <dgm:pt modelId="{88D6C875-A0BE-4C7F-B161-8716894E518D}" type="parTrans" cxnId="{A49D7CCB-BC22-43D5-A754-5F6E226419DF}">
      <dgm:prSet/>
      <dgm:spPr/>
      <dgm:t>
        <a:bodyPr/>
        <a:lstStyle/>
        <a:p>
          <a:endParaRPr lang="en-IN"/>
        </a:p>
      </dgm:t>
    </dgm:pt>
    <dgm:pt modelId="{8D3AC2AA-2967-4545-AF6A-1F8DE4FF752A}" type="sibTrans" cxnId="{A49D7CCB-BC22-43D5-A754-5F6E226419DF}">
      <dgm:prSet/>
      <dgm:spPr/>
      <dgm:t>
        <a:bodyPr/>
        <a:lstStyle/>
        <a:p>
          <a:endParaRPr lang="en-IN"/>
        </a:p>
      </dgm:t>
    </dgm:pt>
    <dgm:pt modelId="{747A79CD-D0A7-40F5-84E0-A6005FC7D4C6}">
      <dgm:prSet phldrT="[Text]" custT="1"/>
      <dgm:spPr/>
      <dgm:t>
        <a:bodyPr/>
        <a:lstStyle/>
        <a:p>
          <a:pPr>
            <a:lnSpc>
              <a:spcPct val="150000"/>
            </a:lnSpc>
          </a:pPr>
          <a:r>
            <a:rPr lang="en-US" sz="1600" b="1" dirty="0"/>
            <a:t>E Commerce Export Logistic Provider </a:t>
          </a:r>
          <a:r>
            <a:rPr lang="en-US" sz="1600" dirty="0"/>
            <a:t>: Service provider providing logistics towards Export of Goods and Services for E-Commerce</a:t>
          </a:r>
          <a:r>
            <a:rPr lang="en-US" sz="2000" dirty="0"/>
            <a:t> </a:t>
          </a:r>
          <a:endParaRPr lang="en-IN" sz="2000" dirty="0"/>
        </a:p>
      </dgm:t>
    </dgm:pt>
    <dgm:pt modelId="{4E6F8FCF-F24C-4AB0-8B2E-FD56A059FA70}" type="parTrans" cxnId="{91A4EC14-0EE1-417D-8F08-41470C6E243A}">
      <dgm:prSet/>
      <dgm:spPr/>
      <dgm:t>
        <a:bodyPr/>
        <a:lstStyle/>
        <a:p>
          <a:endParaRPr lang="en-IN"/>
        </a:p>
      </dgm:t>
    </dgm:pt>
    <dgm:pt modelId="{98D7DA20-D651-4E72-AEF6-49C275060487}" type="sibTrans" cxnId="{91A4EC14-0EE1-417D-8F08-41470C6E243A}">
      <dgm:prSet/>
      <dgm:spPr/>
      <dgm:t>
        <a:bodyPr/>
        <a:lstStyle/>
        <a:p>
          <a:endParaRPr lang="en-IN"/>
        </a:p>
      </dgm:t>
    </dgm:pt>
    <dgm:pt modelId="{03E74370-8978-41B9-B0A6-9925C5963CB8}">
      <dgm:prSet phldrT="[Text]" custT="1"/>
      <dgm:spPr/>
      <dgm:t>
        <a:bodyPr/>
        <a:lstStyle/>
        <a:p>
          <a:pPr>
            <a:lnSpc>
              <a:spcPct val="150000"/>
            </a:lnSpc>
          </a:pPr>
          <a:r>
            <a:rPr lang="en-US" sz="1600" dirty="0"/>
            <a:t>Monitory Limit for Export through Courier enhanced from INR 0.5 </a:t>
          </a:r>
          <a:r>
            <a:rPr lang="en-US" sz="1600" dirty="0" err="1"/>
            <a:t>mn</a:t>
          </a:r>
          <a:r>
            <a:rPr lang="en-US" sz="1600" dirty="0"/>
            <a:t> to INR 1 </a:t>
          </a:r>
          <a:r>
            <a:rPr lang="en-US" sz="1600" dirty="0" err="1"/>
            <a:t>mn</a:t>
          </a:r>
          <a:r>
            <a:rPr lang="en-US" sz="1600" dirty="0"/>
            <a:t>.</a:t>
          </a:r>
          <a:endParaRPr lang="en-IN" sz="1600" dirty="0"/>
        </a:p>
      </dgm:t>
    </dgm:pt>
    <dgm:pt modelId="{E9A2DEE4-35F3-4123-B5CD-46289F861D8E}" type="parTrans" cxnId="{59B020CD-7F43-4D57-8BC5-064E1302BE68}">
      <dgm:prSet/>
      <dgm:spPr/>
      <dgm:t>
        <a:bodyPr/>
        <a:lstStyle/>
        <a:p>
          <a:endParaRPr lang="en-IN"/>
        </a:p>
      </dgm:t>
    </dgm:pt>
    <dgm:pt modelId="{937A53BB-438A-4C2B-9C82-865C55EB5FDA}" type="sibTrans" cxnId="{59B020CD-7F43-4D57-8BC5-064E1302BE68}">
      <dgm:prSet/>
      <dgm:spPr/>
      <dgm:t>
        <a:bodyPr/>
        <a:lstStyle/>
        <a:p>
          <a:endParaRPr lang="en-IN"/>
        </a:p>
      </dgm:t>
    </dgm:pt>
    <dgm:pt modelId="{19B2AFB2-B942-41B6-A8C9-D7FEF36FEDFB}">
      <dgm:prSet phldrT="[Text]" custT="1"/>
      <dgm:spPr/>
      <dgm:t>
        <a:bodyPr/>
        <a:lstStyle/>
        <a:p>
          <a:pPr>
            <a:lnSpc>
              <a:spcPct val="150000"/>
            </a:lnSpc>
          </a:pPr>
          <a:r>
            <a:rPr lang="en-US" sz="2000" b="1" dirty="0"/>
            <a:t>E-Commerce Export Hubs (ECEH)</a:t>
          </a:r>
        </a:p>
      </dgm:t>
    </dgm:pt>
    <dgm:pt modelId="{A77D5750-3622-4FD0-AD46-38028567722C}" type="parTrans" cxnId="{48DB1698-2D30-429A-AB1C-755C01790037}">
      <dgm:prSet/>
      <dgm:spPr/>
      <dgm:t>
        <a:bodyPr/>
        <a:lstStyle/>
        <a:p>
          <a:endParaRPr lang="en-IN"/>
        </a:p>
      </dgm:t>
    </dgm:pt>
    <dgm:pt modelId="{79A04CD5-E933-4DDC-8C3D-51020638AEC1}" type="sibTrans" cxnId="{48DB1698-2D30-429A-AB1C-755C01790037}">
      <dgm:prSet/>
      <dgm:spPr/>
      <dgm:t>
        <a:bodyPr/>
        <a:lstStyle/>
        <a:p>
          <a:endParaRPr lang="en-IN"/>
        </a:p>
      </dgm:t>
    </dgm:pt>
    <dgm:pt modelId="{655FD137-9220-40A0-AAB1-C28004138F21}">
      <dgm:prSet phldrT="[Text]" custT="1"/>
      <dgm:spPr/>
      <dgm:t>
        <a:bodyPr/>
        <a:lstStyle/>
        <a:p>
          <a:pPr>
            <a:lnSpc>
              <a:spcPct val="150000"/>
            </a:lnSpc>
          </a:pPr>
          <a:r>
            <a:rPr lang="en-US" sz="1600" b="0" dirty="0"/>
            <a:t>Infrastructure through PPP;</a:t>
          </a:r>
        </a:p>
      </dgm:t>
    </dgm:pt>
    <dgm:pt modelId="{223FD382-B6AC-4AC0-95B7-4D1FEDACE9E7}" type="parTrans" cxnId="{D3E484E1-375C-4E09-BFE8-34FEDFD783E2}">
      <dgm:prSet/>
      <dgm:spPr/>
      <dgm:t>
        <a:bodyPr/>
        <a:lstStyle/>
        <a:p>
          <a:endParaRPr lang="en-IN"/>
        </a:p>
      </dgm:t>
    </dgm:pt>
    <dgm:pt modelId="{7FC6CD06-37AD-4350-B8B0-18798E0593C2}" type="sibTrans" cxnId="{D3E484E1-375C-4E09-BFE8-34FEDFD783E2}">
      <dgm:prSet/>
      <dgm:spPr/>
      <dgm:t>
        <a:bodyPr/>
        <a:lstStyle/>
        <a:p>
          <a:endParaRPr lang="en-IN"/>
        </a:p>
      </dgm:t>
    </dgm:pt>
    <dgm:pt modelId="{27C6DB8E-03B1-4ED9-ABF6-62F61652E5EB}">
      <dgm:prSet phldrT="[Text]" custT="1"/>
      <dgm:spPr/>
      <dgm:t>
        <a:bodyPr/>
        <a:lstStyle/>
        <a:p>
          <a:pPr>
            <a:lnSpc>
              <a:spcPct val="150000"/>
            </a:lnSpc>
          </a:pPr>
          <a:r>
            <a:rPr lang="en-US" sz="1600" b="0" dirty="0"/>
            <a:t>Proposals for setting up of ECEH to specific committee of DGFT. DGFT May specify specific products / services not eligible for ECEH</a:t>
          </a:r>
        </a:p>
      </dgm:t>
    </dgm:pt>
    <dgm:pt modelId="{17706EB1-53DD-47A1-A9E6-0188EE720968}" type="parTrans" cxnId="{A455ADAF-C4DC-45CA-AB60-68D09DE2F0F5}">
      <dgm:prSet/>
      <dgm:spPr/>
      <dgm:t>
        <a:bodyPr/>
        <a:lstStyle/>
        <a:p>
          <a:endParaRPr lang="en-IN"/>
        </a:p>
      </dgm:t>
    </dgm:pt>
    <dgm:pt modelId="{90AAAD61-3AEE-4F0B-8107-E94E4A6A3552}" type="sibTrans" cxnId="{A455ADAF-C4DC-45CA-AB60-68D09DE2F0F5}">
      <dgm:prSet/>
      <dgm:spPr/>
      <dgm:t>
        <a:bodyPr/>
        <a:lstStyle/>
        <a:p>
          <a:endParaRPr lang="en-IN"/>
        </a:p>
      </dgm:t>
    </dgm:pt>
    <dgm:pt modelId="{F9A8B10D-E191-4776-8833-2A13C7EA731E}">
      <dgm:prSet phldrT="[Text]" custT="1"/>
      <dgm:spPr/>
      <dgm:t>
        <a:bodyPr/>
        <a:lstStyle/>
        <a:p>
          <a:pPr>
            <a:lnSpc>
              <a:spcPct val="150000"/>
            </a:lnSpc>
          </a:pPr>
          <a:r>
            <a:rPr lang="en-US" sz="1600" b="0" dirty="0"/>
            <a:t>Financial Assistant may also be provided</a:t>
          </a:r>
        </a:p>
      </dgm:t>
    </dgm:pt>
    <dgm:pt modelId="{41677EC6-D1EB-48EE-95AB-316AF5332B69}" type="parTrans" cxnId="{60A20904-FEAD-4598-9BDD-CB459C912BC1}">
      <dgm:prSet/>
      <dgm:spPr/>
      <dgm:t>
        <a:bodyPr/>
        <a:lstStyle/>
        <a:p>
          <a:endParaRPr lang="en-IN"/>
        </a:p>
      </dgm:t>
    </dgm:pt>
    <dgm:pt modelId="{0B535920-BB25-43C3-A107-4EE85A9DF286}" type="sibTrans" cxnId="{60A20904-FEAD-4598-9BDD-CB459C912BC1}">
      <dgm:prSet/>
      <dgm:spPr/>
      <dgm:t>
        <a:bodyPr/>
        <a:lstStyle/>
        <a:p>
          <a:endParaRPr lang="en-IN"/>
        </a:p>
      </dgm:t>
    </dgm:pt>
    <dgm:pt modelId="{B5F95C56-CA1A-405C-8236-EBA4BBB4E2E6}">
      <dgm:prSet phldrT="[Text]" custT="1"/>
      <dgm:spPr/>
      <dgm:t>
        <a:bodyPr/>
        <a:lstStyle/>
        <a:p>
          <a:pPr>
            <a:lnSpc>
              <a:spcPct val="150000"/>
            </a:lnSpc>
          </a:pPr>
          <a:r>
            <a:rPr lang="en-US" sz="2000" b="1" dirty="0"/>
            <a:t>Promotion through Postal Rout</a:t>
          </a:r>
        </a:p>
      </dgm:t>
    </dgm:pt>
    <dgm:pt modelId="{0F4A6C83-7BC6-4994-B532-1DBBC51F57D4}" type="parTrans" cxnId="{ABA5BDC3-2B80-4C6F-B587-5723991961AF}">
      <dgm:prSet/>
      <dgm:spPr/>
      <dgm:t>
        <a:bodyPr/>
        <a:lstStyle/>
        <a:p>
          <a:endParaRPr lang="en-IN"/>
        </a:p>
      </dgm:t>
    </dgm:pt>
    <dgm:pt modelId="{F8728E11-797C-481A-809D-9A5E02C9C130}" type="sibTrans" cxnId="{ABA5BDC3-2B80-4C6F-B587-5723991961AF}">
      <dgm:prSet/>
      <dgm:spPr/>
      <dgm:t>
        <a:bodyPr/>
        <a:lstStyle/>
        <a:p>
          <a:endParaRPr lang="en-IN"/>
        </a:p>
      </dgm:t>
    </dgm:pt>
    <dgm:pt modelId="{DB84BB35-1555-4448-8DFD-D7EDEEC8954E}">
      <dgm:prSet phldrT="[Text]" custT="1"/>
      <dgm:spPr/>
      <dgm:t>
        <a:bodyPr/>
        <a:lstStyle/>
        <a:p>
          <a:pPr>
            <a:lnSpc>
              <a:spcPct val="150000"/>
            </a:lnSpc>
          </a:pPr>
          <a:r>
            <a:rPr lang="en-US" sz="1600" b="0" dirty="0"/>
            <a:t>Dak </a:t>
          </a:r>
          <a:r>
            <a:rPr lang="en-US" sz="1600" b="0" dirty="0" err="1"/>
            <a:t>Ghar</a:t>
          </a:r>
          <a:r>
            <a:rPr lang="en-US" sz="1600" b="0" dirty="0"/>
            <a:t> </a:t>
          </a:r>
          <a:r>
            <a:rPr lang="en-US" sz="1600" b="0" dirty="0" err="1"/>
            <a:t>Niryat</a:t>
          </a:r>
          <a:r>
            <a:rPr lang="en-US" sz="1600" b="0" dirty="0"/>
            <a:t> </a:t>
          </a:r>
          <a:r>
            <a:rPr lang="en-US" sz="1600" b="0" dirty="0" err="1"/>
            <a:t>Kendras</a:t>
          </a:r>
          <a:r>
            <a:rPr lang="en-US" sz="1600" b="0" dirty="0"/>
            <a:t> to be operational to work in hub-and-spoke model with Foreign Post Offices</a:t>
          </a:r>
        </a:p>
      </dgm:t>
    </dgm:pt>
    <dgm:pt modelId="{31D1622A-D47F-4431-9A1E-147CDB395CC8}" type="parTrans" cxnId="{301E4D75-3430-4DD5-A586-2FF038C271FD}">
      <dgm:prSet/>
      <dgm:spPr/>
      <dgm:t>
        <a:bodyPr/>
        <a:lstStyle/>
        <a:p>
          <a:endParaRPr lang="en-IN"/>
        </a:p>
      </dgm:t>
    </dgm:pt>
    <dgm:pt modelId="{B8FDD9C0-8476-43FF-B17D-DA99AA6F6979}" type="sibTrans" cxnId="{301E4D75-3430-4DD5-A586-2FF038C271FD}">
      <dgm:prSet/>
      <dgm:spPr/>
      <dgm:t>
        <a:bodyPr/>
        <a:lstStyle/>
        <a:p>
          <a:endParaRPr lang="en-IN"/>
        </a:p>
      </dgm:t>
    </dgm:pt>
    <dgm:pt modelId="{067EAF23-CDE8-466F-BFB1-9234463FB433}" type="pres">
      <dgm:prSet presAssocID="{FF77704A-20CE-478A-BF44-2AE73CF36819}" presName="Name0" presStyleCnt="0">
        <dgm:presLayoutVars>
          <dgm:dir/>
          <dgm:animLvl val="lvl"/>
          <dgm:resizeHandles/>
        </dgm:presLayoutVars>
      </dgm:prSet>
      <dgm:spPr/>
    </dgm:pt>
    <dgm:pt modelId="{B6F8AC2B-F1DC-4216-B37E-B585140D0D69}" type="pres">
      <dgm:prSet presAssocID="{6C62DB47-1E9A-4000-B33B-3C46970A1854}" presName="linNode" presStyleCnt="0"/>
      <dgm:spPr/>
    </dgm:pt>
    <dgm:pt modelId="{71CBE65E-EED2-4E10-8460-A1F6F8C7B356}" type="pres">
      <dgm:prSet presAssocID="{6C62DB47-1E9A-4000-B33B-3C46970A1854}" presName="parentShp" presStyleLbl="node1" presStyleIdx="0" presStyleCnt="4" custScaleX="50362" custScaleY="64452" custLinFactNeighborX="-84" custLinFactNeighborY="14227">
        <dgm:presLayoutVars>
          <dgm:bulletEnabled val="1"/>
        </dgm:presLayoutVars>
      </dgm:prSet>
      <dgm:spPr/>
    </dgm:pt>
    <dgm:pt modelId="{A9DBACFC-0E2C-4915-970B-8FF6D3D75DDA}" type="pres">
      <dgm:prSet presAssocID="{6C62DB47-1E9A-4000-B33B-3C46970A1854}" presName="childShp" presStyleLbl="bgAccFollowNode1" presStyleIdx="0" presStyleCnt="4" custScaleX="144554" custScaleY="114546" custLinFactNeighborX="127" custLinFactNeighborY="19880">
        <dgm:presLayoutVars>
          <dgm:bulletEnabled val="1"/>
        </dgm:presLayoutVars>
      </dgm:prSet>
      <dgm:spPr>
        <a:prstGeom prst="roundRect">
          <a:avLst/>
        </a:prstGeom>
      </dgm:spPr>
    </dgm:pt>
    <dgm:pt modelId="{785BC1E3-A229-4523-A19C-E6BAEC83D45C}" type="pres">
      <dgm:prSet presAssocID="{900BC6ED-8E47-425F-8094-CDB5AC6FEB06}" presName="spacing" presStyleCnt="0"/>
      <dgm:spPr/>
    </dgm:pt>
    <dgm:pt modelId="{B4233DDF-3895-4C50-B232-5F203D59C09D}" type="pres">
      <dgm:prSet presAssocID="{0559AF8E-2B17-419D-8234-E43D2DB88A62}" presName="linNode" presStyleCnt="0"/>
      <dgm:spPr/>
    </dgm:pt>
    <dgm:pt modelId="{45C99149-B70F-4412-A5AD-53DA77C3023A}" type="pres">
      <dgm:prSet presAssocID="{0559AF8E-2B17-419D-8234-E43D2DB88A62}" presName="parentShp" presStyleLbl="node1" presStyleIdx="1" presStyleCnt="4" custScaleX="45990" custScaleY="41304" custLinFactNeighborX="-763" custLinFactNeighborY="12899">
        <dgm:presLayoutVars>
          <dgm:bulletEnabled val="1"/>
        </dgm:presLayoutVars>
      </dgm:prSet>
      <dgm:spPr>
        <a:xfrm>
          <a:off x="639951" y="3452535"/>
          <a:ext cx="3079439" cy="1963208"/>
        </a:xfrm>
        <a:prstGeom prst="roundRect">
          <a:avLst/>
        </a:prstGeom>
      </dgm:spPr>
    </dgm:pt>
    <dgm:pt modelId="{ABF439B1-A542-4E1F-A4B9-4BEF931C92F1}" type="pres">
      <dgm:prSet presAssocID="{0559AF8E-2B17-419D-8234-E43D2DB88A62}" presName="childShp" presStyleLbl="bgAccFollowNode1" presStyleIdx="1" presStyleCnt="4" custScaleX="134375" custScaleY="44655" custLinFactNeighborX="-320" custLinFactNeighborY="13982">
        <dgm:presLayoutVars>
          <dgm:bulletEnabled val="1"/>
        </dgm:presLayoutVars>
      </dgm:prSet>
      <dgm:spPr>
        <a:prstGeom prst="roundRect">
          <a:avLst/>
        </a:prstGeom>
      </dgm:spPr>
    </dgm:pt>
    <dgm:pt modelId="{0E4A09A4-A2E4-4AB0-A267-DDE0B79C24B7}" type="pres">
      <dgm:prSet presAssocID="{BD4B09FD-D469-41D2-821B-0BEEDA876835}" presName="spacing" presStyleCnt="0"/>
      <dgm:spPr/>
    </dgm:pt>
    <dgm:pt modelId="{E64AC719-ABBE-41A6-BAEB-4B20186B3516}" type="pres">
      <dgm:prSet presAssocID="{19B2AFB2-B942-41B6-A8C9-D7FEF36FEDFB}" presName="linNode" presStyleCnt="0"/>
      <dgm:spPr/>
    </dgm:pt>
    <dgm:pt modelId="{0B97CCE9-D3C7-48E3-8F60-F9ED4D090717}" type="pres">
      <dgm:prSet presAssocID="{19B2AFB2-B942-41B6-A8C9-D7FEF36FEDFB}" presName="parentShp" presStyleLbl="node1" presStyleIdx="2" presStyleCnt="4" custScaleX="53703" custScaleY="76564" custLinFactNeighborX="-91" custLinFactNeighborY="7550">
        <dgm:presLayoutVars>
          <dgm:bulletEnabled val="1"/>
        </dgm:presLayoutVars>
      </dgm:prSet>
      <dgm:spPr/>
    </dgm:pt>
    <dgm:pt modelId="{28A2D3D5-D043-4D8A-B2DF-093EC9DF493A}" type="pres">
      <dgm:prSet presAssocID="{19B2AFB2-B942-41B6-A8C9-D7FEF36FEDFB}" presName="childShp" presStyleLbl="bgAccFollowNode1" presStyleIdx="2" presStyleCnt="4" custScaleX="150334" custScaleY="83676" custLinFactNeighborX="136" custLinFactNeighborY="7919">
        <dgm:presLayoutVars>
          <dgm:bulletEnabled val="1"/>
        </dgm:presLayoutVars>
      </dgm:prSet>
      <dgm:spPr>
        <a:prstGeom prst="roundRect">
          <a:avLst/>
        </a:prstGeom>
      </dgm:spPr>
    </dgm:pt>
    <dgm:pt modelId="{3FE6D166-4063-4FEE-9B5A-2002C8A89821}" type="pres">
      <dgm:prSet presAssocID="{79A04CD5-E933-4DDC-8C3D-51020638AEC1}" presName="spacing" presStyleCnt="0"/>
      <dgm:spPr/>
    </dgm:pt>
    <dgm:pt modelId="{1CB1EBC1-25E6-47C7-B922-6C1D9DC3AB3B}" type="pres">
      <dgm:prSet presAssocID="{B5F95C56-CA1A-405C-8236-EBA4BBB4E2E6}" presName="linNode" presStyleCnt="0"/>
      <dgm:spPr/>
    </dgm:pt>
    <dgm:pt modelId="{4C57AA2D-5021-4F5B-ACFD-A551C9C6F14A}" type="pres">
      <dgm:prSet presAssocID="{B5F95C56-CA1A-405C-8236-EBA4BBB4E2E6}" presName="parentShp" presStyleLbl="node1" presStyleIdx="3" presStyleCnt="4" custScaleX="46385" custScaleY="65663" custLinFactNeighborX="-53008">
        <dgm:presLayoutVars>
          <dgm:bulletEnabled val="1"/>
        </dgm:presLayoutVars>
      </dgm:prSet>
      <dgm:spPr/>
    </dgm:pt>
    <dgm:pt modelId="{5BC06B35-B27B-4969-A3D2-62FAAC4905EE}" type="pres">
      <dgm:prSet presAssocID="{B5F95C56-CA1A-405C-8236-EBA4BBB4E2E6}" presName="childShp" presStyleLbl="bgAccFollowNode1" presStyleIdx="3" presStyleCnt="4" custScaleX="136097" custScaleY="27404">
        <dgm:presLayoutVars>
          <dgm:bulletEnabled val="1"/>
        </dgm:presLayoutVars>
      </dgm:prSet>
      <dgm:spPr>
        <a:prstGeom prst="roundRect">
          <a:avLst/>
        </a:prstGeom>
      </dgm:spPr>
    </dgm:pt>
  </dgm:ptLst>
  <dgm:cxnLst>
    <dgm:cxn modelId="{60A20904-FEAD-4598-9BDD-CB459C912BC1}" srcId="{19B2AFB2-B942-41B6-A8C9-D7FEF36FEDFB}" destId="{F9A8B10D-E191-4776-8833-2A13C7EA731E}" srcOrd="2" destOrd="0" parTransId="{41677EC6-D1EB-48EE-95AB-316AF5332B69}" sibTransId="{0B535920-BB25-43C3-A107-4EE85A9DF286}"/>
    <dgm:cxn modelId="{72189814-EA27-4B67-A045-D612EFC2B5B1}" type="presOf" srcId="{19B2AFB2-B942-41B6-A8C9-D7FEF36FEDFB}" destId="{0B97CCE9-D3C7-48E3-8F60-F9ED4D090717}" srcOrd="0" destOrd="0" presId="urn:microsoft.com/office/officeart/2005/8/layout/vList6"/>
    <dgm:cxn modelId="{91A4EC14-0EE1-417D-8F08-41470C6E243A}" srcId="{6C62DB47-1E9A-4000-B33B-3C46970A1854}" destId="{747A79CD-D0A7-40F5-84E0-A6005FC7D4C6}" srcOrd="2" destOrd="0" parTransId="{4E6F8FCF-F24C-4AB0-8B2E-FD56A059FA70}" sibTransId="{98D7DA20-D651-4E72-AEF6-49C275060487}"/>
    <dgm:cxn modelId="{E9300121-D0A3-465A-B224-381F51DD898D}" type="presOf" srcId="{747A79CD-D0A7-40F5-84E0-A6005FC7D4C6}" destId="{A9DBACFC-0E2C-4915-970B-8FF6D3D75DDA}" srcOrd="0" destOrd="2" presId="urn:microsoft.com/office/officeart/2005/8/layout/vList6"/>
    <dgm:cxn modelId="{3D0CA521-E437-4356-9DB0-D6B86A287F40}" type="presOf" srcId="{655FD137-9220-40A0-AAB1-C28004138F21}" destId="{28A2D3D5-D043-4D8A-B2DF-093EC9DF493A}" srcOrd="0" destOrd="0" presId="urn:microsoft.com/office/officeart/2005/8/layout/vList6"/>
    <dgm:cxn modelId="{CA144131-2023-4D3A-A6FF-E64AB0BC8E8F}" type="presOf" srcId="{F45AA87B-D69E-40B1-A8EE-0B6258D8757B}" destId="{A9DBACFC-0E2C-4915-970B-8FF6D3D75DDA}" srcOrd="0" destOrd="0" presId="urn:microsoft.com/office/officeart/2005/8/layout/vList6"/>
    <dgm:cxn modelId="{5474BF5D-3345-4875-B35D-E5971F8592BB}" srcId="{6C62DB47-1E9A-4000-B33B-3C46970A1854}" destId="{141C4BAE-323B-4AF6-93DB-8B6EEAEAAE54}" srcOrd="1" destOrd="0" parTransId="{B9BD641C-9EEE-4EF1-B2F6-3A224B958405}" sibTransId="{D64B0786-7DBA-4347-9ABA-78B768DF94CB}"/>
    <dgm:cxn modelId="{37831544-1388-45AA-AD2F-8F67261DDCAA}" type="presOf" srcId="{FF77704A-20CE-478A-BF44-2AE73CF36819}" destId="{067EAF23-CDE8-466F-BFB1-9234463FB433}" srcOrd="0" destOrd="0" presId="urn:microsoft.com/office/officeart/2005/8/layout/vList6"/>
    <dgm:cxn modelId="{B26B5B45-3AEE-44AE-B3FF-FBB82BEFCF9A}" type="presOf" srcId="{B5F95C56-CA1A-405C-8236-EBA4BBB4E2E6}" destId="{4C57AA2D-5021-4F5B-ACFD-A551C9C6F14A}" srcOrd="0" destOrd="0" presId="urn:microsoft.com/office/officeart/2005/8/layout/vList6"/>
    <dgm:cxn modelId="{86BC566A-95EF-4AFA-9585-72E192062BAA}" type="presOf" srcId="{DB84BB35-1555-4448-8DFD-D7EDEEC8954E}" destId="{5BC06B35-B27B-4969-A3D2-62FAAC4905EE}" srcOrd="0" destOrd="0" presId="urn:microsoft.com/office/officeart/2005/8/layout/vList6"/>
    <dgm:cxn modelId="{DB5F0454-B356-4F67-ACF7-5178EDDB5463}" srcId="{6C62DB47-1E9A-4000-B33B-3C46970A1854}" destId="{F45AA87B-D69E-40B1-A8EE-0B6258D8757B}" srcOrd="0" destOrd="0" parTransId="{D76A08C7-B85C-4320-A6D0-4CBA00C090A3}" sibTransId="{50AAC7C4-EB32-49D0-BFE1-9FD9939389B9}"/>
    <dgm:cxn modelId="{301E4D75-3430-4DD5-A586-2FF038C271FD}" srcId="{B5F95C56-CA1A-405C-8236-EBA4BBB4E2E6}" destId="{DB84BB35-1555-4448-8DFD-D7EDEEC8954E}" srcOrd="0" destOrd="0" parTransId="{31D1622A-D47F-4431-9A1E-147CDB395CC8}" sibTransId="{B8FDD9C0-8476-43FF-B17D-DA99AA6F6979}"/>
    <dgm:cxn modelId="{896F2857-EC53-4D0E-865C-63E324AFE35C}" type="presOf" srcId="{03E74370-8978-41B9-B0A6-9925C5963CB8}" destId="{ABF439B1-A542-4E1F-A4B9-4BEF931C92F1}" srcOrd="0" destOrd="1" presId="urn:microsoft.com/office/officeart/2005/8/layout/vList6"/>
    <dgm:cxn modelId="{97B61085-BA06-4D5C-8EB4-FBBA3454A2D4}" type="presOf" srcId="{F9A8B10D-E191-4776-8833-2A13C7EA731E}" destId="{28A2D3D5-D043-4D8A-B2DF-093EC9DF493A}" srcOrd="0" destOrd="2" presId="urn:microsoft.com/office/officeart/2005/8/layout/vList6"/>
    <dgm:cxn modelId="{48DB1698-2D30-429A-AB1C-755C01790037}" srcId="{FF77704A-20CE-478A-BF44-2AE73CF36819}" destId="{19B2AFB2-B942-41B6-A8C9-D7FEF36FEDFB}" srcOrd="2" destOrd="0" parTransId="{A77D5750-3622-4FD0-AD46-38028567722C}" sibTransId="{79A04CD5-E933-4DDC-8C3D-51020638AEC1}"/>
    <dgm:cxn modelId="{9670559C-9D17-4C68-9DBB-AAD2332CF0D0}" type="presOf" srcId="{141C4BAE-323B-4AF6-93DB-8B6EEAEAAE54}" destId="{A9DBACFC-0E2C-4915-970B-8FF6D3D75DDA}" srcOrd="0" destOrd="1" presId="urn:microsoft.com/office/officeart/2005/8/layout/vList6"/>
    <dgm:cxn modelId="{2A6E4CA0-2D24-4553-B6B1-276237DE9DA5}" type="presOf" srcId="{0559AF8E-2B17-419D-8234-E43D2DB88A62}" destId="{45C99149-B70F-4412-A5AD-53DA77C3023A}" srcOrd="0" destOrd="0" presId="urn:microsoft.com/office/officeart/2005/8/layout/vList6"/>
    <dgm:cxn modelId="{A12CDEAC-FD9B-4B19-B5B1-C7FF6C6F8A46}" srcId="{FF77704A-20CE-478A-BF44-2AE73CF36819}" destId="{6C62DB47-1E9A-4000-B33B-3C46970A1854}" srcOrd="0" destOrd="0" parTransId="{DC2BE36A-1B1E-48F5-8B26-9F52F90D622A}" sibTransId="{900BC6ED-8E47-425F-8094-CDB5AC6FEB06}"/>
    <dgm:cxn modelId="{A455ADAF-C4DC-45CA-AB60-68D09DE2F0F5}" srcId="{19B2AFB2-B942-41B6-A8C9-D7FEF36FEDFB}" destId="{27C6DB8E-03B1-4ED9-ABF6-62F61652E5EB}" srcOrd="1" destOrd="0" parTransId="{17706EB1-53DD-47A1-A9E6-0188EE720968}" sibTransId="{90AAAD61-3AEE-4F0B-8107-E94E4A6A3552}"/>
    <dgm:cxn modelId="{975B8EB9-841D-4336-AF55-FF656E967A68}" srcId="{FF77704A-20CE-478A-BF44-2AE73CF36819}" destId="{0559AF8E-2B17-419D-8234-E43D2DB88A62}" srcOrd="1" destOrd="0" parTransId="{0DF8F925-88BB-4851-A02E-89FFCC0A8D6B}" sibTransId="{BD4B09FD-D469-41D2-821B-0BEEDA876835}"/>
    <dgm:cxn modelId="{ABA5BDC3-2B80-4C6F-B587-5723991961AF}" srcId="{FF77704A-20CE-478A-BF44-2AE73CF36819}" destId="{B5F95C56-CA1A-405C-8236-EBA4BBB4E2E6}" srcOrd="3" destOrd="0" parTransId="{0F4A6C83-7BC6-4994-B532-1DBBC51F57D4}" sibTransId="{F8728E11-797C-481A-809D-9A5E02C9C130}"/>
    <dgm:cxn modelId="{A49D7CCB-BC22-43D5-A754-5F6E226419DF}" srcId="{0559AF8E-2B17-419D-8234-E43D2DB88A62}" destId="{5C357ECF-5DC8-4300-8912-9411A750E5EB}" srcOrd="0" destOrd="0" parTransId="{88D6C875-A0BE-4C7F-B161-8716894E518D}" sibTransId="{8D3AC2AA-2967-4545-AF6A-1F8DE4FF752A}"/>
    <dgm:cxn modelId="{59B020CD-7F43-4D57-8BC5-064E1302BE68}" srcId="{0559AF8E-2B17-419D-8234-E43D2DB88A62}" destId="{03E74370-8978-41B9-B0A6-9925C5963CB8}" srcOrd="1" destOrd="0" parTransId="{E9A2DEE4-35F3-4123-B5CD-46289F861D8E}" sibTransId="{937A53BB-438A-4C2B-9C82-865C55EB5FDA}"/>
    <dgm:cxn modelId="{D3E484E1-375C-4E09-BFE8-34FEDFD783E2}" srcId="{19B2AFB2-B942-41B6-A8C9-D7FEF36FEDFB}" destId="{655FD137-9220-40A0-AAB1-C28004138F21}" srcOrd="0" destOrd="0" parTransId="{223FD382-B6AC-4AC0-95B7-4D1FEDACE9E7}" sibTransId="{7FC6CD06-37AD-4350-B8B0-18798E0593C2}"/>
    <dgm:cxn modelId="{DE71F2E4-6CD0-405B-A9D8-0A8614E6E658}" type="presOf" srcId="{6C62DB47-1E9A-4000-B33B-3C46970A1854}" destId="{71CBE65E-EED2-4E10-8460-A1F6F8C7B356}" srcOrd="0" destOrd="0" presId="urn:microsoft.com/office/officeart/2005/8/layout/vList6"/>
    <dgm:cxn modelId="{E4293AEB-7F17-4058-B261-B0D95C8D8000}" type="presOf" srcId="{5C357ECF-5DC8-4300-8912-9411A750E5EB}" destId="{ABF439B1-A542-4E1F-A4B9-4BEF931C92F1}" srcOrd="0" destOrd="0" presId="urn:microsoft.com/office/officeart/2005/8/layout/vList6"/>
    <dgm:cxn modelId="{8AD85EF3-6813-4394-BF55-7542239CD5BE}" type="presOf" srcId="{27C6DB8E-03B1-4ED9-ABF6-62F61652E5EB}" destId="{28A2D3D5-D043-4D8A-B2DF-093EC9DF493A}" srcOrd="0" destOrd="1" presId="urn:microsoft.com/office/officeart/2005/8/layout/vList6"/>
    <dgm:cxn modelId="{F344EB52-8059-491D-A603-BE4303B0ADE3}" type="presParOf" srcId="{067EAF23-CDE8-466F-BFB1-9234463FB433}" destId="{B6F8AC2B-F1DC-4216-B37E-B585140D0D69}" srcOrd="0" destOrd="0" presId="urn:microsoft.com/office/officeart/2005/8/layout/vList6"/>
    <dgm:cxn modelId="{72110B9C-072E-432D-BE93-318ECA1C5BEB}" type="presParOf" srcId="{B6F8AC2B-F1DC-4216-B37E-B585140D0D69}" destId="{71CBE65E-EED2-4E10-8460-A1F6F8C7B356}" srcOrd="0" destOrd="0" presId="urn:microsoft.com/office/officeart/2005/8/layout/vList6"/>
    <dgm:cxn modelId="{BF3263F0-6886-453F-AF11-379081E24A4E}" type="presParOf" srcId="{B6F8AC2B-F1DC-4216-B37E-B585140D0D69}" destId="{A9DBACFC-0E2C-4915-970B-8FF6D3D75DDA}" srcOrd="1" destOrd="0" presId="urn:microsoft.com/office/officeart/2005/8/layout/vList6"/>
    <dgm:cxn modelId="{779A409C-A02A-4E66-A03D-B6BAF105496E}" type="presParOf" srcId="{067EAF23-CDE8-466F-BFB1-9234463FB433}" destId="{785BC1E3-A229-4523-A19C-E6BAEC83D45C}" srcOrd="1" destOrd="0" presId="urn:microsoft.com/office/officeart/2005/8/layout/vList6"/>
    <dgm:cxn modelId="{8EECC99F-DBA6-4993-9ED3-38241C392E5B}" type="presParOf" srcId="{067EAF23-CDE8-466F-BFB1-9234463FB433}" destId="{B4233DDF-3895-4C50-B232-5F203D59C09D}" srcOrd="2" destOrd="0" presId="urn:microsoft.com/office/officeart/2005/8/layout/vList6"/>
    <dgm:cxn modelId="{F87FFFB3-A513-4A86-9230-4164A6BD5943}" type="presParOf" srcId="{B4233DDF-3895-4C50-B232-5F203D59C09D}" destId="{45C99149-B70F-4412-A5AD-53DA77C3023A}" srcOrd="0" destOrd="0" presId="urn:microsoft.com/office/officeart/2005/8/layout/vList6"/>
    <dgm:cxn modelId="{45A0E5B1-F7D2-4D32-97D3-47D752C1D1EF}" type="presParOf" srcId="{B4233DDF-3895-4C50-B232-5F203D59C09D}" destId="{ABF439B1-A542-4E1F-A4B9-4BEF931C92F1}" srcOrd="1" destOrd="0" presId="urn:microsoft.com/office/officeart/2005/8/layout/vList6"/>
    <dgm:cxn modelId="{750398BC-CD4F-46AC-B91B-79F2318FE084}" type="presParOf" srcId="{067EAF23-CDE8-466F-BFB1-9234463FB433}" destId="{0E4A09A4-A2E4-4AB0-A267-DDE0B79C24B7}" srcOrd="3" destOrd="0" presId="urn:microsoft.com/office/officeart/2005/8/layout/vList6"/>
    <dgm:cxn modelId="{0C8B1103-DAF4-4A81-98AC-38BE75E4CE81}" type="presParOf" srcId="{067EAF23-CDE8-466F-BFB1-9234463FB433}" destId="{E64AC719-ABBE-41A6-BAEB-4B20186B3516}" srcOrd="4" destOrd="0" presId="urn:microsoft.com/office/officeart/2005/8/layout/vList6"/>
    <dgm:cxn modelId="{F57DD121-6305-4BE0-AA46-A597E52F9604}" type="presParOf" srcId="{E64AC719-ABBE-41A6-BAEB-4B20186B3516}" destId="{0B97CCE9-D3C7-48E3-8F60-F9ED4D090717}" srcOrd="0" destOrd="0" presId="urn:microsoft.com/office/officeart/2005/8/layout/vList6"/>
    <dgm:cxn modelId="{4BA0819D-96FB-4A0E-AB00-1DAC22752E84}" type="presParOf" srcId="{E64AC719-ABBE-41A6-BAEB-4B20186B3516}" destId="{28A2D3D5-D043-4D8A-B2DF-093EC9DF493A}" srcOrd="1" destOrd="0" presId="urn:microsoft.com/office/officeart/2005/8/layout/vList6"/>
    <dgm:cxn modelId="{756B4D53-FBC7-4A33-88C8-4D183C5D8B7C}" type="presParOf" srcId="{067EAF23-CDE8-466F-BFB1-9234463FB433}" destId="{3FE6D166-4063-4FEE-9B5A-2002C8A89821}" srcOrd="5" destOrd="0" presId="urn:microsoft.com/office/officeart/2005/8/layout/vList6"/>
    <dgm:cxn modelId="{B73F3DC2-C418-4735-BED4-17199B601839}" type="presParOf" srcId="{067EAF23-CDE8-466F-BFB1-9234463FB433}" destId="{1CB1EBC1-25E6-47C7-B922-6C1D9DC3AB3B}" srcOrd="6" destOrd="0" presId="urn:microsoft.com/office/officeart/2005/8/layout/vList6"/>
    <dgm:cxn modelId="{1549E02B-C563-4559-BAE5-D210FCA14D0B}" type="presParOf" srcId="{1CB1EBC1-25E6-47C7-B922-6C1D9DC3AB3B}" destId="{4C57AA2D-5021-4F5B-ACFD-A551C9C6F14A}" srcOrd="0" destOrd="0" presId="urn:microsoft.com/office/officeart/2005/8/layout/vList6"/>
    <dgm:cxn modelId="{1FB38047-7829-44E5-B02B-0502BF8F4175}" type="presParOf" srcId="{1CB1EBC1-25E6-47C7-B922-6C1D9DC3AB3B}" destId="{5BC06B35-B27B-4969-A3D2-62FAAC4905EE}" srcOrd="1" destOrd="0" presId="urn:microsoft.com/office/officeart/2005/8/layout/vList6"/>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B0BD6E9-4D8C-4564-B2A3-F13AB81B1F1B}" type="doc">
      <dgm:prSet loTypeId="urn:microsoft.com/office/officeart/2008/layout/VerticalCurvedList" loCatId="list" qsTypeId="urn:microsoft.com/office/officeart/2005/8/quickstyle/simple1" qsCatId="simple" csTypeId="urn:microsoft.com/office/officeart/2005/8/colors/colorful2" csCatId="colorful" phldr="1"/>
      <dgm:spPr/>
      <dgm:t>
        <a:bodyPr/>
        <a:lstStyle/>
        <a:p>
          <a:endParaRPr lang="en-IN"/>
        </a:p>
      </dgm:t>
    </dgm:pt>
    <dgm:pt modelId="{03E03D58-A504-45CA-9ADF-E8674976BDEF}">
      <dgm:prSet phldrT="[Text]" custT="1"/>
      <dgm:spPr/>
      <dgm:t>
        <a:bodyPr/>
        <a:lstStyle/>
        <a:p>
          <a:r>
            <a:rPr lang="en-US" sz="1600" b="1" dirty="0"/>
            <a:t>Focus : Regulations of the Export of Dual-use items, including Software and Technology</a:t>
          </a:r>
          <a:endParaRPr lang="en-IN" sz="1600" b="1" dirty="0"/>
        </a:p>
      </dgm:t>
    </dgm:pt>
    <dgm:pt modelId="{AC2F0ACC-87BD-4EA0-8DC9-08314CBA5045}" type="parTrans" cxnId="{73986E5E-C893-453E-8AD9-A0F9C6D0885E}">
      <dgm:prSet/>
      <dgm:spPr/>
      <dgm:t>
        <a:bodyPr/>
        <a:lstStyle/>
        <a:p>
          <a:endParaRPr lang="en-IN"/>
        </a:p>
      </dgm:t>
    </dgm:pt>
    <dgm:pt modelId="{C0971162-2959-4122-99F0-CFAB5A635EC8}" type="sibTrans" cxnId="{73986E5E-C893-453E-8AD9-A0F9C6D0885E}">
      <dgm:prSet/>
      <dgm:spPr/>
      <dgm:t>
        <a:bodyPr/>
        <a:lstStyle/>
        <a:p>
          <a:endParaRPr lang="en-IN"/>
        </a:p>
      </dgm:t>
    </dgm:pt>
    <dgm:pt modelId="{1F8C71EE-8FCC-46AA-9A9C-97CCD1C92D67}">
      <dgm:prSet phldrT="[Text]" custT="1"/>
      <dgm:spPr/>
      <dgm:t>
        <a:bodyPr/>
        <a:lstStyle/>
        <a:p>
          <a:r>
            <a:rPr lang="en-US" sz="1600" b="1" dirty="0"/>
            <a:t>Unless specifically Exempted, export is either prohibited or restricted</a:t>
          </a:r>
          <a:endParaRPr lang="en-IN" sz="1600" b="1" dirty="0"/>
        </a:p>
      </dgm:t>
    </dgm:pt>
    <dgm:pt modelId="{644F8E6F-7094-479D-8DFC-567E5B2D503F}" type="parTrans" cxnId="{E855FF40-2328-4002-9D59-83276B8622D1}">
      <dgm:prSet/>
      <dgm:spPr/>
      <dgm:t>
        <a:bodyPr/>
        <a:lstStyle/>
        <a:p>
          <a:endParaRPr lang="en-IN"/>
        </a:p>
      </dgm:t>
    </dgm:pt>
    <dgm:pt modelId="{08EFDEB9-E932-4525-B22F-CA41FBCAC97B}" type="sibTrans" cxnId="{E855FF40-2328-4002-9D59-83276B8622D1}">
      <dgm:prSet/>
      <dgm:spPr/>
      <dgm:t>
        <a:bodyPr/>
        <a:lstStyle/>
        <a:p>
          <a:endParaRPr lang="en-IN"/>
        </a:p>
      </dgm:t>
    </dgm:pt>
    <dgm:pt modelId="{BEF9816D-027A-4775-8B8C-71A4BBD3A6BF}">
      <dgm:prSet phldrT="[Text]" custT="1"/>
      <dgm:spPr/>
      <dgm:t>
        <a:bodyPr/>
        <a:lstStyle/>
        <a:p>
          <a:r>
            <a:rPr lang="en-US" sz="1600" b="1" dirty="0"/>
            <a:t>Catch all controls : </a:t>
          </a:r>
        </a:p>
        <a:p>
          <a:r>
            <a:rPr lang="en-US" sz="1600" b="1" dirty="0"/>
            <a:t>If Exporter is notified by DGFT or he knows or he has reason to believe that the item though not covered but reason to believe, he shall apply for SCOMET authorization whereby Export may be permitted / denied </a:t>
          </a:r>
          <a:endParaRPr lang="en-IN" sz="1600" b="1" dirty="0"/>
        </a:p>
      </dgm:t>
    </dgm:pt>
    <dgm:pt modelId="{F08CCEB8-9038-4C50-8175-5883369C0F1F}" type="parTrans" cxnId="{2307D6B0-750F-4413-80A8-9F4E85EA506F}">
      <dgm:prSet/>
      <dgm:spPr/>
      <dgm:t>
        <a:bodyPr/>
        <a:lstStyle/>
        <a:p>
          <a:endParaRPr lang="en-IN"/>
        </a:p>
      </dgm:t>
    </dgm:pt>
    <dgm:pt modelId="{2F4C3A7E-86D8-4309-934C-59564CFD2FEF}" type="sibTrans" cxnId="{2307D6B0-750F-4413-80A8-9F4E85EA506F}">
      <dgm:prSet/>
      <dgm:spPr/>
      <dgm:t>
        <a:bodyPr/>
        <a:lstStyle/>
        <a:p>
          <a:endParaRPr lang="en-IN"/>
        </a:p>
      </dgm:t>
    </dgm:pt>
    <dgm:pt modelId="{6388901C-2439-4D27-A48F-92F2CE24AB15}">
      <dgm:prSet phldrT="[Text]" custT="1"/>
      <dgm:spPr/>
      <dgm:t>
        <a:bodyPr/>
        <a:lstStyle/>
        <a:p>
          <a:r>
            <a:rPr lang="en-US" sz="1600" b="1" dirty="0"/>
            <a:t>License requirement</a:t>
          </a:r>
          <a:endParaRPr lang="en-IN" sz="1600" b="1" dirty="0"/>
        </a:p>
      </dgm:t>
    </dgm:pt>
    <dgm:pt modelId="{AB586966-99BC-409F-8072-CBFF7FA081CF}" type="parTrans" cxnId="{EC8719E9-FA58-41F4-8B7E-802C6B546F65}">
      <dgm:prSet/>
      <dgm:spPr/>
      <dgm:t>
        <a:bodyPr/>
        <a:lstStyle/>
        <a:p>
          <a:endParaRPr lang="en-IN"/>
        </a:p>
      </dgm:t>
    </dgm:pt>
    <dgm:pt modelId="{76C4EBAC-111C-490E-A246-BE21716EC932}" type="sibTrans" cxnId="{EC8719E9-FA58-41F4-8B7E-802C6B546F65}">
      <dgm:prSet/>
      <dgm:spPr/>
      <dgm:t>
        <a:bodyPr/>
        <a:lstStyle/>
        <a:p>
          <a:endParaRPr lang="en-IN"/>
        </a:p>
      </dgm:t>
    </dgm:pt>
    <dgm:pt modelId="{9E786FEE-E59A-4236-B6B2-596F999993F4}">
      <dgm:prSet phldrT="[Text]" custT="1"/>
      <dgm:spPr/>
      <dgm:t>
        <a:bodyPr/>
        <a:lstStyle/>
        <a:p>
          <a:r>
            <a:rPr lang="en-US" sz="1600" b="1" dirty="0"/>
            <a:t>Not required for DTA to SEZ supplies (required if intended to further export from SEZ);</a:t>
          </a:r>
          <a:endParaRPr lang="en-IN" sz="1600" b="1" dirty="0"/>
        </a:p>
      </dgm:t>
    </dgm:pt>
    <dgm:pt modelId="{4C284037-223B-4617-A0B2-EFE97656A1BA}" type="parTrans" cxnId="{A7C0724A-EF60-44DA-BB32-8164018C8049}">
      <dgm:prSet/>
      <dgm:spPr/>
      <dgm:t>
        <a:bodyPr/>
        <a:lstStyle/>
        <a:p>
          <a:endParaRPr lang="en-IN"/>
        </a:p>
      </dgm:t>
    </dgm:pt>
    <dgm:pt modelId="{4D3E05BD-6D08-487B-AC19-18DBB7566B52}" type="sibTrans" cxnId="{A7C0724A-EF60-44DA-BB32-8164018C8049}">
      <dgm:prSet/>
      <dgm:spPr/>
      <dgm:t>
        <a:bodyPr/>
        <a:lstStyle/>
        <a:p>
          <a:endParaRPr lang="en-IN"/>
        </a:p>
      </dgm:t>
    </dgm:pt>
    <dgm:pt modelId="{C88570F1-388C-44AB-B281-BBA74C081255}">
      <dgm:prSet phldrT="[Text]" custT="1"/>
      <dgm:spPr/>
      <dgm:t>
        <a:bodyPr/>
        <a:lstStyle/>
        <a:p>
          <a:r>
            <a:rPr lang="en-US" sz="1600" b="1" dirty="0"/>
            <a:t>Unless exempted, imported SCOMET category goods not permitted for direct export from Bonded Warehouse</a:t>
          </a:r>
          <a:endParaRPr lang="en-IN" sz="1600" b="1" dirty="0"/>
        </a:p>
      </dgm:t>
    </dgm:pt>
    <dgm:pt modelId="{8394DAB8-541A-4B25-A775-E47DDACC8818}" type="parTrans" cxnId="{4AB56D22-8CE4-4D7E-9901-58BABD01A608}">
      <dgm:prSet/>
      <dgm:spPr/>
      <dgm:t>
        <a:bodyPr/>
        <a:lstStyle/>
        <a:p>
          <a:endParaRPr lang="en-IN"/>
        </a:p>
      </dgm:t>
    </dgm:pt>
    <dgm:pt modelId="{65E6C5F1-62C3-45AC-960D-EEEE844D42F5}" type="sibTrans" cxnId="{4AB56D22-8CE4-4D7E-9901-58BABD01A608}">
      <dgm:prSet/>
      <dgm:spPr/>
      <dgm:t>
        <a:bodyPr/>
        <a:lstStyle/>
        <a:p>
          <a:endParaRPr lang="en-IN"/>
        </a:p>
      </dgm:t>
    </dgm:pt>
    <dgm:pt modelId="{1BCD48A8-E159-4E80-8647-6C923C936655}" type="pres">
      <dgm:prSet presAssocID="{BB0BD6E9-4D8C-4564-B2A3-F13AB81B1F1B}" presName="Name0" presStyleCnt="0">
        <dgm:presLayoutVars>
          <dgm:chMax val="7"/>
          <dgm:chPref val="7"/>
          <dgm:dir/>
        </dgm:presLayoutVars>
      </dgm:prSet>
      <dgm:spPr/>
    </dgm:pt>
    <dgm:pt modelId="{7E34691C-3DEE-4E7F-8B96-DC7F13660129}" type="pres">
      <dgm:prSet presAssocID="{BB0BD6E9-4D8C-4564-B2A3-F13AB81B1F1B}" presName="Name1" presStyleCnt="0"/>
      <dgm:spPr/>
    </dgm:pt>
    <dgm:pt modelId="{9D4AFA6A-16A1-423E-B3B1-66570CC2AC55}" type="pres">
      <dgm:prSet presAssocID="{BB0BD6E9-4D8C-4564-B2A3-F13AB81B1F1B}" presName="cycle" presStyleCnt="0"/>
      <dgm:spPr/>
    </dgm:pt>
    <dgm:pt modelId="{07E71F8A-AE31-45DC-8212-9D040030197C}" type="pres">
      <dgm:prSet presAssocID="{BB0BD6E9-4D8C-4564-B2A3-F13AB81B1F1B}" presName="srcNode" presStyleLbl="node1" presStyleIdx="0" presStyleCnt="4"/>
      <dgm:spPr/>
    </dgm:pt>
    <dgm:pt modelId="{EC443BF6-83FD-4805-AC7A-50FCECE9FAE0}" type="pres">
      <dgm:prSet presAssocID="{BB0BD6E9-4D8C-4564-B2A3-F13AB81B1F1B}" presName="conn" presStyleLbl="parChTrans1D2" presStyleIdx="0" presStyleCnt="1"/>
      <dgm:spPr/>
    </dgm:pt>
    <dgm:pt modelId="{78F4E992-2418-4B87-A4D6-5B1B710DFF15}" type="pres">
      <dgm:prSet presAssocID="{BB0BD6E9-4D8C-4564-B2A3-F13AB81B1F1B}" presName="extraNode" presStyleLbl="node1" presStyleIdx="0" presStyleCnt="4"/>
      <dgm:spPr/>
    </dgm:pt>
    <dgm:pt modelId="{7884A95D-2125-4561-B46C-8E2D9B52C5C7}" type="pres">
      <dgm:prSet presAssocID="{BB0BD6E9-4D8C-4564-B2A3-F13AB81B1F1B}" presName="dstNode" presStyleLbl="node1" presStyleIdx="0" presStyleCnt="4"/>
      <dgm:spPr/>
    </dgm:pt>
    <dgm:pt modelId="{B8F245D8-6C76-4B4A-B2B0-FC74F44502A6}" type="pres">
      <dgm:prSet presAssocID="{03E03D58-A504-45CA-9ADF-E8674976BDEF}" presName="text_1" presStyleLbl="node1" presStyleIdx="0" presStyleCnt="4" custScaleY="80693" custLinFactNeighborX="17" custLinFactNeighborY="1304">
        <dgm:presLayoutVars>
          <dgm:bulletEnabled val="1"/>
        </dgm:presLayoutVars>
      </dgm:prSet>
      <dgm:spPr/>
    </dgm:pt>
    <dgm:pt modelId="{ACA1CEF4-F01B-448D-B67B-A3B82475EADC}" type="pres">
      <dgm:prSet presAssocID="{03E03D58-A504-45CA-9ADF-E8674976BDEF}" presName="accent_1" presStyleCnt="0"/>
      <dgm:spPr/>
    </dgm:pt>
    <dgm:pt modelId="{0FC0368E-9501-44E8-8BAC-57066CD82D6D}" type="pres">
      <dgm:prSet presAssocID="{03E03D58-A504-45CA-9ADF-E8674976BDEF}" presName="accentRepeatNode" presStyleLbl="solidFgAcc1" presStyleIdx="0" presStyleCnt="4" custScaleX="82187" custScaleY="82187"/>
      <dgm:spPr/>
    </dgm:pt>
    <dgm:pt modelId="{20E7DE2B-202C-4D07-933C-44185F096565}" type="pres">
      <dgm:prSet presAssocID="{1F8C71EE-8FCC-46AA-9A9C-97CCD1C92D67}" presName="text_2" presStyleLbl="node1" presStyleIdx="1" presStyleCnt="4" custScaleY="80693" custLinFactNeighborX="18" custLinFactNeighborY="-36027">
        <dgm:presLayoutVars>
          <dgm:bulletEnabled val="1"/>
        </dgm:presLayoutVars>
      </dgm:prSet>
      <dgm:spPr/>
    </dgm:pt>
    <dgm:pt modelId="{2284EBBC-EDDE-458D-92C2-0209811BEBEF}" type="pres">
      <dgm:prSet presAssocID="{1F8C71EE-8FCC-46AA-9A9C-97CCD1C92D67}" presName="accent_2" presStyleCnt="0"/>
      <dgm:spPr/>
    </dgm:pt>
    <dgm:pt modelId="{AE730F7D-3B02-45B9-9B23-59CFB3F85D38}" type="pres">
      <dgm:prSet presAssocID="{1F8C71EE-8FCC-46AA-9A9C-97CCD1C92D67}" presName="accentRepeatNode" presStyleLbl="solidFgAcc1" presStyleIdx="1" presStyleCnt="4" custScaleX="82187" custScaleY="82187" custLinFactNeighborY="-29865"/>
      <dgm:spPr/>
    </dgm:pt>
    <dgm:pt modelId="{BA449053-2B3C-49E4-8078-AA2BD6F74A21}" type="pres">
      <dgm:prSet presAssocID="{BEF9816D-027A-4775-8B8C-71A4BBD3A6BF}" presName="text_3" presStyleLbl="node1" presStyleIdx="2" presStyleCnt="4" custScaleY="160008" custLinFactNeighborY="-38824">
        <dgm:presLayoutVars>
          <dgm:bulletEnabled val="1"/>
        </dgm:presLayoutVars>
      </dgm:prSet>
      <dgm:spPr/>
    </dgm:pt>
    <dgm:pt modelId="{95C7008E-73ED-4FB9-A27D-01432BADC2F4}" type="pres">
      <dgm:prSet presAssocID="{BEF9816D-027A-4775-8B8C-71A4BBD3A6BF}" presName="accent_3" presStyleCnt="0"/>
      <dgm:spPr/>
    </dgm:pt>
    <dgm:pt modelId="{9FDBB20F-ABAA-4E7E-9E15-7A33AFBB8031}" type="pres">
      <dgm:prSet presAssocID="{BEF9816D-027A-4775-8B8C-71A4BBD3A6BF}" presName="accentRepeatNode" presStyleLbl="solidFgAcc1" presStyleIdx="2" presStyleCnt="4" custScaleY="120291" custLinFactNeighborY="-35844"/>
      <dgm:spPr/>
    </dgm:pt>
    <dgm:pt modelId="{A6A18128-C012-46D7-8EFA-0B3B71596980}" type="pres">
      <dgm:prSet presAssocID="{6388901C-2439-4D27-A48F-92F2CE24AB15}" presName="text_4" presStyleLbl="node1" presStyleIdx="3" presStyleCnt="4" custScaleY="152165">
        <dgm:presLayoutVars>
          <dgm:bulletEnabled val="1"/>
        </dgm:presLayoutVars>
      </dgm:prSet>
      <dgm:spPr/>
    </dgm:pt>
    <dgm:pt modelId="{1FD9B62A-D54C-4F91-8565-25D494B6EAE5}" type="pres">
      <dgm:prSet presAssocID="{6388901C-2439-4D27-A48F-92F2CE24AB15}" presName="accent_4" presStyleCnt="0"/>
      <dgm:spPr/>
    </dgm:pt>
    <dgm:pt modelId="{7BB0ADCA-884A-41D1-BDAC-FA3B7CA6AACB}" type="pres">
      <dgm:prSet presAssocID="{6388901C-2439-4D27-A48F-92F2CE24AB15}" presName="accentRepeatNode" presStyleLbl="solidFgAcc1" presStyleIdx="3" presStyleCnt="4" custScaleY="120291"/>
      <dgm:spPr/>
    </dgm:pt>
  </dgm:ptLst>
  <dgm:cxnLst>
    <dgm:cxn modelId="{8F9C5A0A-B871-4544-8608-FB9FC3DC41DD}" type="presOf" srcId="{6388901C-2439-4D27-A48F-92F2CE24AB15}" destId="{A6A18128-C012-46D7-8EFA-0B3B71596980}" srcOrd="0" destOrd="0" presId="urn:microsoft.com/office/officeart/2008/layout/VerticalCurvedList"/>
    <dgm:cxn modelId="{76881E13-DE28-4E0B-850F-4A39BE914695}" type="presOf" srcId="{BB0BD6E9-4D8C-4564-B2A3-F13AB81B1F1B}" destId="{1BCD48A8-E159-4E80-8647-6C923C936655}" srcOrd="0" destOrd="0" presId="urn:microsoft.com/office/officeart/2008/layout/VerticalCurvedList"/>
    <dgm:cxn modelId="{93F5B217-5278-43D2-B74B-70E0AEA6DA56}" type="presOf" srcId="{BEF9816D-027A-4775-8B8C-71A4BBD3A6BF}" destId="{BA449053-2B3C-49E4-8078-AA2BD6F74A21}" srcOrd="0" destOrd="0" presId="urn:microsoft.com/office/officeart/2008/layout/VerticalCurvedList"/>
    <dgm:cxn modelId="{4AB56D22-8CE4-4D7E-9901-58BABD01A608}" srcId="{6388901C-2439-4D27-A48F-92F2CE24AB15}" destId="{C88570F1-388C-44AB-B281-BBA74C081255}" srcOrd="1" destOrd="0" parTransId="{8394DAB8-541A-4B25-A775-E47DDACC8818}" sibTransId="{65E6C5F1-62C3-45AC-960D-EEEE844D42F5}"/>
    <dgm:cxn modelId="{E855FF40-2328-4002-9D59-83276B8622D1}" srcId="{BB0BD6E9-4D8C-4564-B2A3-F13AB81B1F1B}" destId="{1F8C71EE-8FCC-46AA-9A9C-97CCD1C92D67}" srcOrd="1" destOrd="0" parTransId="{644F8E6F-7094-479D-8DFC-567E5B2D503F}" sibTransId="{08EFDEB9-E932-4525-B22F-CA41FBCAC97B}"/>
    <dgm:cxn modelId="{73986E5E-C893-453E-8AD9-A0F9C6D0885E}" srcId="{BB0BD6E9-4D8C-4564-B2A3-F13AB81B1F1B}" destId="{03E03D58-A504-45CA-9ADF-E8674976BDEF}" srcOrd="0" destOrd="0" parTransId="{AC2F0ACC-87BD-4EA0-8DC9-08314CBA5045}" sibTransId="{C0971162-2959-4122-99F0-CFAB5A635EC8}"/>
    <dgm:cxn modelId="{6E2F4565-35CE-4EBA-9BF7-838C7C5C72EC}" type="presOf" srcId="{9E786FEE-E59A-4236-B6B2-596F999993F4}" destId="{A6A18128-C012-46D7-8EFA-0B3B71596980}" srcOrd="0" destOrd="1" presId="urn:microsoft.com/office/officeart/2008/layout/VerticalCurvedList"/>
    <dgm:cxn modelId="{A7C0724A-EF60-44DA-BB32-8164018C8049}" srcId="{6388901C-2439-4D27-A48F-92F2CE24AB15}" destId="{9E786FEE-E59A-4236-B6B2-596F999993F4}" srcOrd="0" destOrd="0" parTransId="{4C284037-223B-4617-A0B2-EFE97656A1BA}" sibTransId="{4D3E05BD-6D08-487B-AC19-18DBB7566B52}"/>
    <dgm:cxn modelId="{5CF6618C-F8A9-434B-82EE-DE106C08B3CA}" type="presOf" srcId="{03E03D58-A504-45CA-9ADF-E8674976BDEF}" destId="{B8F245D8-6C76-4B4A-B2B0-FC74F44502A6}" srcOrd="0" destOrd="0" presId="urn:microsoft.com/office/officeart/2008/layout/VerticalCurvedList"/>
    <dgm:cxn modelId="{2307D6B0-750F-4413-80A8-9F4E85EA506F}" srcId="{BB0BD6E9-4D8C-4564-B2A3-F13AB81B1F1B}" destId="{BEF9816D-027A-4775-8B8C-71A4BBD3A6BF}" srcOrd="2" destOrd="0" parTransId="{F08CCEB8-9038-4C50-8175-5883369C0F1F}" sibTransId="{2F4C3A7E-86D8-4309-934C-59564CFD2FEF}"/>
    <dgm:cxn modelId="{03BA96D9-0BD0-4E31-A13C-40105762E02B}" type="presOf" srcId="{C0971162-2959-4122-99F0-CFAB5A635EC8}" destId="{EC443BF6-83FD-4805-AC7A-50FCECE9FAE0}" srcOrd="0" destOrd="0" presId="urn:microsoft.com/office/officeart/2008/layout/VerticalCurvedList"/>
    <dgm:cxn modelId="{A8591DDB-7B5F-4178-B5F2-719CF7E37EB6}" type="presOf" srcId="{C88570F1-388C-44AB-B281-BBA74C081255}" destId="{A6A18128-C012-46D7-8EFA-0B3B71596980}" srcOrd="0" destOrd="2" presId="urn:microsoft.com/office/officeart/2008/layout/VerticalCurvedList"/>
    <dgm:cxn modelId="{EC8719E9-FA58-41F4-8B7E-802C6B546F65}" srcId="{BB0BD6E9-4D8C-4564-B2A3-F13AB81B1F1B}" destId="{6388901C-2439-4D27-A48F-92F2CE24AB15}" srcOrd="3" destOrd="0" parTransId="{AB586966-99BC-409F-8072-CBFF7FA081CF}" sibTransId="{76C4EBAC-111C-490E-A246-BE21716EC932}"/>
    <dgm:cxn modelId="{9661FAF9-F315-44C0-A87A-8508B365D13F}" type="presOf" srcId="{1F8C71EE-8FCC-46AA-9A9C-97CCD1C92D67}" destId="{20E7DE2B-202C-4D07-933C-44185F096565}" srcOrd="0" destOrd="0" presId="urn:microsoft.com/office/officeart/2008/layout/VerticalCurvedList"/>
    <dgm:cxn modelId="{2C4D3954-0CE9-43A8-8EB9-0A2460009E98}" type="presParOf" srcId="{1BCD48A8-E159-4E80-8647-6C923C936655}" destId="{7E34691C-3DEE-4E7F-8B96-DC7F13660129}" srcOrd="0" destOrd="0" presId="urn:microsoft.com/office/officeart/2008/layout/VerticalCurvedList"/>
    <dgm:cxn modelId="{41FF786F-0597-4920-98E9-F604609E384F}" type="presParOf" srcId="{7E34691C-3DEE-4E7F-8B96-DC7F13660129}" destId="{9D4AFA6A-16A1-423E-B3B1-66570CC2AC55}" srcOrd="0" destOrd="0" presId="urn:microsoft.com/office/officeart/2008/layout/VerticalCurvedList"/>
    <dgm:cxn modelId="{A78599FB-BF34-4E54-863F-CFB9E2725C4C}" type="presParOf" srcId="{9D4AFA6A-16A1-423E-B3B1-66570CC2AC55}" destId="{07E71F8A-AE31-45DC-8212-9D040030197C}" srcOrd="0" destOrd="0" presId="urn:microsoft.com/office/officeart/2008/layout/VerticalCurvedList"/>
    <dgm:cxn modelId="{31BC50F0-1CF8-41E0-86CE-898461DF2D55}" type="presParOf" srcId="{9D4AFA6A-16A1-423E-B3B1-66570CC2AC55}" destId="{EC443BF6-83FD-4805-AC7A-50FCECE9FAE0}" srcOrd="1" destOrd="0" presId="urn:microsoft.com/office/officeart/2008/layout/VerticalCurvedList"/>
    <dgm:cxn modelId="{72CBBBEF-1B25-4228-9C00-DC5D1A7EFA1C}" type="presParOf" srcId="{9D4AFA6A-16A1-423E-B3B1-66570CC2AC55}" destId="{78F4E992-2418-4B87-A4D6-5B1B710DFF15}" srcOrd="2" destOrd="0" presId="urn:microsoft.com/office/officeart/2008/layout/VerticalCurvedList"/>
    <dgm:cxn modelId="{76FB82DD-3CEA-41B7-BDBB-42CCFF69CF72}" type="presParOf" srcId="{9D4AFA6A-16A1-423E-B3B1-66570CC2AC55}" destId="{7884A95D-2125-4561-B46C-8E2D9B52C5C7}" srcOrd="3" destOrd="0" presId="urn:microsoft.com/office/officeart/2008/layout/VerticalCurvedList"/>
    <dgm:cxn modelId="{4E651138-8E2B-4E21-BD90-E10A3838F4B7}" type="presParOf" srcId="{7E34691C-3DEE-4E7F-8B96-DC7F13660129}" destId="{B8F245D8-6C76-4B4A-B2B0-FC74F44502A6}" srcOrd="1" destOrd="0" presId="urn:microsoft.com/office/officeart/2008/layout/VerticalCurvedList"/>
    <dgm:cxn modelId="{B7B9DDD1-795E-4CA0-B159-4CC37FEA0F1E}" type="presParOf" srcId="{7E34691C-3DEE-4E7F-8B96-DC7F13660129}" destId="{ACA1CEF4-F01B-448D-B67B-A3B82475EADC}" srcOrd="2" destOrd="0" presId="urn:microsoft.com/office/officeart/2008/layout/VerticalCurvedList"/>
    <dgm:cxn modelId="{1874B754-531B-4200-8CC6-B1610187BBCD}" type="presParOf" srcId="{ACA1CEF4-F01B-448D-B67B-A3B82475EADC}" destId="{0FC0368E-9501-44E8-8BAC-57066CD82D6D}" srcOrd="0" destOrd="0" presId="urn:microsoft.com/office/officeart/2008/layout/VerticalCurvedList"/>
    <dgm:cxn modelId="{957FB4C6-A9C3-4665-B48E-DE9EEEBFDF5B}" type="presParOf" srcId="{7E34691C-3DEE-4E7F-8B96-DC7F13660129}" destId="{20E7DE2B-202C-4D07-933C-44185F096565}" srcOrd="3" destOrd="0" presId="urn:microsoft.com/office/officeart/2008/layout/VerticalCurvedList"/>
    <dgm:cxn modelId="{7A9C81C9-0192-4BE9-920F-EEFEB8D53F38}" type="presParOf" srcId="{7E34691C-3DEE-4E7F-8B96-DC7F13660129}" destId="{2284EBBC-EDDE-458D-92C2-0209811BEBEF}" srcOrd="4" destOrd="0" presId="urn:microsoft.com/office/officeart/2008/layout/VerticalCurvedList"/>
    <dgm:cxn modelId="{C4190CF5-8257-4CE6-8332-76446F3116DB}" type="presParOf" srcId="{2284EBBC-EDDE-458D-92C2-0209811BEBEF}" destId="{AE730F7D-3B02-45B9-9B23-59CFB3F85D38}" srcOrd="0" destOrd="0" presId="urn:microsoft.com/office/officeart/2008/layout/VerticalCurvedList"/>
    <dgm:cxn modelId="{F7454CAE-D597-4E32-84E0-F915AA494E0F}" type="presParOf" srcId="{7E34691C-3DEE-4E7F-8B96-DC7F13660129}" destId="{BA449053-2B3C-49E4-8078-AA2BD6F74A21}" srcOrd="5" destOrd="0" presId="urn:microsoft.com/office/officeart/2008/layout/VerticalCurvedList"/>
    <dgm:cxn modelId="{1F3A8380-702F-4D89-ACF6-E4124B52046B}" type="presParOf" srcId="{7E34691C-3DEE-4E7F-8B96-DC7F13660129}" destId="{95C7008E-73ED-4FB9-A27D-01432BADC2F4}" srcOrd="6" destOrd="0" presId="urn:microsoft.com/office/officeart/2008/layout/VerticalCurvedList"/>
    <dgm:cxn modelId="{64D5D338-CACF-4D36-A030-9AFBC9C77126}" type="presParOf" srcId="{95C7008E-73ED-4FB9-A27D-01432BADC2F4}" destId="{9FDBB20F-ABAA-4E7E-9E15-7A33AFBB8031}" srcOrd="0" destOrd="0" presId="urn:microsoft.com/office/officeart/2008/layout/VerticalCurvedList"/>
    <dgm:cxn modelId="{7106C1FB-4500-467A-B001-038C7E6610B9}" type="presParOf" srcId="{7E34691C-3DEE-4E7F-8B96-DC7F13660129}" destId="{A6A18128-C012-46D7-8EFA-0B3B71596980}" srcOrd="7" destOrd="0" presId="urn:microsoft.com/office/officeart/2008/layout/VerticalCurvedList"/>
    <dgm:cxn modelId="{7D69FAC2-9BB3-4015-B325-62B12CBF7ED3}" type="presParOf" srcId="{7E34691C-3DEE-4E7F-8B96-DC7F13660129}" destId="{1FD9B62A-D54C-4F91-8565-25D494B6EAE5}" srcOrd="8" destOrd="0" presId="urn:microsoft.com/office/officeart/2008/layout/VerticalCurvedList"/>
    <dgm:cxn modelId="{2830C89C-C84E-4F4A-A4F4-F562F4A4F490}" type="presParOf" srcId="{1FD9B62A-D54C-4F91-8565-25D494B6EAE5}" destId="{7BB0ADCA-884A-41D1-BDAC-FA3B7CA6AACB}" srcOrd="0" destOrd="0" presId="urn:microsoft.com/office/officeart/2008/layout/VerticalCurvedList"/>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30FA2F13-4133-445C-A473-04B4AEC0C13A}" type="doc">
      <dgm:prSet loTypeId="urn:microsoft.com/office/officeart/2005/8/layout/radial4" loCatId="relationship" qsTypeId="urn:microsoft.com/office/officeart/2005/8/quickstyle/simple1" qsCatId="simple" csTypeId="urn:microsoft.com/office/officeart/2005/8/colors/colorful2" csCatId="colorful" phldr="1"/>
      <dgm:spPr/>
      <dgm:t>
        <a:bodyPr/>
        <a:lstStyle/>
        <a:p>
          <a:endParaRPr lang="en-IN"/>
        </a:p>
      </dgm:t>
    </dgm:pt>
    <dgm:pt modelId="{7C553454-6506-4214-A14F-DC4A8E7BEAB2}">
      <dgm:prSet phldrT="[Text]" custT="1"/>
      <dgm:spPr/>
      <dgm:t>
        <a:bodyPr/>
        <a:lstStyle/>
        <a:p>
          <a:pPr>
            <a:lnSpc>
              <a:spcPct val="150000"/>
            </a:lnSpc>
          </a:pPr>
          <a:r>
            <a:rPr lang="en-US" sz="2800" dirty="0"/>
            <a:t>SCOMET</a:t>
          </a:r>
          <a:endParaRPr lang="en-IN" sz="2800" dirty="0"/>
        </a:p>
      </dgm:t>
    </dgm:pt>
    <dgm:pt modelId="{30B67826-40A3-45ED-BB3A-40C1D3B4A58E}" type="parTrans" cxnId="{D8FE27D1-627A-46B9-9BD7-F73973C3187F}">
      <dgm:prSet/>
      <dgm:spPr/>
      <dgm:t>
        <a:bodyPr/>
        <a:lstStyle/>
        <a:p>
          <a:endParaRPr lang="en-IN"/>
        </a:p>
      </dgm:t>
    </dgm:pt>
    <dgm:pt modelId="{FD1BE080-1C41-4637-869E-2402935A58CC}" type="sibTrans" cxnId="{D8FE27D1-627A-46B9-9BD7-F73973C3187F}">
      <dgm:prSet/>
      <dgm:spPr/>
      <dgm:t>
        <a:bodyPr/>
        <a:lstStyle/>
        <a:p>
          <a:endParaRPr lang="en-IN"/>
        </a:p>
      </dgm:t>
    </dgm:pt>
    <dgm:pt modelId="{6BDFA292-DBF2-49E5-A551-28E2007C7610}">
      <dgm:prSet phldrT="[Text]" custT="1"/>
      <dgm:spPr/>
      <dgm:t>
        <a:bodyPr/>
        <a:lstStyle/>
        <a:p>
          <a:pPr>
            <a:lnSpc>
              <a:spcPct val="150000"/>
            </a:lnSpc>
          </a:pPr>
          <a:r>
            <a:rPr lang="en-US" sz="1600" b="1" dirty="0"/>
            <a:t>Inter-Ministerial Working Group (IMWG)</a:t>
          </a:r>
        </a:p>
        <a:p>
          <a:pPr>
            <a:lnSpc>
              <a:spcPct val="150000"/>
            </a:lnSpc>
          </a:pPr>
          <a:r>
            <a:rPr lang="en-US" sz="1600" dirty="0"/>
            <a:t>This group can take applications in case export of Software</a:t>
          </a:r>
          <a:endParaRPr lang="en-IN" sz="1600" dirty="0"/>
        </a:p>
      </dgm:t>
    </dgm:pt>
    <dgm:pt modelId="{21B04FE9-4380-4838-9542-9DFE9EEC5DF2}" type="parTrans" cxnId="{B08A363B-23F1-46E9-91D2-4ACDBFCB5275}">
      <dgm:prSet/>
      <dgm:spPr/>
      <dgm:t>
        <a:bodyPr/>
        <a:lstStyle/>
        <a:p>
          <a:endParaRPr lang="en-IN"/>
        </a:p>
      </dgm:t>
    </dgm:pt>
    <dgm:pt modelId="{E0CA6A88-8AEC-40AF-ADF9-6EDE5D9F10ED}" type="sibTrans" cxnId="{B08A363B-23F1-46E9-91D2-4ACDBFCB5275}">
      <dgm:prSet/>
      <dgm:spPr/>
      <dgm:t>
        <a:bodyPr/>
        <a:lstStyle/>
        <a:p>
          <a:endParaRPr lang="en-IN"/>
        </a:p>
      </dgm:t>
    </dgm:pt>
    <dgm:pt modelId="{F5961348-513D-491E-83AF-62FF1F87DD39}">
      <dgm:prSet phldrT="[Text]" custT="1"/>
      <dgm:spPr/>
      <dgm:t>
        <a:bodyPr/>
        <a:lstStyle/>
        <a:p>
          <a:pPr>
            <a:lnSpc>
              <a:spcPct val="150000"/>
            </a:lnSpc>
          </a:pPr>
          <a:r>
            <a:rPr lang="en-US" sz="1600" b="1" dirty="0"/>
            <a:t>Different types of Export Authorization</a:t>
          </a:r>
          <a:r>
            <a:rPr lang="en-US" sz="1600" dirty="0"/>
            <a:t> </a:t>
          </a:r>
          <a:endParaRPr lang="en-IN" sz="1600" dirty="0"/>
        </a:p>
      </dgm:t>
    </dgm:pt>
    <dgm:pt modelId="{6CC9CECB-3D0B-4E77-A824-4F307DD9285C}" type="parTrans" cxnId="{AA30207D-FFBF-4AF2-98F9-71DCB8E367B9}">
      <dgm:prSet/>
      <dgm:spPr/>
      <dgm:t>
        <a:bodyPr/>
        <a:lstStyle/>
        <a:p>
          <a:endParaRPr lang="en-IN"/>
        </a:p>
      </dgm:t>
    </dgm:pt>
    <dgm:pt modelId="{266CFD69-6D81-4A78-875D-EE61E27C0C57}" type="sibTrans" cxnId="{AA30207D-FFBF-4AF2-98F9-71DCB8E367B9}">
      <dgm:prSet/>
      <dgm:spPr/>
      <dgm:t>
        <a:bodyPr/>
        <a:lstStyle/>
        <a:p>
          <a:endParaRPr lang="en-IN"/>
        </a:p>
      </dgm:t>
    </dgm:pt>
    <dgm:pt modelId="{D4E9947C-0C81-427F-A9EE-87F224BDB17F}">
      <dgm:prSet phldrT="[Text]" custT="1"/>
      <dgm:spPr/>
      <dgm:t>
        <a:bodyPr/>
        <a:lstStyle/>
        <a:p>
          <a:pPr>
            <a:lnSpc>
              <a:spcPct val="150000"/>
            </a:lnSpc>
          </a:pPr>
          <a:r>
            <a:rPr lang="en-US" sz="1600" dirty="0"/>
            <a:t>Applications to be considered </a:t>
          </a:r>
          <a:r>
            <a:rPr lang="en-US" sz="1600" b="1" dirty="0"/>
            <a:t>Centrally </a:t>
          </a:r>
          <a:r>
            <a:rPr lang="en-US" sz="1600" dirty="0"/>
            <a:t>and shall be </a:t>
          </a:r>
          <a:r>
            <a:rPr lang="en-US" sz="1600" b="1" dirty="0"/>
            <a:t>valid </a:t>
          </a:r>
          <a:r>
            <a:rPr lang="en-US" sz="1600" dirty="0"/>
            <a:t>as per list prescribed under Chapter 10</a:t>
          </a:r>
          <a:endParaRPr lang="en-IN" sz="1600" dirty="0"/>
        </a:p>
      </dgm:t>
    </dgm:pt>
    <dgm:pt modelId="{1765D220-0A65-494D-AC56-9174B2E3A467}" type="parTrans" cxnId="{1EEF82D2-8113-4AA1-86BC-E9F54BC0A627}">
      <dgm:prSet/>
      <dgm:spPr/>
      <dgm:t>
        <a:bodyPr/>
        <a:lstStyle/>
        <a:p>
          <a:endParaRPr lang="en-IN"/>
        </a:p>
      </dgm:t>
    </dgm:pt>
    <dgm:pt modelId="{1E35E634-1ED2-474F-A61A-22315E3E9358}" type="sibTrans" cxnId="{1EEF82D2-8113-4AA1-86BC-E9F54BC0A627}">
      <dgm:prSet/>
      <dgm:spPr/>
      <dgm:t>
        <a:bodyPr/>
        <a:lstStyle/>
        <a:p>
          <a:endParaRPr lang="en-IN"/>
        </a:p>
      </dgm:t>
    </dgm:pt>
    <dgm:pt modelId="{64846350-A6E4-4133-9216-11CA14449FD7}" type="pres">
      <dgm:prSet presAssocID="{30FA2F13-4133-445C-A473-04B4AEC0C13A}" presName="cycle" presStyleCnt="0">
        <dgm:presLayoutVars>
          <dgm:chMax val="1"/>
          <dgm:dir/>
          <dgm:animLvl val="ctr"/>
          <dgm:resizeHandles val="exact"/>
        </dgm:presLayoutVars>
      </dgm:prSet>
      <dgm:spPr/>
    </dgm:pt>
    <dgm:pt modelId="{9E2D5514-AE8B-4BAD-95BD-A3921CD58964}" type="pres">
      <dgm:prSet presAssocID="{7C553454-6506-4214-A14F-DC4A8E7BEAB2}" presName="centerShape" presStyleLbl="node0" presStyleIdx="0" presStyleCnt="1" custScaleX="97573" custScaleY="67222"/>
      <dgm:spPr/>
    </dgm:pt>
    <dgm:pt modelId="{12E0BC93-BA1C-493F-82B7-F891F192A265}" type="pres">
      <dgm:prSet presAssocID="{21B04FE9-4380-4838-9542-9DFE9EEC5DF2}" presName="parTrans" presStyleLbl="bgSibTrans2D1" presStyleIdx="0" presStyleCnt="3" custLinFactNeighborX="-3151" custLinFactNeighborY="28216"/>
      <dgm:spPr/>
    </dgm:pt>
    <dgm:pt modelId="{B4EEDEF4-2CBA-4B43-91E5-5A8D07C6F6B2}" type="pres">
      <dgm:prSet presAssocID="{6BDFA292-DBF2-49E5-A551-28E2007C7610}" presName="node" presStyleLbl="node1" presStyleIdx="0" presStyleCnt="3" custScaleX="111453" custScaleY="132937" custRadScaleRad="104569" custRadScaleInc="3174">
        <dgm:presLayoutVars>
          <dgm:bulletEnabled val="1"/>
        </dgm:presLayoutVars>
      </dgm:prSet>
      <dgm:spPr/>
    </dgm:pt>
    <dgm:pt modelId="{395D8C1E-02B1-4CCB-A845-A347B25CA066}" type="pres">
      <dgm:prSet presAssocID="{6CC9CECB-3D0B-4E77-A824-4F307DD9285C}" presName="parTrans" presStyleLbl="bgSibTrans2D1" presStyleIdx="1" presStyleCnt="3"/>
      <dgm:spPr/>
    </dgm:pt>
    <dgm:pt modelId="{A80C6900-730D-46B6-8220-95716F72E3AF}" type="pres">
      <dgm:prSet presAssocID="{F5961348-513D-491E-83AF-62FF1F87DD39}" presName="node" presStyleLbl="node1" presStyleIdx="1" presStyleCnt="3">
        <dgm:presLayoutVars>
          <dgm:bulletEnabled val="1"/>
        </dgm:presLayoutVars>
      </dgm:prSet>
      <dgm:spPr/>
    </dgm:pt>
    <dgm:pt modelId="{72FF02B7-7F8A-4485-8D6B-7064ED51844F}" type="pres">
      <dgm:prSet presAssocID="{1765D220-0A65-494D-AC56-9174B2E3A467}" presName="parTrans" presStyleLbl="bgSibTrans2D1" presStyleIdx="2" presStyleCnt="3" custLinFactNeighborX="-4160" custLinFactNeighborY="9406"/>
      <dgm:spPr/>
    </dgm:pt>
    <dgm:pt modelId="{C1ABD42C-BA11-473E-B23A-B8BEE0BA39B0}" type="pres">
      <dgm:prSet presAssocID="{D4E9947C-0C81-427F-A9EE-87F224BDB17F}" presName="node" presStyleLbl="node1" presStyleIdx="2" presStyleCnt="3" custScaleX="118625" custScaleY="103545">
        <dgm:presLayoutVars>
          <dgm:bulletEnabled val="1"/>
        </dgm:presLayoutVars>
      </dgm:prSet>
      <dgm:spPr/>
    </dgm:pt>
  </dgm:ptLst>
  <dgm:cxnLst>
    <dgm:cxn modelId="{5C8C8709-843B-46F2-BDEB-ABFED8CE6E79}" type="presOf" srcId="{6CC9CECB-3D0B-4E77-A824-4F307DD9285C}" destId="{395D8C1E-02B1-4CCB-A845-A347B25CA066}" srcOrd="0" destOrd="0" presId="urn:microsoft.com/office/officeart/2005/8/layout/radial4"/>
    <dgm:cxn modelId="{A5403B18-9181-4CB2-B822-A2C6DA27A9C7}" type="presOf" srcId="{30FA2F13-4133-445C-A473-04B4AEC0C13A}" destId="{64846350-A6E4-4133-9216-11CA14449FD7}" srcOrd="0" destOrd="0" presId="urn:microsoft.com/office/officeart/2005/8/layout/radial4"/>
    <dgm:cxn modelId="{FA4EC01C-D6A9-4C05-B76D-6BD1E8EDD3D5}" type="presOf" srcId="{1765D220-0A65-494D-AC56-9174B2E3A467}" destId="{72FF02B7-7F8A-4485-8D6B-7064ED51844F}" srcOrd="0" destOrd="0" presId="urn:microsoft.com/office/officeart/2005/8/layout/radial4"/>
    <dgm:cxn modelId="{B08A363B-23F1-46E9-91D2-4ACDBFCB5275}" srcId="{7C553454-6506-4214-A14F-DC4A8E7BEAB2}" destId="{6BDFA292-DBF2-49E5-A551-28E2007C7610}" srcOrd="0" destOrd="0" parTransId="{21B04FE9-4380-4838-9542-9DFE9EEC5DF2}" sibTransId="{E0CA6A88-8AEC-40AF-ADF9-6EDE5D9F10ED}"/>
    <dgm:cxn modelId="{D3AB7C60-EC83-47E8-AF51-68C865B21ADC}" type="presOf" srcId="{D4E9947C-0C81-427F-A9EE-87F224BDB17F}" destId="{C1ABD42C-BA11-473E-B23A-B8BEE0BA39B0}" srcOrd="0" destOrd="0" presId="urn:microsoft.com/office/officeart/2005/8/layout/radial4"/>
    <dgm:cxn modelId="{2DC02172-FA3D-4240-AF60-807E336EF160}" type="presOf" srcId="{F5961348-513D-491E-83AF-62FF1F87DD39}" destId="{A80C6900-730D-46B6-8220-95716F72E3AF}" srcOrd="0" destOrd="0" presId="urn:microsoft.com/office/officeart/2005/8/layout/radial4"/>
    <dgm:cxn modelId="{AA30207D-FFBF-4AF2-98F9-71DCB8E367B9}" srcId="{7C553454-6506-4214-A14F-DC4A8E7BEAB2}" destId="{F5961348-513D-491E-83AF-62FF1F87DD39}" srcOrd="1" destOrd="0" parTransId="{6CC9CECB-3D0B-4E77-A824-4F307DD9285C}" sibTransId="{266CFD69-6D81-4A78-875D-EE61E27C0C57}"/>
    <dgm:cxn modelId="{C1ED4AA4-C114-4C35-A16A-A17DA3E3C666}" type="presOf" srcId="{7C553454-6506-4214-A14F-DC4A8E7BEAB2}" destId="{9E2D5514-AE8B-4BAD-95BD-A3921CD58964}" srcOrd="0" destOrd="0" presId="urn:microsoft.com/office/officeart/2005/8/layout/radial4"/>
    <dgm:cxn modelId="{D8FE27D1-627A-46B9-9BD7-F73973C3187F}" srcId="{30FA2F13-4133-445C-A473-04B4AEC0C13A}" destId="{7C553454-6506-4214-A14F-DC4A8E7BEAB2}" srcOrd="0" destOrd="0" parTransId="{30B67826-40A3-45ED-BB3A-40C1D3B4A58E}" sibTransId="{FD1BE080-1C41-4637-869E-2402935A58CC}"/>
    <dgm:cxn modelId="{1EEF82D2-8113-4AA1-86BC-E9F54BC0A627}" srcId="{7C553454-6506-4214-A14F-DC4A8E7BEAB2}" destId="{D4E9947C-0C81-427F-A9EE-87F224BDB17F}" srcOrd="2" destOrd="0" parTransId="{1765D220-0A65-494D-AC56-9174B2E3A467}" sibTransId="{1E35E634-1ED2-474F-A61A-22315E3E9358}"/>
    <dgm:cxn modelId="{74AA93E0-D182-49AF-B506-26901426537B}" type="presOf" srcId="{21B04FE9-4380-4838-9542-9DFE9EEC5DF2}" destId="{12E0BC93-BA1C-493F-82B7-F891F192A265}" srcOrd="0" destOrd="0" presId="urn:microsoft.com/office/officeart/2005/8/layout/radial4"/>
    <dgm:cxn modelId="{621F67F3-C910-4033-B9EC-B61DFDA66E18}" type="presOf" srcId="{6BDFA292-DBF2-49E5-A551-28E2007C7610}" destId="{B4EEDEF4-2CBA-4B43-91E5-5A8D07C6F6B2}" srcOrd="0" destOrd="0" presId="urn:microsoft.com/office/officeart/2005/8/layout/radial4"/>
    <dgm:cxn modelId="{5A624CB1-7E0A-445A-805A-0B7FEE2A7359}" type="presParOf" srcId="{64846350-A6E4-4133-9216-11CA14449FD7}" destId="{9E2D5514-AE8B-4BAD-95BD-A3921CD58964}" srcOrd="0" destOrd="0" presId="urn:microsoft.com/office/officeart/2005/8/layout/radial4"/>
    <dgm:cxn modelId="{5EF029B9-A28E-4DB1-AC74-3DC85AF80839}" type="presParOf" srcId="{64846350-A6E4-4133-9216-11CA14449FD7}" destId="{12E0BC93-BA1C-493F-82B7-F891F192A265}" srcOrd="1" destOrd="0" presId="urn:microsoft.com/office/officeart/2005/8/layout/radial4"/>
    <dgm:cxn modelId="{E065F42F-008A-426C-94A9-C1A2788FDD1C}" type="presParOf" srcId="{64846350-A6E4-4133-9216-11CA14449FD7}" destId="{B4EEDEF4-2CBA-4B43-91E5-5A8D07C6F6B2}" srcOrd="2" destOrd="0" presId="urn:microsoft.com/office/officeart/2005/8/layout/radial4"/>
    <dgm:cxn modelId="{D0B35B4A-8B8C-44C3-9216-86E73C61B374}" type="presParOf" srcId="{64846350-A6E4-4133-9216-11CA14449FD7}" destId="{395D8C1E-02B1-4CCB-A845-A347B25CA066}" srcOrd="3" destOrd="0" presId="urn:microsoft.com/office/officeart/2005/8/layout/radial4"/>
    <dgm:cxn modelId="{9C906763-579C-4DF8-98F9-FE56A165A47D}" type="presParOf" srcId="{64846350-A6E4-4133-9216-11CA14449FD7}" destId="{A80C6900-730D-46B6-8220-95716F72E3AF}" srcOrd="4" destOrd="0" presId="urn:microsoft.com/office/officeart/2005/8/layout/radial4"/>
    <dgm:cxn modelId="{9B7CEB62-D86E-45FE-BBD7-371AD8C8335E}" type="presParOf" srcId="{64846350-A6E4-4133-9216-11CA14449FD7}" destId="{72FF02B7-7F8A-4485-8D6B-7064ED51844F}" srcOrd="5" destOrd="0" presId="urn:microsoft.com/office/officeart/2005/8/layout/radial4"/>
    <dgm:cxn modelId="{0540304B-5910-4BFA-B833-530EBC68639F}" type="presParOf" srcId="{64846350-A6E4-4133-9216-11CA14449FD7}" destId="{C1ABD42C-BA11-473E-B23A-B8BEE0BA39B0}" srcOrd="6" destOrd="0" presId="urn:microsoft.com/office/officeart/2005/8/layout/radial4"/>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966573DA-10FE-47AD-9EB4-BD63A0C2C40D}" type="doc">
      <dgm:prSet loTypeId="urn:microsoft.com/office/officeart/2005/8/layout/hierarchy3" loCatId="relationship" qsTypeId="urn:microsoft.com/office/officeart/2005/8/quickstyle/simple1" qsCatId="simple" csTypeId="urn:microsoft.com/office/officeart/2005/8/colors/accent6_2" csCatId="accent6" phldr="1"/>
      <dgm:spPr/>
      <dgm:t>
        <a:bodyPr/>
        <a:lstStyle/>
        <a:p>
          <a:endParaRPr lang="en-IN"/>
        </a:p>
      </dgm:t>
    </dgm:pt>
    <dgm:pt modelId="{C21D96EE-D7A1-4ECB-8683-A6941546EC5D}">
      <dgm:prSet phldrT="[Text]"/>
      <dgm:spPr/>
      <dgm:t>
        <a:bodyPr/>
        <a:lstStyle/>
        <a:p>
          <a:pPr>
            <a:lnSpc>
              <a:spcPct val="150000"/>
            </a:lnSpc>
          </a:pPr>
          <a:r>
            <a:rPr lang="en-US" dirty="0"/>
            <a:t>E-Commerce</a:t>
          </a:r>
          <a:endParaRPr lang="en-IN" dirty="0"/>
        </a:p>
      </dgm:t>
    </dgm:pt>
    <dgm:pt modelId="{7C204B30-9201-4CDE-8C01-4E6255EEF82A}" type="parTrans" cxnId="{E56A4650-9780-4E05-BF5B-492E401714D9}">
      <dgm:prSet/>
      <dgm:spPr/>
      <dgm:t>
        <a:bodyPr/>
        <a:lstStyle/>
        <a:p>
          <a:endParaRPr lang="en-IN"/>
        </a:p>
      </dgm:t>
    </dgm:pt>
    <dgm:pt modelId="{B3D2E0BC-7AC8-42FC-9DD4-14F11823C35F}" type="sibTrans" cxnId="{E56A4650-9780-4E05-BF5B-492E401714D9}">
      <dgm:prSet/>
      <dgm:spPr/>
      <dgm:t>
        <a:bodyPr/>
        <a:lstStyle/>
        <a:p>
          <a:endParaRPr lang="en-IN"/>
        </a:p>
      </dgm:t>
    </dgm:pt>
    <dgm:pt modelId="{A00C52A7-4AAE-4B7A-9B80-888AA87B6FBC}">
      <dgm:prSet phldrT="[Text]" custT="1"/>
      <dgm:spPr/>
      <dgm:t>
        <a:bodyPr/>
        <a:lstStyle/>
        <a:p>
          <a:pPr>
            <a:lnSpc>
              <a:spcPct val="150000"/>
            </a:lnSpc>
          </a:pPr>
          <a:r>
            <a:rPr lang="en-US" sz="1600" dirty="0"/>
            <a:t>Defined but does not include buying and selling of Services through e-commerce platform</a:t>
          </a:r>
          <a:endParaRPr lang="en-IN" sz="1600" dirty="0"/>
        </a:p>
      </dgm:t>
    </dgm:pt>
    <dgm:pt modelId="{94647914-C8C2-4925-9455-2A92A8A3AD50}" type="parTrans" cxnId="{68B24F18-5C32-43D0-9E1D-9C3C28985399}">
      <dgm:prSet/>
      <dgm:spPr/>
      <dgm:t>
        <a:bodyPr/>
        <a:lstStyle/>
        <a:p>
          <a:endParaRPr lang="en-IN"/>
        </a:p>
      </dgm:t>
    </dgm:pt>
    <dgm:pt modelId="{FB859D6B-F8F7-4B1F-B69D-E4B2E4819A33}" type="sibTrans" cxnId="{68B24F18-5C32-43D0-9E1D-9C3C28985399}">
      <dgm:prSet/>
      <dgm:spPr/>
      <dgm:t>
        <a:bodyPr/>
        <a:lstStyle/>
        <a:p>
          <a:endParaRPr lang="en-IN"/>
        </a:p>
      </dgm:t>
    </dgm:pt>
    <dgm:pt modelId="{3C6F8EBC-31C3-468E-8514-B0DCA63883C9}">
      <dgm:prSet phldrT="[Text]"/>
      <dgm:spPr/>
      <dgm:t>
        <a:bodyPr/>
        <a:lstStyle/>
        <a:p>
          <a:pPr>
            <a:lnSpc>
              <a:spcPct val="150000"/>
            </a:lnSpc>
          </a:pPr>
          <a:r>
            <a:rPr lang="en-US" dirty="0"/>
            <a:t>Denomination of Licenses / permissions</a:t>
          </a:r>
          <a:endParaRPr lang="en-IN" dirty="0"/>
        </a:p>
      </dgm:t>
    </dgm:pt>
    <dgm:pt modelId="{858B5BFF-99BD-4756-B0F1-35D2437136C6}" type="parTrans" cxnId="{2B4152D4-646E-4B0B-B05E-FCA40A0FCA04}">
      <dgm:prSet/>
      <dgm:spPr/>
      <dgm:t>
        <a:bodyPr/>
        <a:lstStyle/>
        <a:p>
          <a:endParaRPr lang="en-IN"/>
        </a:p>
      </dgm:t>
    </dgm:pt>
    <dgm:pt modelId="{37BFA117-FD27-47EE-A682-D484C9DCEAA4}" type="sibTrans" cxnId="{2B4152D4-646E-4B0B-B05E-FCA40A0FCA04}">
      <dgm:prSet/>
      <dgm:spPr/>
      <dgm:t>
        <a:bodyPr/>
        <a:lstStyle/>
        <a:p>
          <a:endParaRPr lang="en-IN"/>
        </a:p>
      </dgm:t>
    </dgm:pt>
    <dgm:pt modelId="{48D0F04B-4F56-404E-913F-CF3DED354075}">
      <dgm:prSet phldrT="[Text]" custT="1"/>
      <dgm:spPr/>
      <dgm:t>
        <a:bodyPr/>
        <a:lstStyle/>
        <a:p>
          <a:pPr>
            <a:lnSpc>
              <a:spcPct val="150000"/>
            </a:lnSpc>
          </a:pPr>
          <a:r>
            <a:rPr lang="en-US" sz="1600" dirty="0"/>
            <a:t>Para 11.01 : Remittance of foreign exchange and discharge of export obligations in Indian Rupees permitted</a:t>
          </a:r>
          <a:endParaRPr lang="en-IN" sz="1600" dirty="0"/>
        </a:p>
      </dgm:t>
    </dgm:pt>
    <dgm:pt modelId="{F845A7A1-2875-4C3F-93B6-12319F214E12}" type="parTrans" cxnId="{0258D578-EAFC-48D9-8646-4644CABE5084}">
      <dgm:prSet/>
      <dgm:spPr/>
      <dgm:t>
        <a:bodyPr/>
        <a:lstStyle/>
        <a:p>
          <a:endParaRPr lang="en-IN"/>
        </a:p>
      </dgm:t>
    </dgm:pt>
    <dgm:pt modelId="{DEC4C2C3-6D3B-4B74-9EE7-3B9F8B5C07AD}" type="sibTrans" cxnId="{0258D578-EAFC-48D9-8646-4644CABE5084}">
      <dgm:prSet/>
      <dgm:spPr/>
      <dgm:t>
        <a:bodyPr/>
        <a:lstStyle/>
        <a:p>
          <a:endParaRPr lang="en-IN"/>
        </a:p>
      </dgm:t>
    </dgm:pt>
    <dgm:pt modelId="{5B942909-B5EA-47F4-BCE7-1A433674A644}" type="pres">
      <dgm:prSet presAssocID="{966573DA-10FE-47AD-9EB4-BD63A0C2C40D}" presName="diagram" presStyleCnt="0">
        <dgm:presLayoutVars>
          <dgm:chPref val="1"/>
          <dgm:dir/>
          <dgm:animOne val="branch"/>
          <dgm:animLvl val="lvl"/>
          <dgm:resizeHandles/>
        </dgm:presLayoutVars>
      </dgm:prSet>
      <dgm:spPr/>
    </dgm:pt>
    <dgm:pt modelId="{C6A76063-3B37-42A0-94A7-FDD91C8D8DD9}" type="pres">
      <dgm:prSet presAssocID="{C21D96EE-D7A1-4ECB-8683-A6941546EC5D}" presName="root" presStyleCnt="0"/>
      <dgm:spPr/>
    </dgm:pt>
    <dgm:pt modelId="{7587CD72-600D-4D60-AC3E-4A896019D24F}" type="pres">
      <dgm:prSet presAssocID="{C21D96EE-D7A1-4ECB-8683-A6941546EC5D}" presName="rootComposite" presStyleCnt="0"/>
      <dgm:spPr/>
    </dgm:pt>
    <dgm:pt modelId="{619F1F6C-2BB3-4BF2-BCA2-76DBCD4A5A9B}" type="pres">
      <dgm:prSet presAssocID="{C21D96EE-D7A1-4ECB-8683-A6941546EC5D}" presName="rootText" presStyleLbl="node1" presStyleIdx="0" presStyleCnt="2" custScaleY="56087"/>
      <dgm:spPr/>
    </dgm:pt>
    <dgm:pt modelId="{5D1C8935-7C3F-47CF-8FA7-1F386A93E7FE}" type="pres">
      <dgm:prSet presAssocID="{C21D96EE-D7A1-4ECB-8683-A6941546EC5D}" presName="rootConnector" presStyleLbl="node1" presStyleIdx="0" presStyleCnt="2"/>
      <dgm:spPr/>
    </dgm:pt>
    <dgm:pt modelId="{F0494AEE-A33E-41F2-BA06-1D099F8266DE}" type="pres">
      <dgm:prSet presAssocID="{C21D96EE-D7A1-4ECB-8683-A6941546EC5D}" presName="childShape" presStyleCnt="0"/>
      <dgm:spPr/>
    </dgm:pt>
    <dgm:pt modelId="{0FC568BB-8375-4D64-9724-38BC20AA90C9}" type="pres">
      <dgm:prSet presAssocID="{94647914-C8C2-4925-9455-2A92A8A3AD50}" presName="Name13" presStyleLbl="parChTrans1D2" presStyleIdx="0" presStyleCnt="2"/>
      <dgm:spPr/>
    </dgm:pt>
    <dgm:pt modelId="{8E9EC665-AE7B-423C-B17D-A9D15BA5E6EC}" type="pres">
      <dgm:prSet presAssocID="{A00C52A7-4AAE-4B7A-9B80-888AA87B6FBC}" presName="childText" presStyleLbl="bgAcc1" presStyleIdx="0" presStyleCnt="2">
        <dgm:presLayoutVars>
          <dgm:bulletEnabled val="1"/>
        </dgm:presLayoutVars>
      </dgm:prSet>
      <dgm:spPr/>
    </dgm:pt>
    <dgm:pt modelId="{234A95DC-AF8E-4E6E-B55A-C640A784358F}" type="pres">
      <dgm:prSet presAssocID="{3C6F8EBC-31C3-468E-8514-B0DCA63883C9}" presName="root" presStyleCnt="0"/>
      <dgm:spPr/>
    </dgm:pt>
    <dgm:pt modelId="{16A64AAC-31C9-40DD-B76F-B03DBA4EDEA9}" type="pres">
      <dgm:prSet presAssocID="{3C6F8EBC-31C3-468E-8514-B0DCA63883C9}" presName="rootComposite" presStyleCnt="0"/>
      <dgm:spPr/>
    </dgm:pt>
    <dgm:pt modelId="{2A47BCB4-A1E7-4ECE-BF2B-E0B4240F4011}" type="pres">
      <dgm:prSet presAssocID="{3C6F8EBC-31C3-468E-8514-B0DCA63883C9}" presName="rootText" presStyleLbl="node1" presStyleIdx="1" presStyleCnt="2" custScaleY="56087"/>
      <dgm:spPr/>
    </dgm:pt>
    <dgm:pt modelId="{A4B1B5C6-C72D-4784-AF9E-FA7596FFB306}" type="pres">
      <dgm:prSet presAssocID="{3C6F8EBC-31C3-468E-8514-B0DCA63883C9}" presName="rootConnector" presStyleLbl="node1" presStyleIdx="1" presStyleCnt="2"/>
      <dgm:spPr/>
    </dgm:pt>
    <dgm:pt modelId="{374265DF-33DD-4806-B350-6EC06B0EDEC0}" type="pres">
      <dgm:prSet presAssocID="{3C6F8EBC-31C3-468E-8514-B0DCA63883C9}" presName="childShape" presStyleCnt="0"/>
      <dgm:spPr/>
    </dgm:pt>
    <dgm:pt modelId="{55E4F2AA-6CDC-4523-A454-A37600ACE6D3}" type="pres">
      <dgm:prSet presAssocID="{F845A7A1-2875-4C3F-93B6-12319F214E12}" presName="Name13" presStyleLbl="parChTrans1D2" presStyleIdx="1" presStyleCnt="2"/>
      <dgm:spPr/>
    </dgm:pt>
    <dgm:pt modelId="{6B8AB48B-2587-49D3-9021-643760E20235}" type="pres">
      <dgm:prSet presAssocID="{48D0F04B-4F56-404E-913F-CF3DED354075}" presName="childText" presStyleLbl="bgAcc1" presStyleIdx="1" presStyleCnt="2" custScaleX="113579">
        <dgm:presLayoutVars>
          <dgm:bulletEnabled val="1"/>
        </dgm:presLayoutVars>
      </dgm:prSet>
      <dgm:spPr/>
    </dgm:pt>
  </dgm:ptLst>
  <dgm:cxnLst>
    <dgm:cxn modelId="{68B24F18-5C32-43D0-9E1D-9C3C28985399}" srcId="{C21D96EE-D7A1-4ECB-8683-A6941546EC5D}" destId="{A00C52A7-4AAE-4B7A-9B80-888AA87B6FBC}" srcOrd="0" destOrd="0" parTransId="{94647914-C8C2-4925-9455-2A92A8A3AD50}" sibTransId="{FB859D6B-F8F7-4B1F-B69D-E4B2E4819A33}"/>
    <dgm:cxn modelId="{564DA528-26A0-4BBF-8D2C-197E2A53C04B}" type="presOf" srcId="{966573DA-10FE-47AD-9EB4-BD63A0C2C40D}" destId="{5B942909-B5EA-47F4-BCE7-1A433674A644}" srcOrd="0" destOrd="0" presId="urn:microsoft.com/office/officeart/2005/8/layout/hierarchy3"/>
    <dgm:cxn modelId="{0E62C528-2FE1-4167-9F44-EE186AB0A88F}" type="presOf" srcId="{3C6F8EBC-31C3-468E-8514-B0DCA63883C9}" destId="{2A47BCB4-A1E7-4ECE-BF2B-E0B4240F4011}" srcOrd="0" destOrd="0" presId="urn:microsoft.com/office/officeart/2005/8/layout/hierarchy3"/>
    <dgm:cxn modelId="{FF09D92D-D66E-4338-8214-2A58C9B8C278}" type="presOf" srcId="{A00C52A7-4AAE-4B7A-9B80-888AA87B6FBC}" destId="{8E9EC665-AE7B-423C-B17D-A9D15BA5E6EC}" srcOrd="0" destOrd="0" presId="urn:microsoft.com/office/officeart/2005/8/layout/hierarchy3"/>
    <dgm:cxn modelId="{CDDC8E2E-1F22-4CC6-8F20-18DBE022F714}" type="presOf" srcId="{94647914-C8C2-4925-9455-2A92A8A3AD50}" destId="{0FC568BB-8375-4D64-9724-38BC20AA90C9}" srcOrd="0" destOrd="0" presId="urn:microsoft.com/office/officeart/2005/8/layout/hierarchy3"/>
    <dgm:cxn modelId="{82A3EB61-4B34-4574-B4CE-DE01EA87B5F9}" type="presOf" srcId="{48D0F04B-4F56-404E-913F-CF3DED354075}" destId="{6B8AB48B-2587-49D3-9021-643760E20235}" srcOrd="0" destOrd="0" presId="urn:microsoft.com/office/officeart/2005/8/layout/hierarchy3"/>
    <dgm:cxn modelId="{E56A4650-9780-4E05-BF5B-492E401714D9}" srcId="{966573DA-10FE-47AD-9EB4-BD63A0C2C40D}" destId="{C21D96EE-D7A1-4ECB-8683-A6941546EC5D}" srcOrd="0" destOrd="0" parTransId="{7C204B30-9201-4CDE-8C01-4E6255EEF82A}" sibTransId="{B3D2E0BC-7AC8-42FC-9DD4-14F11823C35F}"/>
    <dgm:cxn modelId="{1CA6F473-65C3-4701-B56F-E4CA359E7E05}" type="presOf" srcId="{3C6F8EBC-31C3-468E-8514-B0DCA63883C9}" destId="{A4B1B5C6-C72D-4784-AF9E-FA7596FFB306}" srcOrd="1" destOrd="0" presId="urn:microsoft.com/office/officeart/2005/8/layout/hierarchy3"/>
    <dgm:cxn modelId="{0258D578-EAFC-48D9-8646-4644CABE5084}" srcId="{3C6F8EBC-31C3-468E-8514-B0DCA63883C9}" destId="{48D0F04B-4F56-404E-913F-CF3DED354075}" srcOrd="0" destOrd="0" parTransId="{F845A7A1-2875-4C3F-93B6-12319F214E12}" sibTransId="{DEC4C2C3-6D3B-4B74-9EE7-3B9F8B5C07AD}"/>
    <dgm:cxn modelId="{2EB1BB7A-532A-4323-B44A-E9EADC90C820}" type="presOf" srcId="{C21D96EE-D7A1-4ECB-8683-A6941546EC5D}" destId="{619F1F6C-2BB3-4BF2-BCA2-76DBCD4A5A9B}" srcOrd="0" destOrd="0" presId="urn:microsoft.com/office/officeart/2005/8/layout/hierarchy3"/>
    <dgm:cxn modelId="{E697758C-0FF0-4BDA-A551-53008437C43B}" type="presOf" srcId="{C21D96EE-D7A1-4ECB-8683-A6941546EC5D}" destId="{5D1C8935-7C3F-47CF-8FA7-1F386A93E7FE}" srcOrd="1" destOrd="0" presId="urn:microsoft.com/office/officeart/2005/8/layout/hierarchy3"/>
    <dgm:cxn modelId="{8BCF8BCF-2564-4EBD-A1AC-6FAE40790B0E}" type="presOf" srcId="{F845A7A1-2875-4C3F-93B6-12319F214E12}" destId="{55E4F2AA-6CDC-4523-A454-A37600ACE6D3}" srcOrd="0" destOrd="0" presId="urn:microsoft.com/office/officeart/2005/8/layout/hierarchy3"/>
    <dgm:cxn modelId="{2B4152D4-646E-4B0B-B05E-FCA40A0FCA04}" srcId="{966573DA-10FE-47AD-9EB4-BD63A0C2C40D}" destId="{3C6F8EBC-31C3-468E-8514-B0DCA63883C9}" srcOrd="1" destOrd="0" parTransId="{858B5BFF-99BD-4756-B0F1-35D2437136C6}" sibTransId="{37BFA117-FD27-47EE-A682-D484C9DCEAA4}"/>
    <dgm:cxn modelId="{B83BC7B6-7EE5-44A5-85A2-6D6599446BEC}" type="presParOf" srcId="{5B942909-B5EA-47F4-BCE7-1A433674A644}" destId="{C6A76063-3B37-42A0-94A7-FDD91C8D8DD9}" srcOrd="0" destOrd="0" presId="urn:microsoft.com/office/officeart/2005/8/layout/hierarchy3"/>
    <dgm:cxn modelId="{DABA3A86-C72E-44B8-81B5-0900D8BD979B}" type="presParOf" srcId="{C6A76063-3B37-42A0-94A7-FDD91C8D8DD9}" destId="{7587CD72-600D-4D60-AC3E-4A896019D24F}" srcOrd="0" destOrd="0" presId="urn:microsoft.com/office/officeart/2005/8/layout/hierarchy3"/>
    <dgm:cxn modelId="{5AC118F1-77B3-4666-8891-4CB5D6AC6723}" type="presParOf" srcId="{7587CD72-600D-4D60-AC3E-4A896019D24F}" destId="{619F1F6C-2BB3-4BF2-BCA2-76DBCD4A5A9B}" srcOrd="0" destOrd="0" presId="urn:microsoft.com/office/officeart/2005/8/layout/hierarchy3"/>
    <dgm:cxn modelId="{75A0D0FA-72A8-42B8-86B2-E03339732A95}" type="presParOf" srcId="{7587CD72-600D-4D60-AC3E-4A896019D24F}" destId="{5D1C8935-7C3F-47CF-8FA7-1F386A93E7FE}" srcOrd="1" destOrd="0" presId="urn:microsoft.com/office/officeart/2005/8/layout/hierarchy3"/>
    <dgm:cxn modelId="{8E22B840-4225-493A-B491-96897F0B4A2C}" type="presParOf" srcId="{C6A76063-3B37-42A0-94A7-FDD91C8D8DD9}" destId="{F0494AEE-A33E-41F2-BA06-1D099F8266DE}" srcOrd="1" destOrd="0" presId="urn:microsoft.com/office/officeart/2005/8/layout/hierarchy3"/>
    <dgm:cxn modelId="{5EDF709D-EB5A-4666-B438-D6B01781B0CF}" type="presParOf" srcId="{F0494AEE-A33E-41F2-BA06-1D099F8266DE}" destId="{0FC568BB-8375-4D64-9724-38BC20AA90C9}" srcOrd="0" destOrd="0" presId="urn:microsoft.com/office/officeart/2005/8/layout/hierarchy3"/>
    <dgm:cxn modelId="{84C99486-44B9-48C1-9CCF-E334B8AC9939}" type="presParOf" srcId="{F0494AEE-A33E-41F2-BA06-1D099F8266DE}" destId="{8E9EC665-AE7B-423C-B17D-A9D15BA5E6EC}" srcOrd="1" destOrd="0" presId="urn:microsoft.com/office/officeart/2005/8/layout/hierarchy3"/>
    <dgm:cxn modelId="{8F2A72FD-9351-47A8-A96C-9EBE5CF65481}" type="presParOf" srcId="{5B942909-B5EA-47F4-BCE7-1A433674A644}" destId="{234A95DC-AF8E-4E6E-B55A-C640A784358F}" srcOrd="1" destOrd="0" presId="urn:microsoft.com/office/officeart/2005/8/layout/hierarchy3"/>
    <dgm:cxn modelId="{3C82071F-A959-4BDA-A866-9509EF2C4E87}" type="presParOf" srcId="{234A95DC-AF8E-4E6E-B55A-C640A784358F}" destId="{16A64AAC-31C9-40DD-B76F-B03DBA4EDEA9}" srcOrd="0" destOrd="0" presId="urn:microsoft.com/office/officeart/2005/8/layout/hierarchy3"/>
    <dgm:cxn modelId="{1EA31F19-4060-4ECB-BB5E-14C36DE35DC7}" type="presParOf" srcId="{16A64AAC-31C9-40DD-B76F-B03DBA4EDEA9}" destId="{2A47BCB4-A1E7-4ECE-BF2B-E0B4240F4011}" srcOrd="0" destOrd="0" presId="urn:microsoft.com/office/officeart/2005/8/layout/hierarchy3"/>
    <dgm:cxn modelId="{3C6B445A-6838-4D82-A838-E7F8D078F19A}" type="presParOf" srcId="{16A64AAC-31C9-40DD-B76F-B03DBA4EDEA9}" destId="{A4B1B5C6-C72D-4784-AF9E-FA7596FFB306}" srcOrd="1" destOrd="0" presId="urn:microsoft.com/office/officeart/2005/8/layout/hierarchy3"/>
    <dgm:cxn modelId="{337018B0-592E-4601-A53F-4A6C9FAF4C58}" type="presParOf" srcId="{234A95DC-AF8E-4E6E-B55A-C640A784358F}" destId="{374265DF-33DD-4806-B350-6EC06B0EDEC0}" srcOrd="1" destOrd="0" presId="urn:microsoft.com/office/officeart/2005/8/layout/hierarchy3"/>
    <dgm:cxn modelId="{DA373FC3-98AE-46E3-8B59-F72DAA166261}" type="presParOf" srcId="{374265DF-33DD-4806-B350-6EC06B0EDEC0}" destId="{55E4F2AA-6CDC-4523-A454-A37600ACE6D3}" srcOrd="0" destOrd="0" presId="urn:microsoft.com/office/officeart/2005/8/layout/hierarchy3"/>
    <dgm:cxn modelId="{2273DF88-AD3D-4631-828A-C34CFA343531}" type="presParOf" srcId="{374265DF-33DD-4806-B350-6EC06B0EDEC0}" destId="{6B8AB48B-2587-49D3-9021-643760E20235}" srcOrd="1" destOrd="0" presId="urn:microsoft.com/office/officeart/2005/8/layout/hierarchy3"/>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1CE08480-494E-4236-B858-1D92D5B09D3D}" type="doc">
      <dgm:prSet loTypeId="urn:microsoft.com/office/officeart/2008/layout/HorizontalMultiLevelHierarchy" loCatId="hierarchy" qsTypeId="urn:microsoft.com/office/officeart/2005/8/quickstyle/simple1" qsCatId="simple" csTypeId="urn:microsoft.com/office/officeart/2005/8/colors/accent3_2" csCatId="accent3" phldr="1"/>
      <dgm:spPr/>
      <dgm:t>
        <a:bodyPr/>
        <a:lstStyle/>
        <a:p>
          <a:endParaRPr lang="en-IN"/>
        </a:p>
      </dgm:t>
    </dgm:pt>
    <dgm:pt modelId="{F23EF0B0-8C0E-4319-9269-C70320963039}">
      <dgm:prSet phldrT="[Text]" custT="1"/>
      <dgm:spPr/>
      <dgm:t>
        <a:bodyPr lIns="91440" tIns="0" rIns="91440"/>
        <a:lstStyle/>
        <a:p>
          <a:r>
            <a:rPr lang="en-US" sz="1800" b="1" u="sng" dirty="0"/>
            <a:t>Coverage</a:t>
          </a:r>
          <a:r>
            <a:rPr lang="en-US" sz="1800" dirty="0"/>
            <a:t> : </a:t>
          </a:r>
        </a:p>
        <a:p>
          <a:r>
            <a:rPr lang="en-US" sz="1800" dirty="0"/>
            <a:t>AA and EPCG</a:t>
          </a:r>
          <a:endParaRPr lang="en-IN" sz="1800" dirty="0"/>
        </a:p>
      </dgm:t>
    </dgm:pt>
    <dgm:pt modelId="{476F7479-7886-48B4-9641-75A8D8927EE6}" type="parTrans" cxnId="{54B3EBF5-E0EF-4C92-BB6B-C1D7AB1F777E}">
      <dgm:prSet/>
      <dgm:spPr/>
      <dgm:t>
        <a:bodyPr/>
        <a:lstStyle/>
        <a:p>
          <a:endParaRPr lang="en-IN"/>
        </a:p>
      </dgm:t>
    </dgm:pt>
    <dgm:pt modelId="{BAFBAABD-CDF8-4600-B096-8C3BE5E636EE}" type="sibTrans" cxnId="{54B3EBF5-E0EF-4C92-BB6B-C1D7AB1F777E}">
      <dgm:prSet/>
      <dgm:spPr/>
      <dgm:t>
        <a:bodyPr/>
        <a:lstStyle/>
        <a:p>
          <a:endParaRPr lang="en-IN"/>
        </a:p>
      </dgm:t>
    </dgm:pt>
    <dgm:pt modelId="{93B11F4E-3ABF-4FA4-9B6A-947BB9E797BF}">
      <dgm:prSet phldrT="[Text]" custT="1"/>
      <dgm:spPr/>
      <dgm:t>
        <a:bodyPr lIns="91440" rIns="91440"/>
        <a:lstStyle/>
        <a:p>
          <a:pPr>
            <a:lnSpc>
              <a:spcPct val="150000"/>
            </a:lnSpc>
          </a:pPr>
          <a:r>
            <a:rPr lang="en-US" sz="1600" dirty="0"/>
            <a:t>Issued under FTP 2009-14 (till 31 March 2015)</a:t>
          </a:r>
          <a:endParaRPr lang="en-IN" sz="1600" dirty="0"/>
        </a:p>
      </dgm:t>
    </dgm:pt>
    <dgm:pt modelId="{9CF85BE7-47C5-47C7-8E76-584308FF8B3F}" type="parTrans" cxnId="{A408A393-061B-4847-B745-092C4AC58E26}">
      <dgm:prSet/>
      <dgm:spPr/>
      <dgm:t>
        <a:bodyPr/>
        <a:lstStyle/>
        <a:p>
          <a:endParaRPr lang="en-IN"/>
        </a:p>
      </dgm:t>
    </dgm:pt>
    <dgm:pt modelId="{B9E504EC-1D10-409A-BB2F-41682FE3EA98}" type="sibTrans" cxnId="{A408A393-061B-4847-B745-092C4AC58E26}">
      <dgm:prSet/>
      <dgm:spPr/>
      <dgm:t>
        <a:bodyPr/>
        <a:lstStyle/>
        <a:p>
          <a:endParaRPr lang="en-IN"/>
        </a:p>
      </dgm:t>
    </dgm:pt>
    <dgm:pt modelId="{EB98EB9B-2FCA-4B5F-A619-6E0D1F282220}">
      <dgm:prSet phldrT="[Text]" custT="1"/>
      <dgm:spPr/>
      <dgm:t>
        <a:bodyPr lIns="91440" rIns="91440"/>
        <a:lstStyle/>
        <a:p>
          <a:pPr>
            <a:lnSpc>
              <a:spcPct val="150000"/>
            </a:lnSpc>
          </a:pPr>
          <a:r>
            <a:rPr lang="en-IN" sz="1600" i="0" dirty="0"/>
            <a:t>Issued under FTP 2004-09 and before limiting to authorisations whose Export Obligation (original or extended) was valid beyond 12 August 2013</a:t>
          </a:r>
        </a:p>
      </dgm:t>
    </dgm:pt>
    <dgm:pt modelId="{24927237-4602-4701-BF38-14681A4F276B}" type="parTrans" cxnId="{163FF629-FF47-47ED-8A63-0392B88CD8F4}">
      <dgm:prSet/>
      <dgm:spPr/>
      <dgm:t>
        <a:bodyPr/>
        <a:lstStyle/>
        <a:p>
          <a:endParaRPr lang="en-IN"/>
        </a:p>
      </dgm:t>
    </dgm:pt>
    <dgm:pt modelId="{3A0ED779-A998-4BF6-A1F8-8AE058017F0D}" type="sibTrans" cxnId="{163FF629-FF47-47ED-8A63-0392B88CD8F4}">
      <dgm:prSet/>
      <dgm:spPr/>
      <dgm:t>
        <a:bodyPr/>
        <a:lstStyle/>
        <a:p>
          <a:endParaRPr lang="en-IN"/>
        </a:p>
      </dgm:t>
    </dgm:pt>
    <dgm:pt modelId="{24E99913-C7DB-4456-A209-D39079500372}" type="pres">
      <dgm:prSet presAssocID="{1CE08480-494E-4236-B858-1D92D5B09D3D}" presName="Name0" presStyleCnt="0">
        <dgm:presLayoutVars>
          <dgm:chPref val="1"/>
          <dgm:dir/>
          <dgm:animOne val="branch"/>
          <dgm:animLvl val="lvl"/>
          <dgm:resizeHandles val="exact"/>
        </dgm:presLayoutVars>
      </dgm:prSet>
      <dgm:spPr/>
    </dgm:pt>
    <dgm:pt modelId="{B0FB8907-5882-4083-B809-145D99777520}" type="pres">
      <dgm:prSet presAssocID="{F23EF0B0-8C0E-4319-9269-C70320963039}" presName="root1" presStyleCnt="0"/>
      <dgm:spPr/>
    </dgm:pt>
    <dgm:pt modelId="{A44B04E3-94D6-4C61-A2A7-A36B90F17757}" type="pres">
      <dgm:prSet presAssocID="{F23EF0B0-8C0E-4319-9269-C70320963039}" presName="LevelOneTextNode" presStyleLbl="node0" presStyleIdx="0" presStyleCnt="1" custScaleX="214135" custScaleY="79938">
        <dgm:presLayoutVars>
          <dgm:chPref val="3"/>
        </dgm:presLayoutVars>
      </dgm:prSet>
      <dgm:spPr/>
    </dgm:pt>
    <dgm:pt modelId="{95F37D74-B632-4601-AF06-9642C41518B1}" type="pres">
      <dgm:prSet presAssocID="{F23EF0B0-8C0E-4319-9269-C70320963039}" presName="level2hierChild" presStyleCnt="0"/>
      <dgm:spPr/>
    </dgm:pt>
    <dgm:pt modelId="{67195494-0873-4C3C-8C68-74669ED6AE0D}" type="pres">
      <dgm:prSet presAssocID="{9CF85BE7-47C5-47C7-8E76-584308FF8B3F}" presName="conn2-1" presStyleLbl="parChTrans1D2" presStyleIdx="0" presStyleCnt="2"/>
      <dgm:spPr/>
    </dgm:pt>
    <dgm:pt modelId="{EED4AB95-6407-478D-A234-3F63081ABE10}" type="pres">
      <dgm:prSet presAssocID="{9CF85BE7-47C5-47C7-8E76-584308FF8B3F}" presName="connTx" presStyleLbl="parChTrans1D2" presStyleIdx="0" presStyleCnt="2"/>
      <dgm:spPr/>
    </dgm:pt>
    <dgm:pt modelId="{CD3EE93B-E834-4635-9CBA-FB47900D0DC0}" type="pres">
      <dgm:prSet presAssocID="{93B11F4E-3ABF-4FA4-9B6A-947BB9E797BF}" presName="root2" presStyleCnt="0"/>
      <dgm:spPr/>
    </dgm:pt>
    <dgm:pt modelId="{249E99B0-5D0A-418D-897F-380E9A05A260}" type="pres">
      <dgm:prSet presAssocID="{93B11F4E-3ABF-4FA4-9B6A-947BB9E797BF}" presName="LevelTwoTextNode" presStyleLbl="node2" presStyleIdx="0" presStyleCnt="2" custScaleX="477173" custScaleY="108690">
        <dgm:presLayoutVars>
          <dgm:chPref val="3"/>
        </dgm:presLayoutVars>
      </dgm:prSet>
      <dgm:spPr/>
    </dgm:pt>
    <dgm:pt modelId="{77F2F352-3929-42EE-8024-C9B97027CC6F}" type="pres">
      <dgm:prSet presAssocID="{93B11F4E-3ABF-4FA4-9B6A-947BB9E797BF}" presName="level3hierChild" presStyleCnt="0"/>
      <dgm:spPr/>
    </dgm:pt>
    <dgm:pt modelId="{6AF0D00E-4A60-4781-AB53-F53A9F2B9710}" type="pres">
      <dgm:prSet presAssocID="{24927237-4602-4701-BF38-14681A4F276B}" presName="conn2-1" presStyleLbl="parChTrans1D2" presStyleIdx="1" presStyleCnt="2"/>
      <dgm:spPr/>
    </dgm:pt>
    <dgm:pt modelId="{0D7D94D2-58E1-460D-8745-5BDE145D4E8C}" type="pres">
      <dgm:prSet presAssocID="{24927237-4602-4701-BF38-14681A4F276B}" presName="connTx" presStyleLbl="parChTrans1D2" presStyleIdx="1" presStyleCnt="2"/>
      <dgm:spPr/>
    </dgm:pt>
    <dgm:pt modelId="{E7E37698-3030-4227-82B2-406CC870E2F4}" type="pres">
      <dgm:prSet presAssocID="{EB98EB9B-2FCA-4B5F-A619-6E0D1F282220}" presName="root2" presStyleCnt="0"/>
      <dgm:spPr/>
    </dgm:pt>
    <dgm:pt modelId="{A43A78B0-528B-4FCC-9A42-4108CB0C2C74}" type="pres">
      <dgm:prSet presAssocID="{EB98EB9B-2FCA-4B5F-A619-6E0D1F282220}" presName="LevelTwoTextNode" presStyleLbl="node2" presStyleIdx="1" presStyleCnt="2" custScaleX="476109" custScaleY="274371">
        <dgm:presLayoutVars>
          <dgm:chPref val="3"/>
        </dgm:presLayoutVars>
      </dgm:prSet>
      <dgm:spPr/>
    </dgm:pt>
    <dgm:pt modelId="{62A4B916-DEE7-470F-9724-486426E2A4DD}" type="pres">
      <dgm:prSet presAssocID="{EB98EB9B-2FCA-4B5F-A619-6E0D1F282220}" presName="level3hierChild" presStyleCnt="0"/>
      <dgm:spPr/>
    </dgm:pt>
  </dgm:ptLst>
  <dgm:cxnLst>
    <dgm:cxn modelId="{C9432708-EA74-4E94-BBB0-089DA676DDA2}" type="presOf" srcId="{F23EF0B0-8C0E-4319-9269-C70320963039}" destId="{A44B04E3-94D6-4C61-A2A7-A36B90F17757}" srcOrd="0" destOrd="0" presId="urn:microsoft.com/office/officeart/2008/layout/HorizontalMultiLevelHierarchy"/>
    <dgm:cxn modelId="{163FF629-FF47-47ED-8A63-0392B88CD8F4}" srcId="{F23EF0B0-8C0E-4319-9269-C70320963039}" destId="{EB98EB9B-2FCA-4B5F-A619-6E0D1F282220}" srcOrd="1" destOrd="0" parTransId="{24927237-4602-4701-BF38-14681A4F276B}" sibTransId="{3A0ED779-A998-4BF6-A1F8-8AE058017F0D}"/>
    <dgm:cxn modelId="{3140563C-C05B-4D4C-A591-DE73D48469B7}" type="presOf" srcId="{93B11F4E-3ABF-4FA4-9B6A-947BB9E797BF}" destId="{249E99B0-5D0A-418D-897F-380E9A05A260}" srcOrd="0" destOrd="0" presId="urn:microsoft.com/office/officeart/2008/layout/HorizontalMultiLevelHierarchy"/>
    <dgm:cxn modelId="{C8D33D54-003B-4A38-B7AB-08E0881E1484}" type="presOf" srcId="{24927237-4602-4701-BF38-14681A4F276B}" destId="{0D7D94D2-58E1-460D-8745-5BDE145D4E8C}" srcOrd="1" destOrd="0" presId="urn:microsoft.com/office/officeart/2008/layout/HorizontalMultiLevelHierarchy"/>
    <dgm:cxn modelId="{7C920D83-0341-4523-ACBB-F83283224B95}" type="presOf" srcId="{1CE08480-494E-4236-B858-1D92D5B09D3D}" destId="{24E99913-C7DB-4456-A209-D39079500372}" srcOrd="0" destOrd="0" presId="urn:microsoft.com/office/officeart/2008/layout/HorizontalMultiLevelHierarchy"/>
    <dgm:cxn modelId="{A408A393-061B-4847-B745-092C4AC58E26}" srcId="{F23EF0B0-8C0E-4319-9269-C70320963039}" destId="{93B11F4E-3ABF-4FA4-9B6A-947BB9E797BF}" srcOrd="0" destOrd="0" parTransId="{9CF85BE7-47C5-47C7-8E76-584308FF8B3F}" sibTransId="{B9E504EC-1D10-409A-BB2F-41682FE3EA98}"/>
    <dgm:cxn modelId="{B89B4A9B-4D4F-4873-AE71-D366190CE20A}" type="presOf" srcId="{24927237-4602-4701-BF38-14681A4F276B}" destId="{6AF0D00E-4A60-4781-AB53-F53A9F2B9710}" srcOrd="0" destOrd="0" presId="urn:microsoft.com/office/officeart/2008/layout/HorizontalMultiLevelHierarchy"/>
    <dgm:cxn modelId="{46727EB8-70B9-4263-96D7-92022F45FD21}" type="presOf" srcId="{9CF85BE7-47C5-47C7-8E76-584308FF8B3F}" destId="{67195494-0873-4C3C-8C68-74669ED6AE0D}" srcOrd="0" destOrd="0" presId="urn:microsoft.com/office/officeart/2008/layout/HorizontalMultiLevelHierarchy"/>
    <dgm:cxn modelId="{C7543EC5-DC8F-4EA1-8287-8C0AEE0384EB}" type="presOf" srcId="{9CF85BE7-47C5-47C7-8E76-584308FF8B3F}" destId="{EED4AB95-6407-478D-A234-3F63081ABE10}" srcOrd="1" destOrd="0" presId="urn:microsoft.com/office/officeart/2008/layout/HorizontalMultiLevelHierarchy"/>
    <dgm:cxn modelId="{54B3EBF5-E0EF-4C92-BB6B-C1D7AB1F777E}" srcId="{1CE08480-494E-4236-B858-1D92D5B09D3D}" destId="{F23EF0B0-8C0E-4319-9269-C70320963039}" srcOrd="0" destOrd="0" parTransId="{476F7479-7886-48B4-9641-75A8D8927EE6}" sibTransId="{BAFBAABD-CDF8-4600-B096-8C3BE5E636EE}"/>
    <dgm:cxn modelId="{8358EEF9-1B0C-4570-82B8-80C345B6BC32}" type="presOf" srcId="{EB98EB9B-2FCA-4B5F-A619-6E0D1F282220}" destId="{A43A78B0-528B-4FCC-9A42-4108CB0C2C74}" srcOrd="0" destOrd="0" presId="urn:microsoft.com/office/officeart/2008/layout/HorizontalMultiLevelHierarchy"/>
    <dgm:cxn modelId="{41A7D49A-9BF6-4463-8C5B-2FA21183952A}" type="presParOf" srcId="{24E99913-C7DB-4456-A209-D39079500372}" destId="{B0FB8907-5882-4083-B809-145D99777520}" srcOrd="0" destOrd="0" presId="urn:microsoft.com/office/officeart/2008/layout/HorizontalMultiLevelHierarchy"/>
    <dgm:cxn modelId="{79719308-D411-4A02-A00A-C33A1C78B66C}" type="presParOf" srcId="{B0FB8907-5882-4083-B809-145D99777520}" destId="{A44B04E3-94D6-4C61-A2A7-A36B90F17757}" srcOrd="0" destOrd="0" presId="urn:microsoft.com/office/officeart/2008/layout/HorizontalMultiLevelHierarchy"/>
    <dgm:cxn modelId="{FEFA0027-79C0-4D75-A2DB-F786E2777859}" type="presParOf" srcId="{B0FB8907-5882-4083-B809-145D99777520}" destId="{95F37D74-B632-4601-AF06-9642C41518B1}" srcOrd="1" destOrd="0" presId="urn:microsoft.com/office/officeart/2008/layout/HorizontalMultiLevelHierarchy"/>
    <dgm:cxn modelId="{E1151D11-72AF-4EA1-A2B9-295BAA29ABFA}" type="presParOf" srcId="{95F37D74-B632-4601-AF06-9642C41518B1}" destId="{67195494-0873-4C3C-8C68-74669ED6AE0D}" srcOrd="0" destOrd="0" presId="urn:microsoft.com/office/officeart/2008/layout/HorizontalMultiLevelHierarchy"/>
    <dgm:cxn modelId="{A6C4C8EA-D948-4096-B08C-F633CB877483}" type="presParOf" srcId="{67195494-0873-4C3C-8C68-74669ED6AE0D}" destId="{EED4AB95-6407-478D-A234-3F63081ABE10}" srcOrd="0" destOrd="0" presId="urn:microsoft.com/office/officeart/2008/layout/HorizontalMultiLevelHierarchy"/>
    <dgm:cxn modelId="{8292F9A5-ED90-4618-A571-C5288DF34280}" type="presParOf" srcId="{95F37D74-B632-4601-AF06-9642C41518B1}" destId="{CD3EE93B-E834-4635-9CBA-FB47900D0DC0}" srcOrd="1" destOrd="0" presId="urn:microsoft.com/office/officeart/2008/layout/HorizontalMultiLevelHierarchy"/>
    <dgm:cxn modelId="{AD3A8AAC-D774-4502-94CB-8377FB98A1B3}" type="presParOf" srcId="{CD3EE93B-E834-4635-9CBA-FB47900D0DC0}" destId="{249E99B0-5D0A-418D-897F-380E9A05A260}" srcOrd="0" destOrd="0" presId="urn:microsoft.com/office/officeart/2008/layout/HorizontalMultiLevelHierarchy"/>
    <dgm:cxn modelId="{B6725FB8-3E16-4424-957E-64F53070142E}" type="presParOf" srcId="{CD3EE93B-E834-4635-9CBA-FB47900D0DC0}" destId="{77F2F352-3929-42EE-8024-C9B97027CC6F}" srcOrd="1" destOrd="0" presId="urn:microsoft.com/office/officeart/2008/layout/HorizontalMultiLevelHierarchy"/>
    <dgm:cxn modelId="{507DD649-5DE0-4CC1-9248-7BD1BC69B527}" type="presParOf" srcId="{95F37D74-B632-4601-AF06-9642C41518B1}" destId="{6AF0D00E-4A60-4781-AB53-F53A9F2B9710}" srcOrd="2" destOrd="0" presId="urn:microsoft.com/office/officeart/2008/layout/HorizontalMultiLevelHierarchy"/>
    <dgm:cxn modelId="{0F337562-E7C1-4A3E-B669-DB056BE698AB}" type="presParOf" srcId="{6AF0D00E-4A60-4781-AB53-F53A9F2B9710}" destId="{0D7D94D2-58E1-460D-8745-5BDE145D4E8C}" srcOrd="0" destOrd="0" presId="urn:microsoft.com/office/officeart/2008/layout/HorizontalMultiLevelHierarchy"/>
    <dgm:cxn modelId="{B28EDA3D-417F-454D-9806-B511F035A997}" type="presParOf" srcId="{95F37D74-B632-4601-AF06-9642C41518B1}" destId="{E7E37698-3030-4227-82B2-406CC870E2F4}" srcOrd="3" destOrd="0" presId="urn:microsoft.com/office/officeart/2008/layout/HorizontalMultiLevelHierarchy"/>
    <dgm:cxn modelId="{84ACCCE6-229F-49DF-A77C-B4027D64D2DE}" type="presParOf" srcId="{E7E37698-3030-4227-82B2-406CC870E2F4}" destId="{A43A78B0-528B-4FCC-9A42-4108CB0C2C74}" srcOrd="0" destOrd="0" presId="urn:microsoft.com/office/officeart/2008/layout/HorizontalMultiLevelHierarchy"/>
    <dgm:cxn modelId="{22328B82-8067-48FC-A8FC-56157DD4779C}" type="presParOf" srcId="{E7E37698-3030-4227-82B2-406CC870E2F4}" destId="{62A4B916-DEE7-470F-9724-486426E2A4DD}" srcOrd="1" destOrd="0" presId="urn:microsoft.com/office/officeart/2008/layout/HorizontalMultiLevelHierarchy"/>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4F0C590C-E937-4B07-A4D3-2F99155EDEF3}" type="doc">
      <dgm:prSet loTypeId="urn:diagrams.loki3.com/BracketList" loCatId="list" qsTypeId="urn:microsoft.com/office/officeart/2005/8/quickstyle/simple1" qsCatId="simple" csTypeId="urn:microsoft.com/office/officeart/2005/8/colors/colorful2" csCatId="colorful" phldr="1"/>
      <dgm:spPr/>
      <dgm:t>
        <a:bodyPr/>
        <a:lstStyle/>
        <a:p>
          <a:endParaRPr lang="en-IN"/>
        </a:p>
      </dgm:t>
    </dgm:pt>
    <dgm:pt modelId="{A34A7A1B-3EAD-497B-94D8-4B4A235E72CF}">
      <dgm:prSet phldrT="[Text]" custT="1"/>
      <dgm:spPr/>
      <dgm:t>
        <a:bodyPr/>
        <a:lstStyle/>
        <a:p>
          <a:pPr>
            <a:lnSpc>
              <a:spcPct val="150000"/>
            </a:lnSpc>
          </a:pPr>
          <a:r>
            <a:rPr lang="en-US" sz="1600" b="1" dirty="0"/>
            <a:t>Conditions</a:t>
          </a:r>
          <a:endParaRPr lang="en-IN" sz="1600" b="1" dirty="0"/>
        </a:p>
      </dgm:t>
    </dgm:pt>
    <dgm:pt modelId="{768C6B68-381C-4128-A669-6A7D7B3ADA61}" type="parTrans" cxnId="{A2718445-1E30-4C14-AB11-13BC6A365705}">
      <dgm:prSet/>
      <dgm:spPr/>
      <dgm:t>
        <a:bodyPr/>
        <a:lstStyle/>
        <a:p>
          <a:pPr>
            <a:lnSpc>
              <a:spcPct val="150000"/>
            </a:lnSpc>
          </a:pPr>
          <a:endParaRPr lang="en-IN" sz="2400"/>
        </a:p>
      </dgm:t>
    </dgm:pt>
    <dgm:pt modelId="{3D5364A5-009F-4F9C-B35F-6988A163BB69}" type="sibTrans" cxnId="{A2718445-1E30-4C14-AB11-13BC6A365705}">
      <dgm:prSet/>
      <dgm:spPr/>
      <dgm:t>
        <a:bodyPr/>
        <a:lstStyle/>
        <a:p>
          <a:pPr>
            <a:lnSpc>
              <a:spcPct val="150000"/>
            </a:lnSpc>
          </a:pPr>
          <a:endParaRPr lang="en-IN" sz="2400"/>
        </a:p>
      </dgm:t>
    </dgm:pt>
    <dgm:pt modelId="{1D2A40E5-A00C-46AF-BD29-AD9C92691E48}">
      <dgm:prSet phldrT="[Text]" custT="1"/>
      <dgm:spPr/>
      <dgm:t>
        <a:bodyPr/>
        <a:lstStyle/>
        <a:p>
          <a:pPr marL="171450" indent="0">
            <a:lnSpc>
              <a:spcPct val="150000"/>
            </a:lnSpc>
          </a:pPr>
          <a:r>
            <a:rPr lang="en-US" sz="1600" dirty="0"/>
            <a:t>Regularization of authorization on payment of;</a:t>
          </a:r>
          <a:endParaRPr lang="en-IN" sz="1600" dirty="0"/>
        </a:p>
      </dgm:t>
    </dgm:pt>
    <dgm:pt modelId="{DE9C4BE8-D5FA-401F-B835-B3D7DE3CAFDF}" type="parTrans" cxnId="{B7F626E7-4479-4C07-9F8D-6C40C37541D3}">
      <dgm:prSet/>
      <dgm:spPr/>
      <dgm:t>
        <a:bodyPr/>
        <a:lstStyle/>
        <a:p>
          <a:pPr>
            <a:lnSpc>
              <a:spcPct val="150000"/>
            </a:lnSpc>
          </a:pPr>
          <a:endParaRPr lang="en-IN" sz="2400"/>
        </a:p>
      </dgm:t>
    </dgm:pt>
    <dgm:pt modelId="{1D1823BF-BE3C-4096-B250-ED8C1E0BC1B5}" type="sibTrans" cxnId="{B7F626E7-4479-4C07-9F8D-6C40C37541D3}">
      <dgm:prSet/>
      <dgm:spPr/>
      <dgm:t>
        <a:bodyPr/>
        <a:lstStyle/>
        <a:p>
          <a:pPr>
            <a:lnSpc>
              <a:spcPct val="150000"/>
            </a:lnSpc>
          </a:pPr>
          <a:endParaRPr lang="en-IN" sz="2400"/>
        </a:p>
      </dgm:t>
    </dgm:pt>
    <dgm:pt modelId="{8A074F80-6443-43C1-88FC-AD3CC3D60392}">
      <dgm:prSet phldrT="[Text]" custT="1"/>
      <dgm:spPr/>
      <dgm:t>
        <a:bodyPr/>
        <a:lstStyle/>
        <a:p>
          <a:pPr>
            <a:lnSpc>
              <a:spcPct val="150000"/>
            </a:lnSpc>
          </a:pPr>
          <a:r>
            <a:rPr lang="en-US" sz="1600" b="1" dirty="0"/>
            <a:t>Registration and application filing Process</a:t>
          </a:r>
          <a:endParaRPr lang="en-IN" sz="1600" dirty="0"/>
        </a:p>
      </dgm:t>
    </dgm:pt>
    <dgm:pt modelId="{E34E289F-7078-400A-9FBB-EAF416AD7FB9}" type="parTrans" cxnId="{BE13338B-7B35-48C7-9FD6-83E36C58D91D}">
      <dgm:prSet/>
      <dgm:spPr/>
      <dgm:t>
        <a:bodyPr/>
        <a:lstStyle/>
        <a:p>
          <a:pPr>
            <a:lnSpc>
              <a:spcPct val="150000"/>
            </a:lnSpc>
          </a:pPr>
          <a:endParaRPr lang="en-IN" sz="2400"/>
        </a:p>
      </dgm:t>
    </dgm:pt>
    <dgm:pt modelId="{05A438F0-7D82-4355-AFDE-C96322DE95F2}" type="sibTrans" cxnId="{BE13338B-7B35-48C7-9FD6-83E36C58D91D}">
      <dgm:prSet/>
      <dgm:spPr/>
      <dgm:t>
        <a:bodyPr/>
        <a:lstStyle/>
        <a:p>
          <a:pPr>
            <a:lnSpc>
              <a:spcPct val="150000"/>
            </a:lnSpc>
          </a:pPr>
          <a:endParaRPr lang="en-IN" sz="2400"/>
        </a:p>
      </dgm:t>
    </dgm:pt>
    <dgm:pt modelId="{1A781807-C873-4786-AC89-9168AD7663DF}">
      <dgm:prSet phldrT="[Text]" custT="1"/>
      <dgm:spPr/>
      <dgm:t>
        <a:bodyPr/>
        <a:lstStyle/>
        <a:p>
          <a:pPr>
            <a:lnSpc>
              <a:spcPct val="150000"/>
            </a:lnSpc>
            <a:buFont typeface="Arial" panose="020B0604020202020204" pitchFamily="34" charset="0"/>
            <a:buChar char="-"/>
          </a:pPr>
          <a:r>
            <a:rPr lang="en-US" sz="1600" dirty="0"/>
            <a:t>Registration mandatory on DGFT web portal;</a:t>
          </a:r>
          <a:endParaRPr lang="en-IN" sz="1600" dirty="0"/>
        </a:p>
      </dgm:t>
    </dgm:pt>
    <dgm:pt modelId="{0FB8CD24-DEFC-4301-9108-0127FF4ED04D}" type="parTrans" cxnId="{CC1BD8CC-8B8F-41D6-BEB8-7F9229EA497F}">
      <dgm:prSet/>
      <dgm:spPr/>
      <dgm:t>
        <a:bodyPr/>
        <a:lstStyle/>
        <a:p>
          <a:pPr>
            <a:lnSpc>
              <a:spcPct val="150000"/>
            </a:lnSpc>
          </a:pPr>
          <a:endParaRPr lang="en-IN" sz="2400"/>
        </a:p>
      </dgm:t>
    </dgm:pt>
    <dgm:pt modelId="{30BB947C-3976-4F7D-8080-E12F858BBBE9}" type="sibTrans" cxnId="{CC1BD8CC-8B8F-41D6-BEB8-7F9229EA497F}">
      <dgm:prSet/>
      <dgm:spPr/>
      <dgm:t>
        <a:bodyPr/>
        <a:lstStyle/>
        <a:p>
          <a:pPr>
            <a:lnSpc>
              <a:spcPct val="150000"/>
            </a:lnSpc>
          </a:pPr>
          <a:endParaRPr lang="en-IN" sz="2400"/>
        </a:p>
      </dgm:t>
    </dgm:pt>
    <dgm:pt modelId="{318E0D75-1EBC-4995-B511-F65117EB67AA}">
      <dgm:prSet custT="1"/>
      <dgm:spPr/>
      <dgm:t>
        <a:bodyPr/>
        <a:lstStyle/>
        <a:p>
          <a:pPr marL="342900" indent="0">
            <a:lnSpc>
              <a:spcPct val="150000"/>
            </a:lnSpc>
            <a:buFont typeface="Arial" panose="020B0604020202020204" pitchFamily="34" charset="0"/>
            <a:buChar char="-"/>
          </a:pPr>
          <a:r>
            <a:rPr lang="en-US" sz="1600" dirty="0"/>
            <a:t>All Exempted Customs Duties in proportion to un-fulfilled EO; and</a:t>
          </a:r>
          <a:endParaRPr lang="en-IN" sz="1600" dirty="0"/>
        </a:p>
      </dgm:t>
    </dgm:pt>
    <dgm:pt modelId="{14F654D4-2BB5-441C-BA75-B4D7275C1496}" type="parTrans" cxnId="{9BDD9737-4016-4442-953A-9FBA8D950843}">
      <dgm:prSet/>
      <dgm:spPr/>
      <dgm:t>
        <a:bodyPr/>
        <a:lstStyle/>
        <a:p>
          <a:pPr>
            <a:lnSpc>
              <a:spcPct val="150000"/>
            </a:lnSpc>
          </a:pPr>
          <a:endParaRPr lang="en-IN" sz="2400"/>
        </a:p>
      </dgm:t>
    </dgm:pt>
    <dgm:pt modelId="{7A7973BE-7D61-4F9B-B944-7CE964A7F735}" type="sibTrans" cxnId="{9BDD9737-4016-4442-953A-9FBA8D950843}">
      <dgm:prSet/>
      <dgm:spPr/>
      <dgm:t>
        <a:bodyPr/>
        <a:lstStyle/>
        <a:p>
          <a:pPr>
            <a:lnSpc>
              <a:spcPct val="150000"/>
            </a:lnSpc>
          </a:pPr>
          <a:endParaRPr lang="en-IN" sz="2400"/>
        </a:p>
      </dgm:t>
    </dgm:pt>
    <dgm:pt modelId="{26B594CA-9FA3-434A-8046-881C6894F4D5}">
      <dgm:prSet custT="1"/>
      <dgm:spPr/>
      <dgm:t>
        <a:bodyPr/>
        <a:lstStyle/>
        <a:p>
          <a:pPr marL="342900" indent="0">
            <a:lnSpc>
              <a:spcPct val="150000"/>
            </a:lnSpc>
            <a:buFont typeface="Arial" panose="020B0604020202020204" pitchFamily="34" charset="0"/>
            <a:buChar char="-"/>
          </a:pPr>
          <a:r>
            <a:rPr lang="en-US" sz="1600" dirty="0"/>
            <a:t>Interest at the rate of 100% of such duties exempted</a:t>
          </a:r>
          <a:endParaRPr lang="en-IN" sz="1600" dirty="0"/>
        </a:p>
      </dgm:t>
    </dgm:pt>
    <dgm:pt modelId="{75859180-1927-44A4-9639-D2A18CF6B36E}" type="parTrans" cxnId="{8FCE4E1B-2B08-4C3C-8918-7F2511AA9EF5}">
      <dgm:prSet/>
      <dgm:spPr/>
      <dgm:t>
        <a:bodyPr/>
        <a:lstStyle/>
        <a:p>
          <a:pPr>
            <a:lnSpc>
              <a:spcPct val="150000"/>
            </a:lnSpc>
          </a:pPr>
          <a:endParaRPr lang="en-IN" sz="2400"/>
        </a:p>
      </dgm:t>
    </dgm:pt>
    <dgm:pt modelId="{58F61851-AD2C-4D34-B483-C02CF235CD2C}" type="sibTrans" cxnId="{8FCE4E1B-2B08-4C3C-8918-7F2511AA9EF5}">
      <dgm:prSet/>
      <dgm:spPr/>
      <dgm:t>
        <a:bodyPr/>
        <a:lstStyle/>
        <a:p>
          <a:pPr>
            <a:lnSpc>
              <a:spcPct val="150000"/>
            </a:lnSpc>
          </a:pPr>
          <a:endParaRPr lang="en-IN" sz="2400"/>
        </a:p>
      </dgm:t>
    </dgm:pt>
    <dgm:pt modelId="{D801B6F6-8D00-4E1C-A317-B0DA7F4A4833}">
      <dgm:prSet custT="1"/>
      <dgm:spPr/>
      <dgm:t>
        <a:bodyPr/>
        <a:lstStyle/>
        <a:p>
          <a:pPr>
            <a:lnSpc>
              <a:spcPct val="150000"/>
            </a:lnSpc>
          </a:pPr>
          <a:r>
            <a:rPr lang="en-US" sz="1600" b="1" dirty="0"/>
            <a:t>If Entire Authorization is under default</a:t>
          </a:r>
          <a:endParaRPr lang="en-IN" sz="1600" dirty="0"/>
        </a:p>
      </dgm:t>
    </dgm:pt>
    <dgm:pt modelId="{3641DB99-F96F-4EF7-870E-74D416AE2575}" type="parTrans" cxnId="{9EFDCA46-67A3-4722-A945-7C47F16E7F70}">
      <dgm:prSet/>
      <dgm:spPr/>
      <dgm:t>
        <a:bodyPr/>
        <a:lstStyle/>
        <a:p>
          <a:pPr>
            <a:lnSpc>
              <a:spcPct val="150000"/>
            </a:lnSpc>
          </a:pPr>
          <a:endParaRPr lang="en-IN" sz="2400"/>
        </a:p>
      </dgm:t>
    </dgm:pt>
    <dgm:pt modelId="{E1D257E9-0BCD-4EFB-B9F0-0E5FD6E1B24E}" type="sibTrans" cxnId="{9EFDCA46-67A3-4722-A945-7C47F16E7F70}">
      <dgm:prSet/>
      <dgm:spPr/>
      <dgm:t>
        <a:bodyPr/>
        <a:lstStyle/>
        <a:p>
          <a:pPr>
            <a:lnSpc>
              <a:spcPct val="150000"/>
            </a:lnSpc>
          </a:pPr>
          <a:endParaRPr lang="en-IN" sz="2400"/>
        </a:p>
      </dgm:t>
    </dgm:pt>
    <dgm:pt modelId="{C0F5188F-70A0-4632-B8AC-A61736D02256}">
      <dgm:prSet custT="1"/>
      <dgm:spPr/>
      <dgm:t>
        <a:bodyPr/>
        <a:lstStyle/>
        <a:p>
          <a:pPr>
            <a:lnSpc>
              <a:spcPct val="150000"/>
            </a:lnSpc>
            <a:buFont typeface="Arial" panose="020B0604020202020204" pitchFamily="34" charset="0"/>
            <a:buChar char="-"/>
          </a:pPr>
          <a:r>
            <a:rPr lang="en-US" sz="1600" dirty="0"/>
            <a:t>Pay Customs duty with interest with jurisdictional Customs Authorities; and</a:t>
          </a:r>
          <a:endParaRPr lang="en-IN" sz="1600" dirty="0"/>
        </a:p>
      </dgm:t>
    </dgm:pt>
    <dgm:pt modelId="{46E080E3-8F6F-4947-A898-C7B66E90635F}" type="parTrans" cxnId="{3948792F-9FC7-4DD0-8145-8B140816DC5B}">
      <dgm:prSet/>
      <dgm:spPr/>
      <dgm:t>
        <a:bodyPr/>
        <a:lstStyle/>
        <a:p>
          <a:pPr>
            <a:lnSpc>
              <a:spcPct val="150000"/>
            </a:lnSpc>
          </a:pPr>
          <a:endParaRPr lang="en-IN" sz="2400"/>
        </a:p>
      </dgm:t>
    </dgm:pt>
    <dgm:pt modelId="{78838287-C0B9-4571-B2C1-9FEBCC32F7CA}" type="sibTrans" cxnId="{3948792F-9FC7-4DD0-8145-8B140816DC5B}">
      <dgm:prSet/>
      <dgm:spPr/>
      <dgm:t>
        <a:bodyPr/>
        <a:lstStyle/>
        <a:p>
          <a:pPr>
            <a:lnSpc>
              <a:spcPct val="150000"/>
            </a:lnSpc>
          </a:pPr>
          <a:endParaRPr lang="en-IN" sz="2400"/>
        </a:p>
      </dgm:t>
    </dgm:pt>
    <dgm:pt modelId="{5D2C70A7-2569-41ED-A7A8-BD9AEFFA5191}">
      <dgm:prSet custT="1"/>
      <dgm:spPr/>
      <dgm:t>
        <a:bodyPr/>
        <a:lstStyle/>
        <a:p>
          <a:pPr marL="339725" indent="0">
            <a:lnSpc>
              <a:spcPct val="150000"/>
            </a:lnSpc>
            <a:buFont typeface="Arial" panose="020B0604020202020204" pitchFamily="34" charset="0"/>
            <a:buNone/>
          </a:pPr>
          <a:r>
            <a:rPr lang="en-US" sz="1600" i="1" dirty="0"/>
            <a:t>(Except, interest on the proportion of Additional Custom Duty and Special Additional Customs Duty) </a:t>
          </a:r>
          <a:endParaRPr lang="en-IN" sz="1600" dirty="0"/>
        </a:p>
      </dgm:t>
    </dgm:pt>
    <dgm:pt modelId="{0F23BF34-F6A6-4A8B-BDCF-6E601591412B}" type="parTrans" cxnId="{6F48C5BD-5893-495D-9AA9-C711192CA89E}">
      <dgm:prSet/>
      <dgm:spPr/>
      <dgm:t>
        <a:bodyPr/>
        <a:lstStyle/>
        <a:p>
          <a:endParaRPr lang="en-IN"/>
        </a:p>
      </dgm:t>
    </dgm:pt>
    <dgm:pt modelId="{CC898799-82EF-47BB-9112-D1E0E5C91D8D}" type="sibTrans" cxnId="{6F48C5BD-5893-495D-9AA9-C711192CA89E}">
      <dgm:prSet/>
      <dgm:spPr/>
      <dgm:t>
        <a:bodyPr/>
        <a:lstStyle/>
        <a:p>
          <a:endParaRPr lang="en-IN"/>
        </a:p>
      </dgm:t>
    </dgm:pt>
    <dgm:pt modelId="{0B8F1228-F4E4-4B2F-923F-E95CBE5F092B}">
      <dgm:prSet phldrT="[Text]" custT="1"/>
      <dgm:spPr/>
      <dgm:t>
        <a:bodyPr/>
        <a:lstStyle/>
        <a:p>
          <a:pPr>
            <a:lnSpc>
              <a:spcPct val="150000"/>
            </a:lnSpc>
            <a:buFont typeface="Arial" panose="020B0604020202020204" pitchFamily="34" charset="0"/>
            <a:buChar char="-"/>
          </a:pPr>
          <a:r>
            <a:rPr lang="en-US" sz="1600" dirty="0"/>
            <a:t>Application to be made in separate prescribed form;</a:t>
          </a:r>
          <a:endParaRPr lang="en-IN" sz="1600" dirty="0"/>
        </a:p>
      </dgm:t>
    </dgm:pt>
    <dgm:pt modelId="{7ED55CEE-26F7-4443-B330-465766B6B252}" type="parTrans" cxnId="{7A3C5EDE-7C5A-4FFB-93CF-C4CDA5524EA6}">
      <dgm:prSet/>
      <dgm:spPr/>
      <dgm:t>
        <a:bodyPr/>
        <a:lstStyle/>
        <a:p>
          <a:endParaRPr lang="en-IN"/>
        </a:p>
      </dgm:t>
    </dgm:pt>
    <dgm:pt modelId="{648D3F30-EE97-4B30-AADE-495323BF97BA}" type="sibTrans" cxnId="{7A3C5EDE-7C5A-4FFB-93CF-C4CDA5524EA6}">
      <dgm:prSet/>
      <dgm:spPr/>
      <dgm:t>
        <a:bodyPr/>
        <a:lstStyle/>
        <a:p>
          <a:endParaRPr lang="en-IN"/>
        </a:p>
      </dgm:t>
    </dgm:pt>
    <dgm:pt modelId="{D37E3D3B-A33D-4A20-BFD0-2B152AC96A74}">
      <dgm:prSet custT="1"/>
      <dgm:spPr/>
      <dgm:t>
        <a:bodyPr/>
        <a:lstStyle/>
        <a:p>
          <a:pPr>
            <a:lnSpc>
              <a:spcPct val="150000"/>
            </a:lnSpc>
            <a:buFont typeface="Arial" panose="020B0604020202020204" pitchFamily="34" charset="0"/>
            <a:buChar char="-"/>
          </a:pPr>
          <a:r>
            <a:rPr lang="en-US" sz="1600" dirty="0"/>
            <a:t>Submit proof of payment with DGFT Regional Authorities (RA)</a:t>
          </a:r>
          <a:endParaRPr lang="en-IN" sz="1600" dirty="0"/>
        </a:p>
      </dgm:t>
    </dgm:pt>
    <dgm:pt modelId="{A55DE54A-3312-444E-B633-03EEFA33512C}" type="parTrans" cxnId="{E05CA6D3-A8EC-414D-9BFD-BA509342062F}">
      <dgm:prSet/>
      <dgm:spPr/>
      <dgm:t>
        <a:bodyPr/>
        <a:lstStyle/>
        <a:p>
          <a:endParaRPr lang="en-IN"/>
        </a:p>
      </dgm:t>
    </dgm:pt>
    <dgm:pt modelId="{A2C4ED97-9208-47A0-93BD-74CDFAFEAF41}" type="sibTrans" cxnId="{E05CA6D3-A8EC-414D-9BFD-BA509342062F}">
      <dgm:prSet/>
      <dgm:spPr/>
      <dgm:t>
        <a:bodyPr/>
        <a:lstStyle/>
        <a:p>
          <a:endParaRPr lang="en-IN"/>
        </a:p>
      </dgm:t>
    </dgm:pt>
    <dgm:pt modelId="{8BBF150F-5036-4B3E-B0BB-AD283B8FCAAF}" type="pres">
      <dgm:prSet presAssocID="{4F0C590C-E937-4B07-A4D3-2F99155EDEF3}" presName="Name0" presStyleCnt="0">
        <dgm:presLayoutVars>
          <dgm:dir/>
          <dgm:animLvl val="lvl"/>
          <dgm:resizeHandles val="exact"/>
        </dgm:presLayoutVars>
      </dgm:prSet>
      <dgm:spPr/>
    </dgm:pt>
    <dgm:pt modelId="{958D79CB-7BE4-4BED-85C8-602DDA14D5E9}" type="pres">
      <dgm:prSet presAssocID="{A34A7A1B-3EAD-497B-94D8-4B4A235E72CF}" presName="linNode" presStyleCnt="0"/>
      <dgm:spPr/>
    </dgm:pt>
    <dgm:pt modelId="{9CA5B5FC-CB3E-40E0-A6E9-7D67332EE973}" type="pres">
      <dgm:prSet presAssocID="{A34A7A1B-3EAD-497B-94D8-4B4A235E72CF}" presName="parTx" presStyleLbl="revTx" presStyleIdx="0" presStyleCnt="3" custScaleX="84091" custScaleY="130122">
        <dgm:presLayoutVars>
          <dgm:chMax val="1"/>
          <dgm:bulletEnabled val="1"/>
        </dgm:presLayoutVars>
      </dgm:prSet>
      <dgm:spPr/>
    </dgm:pt>
    <dgm:pt modelId="{94B8BEEE-0A04-4452-A023-0AA59DD34017}" type="pres">
      <dgm:prSet presAssocID="{A34A7A1B-3EAD-497B-94D8-4B4A235E72CF}" presName="bracket" presStyleLbl="parChTrans1D1" presStyleIdx="0" presStyleCnt="3"/>
      <dgm:spPr/>
    </dgm:pt>
    <dgm:pt modelId="{8661C783-16AE-4158-A633-742D4C99B64F}" type="pres">
      <dgm:prSet presAssocID="{A34A7A1B-3EAD-497B-94D8-4B4A235E72CF}" presName="spH" presStyleCnt="0"/>
      <dgm:spPr/>
    </dgm:pt>
    <dgm:pt modelId="{212A3448-91D3-40F5-9D68-B14020437A13}" type="pres">
      <dgm:prSet presAssocID="{A34A7A1B-3EAD-497B-94D8-4B4A235E72CF}" presName="desTx" presStyleLbl="node1" presStyleIdx="0" presStyleCnt="3">
        <dgm:presLayoutVars>
          <dgm:bulletEnabled val="1"/>
        </dgm:presLayoutVars>
      </dgm:prSet>
      <dgm:spPr/>
    </dgm:pt>
    <dgm:pt modelId="{4384BE3E-BE55-481E-899C-CE8526C59066}" type="pres">
      <dgm:prSet presAssocID="{3D5364A5-009F-4F9C-B35F-6988A163BB69}" presName="spV" presStyleCnt="0"/>
      <dgm:spPr/>
    </dgm:pt>
    <dgm:pt modelId="{590AFAED-A0EF-4AAB-8E60-36EFA98B396A}" type="pres">
      <dgm:prSet presAssocID="{8A074F80-6443-43C1-88FC-AD3CC3D60392}" presName="linNode" presStyleCnt="0"/>
      <dgm:spPr/>
    </dgm:pt>
    <dgm:pt modelId="{41F7FDA8-FA64-43FA-9781-E96AD26A84A1}" type="pres">
      <dgm:prSet presAssocID="{8A074F80-6443-43C1-88FC-AD3CC3D60392}" presName="parTx" presStyleLbl="revTx" presStyleIdx="1" presStyleCnt="3" custScaleX="85909">
        <dgm:presLayoutVars>
          <dgm:chMax val="1"/>
          <dgm:bulletEnabled val="1"/>
        </dgm:presLayoutVars>
      </dgm:prSet>
      <dgm:spPr/>
    </dgm:pt>
    <dgm:pt modelId="{4639F272-648E-4454-B732-93B865E7080A}" type="pres">
      <dgm:prSet presAssocID="{8A074F80-6443-43C1-88FC-AD3CC3D60392}" presName="bracket" presStyleLbl="parChTrans1D1" presStyleIdx="1" presStyleCnt="3"/>
      <dgm:spPr/>
    </dgm:pt>
    <dgm:pt modelId="{145242B6-03CB-45DE-BB00-5764F9301452}" type="pres">
      <dgm:prSet presAssocID="{8A074F80-6443-43C1-88FC-AD3CC3D60392}" presName="spH" presStyleCnt="0"/>
      <dgm:spPr/>
    </dgm:pt>
    <dgm:pt modelId="{B7B21CC8-E7FE-4875-BC06-EF87BC42CA8D}" type="pres">
      <dgm:prSet presAssocID="{8A074F80-6443-43C1-88FC-AD3CC3D60392}" presName="desTx" presStyleLbl="node1" presStyleIdx="1" presStyleCnt="3">
        <dgm:presLayoutVars>
          <dgm:bulletEnabled val="1"/>
        </dgm:presLayoutVars>
      </dgm:prSet>
      <dgm:spPr/>
    </dgm:pt>
    <dgm:pt modelId="{F1900AC0-0765-4DB9-94F3-8F06A14D6D33}" type="pres">
      <dgm:prSet presAssocID="{05A438F0-7D82-4355-AFDE-C96322DE95F2}" presName="spV" presStyleCnt="0"/>
      <dgm:spPr/>
    </dgm:pt>
    <dgm:pt modelId="{D791A0B0-BDC8-4B92-AC11-B4DC9FA081B0}" type="pres">
      <dgm:prSet presAssocID="{D801B6F6-8D00-4E1C-A317-B0DA7F4A4833}" presName="linNode" presStyleCnt="0"/>
      <dgm:spPr/>
    </dgm:pt>
    <dgm:pt modelId="{330046D1-DB2F-4DD5-AA04-B58E40FC0640}" type="pres">
      <dgm:prSet presAssocID="{D801B6F6-8D00-4E1C-A317-B0DA7F4A4833}" presName="parTx" presStyleLbl="revTx" presStyleIdx="2" presStyleCnt="3" custScaleX="87583">
        <dgm:presLayoutVars>
          <dgm:chMax val="1"/>
          <dgm:bulletEnabled val="1"/>
        </dgm:presLayoutVars>
      </dgm:prSet>
      <dgm:spPr/>
    </dgm:pt>
    <dgm:pt modelId="{CCD15A7B-0ACA-4B47-B39E-5D547E47BCC2}" type="pres">
      <dgm:prSet presAssocID="{D801B6F6-8D00-4E1C-A317-B0DA7F4A4833}" presName="bracket" presStyleLbl="parChTrans1D1" presStyleIdx="2" presStyleCnt="3"/>
      <dgm:spPr/>
    </dgm:pt>
    <dgm:pt modelId="{601307CE-9EE9-4154-94E0-3EF054A960BE}" type="pres">
      <dgm:prSet presAssocID="{D801B6F6-8D00-4E1C-A317-B0DA7F4A4833}" presName="spH" presStyleCnt="0"/>
      <dgm:spPr/>
    </dgm:pt>
    <dgm:pt modelId="{5EBB28C6-8950-44D1-97D9-D4CF02724DB4}" type="pres">
      <dgm:prSet presAssocID="{D801B6F6-8D00-4E1C-A317-B0DA7F4A4833}" presName="desTx" presStyleLbl="node1" presStyleIdx="2" presStyleCnt="3">
        <dgm:presLayoutVars>
          <dgm:bulletEnabled val="1"/>
        </dgm:presLayoutVars>
      </dgm:prSet>
      <dgm:spPr/>
    </dgm:pt>
  </dgm:ptLst>
  <dgm:cxnLst>
    <dgm:cxn modelId="{3A4AAF1A-A404-452C-9667-4C21D36BA35D}" type="presOf" srcId="{1A781807-C873-4786-AC89-9168AD7663DF}" destId="{B7B21CC8-E7FE-4875-BC06-EF87BC42CA8D}" srcOrd="0" destOrd="0" presId="urn:diagrams.loki3.com/BracketList"/>
    <dgm:cxn modelId="{8FCE4E1B-2B08-4C3C-8918-7F2511AA9EF5}" srcId="{1D2A40E5-A00C-46AF-BD29-AD9C92691E48}" destId="{26B594CA-9FA3-434A-8046-881C6894F4D5}" srcOrd="1" destOrd="0" parTransId="{75859180-1927-44A4-9639-D2A18CF6B36E}" sibTransId="{58F61851-AD2C-4D34-B483-C02CF235CD2C}"/>
    <dgm:cxn modelId="{68CD081D-F6BF-4977-BB55-DA5954F48D94}" type="presOf" srcId="{318E0D75-1EBC-4995-B511-F65117EB67AA}" destId="{212A3448-91D3-40F5-9D68-B14020437A13}" srcOrd="0" destOrd="1" presId="urn:diagrams.loki3.com/BracketList"/>
    <dgm:cxn modelId="{3948792F-9FC7-4DD0-8145-8B140816DC5B}" srcId="{D801B6F6-8D00-4E1C-A317-B0DA7F4A4833}" destId="{C0F5188F-70A0-4632-B8AC-A61736D02256}" srcOrd="0" destOrd="0" parTransId="{46E080E3-8F6F-4947-A898-C7B66E90635F}" sibTransId="{78838287-C0B9-4571-B2C1-9FEBCC32F7CA}"/>
    <dgm:cxn modelId="{9BDD9737-4016-4442-953A-9FBA8D950843}" srcId="{1D2A40E5-A00C-46AF-BD29-AD9C92691E48}" destId="{318E0D75-1EBC-4995-B511-F65117EB67AA}" srcOrd="0" destOrd="0" parTransId="{14F654D4-2BB5-441C-BA75-B4D7275C1496}" sibTransId="{7A7973BE-7D61-4F9B-B944-7CE964A7F735}"/>
    <dgm:cxn modelId="{64CE9A44-79E6-49E3-96CC-905E39516AE5}" type="presOf" srcId="{4F0C590C-E937-4B07-A4D3-2F99155EDEF3}" destId="{8BBF150F-5036-4B3E-B0BB-AD283B8FCAAF}" srcOrd="0" destOrd="0" presId="urn:diagrams.loki3.com/BracketList"/>
    <dgm:cxn modelId="{A2718445-1E30-4C14-AB11-13BC6A365705}" srcId="{4F0C590C-E937-4B07-A4D3-2F99155EDEF3}" destId="{A34A7A1B-3EAD-497B-94D8-4B4A235E72CF}" srcOrd="0" destOrd="0" parTransId="{768C6B68-381C-4128-A669-6A7D7B3ADA61}" sibTransId="{3D5364A5-009F-4F9C-B35F-6988A163BB69}"/>
    <dgm:cxn modelId="{9EFDCA46-67A3-4722-A945-7C47F16E7F70}" srcId="{4F0C590C-E937-4B07-A4D3-2F99155EDEF3}" destId="{D801B6F6-8D00-4E1C-A317-B0DA7F4A4833}" srcOrd="2" destOrd="0" parTransId="{3641DB99-F96F-4EF7-870E-74D416AE2575}" sibTransId="{E1D257E9-0BCD-4EFB-B9F0-0E5FD6E1B24E}"/>
    <dgm:cxn modelId="{582AA96C-23D6-4077-8AF7-B7D3BFEBAF7D}" type="presOf" srcId="{1D2A40E5-A00C-46AF-BD29-AD9C92691E48}" destId="{212A3448-91D3-40F5-9D68-B14020437A13}" srcOrd="0" destOrd="0" presId="urn:diagrams.loki3.com/BracketList"/>
    <dgm:cxn modelId="{CB824958-02B4-489A-913A-C1F7149F86DA}" type="presOf" srcId="{A34A7A1B-3EAD-497B-94D8-4B4A235E72CF}" destId="{9CA5B5FC-CB3E-40E0-A6E9-7D67332EE973}" srcOrd="0" destOrd="0" presId="urn:diagrams.loki3.com/BracketList"/>
    <dgm:cxn modelId="{66FF247B-1B83-4D4E-8AD8-DDD37B923F95}" type="presOf" srcId="{5D2C70A7-2569-41ED-A7A8-BD9AEFFA5191}" destId="{212A3448-91D3-40F5-9D68-B14020437A13}" srcOrd="0" destOrd="3" presId="urn:diagrams.loki3.com/BracketList"/>
    <dgm:cxn modelId="{B0917280-E453-467D-8E9E-813AEB8029CF}" type="presOf" srcId="{0B8F1228-F4E4-4B2F-923F-E95CBE5F092B}" destId="{B7B21CC8-E7FE-4875-BC06-EF87BC42CA8D}" srcOrd="0" destOrd="1" presId="urn:diagrams.loki3.com/BracketList"/>
    <dgm:cxn modelId="{BE13338B-7B35-48C7-9FD6-83E36C58D91D}" srcId="{4F0C590C-E937-4B07-A4D3-2F99155EDEF3}" destId="{8A074F80-6443-43C1-88FC-AD3CC3D60392}" srcOrd="1" destOrd="0" parTransId="{E34E289F-7078-400A-9FBB-EAF416AD7FB9}" sibTransId="{05A438F0-7D82-4355-AFDE-C96322DE95F2}"/>
    <dgm:cxn modelId="{6F48C5BD-5893-495D-9AA9-C711192CA89E}" srcId="{1D2A40E5-A00C-46AF-BD29-AD9C92691E48}" destId="{5D2C70A7-2569-41ED-A7A8-BD9AEFFA5191}" srcOrd="2" destOrd="0" parTransId="{0F23BF34-F6A6-4A8B-BDCF-6E601591412B}" sibTransId="{CC898799-82EF-47BB-9112-D1E0E5C91D8D}"/>
    <dgm:cxn modelId="{1A33F0BE-7893-4C15-85FB-30579F8855AF}" type="presOf" srcId="{26B594CA-9FA3-434A-8046-881C6894F4D5}" destId="{212A3448-91D3-40F5-9D68-B14020437A13}" srcOrd="0" destOrd="2" presId="urn:diagrams.loki3.com/BracketList"/>
    <dgm:cxn modelId="{BFC85DC3-101B-4ABB-B6B1-5C6F3A58643D}" type="presOf" srcId="{C0F5188F-70A0-4632-B8AC-A61736D02256}" destId="{5EBB28C6-8950-44D1-97D9-D4CF02724DB4}" srcOrd="0" destOrd="0" presId="urn:diagrams.loki3.com/BracketList"/>
    <dgm:cxn modelId="{CC1BD8CC-8B8F-41D6-BEB8-7F9229EA497F}" srcId="{8A074F80-6443-43C1-88FC-AD3CC3D60392}" destId="{1A781807-C873-4786-AC89-9168AD7663DF}" srcOrd="0" destOrd="0" parTransId="{0FB8CD24-DEFC-4301-9108-0127FF4ED04D}" sibTransId="{30BB947C-3976-4F7D-8080-E12F858BBBE9}"/>
    <dgm:cxn modelId="{E901E0CF-14E6-4B1A-8ED6-10A788B0D0CB}" type="presOf" srcId="{D37E3D3B-A33D-4A20-BFD0-2B152AC96A74}" destId="{5EBB28C6-8950-44D1-97D9-D4CF02724DB4}" srcOrd="0" destOrd="1" presId="urn:diagrams.loki3.com/BracketList"/>
    <dgm:cxn modelId="{E05CA6D3-A8EC-414D-9BFD-BA509342062F}" srcId="{D801B6F6-8D00-4E1C-A317-B0DA7F4A4833}" destId="{D37E3D3B-A33D-4A20-BFD0-2B152AC96A74}" srcOrd="1" destOrd="0" parTransId="{A55DE54A-3312-444E-B633-03EEFA33512C}" sibTransId="{A2C4ED97-9208-47A0-93BD-74CDFAFEAF41}"/>
    <dgm:cxn modelId="{06AC99DD-B668-4BB7-95F8-8BF3D9C0255B}" type="presOf" srcId="{8A074F80-6443-43C1-88FC-AD3CC3D60392}" destId="{41F7FDA8-FA64-43FA-9781-E96AD26A84A1}" srcOrd="0" destOrd="0" presId="urn:diagrams.loki3.com/BracketList"/>
    <dgm:cxn modelId="{7A3C5EDE-7C5A-4FFB-93CF-C4CDA5524EA6}" srcId="{8A074F80-6443-43C1-88FC-AD3CC3D60392}" destId="{0B8F1228-F4E4-4B2F-923F-E95CBE5F092B}" srcOrd="1" destOrd="0" parTransId="{7ED55CEE-26F7-4443-B330-465766B6B252}" sibTransId="{648D3F30-EE97-4B30-AADE-495323BF97BA}"/>
    <dgm:cxn modelId="{B7F626E7-4479-4C07-9F8D-6C40C37541D3}" srcId="{A34A7A1B-3EAD-497B-94D8-4B4A235E72CF}" destId="{1D2A40E5-A00C-46AF-BD29-AD9C92691E48}" srcOrd="0" destOrd="0" parTransId="{DE9C4BE8-D5FA-401F-B835-B3D7DE3CAFDF}" sibTransId="{1D1823BF-BE3C-4096-B250-ED8C1E0BC1B5}"/>
    <dgm:cxn modelId="{447799F3-13C2-4564-9F82-DD42AD083CE9}" type="presOf" srcId="{D801B6F6-8D00-4E1C-A317-B0DA7F4A4833}" destId="{330046D1-DB2F-4DD5-AA04-B58E40FC0640}" srcOrd="0" destOrd="0" presId="urn:diagrams.loki3.com/BracketList"/>
    <dgm:cxn modelId="{BE2EC0F2-533C-43F2-9693-F90C5F3A0C0C}" type="presParOf" srcId="{8BBF150F-5036-4B3E-B0BB-AD283B8FCAAF}" destId="{958D79CB-7BE4-4BED-85C8-602DDA14D5E9}" srcOrd="0" destOrd="0" presId="urn:diagrams.loki3.com/BracketList"/>
    <dgm:cxn modelId="{265F6D4C-F851-4E62-98D9-FE6F3259A213}" type="presParOf" srcId="{958D79CB-7BE4-4BED-85C8-602DDA14D5E9}" destId="{9CA5B5FC-CB3E-40E0-A6E9-7D67332EE973}" srcOrd="0" destOrd="0" presId="urn:diagrams.loki3.com/BracketList"/>
    <dgm:cxn modelId="{42AE62A1-22A4-42D0-A857-08C5D8697BD4}" type="presParOf" srcId="{958D79CB-7BE4-4BED-85C8-602DDA14D5E9}" destId="{94B8BEEE-0A04-4452-A023-0AA59DD34017}" srcOrd="1" destOrd="0" presId="urn:diagrams.loki3.com/BracketList"/>
    <dgm:cxn modelId="{555B1AA4-6709-420A-8BA2-978B889CCB6A}" type="presParOf" srcId="{958D79CB-7BE4-4BED-85C8-602DDA14D5E9}" destId="{8661C783-16AE-4158-A633-742D4C99B64F}" srcOrd="2" destOrd="0" presId="urn:diagrams.loki3.com/BracketList"/>
    <dgm:cxn modelId="{32B20A39-97E2-4740-BB29-65315644F35A}" type="presParOf" srcId="{958D79CB-7BE4-4BED-85C8-602DDA14D5E9}" destId="{212A3448-91D3-40F5-9D68-B14020437A13}" srcOrd="3" destOrd="0" presId="urn:diagrams.loki3.com/BracketList"/>
    <dgm:cxn modelId="{0C03B349-553A-46AB-8241-E43A8F4FC90F}" type="presParOf" srcId="{8BBF150F-5036-4B3E-B0BB-AD283B8FCAAF}" destId="{4384BE3E-BE55-481E-899C-CE8526C59066}" srcOrd="1" destOrd="0" presId="urn:diagrams.loki3.com/BracketList"/>
    <dgm:cxn modelId="{2E0D09F0-5436-44DC-9949-B7779BA9812C}" type="presParOf" srcId="{8BBF150F-5036-4B3E-B0BB-AD283B8FCAAF}" destId="{590AFAED-A0EF-4AAB-8E60-36EFA98B396A}" srcOrd="2" destOrd="0" presId="urn:diagrams.loki3.com/BracketList"/>
    <dgm:cxn modelId="{84CBCC0A-F83C-440A-8F58-1EF01FE8D106}" type="presParOf" srcId="{590AFAED-A0EF-4AAB-8E60-36EFA98B396A}" destId="{41F7FDA8-FA64-43FA-9781-E96AD26A84A1}" srcOrd="0" destOrd="0" presId="urn:diagrams.loki3.com/BracketList"/>
    <dgm:cxn modelId="{7652777B-E8BC-40A6-9578-DB25B27F7410}" type="presParOf" srcId="{590AFAED-A0EF-4AAB-8E60-36EFA98B396A}" destId="{4639F272-648E-4454-B732-93B865E7080A}" srcOrd="1" destOrd="0" presId="urn:diagrams.loki3.com/BracketList"/>
    <dgm:cxn modelId="{BE715D5E-DDDF-4442-86AA-3DBFFAA04CB6}" type="presParOf" srcId="{590AFAED-A0EF-4AAB-8E60-36EFA98B396A}" destId="{145242B6-03CB-45DE-BB00-5764F9301452}" srcOrd="2" destOrd="0" presId="urn:diagrams.loki3.com/BracketList"/>
    <dgm:cxn modelId="{28162C3A-5568-45CD-8F78-EE329BC6DB8A}" type="presParOf" srcId="{590AFAED-A0EF-4AAB-8E60-36EFA98B396A}" destId="{B7B21CC8-E7FE-4875-BC06-EF87BC42CA8D}" srcOrd="3" destOrd="0" presId="urn:diagrams.loki3.com/BracketList"/>
    <dgm:cxn modelId="{6A40C265-1AAC-4384-9E92-312D64F89B96}" type="presParOf" srcId="{8BBF150F-5036-4B3E-B0BB-AD283B8FCAAF}" destId="{F1900AC0-0765-4DB9-94F3-8F06A14D6D33}" srcOrd="3" destOrd="0" presId="urn:diagrams.loki3.com/BracketList"/>
    <dgm:cxn modelId="{5D17DFC4-FC0A-494C-844C-7E686EFF18C3}" type="presParOf" srcId="{8BBF150F-5036-4B3E-B0BB-AD283B8FCAAF}" destId="{D791A0B0-BDC8-4B92-AC11-B4DC9FA081B0}" srcOrd="4" destOrd="0" presId="urn:diagrams.loki3.com/BracketList"/>
    <dgm:cxn modelId="{9E7EEFFB-2B6D-4E8D-B47E-7696F0A0A771}" type="presParOf" srcId="{D791A0B0-BDC8-4B92-AC11-B4DC9FA081B0}" destId="{330046D1-DB2F-4DD5-AA04-B58E40FC0640}" srcOrd="0" destOrd="0" presId="urn:diagrams.loki3.com/BracketList"/>
    <dgm:cxn modelId="{094099B2-7FD3-4DD4-A1EF-61928473CAD3}" type="presParOf" srcId="{D791A0B0-BDC8-4B92-AC11-B4DC9FA081B0}" destId="{CCD15A7B-0ACA-4B47-B39E-5D547E47BCC2}" srcOrd="1" destOrd="0" presId="urn:diagrams.loki3.com/BracketList"/>
    <dgm:cxn modelId="{179829EA-AEFC-4F40-AA85-76046E2CA465}" type="presParOf" srcId="{D791A0B0-BDC8-4B92-AC11-B4DC9FA081B0}" destId="{601307CE-9EE9-4154-94E0-3EF054A960BE}" srcOrd="2" destOrd="0" presId="urn:diagrams.loki3.com/BracketList"/>
    <dgm:cxn modelId="{4D2D9683-DCFC-48EC-8B0B-1420177BE802}" type="presParOf" srcId="{D791A0B0-BDC8-4B92-AC11-B4DC9FA081B0}" destId="{5EBB28C6-8950-44D1-97D9-D4CF02724DB4}" srcOrd="3" destOrd="0" presId="urn:diagrams.loki3.com/BracketList"/>
  </dgm:cxnLst>
  <dgm:bg/>
  <dgm:whole/>
  <dgm:extLst>
    <a:ext uri="http://schemas.microsoft.com/office/drawing/2008/diagram">
      <dsp:dataModelExt xmlns:dsp="http://schemas.microsoft.com/office/drawing/2008/diagram" relId="rId19"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4F0C590C-E937-4B07-A4D3-2F99155EDEF3}" type="doc">
      <dgm:prSet loTypeId="urn:diagrams.loki3.com/BracketList" loCatId="list" qsTypeId="urn:microsoft.com/office/officeart/2005/8/quickstyle/simple1" qsCatId="simple" csTypeId="urn:microsoft.com/office/officeart/2005/8/colors/colorful2" csCatId="colorful" phldr="1"/>
      <dgm:spPr/>
      <dgm:t>
        <a:bodyPr/>
        <a:lstStyle/>
        <a:p>
          <a:endParaRPr lang="en-IN"/>
        </a:p>
      </dgm:t>
    </dgm:pt>
    <dgm:pt modelId="{4529904B-0FCD-4652-A565-6A8745DF4503}">
      <dgm:prSet custT="1"/>
      <dgm:spPr/>
      <dgm:t>
        <a:bodyPr/>
        <a:lstStyle/>
        <a:p>
          <a:pPr>
            <a:lnSpc>
              <a:spcPct val="150000"/>
            </a:lnSpc>
          </a:pPr>
          <a:r>
            <a:rPr lang="en-US" sz="1600" b="1" dirty="0"/>
            <a:t>If partial Authorization is under default</a:t>
          </a:r>
          <a:endParaRPr lang="en-IN" sz="1600" dirty="0"/>
        </a:p>
      </dgm:t>
    </dgm:pt>
    <dgm:pt modelId="{CF6FD280-53C5-486E-8F8F-72B114360C6C}" type="parTrans" cxnId="{591C34D7-0E9B-4902-93A2-354D721E170D}">
      <dgm:prSet/>
      <dgm:spPr/>
      <dgm:t>
        <a:bodyPr/>
        <a:lstStyle/>
        <a:p>
          <a:endParaRPr lang="en-IN"/>
        </a:p>
      </dgm:t>
    </dgm:pt>
    <dgm:pt modelId="{5E19251C-A395-452C-A567-50E65FD2A30F}" type="sibTrans" cxnId="{591C34D7-0E9B-4902-93A2-354D721E170D}">
      <dgm:prSet/>
      <dgm:spPr/>
      <dgm:t>
        <a:bodyPr/>
        <a:lstStyle/>
        <a:p>
          <a:endParaRPr lang="en-IN"/>
        </a:p>
      </dgm:t>
    </dgm:pt>
    <dgm:pt modelId="{9496A427-0DD9-446A-82AA-876C097F9289}">
      <dgm:prSet custT="1"/>
      <dgm:spPr/>
      <dgm:t>
        <a:bodyPr/>
        <a:lstStyle/>
        <a:p>
          <a:pPr>
            <a:lnSpc>
              <a:spcPct val="150000"/>
            </a:lnSpc>
            <a:buFont typeface="Arial" panose="020B0604020202020204" pitchFamily="34" charset="0"/>
            <a:buChar char="-"/>
          </a:pPr>
          <a:r>
            <a:rPr lang="en-US" sz="1600" dirty="0"/>
            <a:t>Submit request with RA for Export Obligation Discharge Certificate;</a:t>
          </a:r>
          <a:endParaRPr lang="en-IN" sz="1600" dirty="0"/>
        </a:p>
      </dgm:t>
    </dgm:pt>
    <dgm:pt modelId="{878AEBDC-B773-489F-8BD2-1285E5C74839}" type="parTrans" cxnId="{B341325F-2D61-4014-851A-FF7C391640B1}">
      <dgm:prSet/>
      <dgm:spPr/>
      <dgm:t>
        <a:bodyPr/>
        <a:lstStyle/>
        <a:p>
          <a:endParaRPr lang="en-IN"/>
        </a:p>
      </dgm:t>
    </dgm:pt>
    <dgm:pt modelId="{8600004F-4E1D-4429-AAFE-F4932347E2D3}" type="sibTrans" cxnId="{B341325F-2D61-4014-851A-FF7C391640B1}">
      <dgm:prSet/>
      <dgm:spPr/>
      <dgm:t>
        <a:bodyPr/>
        <a:lstStyle/>
        <a:p>
          <a:endParaRPr lang="en-IN"/>
        </a:p>
      </dgm:t>
    </dgm:pt>
    <dgm:pt modelId="{C8E829F8-BAFE-47A4-9964-03B59480CCC4}">
      <dgm:prSet custT="1"/>
      <dgm:spPr/>
      <dgm:t>
        <a:bodyPr/>
        <a:lstStyle/>
        <a:p>
          <a:pPr>
            <a:lnSpc>
              <a:spcPct val="150000"/>
            </a:lnSpc>
            <a:buFont typeface="Arial" panose="020B0604020202020204" pitchFamily="34" charset="0"/>
            <a:buChar char="-"/>
          </a:pPr>
          <a:r>
            <a:rPr lang="en-US" sz="1600"/>
            <a:t>On the basis of Application filed, RA shall intimate the details of default on which Custom Duty and Interest is payable;</a:t>
          </a:r>
          <a:endParaRPr lang="en-IN" sz="1600"/>
        </a:p>
      </dgm:t>
    </dgm:pt>
    <dgm:pt modelId="{6DDD783E-7726-4713-AE0B-5338A48B9899}" type="parTrans" cxnId="{F96009F3-6427-4514-B8FF-1F70A6879DC6}">
      <dgm:prSet/>
      <dgm:spPr/>
      <dgm:t>
        <a:bodyPr/>
        <a:lstStyle/>
        <a:p>
          <a:endParaRPr lang="en-IN"/>
        </a:p>
      </dgm:t>
    </dgm:pt>
    <dgm:pt modelId="{1510D09C-C5BC-4EE3-909C-4607990A79B8}" type="sibTrans" cxnId="{F96009F3-6427-4514-B8FF-1F70A6879DC6}">
      <dgm:prSet/>
      <dgm:spPr/>
      <dgm:t>
        <a:bodyPr/>
        <a:lstStyle/>
        <a:p>
          <a:endParaRPr lang="en-IN"/>
        </a:p>
      </dgm:t>
    </dgm:pt>
    <dgm:pt modelId="{F459CB41-9F68-44C4-ADE0-61CC9B3B804F}">
      <dgm:prSet custT="1"/>
      <dgm:spPr/>
      <dgm:t>
        <a:bodyPr/>
        <a:lstStyle/>
        <a:p>
          <a:pPr>
            <a:lnSpc>
              <a:spcPct val="150000"/>
            </a:lnSpc>
            <a:buFont typeface="Arial" panose="020B0604020202020204" pitchFamily="34" charset="0"/>
            <a:buChar char="-"/>
          </a:pPr>
          <a:r>
            <a:rPr lang="en-US" sz="1600" dirty="0"/>
            <a:t>Applicant to pay Custom Duty with interest with jurisdictional Customs Authorities; and</a:t>
          </a:r>
          <a:endParaRPr lang="en-IN" sz="1600" dirty="0"/>
        </a:p>
      </dgm:t>
    </dgm:pt>
    <dgm:pt modelId="{C8C6BA1D-9571-467A-BB76-90FE1FB08A96}" type="parTrans" cxnId="{E3D433B8-9443-43AA-B48B-AB3787C15CB1}">
      <dgm:prSet/>
      <dgm:spPr/>
      <dgm:t>
        <a:bodyPr/>
        <a:lstStyle/>
        <a:p>
          <a:endParaRPr lang="en-IN"/>
        </a:p>
      </dgm:t>
    </dgm:pt>
    <dgm:pt modelId="{C06DD39A-8196-4C8F-B5B3-4EC1D269C90E}" type="sibTrans" cxnId="{E3D433B8-9443-43AA-B48B-AB3787C15CB1}">
      <dgm:prSet/>
      <dgm:spPr/>
      <dgm:t>
        <a:bodyPr/>
        <a:lstStyle/>
        <a:p>
          <a:endParaRPr lang="en-IN"/>
        </a:p>
      </dgm:t>
    </dgm:pt>
    <dgm:pt modelId="{E60AAD5C-C303-48EB-BBE7-BC24CF80F332}">
      <dgm:prSet custT="1"/>
      <dgm:spPr/>
      <dgm:t>
        <a:bodyPr/>
        <a:lstStyle/>
        <a:p>
          <a:pPr>
            <a:lnSpc>
              <a:spcPct val="150000"/>
            </a:lnSpc>
          </a:pPr>
          <a:r>
            <a:rPr lang="en-US" sz="1600" b="1" dirty="0"/>
            <a:t>Deadline</a:t>
          </a:r>
          <a:endParaRPr lang="en-IN" sz="1600" dirty="0"/>
        </a:p>
      </dgm:t>
    </dgm:pt>
    <dgm:pt modelId="{F836D5F1-F73A-4F2D-A31D-AA7CB816FEC9}" type="parTrans" cxnId="{59900D6C-ACA3-4CD5-BDD2-09628F7299E0}">
      <dgm:prSet/>
      <dgm:spPr/>
      <dgm:t>
        <a:bodyPr/>
        <a:lstStyle/>
        <a:p>
          <a:endParaRPr lang="en-IN"/>
        </a:p>
      </dgm:t>
    </dgm:pt>
    <dgm:pt modelId="{65828B75-E83A-44D3-ADBE-7B870BC929D6}" type="sibTrans" cxnId="{59900D6C-ACA3-4CD5-BDD2-09628F7299E0}">
      <dgm:prSet/>
      <dgm:spPr/>
      <dgm:t>
        <a:bodyPr/>
        <a:lstStyle/>
        <a:p>
          <a:endParaRPr lang="en-IN"/>
        </a:p>
      </dgm:t>
    </dgm:pt>
    <dgm:pt modelId="{8BCED47A-1CC9-4134-AACE-3767E588A9E3}">
      <dgm:prSet custT="1"/>
      <dgm:spPr/>
      <dgm:t>
        <a:bodyPr/>
        <a:lstStyle/>
        <a:p>
          <a:pPr>
            <a:lnSpc>
              <a:spcPct val="150000"/>
            </a:lnSpc>
            <a:buFont typeface="Arial" panose="020B0604020202020204" pitchFamily="34" charset="0"/>
            <a:buChar char="-"/>
          </a:pPr>
          <a:r>
            <a:rPr lang="en-US" sz="1600" dirty="0"/>
            <a:t>Process of registration and application filing to be completed on or before </a:t>
          </a:r>
          <a:r>
            <a:rPr lang="en-US" sz="1600" b="1" dirty="0"/>
            <a:t>30 JUNE 2023</a:t>
          </a:r>
          <a:r>
            <a:rPr lang="en-US" sz="1600" dirty="0"/>
            <a:t>; and</a:t>
          </a:r>
          <a:endParaRPr lang="en-IN" sz="1600" dirty="0"/>
        </a:p>
      </dgm:t>
    </dgm:pt>
    <dgm:pt modelId="{E9EE4C7E-A958-418C-8148-7B509103FB00}" type="parTrans" cxnId="{CAE4DC23-ABF3-430B-B3D6-65A1E831E982}">
      <dgm:prSet/>
      <dgm:spPr/>
      <dgm:t>
        <a:bodyPr/>
        <a:lstStyle/>
        <a:p>
          <a:endParaRPr lang="en-IN"/>
        </a:p>
      </dgm:t>
    </dgm:pt>
    <dgm:pt modelId="{B3A61E9E-462C-4F6A-B18E-1FBB6CD8811B}" type="sibTrans" cxnId="{CAE4DC23-ABF3-430B-B3D6-65A1E831E982}">
      <dgm:prSet/>
      <dgm:spPr/>
      <dgm:t>
        <a:bodyPr/>
        <a:lstStyle/>
        <a:p>
          <a:endParaRPr lang="en-IN"/>
        </a:p>
      </dgm:t>
    </dgm:pt>
    <dgm:pt modelId="{DDB6BAE4-E296-441A-AD3B-D5E11CB770ED}">
      <dgm:prSet custT="1"/>
      <dgm:spPr/>
      <dgm:t>
        <a:bodyPr/>
        <a:lstStyle/>
        <a:p>
          <a:pPr>
            <a:lnSpc>
              <a:spcPct val="150000"/>
            </a:lnSpc>
          </a:pPr>
          <a:r>
            <a:rPr lang="en-US" sz="1600" b="1" dirty="0"/>
            <a:t>Cases under Adjudication or Pending for Adjudication</a:t>
          </a:r>
          <a:endParaRPr lang="en-IN" sz="1600" dirty="0"/>
        </a:p>
      </dgm:t>
    </dgm:pt>
    <dgm:pt modelId="{4E722E61-83D0-4B3B-901C-2C6CE7A8283F}" type="parTrans" cxnId="{6A1A4BCB-0A7F-4D63-8FA7-C47CB5D41387}">
      <dgm:prSet/>
      <dgm:spPr/>
      <dgm:t>
        <a:bodyPr/>
        <a:lstStyle/>
        <a:p>
          <a:endParaRPr lang="en-IN"/>
        </a:p>
      </dgm:t>
    </dgm:pt>
    <dgm:pt modelId="{BEFD54F2-B262-493C-83DB-CDA744817C2D}" type="sibTrans" cxnId="{6A1A4BCB-0A7F-4D63-8FA7-C47CB5D41387}">
      <dgm:prSet/>
      <dgm:spPr/>
      <dgm:t>
        <a:bodyPr/>
        <a:lstStyle/>
        <a:p>
          <a:endParaRPr lang="en-IN"/>
        </a:p>
      </dgm:t>
    </dgm:pt>
    <dgm:pt modelId="{3F12D61F-5488-4DE6-B61A-3FAA09A03A6E}">
      <dgm:prSet custT="1"/>
      <dgm:spPr/>
      <dgm:t>
        <a:bodyPr/>
        <a:lstStyle/>
        <a:p>
          <a:pPr>
            <a:lnSpc>
              <a:spcPct val="150000"/>
            </a:lnSpc>
            <a:buFont typeface="Arial" panose="020B0604020202020204" pitchFamily="34" charset="0"/>
            <a:buChar char="-"/>
          </a:pPr>
          <a:r>
            <a:rPr lang="en-US" sz="1600" dirty="0"/>
            <a:t>For adjudicating cases where Appeal not filed, process stated above for payment of dues to be followed;</a:t>
          </a:r>
          <a:endParaRPr lang="en-IN" sz="1600" dirty="0"/>
        </a:p>
      </dgm:t>
    </dgm:pt>
    <dgm:pt modelId="{AFC75677-5CE4-43D7-B5FA-32ED380F07BC}" type="parTrans" cxnId="{756726B9-E58A-4C46-85A8-8F76EB2C2237}">
      <dgm:prSet/>
      <dgm:spPr/>
      <dgm:t>
        <a:bodyPr/>
        <a:lstStyle/>
        <a:p>
          <a:endParaRPr lang="en-IN"/>
        </a:p>
      </dgm:t>
    </dgm:pt>
    <dgm:pt modelId="{7BB843BD-2024-4A4B-BF20-62B101F7841F}" type="sibTrans" cxnId="{756726B9-E58A-4C46-85A8-8F76EB2C2237}">
      <dgm:prSet/>
      <dgm:spPr/>
      <dgm:t>
        <a:bodyPr/>
        <a:lstStyle/>
        <a:p>
          <a:endParaRPr lang="en-IN"/>
        </a:p>
      </dgm:t>
    </dgm:pt>
    <dgm:pt modelId="{D119854D-758D-44DF-A929-EE1070A2140E}">
      <dgm:prSet custT="1"/>
      <dgm:spPr/>
      <dgm:t>
        <a:bodyPr/>
        <a:lstStyle/>
        <a:p>
          <a:pPr>
            <a:lnSpc>
              <a:spcPct val="150000"/>
            </a:lnSpc>
            <a:buFont typeface="Arial" panose="020B0604020202020204" pitchFamily="34" charset="0"/>
            <a:buChar char="-"/>
          </a:pPr>
          <a:r>
            <a:rPr lang="en-US" sz="1600" dirty="0"/>
            <a:t>Submit proof thereof with RA</a:t>
          </a:r>
          <a:endParaRPr lang="en-IN" sz="1600" dirty="0"/>
        </a:p>
      </dgm:t>
    </dgm:pt>
    <dgm:pt modelId="{D3EB7862-1841-4AB9-86BB-3E8A1B7C8888}" type="parTrans" cxnId="{AD7E6BD4-8CB9-45B8-A4B8-BFD74577174B}">
      <dgm:prSet/>
      <dgm:spPr/>
      <dgm:t>
        <a:bodyPr/>
        <a:lstStyle/>
        <a:p>
          <a:endParaRPr lang="en-IN"/>
        </a:p>
      </dgm:t>
    </dgm:pt>
    <dgm:pt modelId="{8FDB32DC-44A6-43CA-884B-3D8B6BFFFBFE}" type="sibTrans" cxnId="{AD7E6BD4-8CB9-45B8-A4B8-BFD74577174B}">
      <dgm:prSet/>
      <dgm:spPr/>
      <dgm:t>
        <a:bodyPr/>
        <a:lstStyle/>
        <a:p>
          <a:endParaRPr lang="en-IN"/>
        </a:p>
      </dgm:t>
    </dgm:pt>
    <dgm:pt modelId="{739B145A-C1AF-4A67-B81B-BC28C3109558}">
      <dgm:prSet custT="1"/>
      <dgm:spPr/>
      <dgm:t>
        <a:bodyPr/>
        <a:lstStyle/>
        <a:p>
          <a:pPr>
            <a:lnSpc>
              <a:spcPct val="150000"/>
            </a:lnSpc>
            <a:buFont typeface="Arial" panose="020B0604020202020204" pitchFamily="34" charset="0"/>
            <a:buChar char="-"/>
          </a:pPr>
          <a:r>
            <a:rPr lang="en-US" sz="1600" dirty="0"/>
            <a:t>Payment of Custom Duty and Interest with the Jurisdictional Authorities to be completed by </a:t>
          </a:r>
          <a:r>
            <a:rPr lang="en-US" sz="1600" b="1" dirty="0"/>
            <a:t>30 SEPTEMBER 2023</a:t>
          </a:r>
          <a:endParaRPr lang="en-IN" sz="1600" dirty="0"/>
        </a:p>
      </dgm:t>
    </dgm:pt>
    <dgm:pt modelId="{700A7B6B-ADAB-48A2-87C3-476D4720F21B}" type="parTrans" cxnId="{F32661F9-92B3-43B8-A67F-1F02908FAD6E}">
      <dgm:prSet/>
      <dgm:spPr/>
      <dgm:t>
        <a:bodyPr/>
        <a:lstStyle/>
        <a:p>
          <a:endParaRPr lang="en-IN"/>
        </a:p>
      </dgm:t>
    </dgm:pt>
    <dgm:pt modelId="{4479114C-EC59-40C1-96EE-A7C0F4FCA7EE}" type="sibTrans" cxnId="{F32661F9-92B3-43B8-A67F-1F02908FAD6E}">
      <dgm:prSet/>
      <dgm:spPr/>
      <dgm:t>
        <a:bodyPr/>
        <a:lstStyle/>
        <a:p>
          <a:endParaRPr lang="en-IN"/>
        </a:p>
      </dgm:t>
    </dgm:pt>
    <dgm:pt modelId="{7A5B2EAE-D0DC-4858-8BD8-BC36C839F316}">
      <dgm:prSet custT="1"/>
      <dgm:spPr/>
      <dgm:t>
        <a:bodyPr/>
        <a:lstStyle/>
        <a:p>
          <a:pPr>
            <a:lnSpc>
              <a:spcPct val="150000"/>
            </a:lnSpc>
            <a:buFont typeface="Arial" panose="020B0604020202020204" pitchFamily="34" charset="0"/>
            <a:buChar char="-"/>
          </a:pPr>
          <a:r>
            <a:rPr lang="en-US" sz="1600" dirty="0"/>
            <a:t>Export Obligation Discharged Certificate as received from RA to be submitted with Adjudicating Authority </a:t>
          </a:r>
          <a:endParaRPr lang="en-IN" sz="1600" dirty="0"/>
        </a:p>
      </dgm:t>
    </dgm:pt>
    <dgm:pt modelId="{2CF2AF5B-C60C-44A8-A382-7F35DCC7F37E}" type="parTrans" cxnId="{18000154-AB79-4E73-8A42-C3C149D1298E}">
      <dgm:prSet/>
      <dgm:spPr/>
      <dgm:t>
        <a:bodyPr/>
        <a:lstStyle/>
        <a:p>
          <a:endParaRPr lang="en-IN"/>
        </a:p>
      </dgm:t>
    </dgm:pt>
    <dgm:pt modelId="{8532E1AC-9CBB-4077-8448-1D3B76E7C6B0}" type="sibTrans" cxnId="{18000154-AB79-4E73-8A42-C3C149D1298E}">
      <dgm:prSet/>
      <dgm:spPr/>
      <dgm:t>
        <a:bodyPr/>
        <a:lstStyle/>
        <a:p>
          <a:endParaRPr lang="en-IN"/>
        </a:p>
      </dgm:t>
    </dgm:pt>
    <dgm:pt modelId="{8BBF150F-5036-4B3E-B0BB-AD283B8FCAAF}" type="pres">
      <dgm:prSet presAssocID="{4F0C590C-E937-4B07-A4D3-2F99155EDEF3}" presName="Name0" presStyleCnt="0">
        <dgm:presLayoutVars>
          <dgm:dir/>
          <dgm:animLvl val="lvl"/>
          <dgm:resizeHandles val="exact"/>
        </dgm:presLayoutVars>
      </dgm:prSet>
      <dgm:spPr/>
    </dgm:pt>
    <dgm:pt modelId="{FC959400-C992-4189-9160-12F788E03D33}" type="pres">
      <dgm:prSet presAssocID="{4529904B-0FCD-4652-A565-6A8745DF4503}" presName="linNode" presStyleCnt="0"/>
      <dgm:spPr/>
    </dgm:pt>
    <dgm:pt modelId="{DF795192-FA7F-4A95-8AA6-3F5D7EEE8EEF}" type="pres">
      <dgm:prSet presAssocID="{4529904B-0FCD-4652-A565-6A8745DF4503}" presName="parTx" presStyleLbl="revTx" presStyleIdx="0" presStyleCnt="3" custScaleX="89500">
        <dgm:presLayoutVars>
          <dgm:chMax val="1"/>
          <dgm:bulletEnabled val="1"/>
        </dgm:presLayoutVars>
      </dgm:prSet>
      <dgm:spPr/>
    </dgm:pt>
    <dgm:pt modelId="{F7E9B1C1-FC18-4609-B375-08E4C9A45DE1}" type="pres">
      <dgm:prSet presAssocID="{4529904B-0FCD-4652-A565-6A8745DF4503}" presName="bracket" presStyleLbl="parChTrans1D1" presStyleIdx="0" presStyleCnt="3"/>
      <dgm:spPr/>
    </dgm:pt>
    <dgm:pt modelId="{E751B4DB-0B94-42F9-9E68-3169DDC21425}" type="pres">
      <dgm:prSet presAssocID="{4529904B-0FCD-4652-A565-6A8745DF4503}" presName="spH" presStyleCnt="0"/>
      <dgm:spPr/>
    </dgm:pt>
    <dgm:pt modelId="{84B584C7-FF17-4E30-AA79-828A7EE1B19E}" type="pres">
      <dgm:prSet presAssocID="{4529904B-0FCD-4652-A565-6A8745DF4503}" presName="desTx" presStyleLbl="node1" presStyleIdx="0" presStyleCnt="3">
        <dgm:presLayoutVars>
          <dgm:bulletEnabled val="1"/>
        </dgm:presLayoutVars>
      </dgm:prSet>
      <dgm:spPr/>
    </dgm:pt>
    <dgm:pt modelId="{8016EA16-E661-4944-80C9-C8B7BFF8ED60}" type="pres">
      <dgm:prSet presAssocID="{5E19251C-A395-452C-A567-50E65FD2A30F}" presName="spV" presStyleCnt="0"/>
      <dgm:spPr/>
    </dgm:pt>
    <dgm:pt modelId="{30798E46-0321-4ABC-ACE3-9113E3D95E34}" type="pres">
      <dgm:prSet presAssocID="{E60AAD5C-C303-48EB-BBE7-BC24CF80F332}" presName="linNode" presStyleCnt="0"/>
      <dgm:spPr/>
    </dgm:pt>
    <dgm:pt modelId="{F9C2E27A-D829-4333-8BBE-BEE61B45F366}" type="pres">
      <dgm:prSet presAssocID="{E60AAD5C-C303-48EB-BBE7-BC24CF80F332}" presName="parTx" presStyleLbl="revTx" presStyleIdx="1" presStyleCnt="3" custScaleX="89500">
        <dgm:presLayoutVars>
          <dgm:chMax val="1"/>
          <dgm:bulletEnabled val="1"/>
        </dgm:presLayoutVars>
      </dgm:prSet>
      <dgm:spPr/>
    </dgm:pt>
    <dgm:pt modelId="{6C6F8295-8D4A-4278-835E-2C1152647778}" type="pres">
      <dgm:prSet presAssocID="{E60AAD5C-C303-48EB-BBE7-BC24CF80F332}" presName="bracket" presStyleLbl="parChTrans1D1" presStyleIdx="1" presStyleCnt="3"/>
      <dgm:spPr/>
    </dgm:pt>
    <dgm:pt modelId="{51E660C1-E2C2-4E41-B733-CEDDF852A002}" type="pres">
      <dgm:prSet presAssocID="{E60AAD5C-C303-48EB-BBE7-BC24CF80F332}" presName="spH" presStyleCnt="0"/>
      <dgm:spPr/>
    </dgm:pt>
    <dgm:pt modelId="{3AF6EB74-87D9-4537-9DA1-8E757C6C9659}" type="pres">
      <dgm:prSet presAssocID="{E60AAD5C-C303-48EB-BBE7-BC24CF80F332}" presName="desTx" presStyleLbl="node1" presStyleIdx="1" presStyleCnt="3">
        <dgm:presLayoutVars>
          <dgm:bulletEnabled val="1"/>
        </dgm:presLayoutVars>
      </dgm:prSet>
      <dgm:spPr/>
    </dgm:pt>
    <dgm:pt modelId="{C707B51F-14BC-4EEA-BA47-603E83E9CAC8}" type="pres">
      <dgm:prSet presAssocID="{65828B75-E83A-44D3-ADBE-7B870BC929D6}" presName="spV" presStyleCnt="0"/>
      <dgm:spPr/>
    </dgm:pt>
    <dgm:pt modelId="{D602EC6A-A74C-4E3E-B008-4FAC6DF8150E}" type="pres">
      <dgm:prSet presAssocID="{DDB6BAE4-E296-441A-AD3B-D5E11CB770ED}" presName="linNode" presStyleCnt="0"/>
      <dgm:spPr/>
    </dgm:pt>
    <dgm:pt modelId="{24D3411C-BFA0-4B5B-BC55-4E36F0E8B3FE}" type="pres">
      <dgm:prSet presAssocID="{DDB6BAE4-E296-441A-AD3B-D5E11CB770ED}" presName="parTx" presStyleLbl="revTx" presStyleIdx="2" presStyleCnt="3" custScaleX="89500">
        <dgm:presLayoutVars>
          <dgm:chMax val="1"/>
          <dgm:bulletEnabled val="1"/>
        </dgm:presLayoutVars>
      </dgm:prSet>
      <dgm:spPr/>
    </dgm:pt>
    <dgm:pt modelId="{774A9E52-FF78-4D81-BF92-3712F9AE10D7}" type="pres">
      <dgm:prSet presAssocID="{DDB6BAE4-E296-441A-AD3B-D5E11CB770ED}" presName="bracket" presStyleLbl="parChTrans1D1" presStyleIdx="2" presStyleCnt="3"/>
      <dgm:spPr/>
    </dgm:pt>
    <dgm:pt modelId="{01DCEDC9-666A-40C9-8084-7877BFFFEE50}" type="pres">
      <dgm:prSet presAssocID="{DDB6BAE4-E296-441A-AD3B-D5E11CB770ED}" presName="spH" presStyleCnt="0"/>
      <dgm:spPr/>
    </dgm:pt>
    <dgm:pt modelId="{3390D6D3-C0E5-488B-8AA5-916366ED79F0}" type="pres">
      <dgm:prSet presAssocID="{DDB6BAE4-E296-441A-AD3B-D5E11CB770ED}" presName="desTx" presStyleLbl="node1" presStyleIdx="2" presStyleCnt="3">
        <dgm:presLayoutVars>
          <dgm:bulletEnabled val="1"/>
        </dgm:presLayoutVars>
      </dgm:prSet>
      <dgm:spPr/>
    </dgm:pt>
  </dgm:ptLst>
  <dgm:cxnLst>
    <dgm:cxn modelId="{CAE4DC23-ABF3-430B-B3D6-65A1E831E982}" srcId="{E60AAD5C-C303-48EB-BBE7-BC24CF80F332}" destId="{8BCED47A-1CC9-4134-AACE-3767E588A9E3}" srcOrd="0" destOrd="0" parTransId="{E9EE4C7E-A958-418C-8148-7B509103FB00}" sibTransId="{B3A61E9E-462C-4F6A-B18E-1FBB6CD8811B}"/>
    <dgm:cxn modelId="{0D579237-8DA4-40FF-BBB5-6C536576EF25}" type="presOf" srcId="{F459CB41-9F68-44C4-ADE0-61CC9B3B804F}" destId="{84B584C7-FF17-4E30-AA79-828A7EE1B19E}" srcOrd="0" destOrd="2" presId="urn:diagrams.loki3.com/BracketList"/>
    <dgm:cxn modelId="{9897A039-726A-41E1-9E4B-44C5B4404E70}" type="presOf" srcId="{E60AAD5C-C303-48EB-BBE7-BC24CF80F332}" destId="{F9C2E27A-D829-4333-8BBE-BEE61B45F366}" srcOrd="0" destOrd="0" presId="urn:diagrams.loki3.com/BracketList"/>
    <dgm:cxn modelId="{2752553D-03A9-4819-A8CB-CFCC5F8974E7}" type="presOf" srcId="{3F12D61F-5488-4DE6-B61A-3FAA09A03A6E}" destId="{3390D6D3-C0E5-488B-8AA5-916366ED79F0}" srcOrd="0" destOrd="0" presId="urn:diagrams.loki3.com/BracketList"/>
    <dgm:cxn modelId="{B341325F-2D61-4014-851A-FF7C391640B1}" srcId="{4529904B-0FCD-4652-A565-6A8745DF4503}" destId="{9496A427-0DD9-446A-82AA-876C097F9289}" srcOrd="0" destOrd="0" parTransId="{878AEBDC-B773-489F-8BD2-1285E5C74839}" sibTransId="{8600004F-4E1D-4429-AAFE-F4932347E2D3}"/>
    <dgm:cxn modelId="{64CE9A44-79E6-49E3-96CC-905E39516AE5}" type="presOf" srcId="{4F0C590C-E937-4B07-A4D3-2F99155EDEF3}" destId="{8BBF150F-5036-4B3E-B0BB-AD283B8FCAAF}" srcOrd="0" destOrd="0" presId="urn:diagrams.loki3.com/BracketList"/>
    <dgm:cxn modelId="{D3D10A65-6E48-4090-BE8C-5EB7C1EF2527}" type="presOf" srcId="{8BCED47A-1CC9-4134-AACE-3767E588A9E3}" destId="{3AF6EB74-87D9-4537-9DA1-8E757C6C9659}" srcOrd="0" destOrd="0" presId="urn:diagrams.loki3.com/BracketList"/>
    <dgm:cxn modelId="{59900D6C-ACA3-4CD5-BDD2-09628F7299E0}" srcId="{4F0C590C-E937-4B07-A4D3-2F99155EDEF3}" destId="{E60AAD5C-C303-48EB-BBE7-BC24CF80F332}" srcOrd="1" destOrd="0" parTransId="{F836D5F1-F73A-4F2D-A31D-AA7CB816FEC9}" sibTransId="{65828B75-E83A-44D3-ADBE-7B870BC929D6}"/>
    <dgm:cxn modelId="{837FCD4F-B7FA-495D-9E80-5454D6B92CD4}" type="presOf" srcId="{7A5B2EAE-D0DC-4858-8BD8-BC36C839F316}" destId="{3390D6D3-C0E5-488B-8AA5-916366ED79F0}" srcOrd="0" destOrd="1" presId="urn:diagrams.loki3.com/BracketList"/>
    <dgm:cxn modelId="{18000154-AB79-4E73-8A42-C3C149D1298E}" srcId="{DDB6BAE4-E296-441A-AD3B-D5E11CB770ED}" destId="{7A5B2EAE-D0DC-4858-8BD8-BC36C839F316}" srcOrd="1" destOrd="0" parTransId="{2CF2AF5B-C60C-44A8-A382-7F35DCC7F37E}" sibTransId="{8532E1AC-9CBB-4077-8448-1D3B76E7C6B0}"/>
    <dgm:cxn modelId="{993E0654-1369-4596-9411-BB5349501671}" type="presOf" srcId="{4529904B-0FCD-4652-A565-6A8745DF4503}" destId="{DF795192-FA7F-4A95-8AA6-3F5D7EEE8EEF}" srcOrd="0" destOrd="0" presId="urn:diagrams.loki3.com/BracketList"/>
    <dgm:cxn modelId="{E12D1A75-26E8-4942-968A-643FCC9A6156}" type="presOf" srcId="{C8E829F8-BAFE-47A4-9964-03B59480CCC4}" destId="{84B584C7-FF17-4E30-AA79-828A7EE1B19E}" srcOrd="0" destOrd="1" presId="urn:diagrams.loki3.com/BracketList"/>
    <dgm:cxn modelId="{F97D9757-EAC7-44C1-B3A7-D9900F90F31A}" type="presOf" srcId="{739B145A-C1AF-4A67-B81B-BC28C3109558}" destId="{3AF6EB74-87D9-4537-9DA1-8E757C6C9659}" srcOrd="0" destOrd="1" presId="urn:diagrams.loki3.com/BracketList"/>
    <dgm:cxn modelId="{E3D433B8-9443-43AA-B48B-AB3787C15CB1}" srcId="{4529904B-0FCD-4652-A565-6A8745DF4503}" destId="{F459CB41-9F68-44C4-ADE0-61CC9B3B804F}" srcOrd="2" destOrd="0" parTransId="{C8C6BA1D-9571-467A-BB76-90FE1FB08A96}" sibTransId="{C06DD39A-8196-4C8F-B5B3-4EC1D269C90E}"/>
    <dgm:cxn modelId="{756726B9-E58A-4C46-85A8-8F76EB2C2237}" srcId="{DDB6BAE4-E296-441A-AD3B-D5E11CB770ED}" destId="{3F12D61F-5488-4DE6-B61A-3FAA09A03A6E}" srcOrd="0" destOrd="0" parTransId="{AFC75677-5CE4-43D7-B5FA-32ED380F07BC}" sibTransId="{7BB843BD-2024-4A4B-BF20-62B101F7841F}"/>
    <dgm:cxn modelId="{A0E21FC2-0879-4803-9E49-CAA40C67CBE3}" type="presOf" srcId="{D119854D-758D-44DF-A929-EE1070A2140E}" destId="{84B584C7-FF17-4E30-AA79-828A7EE1B19E}" srcOrd="0" destOrd="3" presId="urn:diagrams.loki3.com/BracketList"/>
    <dgm:cxn modelId="{6A1A4BCB-0A7F-4D63-8FA7-C47CB5D41387}" srcId="{4F0C590C-E937-4B07-A4D3-2F99155EDEF3}" destId="{DDB6BAE4-E296-441A-AD3B-D5E11CB770ED}" srcOrd="2" destOrd="0" parTransId="{4E722E61-83D0-4B3B-901C-2C6CE7A8283F}" sibTransId="{BEFD54F2-B262-493C-83DB-CDA744817C2D}"/>
    <dgm:cxn modelId="{0B425BD1-00FB-4B30-A932-914DFF270AF5}" type="presOf" srcId="{DDB6BAE4-E296-441A-AD3B-D5E11CB770ED}" destId="{24D3411C-BFA0-4B5B-BC55-4E36F0E8B3FE}" srcOrd="0" destOrd="0" presId="urn:diagrams.loki3.com/BracketList"/>
    <dgm:cxn modelId="{AD7E6BD4-8CB9-45B8-A4B8-BFD74577174B}" srcId="{4529904B-0FCD-4652-A565-6A8745DF4503}" destId="{D119854D-758D-44DF-A929-EE1070A2140E}" srcOrd="3" destOrd="0" parTransId="{D3EB7862-1841-4AB9-86BB-3E8A1B7C8888}" sibTransId="{8FDB32DC-44A6-43CA-884B-3D8B6BFFFBFE}"/>
    <dgm:cxn modelId="{591C34D7-0E9B-4902-93A2-354D721E170D}" srcId="{4F0C590C-E937-4B07-A4D3-2F99155EDEF3}" destId="{4529904B-0FCD-4652-A565-6A8745DF4503}" srcOrd="0" destOrd="0" parTransId="{CF6FD280-53C5-486E-8F8F-72B114360C6C}" sibTransId="{5E19251C-A395-452C-A567-50E65FD2A30F}"/>
    <dgm:cxn modelId="{34A57EE9-A5A5-448B-B2B5-34DF66504BFA}" type="presOf" srcId="{9496A427-0DD9-446A-82AA-876C097F9289}" destId="{84B584C7-FF17-4E30-AA79-828A7EE1B19E}" srcOrd="0" destOrd="0" presId="urn:diagrams.loki3.com/BracketList"/>
    <dgm:cxn modelId="{F96009F3-6427-4514-B8FF-1F70A6879DC6}" srcId="{4529904B-0FCD-4652-A565-6A8745DF4503}" destId="{C8E829F8-BAFE-47A4-9964-03B59480CCC4}" srcOrd="1" destOrd="0" parTransId="{6DDD783E-7726-4713-AE0B-5338A48B9899}" sibTransId="{1510D09C-C5BC-4EE3-909C-4607990A79B8}"/>
    <dgm:cxn modelId="{F32661F9-92B3-43B8-A67F-1F02908FAD6E}" srcId="{E60AAD5C-C303-48EB-BBE7-BC24CF80F332}" destId="{739B145A-C1AF-4A67-B81B-BC28C3109558}" srcOrd="1" destOrd="0" parTransId="{700A7B6B-ADAB-48A2-87C3-476D4720F21B}" sibTransId="{4479114C-EC59-40C1-96EE-A7C0F4FCA7EE}"/>
    <dgm:cxn modelId="{BA3A86B7-BB86-4D14-8E2A-49D7975637AC}" type="presParOf" srcId="{8BBF150F-5036-4B3E-B0BB-AD283B8FCAAF}" destId="{FC959400-C992-4189-9160-12F788E03D33}" srcOrd="0" destOrd="0" presId="urn:diagrams.loki3.com/BracketList"/>
    <dgm:cxn modelId="{44262C07-10EE-4515-A6D2-EB3DEC221358}" type="presParOf" srcId="{FC959400-C992-4189-9160-12F788E03D33}" destId="{DF795192-FA7F-4A95-8AA6-3F5D7EEE8EEF}" srcOrd="0" destOrd="0" presId="urn:diagrams.loki3.com/BracketList"/>
    <dgm:cxn modelId="{BA674864-F08F-4966-8121-D4B2786B81B2}" type="presParOf" srcId="{FC959400-C992-4189-9160-12F788E03D33}" destId="{F7E9B1C1-FC18-4609-B375-08E4C9A45DE1}" srcOrd="1" destOrd="0" presId="urn:diagrams.loki3.com/BracketList"/>
    <dgm:cxn modelId="{F6526B6D-5F0A-4937-AE28-9AA5332259E2}" type="presParOf" srcId="{FC959400-C992-4189-9160-12F788E03D33}" destId="{E751B4DB-0B94-42F9-9E68-3169DDC21425}" srcOrd="2" destOrd="0" presId="urn:diagrams.loki3.com/BracketList"/>
    <dgm:cxn modelId="{13FA8243-B512-4CB2-8C7A-7D8BE9F15414}" type="presParOf" srcId="{FC959400-C992-4189-9160-12F788E03D33}" destId="{84B584C7-FF17-4E30-AA79-828A7EE1B19E}" srcOrd="3" destOrd="0" presId="urn:diagrams.loki3.com/BracketList"/>
    <dgm:cxn modelId="{F888D7A4-9D35-4493-A235-978381B241F6}" type="presParOf" srcId="{8BBF150F-5036-4B3E-B0BB-AD283B8FCAAF}" destId="{8016EA16-E661-4944-80C9-C8B7BFF8ED60}" srcOrd="1" destOrd="0" presId="urn:diagrams.loki3.com/BracketList"/>
    <dgm:cxn modelId="{6E317F2E-94B2-4E0D-87B2-5C101F9CA579}" type="presParOf" srcId="{8BBF150F-5036-4B3E-B0BB-AD283B8FCAAF}" destId="{30798E46-0321-4ABC-ACE3-9113E3D95E34}" srcOrd="2" destOrd="0" presId="urn:diagrams.loki3.com/BracketList"/>
    <dgm:cxn modelId="{666D2752-8D82-4831-AE8D-68E04866F79D}" type="presParOf" srcId="{30798E46-0321-4ABC-ACE3-9113E3D95E34}" destId="{F9C2E27A-D829-4333-8BBE-BEE61B45F366}" srcOrd="0" destOrd="0" presId="urn:diagrams.loki3.com/BracketList"/>
    <dgm:cxn modelId="{9D624B3F-D6CB-406A-AAA9-6110A6CCD486}" type="presParOf" srcId="{30798E46-0321-4ABC-ACE3-9113E3D95E34}" destId="{6C6F8295-8D4A-4278-835E-2C1152647778}" srcOrd="1" destOrd="0" presId="urn:diagrams.loki3.com/BracketList"/>
    <dgm:cxn modelId="{6B89AB6A-5E45-406F-B62D-1412B58873B4}" type="presParOf" srcId="{30798E46-0321-4ABC-ACE3-9113E3D95E34}" destId="{51E660C1-E2C2-4E41-B733-CEDDF852A002}" srcOrd="2" destOrd="0" presId="urn:diagrams.loki3.com/BracketList"/>
    <dgm:cxn modelId="{3E025946-9773-4242-ACD4-10F919AD19D4}" type="presParOf" srcId="{30798E46-0321-4ABC-ACE3-9113E3D95E34}" destId="{3AF6EB74-87D9-4537-9DA1-8E757C6C9659}" srcOrd="3" destOrd="0" presId="urn:diagrams.loki3.com/BracketList"/>
    <dgm:cxn modelId="{1A8E4967-C8A1-4AFC-94AF-6091FDB9753A}" type="presParOf" srcId="{8BBF150F-5036-4B3E-B0BB-AD283B8FCAAF}" destId="{C707B51F-14BC-4EEA-BA47-603E83E9CAC8}" srcOrd="3" destOrd="0" presId="urn:diagrams.loki3.com/BracketList"/>
    <dgm:cxn modelId="{C16515C3-38FF-401E-ACAE-3374C5D2178F}" type="presParOf" srcId="{8BBF150F-5036-4B3E-B0BB-AD283B8FCAAF}" destId="{D602EC6A-A74C-4E3E-B008-4FAC6DF8150E}" srcOrd="4" destOrd="0" presId="urn:diagrams.loki3.com/BracketList"/>
    <dgm:cxn modelId="{DA7E7956-679D-4A50-96C3-7529BAF83390}" type="presParOf" srcId="{D602EC6A-A74C-4E3E-B008-4FAC6DF8150E}" destId="{24D3411C-BFA0-4B5B-BC55-4E36F0E8B3FE}" srcOrd="0" destOrd="0" presId="urn:diagrams.loki3.com/BracketList"/>
    <dgm:cxn modelId="{A5148AD3-A4E5-4DA3-A9D4-3706CF1C2F1F}" type="presParOf" srcId="{D602EC6A-A74C-4E3E-B008-4FAC6DF8150E}" destId="{774A9E52-FF78-4D81-BF92-3712F9AE10D7}" srcOrd="1" destOrd="0" presId="urn:diagrams.loki3.com/BracketList"/>
    <dgm:cxn modelId="{AE8FA36F-0A21-43C4-9759-44CAA211DE60}" type="presParOf" srcId="{D602EC6A-A74C-4E3E-B008-4FAC6DF8150E}" destId="{01DCEDC9-666A-40C9-8084-7877BFFFEE50}" srcOrd="2" destOrd="0" presId="urn:diagrams.loki3.com/BracketList"/>
    <dgm:cxn modelId="{437131E5-8AAF-45F9-A7E5-C8B04A0977BC}" type="presParOf" srcId="{D602EC6A-A74C-4E3E-B008-4FAC6DF8150E}" destId="{3390D6D3-C0E5-488B-8AA5-916366ED79F0}" srcOrd="3" destOrd="0" presId="urn:diagrams.loki3.com/BracketList"/>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D75FB8-38A2-48B4-AC30-292C220EA786}" type="doc">
      <dgm:prSet loTypeId="urn:microsoft.com/office/officeart/2008/layout/VerticalCurvedList" loCatId="list" qsTypeId="urn:microsoft.com/office/officeart/2005/8/quickstyle/simple1" qsCatId="simple" csTypeId="urn:microsoft.com/office/officeart/2005/8/colors/colorful2" csCatId="colorful" phldr="1"/>
      <dgm:spPr/>
      <dgm:t>
        <a:bodyPr/>
        <a:lstStyle/>
        <a:p>
          <a:endParaRPr lang="en-IN"/>
        </a:p>
      </dgm:t>
    </dgm:pt>
    <dgm:pt modelId="{A5810F86-AFC7-49FF-B14E-A172187C58A9}">
      <dgm:prSet phldrT="[Text]" custT="1"/>
      <dgm:spPr/>
      <dgm:t>
        <a:bodyPr/>
        <a:lstStyle/>
        <a:p>
          <a:r>
            <a:rPr lang="en-US" sz="1800" b="1" dirty="0"/>
            <a:t>Issued under Section 5 of the Foreign Trade (Development and Regulations) Act, 1992 </a:t>
          </a:r>
          <a:endParaRPr lang="en-IN" sz="1800" b="1" dirty="0"/>
        </a:p>
      </dgm:t>
    </dgm:pt>
    <dgm:pt modelId="{643C71AD-2997-4F80-8163-805157CC1258}" type="parTrans" cxnId="{1A997F7D-130D-4D1B-BEEB-055F59137F73}">
      <dgm:prSet/>
      <dgm:spPr/>
      <dgm:t>
        <a:bodyPr/>
        <a:lstStyle/>
        <a:p>
          <a:endParaRPr lang="en-IN"/>
        </a:p>
      </dgm:t>
    </dgm:pt>
    <dgm:pt modelId="{0E47AB3A-DF6B-43E7-9A1A-E3A7BB55F676}" type="sibTrans" cxnId="{1A997F7D-130D-4D1B-BEEB-055F59137F73}">
      <dgm:prSet/>
      <dgm:spPr/>
      <dgm:t>
        <a:bodyPr/>
        <a:lstStyle/>
        <a:p>
          <a:endParaRPr lang="en-IN"/>
        </a:p>
      </dgm:t>
    </dgm:pt>
    <dgm:pt modelId="{04FA1F54-B135-4434-98C7-6078E413284C}">
      <dgm:prSet phldrT="[Text]" custT="1"/>
      <dgm:spPr/>
      <dgm:t>
        <a:bodyPr/>
        <a:lstStyle/>
        <a:p>
          <a:r>
            <a:rPr lang="en-US" sz="1800" b="1" dirty="0"/>
            <a:t>Formulated and administered by Directorate General of Foreign Trade, Ministry of Commerce</a:t>
          </a:r>
          <a:endParaRPr lang="en-IN" sz="1800" b="1" dirty="0"/>
        </a:p>
      </dgm:t>
    </dgm:pt>
    <dgm:pt modelId="{E1AEDD96-5E50-4E51-B3BF-2D8EBA5DEE82}" type="parTrans" cxnId="{F48100DF-C00A-4884-A643-90AC2D9CAA19}">
      <dgm:prSet/>
      <dgm:spPr/>
      <dgm:t>
        <a:bodyPr/>
        <a:lstStyle/>
        <a:p>
          <a:endParaRPr lang="en-IN"/>
        </a:p>
      </dgm:t>
    </dgm:pt>
    <dgm:pt modelId="{31FE9622-6DCB-43F2-9CA9-186C49BB0C22}" type="sibTrans" cxnId="{F48100DF-C00A-4884-A643-90AC2D9CAA19}">
      <dgm:prSet/>
      <dgm:spPr/>
      <dgm:t>
        <a:bodyPr/>
        <a:lstStyle/>
        <a:p>
          <a:endParaRPr lang="en-IN"/>
        </a:p>
      </dgm:t>
    </dgm:pt>
    <dgm:pt modelId="{EFF137D3-B2FC-4AA2-A2CD-AEE51ECFAF39}">
      <dgm:prSet phldrT="[Text]" custT="1"/>
      <dgm:spPr/>
      <dgm:t>
        <a:bodyPr/>
        <a:lstStyle/>
        <a:p>
          <a:r>
            <a:rPr lang="en-US" sz="1800" b="1" dirty="0"/>
            <a:t>Consist of :</a:t>
          </a:r>
          <a:endParaRPr lang="en-IN" sz="1800" b="1" dirty="0"/>
        </a:p>
      </dgm:t>
    </dgm:pt>
    <dgm:pt modelId="{92C680A1-DCAF-41DF-BF34-D8339BE9BA01}" type="parTrans" cxnId="{6439DBFF-FC98-4154-B52A-4D8B8D25B080}">
      <dgm:prSet/>
      <dgm:spPr/>
      <dgm:t>
        <a:bodyPr/>
        <a:lstStyle/>
        <a:p>
          <a:endParaRPr lang="en-IN"/>
        </a:p>
      </dgm:t>
    </dgm:pt>
    <dgm:pt modelId="{233D8B3F-91D0-474A-8832-8E194E0C2D13}" type="sibTrans" cxnId="{6439DBFF-FC98-4154-B52A-4D8B8D25B080}">
      <dgm:prSet/>
      <dgm:spPr/>
      <dgm:t>
        <a:bodyPr/>
        <a:lstStyle/>
        <a:p>
          <a:endParaRPr lang="en-IN"/>
        </a:p>
      </dgm:t>
    </dgm:pt>
    <dgm:pt modelId="{68D1C70D-768F-472E-84D2-BDD92E616DC8}">
      <dgm:prSet phldrT="[Text]" custT="1"/>
      <dgm:spPr/>
      <dgm:t>
        <a:bodyPr/>
        <a:lstStyle/>
        <a:p>
          <a:r>
            <a:rPr lang="en-US" sz="1800" b="1" dirty="0"/>
            <a:t>Policy;</a:t>
          </a:r>
          <a:endParaRPr lang="en-IN" sz="1800" b="1" dirty="0"/>
        </a:p>
      </dgm:t>
    </dgm:pt>
    <dgm:pt modelId="{A543A2EF-1501-48C6-9831-6F94F56D56DF}" type="parTrans" cxnId="{8342AADD-F001-43A6-98C9-2E4F030A44E8}">
      <dgm:prSet/>
      <dgm:spPr/>
      <dgm:t>
        <a:bodyPr/>
        <a:lstStyle/>
        <a:p>
          <a:endParaRPr lang="en-IN"/>
        </a:p>
      </dgm:t>
    </dgm:pt>
    <dgm:pt modelId="{7A9BC29F-C02F-4EDB-AC88-88944FA5EFB9}" type="sibTrans" cxnId="{8342AADD-F001-43A6-98C9-2E4F030A44E8}">
      <dgm:prSet/>
      <dgm:spPr/>
      <dgm:t>
        <a:bodyPr/>
        <a:lstStyle/>
        <a:p>
          <a:endParaRPr lang="en-IN"/>
        </a:p>
      </dgm:t>
    </dgm:pt>
    <dgm:pt modelId="{1627127F-2FB2-4716-9561-3E798B3FE6BE}">
      <dgm:prSet phldrT="[Text]" custT="1"/>
      <dgm:spPr/>
      <dgm:t>
        <a:bodyPr/>
        <a:lstStyle/>
        <a:p>
          <a:r>
            <a:rPr lang="en-US" sz="1800" b="1" dirty="0"/>
            <a:t>Procedure;</a:t>
          </a:r>
          <a:endParaRPr lang="en-IN" sz="1800" b="1" dirty="0"/>
        </a:p>
      </dgm:t>
    </dgm:pt>
    <dgm:pt modelId="{F4827C9D-143E-4419-9FA6-14101264449B}" type="parTrans" cxnId="{6CA752A6-B718-4589-835D-2602FF4684E1}">
      <dgm:prSet/>
      <dgm:spPr/>
      <dgm:t>
        <a:bodyPr/>
        <a:lstStyle/>
        <a:p>
          <a:endParaRPr lang="en-IN"/>
        </a:p>
      </dgm:t>
    </dgm:pt>
    <dgm:pt modelId="{EE829E40-94B8-4D44-8F68-38B571BF46AF}" type="sibTrans" cxnId="{6CA752A6-B718-4589-835D-2602FF4684E1}">
      <dgm:prSet/>
      <dgm:spPr/>
      <dgm:t>
        <a:bodyPr/>
        <a:lstStyle/>
        <a:p>
          <a:endParaRPr lang="en-IN"/>
        </a:p>
      </dgm:t>
    </dgm:pt>
    <dgm:pt modelId="{72691651-5F1E-4961-9F3E-37DBD338A099}">
      <dgm:prSet phldrT="[Text]" custT="1"/>
      <dgm:spPr/>
      <dgm:t>
        <a:bodyPr/>
        <a:lstStyle/>
        <a:p>
          <a:r>
            <a:rPr lang="en-US" sz="1800" b="1" dirty="0"/>
            <a:t>Standard Input Output Norms (SION)</a:t>
          </a:r>
          <a:endParaRPr lang="en-IN" sz="1800" b="1" dirty="0"/>
        </a:p>
      </dgm:t>
    </dgm:pt>
    <dgm:pt modelId="{29F5AAD5-E133-4FCA-BC7C-4668A77A321B}" type="parTrans" cxnId="{47D96CE4-4607-489A-BE3B-A517AB371A8E}">
      <dgm:prSet/>
      <dgm:spPr/>
      <dgm:t>
        <a:bodyPr/>
        <a:lstStyle/>
        <a:p>
          <a:endParaRPr lang="en-IN"/>
        </a:p>
      </dgm:t>
    </dgm:pt>
    <dgm:pt modelId="{598DDA44-7DFC-4CBE-BE6D-2EF6AC17F257}" type="sibTrans" cxnId="{47D96CE4-4607-489A-BE3B-A517AB371A8E}">
      <dgm:prSet/>
      <dgm:spPr/>
      <dgm:t>
        <a:bodyPr/>
        <a:lstStyle/>
        <a:p>
          <a:endParaRPr lang="en-IN"/>
        </a:p>
      </dgm:t>
    </dgm:pt>
    <dgm:pt modelId="{1E3AD0C8-B021-44B1-8034-ECF221687CE2}">
      <dgm:prSet phldrT="[Text]" custT="1"/>
      <dgm:spPr/>
      <dgm:t>
        <a:bodyPr/>
        <a:lstStyle/>
        <a:p>
          <a:r>
            <a:rPr lang="en-US" sz="1800" b="1" dirty="0"/>
            <a:t>Regulations of Import and Export in 3 categories:</a:t>
          </a:r>
          <a:endParaRPr lang="en-IN" sz="1800" b="1" dirty="0"/>
        </a:p>
      </dgm:t>
    </dgm:pt>
    <dgm:pt modelId="{1069C601-855D-4DB5-BA4B-A2A46923BB2C}" type="parTrans" cxnId="{979E53DE-1E3A-4DE0-9641-472006283C55}">
      <dgm:prSet/>
      <dgm:spPr/>
      <dgm:t>
        <a:bodyPr/>
        <a:lstStyle/>
        <a:p>
          <a:endParaRPr lang="en-IN"/>
        </a:p>
      </dgm:t>
    </dgm:pt>
    <dgm:pt modelId="{377FB38F-47B5-42B4-8365-C44384D28FCC}" type="sibTrans" cxnId="{979E53DE-1E3A-4DE0-9641-472006283C55}">
      <dgm:prSet/>
      <dgm:spPr/>
      <dgm:t>
        <a:bodyPr/>
        <a:lstStyle/>
        <a:p>
          <a:endParaRPr lang="en-IN"/>
        </a:p>
      </dgm:t>
    </dgm:pt>
    <dgm:pt modelId="{A607229E-2052-4F6B-A5AB-DEDD610678C0}">
      <dgm:prSet phldrT="[Text]" custT="1"/>
      <dgm:spPr/>
      <dgm:t>
        <a:bodyPr/>
        <a:lstStyle/>
        <a:p>
          <a:r>
            <a:rPr lang="en-US" sz="1800" b="1" dirty="0"/>
            <a:t>Free;</a:t>
          </a:r>
          <a:endParaRPr lang="en-IN" sz="1800" b="1" dirty="0"/>
        </a:p>
      </dgm:t>
    </dgm:pt>
    <dgm:pt modelId="{407616B5-0DB0-4563-A911-D29193B2E984}" type="parTrans" cxnId="{5A92291C-B4F8-4896-AA4D-12AD0233BFD1}">
      <dgm:prSet/>
      <dgm:spPr/>
      <dgm:t>
        <a:bodyPr/>
        <a:lstStyle/>
        <a:p>
          <a:endParaRPr lang="en-IN"/>
        </a:p>
      </dgm:t>
    </dgm:pt>
    <dgm:pt modelId="{D60057CD-8F2E-4502-9AF1-B4B64D0E25C7}" type="sibTrans" cxnId="{5A92291C-B4F8-4896-AA4D-12AD0233BFD1}">
      <dgm:prSet/>
      <dgm:spPr/>
      <dgm:t>
        <a:bodyPr/>
        <a:lstStyle/>
        <a:p>
          <a:endParaRPr lang="en-IN"/>
        </a:p>
      </dgm:t>
    </dgm:pt>
    <dgm:pt modelId="{89E5660A-3DE9-4298-B5F9-6C4E2E402C99}">
      <dgm:prSet phldrT="[Text]" custT="1"/>
      <dgm:spPr/>
      <dgm:t>
        <a:bodyPr/>
        <a:lstStyle/>
        <a:p>
          <a:r>
            <a:rPr lang="en-US" sz="1800" b="1" dirty="0"/>
            <a:t>Restricted;</a:t>
          </a:r>
          <a:endParaRPr lang="en-IN" sz="1800" b="1" dirty="0"/>
        </a:p>
      </dgm:t>
    </dgm:pt>
    <dgm:pt modelId="{C8EEC212-1CF5-413C-A379-C03F44DAC9D4}" type="parTrans" cxnId="{7CAA212A-9170-4844-A9CB-71733BE15A35}">
      <dgm:prSet/>
      <dgm:spPr/>
      <dgm:t>
        <a:bodyPr/>
        <a:lstStyle/>
        <a:p>
          <a:endParaRPr lang="en-IN"/>
        </a:p>
      </dgm:t>
    </dgm:pt>
    <dgm:pt modelId="{B4571849-FF54-443A-8DBD-9A5E9C9B7B02}" type="sibTrans" cxnId="{7CAA212A-9170-4844-A9CB-71733BE15A35}">
      <dgm:prSet/>
      <dgm:spPr/>
      <dgm:t>
        <a:bodyPr/>
        <a:lstStyle/>
        <a:p>
          <a:endParaRPr lang="en-IN"/>
        </a:p>
      </dgm:t>
    </dgm:pt>
    <dgm:pt modelId="{33BD43BD-AACD-4D66-BF04-E9151CF8F672}">
      <dgm:prSet phldrT="[Text]" custT="1"/>
      <dgm:spPr/>
      <dgm:t>
        <a:bodyPr/>
        <a:lstStyle/>
        <a:p>
          <a:r>
            <a:rPr lang="en-US" sz="1800" b="1" dirty="0"/>
            <a:t>Prohibited</a:t>
          </a:r>
          <a:endParaRPr lang="en-IN" sz="1800" b="1" dirty="0"/>
        </a:p>
      </dgm:t>
    </dgm:pt>
    <dgm:pt modelId="{50275087-B16C-40D3-8010-1E2A91F215A0}" type="parTrans" cxnId="{AF2C0306-D067-4C0D-81CB-B48646450DD4}">
      <dgm:prSet/>
      <dgm:spPr/>
      <dgm:t>
        <a:bodyPr/>
        <a:lstStyle/>
        <a:p>
          <a:endParaRPr lang="en-IN"/>
        </a:p>
      </dgm:t>
    </dgm:pt>
    <dgm:pt modelId="{D0B31381-E765-471F-847E-85D8A2B6BA0C}" type="sibTrans" cxnId="{AF2C0306-D067-4C0D-81CB-B48646450DD4}">
      <dgm:prSet/>
      <dgm:spPr/>
      <dgm:t>
        <a:bodyPr/>
        <a:lstStyle/>
        <a:p>
          <a:endParaRPr lang="en-IN"/>
        </a:p>
      </dgm:t>
    </dgm:pt>
    <dgm:pt modelId="{96D0C0FA-5618-4CA3-8F45-6E78AD9CF038}" type="pres">
      <dgm:prSet presAssocID="{B4D75FB8-38A2-48B4-AC30-292C220EA786}" presName="Name0" presStyleCnt="0">
        <dgm:presLayoutVars>
          <dgm:chMax val="7"/>
          <dgm:chPref val="7"/>
          <dgm:dir/>
        </dgm:presLayoutVars>
      </dgm:prSet>
      <dgm:spPr/>
    </dgm:pt>
    <dgm:pt modelId="{9764CF12-D1C6-43C7-98F3-2BCE64666A02}" type="pres">
      <dgm:prSet presAssocID="{B4D75FB8-38A2-48B4-AC30-292C220EA786}" presName="Name1" presStyleCnt="0"/>
      <dgm:spPr/>
    </dgm:pt>
    <dgm:pt modelId="{51803990-592D-463C-ADB8-763E8AF87FB2}" type="pres">
      <dgm:prSet presAssocID="{B4D75FB8-38A2-48B4-AC30-292C220EA786}" presName="cycle" presStyleCnt="0"/>
      <dgm:spPr/>
    </dgm:pt>
    <dgm:pt modelId="{D35B9352-145D-4A6B-8770-2AEF98CB162C}" type="pres">
      <dgm:prSet presAssocID="{B4D75FB8-38A2-48B4-AC30-292C220EA786}" presName="srcNode" presStyleLbl="node1" presStyleIdx="0" presStyleCnt="4"/>
      <dgm:spPr/>
    </dgm:pt>
    <dgm:pt modelId="{B9537DF9-5CF9-4B14-BDB0-EED33422EE91}" type="pres">
      <dgm:prSet presAssocID="{B4D75FB8-38A2-48B4-AC30-292C220EA786}" presName="conn" presStyleLbl="parChTrans1D2" presStyleIdx="0" presStyleCnt="1"/>
      <dgm:spPr/>
    </dgm:pt>
    <dgm:pt modelId="{ECBD1526-34A6-4302-B19E-E70A1DCC5298}" type="pres">
      <dgm:prSet presAssocID="{B4D75FB8-38A2-48B4-AC30-292C220EA786}" presName="extraNode" presStyleLbl="node1" presStyleIdx="0" presStyleCnt="4"/>
      <dgm:spPr/>
    </dgm:pt>
    <dgm:pt modelId="{38D6D271-BA59-439B-8837-1CE14AC74BDB}" type="pres">
      <dgm:prSet presAssocID="{B4D75FB8-38A2-48B4-AC30-292C220EA786}" presName="dstNode" presStyleLbl="node1" presStyleIdx="0" presStyleCnt="4"/>
      <dgm:spPr/>
    </dgm:pt>
    <dgm:pt modelId="{D181F500-5C57-4649-804F-DC01AB74BF6B}" type="pres">
      <dgm:prSet presAssocID="{A5810F86-AFC7-49FF-B14E-A172187C58A9}" presName="text_1" presStyleLbl="node1" presStyleIdx="0" presStyleCnt="4" custScaleY="77911" custLinFactNeighborY="-25353">
        <dgm:presLayoutVars>
          <dgm:bulletEnabled val="1"/>
        </dgm:presLayoutVars>
      </dgm:prSet>
      <dgm:spPr/>
    </dgm:pt>
    <dgm:pt modelId="{CC66D3CC-8E7F-4D75-B9B0-21711EA87A52}" type="pres">
      <dgm:prSet presAssocID="{A5810F86-AFC7-49FF-B14E-A172187C58A9}" presName="accent_1" presStyleCnt="0"/>
      <dgm:spPr/>
    </dgm:pt>
    <dgm:pt modelId="{E58BB175-AEB1-41FF-8B88-FB122A28A61F}" type="pres">
      <dgm:prSet presAssocID="{A5810F86-AFC7-49FF-B14E-A172187C58A9}" presName="accentRepeatNode" presStyleLbl="solidFgAcc1" presStyleIdx="0" presStyleCnt="4" custScaleY="77911" custLinFactNeighborY="-20286"/>
      <dgm:spPr/>
    </dgm:pt>
    <dgm:pt modelId="{21BD47D2-AB57-496B-AEE1-E4277E332122}" type="pres">
      <dgm:prSet presAssocID="{04FA1F54-B135-4434-98C7-6078E413284C}" presName="text_2" presStyleLbl="node1" presStyleIdx="1" presStyleCnt="4" custScaleY="77911" custLinFactNeighborX="-288" custLinFactNeighborY="-48294">
        <dgm:presLayoutVars>
          <dgm:bulletEnabled val="1"/>
        </dgm:presLayoutVars>
      </dgm:prSet>
      <dgm:spPr/>
    </dgm:pt>
    <dgm:pt modelId="{71530536-E720-41C1-B866-4319F0100E60}" type="pres">
      <dgm:prSet presAssocID="{04FA1F54-B135-4434-98C7-6078E413284C}" presName="accent_2" presStyleCnt="0"/>
      <dgm:spPr/>
    </dgm:pt>
    <dgm:pt modelId="{D24ECC27-E326-4E86-8973-4F807FC054CC}" type="pres">
      <dgm:prSet presAssocID="{04FA1F54-B135-4434-98C7-6078E413284C}" presName="accentRepeatNode" presStyleLbl="solidFgAcc1" presStyleIdx="1" presStyleCnt="4" custScaleY="77911" custLinFactNeighborX="-1932" custLinFactNeighborY="-38639"/>
      <dgm:spPr/>
    </dgm:pt>
    <dgm:pt modelId="{7C364B19-A490-4213-9C04-6FFAEB86355C}" type="pres">
      <dgm:prSet presAssocID="{EFF137D3-B2FC-4AA2-A2CD-AEE51ECFAF39}" presName="text_3" presStyleLbl="node1" presStyleIdx="2" presStyleCnt="4" custScaleY="147280" custLinFactNeighborX="-576" custLinFactNeighborY="-33808">
        <dgm:presLayoutVars>
          <dgm:bulletEnabled val="1"/>
        </dgm:presLayoutVars>
      </dgm:prSet>
      <dgm:spPr/>
    </dgm:pt>
    <dgm:pt modelId="{C94CBAD7-6930-48D1-94BE-6E8F635C0F23}" type="pres">
      <dgm:prSet presAssocID="{EFF137D3-B2FC-4AA2-A2CD-AEE51ECFAF39}" presName="accent_3" presStyleCnt="0"/>
      <dgm:spPr/>
    </dgm:pt>
    <dgm:pt modelId="{70F59416-2DAA-4F62-855A-83FC3930C580}" type="pres">
      <dgm:prSet presAssocID="{EFF137D3-B2FC-4AA2-A2CD-AEE51ECFAF39}" presName="accentRepeatNode" presStyleLbl="solidFgAcc1" presStyleIdx="2" presStyleCnt="4" custScaleY="117824" custLinFactNeighborX="-3864" custLinFactNeighborY="-27046"/>
      <dgm:spPr/>
    </dgm:pt>
    <dgm:pt modelId="{DD45C132-7F20-4193-92FC-37752EA03E8D}" type="pres">
      <dgm:prSet presAssocID="{1E3AD0C8-B021-44B1-8034-ECF221687CE2}" presName="text_4" presStyleLbl="node1" presStyleIdx="3" presStyleCnt="4" custScaleY="145475">
        <dgm:presLayoutVars>
          <dgm:bulletEnabled val="1"/>
        </dgm:presLayoutVars>
      </dgm:prSet>
      <dgm:spPr/>
    </dgm:pt>
    <dgm:pt modelId="{0C1FA2A5-DACF-486A-9D5E-B020DFA83973}" type="pres">
      <dgm:prSet presAssocID="{1E3AD0C8-B021-44B1-8034-ECF221687CE2}" presName="accent_4" presStyleCnt="0"/>
      <dgm:spPr/>
    </dgm:pt>
    <dgm:pt modelId="{E1FBF0A8-CD84-4E4B-AC5D-02763692C98F}" type="pres">
      <dgm:prSet presAssocID="{1E3AD0C8-B021-44B1-8034-ECF221687CE2}" presName="accentRepeatNode" presStyleLbl="solidFgAcc1" presStyleIdx="3" presStyleCnt="4" custScaleY="112516"/>
      <dgm:spPr/>
    </dgm:pt>
  </dgm:ptLst>
  <dgm:cxnLst>
    <dgm:cxn modelId="{446BA604-7E74-4128-90A9-9265CC000546}" type="presOf" srcId="{EFF137D3-B2FC-4AA2-A2CD-AEE51ECFAF39}" destId="{7C364B19-A490-4213-9C04-6FFAEB86355C}" srcOrd="0" destOrd="0" presId="urn:microsoft.com/office/officeart/2008/layout/VerticalCurvedList"/>
    <dgm:cxn modelId="{AF2C0306-D067-4C0D-81CB-B48646450DD4}" srcId="{1E3AD0C8-B021-44B1-8034-ECF221687CE2}" destId="{33BD43BD-AACD-4D66-BF04-E9151CF8F672}" srcOrd="2" destOrd="0" parTransId="{50275087-B16C-40D3-8010-1E2A91F215A0}" sibTransId="{D0B31381-E765-471F-847E-85D8A2B6BA0C}"/>
    <dgm:cxn modelId="{4574130B-D3D2-44D3-810F-8C7BD1289AB5}" type="presOf" srcId="{72691651-5F1E-4961-9F3E-37DBD338A099}" destId="{7C364B19-A490-4213-9C04-6FFAEB86355C}" srcOrd="0" destOrd="3" presId="urn:microsoft.com/office/officeart/2008/layout/VerticalCurvedList"/>
    <dgm:cxn modelId="{68AAFE0D-1BEE-4D39-BCCD-C84967D8A803}" type="presOf" srcId="{B4D75FB8-38A2-48B4-AC30-292C220EA786}" destId="{96D0C0FA-5618-4CA3-8F45-6E78AD9CF038}" srcOrd="0" destOrd="0" presId="urn:microsoft.com/office/officeart/2008/layout/VerticalCurvedList"/>
    <dgm:cxn modelId="{51DE4B12-B8BD-4CDF-9D29-BEAFB5E18F7D}" type="presOf" srcId="{1E3AD0C8-B021-44B1-8034-ECF221687CE2}" destId="{DD45C132-7F20-4193-92FC-37752EA03E8D}" srcOrd="0" destOrd="0" presId="urn:microsoft.com/office/officeart/2008/layout/VerticalCurvedList"/>
    <dgm:cxn modelId="{5A92291C-B4F8-4896-AA4D-12AD0233BFD1}" srcId="{1E3AD0C8-B021-44B1-8034-ECF221687CE2}" destId="{A607229E-2052-4F6B-A5AB-DEDD610678C0}" srcOrd="0" destOrd="0" parTransId="{407616B5-0DB0-4563-A911-D29193B2E984}" sibTransId="{D60057CD-8F2E-4502-9AF1-B4B64D0E25C7}"/>
    <dgm:cxn modelId="{96A93622-43BC-4422-994A-C494BBA7DEB5}" type="presOf" srcId="{68D1C70D-768F-472E-84D2-BDD92E616DC8}" destId="{7C364B19-A490-4213-9C04-6FFAEB86355C}" srcOrd="0" destOrd="1" presId="urn:microsoft.com/office/officeart/2008/layout/VerticalCurvedList"/>
    <dgm:cxn modelId="{7CAA212A-9170-4844-A9CB-71733BE15A35}" srcId="{1E3AD0C8-B021-44B1-8034-ECF221687CE2}" destId="{89E5660A-3DE9-4298-B5F9-6C4E2E402C99}" srcOrd="1" destOrd="0" parTransId="{C8EEC212-1CF5-413C-A379-C03F44DAC9D4}" sibTransId="{B4571849-FF54-443A-8DBD-9A5E9C9B7B02}"/>
    <dgm:cxn modelId="{694E332B-417F-4259-93D9-520E7CA97071}" type="presOf" srcId="{0E47AB3A-DF6B-43E7-9A1A-E3A7BB55F676}" destId="{B9537DF9-5CF9-4B14-BDB0-EED33422EE91}" srcOrd="0" destOrd="0" presId="urn:microsoft.com/office/officeart/2008/layout/VerticalCurvedList"/>
    <dgm:cxn modelId="{16545860-692F-4534-A3E5-3EBF8194B0A6}" type="presOf" srcId="{04FA1F54-B135-4434-98C7-6078E413284C}" destId="{21BD47D2-AB57-496B-AEE1-E4277E332122}" srcOrd="0" destOrd="0" presId="urn:microsoft.com/office/officeart/2008/layout/VerticalCurvedList"/>
    <dgm:cxn modelId="{8F25CA7B-B523-49EC-8B2D-C06056CFEC4B}" type="presOf" srcId="{A607229E-2052-4F6B-A5AB-DEDD610678C0}" destId="{DD45C132-7F20-4193-92FC-37752EA03E8D}" srcOrd="0" destOrd="1" presId="urn:microsoft.com/office/officeart/2008/layout/VerticalCurvedList"/>
    <dgm:cxn modelId="{1A997F7D-130D-4D1B-BEEB-055F59137F73}" srcId="{B4D75FB8-38A2-48B4-AC30-292C220EA786}" destId="{A5810F86-AFC7-49FF-B14E-A172187C58A9}" srcOrd="0" destOrd="0" parTransId="{643C71AD-2997-4F80-8163-805157CC1258}" sibTransId="{0E47AB3A-DF6B-43E7-9A1A-E3A7BB55F676}"/>
    <dgm:cxn modelId="{6CA752A6-B718-4589-835D-2602FF4684E1}" srcId="{EFF137D3-B2FC-4AA2-A2CD-AEE51ECFAF39}" destId="{1627127F-2FB2-4716-9561-3E798B3FE6BE}" srcOrd="1" destOrd="0" parTransId="{F4827C9D-143E-4419-9FA6-14101264449B}" sibTransId="{EE829E40-94B8-4D44-8F68-38B571BF46AF}"/>
    <dgm:cxn modelId="{B4B98CC0-D9D7-42A2-BAC4-807EF6355F03}" type="presOf" srcId="{1627127F-2FB2-4716-9561-3E798B3FE6BE}" destId="{7C364B19-A490-4213-9C04-6FFAEB86355C}" srcOrd="0" destOrd="2" presId="urn:microsoft.com/office/officeart/2008/layout/VerticalCurvedList"/>
    <dgm:cxn modelId="{8342AADD-F001-43A6-98C9-2E4F030A44E8}" srcId="{EFF137D3-B2FC-4AA2-A2CD-AEE51ECFAF39}" destId="{68D1C70D-768F-472E-84D2-BDD92E616DC8}" srcOrd="0" destOrd="0" parTransId="{A543A2EF-1501-48C6-9831-6F94F56D56DF}" sibTransId="{7A9BC29F-C02F-4EDB-AC88-88944FA5EFB9}"/>
    <dgm:cxn modelId="{979E53DE-1E3A-4DE0-9641-472006283C55}" srcId="{B4D75FB8-38A2-48B4-AC30-292C220EA786}" destId="{1E3AD0C8-B021-44B1-8034-ECF221687CE2}" srcOrd="3" destOrd="0" parTransId="{1069C601-855D-4DB5-BA4B-A2A46923BB2C}" sibTransId="{377FB38F-47B5-42B4-8365-C44384D28FCC}"/>
    <dgm:cxn modelId="{F48100DF-C00A-4884-A643-90AC2D9CAA19}" srcId="{B4D75FB8-38A2-48B4-AC30-292C220EA786}" destId="{04FA1F54-B135-4434-98C7-6078E413284C}" srcOrd="1" destOrd="0" parTransId="{E1AEDD96-5E50-4E51-B3BF-2D8EBA5DEE82}" sibTransId="{31FE9622-6DCB-43F2-9CA9-186C49BB0C22}"/>
    <dgm:cxn modelId="{47D96CE4-4607-489A-BE3B-A517AB371A8E}" srcId="{EFF137D3-B2FC-4AA2-A2CD-AEE51ECFAF39}" destId="{72691651-5F1E-4961-9F3E-37DBD338A099}" srcOrd="2" destOrd="0" parTransId="{29F5AAD5-E133-4FCA-BC7C-4668A77A321B}" sibTransId="{598DDA44-7DFC-4CBE-BE6D-2EF6AC17F257}"/>
    <dgm:cxn modelId="{84F6A0E5-9DA0-4B1F-B58E-AC4A333B51FE}" type="presOf" srcId="{89E5660A-3DE9-4298-B5F9-6C4E2E402C99}" destId="{DD45C132-7F20-4193-92FC-37752EA03E8D}" srcOrd="0" destOrd="2" presId="urn:microsoft.com/office/officeart/2008/layout/VerticalCurvedList"/>
    <dgm:cxn modelId="{03F8DDF8-3068-4B80-B1AE-219048E01082}" type="presOf" srcId="{33BD43BD-AACD-4D66-BF04-E9151CF8F672}" destId="{DD45C132-7F20-4193-92FC-37752EA03E8D}" srcOrd="0" destOrd="3" presId="urn:microsoft.com/office/officeart/2008/layout/VerticalCurvedList"/>
    <dgm:cxn modelId="{4DCF8BFB-A78A-4740-81C3-566F3F27B1AA}" type="presOf" srcId="{A5810F86-AFC7-49FF-B14E-A172187C58A9}" destId="{D181F500-5C57-4649-804F-DC01AB74BF6B}" srcOrd="0" destOrd="0" presId="urn:microsoft.com/office/officeart/2008/layout/VerticalCurvedList"/>
    <dgm:cxn modelId="{6439DBFF-FC98-4154-B52A-4D8B8D25B080}" srcId="{B4D75FB8-38A2-48B4-AC30-292C220EA786}" destId="{EFF137D3-B2FC-4AA2-A2CD-AEE51ECFAF39}" srcOrd="2" destOrd="0" parTransId="{92C680A1-DCAF-41DF-BF34-D8339BE9BA01}" sibTransId="{233D8B3F-91D0-474A-8832-8E194E0C2D13}"/>
    <dgm:cxn modelId="{ED3CAD46-8464-4AD5-8244-CB85A6723C00}" type="presParOf" srcId="{96D0C0FA-5618-4CA3-8F45-6E78AD9CF038}" destId="{9764CF12-D1C6-43C7-98F3-2BCE64666A02}" srcOrd="0" destOrd="0" presId="urn:microsoft.com/office/officeart/2008/layout/VerticalCurvedList"/>
    <dgm:cxn modelId="{E04D1FC7-2FF9-425B-ACF8-9E83F08F9D88}" type="presParOf" srcId="{9764CF12-D1C6-43C7-98F3-2BCE64666A02}" destId="{51803990-592D-463C-ADB8-763E8AF87FB2}" srcOrd="0" destOrd="0" presId="urn:microsoft.com/office/officeart/2008/layout/VerticalCurvedList"/>
    <dgm:cxn modelId="{4CBF744E-7C82-477B-9839-797213A34666}" type="presParOf" srcId="{51803990-592D-463C-ADB8-763E8AF87FB2}" destId="{D35B9352-145D-4A6B-8770-2AEF98CB162C}" srcOrd="0" destOrd="0" presId="urn:microsoft.com/office/officeart/2008/layout/VerticalCurvedList"/>
    <dgm:cxn modelId="{371FE9F0-965B-428E-8A09-38677321DC8C}" type="presParOf" srcId="{51803990-592D-463C-ADB8-763E8AF87FB2}" destId="{B9537DF9-5CF9-4B14-BDB0-EED33422EE91}" srcOrd="1" destOrd="0" presId="urn:microsoft.com/office/officeart/2008/layout/VerticalCurvedList"/>
    <dgm:cxn modelId="{6C15F8DA-2F9D-49DC-BF9A-ED630E0236C9}" type="presParOf" srcId="{51803990-592D-463C-ADB8-763E8AF87FB2}" destId="{ECBD1526-34A6-4302-B19E-E70A1DCC5298}" srcOrd="2" destOrd="0" presId="urn:microsoft.com/office/officeart/2008/layout/VerticalCurvedList"/>
    <dgm:cxn modelId="{FCEE6C87-41B7-4073-AC87-25A9784B12F5}" type="presParOf" srcId="{51803990-592D-463C-ADB8-763E8AF87FB2}" destId="{38D6D271-BA59-439B-8837-1CE14AC74BDB}" srcOrd="3" destOrd="0" presId="urn:microsoft.com/office/officeart/2008/layout/VerticalCurvedList"/>
    <dgm:cxn modelId="{40847355-B3EC-4196-A6AD-45AA57DFC40B}" type="presParOf" srcId="{9764CF12-D1C6-43C7-98F3-2BCE64666A02}" destId="{D181F500-5C57-4649-804F-DC01AB74BF6B}" srcOrd="1" destOrd="0" presId="urn:microsoft.com/office/officeart/2008/layout/VerticalCurvedList"/>
    <dgm:cxn modelId="{6849257A-6887-4A99-949A-BFBBD493EC7B}" type="presParOf" srcId="{9764CF12-D1C6-43C7-98F3-2BCE64666A02}" destId="{CC66D3CC-8E7F-4D75-B9B0-21711EA87A52}" srcOrd="2" destOrd="0" presId="urn:microsoft.com/office/officeart/2008/layout/VerticalCurvedList"/>
    <dgm:cxn modelId="{F0E8E10A-636D-41EB-8CA8-334174990FF9}" type="presParOf" srcId="{CC66D3CC-8E7F-4D75-B9B0-21711EA87A52}" destId="{E58BB175-AEB1-41FF-8B88-FB122A28A61F}" srcOrd="0" destOrd="0" presId="urn:microsoft.com/office/officeart/2008/layout/VerticalCurvedList"/>
    <dgm:cxn modelId="{8F344822-C79C-4084-A1B4-C666AC7FFDD4}" type="presParOf" srcId="{9764CF12-D1C6-43C7-98F3-2BCE64666A02}" destId="{21BD47D2-AB57-496B-AEE1-E4277E332122}" srcOrd="3" destOrd="0" presId="urn:microsoft.com/office/officeart/2008/layout/VerticalCurvedList"/>
    <dgm:cxn modelId="{F21FA962-B028-4237-A933-0D069D425F76}" type="presParOf" srcId="{9764CF12-D1C6-43C7-98F3-2BCE64666A02}" destId="{71530536-E720-41C1-B866-4319F0100E60}" srcOrd="4" destOrd="0" presId="urn:microsoft.com/office/officeart/2008/layout/VerticalCurvedList"/>
    <dgm:cxn modelId="{D053DE3D-5944-42C2-945C-EE016B27CF2D}" type="presParOf" srcId="{71530536-E720-41C1-B866-4319F0100E60}" destId="{D24ECC27-E326-4E86-8973-4F807FC054CC}" srcOrd="0" destOrd="0" presId="urn:microsoft.com/office/officeart/2008/layout/VerticalCurvedList"/>
    <dgm:cxn modelId="{BCEC5A13-7F91-4C27-97B1-A4942414D909}" type="presParOf" srcId="{9764CF12-D1C6-43C7-98F3-2BCE64666A02}" destId="{7C364B19-A490-4213-9C04-6FFAEB86355C}" srcOrd="5" destOrd="0" presId="urn:microsoft.com/office/officeart/2008/layout/VerticalCurvedList"/>
    <dgm:cxn modelId="{E08CA7BA-EDB3-4CF0-BB8F-11B818182DBE}" type="presParOf" srcId="{9764CF12-D1C6-43C7-98F3-2BCE64666A02}" destId="{C94CBAD7-6930-48D1-94BE-6E8F635C0F23}" srcOrd="6" destOrd="0" presId="urn:microsoft.com/office/officeart/2008/layout/VerticalCurvedList"/>
    <dgm:cxn modelId="{AED1AACF-FFBD-47BF-AEF3-A784F8AD9A70}" type="presParOf" srcId="{C94CBAD7-6930-48D1-94BE-6E8F635C0F23}" destId="{70F59416-2DAA-4F62-855A-83FC3930C580}" srcOrd="0" destOrd="0" presId="urn:microsoft.com/office/officeart/2008/layout/VerticalCurvedList"/>
    <dgm:cxn modelId="{19B49C83-FE7C-4D42-BCCB-A64B79072459}" type="presParOf" srcId="{9764CF12-D1C6-43C7-98F3-2BCE64666A02}" destId="{DD45C132-7F20-4193-92FC-37752EA03E8D}" srcOrd="7" destOrd="0" presId="urn:microsoft.com/office/officeart/2008/layout/VerticalCurvedList"/>
    <dgm:cxn modelId="{B089ACEC-4492-4FEB-A1BF-B2FA0FA70988}" type="presParOf" srcId="{9764CF12-D1C6-43C7-98F3-2BCE64666A02}" destId="{0C1FA2A5-DACF-486A-9D5E-B020DFA83973}" srcOrd="8" destOrd="0" presId="urn:microsoft.com/office/officeart/2008/layout/VerticalCurvedList"/>
    <dgm:cxn modelId="{81A84E5C-2634-4E4D-965C-EC00B5E8C2FC}" type="presParOf" srcId="{0C1FA2A5-DACF-486A-9D5E-B020DFA83973}" destId="{E1FBF0A8-CD84-4E4B-AC5D-02763692C98F}" srcOrd="0" destOrd="0" presId="urn:microsoft.com/office/officeart/2008/layout/VerticalCurvedList"/>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4F0C590C-E937-4B07-A4D3-2F99155EDEF3}" type="doc">
      <dgm:prSet loTypeId="urn:diagrams.loki3.com/BracketList" loCatId="list" qsTypeId="urn:microsoft.com/office/officeart/2005/8/quickstyle/simple1" qsCatId="simple" csTypeId="urn:microsoft.com/office/officeart/2005/8/colors/colorful2" csCatId="colorful" phldr="1"/>
      <dgm:spPr/>
      <dgm:t>
        <a:bodyPr/>
        <a:lstStyle/>
        <a:p>
          <a:endParaRPr lang="en-IN"/>
        </a:p>
      </dgm:t>
    </dgm:pt>
    <dgm:pt modelId="{4529904B-0FCD-4652-A565-6A8745DF4503}">
      <dgm:prSet custT="1"/>
      <dgm:spPr/>
      <dgm:t>
        <a:bodyPr/>
        <a:lstStyle/>
        <a:p>
          <a:pPr>
            <a:lnSpc>
              <a:spcPct val="150000"/>
            </a:lnSpc>
          </a:pPr>
          <a:r>
            <a:rPr lang="en-US" sz="1600" b="1" dirty="0"/>
            <a:t>Cases under Appeal</a:t>
          </a:r>
          <a:endParaRPr lang="en-IN" sz="1600" dirty="0"/>
        </a:p>
      </dgm:t>
    </dgm:pt>
    <dgm:pt modelId="{CF6FD280-53C5-486E-8F8F-72B114360C6C}" type="parTrans" cxnId="{591C34D7-0E9B-4902-93A2-354D721E170D}">
      <dgm:prSet/>
      <dgm:spPr/>
      <dgm:t>
        <a:bodyPr/>
        <a:lstStyle/>
        <a:p>
          <a:endParaRPr lang="en-IN"/>
        </a:p>
      </dgm:t>
    </dgm:pt>
    <dgm:pt modelId="{5E19251C-A395-452C-A567-50E65FD2A30F}" type="sibTrans" cxnId="{591C34D7-0E9B-4902-93A2-354D721E170D}">
      <dgm:prSet/>
      <dgm:spPr/>
      <dgm:t>
        <a:bodyPr/>
        <a:lstStyle/>
        <a:p>
          <a:endParaRPr lang="en-IN"/>
        </a:p>
      </dgm:t>
    </dgm:pt>
    <dgm:pt modelId="{6E795EC3-CA47-472F-B311-802C4780BAFA}">
      <dgm:prSet custT="1"/>
      <dgm:spPr/>
      <dgm:t>
        <a:bodyPr/>
        <a:lstStyle/>
        <a:p>
          <a:pPr>
            <a:lnSpc>
              <a:spcPct val="150000"/>
            </a:lnSpc>
            <a:buFont typeface="Arial" panose="020B0604020202020204" pitchFamily="34" charset="0"/>
            <a:buChar char="-"/>
          </a:pPr>
          <a:r>
            <a:rPr lang="en-US" sz="1600" dirty="0"/>
            <a:t>Above stated process for payment of dues to be followed;</a:t>
          </a:r>
          <a:endParaRPr lang="en-IN" sz="1600" dirty="0"/>
        </a:p>
      </dgm:t>
    </dgm:pt>
    <dgm:pt modelId="{56141D93-27FD-409F-A54C-41F03F9CADAE}" type="parTrans" cxnId="{BDC5EA9F-2DF0-455F-9D57-8C7E756EFB54}">
      <dgm:prSet/>
      <dgm:spPr/>
      <dgm:t>
        <a:bodyPr/>
        <a:lstStyle/>
        <a:p>
          <a:endParaRPr lang="en-IN"/>
        </a:p>
      </dgm:t>
    </dgm:pt>
    <dgm:pt modelId="{8C09AA47-5E1A-4C76-BD99-D8AEA5F6242C}" type="sibTrans" cxnId="{BDC5EA9F-2DF0-455F-9D57-8C7E756EFB54}">
      <dgm:prSet/>
      <dgm:spPr/>
      <dgm:t>
        <a:bodyPr/>
        <a:lstStyle/>
        <a:p>
          <a:endParaRPr lang="en-IN"/>
        </a:p>
      </dgm:t>
    </dgm:pt>
    <dgm:pt modelId="{B0A0F6F1-432E-45D8-8B57-465076908180}">
      <dgm:prSet custT="1"/>
      <dgm:spPr/>
      <dgm:t>
        <a:bodyPr/>
        <a:lstStyle/>
        <a:p>
          <a:pPr>
            <a:lnSpc>
              <a:spcPct val="150000"/>
            </a:lnSpc>
            <a:buFont typeface="Arial" panose="020B0604020202020204" pitchFamily="34" charset="0"/>
            <a:buChar char="-"/>
          </a:pPr>
          <a:r>
            <a:rPr lang="en-US" sz="1600" dirty="0"/>
            <a:t>Export Obligation Discharged Certificate as received from RA to be submitted with Appellate Authority;</a:t>
          </a:r>
          <a:endParaRPr lang="en-IN" sz="1600" dirty="0"/>
        </a:p>
      </dgm:t>
    </dgm:pt>
    <dgm:pt modelId="{8BF5D08C-7931-45BF-90EF-AC43D0B30FEA}" type="parTrans" cxnId="{A06E6790-1439-4604-9BBD-CEA830020B67}">
      <dgm:prSet/>
      <dgm:spPr/>
      <dgm:t>
        <a:bodyPr/>
        <a:lstStyle/>
        <a:p>
          <a:endParaRPr lang="en-IN"/>
        </a:p>
      </dgm:t>
    </dgm:pt>
    <dgm:pt modelId="{A43E7FE0-5589-4790-99D3-2A4B80DD3B8E}" type="sibTrans" cxnId="{A06E6790-1439-4604-9BBD-CEA830020B67}">
      <dgm:prSet/>
      <dgm:spPr/>
      <dgm:t>
        <a:bodyPr/>
        <a:lstStyle/>
        <a:p>
          <a:endParaRPr lang="en-IN"/>
        </a:p>
      </dgm:t>
    </dgm:pt>
    <dgm:pt modelId="{B5AE79B1-C1BA-410F-B4F1-BCE0727318B2}">
      <dgm:prSet custT="1"/>
      <dgm:spPr/>
      <dgm:t>
        <a:bodyPr/>
        <a:lstStyle/>
        <a:p>
          <a:pPr>
            <a:lnSpc>
              <a:spcPct val="150000"/>
            </a:lnSpc>
            <a:buFont typeface="Arial" panose="020B0604020202020204" pitchFamily="34" charset="0"/>
            <a:buChar char="-"/>
          </a:pPr>
          <a:r>
            <a:rPr lang="en-US" sz="1600" dirty="0"/>
            <a:t>Appellate Authority after discussion with Adjudicating Authority to decide on closure of such Appeal / Case and to inform the RA</a:t>
          </a:r>
          <a:endParaRPr lang="en-IN" sz="1600" dirty="0"/>
        </a:p>
      </dgm:t>
    </dgm:pt>
    <dgm:pt modelId="{03CE013E-A729-4A96-8E74-5E5336B38178}" type="parTrans" cxnId="{E3C4A4B3-A544-4B3A-BFA6-2EA12DF42381}">
      <dgm:prSet/>
      <dgm:spPr/>
      <dgm:t>
        <a:bodyPr/>
        <a:lstStyle/>
        <a:p>
          <a:endParaRPr lang="en-IN"/>
        </a:p>
      </dgm:t>
    </dgm:pt>
    <dgm:pt modelId="{6FE1FD03-030F-42B6-AA0E-CB4D23D92582}" type="sibTrans" cxnId="{E3C4A4B3-A544-4B3A-BFA6-2EA12DF42381}">
      <dgm:prSet/>
      <dgm:spPr/>
      <dgm:t>
        <a:bodyPr/>
        <a:lstStyle/>
        <a:p>
          <a:endParaRPr lang="en-IN"/>
        </a:p>
      </dgm:t>
    </dgm:pt>
    <dgm:pt modelId="{BCDA3BA5-D357-4446-9FBF-9B15A15AD45A}">
      <dgm:prSet custT="1"/>
      <dgm:spPr/>
      <dgm:t>
        <a:bodyPr/>
        <a:lstStyle/>
        <a:p>
          <a:pPr>
            <a:lnSpc>
              <a:spcPct val="150000"/>
            </a:lnSpc>
          </a:pPr>
          <a:r>
            <a:rPr lang="en-US" sz="1600" b="1" dirty="0"/>
            <a:t>Cases under investigation</a:t>
          </a:r>
          <a:endParaRPr lang="en-IN" sz="1600" dirty="0"/>
        </a:p>
      </dgm:t>
    </dgm:pt>
    <dgm:pt modelId="{87D2AC6A-5373-44D3-ABE9-2C9210790028}" type="parTrans" cxnId="{30B30D79-DBEE-413B-8686-7F0C0E1FDD1E}">
      <dgm:prSet/>
      <dgm:spPr/>
      <dgm:t>
        <a:bodyPr/>
        <a:lstStyle/>
        <a:p>
          <a:endParaRPr lang="en-IN"/>
        </a:p>
      </dgm:t>
    </dgm:pt>
    <dgm:pt modelId="{5D6A7338-EBAE-4833-A4B2-B8F5352BF4EA}" type="sibTrans" cxnId="{30B30D79-DBEE-413B-8686-7F0C0E1FDD1E}">
      <dgm:prSet/>
      <dgm:spPr/>
      <dgm:t>
        <a:bodyPr/>
        <a:lstStyle/>
        <a:p>
          <a:endParaRPr lang="en-IN"/>
        </a:p>
      </dgm:t>
    </dgm:pt>
    <dgm:pt modelId="{73478CF8-B4A7-4AD3-A36F-BDFC2520B1B5}">
      <dgm:prSet custT="1"/>
      <dgm:spPr/>
      <dgm:t>
        <a:bodyPr/>
        <a:lstStyle/>
        <a:p>
          <a:pPr>
            <a:lnSpc>
              <a:spcPct val="150000"/>
            </a:lnSpc>
            <a:buFont typeface="Arial" panose="020B0604020202020204" pitchFamily="34" charset="0"/>
            <a:buChar char="-"/>
          </a:pPr>
          <a:r>
            <a:rPr lang="en-US" sz="1600" dirty="0"/>
            <a:t>Cases under investigation involving Fraud, Mis-declaration or un-authorized diversion of material to be </a:t>
          </a:r>
          <a:r>
            <a:rPr lang="en-US" sz="1600" b="1" u="sng" dirty="0"/>
            <a:t>excluded</a:t>
          </a:r>
          <a:r>
            <a:rPr lang="en-US" sz="1600" dirty="0"/>
            <a:t> from the scheme</a:t>
          </a:r>
          <a:endParaRPr lang="en-IN" sz="1600" dirty="0"/>
        </a:p>
      </dgm:t>
    </dgm:pt>
    <dgm:pt modelId="{6A72C37B-480D-4C7D-B1CE-DEE6D8EC36AA}" type="parTrans" cxnId="{E1E66CDF-EB1E-4262-A084-365D124C287C}">
      <dgm:prSet/>
      <dgm:spPr/>
      <dgm:t>
        <a:bodyPr/>
        <a:lstStyle/>
        <a:p>
          <a:endParaRPr lang="en-IN"/>
        </a:p>
      </dgm:t>
    </dgm:pt>
    <dgm:pt modelId="{43E9BD25-4007-4B99-95A6-C9BF968DDF10}" type="sibTrans" cxnId="{E1E66CDF-EB1E-4262-A084-365D124C287C}">
      <dgm:prSet/>
      <dgm:spPr/>
      <dgm:t>
        <a:bodyPr/>
        <a:lstStyle/>
        <a:p>
          <a:endParaRPr lang="en-IN"/>
        </a:p>
      </dgm:t>
    </dgm:pt>
    <dgm:pt modelId="{A444FAFB-A568-4EC8-86A9-4F1A4CC2A47E}">
      <dgm:prSet custT="1"/>
      <dgm:spPr/>
      <dgm:t>
        <a:bodyPr/>
        <a:lstStyle/>
        <a:p>
          <a:pPr>
            <a:lnSpc>
              <a:spcPct val="150000"/>
            </a:lnSpc>
          </a:pPr>
          <a:r>
            <a:rPr lang="en-US" sz="1600" b="1" dirty="0"/>
            <a:t>CENVAT Credit or Refund</a:t>
          </a:r>
          <a:endParaRPr lang="en-IN" sz="1600" dirty="0"/>
        </a:p>
      </dgm:t>
    </dgm:pt>
    <dgm:pt modelId="{0A77EB65-62EF-4E23-A1D4-BC4F75006887}" type="parTrans" cxnId="{39B02C29-05F8-4160-89AA-7D3393C01048}">
      <dgm:prSet/>
      <dgm:spPr/>
      <dgm:t>
        <a:bodyPr/>
        <a:lstStyle/>
        <a:p>
          <a:endParaRPr lang="en-IN"/>
        </a:p>
      </dgm:t>
    </dgm:pt>
    <dgm:pt modelId="{6FCC1D83-7456-46CC-9A6F-B72AAF090287}" type="sibTrans" cxnId="{39B02C29-05F8-4160-89AA-7D3393C01048}">
      <dgm:prSet/>
      <dgm:spPr/>
      <dgm:t>
        <a:bodyPr/>
        <a:lstStyle/>
        <a:p>
          <a:endParaRPr lang="en-IN"/>
        </a:p>
      </dgm:t>
    </dgm:pt>
    <dgm:pt modelId="{AB6104CC-1A48-49CD-B628-68BCA0B4C85C}">
      <dgm:prSet custT="1"/>
      <dgm:spPr/>
      <dgm:t>
        <a:bodyPr/>
        <a:lstStyle/>
        <a:p>
          <a:pPr>
            <a:lnSpc>
              <a:spcPct val="150000"/>
            </a:lnSpc>
            <a:buFont typeface="Arial" panose="020B0604020202020204" pitchFamily="34" charset="0"/>
            <a:buChar char="-"/>
          </a:pPr>
          <a:r>
            <a:rPr lang="en-US" sz="1600" b="1" u="sng" dirty="0"/>
            <a:t>Neither CENVAT Credit nor Refund</a:t>
          </a:r>
          <a:r>
            <a:rPr lang="en-US" sz="1600" dirty="0"/>
            <a:t> to be allowed for any duties paid under this scheme;</a:t>
          </a:r>
          <a:endParaRPr lang="en-IN" sz="1600" dirty="0"/>
        </a:p>
      </dgm:t>
    </dgm:pt>
    <dgm:pt modelId="{2305EC81-5B37-490C-8211-48529FDA9CF3}" type="parTrans" cxnId="{A7C1A049-883E-4424-88C9-D49521BF4865}">
      <dgm:prSet/>
      <dgm:spPr/>
      <dgm:t>
        <a:bodyPr/>
        <a:lstStyle/>
        <a:p>
          <a:endParaRPr lang="en-IN"/>
        </a:p>
      </dgm:t>
    </dgm:pt>
    <dgm:pt modelId="{846AA4D4-1A83-4530-8017-7F077AFB2CCB}" type="sibTrans" cxnId="{A7C1A049-883E-4424-88C9-D49521BF4865}">
      <dgm:prSet/>
      <dgm:spPr/>
      <dgm:t>
        <a:bodyPr/>
        <a:lstStyle/>
        <a:p>
          <a:endParaRPr lang="en-IN"/>
        </a:p>
      </dgm:t>
    </dgm:pt>
    <dgm:pt modelId="{1526BB7D-96FF-482E-A685-D48FB16FA7B6}">
      <dgm:prSet custT="1"/>
      <dgm:spPr/>
      <dgm:t>
        <a:bodyPr/>
        <a:lstStyle/>
        <a:p>
          <a:pPr>
            <a:lnSpc>
              <a:spcPct val="150000"/>
            </a:lnSpc>
            <a:buFont typeface="Arial" panose="020B0604020202020204" pitchFamily="34" charset="0"/>
            <a:buChar char="-"/>
          </a:pPr>
          <a:r>
            <a:rPr lang="en-US" sz="1600" dirty="0"/>
            <a:t>Declaration in this regard to be submitted along with application</a:t>
          </a:r>
          <a:endParaRPr lang="en-IN" sz="1600" dirty="0"/>
        </a:p>
      </dgm:t>
    </dgm:pt>
    <dgm:pt modelId="{466CC2FA-6DF0-44DA-8A45-5504905CCF20}" type="parTrans" cxnId="{B94FA0C0-FA45-4024-AAA0-A1DE64000429}">
      <dgm:prSet/>
      <dgm:spPr/>
      <dgm:t>
        <a:bodyPr/>
        <a:lstStyle/>
        <a:p>
          <a:endParaRPr lang="en-IN"/>
        </a:p>
      </dgm:t>
    </dgm:pt>
    <dgm:pt modelId="{1D78EAD9-0ABF-42DB-A271-7EA1D0D84614}" type="sibTrans" cxnId="{B94FA0C0-FA45-4024-AAA0-A1DE64000429}">
      <dgm:prSet/>
      <dgm:spPr/>
      <dgm:t>
        <a:bodyPr/>
        <a:lstStyle/>
        <a:p>
          <a:endParaRPr lang="en-IN"/>
        </a:p>
      </dgm:t>
    </dgm:pt>
    <dgm:pt modelId="{9AABCC99-7159-4747-A281-9C574C800EEC}">
      <dgm:prSet custT="1"/>
      <dgm:spPr/>
      <dgm:t>
        <a:bodyPr/>
        <a:lstStyle/>
        <a:p>
          <a:pPr>
            <a:lnSpc>
              <a:spcPct val="150000"/>
            </a:lnSpc>
          </a:pPr>
          <a:r>
            <a:rPr lang="en-US" sz="1600" b="1" dirty="0"/>
            <a:t>Pending cases with no dues</a:t>
          </a:r>
          <a:endParaRPr lang="en-IN" sz="1600" dirty="0"/>
        </a:p>
      </dgm:t>
    </dgm:pt>
    <dgm:pt modelId="{3D661AC2-3833-4BB2-96C1-B3746F4766D9}" type="parTrans" cxnId="{B31434FE-6C78-469A-9BA4-5497C6EA6CEC}">
      <dgm:prSet/>
      <dgm:spPr/>
      <dgm:t>
        <a:bodyPr/>
        <a:lstStyle/>
        <a:p>
          <a:endParaRPr lang="en-IN"/>
        </a:p>
      </dgm:t>
    </dgm:pt>
    <dgm:pt modelId="{6CD2CFB0-5A5E-4395-8619-AAFD1076CCA3}" type="sibTrans" cxnId="{B31434FE-6C78-469A-9BA4-5497C6EA6CEC}">
      <dgm:prSet/>
      <dgm:spPr/>
      <dgm:t>
        <a:bodyPr/>
        <a:lstStyle/>
        <a:p>
          <a:endParaRPr lang="en-IN"/>
        </a:p>
      </dgm:t>
    </dgm:pt>
    <dgm:pt modelId="{9849C6E5-F04C-4276-A2C9-E348BC12CCAB}">
      <dgm:prSet custT="1"/>
      <dgm:spPr/>
      <dgm:t>
        <a:bodyPr/>
        <a:lstStyle/>
        <a:p>
          <a:pPr>
            <a:lnSpc>
              <a:spcPct val="150000"/>
            </a:lnSpc>
            <a:buFont typeface="Arial" panose="020B0604020202020204" pitchFamily="34" charset="0"/>
            <a:buChar char="-"/>
          </a:pPr>
          <a:r>
            <a:rPr lang="en-US" sz="1600" dirty="0"/>
            <a:t>If duty along with interest has already been paid and pending for closure certificate, such cases will not be eligible for coverage</a:t>
          </a:r>
          <a:endParaRPr lang="en-IN" sz="1600" dirty="0"/>
        </a:p>
      </dgm:t>
    </dgm:pt>
    <dgm:pt modelId="{D706AF39-CBE1-4145-8AEE-91DF3DA18422}" type="parTrans" cxnId="{6092D75F-4A31-4130-88FE-66384CD6D829}">
      <dgm:prSet/>
      <dgm:spPr/>
      <dgm:t>
        <a:bodyPr/>
        <a:lstStyle/>
        <a:p>
          <a:endParaRPr lang="en-IN"/>
        </a:p>
      </dgm:t>
    </dgm:pt>
    <dgm:pt modelId="{E8A40FF3-9E5E-4537-AB8E-05B95B4435DE}" type="sibTrans" cxnId="{6092D75F-4A31-4130-88FE-66384CD6D829}">
      <dgm:prSet/>
      <dgm:spPr/>
      <dgm:t>
        <a:bodyPr/>
        <a:lstStyle/>
        <a:p>
          <a:endParaRPr lang="en-IN"/>
        </a:p>
      </dgm:t>
    </dgm:pt>
    <dgm:pt modelId="{8BBF150F-5036-4B3E-B0BB-AD283B8FCAAF}" type="pres">
      <dgm:prSet presAssocID="{4F0C590C-E937-4B07-A4D3-2F99155EDEF3}" presName="Name0" presStyleCnt="0">
        <dgm:presLayoutVars>
          <dgm:dir/>
          <dgm:animLvl val="lvl"/>
          <dgm:resizeHandles val="exact"/>
        </dgm:presLayoutVars>
      </dgm:prSet>
      <dgm:spPr/>
    </dgm:pt>
    <dgm:pt modelId="{FC959400-C992-4189-9160-12F788E03D33}" type="pres">
      <dgm:prSet presAssocID="{4529904B-0FCD-4652-A565-6A8745DF4503}" presName="linNode" presStyleCnt="0"/>
      <dgm:spPr/>
    </dgm:pt>
    <dgm:pt modelId="{DF795192-FA7F-4A95-8AA6-3F5D7EEE8EEF}" type="pres">
      <dgm:prSet presAssocID="{4529904B-0FCD-4652-A565-6A8745DF4503}" presName="parTx" presStyleLbl="revTx" presStyleIdx="0" presStyleCnt="4" custScaleX="89500">
        <dgm:presLayoutVars>
          <dgm:chMax val="1"/>
          <dgm:bulletEnabled val="1"/>
        </dgm:presLayoutVars>
      </dgm:prSet>
      <dgm:spPr/>
    </dgm:pt>
    <dgm:pt modelId="{F7E9B1C1-FC18-4609-B375-08E4C9A45DE1}" type="pres">
      <dgm:prSet presAssocID="{4529904B-0FCD-4652-A565-6A8745DF4503}" presName="bracket" presStyleLbl="parChTrans1D1" presStyleIdx="0" presStyleCnt="4"/>
      <dgm:spPr/>
    </dgm:pt>
    <dgm:pt modelId="{E751B4DB-0B94-42F9-9E68-3169DDC21425}" type="pres">
      <dgm:prSet presAssocID="{4529904B-0FCD-4652-A565-6A8745DF4503}" presName="spH" presStyleCnt="0"/>
      <dgm:spPr/>
    </dgm:pt>
    <dgm:pt modelId="{84B584C7-FF17-4E30-AA79-828A7EE1B19E}" type="pres">
      <dgm:prSet presAssocID="{4529904B-0FCD-4652-A565-6A8745DF4503}" presName="desTx" presStyleLbl="node1" presStyleIdx="0" presStyleCnt="4">
        <dgm:presLayoutVars>
          <dgm:bulletEnabled val="1"/>
        </dgm:presLayoutVars>
      </dgm:prSet>
      <dgm:spPr/>
    </dgm:pt>
    <dgm:pt modelId="{8016EA16-E661-4944-80C9-C8B7BFF8ED60}" type="pres">
      <dgm:prSet presAssocID="{5E19251C-A395-452C-A567-50E65FD2A30F}" presName="spV" presStyleCnt="0"/>
      <dgm:spPr/>
    </dgm:pt>
    <dgm:pt modelId="{D5DBFBE6-78CA-4970-9B99-ACBB82B28C2D}" type="pres">
      <dgm:prSet presAssocID="{BCDA3BA5-D357-4446-9FBF-9B15A15AD45A}" presName="linNode" presStyleCnt="0"/>
      <dgm:spPr/>
    </dgm:pt>
    <dgm:pt modelId="{621B3ABF-7DEC-49E0-BF61-20179EEB503E}" type="pres">
      <dgm:prSet presAssocID="{BCDA3BA5-D357-4446-9FBF-9B15A15AD45A}" presName="parTx" presStyleLbl="revTx" presStyleIdx="1" presStyleCnt="4" custScaleX="89500">
        <dgm:presLayoutVars>
          <dgm:chMax val="1"/>
          <dgm:bulletEnabled val="1"/>
        </dgm:presLayoutVars>
      </dgm:prSet>
      <dgm:spPr/>
    </dgm:pt>
    <dgm:pt modelId="{7C01213C-6B61-42EE-9790-ECDA4343603E}" type="pres">
      <dgm:prSet presAssocID="{BCDA3BA5-D357-4446-9FBF-9B15A15AD45A}" presName="bracket" presStyleLbl="parChTrans1D1" presStyleIdx="1" presStyleCnt="4"/>
      <dgm:spPr/>
    </dgm:pt>
    <dgm:pt modelId="{B8770567-B5DC-43EA-9685-D9751977BE19}" type="pres">
      <dgm:prSet presAssocID="{BCDA3BA5-D357-4446-9FBF-9B15A15AD45A}" presName="spH" presStyleCnt="0"/>
      <dgm:spPr/>
    </dgm:pt>
    <dgm:pt modelId="{60C8ECCA-C336-4335-AE15-89C5116869D6}" type="pres">
      <dgm:prSet presAssocID="{BCDA3BA5-D357-4446-9FBF-9B15A15AD45A}" presName="desTx" presStyleLbl="node1" presStyleIdx="1" presStyleCnt="4">
        <dgm:presLayoutVars>
          <dgm:bulletEnabled val="1"/>
        </dgm:presLayoutVars>
      </dgm:prSet>
      <dgm:spPr/>
    </dgm:pt>
    <dgm:pt modelId="{44623AF2-AC9B-40D3-AF80-5AD4582C1AA3}" type="pres">
      <dgm:prSet presAssocID="{5D6A7338-EBAE-4833-A4B2-B8F5352BF4EA}" presName="spV" presStyleCnt="0"/>
      <dgm:spPr/>
    </dgm:pt>
    <dgm:pt modelId="{12EA8E42-75A1-4665-B84D-7D982035FD34}" type="pres">
      <dgm:prSet presAssocID="{A444FAFB-A568-4EC8-86A9-4F1A4CC2A47E}" presName="linNode" presStyleCnt="0"/>
      <dgm:spPr/>
    </dgm:pt>
    <dgm:pt modelId="{50043D3F-0AF1-4B4C-B0DF-00B74F2D2002}" type="pres">
      <dgm:prSet presAssocID="{A444FAFB-A568-4EC8-86A9-4F1A4CC2A47E}" presName="parTx" presStyleLbl="revTx" presStyleIdx="2" presStyleCnt="4" custScaleX="89500">
        <dgm:presLayoutVars>
          <dgm:chMax val="1"/>
          <dgm:bulletEnabled val="1"/>
        </dgm:presLayoutVars>
      </dgm:prSet>
      <dgm:spPr/>
    </dgm:pt>
    <dgm:pt modelId="{B12DEF80-7092-401E-B1D6-76F3C8A2AB90}" type="pres">
      <dgm:prSet presAssocID="{A444FAFB-A568-4EC8-86A9-4F1A4CC2A47E}" presName="bracket" presStyleLbl="parChTrans1D1" presStyleIdx="2" presStyleCnt="4"/>
      <dgm:spPr/>
    </dgm:pt>
    <dgm:pt modelId="{C825E9D2-0672-4162-B012-8A8F5C3A4092}" type="pres">
      <dgm:prSet presAssocID="{A444FAFB-A568-4EC8-86A9-4F1A4CC2A47E}" presName="spH" presStyleCnt="0"/>
      <dgm:spPr/>
    </dgm:pt>
    <dgm:pt modelId="{0BF46F7A-0080-4994-BC60-0A69484B2C6C}" type="pres">
      <dgm:prSet presAssocID="{A444FAFB-A568-4EC8-86A9-4F1A4CC2A47E}" presName="desTx" presStyleLbl="node1" presStyleIdx="2" presStyleCnt="4">
        <dgm:presLayoutVars>
          <dgm:bulletEnabled val="1"/>
        </dgm:presLayoutVars>
      </dgm:prSet>
      <dgm:spPr/>
    </dgm:pt>
    <dgm:pt modelId="{5F223B49-343B-4C40-AA0F-B63A8D111D1B}" type="pres">
      <dgm:prSet presAssocID="{6FCC1D83-7456-46CC-9A6F-B72AAF090287}" presName="spV" presStyleCnt="0"/>
      <dgm:spPr/>
    </dgm:pt>
    <dgm:pt modelId="{2B08A13C-98B3-46AF-BDC6-228C9DC13950}" type="pres">
      <dgm:prSet presAssocID="{9AABCC99-7159-4747-A281-9C574C800EEC}" presName="linNode" presStyleCnt="0"/>
      <dgm:spPr/>
    </dgm:pt>
    <dgm:pt modelId="{8E8D1B61-F527-4098-A7C7-85020B75140E}" type="pres">
      <dgm:prSet presAssocID="{9AABCC99-7159-4747-A281-9C574C800EEC}" presName="parTx" presStyleLbl="revTx" presStyleIdx="3" presStyleCnt="4" custScaleX="89500">
        <dgm:presLayoutVars>
          <dgm:chMax val="1"/>
          <dgm:bulletEnabled val="1"/>
        </dgm:presLayoutVars>
      </dgm:prSet>
      <dgm:spPr/>
    </dgm:pt>
    <dgm:pt modelId="{12C622CE-C997-416C-8662-03BBAF29B4A5}" type="pres">
      <dgm:prSet presAssocID="{9AABCC99-7159-4747-A281-9C574C800EEC}" presName="bracket" presStyleLbl="parChTrans1D1" presStyleIdx="3" presStyleCnt="4"/>
      <dgm:spPr/>
    </dgm:pt>
    <dgm:pt modelId="{A2ADBC6C-FC30-413E-BFDE-B1611456D984}" type="pres">
      <dgm:prSet presAssocID="{9AABCC99-7159-4747-A281-9C574C800EEC}" presName="spH" presStyleCnt="0"/>
      <dgm:spPr/>
    </dgm:pt>
    <dgm:pt modelId="{C646A41E-9446-4698-BB03-13D254198E59}" type="pres">
      <dgm:prSet presAssocID="{9AABCC99-7159-4747-A281-9C574C800EEC}" presName="desTx" presStyleLbl="node1" presStyleIdx="3" presStyleCnt="4">
        <dgm:presLayoutVars>
          <dgm:bulletEnabled val="1"/>
        </dgm:presLayoutVars>
      </dgm:prSet>
      <dgm:spPr/>
    </dgm:pt>
  </dgm:ptLst>
  <dgm:cxnLst>
    <dgm:cxn modelId="{69A71101-67E1-485C-B36F-139FE7AD84C1}" type="presOf" srcId="{6E795EC3-CA47-472F-B311-802C4780BAFA}" destId="{84B584C7-FF17-4E30-AA79-828A7EE1B19E}" srcOrd="0" destOrd="0" presId="urn:diagrams.loki3.com/BracketList"/>
    <dgm:cxn modelId="{39B02C29-05F8-4160-89AA-7D3393C01048}" srcId="{4F0C590C-E937-4B07-A4D3-2F99155EDEF3}" destId="{A444FAFB-A568-4EC8-86A9-4F1A4CC2A47E}" srcOrd="2" destOrd="0" parTransId="{0A77EB65-62EF-4E23-A1D4-BC4F75006887}" sibTransId="{6FCC1D83-7456-46CC-9A6F-B72AAF090287}"/>
    <dgm:cxn modelId="{05A3212B-3BF4-4C3F-A80C-E164BB9A2618}" type="presOf" srcId="{9849C6E5-F04C-4276-A2C9-E348BC12CCAB}" destId="{C646A41E-9446-4698-BB03-13D254198E59}" srcOrd="0" destOrd="0" presId="urn:diagrams.loki3.com/BracketList"/>
    <dgm:cxn modelId="{6092D75F-4A31-4130-88FE-66384CD6D829}" srcId="{9AABCC99-7159-4747-A281-9C574C800EEC}" destId="{9849C6E5-F04C-4276-A2C9-E348BC12CCAB}" srcOrd="0" destOrd="0" parTransId="{D706AF39-CBE1-4145-8AEE-91DF3DA18422}" sibTransId="{E8A40FF3-9E5E-4537-AB8E-05B95B4435DE}"/>
    <dgm:cxn modelId="{FF467962-A4AD-44FA-9D63-B3C48402B35C}" type="presOf" srcId="{73478CF8-B4A7-4AD3-A36F-BDFC2520B1B5}" destId="{60C8ECCA-C336-4335-AE15-89C5116869D6}" srcOrd="0" destOrd="0" presId="urn:diagrams.loki3.com/BracketList"/>
    <dgm:cxn modelId="{64CE9A44-79E6-49E3-96CC-905E39516AE5}" type="presOf" srcId="{4F0C590C-E937-4B07-A4D3-2F99155EDEF3}" destId="{8BBF150F-5036-4B3E-B0BB-AD283B8FCAAF}" srcOrd="0" destOrd="0" presId="urn:diagrams.loki3.com/BracketList"/>
    <dgm:cxn modelId="{A7C1A049-883E-4424-88C9-D49521BF4865}" srcId="{A444FAFB-A568-4EC8-86A9-4F1A4CC2A47E}" destId="{AB6104CC-1A48-49CD-B628-68BCA0B4C85C}" srcOrd="0" destOrd="0" parTransId="{2305EC81-5B37-490C-8211-48529FDA9CF3}" sibTransId="{846AA4D4-1A83-4530-8017-7F077AFB2CCB}"/>
    <dgm:cxn modelId="{422DDA6C-668C-48E5-A115-A5F09DDADF4E}" type="presOf" srcId="{9AABCC99-7159-4747-A281-9C574C800EEC}" destId="{8E8D1B61-F527-4098-A7C7-85020B75140E}" srcOrd="0" destOrd="0" presId="urn:diagrams.loki3.com/BracketList"/>
    <dgm:cxn modelId="{993E0654-1369-4596-9411-BB5349501671}" type="presOf" srcId="{4529904B-0FCD-4652-A565-6A8745DF4503}" destId="{DF795192-FA7F-4A95-8AA6-3F5D7EEE8EEF}" srcOrd="0" destOrd="0" presId="urn:diagrams.loki3.com/BracketList"/>
    <dgm:cxn modelId="{30B30D79-DBEE-413B-8686-7F0C0E1FDD1E}" srcId="{4F0C590C-E937-4B07-A4D3-2F99155EDEF3}" destId="{BCDA3BA5-D357-4446-9FBF-9B15A15AD45A}" srcOrd="1" destOrd="0" parTransId="{87D2AC6A-5373-44D3-ABE9-2C9210790028}" sibTransId="{5D6A7338-EBAE-4833-A4B2-B8F5352BF4EA}"/>
    <dgm:cxn modelId="{FC32108E-B97E-439C-9895-CC7A25A707DE}" type="presOf" srcId="{1526BB7D-96FF-482E-A685-D48FB16FA7B6}" destId="{0BF46F7A-0080-4994-BC60-0A69484B2C6C}" srcOrd="0" destOrd="1" presId="urn:diagrams.loki3.com/BracketList"/>
    <dgm:cxn modelId="{A06E6790-1439-4604-9BBD-CEA830020B67}" srcId="{4529904B-0FCD-4652-A565-6A8745DF4503}" destId="{B0A0F6F1-432E-45D8-8B57-465076908180}" srcOrd="1" destOrd="0" parTransId="{8BF5D08C-7931-45BF-90EF-AC43D0B30FEA}" sibTransId="{A43E7FE0-5589-4790-99D3-2A4B80DD3B8E}"/>
    <dgm:cxn modelId="{C2FE8A93-0A83-4194-A187-4F29D794C985}" type="presOf" srcId="{B0A0F6F1-432E-45D8-8B57-465076908180}" destId="{84B584C7-FF17-4E30-AA79-828A7EE1B19E}" srcOrd="0" destOrd="1" presId="urn:diagrams.loki3.com/BracketList"/>
    <dgm:cxn modelId="{BDC5EA9F-2DF0-455F-9D57-8C7E756EFB54}" srcId="{4529904B-0FCD-4652-A565-6A8745DF4503}" destId="{6E795EC3-CA47-472F-B311-802C4780BAFA}" srcOrd="0" destOrd="0" parTransId="{56141D93-27FD-409F-A54C-41F03F9CADAE}" sibTransId="{8C09AA47-5E1A-4C76-BD99-D8AEA5F6242C}"/>
    <dgm:cxn modelId="{6B673BA5-3281-4244-A60A-B33C4C481AD3}" type="presOf" srcId="{BCDA3BA5-D357-4446-9FBF-9B15A15AD45A}" destId="{621B3ABF-7DEC-49E0-BF61-20179EEB503E}" srcOrd="0" destOrd="0" presId="urn:diagrams.loki3.com/BracketList"/>
    <dgm:cxn modelId="{E3C4A4B3-A544-4B3A-BFA6-2EA12DF42381}" srcId="{4529904B-0FCD-4652-A565-6A8745DF4503}" destId="{B5AE79B1-C1BA-410F-B4F1-BCE0727318B2}" srcOrd="2" destOrd="0" parTransId="{03CE013E-A729-4A96-8E74-5E5336B38178}" sibTransId="{6FE1FD03-030F-42B6-AA0E-CB4D23D92582}"/>
    <dgm:cxn modelId="{0E69ADB3-D2B2-45BF-8AD2-DC77C04ACF86}" type="presOf" srcId="{B5AE79B1-C1BA-410F-B4F1-BCE0727318B2}" destId="{84B584C7-FF17-4E30-AA79-828A7EE1B19E}" srcOrd="0" destOrd="2" presId="urn:diagrams.loki3.com/BracketList"/>
    <dgm:cxn modelId="{B94FA0C0-FA45-4024-AAA0-A1DE64000429}" srcId="{A444FAFB-A568-4EC8-86A9-4F1A4CC2A47E}" destId="{1526BB7D-96FF-482E-A685-D48FB16FA7B6}" srcOrd="1" destOrd="0" parTransId="{466CC2FA-6DF0-44DA-8A45-5504905CCF20}" sibTransId="{1D78EAD9-0ABF-42DB-A271-7EA1D0D84614}"/>
    <dgm:cxn modelId="{591C34D7-0E9B-4902-93A2-354D721E170D}" srcId="{4F0C590C-E937-4B07-A4D3-2F99155EDEF3}" destId="{4529904B-0FCD-4652-A565-6A8745DF4503}" srcOrd="0" destOrd="0" parTransId="{CF6FD280-53C5-486E-8F8F-72B114360C6C}" sibTransId="{5E19251C-A395-452C-A567-50E65FD2A30F}"/>
    <dgm:cxn modelId="{C410A8D7-4682-4E5A-BC43-EEC58AC47876}" type="presOf" srcId="{AB6104CC-1A48-49CD-B628-68BCA0B4C85C}" destId="{0BF46F7A-0080-4994-BC60-0A69484B2C6C}" srcOrd="0" destOrd="0" presId="urn:diagrams.loki3.com/BracketList"/>
    <dgm:cxn modelId="{ED59CFDA-CA0E-4345-BBFA-1C16C744D7C9}" type="presOf" srcId="{A444FAFB-A568-4EC8-86A9-4F1A4CC2A47E}" destId="{50043D3F-0AF1-4B4C-B0DF-00B74F2D2002}" srcOrd="0" destOrd="0" presId="urn:diagrams.loki3.com/BracketList"/>
    <dgm:cxn modelId="{E1E66CDF-EB1E-4262-A084-365D124C287C}" srcId="{BCDA3BA5-D357-4446-9FBF-9B15A15AD45A}" destId="{73478CF8-B4A7-4AD3-A36F-BDFC2520B1B5}" srcOrd="0" destOrd="0" parTransId="{6A72C37B-480D-4C7D-B1CE-DEE6D8EC36AA}" sibTransId="{43E9BD25-4007-4B99-95A6-C9BF968DDF10}"/>
    <dgm:cxn modelId="{B31434FE-6C78-469A-9BA4-5497C6EA6CEC}" srcId="{4F0C590C-E937-4B07-A4D3-2F99155EDEF3}" destId="{9AABCC99-7159-4747-A281-9C574C800EEC}" srcOrd="3" destOrd="0" parTransId="{3D661AC2-3833-4BB2-96C1-B3746F4766D9}" sibTransId="{6CD2CFB0-5A5E-4395-8619-AAFD1076CCA3}"/>
    <dgm:cxn modelId="{BA3A86B7-BB86-4D14-8E2A-49D7975637AC}" type="presParOf" srcId="{8BBF150F-5036-4B3E-B0BB-AD283B8FCAAF}" destId="{FC959400-C992-4189-9160-12F788E03D33}" srcOrd="0" destOrd="0" presId="urn:diagrams.loki3.com/BracketList"/>
    <dgm:cxn modelId="{44262C07-10EE-4515-A6D2-EB3DEC221358}" type="presParOf" srcId="{FC959400-C992-4189-9160-12F788E03D33}" destId="{DF795192-FA7F-4A95-8AA6-3F5D7EEE8EEF}" srcOrd="0" destOrd="0" presId="urn:diagrams.loki3.com/BracketList"/>
    <dgm:cxn modelId="{BA674864-F08F-4966-8121-D4B2786B81B2}" type="presParOf" srcId="{FC959400-C992-4189-9160-12F788E03D33}" destId="{F7E9B1C1-FC18-4609-B375-08E4C9A45DE1}" srcOrd="1" destOrd="0" presId="urn:diagrams.loki3.com/BracketList"/>
    <dgm:cxn modelId="{F6526B6D-5F0A-4937-AE28-9AA5332259E2}" type="presParOf" srcId="{FC959400-C992-4189-9160-12F788E03D33}" destId="{E751B4DB-0B94-42F9-9E68-3169DDC21425}" srcOrd="2" destOrd="0" presId="urn:diagrams.loki3.com/BracketList"/>
    <dgm:cxn modelId="{13FA8243-B512-4CB2-8C7A-7D8BE9F15414}" type="presParOf" srcId="{FC959400-C992-4189-9160-12F788E03D33}" destId="{84B584C7-FF17-4E30-AA79-828A7EE1B19E}" srcOrd="3" destOrd="0" presId="urn:diagrams.loki3.com/BracketList"/>
    <dgm:cxn modelId="{F888D7A4-9D35-4493-A235-978381B241F6}" type="presParOf" srcId="{8BBF150F-5036-4B3E-B0BB-AD283B8FCAAF}" destId="{8016EA16-E661-4944-80C9-C8B7BFF8ED60}" srcOrd="1" destOrd="0" presId="urn:diagrams.loki3.com/BracketList"/>
    <dgm:cxn modelId="{DAEA555B-9593-4B9E-BCC5-68231BC5508C}" type="presParOf" srcId="{8BBF150F-5036-4B3E-B0BB-AD283B8FCAAF}" destId="{D5DBFBE6-78CA-4970-9B99-ACBB82B28C2D}" srcOrd="2" destOrd="0" presId="urn:diagrams.loki3.com/BracketList"/>
    <dgm:cxn modelId="{32A55EAA-8A21-4341-A81C-2B97EA116F54}" type="presParOf" srcId="{D5DBFBE6-78CA-4970-9B99-ACBB82B28C2D}" destId="{621B3ABF-7DEC-49E0-BF61-20179EEB503E}" srcOrd="0" destOrd="0" presId="urn:diagrams.loki3.com/BracketList"/>
    <dgm:cxn modelId="{4291866D-9E32-4846-B3FF-2F0B3708793D}" type="presParOf" srcId="{D5DBFBE6-78CA-4970-9B99-ACBB82B28C2D}" destId="{7C01213C-6B61-42EE-9790-ECDA4343603E}" srcOrd="1" destOrd="0" presId="urn:diagrams.loki3.com/BracketList"/>
    <dgm:cxn modelId="{B29E1B26-EE2A-4AC5-8155-3383C5BF0D3E}" type="presParOf" srcId="{D5DBFBE6-78CA-4970-9B99-ACBB82B28C2D}" destId="{B8770567-B5DC-43EA-9685-D9751977BE19}" srcOrd="2" destOrd="0" presId="urn:diagrams.loki3.com/BracketList"/>
    <dgm:cxn modelId="{89403D31-3B66-4543-8A96-A4BAE2180252}" type="presParOf" srcId="{D5DBFBE6-78CA-4970-9B99-ACBB82B28C2D}" destId="{60C8ECCA-C336-4335-AE15-89C5116869D6}" srcOrd="3" destOrd="0" presId="urn:diagrams.loki3.com/BracketList"/>
    <dgm:cxn modelId="{9133722A-DEBE-4D9A-B914-F7644E223263}" type="presParOf" srcId="{8BBF150F-5036-4B3E-B0BB-AD283B8FCAAF}" destId="{44623AF2-AC9B-40D3-AF80-5AD4582C1AA3}" srcOrd="3" destOrd="0" presId="urn:diagrams.loki3.com/BracketList"/>
    <dgm:cxn modelId="{96EB1D7B-F118-45AD-9E43-8F9F84B78FB8}" type="presParOf" srcId="{8BBF150F-5036-4B3E-B0BB-AD283B8FCAAF}" destId="{12EA8E42-75A1-4665-B84D-7D982035FD34}" srcOrd="4" destOrd="0" presId="urn:diagrams.loki3.com/BracketList"/>
    <dgm:cxn modelId="{C039EC15-E442-470B-B20C-3C9CE0744175}" type="presParOf" srcId="{12EA8E42-75A1-4665-B84D-7D982035FD34}" destId="{50043D3F-0AF1-4B4C-B0DF-00B74F2D2002}" srcOrd="0" destOrd="0" presId="urn:diagrams.loki3.com/BracketList"/>
    <dgm:cxn modelId="{D7CC4D25-167F-4C47-BE36-B66A96E2C225}" type="presParOf" srcId="{12EA8E42-75A1-4665-B84D-7D982035FD34}" destId="{B12DEF80-7092-401E-B1D6-76F3C8A2AB90}" srcOrd="1" destOrd="0" presId="urn:diagrams.loki3.com/BracketList"/>
    <dgm:cxn modelId="{27E9DAAB-3002-4103-AFE6-64B3CDD1B7D6}" type="presParOf" srcId="{12EA8E42-75A1-4665-B84D-7D982035FD34}" destId="{C825E9D2-0672-4162-B012-8A8F5C3A4092}" srcOrd="2" destOrd="0" presId="urn:diagrams.loki3.com/BracketList"/>
    <dgm:cxn modelId="{952CAF3D-07D2-4530-9283-ED737FCA788F}" type="presParOf" srcId="{12EA8E42-75A1-4665-B84D-7D982035FD34}" destId="{0BF46F7A-0080-4994-BC60-0A69484B2C6C}" srcOrd="3" destOrd="0" presId="urn:diagrams.loki3.com/BracketList"/>
    <dgm:cxn modelId="{0768C1C2-3B46-490C-AA7F-6C9FCA99223C}" type="presParOf" srcId="{8BBF150F-5036-4B3E-B0BB-AD283B8FCAAF}" destId="{5F223B49-343B-4C40-AA0F-B63A8D111D1B}" srcOrd="5" destOrd="0" presId="urn:diagrams.loki3.com/BracketList"/>
    <dgm:cxn modelId="{6B9356B1-C67A-4ED3-B2F2-D777666714F4}" type="presParOf" srcId="{8BBF150F-5036-4B3E-B0BB-AD283B8FCAAF}" destId="{2B08A13C-98B3-46AF-BDC6-228C9DC13950}" srcOrd="6" destOrd="0" presId="urn:diagrams.loki3.com/BracketList"/>
    <dgm:cxn modelId="{DE3A9237-CCCC-4E06-BBF7-F8D5B3222472}" type="presParOf" srcId="{2B08A13C-98B3-46AF-BDC6-228C9DC13950}" destId="{8E8D1B61-F527-4098-A7C7-85020B75140E}" srcOrd="0" destOrd="0" presId="urn:diagrams.loki3.com/BracketList"/>
    <dgm:cxn modelId="{F3BD1108-3328-44CB-8AD2-43485654C537}" type="presParOf" srcId="{2B08A13C-98B3-46AF-BDC6-228C9DC13950}" destId="{12C622CE-C997-416C-8662-03BBAF29B4A5}" srcOrd="1" destOrd="0" presId="urn:diagrams.loki3.com/BracketList"/>
    <dgm:cxn modelId="{4D3ECDF6-CD41-4090-AAE2-92AB27D23A30}" type="presParOf" srcId="{2B08A13C-98B3-46AF-BDC6-228C9DC13950}" destId="{A2ADBC6C-FC30-413E-BFDE-B1611456D984}" srcOrd="2" destOrd="0" presId="urn:diagrams.loki3.com/BracketList"/>
    <dgm:cxn modelId="{BD989021-AFE1-4476-B305-A72733CC1E9B}" type="presParOf" srcId="{2B08A13C-98B3-46AF-BDC6-228C9DC13950}" destId="{C646A41E-9446-4698-BB03-13D254198E59}" srcOrd="3" destOrd="0" presId="urn:diagrams.loki3.com/BracketList"/>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10A9B143-7F3F-4DDC-8E67-27F4F76BC9B4}" type="doc">
      <dgm:prSet loTypeId="urn:microsoft.com/office/officeart/2008/layout/IncreasingCircleProcess" loCatId="list" qsTypeId="urn:microsoft.com/office/officeart/2005/8/quickstyle/simple1" qsCatId="simple" csTypeId="urn:microsoft.com/office/officeart/2005/8/colors/colorful1" csCatId="colorful" phldr="1"/>
      <dgm:spPr/>
      <dgm:t>
        <a:bodyPr/>
        <a:lstStyle/>
        <a:p>
          <a:endParaRPr lang="en-IN"/>
        </a:p>
      </dgm:t>
    </dgm:pt>
    <dgm:pt modelId="{67154A20-6A86-44C9-A3D7-0841CD45E03A}">
      <dgm:prSet phldrT="[Text]" custT="1"/>
      <dgm:spPr/>
      <dgm:t>
        <a:bodyPr/>
        <a:lstStyle/>
        <a:p>
          <a:pPr>
            <a:lnSpc>
              <a:spcPct val="150000"/>
            </a:lnSpc>
          </a:pPr>
          <a:r>
            <a:rPr lang="en-US" sz="1800" b="1" dirty="0"/>
            <a:t>Approval</a:t>
          </a:r>
        </a:p>
      </dgm:t>
    </dgm:pt>
    <dgm:pt modelId="{F6A69768-0292-4AA0-9822-C22C7BAA7589}" type="parTrans" cxnId="{35DFDEDE-45B8-4334-963D-AE909FAD01B3}">
      <dgm:prSet/>
      <dgm:spPr/>
      <dgm:t>
        <a:bodyPr/>
        <a:lstStyle/>
        <a:p>
          <a:pPr>
            <a:lnSpc>
              <a:spcPct val="150000"/>
            </a:lnSpc>
          </a:pPr>
          <a:endParaRPr lang="en-IN" sz="1800"/>
        </a:p>
      </dgm:t>
    </dgm:pt>
    <dgm:pt modelId="{A0B54945-185E-4619-A35A-4DAC36792472}" type="sibTrans" cxnId="{35DFDEDE-45B8-4334-963D-AE909FAD01B3}">
      <dgm:prSet/>
      <dgm:spPr/>
      <dgm:t>
        <a:bodyPr/>
        <a:lstStyle/>
        <a:p>
          <a:pPr>
            <a:lnSpc>
              <a:spcPct val="150000"/>
            </a:lnSpc>
          </a:pPr>
          <a:endParaRPr lang="en-IN" sz="1800"/>
        </a:p>
      </dgm:t>
    </dgm:pt>
    <dgm:pt modelId="{C8E6008E-95BF-4B50-8BBE-2156A428269E}">
      <dgm:prSet phldrT="[Text]" custT="1"/>
      <dgm:spPr/>
      <dgm:t>
        <a:bodyPr/>
        <a:lstStyle/>
        <a:p>
          <a:pPr>
            <a:lnSpc>
              <a:spcPct val="150000"/>
            </a:lnSpc>
          </a:pPr>
          <a:r>
            <a:rPr lang="en-US" sz="1800" dirty="0"/>
            <a:t>Through cabinet : March 2020</a:t>
          </a:r>
          <a:endParaRPr lang="en-IN" sz="1800" dirty="0"/>
        </a:p>
      </dgm:t>
    </dgm:pt>
    <dgm:pt modelId="{B69DB6E1-4953-4371-84E1-498C761A39B6}" type="parTrans" cxnId="{E8FB5A86-AF05-4FBC-81A5-D4816D6BF2BD}">
      <dgm:prSet/>
      <dgm:spPr/>
      <dgm:t>
        <a:bodyPr/>
        <a:lstStyle/>
        <a:p>
          <a:pPr>
            <a:lnSpc>
              <a:spcPct val="150000"/>
            </a:lnSpc>
          </a:pPr>
          <a:endParaRPr lang="en-IN" sz="1800"/>
        </a:p>
      </dgm:t>
    </dgm:pt>
    <dgm:pt modelId="{A377E029-DA9A-4047-B48F-7B2C80B7F213}" type="sibTrans" cxnId="{E8FB5A86-AF05-4FBC-81A5-D4816D6BF2BD}">
      <dgm:prSet/>
      <dgm:spPr/>
      <dgm:t>
        <a:bodyPr/>
        <a:lstStyle/>
        <a:p>
          <a:pPr>
            <a:lnSpc>
              <a:spcPct val="150000"/>
            </a:lnSpc>
          </a:pPr>
          <a:endParaRPr lang="en-IN" sz="1800"/>
        </a:p>
      </dgm:t>
    </dgm:pt>
    <dgm:pt modelId="{D64BCA83-A741-4FA5-9610-7F562D477758}">
      <dgm:prSet phldrT="[Text]" custT="1"/>
      <dgm:spPr/>
      <dgm:t>
        <a:bodyPr/>
        <a:lstStyle/>
        <a:p>
          <a:pPr>
            <a:lnSpc>
              <a:spcPct val="150000"/>
            </a:lnSpc>
          </a:pPr>
          <a:r>
            <a:rPr lang="en-US" sz="1800" b="1" dirty="0"/>
            <a:t>Mechanism</a:t>
          </a:r>
          <a:endParaRPr lang="en-IN" sz="1800" b="1" dirty="0"/>
        </a:p>
      </dgm:t>
    </dgm:pt>
    <dgm:pt modelId="{9D6445F7-8851-4709-AC33-68B9674DF159}" type="parTrans" cxnId="{28AB9F8D-9E08-4257-9337-619ED15FEAEC}">
      <dgm:prSet/>
      <dgm:spPr/>
      <dgm:t>
        <a:bodyPr/>
        <a:lstStyle/>
        <a:p>
          <a:pPr>
            <a:lnSpc>
              <a:spcPct val="150000"/>
            </a:lnSpc>
          </a:pPr>
          <a:endParaRPr lang="en-IN" sz="1800"/>
        </a:p>
      </dgm:t>
    </dgm:pt>
    <dgm:pt modelId="{57DB09DA-B26F-485B-97A3-998BB051E59A}" type="sibTrans" cxnId="{28AB9F8D-9E08-4257-9337-619ED15FEAEC}">
      <dgm:prSet/>
      <dgm:spPr/>
      <dgm:t>
        <a:bodyPr/>
        <a:lstStyle/>
        <a:p>
          <a:pPr>
            <a:lnSpc>
              <a:spcPct val="150000"/>
            </a:lnSpc>
          </a:pPr>
          <a:endParaRPr lang="en-IN" sz="1800"/>
        </a:p>
      </dgm:t>
    </dgm:pt>
    <dgm:pt modelId="{03204B6F-91EB-4B5A-840F-E7DC99EB5169}">
      <dgm:prSet phldrT="[Text]" custT="1"/>
      <dgm:spPr/>
      <dgm:t>
        <a:bodyPr/>
        <a:lstStyle/>
        <a:p>
          <a:pPr>
            <a:lnSpc>
              <a:spcPct val="150000"/>
            </a:lnSpc>
          </a:pPr>
          <a:r>
            <a:rPr lang="en-US" sz="1800" dirty="0"/>
            <a:t>Incentive as % of FOB</a:t>
          </a:r>
          <a:endParaRPr lang="en-IN" sz="1800" dirty="0"/>
        </a:p>
      </dgm:t>
    </dgm:pt>
    <dgm:pt modelId="{C4B667BC-B32D-40B1-8F0F-DC2DBB31FD04}" type="parTrans" cxnId="{E7EB18BB-45FA-4556-B02E-91645462DAF0}">
      <dgm:prSet/>
      <dgm:spPr/>
      <dgm:t>
        <a:bodyPr/>
        <a:lstStyle/>
        <a:p>
          <a:pPr>
            <a:lnSpc>
              <a:spcPct val="150000"/>
            </a:lnSpc>
          </a:pPr>
          <a:endParaRPr lang="en-IN" sz="1800"/>
        </a:p>
      </dgm:t>
    </dgm:pt>
    <dgm:pt modelId="{306DF1FE-6730-432D-A81D-59F53F49F6F3}" type="sibTrans" cxnId="{E7EB18BB-45FA-4556-B02E-91645462DAF0}">
      <dgm:prSet/>
      <dgm:spPr/>
      <dgm:t>
        <a:bodyPr/>
        <a:lstStyle/>
        <a:p>
          <a:pPr>
            <a:lnSpc>
              <a:spcPct val="150000"/>
            </a:lnSpc>
          </a:pPr>
          <a:endParaRPr lang="en-IN" sz="1800"/>
        </a:p>
      </dgm:t>
    </dgm:pt>
    <dgm:pt modelId="{7FAEE137-88B9-4DD1-8D44-AC95D0D7AFD5}">
      <dgm:prSet phldrT="[Text]" custT="1"/>
      <dgm:spPr/>
      <dgm:t>
        <a:bodyPr/>
        <a:lstStyle/>
        <a:p>
          <a:pPr>
            <a:lnSpc>
              <a:spcPct val="150000"/>
            </a:lnSpc>
          </a:pPr>
          <a:r>
            <a:rPr lang="en-US" sz="1800" b="1" dirty="0"/>
            <a:t>Implementation</a:t>
          </a:r>
          <a:endParaRPr lang="en-IN" sz="1800" b="1" dirty="0"/>
        </a:p>
      </dgm:t>
    </dgm:pt>
    <dgm:pt modelId="{AF0EB4DF-DFFB-43E2-8661-76C8929C361A}" type="parTrans" cxnId="{6CDAE472-1507-42C5-B018-CB2A66CAEAE6}">
      <dgm:prSet/>
      <dgm:spPr/>
      <dgm:t>
        <a:bodyPr/>
        <a:lstStyle/>
        <a:p>
          <a:pPr>
            <a:lnSpc>
              <a:spcPct val="150000"/>
            </a:lnSpc>
          </a:pPr>
          <a:endParaRPr lang="en-IN" sz="1800"/>
        </a:p>
      </dgm:t>
    </dgm:pt>
    <dgm:pt modelId="{4E62323E-DA89-4944-8351-7C3BF5FF449B}" type="sibTrans" cxnId="{6CDAE472-1507-42C5-B018-CB2A66CAEAE6}">
      <dgm:prSet/>
      <dgm:spPr/>
      <dgm:t>
        <a:bodyPr/>
        <a:lstStyle/>
        <a:p>
          <a:pPr>
            <a:lnSpc>
              <a:spcPct val="150000"/>
            </a:lnSpc>
          </a:pPr>
          <a:endParaRPr lang="en-IN" sz="1800"/>
        </a:p>
      </dgm:t>
    </dgm:pt>
    <dgm:pt modelId="{B704D0AF-191F-45E6-B562-E658B04466D6}">
      <dgm:prSet phldrT="[Text]" custT="1"/>
      <dgm:spPr/>
      <dgm:t>
        <a:bodyPr/>
        <a:lstStyle/>
        <a:p>
          <a:pPr>
            <a:lnSpc>
              <a:spcPct val="150000"/>
            </a:lnSpc>
          </a:pPr>
          <a:r>
            <a:rPr lang="en-US" sz="1800" dirty="0"/>
            <a:t>January 2021 through end to end digitization</a:t>
          </a:r>
          <a:endParaRPr lang="en-IN" sz="1800" dirty="0"/>
        </a:p>
      </dgm:t>
    </dgm:pt>
    <dgm:pt modelId="{A6FA1002-608A-4E7B-BC58-DD29C4B16069}" type="parTrans" cxnId="{52AB6B41-12BA-42E6-B8C3-984438DC613E}">
      <dgm:prSet/>
      <dgm:spPr/>
      <dgm:t>
        <a:bodyPr/>
        <a:lstStyle/>
        <a:p>
          <a:pPr>
            <a:lnSpc>
              <a:spcPct val="150000"/>
            </a:lnSpc>
          </a:pPr>
          <a:endParaRPr lang="en-IN" sz="1800"/>
        </a:p>
      </dgm:t>
    </dgm:pt>
    <dgm:pt modelId="{2616F576-33B6-4AD8-A2E0-F12FBC5DD843}" type="sibTrans" cxnId="{52AB6B41-12BA-42E6-B8C3-984438DC613E}">
      <dgm:prSet/>
      <dgm:spPr/>
      <dgm:t>
        <a:bodyPr/>
        <a:lstStyle/>
        <a:p>
          <a:pPr>
            <a:lnSpc>
              <a:spcPct val="150000"/>
            </a:lnSpc>
          </a:pPr>
          <a:endParaRPr lang="en-IN" sz="1800"/>
        </a:p>
      </dgm:t>
    </dgm:pt>
    <dgm:pt modelId="{8D5D01FA-8FBB-4C61-8DA5-111D6959E650}">
      <dgm:prSet phldrT="[Text]" custT="1"/>
      <dgm:spPr/>
      <dgm:t>
        <a:bodyPr/>
        <a:lstStyle/>
        <a:p>
          <a:pPr>
            <a:lnSpc>
              <a:spcPct val="150000"/>
            </a:lnSpc>
          </a:pPr>
          <a:r>
            <a:rPr lang="en-US" sz="1800" b="1" dirty="0"/>
            <a:t>Objective</a:t>
          </a:r>
          <a:endParaRPr lang="en-IN" sz="1800" b="1" dirty="0"/>
        </a:p>
      </dgm:t>
    </dgm:pt>
    <dgm:pt modelId="{A7F1DDB2-DFD2-4F45-BA3F-968901B61E47}" type="parTrans" cxnId="{8FDE3315-F524-4B23-8CCA-6E391D4FB406}">
      <dgm:prSet/>
      <dgm:spPr/>
      <dgm:t>
        <a:bodyPr/>
        <a:lstStyle/>
        <a:p>
          <a:pPr>
            <a:lnSpc>
              <a:spcPct val="150000"/>
            </a:lnSpc>
          </a:pPr>
          <a:endParaRPr lang="en-IN" sz="1800"/>
        </a:p>
      </dgm:t>
    </dgm:pt>
    <dgm:pt modelId="{6AE7C9A4-B2FB-44BF-B38E-20BECB88DE78}" type="sibTrans" cxnId="{8FDE3315-F524-4B23-8CCA-6E391D4FB406}">
      <dgm:prSet/>
      <dgm:spPr/>
      <dgm:t>
        <a:bodyPr/>
        <a:lstStyle/>
        <a:p>
          <a:pPr>
            <a:lnSpc>
              <a:spcPct val="150000"/>
            </a:lnSpc>
          </a:pPr>
          <a:endParaRPr lang="en-IN" sz="1800"/>
        </a:p>
      </dgm:t>
    </dgm:pt>
    <dgm:pt modelId="{2D715AC7-48E3-4F2A-A0AD-65C462A27BAC}">
      <dgm:prSet phldrT="[Text]" custT="1"/>
      <dgm:spPr/>
      <dgm:t>
        <a:bodyPr/>
        <a:lstStyle/>
        <a:p>
          <a:pPr>
            <a:lnSpc>
              <a:spcPct val="150000"/>
            </a:lnSpc>
          </a:pPr>
          <a:r>
            <a:rPr lang="en-US" sz="1800" dirty="0"/>
            <a:t>In accordance with WTO norms;</a:t>
          </a:r>
          <a:endParaRPr lang="en-IN" sz="1800" dirty="0"/>
        </a:p>
      </dgm:t>
    </dgm:pt>
    <dgm:pt modelId="{8B60FEF9-D366-4BB5-B02F-81E2012F5620}" type="parTrans" cxnId="{24201C79-A7A7-45BA-8FD3-280A8C80B072}">
      <dgm:prSet/>
      <dgm:spPr/>
      <dgm:t>
        <a:bodyPr/>
        <a:lstStyle/>
        <a:p>
          <a:pPr>
            <a:lnSpc>
              <a:spcPct val="150000"/>
            </a:lnSpc>
          </a:pPr>
          <a:endParaRPr lang="en-IN" sz="1800"/>
        </a:p>
      </dgm:t>
    </dgm:pt>
    <dgm:pt modelId="{9C01DD2D-BEB0-44BE-8776-486915F05AE0}" type="sibTrans" cxnId="{24201C79-A7A7-45BA-8FD3-280A8C80B072}">
      <dgm:prSet/>
      <dgm:spPr/>
      <dgm:t>
        <a:bodyPr/>
        <a:lstStyle/>
        <a:p>
          <a:pPr>
            <a:lnSpc>
              <a:spcPct val="150000"/>
            </a:lnSpc>
          </a:pPr>
          <a:endParaRPr lang="en-IN" sz="1800"/>
        </a:p>
      </dgm:t>
    </dgm:pt>
    <dgm:pt modelId="{CA84E65C-B320-443B-8D32-B21BC0F928BB}">
      <dgm:prSet phldrT="[Text]" custT="1"/>
      <dgm:spPr/>
      <dgm:t>
        <a:bodyPr/>
        <a:lstStyle/>
        <a:p>
          <a:pPr>
            <a:lnSpc>
              <a:spcPct val="150000"/>
            </a:lnSpc>
          </a:pPr>
          <a:r>
            <a:rPr lang="en-US" sz="1800" dirty="0"/>
            <a:t>To make Indian Exports cost competitive</a:t>
          </a:r>
          <a:endParaRPr lang="en-IN" sz="1800" dirty="0"/>
        </a:p>
      </dgm:t>
    </dgm:pt>
    <dgm:pt modelId="{64915FA8-D539-470C-8B19-17A87EF9DBE1}" type="parTrans" cxnId="{6841A296-346E-4A37-B6C6-53ED7B72BD7E}">
      <dgm:prSet/>
      <dgm:spPr/>
      <dgm:t>
        <a:bodyPr/>
        <a:lstStyle/>
        <a:p>
          <a:pPr>
            <a:lnSpc>
              <a:spcPct val="150000"/>
            </a:lnSpc>
          </a:pPr>
          <a:endParaRPr lang="en-IN" sz="1800"/>
        </a:p>
      </dgm:t>
    </dgm:pt>
    <dgm:pt modelId="{C71BBBD0-8053-43A5-8907-5097FC116921}" type="sibTrans" cxnId="{6841A296-346E-4A37-B6C6-53ED7B72BD7E}">
      <dgm:prSet/>
      <dgm:spPr/>
      <dgm:t>
        <a:bodyPr/>
        <a:lstStyle/>
        <a:p>
          <a:pPr>
            <a:lnSpc>
              <a:spcPct val="150000"/>
            </a:lnSpc>
          </a:pPr>
          <a:endParaRPr lang="en-IN" sz="1800"/>
        </a:p>
      </dgm:t>
    </dgm:pt>
    <dgm:pt modelId="{1D77F42C-D178-470E-9120-7304ECBC8947}" type="pres">
      <dgm:prSet presAssocID="{10A9B143-7F3F-4DDC-8E67-27F4F76BC9B4}" presName="Name0" presStyleCnt="0">
        <dgm:presLayoutVars>
          <dgm:chMax val="7"/>
          <dgm:chPref val="7"/>
          <dgm:dir/>
          <dgm:animOne val="branch"/>
          <dgm:animLvl val="lvl"/>
        </dgm:presLayoutVars>
      </dgm:prSet>
      <dgm:spPr/>
    </dgm:pt>
    <dgm:pt modelId="{273C7867-242F-4691-B5D2-DE7B7FCEA092}" type="pres">
      <dgm:prSet presAssocID="{67154A20-6A86-44C9-A3D7-0841CD45E03A}" presName="composite" presStyleCnt="0"/>
      <dgm:spPr/>
    </dgm:pt>
    <dgm:pt modelId="{72C94660-2A41-4E5E-ADC4-D4F07BE0AB49}" type="pres">
      <dgm:prSet presAssocID="{67154A20-6A86-44C9-A3D7-0841CD45E03A}" presName="BackAccent" presStyleLbl="bgShp" presStyleIdx="0" presStyleCnt="4"/>
      <dgm:spPr/>
    </dgm:pt>
    <dgm:pt modelId="{F2C44AB8-A624-4F35-BA11-FF760BFB4126}" type="pres">
      <dgm:prSet presAssocID="{67154A20-6A86-44C9-A3D7-0841CD45E03A}" presName="Accent" presStyleLbl="alignNode1" presStyleIdx="0" presStyleCnt="4"/>
      <dgm:spPr/>
    </dgm:pt>
    <dgm:pt modelId="{268C5DD6-E886-4173-8127-8C7F0A003496}" type="pres">
      <dgm:prSet presAssocID="{67154A20-6A86-44C9-A3D7-0841CD45E03A}" presName="Child" presStyleLbl="revTx" presStyleIdx="0" presStyleCnt="8">
        <dgm:presLayoutVars>
          <dgm:chMax val="0"/>
          <dgm:chPref val="0"/>
          <dgm:bulletEnabled val="1"/>
        </dgm:presLayoutVars>
      </dgm:prSet>
      <dgm:spPr/>
    </dgm:pt>
    <dgm:pt modelId="{4A5D9B42-FC72-4C00-B1D0-CF0C2E04B665}" type="pres">
      <dgm:prSet presAssocID="{67154A20-6A86-44C9-A3D7-0841CD45E03A}" presName="Parent" presStyleLbl="revTx" presStyleIdx="1" presStyleCnt="8">
        <dgm:presLayoutVars>
          <dgm:chMax val="1"/>
          <dgm:chPref val="1"/>
          <dgm:bulletEnabled val="1"/>
        </dgm:presLayoutVars>
      </dgm:prSet>
      <dgm:spPr/>
    </dgm:pt>
    <dgm:pt modelId="{E534A92E-F4BA-43BF-9FA9-FFF1500888ED}" type="pres">
      <dgm:prSet presAssocID="{A0B54945-185E-4619-A35A-4DAC36792472}" presName="sibTrans" presStyleCnt="0"/>
      <dgm:spPr/>
    </dgm:pt>
    <dgm:pt modelId="{7AC3017F-D23B-4485-8424-BA6669EFECB9}" type="pres">
      <dgm:prSet presAssocID="{D64BCA83-A741-4FA5-9610-7F562D477758}" presName="composite" presStyleCnt="0"/>
      <dgm:spPr/>
    </dgm:pt>
    <dgm:pt modelId="{B5067E01-8C01-4FFF-BF03-BF40C4C51326}" type="pres">
      <dgm:prSet presAssocID="{D64BCA83-A741-4FA5-9610-7F562D477758}" presName="BackAccent" presStyleLbl="bgShp" presStyleIdx="1" presStyleCnt="4"/>
      <dgm:spPr/>
    </dgm:pt>
    <dgm:pt modelId="{36E0895E-7146-48CC-80D5-71FC6F9192CD}" type="pres">
      <dgm:prSet presAssocID="{D64BCA83-A741-4FA5-9610-7F562D477758}" presName="Accent" presStyleLbl="alignNode1" presStyleIdx="1" presStyleCnt="4"/>
      <dgm:spPr/>
    </dgm:pt>
    <dgm:pt modelId="{FE303E37-6856-489B-A997-06FBA2825114}" type="pres">
      <dgm:prSet presAssocID="{D64BCA83-A741-4FA5-9610-7F562D477758}" presName="Child" presStyleLbl="revTx" presStyleIdx="2" presStyleCnt="8">
        <dgm:presLayoutVars>
          <dgm:chMax val="0"/>
          <dgm:chPref val="0"/>
          <dgm:bulletEnabled val="1"/>
        </dgm:presLayoutVars>
      </dgm:prSet>
      <dgm:spPr/>
    </dgm:pt>
    <dgm:pt modelId="{E5F83EE1-10FB-4275-B772-124BEAEA2C0B}" type="pres">
      <dgm:prSet presAssocID="{D64BCA83-A741-4FA5-9610-7F562D477758}" presName="Parent" presStyleLbl="revTx" presStyleIdx="3" presStyleCnt="8">
        <dgm:presLayoutVars>
          <dgm:chMax val="1"/>
          <dgm:chPref val="1"/>
          <dgm:bulletEnabled val="1"/>
        </dgm:presLayoutVars>
      </dgm:prSet>
      <dgm:spPr/>
    </dgm:pt>
    <dgm:pt modelId="{A167DC85-2FF3-451E-B25B-8D2827E3F516}" type="pres">
      <dgm:prSet presAssocID="{57DB09DA-B26F-485B-97A3-998BB051E59A}" presName="sibTrans" presStyleCnt="0"/>
      <dgm:spPr/>
    </dgm:pt>
    <dgm:pt modelId="{83DDF601-149D-47BF-B9AB-25EE5FDDAF36}" type="pres">
      <dgm:prSet presAssocID="{7FAEE137-88B9-4DD1-8D44-AC95D0D7AFD5}" presName="composite" presStyleCnt="0"/>
      <dgm:spPr/>
    </dgm:pt>
    <dgm:pt modelId="{CF639FCC-6691-4A6C-8C7B-E7A513780C78}" type="pres">
      <dgm:prSet presAssocID="{7FAEE137-88B9-4DD1-8D44-AC95D0D7AFD5}" presName="BackAccent" presStyleLbl="bgShp" presStyleIdx="2" presStyleCnt="4"/>
      <dgm:spPr/>
    </dgm:pt>
    <dgm:pt modelId="{392D3EA3-4D42-4047-92A6-ABD8EB59B244}" type="pres">
      <dgm:prSet presAssocID="{7FAEE137-88B9-4DD1-8D44-AC95D0D7AFD5}" presName="Accent" presStyleLbl="alignNode1" presStyleIdx="2" presStyleCnt="4"/>
      <dgm:spPr/>
    </dgm:pt>
    <dgm:pt modelId="{2A0C9536-FD61-4F7B-8A06-66DEF556CA92}" type="pres">
      <dgm:prSet presAssocID="{7FAEE137-88B9-4DD1-8D44-AC95D0D7AFD5}" presName="Child" presStyleLbl="revTx" presStyleIdx="4" presStyleCnt="8">
        <dgm:presLayoutVars>
          <dgm:chMax val="0"/>
          <dgm:chPref val="0"/>
          <dgm:bulletEnabled val="1"/>
        </dgm:presLayoutVars>
      </dgm:prSet>
      <dgm:spPr/>
    </dgm:pt>
    <dgm:pt modelId="{1AAA85CB-7EBE-47F9-AC7D-DC7843D73CB2}" type="pres">
      <dgm:prSet presAssocID="{7FAEE137-88B9-4DD1-8D44-AC95D0D7AFD5}" presName="Parent" presStyleLbl="revTx" presStyleIdx="5" presStyleCnt="8">
        <dgm:presLayoutVars>
          <dgm:chMax val="1"/>
          <dgm:chPref val="1"/>
          <dgm:bulletEnabled val="1"/>
        </dgm:presLayoutVars>
      </dgm:prSet>
      <dgm:spPr/>
    </dgm:pt>
    <dgm:pt modelId="{47DF760C-FC9C-4474-A088-9F17F87474B0}" type="pres">
      <dgm:prSet presAssocID="{4E62323E-DA89-4944-8351-7C3BF5FF449B}" presName="sibTrans" presStyleCnt="0"/>
      <dgm:spPr/>
    </dgm:pt>
    <dgm:pt modelId="{ADE2B4E5-8DF7-4A40-8312-BF9F3984851D}" type="pres">
      <dgm:prSet presAssocID="{8D5D01FA-8FBB-4C61-8DA5-111D6959E650}" presName="composite" presStyleCnt="0"/>
      <dgm:spPr/>
    </dgm:pt>
    <dgm:pt modelId="{B33B6AF2-D92E-47C6-9052-FE010DE6CD2E}" type="pres">
      <dgm:prSet presAssocID="{8D5D01FA-8FBB-4C61-8DA5-111D6959E650}" presName="BackAccent" presStyleLbl="bgShp" presStyleIdx="3" presStyleCnt="4"/>
      <dgm:spPr/>
    </dgm:pt>
    <dgm:pt modelId="{8A65524F-A13F-47E5-BD44-EF0900ED95B5}" type="pres">
      <dgm:prSet presAssocID="{8D5D01FA-8FBB-4C61-8DA5-111D6959E650}" presName="Accent" presStyleLbl="alignNode1" presStyleIdx="3" presStyleCnt="4"/>
      <dgm:spPr/>
    </dgm:pt>
    <dgm:pt modelId="{5E191CD5-6F17-4227-A074-9A4E6186132F}" type="pres">
      <dgm:prSet presAssocID="{8D5D01FA-8FBB-4C61-8DA5-111D6959E650}" presName="Child" presStyleLbl="revTx" presStyleIdx="6" presStyleCnt="8">
        <dgm:presLayoutVars>
          <dgm:chMax val="0"/>
          <dgm:chPref val="0"/>
          <dgm:bulletEnabled val="1"/>
        </dgm:presLayoutVars>
      </dgm:prSet>
      <dgm:spPr/>
    </dgm:pt>
    <dgm:pt modelId="{F67970FD-5091-4B10-B5E6-328EBE5D9C40}" type="pres">
      <dgm:prSet presAssocID="{8D5D01FA-8FBB-4C61-8DA5-111D6959E650}" presName="Parent" presStyleLbl="revTx" presStyleIdx="7" presStyleCnt="8">
        <dgm:presLayoutVars>
          <dgm:chMax val="1"/>
          <dgm:chPref val="1"/>
          <dgm:bulletEnabled val="1"/>
        </dgm:presLayoutVars>
      </dgm:prSet>
      <dgm:spPr/>
    </dgm:pt>
  </dgm:ptLst>
  <dgm:cxnLst>
    <dgm:cxn modelId="{1A42370C-FB49-46B6-A5D2-203E9668F6F0}" type="presOf" srcId="{B704D0AF-191F-45E6-B562-E658B04466D6}" destId="{2A0C9536-FD61-4F7B-8A06-66DEF556CA92}" srcOrd="0" destOrd="0" presId="urn:microsoft.com/office/officeart/2008/layout/IncreasingCircleProcess"/>
    <dgm:cxn modelId="{B5BF470D-A487-48E7-A6BA-6145EA114382}" type="presOf" srcId="{7FAEE137-88B9-4DD1-8D44-AC95D0D7AFD5}" destId="{1AAA85CB-7EBE-47F9-AC7D-DC7843D73CB2}" srcOrd="0" destOrd="0" presId="urn:microsoft.com/office/officeart/2008/layout/IncreasingCircleProcess"/>
    <dgm:cxn modelId="{8FDE3315-F524-4B23-8CCA-6E391D4FB406}" srcId="{10A9B143-7F3F-4DDC-8E67-27F4F76BC9B4}" destId="{8D5D01FA-8FBB-4C61-8DA5-111D6959E650}" srcOrd="3" destOrd="0" parTransId="{A7F1DDB2-DFD2-4F45-BA3F-968901B61E47}" sibTransId="{6AE7C9A4-B2FB-44BF-B38E-20BECB88DE78}"/>
    <dgm:cxn modelId="{4CF0F62A-E747-4BE1-8545-E7BBFD01E55B}" type="presOf" srcId="{67154A20-6A86-44C9-A3D7-0841CD45E03A}" destId="{4A5D9B42-FC72-4C00-B1D0-CF0C2E04B665}" srcOrd="0" destOrd="0" presId="urn:microsoft.com/office/officeart/2008/layout/IncreasingCircleProcess"/>
    <dgm:cxn modelId="{ABECCD32-A305-4FD0-A560-4EF8A3A02D8F}" type="presOf" srcId="{10A9B143-7F3F-4DDC-8E67-27F4F76BC9B4}" destId="{1D77F42C-D178-470E-9120-7304ECBC8947}" srcOrd="0" destOrd="0" presId="urn:microsoft.com/office/officeart/2008/layout/IncreasingCircleProcess"/>
    <dgm:cxn modelId="{8EDE653D-1FF9-4D9B-A308-36E86D39DD58}" type="presOf" srcId="{03204B6F-91EB-4B5A-840F-E7DC99EB5169}" destId="{FE303E37-6856-489B-A997-06FBA2825114}" srcOrd="0" destOrd="0" presId="urn:microsoft.com/office/officeart/2008/layout/IncreasingCircleProcess"/>
    <dgm:cxn modelId="{52AB6B41-12BA-42E6-B8C3-984438DC613E}" srcId="{7FAEE137-88B9-4DD1-8D44-AC95D0D7AFD5}" destId="{B704D0AF-191F-45E6-B562-E658B04466D6}" srcOrd="0" destOrd="0" parTransId="{A6FA1002-608A-4E7B-BC58-DD29C4B16069}" sibTransId="{2616F576-33B6-4AD8-A2E0-F12FBC5DD843}"/>
    <dgm:cxn modelId="{6CDAE472-1507-42C5-B018-CB2A66CAEAE6}" srcId="{10A9B143-7F3F-4DDC-8E67-27F4F76BC9B4}" destId="{7FAEE137-88B9-4DD1-8D44-AC95D0D7AFD5}" srcOrd="2" destOrd="0" parTransId="{AF0EB4DF-DFFB-43E2-8661-76C8929C361A}" sibTransId="{4E62323E-DA89-4944-8351-7C3BF5FF449B}"/>
    <dgm:cxn modelId="{32978277-0D90-4F6C-AB2E-35C9DE4E7054}" type="presOf" srcId="{C8E6008E-95BF-4B50-8BBE-2156A428269E}" destId="{268C5DD6-E886-4173-8127-8C7F0A003496}" srcOrd="0" destOrd="0" presId="urn:microsoft.com/office/officeart/2008/layout/IncreasingCircleProcess"/>
    <dgm:cxn modelId="{E02BFF58-29D7-469C-A306-D699167A61BD}" type="presOf" srcId="{2D715AC7-48E3-4F2A-A0AD-65C462A27BAC}" destId="{5E191CD5-6F17-4227-A074-9A4E6186132F}" srcOrd="0" destOrd="0" presId="urn:microsoft.com/office/officeart/2008/layout/IncreasingCircleProcess"/>
    <dgm:cxn modelId="{24201C79-A7A7-45BA-8FD3-280A8C80B072}" srcId="{8D5D01FA-8FBB-4C61-8DA5-111D6959E650}" destId="{2D715AC7-48E3-4F2A-A0AD-65C462A27BAC}" srcOrd="0" destOrd="0" parTransId="{8B60FEF9-D366-4BB5-B02F-81E2012F5620}" sibTransId="{9C01DD2D-BEB0-44BE-8776-486915F05AE0}"/>
    <dgm:cxn modelId="{F4510E7D-D55B-4C19-9838-0E062CF58162}" type="presOf" srcId="{D64BCA83-A741-4FA5-9610-7F562D477758}" destId="{E5F83EE1-10FB-4275-B772-124BEAEA2C0B}" srcOrd="0" destOrd="0" presId="urn:microsoft.com/office/officeart/2008/layout/IncreasingCircleProcess"/>
    <dgm:cxn modelId="{E8FB5A86-AF05-4FBC-81A5-D4816D6BF2BD}" srcId="{67154A20-6A86-44C9-A3D7-0841CD45E03A}" destId="{C8E6008E-95BF-4B50-8BBE-2156A428269E}" srcOrd="0" destOrd="0" parTransId="{B69DB6E1-4953-4371-84E1-498C761A39B6}" sibTransId="{A377E029-DA9A-4047-B48F-7B2C80B7F213}"/>
    <dgm:cxn modelId="{28AB9F8D-9E08-4257-9337-619ED15FEAEC}" srcId="{10A9B143-7F3F-4DDC-8E67-27F4F76BC9B4}" destId="{D64BCA83-A741-4FA5-9610-7F562D477758}" srcOrd="1" destOrd="0" parTransId="{9D6445F7-8851-4709-AC33-68B9674DF159}" sibTransId="{57DB09DA-B26F-485B-97A3-998BB051E59A}"/>
    <dgm:cxn modelId="{B2FC2E95-8D78-472F-B7E3-E8A7BCD909C4}" type="presOf" srcId="{8D5D01FA-8FBB-4C61-8DA5-111D6959E650}" destId="{F67970FD-5091-4B10-B5E6-328EBE5D9C40}" srcOrd="0" destOrd="0" presId="urn:microsoft.com/office/officeart/2008/layout/IncreasingCircleProcess"/>
    <dgm:cxn modelId="{6841A296-346E-4A37-B6C6-53ED7B72BD7E}" srcId="{8D5D01FA-8FBB-4C61-8DA5-111D6959E650}" destId="{CA84E65C-B320-443B-8D32-B21BC0F928BB}" srcOrd="1" destOrd="0" parTransId="{64915FA8-D539-470C-8B19-17A87EF9DBE1}" sibTransId="{C71BBBD0-8053-43A5-8907-5097FC116921}"/>
    <dgm:cxn modelId="{E7EB18BB-45FA-4556-B02E-91645462DAF0}" srcId="{D64BCA83-A741-4FA5-9610-7F562D477758}" destId="{03204B6F-91EB-4B5A-840F-E7DC99EB5169}" srcOrd="0" destOrd="0" parTransId="{C4B667BC-B32D-40B1-8F0F-DC2DBB31FD04}" sibTransId="{306DF1FE-6730-432D-A81D-59F53F49F6F3}"/>
    <dgm:cxn modelId="{35DFDEDE-45B8-4334-963D-AE909FAD01B3}" srcId="{10A9B143-7F3F-4DDC-8E67-27F4F76BC9B4}" destId="{67154A20-6A86-44C9-A3D7-0841CD45E03A}" srcOrd="0" destOrd="0" parTransId="{F6A69768-0292-4AA0-9822-C22C7BAA7589}" sibTransId="{A0B54945-185E-4619-A35A-4DAC36792472}"/>
    <dgm:cxn modelId="{210717F4-F5F1-4680-99A7-4A7473DDE928}" type="presOf" srcId="{CA84E65C-B320-443B-8D32-B21BC0F928BB}" destId="{5E191CD5-6F17-4227-A074-9A4E6186132F}" srcOrd="0" destOrd="1" presId="urn:microsoft.com/office/officeart/2008/layout/IncreasingCircleProcess"/>
    <dgm:cxn modelId="{1B068B4F-9DFC-4D33-A663-B1259630DF91}" type="presParOf" srcId="{1D77F42C-D178-470E-9120-7304ECBC8947}" destId="{273C7867-242F-4691-B5D2-DE7B7FCEA092}" srcOrd="0" destOrd="0" presId="urn:microsoft.com/office/officeart/2008/layout/IncreasingCircleProcess"/>
    <dgm:cxn modelId="{48283CED-E30C-47AD-BA1A-C37F39CE401D}" type="presParOf" srcId="{273C7867-242F-4691-B5D2-DE7B7FCEA092}" destId="{72C94660-2A41-4E5E-ADC4-D4F07BE0AB49}" srcOrd="0" destOrd="0" presId="urn:microsoft.com/office/officeart/2008/layout/IncreasingCircleProcess"/>
    <dgm:cxn modelId="{8C60ACC7-B601-40E9-ACAA-2807D348F1F9}" type="presParOf" srcId="{273C7867-242F-4691-B5D2-DE7B7FCEA092}" destId="{F2C44AB8-A624-4F35-BA11-FF760BFB4126}" srcOrd="1" destOrd="0" presId="urn:microsoft.com/office/officeart/2008/layout/IncreasingCircleProcess"/>
    <dgm:cxn modelId="{8925662C-CF2B-438D-9658-5067FEF74ECD}" type="presParOf" srcId="{273C7867-242F-4691-B5D2-DE7B7FCEA092}" destId="{268C5DD6-E886-4173-8127-8C7F0A003496}" srcOrd="2" destOrd="0" presId="urn:microsoft.com/office/officeart/2008/layout/IncreasingCircleProcess"/>
    <dgm:cxn modelId="{E00388A8-79F5-4C82-BC20-6797F6306B17}" type="presParOf" srcId="{273C7867-242F-4691-B5D2-DE7B7FCEA092}" destId="{4A5D9B42-FC72-4C00-B1D0-CF0C2E04B665}" srcOrd="3" destOrd="0" presId="urn:microsoft.com/office/officeart/2008/layout/IncreasingCircleProcess"/>
    <dgm:cxn modelId="{FC0BD552-2393-488D-AC7D-77A12C84FC89}" type="presParOf" srcId="{1D77F42C-D178-470E-9120-7304ECBC8947}" destId="{E534A92E-F4BA-43BF-9FA9-FFF1500888ED}" srcOrd="1" destOrd="0" presId="urn:microsoft.com/office/officeart/2008/layout/IncreasingCircleProcess"/>
    <dgm:cxn modelId="{C9DE5B7D-AC82-4349-A746-2E4C14713C21}" type="presParOf" srcId="{1D77F42C-D178-470E-9120-7304ECBC8947}" destId="{7AC3017F-D23B-4485-8424-BA6669EFECB9}" srcOrd="2" destOrd="0" presId="urn:microsoft.com/office/officeart/2008/layout/IncreasingCircleProcess"/>
    <dgm:cxn modelId="{795AA14C-348C-49B2-AE45-4AB48C8E904E}" type="presParOf" srcId="{7AC3017F-D23B-4485-8424-BA6669EFECB9}" destId="{B5067E01-8C01-4FFF-BF03-BF40C4C51326}" srcOrd="0" destOrd="0" presId="urn:microsoft.com/office/officeart/2008/layout/IncreasingCircleProcess"/>
    <dgm:cxn modelId="{2FB2485A-7154-4CE8-BD92-74C2749408A6}" type="presParOf" srcId="{7AC3017F-D23B-4485-8424-BA6669EFECB9}" destId="{36E0895E-7146-48CC-80D5-71FC6F9192CD}" srcOrd="1" destOrd="0" presId="urn:microsoft.com/office/officeart/2008/layout/IncreasingCircleProcess"/>
    <dgm:cxn modelId="{FC41F94D-EF9E-4621-99E0-29E0A69C0B6A}" type="presParOf" srcId="{7AC3017F-D23B-4485-8424-BA6669EFECB9}" destId="{FE303E37-6856-489B-A997-06FBA2825114}" srcOrd="2" destOrd="0" presId="urn:microsoft.com/office/officeart/2008/layout/IncreasingCircleProcess"/>
    <dgm:cxn modelId="{92F0E230-B539-4DCF-850B-67BEC293CB8D}" type="presParOf" srcId="{7AC3017F-D23B-4485-8424-BA6669EFECB9}" destId="{E5F83EE1-10FB-4275-B772-124BEAEA2C0B}" srcOrd="3" destOrd="0" presId="urn:microsoft.com/office/officeart/2008/layout/IncreasingCircleProcess"/>
    <dgm:cxn modelId="{E52260FA-3EBE-4B65-A898-887A146E4C3C}" type="presParOf" srcId="{1D77F42C-D178-470E-9120-7304ECBC8947}" destId="{A167DC85-2FF3-451E-B25B-8D2827E3F516}" srcOrd="3" destOrd="0" presId="urn:microsoft.com/office/officeart/2008/layout/IncreasingCircleProcess"/>
    <dgm:cxn modelId="{6FE758EE-8E76-4ABA-9629-59919590CA1D}" type="presParOf" srcId="{1D77F42C-D178-470E-9120-7304ECBC8947}" destId="{83DDF601-149D-47BF-B9AB-25EE5FDDAF36}" srcOrd="4" destOrd="0" presId="urn:microsoft.com/office/officeart/2008/layout/IncreasingCircleProcess"/>
    <dgm:cxn modelId="{907CAFEB-718E-4C6D-B122-2A9E4F8B42DA}" type="presParOf" srcId="{83DDF601-149D-47BF-B9AB-25EE5FDDAF36}" destId="{CF639FCC-6691-4A6C-8C7B-E7A513780C78}" srcOrd="0" destOrd="0" presId="urn:microsoft.com/office/officeart/2008/layout/IncreasingCircleProcess"/>
    <dgm:cxn modelId="{D7DECB67-17D3-432B-B55D-45F9EE3E270A}" type="presParOf" srcId="{83DDF601-149D-47BF-B9AB-25EE5FDDAF36}" destId="{392D3EA3-4D42-4047-92A6-ABD8EB59B244}" srcOrd="1" destOrd="0" presId="urn:microsoft.com/office/officeart/2008/layout/IncreasingCircleProcess"/>
    <dgm:cxn modelId="{1FCE5E4A-C21B-459F-9895-F42A9325AC4F}" type="presParOf" srcId="{83DDF601-149D-47BF-B9AB-25EE5FDDAF36}" destId="{2A0C9536-FD61-4F7B-8A06-66DEF556CA92}" srcOrd="2" destOrd="0" presId="urn:microsoft.com/office/officeart/2008/layout/IncreasingCircleProcess"/>
    <dgm:cxn modelId="{228F05AE-F592-47BE-9B5C-B264C84401F5}" type="presParOf" srcId="{83DDF601-149D-47BF-B9AB-25EE5FDDAF36}" destId="{1AAA85CB-7EBE-47F9-AC7D-DC7843D73CB2}" srcOrd="3" destOrd="0" presId="urn:microsoft.com/office/officeart/2008/layout/IncreasingCircleProcess"/>
    <dgm:cxn modelId="{94FBC3B0-7AF7-4636-8F5E-DA5894D0384F}" type="presParOf" srcId="{1D77F42C-D178-470E-9120-7304ECBC8947}" destId="{47DF760C-FC9C-4474-A088-9F17F87474B0}" srcOrd="5" destOrd="0" presId="urn:microsoft.com/office/officeart/2008/layout/IncreasingCircleProcess"/>
    <dgm:cxn modelId="{BEC05297-AFF4-43D9-8434-BDCFC96AEC02}" type="presParOf" srcId="{1D77F42C-D178-470E-9120-7304ECBC8947}" destId="{ADE2B4E5-8DF7-4A40-8312-BF9F3984851D}" srcOrd="6" destOrd="0" presId="urn:microsoft.com/office/officeart/2008/layout/IncreasingCircleProcess"/>
    <dgm:cxn modelId="{49C21BDD-5022-4BFE-A4C3-C34C087D80F6}" type="presParOf" srcId="{ADE2B4E5-8DF7-4A40-8312-BF9F3984851D}" destId="{B33B6AF2-D92E-47C6-9052-FE010DE6CD2E}" srcOrd="0" destOrd="0" presId="urn:microsoft.com/office/officeart/2008/layout/IncreasingCircleProcess"/>
    <dgm:cxn modelId="{B89D86F9-09D9-402F-8E9F-88A70D6583D0}" type="presParOf" srcId="{ADE2B4E5-8DF7-4A40-8312-BF9F3984851D}" destId="{8A65524F-A13F-47E5-BD44-EF0900ED95B5}" srcOrd="1" destOrd="0" presId="urn:microsoft.com/office/officeart/2008/layout/IncreasingCircleProcess"/>
    <dgm:cxn modelId="{8745DAEE-3684-45F3-93F0-64650CDE62EE}" type="presParOf" srcId="{ADE2B4E5-8DF7-4A40-8312-BF9F3984851D}" destId="{5E191CD5-6F17-4227-A074-9A4E6186132F}" srcOrd="2" destOrd="0" presId="urn:microsoft.com/office/officeart/2008/layout/IncreasingCircleProcess"/>
    <dgm:cxn modelId="{68791AB8-053D-42FD-AD1B-F5372965FCC5}" type="presParOf" srcId="{ADE2B4E5-8DF7-4A40-8312-BF9F3984851D}" destId="{F67970FD-5091-4B10-B5E6-328EBE5D9C40}" srcOrd="3" destOrd="0" presId="urn:microsoft.com/office/officeart/2008/layout/IncreasingCircleProcess"/>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107BAA23-FFC5-4083-BA1E-ED1252FEB689}" type="doc">
      <dgm:prSet loTypeId="urn:microsoft.com/office/officeart/2005/8/layout/venn1" loCatId="relationship" qsTypeId="urn:microsoft.com/office/officeart/2005/8/quickstyle/simple1" qsCatId="simple" csTypeId="urn:microsoft.com/office/officeart/2005/8/colors/colorful1" csCatId="colorful" phldr="1"/>
      <dgm:spPr/>
    </dgm:pt>
    <dgm:pt modelId="{DA9953B0-C977-447D-96DC-41773FC39385}">
      <dgm:prSet phldrT="[Text]" custT="1"/>
      <dgm:spPr/>
      <dgm:t>
        <a:bodyPr/>
        <a:lstStyle/>
        <a:p>
          <a:r>
            <a:rPr lang="en-US" sz="1800" dirty="0"/>
            <a:t>VAT and ED on Fuel</a:t>
          </a:r>
          <a:endParaRPr lang="en-IN" sz="1800" dirty="0"/>
        </a:p>
      </dgm:t>
    </dgm:pt>
    <dgm:pt modelId="{EF452FAA-6E36-4BF7-90D6-3B6DEB7CE125}" type="parTrans" cxnId="{AA3A855E-A976-4A2D-BC82-2B3B2ABA57C8}">
      <dgm:prSet/>
      <dgm:spPr/>
      <dgm:t>
        <a:bodyPr/>
        <a:lstStyle/>
        <a:p>
          <a:endParaRPr lang="en-IN"/>
        </a:p>
      </dgm:t>
    </dgm:pt>
    <dgm:pt modelId="{8AD88AED-784B-4121-A059-0FFBF4DC1AB7}" type="sibTrans" cxnId="{AA3A855E-A976-4A2D-BC82-2B3B2ABA57C8}">
      <dgm:prSet/>
      <dgm:spPr/>
      <dgm:t>
        <a:bodyPr/>
        <a:lstStyle/>
        <a:p>
          <a:endParaRPr lang="en-IN"/>
        </a:p>
      </dgm:t>
    </dgm:pt>
    <dgm:pt modelId="{81C04FC7-0476-4BC2-A822-B693FE1E3FAA}">
      <dgm:prSet phldrT="[Text]" custT="1"/>
      <dgm:spPr/>
      <dgm:t>
        <a:bodyPr/>
        <a:lstStyle/>
        <a:p>
          <a:r>
            <a:rPr lang="en-US" sz="1800" dirty="0"/>
            <a:t>Mandi Tax / Municipal Tax / Property Tax</a:t>
          </a:r>
          <a:endParaRPr lang="en-IN" sz="1800" dirty="0"/>
        </a:p>
      </dgm:t>
    </dgm:pt>
    <dgm:pt modelId="{645C4322-FEEF-4870-9394-FF54939A88E8}" type="parTrans" cxnId="{18B1B9B7-590B-403A-89E9-A509828AEFFC}">
      <dgm:prSet/>
      <dgm:spPr/>
      <dgm:t>
        <a:bodyPr/>
        <a:lstStyle/>
        <a:p>
          <a:endParaRPr lang="en-IN"/>
        </a:p>
      </dgm:t>
    </dgm:pt>
    <dgm:pt modelId="{DACF4B90-3DBE-4ACD-991C-FD470C766D0D}" type="sibTrans" cxnId="{18B1B9B7-590B-403A-89E9-A509828AEFFC}">
      <dgm:prSet/>
      <dgm:spPr/>
      <dgm:t>
        <a:bodyPr/>
        <a:lstStyle/>
        <a:p>
          <a:endParaRPr lang="en-IN"/>
        </a:p>
      </dgm:t>
    </dgm:pt>
    <dgm:pt modelId="{1605537D-B3D7-45BF-B266-F8A2B911DFC9}">
      <dgm:prSet phldrT="[Text]" custT="1"/>
      <dgm:spPr/>
      <dgm:t>
        <a:bodyPr/>
        <a:lstStyle/>
        <a:p>
          <a:r>
            <a:rPr lang="en-US" sz="1800" dirty="0"/>
            <a:t>Stamp Duty on Export Documents</a:t>
          </a:r>
          <a:endParaRPr lang="en-IN" sz="1800" dirty="0"/>
        </a:p>
      </dgm:t>
    </dgm:pt>
    <dgm:pt modelId="{C9219EE5-51B1-4929-8524-84B36D4AE60B}" type="parTrans" cxnId="{0A9D1C22-6D7C-4366-B88C-CB5EEDC1D98E}">
      <dgm:prSet/>
      <dgm:spPr/>
      <dgm:t>
        <a:bodyPr/>
        <a:lstStyle/>
        <a:p>
          <a:endParaRPr lang="en-IN"/>
        </a:p>
      </dgm:t>
    </dgm:pt>
    <dgm:pt modelId="{C361F403-61FF-4CE8-B801-2CB674F82C13}" type="sibTrans" cxnId="{0A9D1C22-6D7C-4366-B88C-CB5EEDC1D98E}">
      <dgm:prSet/>
      <dgm:spPr/>
      <dgm:t>
        <a:bodyPr/>
        <a:lstStyle/>
        <a:p>
          <a:endParaRPr lang="en-IN"/>
        </a:p>
      </dgm:t>
    </dgm:pt>
    <dgm:pt modelId="{21DF3F90-ED19-4122-8538-48FE4E951824}">
      <dgm:prSet phldrT="[Text]" custT="1"/>
      <dgm:spPr/>
      <dgm:t>
        <a:bodyPr/>
        <a:lstStyle/>
        <a:p>
          <a:r>
            <a:rPr lang="en-US" sz="1800" dirty="0"/>
            <a:t>Blocked ITC</a:t>
          </a:r>
          <a:endParaRPr lang="en-IN" sz="1800" dirty="0"/>
        </a:p>
      </dgm:t>
    </dgm:pt>
    <dgm:pt modelId="{E0CE728B-2817-4466-AD48-F46F15192C7F}" type="parTrans" cxnId="{A22053F5-9D23-4258-90F3-10437434635E}">
      <dgm:prSet/>
      <dgm:spPr/>
      <dgm:t>
        <a:bodyPr/>
        <a:lstStyle/>
        <a:p>
          <a:endParaRPr lang="en-IN"/>
        </a:p>
      </dgm:t>
    </dgm:pt>
    <dgm:pt modelId="{B79870B4-6ED7-4FE7-83E2-B1097CDDBD66}" type="sibTrans" cxnId="{A22053F5-9D23-4258-90F3-10437434635E}">
      <dgm:prSet/>
      <dgm:spPr/>
      <dgm:t>
        <a:bodyPr/>
        <a:lstStyle/>
        <a:p>
          <a:endParaRPr lang="en-IN"/>
        </a:p>
      </dgm:t>
    </dgm:pt>
    <dgm:pt modelId="{D32A28D3-6322-4A7C-9420-9A5972ED90A0}" type="pres">
      <dgm:prSet presAssocID="{107BAA23-FFC5-4083-BA1E-ED1252FEB689}" presName="compositeShape" presStyleCnt="0">
        <dgm:presLayoutVars>
          <dgm:chMax val="7"/>
          <dgm:dir/>
          <dgm:resizeHandles val="exact"/>
        </dgm:presLayoutVars>
      </dgm:prSet>
      <dgm:spPr/>
    </dgm:pt>
    <dgm:pt modelId="{44B6C343-5CA7-49B4-ABA8-FAD484B4A50F}" type="pres">
      <dgm:prSet presAssocID="{DA9953B0-C977-447D-96DC-41773FC39385}" presName="circ1" presStyleLbl="vennNode1" presStyleIdx="0" presStyleCnt="4"/>
      <dgm:spPr/>
    </dgm:pt>
    <dgm:pt modelId="{48AF027B-6658-444A-8C7B-A2F0B179A5CC}" type="pres">
      <dgm:prSet presAssocID="{DA9953B0-C977-447D-96DC-41773FC39385}" presName="circ1Tx" presStyleLbl="revTx" presStyleIdx="0" presStyleCnt="0">
        <dgm:presLayoutVars>
          <dgm:chMax val="0"/>
          <dgm:chPref val="0"/>
          <dgm:bulletEnabled val="1"/>
        </dgm:presLayoutVars>
      </dgm:prSet>
      <dgm:spPr/>
    </dgm:pt>
    <dgm:pt modelId="{A410A690-3C7C-4D6D-B1A9-290F88487C5C}" type="pres">
      <dgm:prSet presAssocID="{81C04FC7-0476-4BC2-A822-B693FE1E3FAA}" presName="circ2" presStyleLbl="vennNode1" presStyleIdx="1" presStyleCnt="4" custScaleX="127115"/>
      <dgm:spPr/>
    </dgm:pt>
    <dgm:pt modelId="{3AD243E9-B9CF-4F05-8500-F90EA1B37455}" type="pres">
      <dgm:prSet presAssocID="{81C04FC7-0476-4BC2-A822-B693FE1E3FAA}" presName="circ2Tx" presStyleLbl="revTx" presStyleIdx="0" presStyleCnt="0">
        <dgm:presLayoutVars>
          <dgm:chMax val="0"/>
          <dgm:chPref val="0"/>
          <dgm:bulletEnabled val="1"/>
        </dgm:presLayoutVars>
      </dgm:prSet>
      <dgm:spPr/>
    </dgm:pt>
    <dgm:pt modelId="{85A87E34-10C7-4B5F-830C-CD91460C8B24}" type="pres">
      <dgm:prSet presAssocID="{1605537D-B3D7-45BF-B266-F8A2B911DFC9}" presName="circ3" presStyleLbl="vennNode1" presStyleIdx="2" presStyleCnt="4"/>
      <dgm:spPr/>
    </dgm:pt>
    <dgm:pt modelId="{D12C8C89-B8B8-4B81-9DC7-9DB6E6859FE7}" type="pres">
      <dgm:prSet presAssocID="{1605537D-B3D7-45BF-B266-F8A2B911DFC9}" presName="circ3Tx" presStyleLbl="revTx" presStyleIdx="0" presStyleCnt="0">
        <dgm:presLayoutVars>
          <dgm:chMax val="0"/>
          <dgm:chPref val="0"/>
          <dgm:bulletEnabled val="1"/>
        </dgm:presLayoutVars>
      </dgm:prSet>
      <dgm:spPr/>
    </dgm:pt>
    <dgm:pt modelId="{D77C5468-D585-4271-9C9A-B8B691FD1040}" type="pres">
      <dgm:prSet presAssocID="{21DF3F90-ED19-4122-8538-48FE4E951824}" presName="circ4" presStyleLbl="vennNode1" presStyleIdx="3" presStyleCnt="4"/>
      <dgm:spPr/>
    </dgm:pt>
    <dgm:pt modelId="{37093910-59B0-4B37-BAED-A9C5D8D7B159}" type="pres">
      <dgm:prSet presAssocID="{21DF3F90-ED19-4122-8538-48FE4E951824}" presName="circ4Tx" presStyleLbl="revTx" presStyleIdx="0" presStyleCnt="0">
        <dgm:presLayoutVars>
          <dgm:chMax val="0"/>
          <dgm:chPref val="0"/>
          <dgm:bulletEnabled val="1"/>
        </dgm:presLayoutVars>
      </dgm:prSet>
      <dgm:spPr/>
    </dgm:pt>
  </dgm:ptLst>
  <dgm:cxnLst>
    <dgm:cxn modelId="{9B794116-63B2-4A0D-992E-3C6CD79C6521}" type="presOf" srcId="{81C04FC7-0476-4BC2-A822-B693FE1E3FAA}" destId="{A410A690-3C7C-4D6D-B1A9-290F88487C5C}" srcOrd="1" destOrd="0" presId="urn:microsoft.com/office/officeart/2005/8/layout/venn1"/>
    <dgm:cxn modelId="{0A9D1C22-6D7C-4366-B88C-CB5EEDC1D98E}" srcId="{107BAA23-FFC5-4083-BA1E-ED1252FEB689}" destId="{1605537D-B3D7-45BF-B266-F8A2B911DFC9}" srcOrd="2" destOrd="0" parTransId="{C9219EE5-51B1-4929-8524-84B36D4AE60B}" sibTransId="{C361F403-61FF-4CE8-B801-2CB674F82C13}"/>
    <dgm:cxn modelId="{AA3A855E-A976-4A2D-BC82-2B3B2ABA57C8}" srcId="{107BAA23-FFC5-4083-BA1E-ED1252FEB689}" destId="{DA9953B0-C977-447D-96DC-41773FC39385}" srcOrd="0" destOrd="0" parTransId="{EF452FAA-6E36-4BF7-90D6-3B6DEB7CE125}" sibTransId="{8AD88AED-784B-4121-A059-0FFBF4DC1AB7}"/>
    <dgm:cxn modelId="{F36E556D-B473-4E0A-82B3-E07143F25DB8}" type="presOf" srcId="{21DF3F90-ED19-4122-8538-48FE4E951824}" destId="{37093910-59B0-4B37-BAED-A9C5D8D7B159}" srcOrd="0" destOrd="0" presId="urn:microsoft.com/office/officeart/2005/8/layout/venn1"/>
    <dgm:cxn modelId="{4066FE92-DB6E-4043-9DF2-C56549BCC792}" type="presOf" srcId="{DA9953B0-C977-447D-96DC-41773FC39385}" destId="{44B6C343-5CA7-49B4-ABA8-FAD484B4A50F}" srcOrd="1" destOrd="0" presId="urn:microsoft.com/office/officeart/2005/8/layout/venn1"/>
    <dgm:cxn modelId="{BCFDA4AD-C667-416C-9214-F9711888895F}" type="presOf" srcId="{81C04FC7-0476-4BC2-A822-B693FE1E3FAA}" destId="{3AD243E9-B9CF-4F05-8500-F90EA1B37455}" srcOrd="0" destOrd="0" presId="urn:microsoft.com/office/officeart/2005/8/layout/venn1"/>
    <dgm:cxn modelId="{18B1B9B7-590B-403A-89E9-A509828AEFFC}" srcId="{107BAA23-FFC5-4083-BA1E-ED1252FEB689}" destId="{81C04FC7-0476-4BC2-A822-B693FE1E3FAA}" srcOrd="1" destOrd="0" parTransId="{645C4322-FEEF-4870-9394-FF54939A88E8}" sibTransId="{DACF4B90-3DBE-4ACD-991C-FD470C766D0D}"/>
    <dgm:cxn modelId="{145CB6BE-A2C9-4142-AFA7-DF2CA10FE125}" type="presOf" srcId="{107BAA23-FFC5-4083-BA1E-ED1252FEB689}" destId="{D32A28D3-6322-4A7C-9420-9A5972ED90A0}" srcOrd="0" destOrd="0" presId="urn:microsoft.com/office/officeart/2005/8/layout/venn1"/>
    <dgm:cxn modelId="{AAB2B2CD-6F37-4BB8-9107-D2391C13A6D5}" type="presOf" srcId="{DA9953B0-C977-447D-96DC-41773FC39385}" destId="{48AF027B-6658-444A-8C7B-A2F0B179A5CC}" srcOrd="0" destOrd="0" presId="urn:microsoft.com/office/officeart/2005/8/layout/venn1"/>
    <dgm:cxn modelId="{7F7C38D3-AD13-4779-BA71-5D4B6F3DA3A0}" type="presOf" srcId="{1605537D-B3D7-45BF-B266-F8A2B911DFC9}" destId="{D12C8C89-B8B8-4B81-9DC7-9DB6E6859FE7}" srcOrd="0" destOrd="0" presId="urn:microsoft.com/office/officeart/2005/8/layout/venn1"/>
    <dgm:cxn modelId="{8C2B60E0-A5AB-4774-B61E-148A4AB87899}" type="presOf" srcId="{1605537D-B3D7-45BF-B266-F8A2B911DFC9}" destId="{85A87E34-10C7-4B5F-830C-CD91460C8B24}" srcOrd="1" destOrd="0" presId="urn:microsoft.com/office/officeart/2005/8/layout/venn1"/>
    <dgm:cxn modelId="{A22053F5-9D23-4258-90F3-10437434635E}" srcId="{107BAA23-FFC5-4083-BA1E-ED1252FEB689}" destId="{21DF3F90-ED19-4122-8538-48FE4E951824}" srcOrd="3" destOrd="0" parTransId="{E0CE728B-2817-4466-AD48-F46F15192C7F}" sibTransId="{B79870B4-6ED7-4FE7-83E2-B1097CDDBD66}"/>
    <dgm:cxn modelId="{B359D3FA-B515-4552-8F6E-85A43E7687C4}" type="presOf" srcId="{21DF3F90-ED19-4122-8538-48FE4E951824}" destId="{D77C5468-D585-4271-9C9A-B8B691FD1040}" srcOrd="1" destOrd="0" presId="urn:microsoft.com/office/officeart/2005/8/layout/venn1"/>
    <dgm:cxn modelId="{8E1B7BBB-CCF7-457D-BAC9-6D03750C68EC}" type="presParOf" srcId="{D32A28D3-6322-4A7C-9420-9A5972ED90A0}" destId="{44B6C343-5CA7-49B4-ABA8-FAD484B4A50F}" srcOrd="0" destOrd="0" presId="urn:microsoft.com/office/officeart/2005/8/layout/venn1"/>
    <dgm:cxn modelId="{2CD03C64-4DAE-4B21-9E24-7D42189283A3}" type="presParOf" srcId="{D32A28D3-6322-4A7C-9420-9A5972ED90A0}" destId="{48AF027B-6658-444A-8C7B-A2F0B179A5CC}" srcOrd="1" destOrd="0" presId="urn:microsoft.com/office/officeart/2005/8/layout/venn1"/>
    <dgm:cxn modelId="{161D6FB6-07FA-4A2F-943E-4E12ACD350CC}" type="presParOf" srcId="{D32A28D3-6322-4A7C-9420-9A5972ED90A0}" destId="{A410A690-3C7C-4D6D-B1A9-290F88487C5C}" srcOrd="2" destOrd="0" presId="urn:microsoft.com/office/officeart/2005/8/layout/venn1"/>
    <dgm:cxn modelId="{809220E4-F142-415C-A84A-31A3481B43D7}" type="presParOf" srcId="{D32A28D3-6322-4A7C-9420-9A5972ED90A0}" destId="{3AD243E9-B9CF-4F05-8500-F90EA1B37455}" srcOrd="3" destOrd="0" presId="urn:microsoft.com/office/officeart/2005/8/layout/venn1"/>
    <dgm:cxn modelId="{572AC18B-A6EE-4727-8B4C-F47E0019FA23}" type="presParOf" srcId="{D32A28D3-6322-4A7C-9420-9A5972ED90A0}" destId="{85A87E34-10C7-4B5F-830C-CD91460C8B24}" srcOrd="4" destOrd="0" presId="urn:microsoft.com/office/officeart/2005/8/layout/venn1"/>
    <dgm:cxn modelId="{7E188867-B2BC-4977-A577-890BC679A7C4}" type="presParOf" srcId="{D32A28D3-6322-4A7C-9420-9A5972ED90A0}" destId="{D12C8C89-B8B8-4B81-9DC7-9DB6E6859FE7}" srcOrd="5" destOrd="0" presId="urn:microsoft.com/office/officeart/2005/8/layout/venn1"/>
    <dgm:cxn modelId="{0C033D75-447A-48AF-A21E-983E711E1443}" type="presParOf" srcId="{D32A28D3-6322-4A7C-9420-9A5972ED90A0}" destId="{D77C5468-D585-4271-9C9A-B8B691FD1040}" srcOrd="6" destOrd="0" presId="urn:microsoft.com/office/officeart/2005/8/layout/venn1"/>
    <dgm:cxn modelId="{0C4905FD-2375-4CE6-AB16-1E99B3F9F35F}" type="presParOf" srcId="{D32A28D3-6322-4A7C-9420-9A5972ED90A0}" destId="{37093910-59B0-4B37-BAED-A9C5D8D7B159}" srcOrd="7" destOrd="0" presId="urn:microsoft.com/office/officeart/2005/8/layout/venn1"/>
  </dgm:cxnLst>
  <dgm:bg/>
  <dgm:whole/>
  <dgm:extLst>
    <a:ext uri="http://schemas.microsoft.com/office/drawing/2008/diagram">
      <dsp:dataModelExt xmlns:dsp="http://schemas.microsoft.com/office/drawing/2008/diagram" relId="rId1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B4CFA00-4D29-4149-BBE6-7D5446F7E230}"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IN"/>
        </a:p>
      </dgm:t>
    </dgm:pt>
    <dgm:pt modelId="{5E3D0E73-779B-4848-A05A-3CD88D845959}">
      <dgm:prSet phldrT="[Text]" custT="1"/>
      <dgm:spPr/>
      <dgm:t>
        <a:bodyPr/>
        <a:lstStyle/>
        <a:p>
          <a:pPr>
            <a:lnSpc>
              <a:spcPts val="2750"/>
            </a:lnSpc>
            <a:spcBef>
              <a:spcPts val="0"/>
            </a:spcBef>
            <a:spcAft>
              <a:spcPts val="0"/>
            </a:spcAft>
          </a:pPr>
          <a:r>
            <a:rPr lang="en-US" sz="1800" b="1" dirty="0"/>
            <a:t>IEC For Service Exporters:</a:t>
          </a:r>
          <a:endParaRPr lang="en-IN" sz="1800" b="1" dirty="0"/>
        </a:p>
      </dgm:t>
    </dgm:pt>
    <dgm:pt modelId="{B92A73C0-64DE-43F3-9486-AAF5CAFD1E5D}" type="parTrans" cxnId="{2749B492-2200-4FC3-B596-E55C91B30A56}">
      <dgm:prSet/>
      <dgm:spPr/>
      <dgm:t>
        <a:bodyPr/>
        <a:lstStyle/>
        <a:p>
          <a:pPr>
            <a:lnSpc>
              <a:spcPts val="2750"/>
            </a:lnSpc>
            <a:spcBef>
              <a:spcPts val="0"/>
            </a:spcBef>
            <a:spcAft>
              <a:spcPts val="0"/>
            </a:spcAft>
          </a:pPr>
          <a:endParaRPr lang="en-IN"/>
        </a:p>
      </dgm:t>
    </dgm:pt>
    <dgm:pt modelId="{DB25841C-4E68-44B3-9277-EEC02AFA9DC0}" type="sibTrans" cxnId="{2749B492-2200-4FC3-B596-E55C91B30A56}">
      <dgm:prSet/>
      <dgm:spPr/>
      <dgm:t>
        <a:bodyPr/>
        <a:lstStyle/>
        <a:p>
          <a:pPr>
            <a:lnSpc>
              <a:spcPts val="2750"/>
            </a:lnSpc>
            <a:spcBef>
              <a:spcPts val="0"/>
            </a:spcBef>
            <a:spcAft>
              <a:spcPts val="0"/>
            </a:spcAft>
          </a:pPr>
          <a:endParaRPr lang="en-IN"/>
        </a:p>
      </dgm:t>
    </dgm:pt>
    <dgm:pt modelId="{E8E557CF-1CE4-4362-8564-026292910B7C}">
      <dgm:prSet phldrT="[Text]" custT="1"/>
      <dgm:spPr/>
      <dgm:t>
        <a:bodyPr/>
        <a:lstStyle/>
        <a:p>
          <a:pPr>
            <a:lnSpc>
              <a:spcPts val="2750"/>
            </a:lnSpc>
            <a:spcBef>
              <a:spcPts val="0"/>
            </a:spcBef>
            <a:spcAft>
              <a:spcPts val="0"/>
            </a:spcAft>
          </a:pPr>
          <a:r>
            <a:rPr lang="en-US" sz="1800" dirty="0"/>
            <a:t>For Export of Services or Technology, IEC to be obtained on the date of rendering of Services</a:t>
          </a:r>
          <a:endParaRPr lang="en-IN" sz="1800" dirty="0"/>
        </a:p>
      </dgm:t>
    </dgm:pt>
    <dgm:pt modelId="{459D8805-C8F2-49CB-8721-51CEC0BD1BAA}" type="parTrans" cxnId="{3EEB7150-5B72-43D4-8FCA-ACFCD2B2ECF2}">
      <dgm:prSet/>
      <dgm:spPr/>
      <dgm:t>
        <a:bodyPr/>
        <a:lstStyle/>
        <a:p>
          <a:pPr>
            <a:lnSpc>
              <a:spcPts val="2750"/>
            </a:lnSpc>
            <a:spcBef>
              <a:spcPts val="0"/>
            </a:spcBef>
            <a:spcAft>
              <a:spcPts val="0"/>
            </a:spcAft>
          </a:pPr>
          <a:endParaRPr lang="en-IN"/>
        </a:p>
      </dgm:t>
    </dgm:pt>
    <dgm:pt modelId="{62C54A4C-139B-4A5E-888F-16FB220D1BA5}" type="sibTrans" cxnId="{3EEB7150-5B72-43D4-8FCA-ACFCD2B2ECF2}">
      <dgm:prSet/>
      <dgm:spPr/>
      <dgm:t>
        <a:bodyPr/>
        <a:lstStyle/>
        <a:p>
          <a:pPr>
            <a:lnSpc>
              <a:spcPts val="2750"/>
            </a:lnSpc>
            <a:spcBef>
              <a:spcPts val="0"/>
            </a:spcBef>
            <a:spcAft>
              <a:spcPts val="0"/>
            </a:spcAft>
          </a:pPr>
          <a:endParaRPr lang="en-IN"/>
        </a:p>
      </dgm:t>
    </dgm:pt>
    <dgm:pt modelId="{67C47FDA-E6E6-44A7-A074-52FA063B04CD}">
      <dgm:prSet phldrT="[Text]" custT="1"/>
      <dgm:spPr/>
      <dgm:t>
        <a:bodyPr/>
        <a:lstStyle/>
        <a:p>
          <a:pPr>
            <a:lnSpc>
              <a:spcPts val="2750"/>
            </a:lnSpc>
            <a:spcBef>
              <a:spcPts val="0"/>
            </a:spcBef>
            <a:spcAft>
              <a:spcPts val="0"/>
            </a:spcAft>
          </a:pPr>
          <a:r>
            <a:rPr lang="en-US" sz="1800" dirty="0"/>
            <a:t>Clearance of Restricted Category Goods:</a:t>
          </a:r>
          <a:endParaRPr lang="en-IN" sz="1800" dirty="0"/>
        </a:p>
      </dgm:t>
    </dgm:pt>
    <dgm:pt modelId="{DE384D9D-C048-47F3-8A89-63F84FC1D1A3}" type="parTrans" cxnId="{78586DE4-E46C-4C39-9F04-C4389DF1E9F2}">
      <dgm:prSet/>
      <dgm:spPr/>
      <dgm:t>
        <a:bodyPr/>
        <a:lstStyle/>
        <a:p>
          <a:pPr>
            <a:lnSpc>
              <a:spcPts val="2750"/>
            </a:lnSpc>
            <a:spcBef>
              <a:spcPts val="0"/>
            </a:spcBef>
            <a:spcAft>
              <a:spcPts val="0"/>
            </a:spcAft>
          </a:pPr>
          <a:endParaRPr lang="en-IN"/>
        </a:p>
      </dgm:t>
    </dgm:pt>
    <dgm:pt modelId="{8BECFD1E-F288-41E6-BBAC-EF3000654C4F}" type="sibTrans" cxnId="{78586DE4-E46C-4C39-9F04-C4389DF1E9F2}">
      <dgm:prSet/>
      <dgm:spPr/>
      <dgm:t>
        <a:bodyPr/>
        <a:lstStyle/>
        <a:p>
          <a:pPr>
            <a:lnSpc>
              <a:spcPts val="2750"/>
            </a:lnSpc>
            <a:spcBef>
              <a:spcPts val="0"/>
            </a:spcBef>
            <a:spcAft>
              <a:spcPts val="0"/>
            </a:spcAft>
          </a:pPr>
          <a:endParaRPr lang="en-IN"/>
        </a:p>
      </dgm:t>
    </dgm:pt>
    <dgm:pt modelId="{E6E05F5A-6A98-4A2D-9F21-EFDB926568BE}">
      <dgm:prSet phldrT="[Text]" custT="1"/>
      <dgm:spPr/>
      <dgm:t>
        <a:bodyPr/>
        <a:lstStyle/>
        <a:p>
          <a:pPr>
            <a:lnSpc>
              <a:spcPts val="2750"/>
            </a:lnSpc>
            <a:spcBef>
              <a:spcPts val="0"/>
            </a:spcBef>
            <a:spcAft>
              <a:spcPts val="0"/>
            </a:spcAft>
          </a:pPr>
          <a:r>
            <a:rPr lang="en-US" sz="1800" dirty="0"/>
            <a:t>Can be cleared on the basis of License issued subsequently when first warehoused;</a:t>
          </a:r>
          <a:endParaRPr lang="en-IN" sz="1800" dirty="0"/>
        </a:p>
      </dgm:t>
    </dgm:pt>
    <dgm:pt modelId="{DD5BD23C-29C4-4BF6-9830-E873047AD250}" type="parTrans" cxnId="{85DAC695-E8FB-48CA-A142-020E34AEBACC}">
      <dgm:prSet/>
      <dgm:spPr/>
      <dgm:t>
        <a:bodyPr/>
        <a:lstStyle/>
        <a:p>
          <a:pPr>
            <a:lnSpc>
              <a:spcPts val="2750"/>
            </a:lnSpc>
            <a:spcBef>
              <a:spcPts val="0"/>
            </a:spcBef>
            <a:spcAft>
              <a:spcPts val="0"/>
            </a:spcAft>
          </a:pPr>
          <a:endParaRPr lang="en-IN"/>
        </a:p>
      </dgm:t>
    </dgm:pt>
    <dgm:pt modelId="{C5AA548D-79EC-4103-8F65-1CCCEFB263B0}" type="sibTrans" cxnId="{85DAC695-E8FB-48CA-A142-020E34AEBACC}">
      <dgm:prSet/>
      <dgm:spPr/>
      <dgm:t>
        <a:bodyPr/>
        <a:lstStyle/>
        <a:p>
          <a:pPr>
            <a:lnSpc>
              <a:spcPts val="2750"/>
            </a:lnSpc>
            <a:spcBef>
              <a:spcPts val="0"/>
            </a:spcBef>
            <a:spcAft>
              <a:spcPts val="0"/>
            </a:spcAft>
          </a:pPr>
          <a:endParaRPr lang="en-IN"/>
        </a:p>
      </dgm:t>
    </dgm:pt>
    <dgm:pt modelId="{A29CB303-5F84-4189-B008-386304283782}">
      <dgm:prSet phldrT="[Text]" custT="1"/>
      <dgm:spPr/>
      <dgm:t>
        <a:bodyPr/>
        <a:lstStyle/>
        <a:p>
          <a:pPr>
            <a:lnSpc>
              <a:spcPts val="2750"/>
            </a:lnSpc>
            <a:spcBef>
              <a:spcPts val="0"/>
            </a:spcBef>
            <a:spcAft>
              <a:spcPts val="0"/>
            </a:spcAft>
          </a:pPr>
          <a:r>
            <a:rPr lang="en-US" sz="1800" dirty="0"/>
            <a:t>Earlier, the same we required only at the time of availing FTP benefits</a:t>
          </a:r>
          <a:endParaRPr lang="en-IN" sz="1800" dirty="0"/>
        </a:p>
      </dgm:t>
    </dgm:pt>
    <dgm:pt modelId="{87950D6A-5226-40B5-BE41-B6845D78D93E}" type="parTrans" cxnId="{F43F4011-1B19-4630-9567-10B3D78E85E7}">
      <dgm:prSet/>
      <dgm:spPr/>
      <dgm:t>
        <a:bodyPr/>
        <a:lstStyle/>
        <a:p>
          <a:pPr>
            <a:lnSpc>
              <a:spcPts val="2750"/>
            </a:lnSpc>
            <a:spcBef>
              <a:spcPts val="0"/>
            </a:spcBef>
            <a:spcAft>
              <a:spcPts val="0"/>
            </a:spcAft>
          </a:pPr>
          <a:endParaRPr lang="en-IN"/>
        </a:p>
      </dgm:t>
    </dgm:pt>
    <dgm:pt modelId="{379198A0-35D0-4925-8140-A66EE191C321}" type="sibTrans" cxnId="{F43F4011-1B19-4630-9567-10B3D78E85E7}">
      <dgm:prSet/>
      <dgm:spPr/>
      <dgm:t>
        <a:bodyPr/>
        <a:lstStyle/>
        <a:p>
          <a:pPr>
            <a:lnSpc>
              <a:spcPts val="2750"/>
            </a:lnSpc>
            <a:spcBef>
              <a:spcPts val="0"/>
            </a:spcBef>
            <a:spcAft>
              <a:spcPts val="0"/>
            </a:spcAft>
          </a:pPr>
          <a:endParaRPr lang="en-IN"/>
        </a:p>
      </dgm:t>
    </dgm:pt>
    <dgm:pt modelId="{11A2D661-E1B6-4F9F-8B62-1E6234AF69CD}">
      <dgm:prSet phldrT="[Text]" custT="1"/>
      <dgm:spPr/>
      <dgm:t>
        <a:bodyPr/>
        <a:lstStyle/>
        <a:p>
          <a:pPr>
            <a:lnSpc>
              <a:spcPts val="2750"/>
            </a:lnSpc>
            <a:spcBef>
              <a:spcPts val="0"/>
            </a:spcBef>
            <a:spcAft>
              <a:spcPts val="0"/>
            </a:spcAft>
          </a:pPr>
          <a:r>
            <a:rPr lang="en-US" sz="1800" dirty="0"/>
            <a:t>Earlier, no such provision for post issuance of authorization</a:t>
          </a:r>
          <a:endParaRPr lang="en-IN" sz="1800" dirty="0"/>
        </a:p>
      </dgm:t>
    </dgm:pt>
    <dgm:pt modelId="{03F71C60-866E-49EF-B5ED-B8B925796B93}" type="parTrans" cxnId="{C9FEA1A5-6F93-4121-B05C-E4F4004B877D}">
      <dgm:prSet/>
      <dgm:spPr/>
      <dgm:t>
        <a:bodyPr/>
        <a:lstStyle/>
        <a:p>
          <a:pPr>
            <a:lnSpc>
              <a:spcPts val="2750"/>
            </a:lnSpc>
            <a:spcBef>
              <a:spcPts val="0"/>
            </a:spcBef>
            <a:spcAft>
              <a:spcPts val="0"/>
            </a:spcAft>
          </a:pPr>
          <a:endParaRPr lang="en-IN"/>
        </a:p>
      </dgm:t>
    </dgm:pt>
    <dgm:pt modelId="{BED9E824-8DB4-4774-A8DC-C182D416315C}" type="sibTrans" cxnId="{C9FEA1A5-6F93-4121-B05C-E4F4004B877D}">
      <dgm:prSet/>
      <dgm:spPr/>
      <dgm:t>
        <a:bodyPr/>
        <a:lstStyle/>
        <a:p>
          <a:pPr>
            <a:lnSpc>
              <a:spcPts val="2750"/>
            </a:lnSpc>
            <a:spcBef>
              <a:spcPts val="0"/>
            </a:spcBef>
            <a:spcAft>
              <a:spcPts val="0"/>
            </a:spcAft>
          </a:pPr>
          <a:endParaRPr lang="en-IN"/>
        </a:p>
      </dgm:t>
    </dgm:pt>
    <dgm:pt modelId="{85246753-1CB9-46A6-9AD0-D579DA251872}">
      <dgm:prSet phldrT="[Text]" custT="1"/>
      <dgm:spPr/>
      <dgm:t>
        <a:bodyPr/>
        <a:lstStyle/>
        <a:p>
          <a:pPr>
            <a:lnSpc>
              <a:spcPts val="2750"/>
            </a:lnSpc>
            <a:spcBef>
              <a:spcPts val="0"/>
            </a:spcBef>
            <a:spcAft>
              <a:spcPts val="0"/>
            </a:spcAft>
          </a:pPr>
          <a:r>
            <a:rPr lang="en-US" sz="1800" dirty="0"/>
            <a:t>Import of Samples from Restricted Category Goods:</a:t>
          </a:r>
          <a:endParaRPr lang="en-IN" sz="1800" dirty="0"/>
        </a:p>
      </dgm:t>
    </dgm:pt>
    <dgm:pt modelId="{8F78FCFA-8D94-4121-82F2-71A55BD68798}" type="parTrans" cxnId="{29723296-BAA5-4F70-AED5-B9301687BF1D}">
      <dgm:prSet/>
      <dgm:spPr/>
      <dgm:t>
        <a:bodyPr/>
        <a:lstStyle/>
        <a:p>
          <a:pPr>
            <a:lnSpc>
              <a:spcPts val="2750"/>
            </a:lnSpc>
            <a:spcBef>
              <a:spcPts val="0"/>
            </a:spcBef>
            <a:spcAft>
              <a:spcPts val="0"/>
            </a:spcAft>
          </a:pPr>
          <a:endParaRPr lang="en-IN"/>
        </a:p>
      </dgm:t>
    </dgm:pt>
    <dgm:pt modelId="{91E2E175-C3D4-4AE0-976D-C4799F53EF64}" type="sibTrans" cxnId="{29723296-BAA5-4F70-AED5-B9301687BF1D}">
      <dgm:prSet/>
      <dgm:spPr/>
      <dgm:t>
        <a:bodyPr/>
        <a:lstStyle/>
        <a:p>
          <a:pPr>
            <a:lnSpc>
              <a:spcPts val="2750"/>
            </a:lnSpc>
            <a:spcBef>
              <a:spcPts val="0"/>
            </a:spcBef>
            <a:spcAft>
              <a:spcPts val="0"/>
            </a:spcAft>
          </a:pPr>
          <a:endParaRPr lang="en-IN"/>
        </a:p>
      </dgm:t>
    </dgm:pt>
    <dgm:pt modelId="{1551B1B0-4A80-4860-B089-4373FF83412A}">
      <dgm:prSet phldrT="[Text]" custT="1"/>
      <dgm:spPr/>
      <dgm:t>
        <a:bodyPr/>
        <a:lstStyle/>
        <a:p>
          <a:pPr>
            <a:lnSpc>
              <a:spcPts val="2750"/>
            </a:lnSpc>
            <a:spcBef>
              <a:spcPts val="0"/>
            </a:spcBef>
            <a:spcAft>
              <a:spcPts val="0"/>
            </a:spcAft>
          </a:pPr>
          <a:r>
            <a:rPr lang="en-US" sz="1800" dirty="0"/>
            <a:t>No </a:t>
          </a:r>
          <a:r>
            <a:rPr lang="en-US" sz="1800" dirty="0" err="1"/>
            <a:t>Authorisation</a:t>
          </a:r>
          <a:r>
            <a:rPr lang="en-US" sz="1800" dirty="0"/>
            <a:t> for import of bona fide trade samples except, defense / security items, seeds, bees and new drugs;</a:t>
          </a:r>
          <a:endParaRPr lang="en-IN" sz="1800" dirty="0"/>
        </a:p>
      </dgm:t>
    </dgm:pt>
    <dgm:pt modelId="{31D1A841-1B57-4D56-9178-FBF1FAB2866D}" type="parTrans" cxnId="{DD0B504F-9448-4827-AC5D-672201D302DB}">
      <dgm:prSet/>
      <dgm:spPr/>
      <dgm:t>
        <a:bodyPr/>
        <a:lstStyle/>
        <a:p>
          <a:pPr>
            <a:lnSpc>
              <a:spcPts val="2750"/>
            </a:lnSpc>
            <a:spcBef>
              <a:spcPts val="0"/>
            </a:spcBef>
            <a:spcAft>
              <a:spcPts val="0"/>
            </a:spcAft>
          </a:pPr>
          <a:endParaRPr lang="en-IN"/>
        </a:p>
      </dgm:t>
    </dgm:pt>
    <dgm:pt modelId="{E84C651F-E5C7-48D8-9113-CBCD05EC7366}" type="sibTrans" cxnId="{DD0B504F-9448-4827-AC5D-672201D302DB}">
      <dgm:prSet/>
      <dgm:spPr/>
      <dgm:t>
        <a:bodyPr/>
        <a:lstStyle/>
        <a:p>
          <a:pPr>
            <a:lnSpc>
              <a:spcPts val="2750"/>
            </a:lnSpc>
            <a:spcBef>
              <a:spcPts val="0"/>
            </a:spcBef>
            <a:spcAft>
              <a:spcPts val="0"/>
            </a:spcAft>
          </a:pPr>
          <a:endParaRPr lang="en-IN"/>
        </a:p>
      </dgm:t>
    </dgm:pt>
    <dgm:pt modelId="{F74A49AB-B6C3-4720-B07D-AFBD7052E4F6}">
      <dgm:prSet phldrT="[Text]" custT="1"/>
      <dgm:spPr/>
      <dgm:t>
        <a:bodyPr/>
        <a:lstStyle/>
        <a:p>
          <a:pPr>
            <a:lnSpc>
              <a:spcPts val="2750"/>
            </a:lnSpc>
            <a:spcBef>
              <a:spcPts val="0"/>
            </a:spcBef>
            <a:spcAft>
              <a:spcPts val="0"/>
            </a:spcAft>
          </a:pPr>
          <a:r>
            <a:rPr lang="en-US" sz="1800" dirty="0"/>
            <a:t>Earlier, defense / security items were not categorically mentioned</a:t>
          </a:r>
          <a:endParaRPr lang="en-IN" sz="1800" dirty="0"/>
        </a:p>
      </dgm:t>
    </dgm:pt>
    <dgm:pt modelId="{3555ABC8-4963-44BB-ABF8-8ACBD9297324}" type="parTrans" cxnId="{BA9AFFBE-9BDD-430E-A9FA-D37FA740B16E}">
      <dgm:prSet/>
      <dgm:spPr/>
      <dgm:t>
        <a:bodyPr/>
        <a:lstStyle/>
        <a:p>
          <a:pPr>
            <a:lnSpc>
              <a:spcPts val="2750"/>
            </a:lnSpc>
            <a:spcBef>
              <a:spcPts val="0"/>
            </a:spcBef>
            <a:spcAft>
              <a:spcPts val="0"/>
            </a:spcAft>
          </a:pPr>
          <a:endParaRPr lang="en-IN"/>
        </a:p>
      </dgm:t>
    </dgm:pt>
    <dgm:pt modelId="{364595B5-A9A6-4D9D-ABB0-EB4A8AFEB129}" type="sibTrans" cxnId="{BA9AFFBE-9BDD-430E-A9FA-D37FA740B16E}">
      <dgm:prSet/>
      <dgm:spPr/>
      <dgm:t>
        <a:bodyPr/>
        <a:lstStyle/>
        <a:p>
          <a:pPr>
            <a:lnSpc>
              <a:spcPts val="2750"/>
            </a:lnSpc>
            <a:spcBef>
              <a:spcPts val="0"/>
            </a:spcBef>
            <a:spcAft>
              <a:spcPts val="0"/>
            </a:spcAft>
          </a:pPr>
          <a:endParaRPr lang="en-IN"/>
        </a:p>
      </dgm:t>
    </dgm:pt>
    <dgm:pt modelId="{CBCC0689-A672-4DE2-B4A9-783CC28DE02E}">
      <dgm:prSet phldrT="[Text]" custT="1"/>
      <dgm:spPr/>
      <dgm:t>
        <a:bodyPr/>
        <a:lstStyle/>
        <a:p>
          <a:pPr>
            <a:lnSpc>
              <a:spcPts val="2750"/>
            </a:lnSpc>
            <a:spcBef>
              <a:spcPts val="0"/>
            </a:spcBef>
            <a:spcAft>
              <a:spcPts val="0"/>
            </a:spcAft>
          </a:pPr>
          <a:r>
            <a:rPr lang="en-US" sz="1800" dirty="0"/>
            <a:t>Import of Second Hand Goods:</a:t>
          </a:r>
          <a:endParaRPr lang="en-IN" sz="1800" dirty="0"/>
        </a:p>
      </dgm:t>
    </dgm:pt>
    <dgm:pt modelId="{6173460F-05D9-445F-B41B-176AD02A0DB6}" type="parTrans" cxnId="{7B36200D-0BAC-42EE-85FB-FDB28B6555E8}">
      <dgm:prSet/>
      <dgm:spPr/>
      <dgm:t>
        <a:bodyPr/>
        <a:lstStyle/>
        <a:p>
          <a:pPr>
            <a:lnSpc>
              <a:spcPts val="2750"/>
            </a:lnSpc>
            <a:spcBef>
              <a:spcPts val="0"/>
            </a:spcBef>
            <a:spcAft>
              <a:spcPts val="0"/>
            </a:spcAft>
          </a:pPr>
          <a:endParaRPr lang="en-IN"/>
        </a:p>
      </dgm:t>
    </dgm:pt>
    <dgm:pt modelId="{E3032548-8420-4099-918E-E543906D5E56}" type="sibTrans" cxnId="{7B36200D-0BAC-42EE-85FB-FDB28B6555E8}">
      <dgm:prSet/>
      <dgm:spPr/>
      <dgm:t>
        <a:bodyPr/>
        <a:lstStyle/>
        <a:p>
          <a:pPr>
            <a:lnSpc>
              <a:spcPts val="2750"/>
            </a:lnSpc>
            <a:spcBef>
              <a:spcPts val="0"/>
            </a:spcBef>
            <a:spcAft>
              <a:spcPts val="0"/>
            </a:spcAft>
          </a:pPr>
          <a:endParaRPr lang="en-IN"/>
        </a:p>
      </dgm:t>
    </dgm:pt>
    <dgm:pt modelId="{792AF814-692E-4566-BB19-98A194E17604}">
      <dgm:prSet phldrT="[Text]" custT="1"/>
      <dgm:spPr/>
      <dgm:t>
        <a:bodyPr/>
        <a:lstStyle/>
        <a:p>
          <a:pPr>
            <a:lnSpc>
              <a:spcPts val="2750"/>
            </a:lnSpc>
            <a:spcBef>
              <a:spcPts val="0"/>
            </a:spcBef>
            <a:spcAft>
              <a:spcPts val="0"/>
            </a:spcAft>
          </a:pPr>
          <a:r>
            <a:rPr lang="en-US" sz="1800" dirty="0"/>
            <a:t>Refurbished / Re-conditioned spares of Capital Goods (having at least 80% residual life of original spares) specifically included on CE certificate</a:t>
          </a:r>
          <a:endParaRPr lang="en-IN" sz="1800" dirty="0"/>
        </a:p>
      </dgm:t>
    </dgm:pt>
    <dgm:pt modelId="{168BCADD-EC91-4AA3-B783-F2D09F6B1FB3}" type="parTrans" cxnId="{3E3531DC-FA40-4A53-B6D2-722877A967B2}">
      <dgm:prSet/>
      <dgm:spPr/>
      <dgm:t>
        <a:bodyPr/>
        <a:lstStyle/>
        <a:p>
          <a:pPr>
            <a:lnSpc>
              <a:spcPts val="2750"/>
            </a:lnSpc>
            <a:spcBef>
              <a:spcPts val="0"/>
            </a:spcBef>
            <a:spcAft>
              <a:spcPts val="0"/>
            </a:spcAft>
          </a:pPr>
          <a:endParaRPr lang="en-IN"/>
        </a:p>
      </dgm:t>
    </dgm:pt>
    <dgm:pt modelId="{FD71512C-AC42-4919-81D7-D7320261B070}" type="sibTrans" cxnId="{3E3531DC-FA40-4A53-B6D2-722877A967B2}">
      <dgm:prSet/>
      <dgm:spPr/>
      <dgm:t>
        <a:bodyPr/>
        <a:lstStyle/>
        <a:p>
          <a:pPr>
            <a:lnSpc>
              <a:spcPts val="2750"/>
            </a:lnSpc>
            <a:spcBef>
              <a:spcPts val="0"/>
            </a:spcBef>
            <a:spcAft>
              <a:spcPts val="0"/>
            </a:spcAft>
          </a:pPr>
          <a:endParaRPr lang="en-IN"/>
        </a:p>
      </dgm:t>
    </dgm:pt>
    <dgm:pt modelId="{1D1E0D71-5080-4F46-BEA5-F9ED5149E61F}" type="pres">
      <dgm:prSet presAssocID="{5B4CFA00-4D29-4149-BBE6-7D5446F7E230}" presName="linear" presStyleCnt="0">
        <dgm:presLayoutVars>
          <dgm:animLvl val="lvl"/>
          <dgm:resizeHandles val="exact"/>
        </dgm:presLayoutVars>
      </dgm:prSet>
      <dgm:spPr/>
    </dgm:pt>
    <dgm:pt modelId="{9AC1D79A-A971-4575-A6F1-B10D44F78594}" type="pres">
      <dgm:prSet presAssocID="{5E3D0E73-779B-4848-A05A-3CD88D845959}" presName="parentText" presStyleLbl="node1" presStyleIdx="0" presStyleCnt="4">
        <dgm:presLayoutVars>
          <dgm:chMax val="0"/>
          <dgm:bulletEnabled val="1"/>
        </dgm:presLayoutVars>
      </dgm:prSet>
      <dgm:spPr/>
    </dgm:pt>
    <dgm:pt modelId="{6D11CD30-BBAB-405C-A61B-FF14101FACF2}" type="pres">
      <dgm:prSet presAssocID="{5E3D0E73-779B-4848-A05A-3CD88D845959}" presName="childText" presStyleLbl="revTx" presStyleIdx="0" presStyleCnt="4">
        <dgm:presLayoutVars>
          <dgm:bulletEnabled val="1"/>
        </dgm:presLayoutVars>
      </dgm:prSet>
      <dgm:spPr/>
    </dgm:pt>
    <dgm:pt modelId="{41BC98BC-354A-40B4-A22A-C4FEEE0CF8F8}" type="pres">
      <dgm:prSet presAssocID="{67C47FDA-E6E6-44A7-A074-52FA063B04CD}" presName="parentText" presStyleLbl="node1" presStyleIdx="1" presStyleCnt="4" custLinFactNeighborY="12760">
        <dgm:presLayoutVars>
          <dgm:chMax val="0"/>
          <dgm:bulletEnabled val="1"/>
        </dgm:presLayoutVars>
      </dgm:prSet>
      <dgm:spPr/>
    </dgm:pt>
    <dgm:pt modelId="{7E343C8F-76A1-4EAB-B141-33EA2E932275}" type="pres">
      <dgm:prSet presAssocID="{67C47FDA-E6E6-44A7-A074-52FA063B04CD}" presName="childText" presStyleLbl="revTx" presStyleIdx="1" presStyleCnt="4">
        <dgm:presLayoutVars>
          <dgm:bulletEnabled val="1"/>
        </dgm:presLayoutVars>
      </dgm:prSet>
      <dgm:spPr/>
    </dgm:pt>
    <dgm:pt modelId="{7FBFC44F-1FD2-443D-9C83-88CB24980DC1}" type="pres">
      <dgm:prSet presAssocID="{85246753-1CB9-46A6-9AD0-D579DA251872}" presName="parentText" presStyleLbl="node1" presStyleIdx="2" presStyleCnt="4">
        <dgm:presLayoutVars>
          <dgm:chMax val="0"/>
          <dgm:bulletEnabled val="1"/>
        </dgm:presLayoutVars>
      </dgm:prSet>
      <dgm:spPr/>
    </dgm:pt>
    <dgm:pt modelId="{7DBDC30B-AF60-4AD1-9DF4-A88EA4EF3001}" type="pres">
      <dgm:prSet presAssocID="{85246753-1CB9-46A6-9AD0-D579DA251872}" presName="childText" presStyleLbl="revTx" presStyleIdx="2" presStyleCnt="4">
        <dgm:presLayoutVars>
          <dgm:bulletEnabled val="1"/>
        </dgm:presLayoutVars>
      </dgm:prSet>
      <dgm:spPr/>
    </dgm:pt>
    <dgm:pt modelId="{CF37D018-FBA2-4D2C-AEDC-EA3A44CD699D}" type="pres">
      <dgm:prSet presAssocID="{CBCC0689-A672-4DE2-B4A9-783CC28DE02E}" presName="parentText" presStyleLbl="node1" presStyleIdx="3" presStyleCnt="4">
        <dgm:presLayoutVars>
          <dgm:chMax val="0"/>
          <dgm:bulletEnabled val="1"/>
        </dgm:presLayoutVars>
      </dgm:prSet>
      <dgm:spPr/>
    </dgm:pt>
    <dgm:pt modelId="{C8353D82-34FF-4C1B-9C8B-52FB877660ED}" type="pres">
      <dgm:prSet presAssocID="{CBCC0689-A672-4DE2-B4A9-783CC28DE02E}" presName="childText" presStyleLbl="revTx" presStyleIdx="3" presStyleCnt="4">
        <dgm:presLayoutVars>
          <dgm:bulletEnabled val="1"/>
        </dgm:presLayoutVars>
      </dgm:prSet>
      <dgm:spPr/>
    </dgm:pt>
  </dgm:ptLst>
  <dgm:cxnLst>
    <dgm:cxn modelId="{7B36200D-0BAC-42EE-85FB-FDB28B6555E8}" srcId="{5B4CFA00-4D29-4149-BBE6-7D5446F7E230}" destId="{CBCC0689-A672-4DE2-B4A9-783CC28DE02E}" srcOrd="3" destOrd="0" parTransId="{6173460F-05D9-445F-B41B-176AD02A0DB6}" sibTransId="{E3032548-8420-4099-918E-E543906D5E56}"/>
    <dgm:cxn modelId="{F43F4011-1B19-4630-9567-10B3D78E85E7}" srcId="{5E3D0E73-779B-4848-A05A-3CD88D845959}" destId="{A29CB303-5F84-4189-B008-386304283782}" srcOrd="1" destOrd="0" parTransId="{87950D6A-5226-40B5-BE41-B6845D78D93E}" sibTransId="{379198A0-35D0-4925-8140-A66EE191C321}"/>
    <dgm:cxn modelId="{F8EF303B-3A4F-4676-B335-B9005DF09E3C}" type="presOf" srcId="{5B4CFA00-4D29-4149-BBE6-7D5446F7E230}" destId="{1D1E0D71-5080-4F46-BEA5-F9ED5149E61F}" srcOrd="0" destOrd="0" presId="urn:microsoft.com/office/officeart/2005/8/layout/vList2"/>
    <dgm:cxn modelId="{5891073D-A239-4077-A6C0-DC5C4A1D5B58}" type="presOf" srcId="{67C47FDA-E6E6-44A7-A074-52FA063B04CD}" destId="{41BC98BC-354A-40B4-A22A-C4FEEE0CF8F8}" srcOrd="0" destOrd="0" presId="urn:microsoft.com/office/officeart/2005/8/layout/vList2"/>
    <dgm:cxn modelId="{2054173D-EE37-451E-A549-A387498EF104}" type="presOf" srcId="{11A2D661-E1B6-4F9F-8B62-1E6234AF69CD}" destId="{7E343C8F-76A1-4EAB-B141-33EA2E932275}" srcOrd="0" destOrd="1" presId="urn:microsoft.com/office/officeart/2005/8/layout/vList2"/>
    <dgm:cxn modelId="{7689B960-A8C0-4DE2-A593-DBACCB282D27}" type="presOf" srcId="{E8E557CF-1CE4-4362-8564-026292910B7C}" destId="{6D11CD30-BBAB-405C-A61B-FF14101FACF2}" srcOrd="0" destOrd="0" presId="urn:microsoft.com/office/officeart/2005/8/layout/vList2"/>
    <dgm:cxn modelId="{78633342-BD4C-409B-9479-2FBC6EB638C0}" type="presOf" srcId="{792AF814-692E-4566-BB19-98A194E17604}" destId="{C8353D82-34FF-4C1B-9C8B-52FB877660ED}" srcOrd="0" destOrd="0" presId="urn:microsoft.com/office/officeart/2005/8/layout/vList2"/>
    <dgm:cxn modelId="{445D2C6A-6182-4AE3-8B7C-7C4B88ECF928}" type="presOf" srcId="{CBCC0689-A672-4DE2-B4A9-783CC28DE02E}" destId="{CF37D018-FBA2-4D2C-AEDC-EA3A44CD699D}" srcOrd="0" destOrd="0" presId="urn:microsoft.com/office/officeart/2005/8/layout/vList2"/>
    <dgm:cxn modelId="{DD0B504F-9448-4827-AC5D-672201D302DB}" srcId="{85246753-1CB9-46A6-9AD0-D579DA251872}" destId="{1551B1B0-4A80-4860-B089-4373FF83412A}" srcOrd="0" destOrd="0" parTransId="{31D1A841-1B57-4D56-9178-FBF1FAB2866D}" sibTransId="{E84C651F-E5C7-48D8-9113-CBCD05EC7366}"/>
    <dgm:cxn modelId="{3EEB7150-5B72-43D4-8FCA-ACFCD2B2ECF2}" srcId="{5E3D0E73-779B-4848-A05A-3CD88D845959}" destId="{E8E557CF-1CE4-4362-8564-026292910B7C}" srcOrd="0" destOrd="0" parTransId="{459D8805-C8F2-49CB-8721-51CEC0BD1BAA}" sibTransId="{62C54A4C-139B-4A5E-888F-16FB220D1BA5}"/>
    <dgm:cxn modelId="{0754EB57-5412-4568-9529-DDB1781DA12A}" type="presOf" srcId="{85246753-1CB9-46A6-9AD0-D579DA251872}" destId="{7FBFC44F-1FD2-443D-9C83-88CB24980DC1}" srcOrd="0" destOrd="0" presId="urn:microsoft.com/office/officeart/2005/8/layout/vList2"/>
    <dgm:cxn modelId="{6400BD79-5D85-4A1A-8672-5B4107F41108}" type="presOf" srcId="{5E3D0E73-779B-4848-A05A-3CD88D845959}" destId="{9AC1D79A-A971-4575-A6F1-B10D44F78594}" srcOrd="0" destOrd="0" presId="urn:microsoft.com/office/officeart/2005/8/layout/vList2"/>
    <dgm:cxn modelId="{2749B492-2200-4FC3-B596-E55C91B30A56}" srcId="{5B4CFA00-4D29-4149-BBE6-7D5446F7E230}" destId="{5E3D0E73-779B-4848-A05A-3CD88D845959}" srcOrd="0" destOrd="0" parTransId="{B92A73C0-64DE-43F3-9486-AAF5CAFD1E5D}" sibTransId="{DB25841C-4E68-44B3-9277-EEC02AFA9DC0}"/>
    <dgm:cxn modelId="{85DAC695-E8FB-48CA-A142-020E34AEBACC}" srcId="{67C47FDA-E6E6-44A7-A074-52FA063B04CD}" destId="{E6E05F5A-6A98-4A2D-9F21-EFDB926568BE}" srcOrd="0" destOrd="0" parTransId="{DD5BD23C-29C4-4BF6-9830-E873047AD250}" sibTransId="{C5AA548D-79EC-4103-8F65-1CCCEFB263B0}"/>
    <dgm:cxn modelId="{29723296-BAA5-4F70-AED5-B9301687BF1D}" srcId="{5B4CFA00-4D29-4149-BBE6-7D5446F7E230}" destId="{85246753-1CB9-46A6-9AD0-D579DA251872}" srcOrd="2" destOrd="0" parTransId="{8F78FCFA-8D94-4121-82F2-71A55BD68798}" sibTransId="{91E2E175-C3D4-4AE0-976D-C4799F53EF64}"/>
    <dgm:cxn modelId="{F91FBA9A-3BBD-4870-A34D-ADFC8EC7EEA3}" type="presOf" srcId="{E6E05F5A-6A98-4A2D-9F21-EFDB926568BE}" destId="{7E343C8F-76A1-4EAB-B141-33EA2E932275}" srcOrd="0" destOrd="0" presId="urn:microsoft.com/office/officeart/2005/8/layout/vList2"/>
    <dgm:cxn modelId="{1D71CDA2-BA7F-4EE7-985A-8F25C05A3A55}" type="presOf" srcId="{A29CB303-5F84-4189-B008-386304283782}" destId="{6D11CD30-BBAB-405C-A61B-FF14101FACF2}" srcOrd="0" destOrd="1" presId="urn:microsoft.com/office/officeart/2005/8/layout/vList2"/>
    <dgm:cxn modelId="{C9FEA1A5-6F93-4121-B05C-E4F4004B877D}" srcId="{67C47FDA-E6E6-44A7-A074-52FA063B04CD}" destId="{11A2D661-E1B6-4F9F-8B62-1E6234AF69CD}" srcOrd="1" destOrd="0" parTransId="{03F71C60-866E-49EF-B5ED-B8B925796B93}" sibTransId="{BED9E824-8DB4-4774-A8DC-C182D416315C}"/>
    <dgm:cxn modelId="{BA9AFFBE-9BDD-430E-A9FA-D37FA740B16E}" srcId="{85246753-1CB9-46A6-9AD0-D579DA251872}" destId="{F74A49AB-B6C3-4720-B07D-AFBD7052E4F6}" srcOrd="1" destOrd="0" parTransId="{3555ABC8-4963-44BB-ABF8-8ACBD9297324}" sibTransId="{364595B5-A9A6-4D9D-ABB0-EB4A8AFEB129}"/>
    <dgm:cxn modelId="{3E3531DC-FA40-4A53-B6D2-722877A967B2}" srcId="{CBCC0689-A672-4DE2-B4A9-783CC28DE02E}" destId="{792AF814-692E-4566-BB19-98A194E17604}" srcOrd="0" destOrd="0" parTransId="{168BCADD-EC91-4AA3-B783-F2D09F6B1FB3}" sibTransId="{FD71512C-AC42-4919-81D7-D7320261B070}"/>
    <dgm:cxn modelId="{89F19ADD-DCE6-4DCA-A45B-FCB8B9DF729F}" type="presOf" srcId="{F74A49AB-B6C3-4720-B07D-AFBD7052E4F6}" destId="{7DBDC30B-AF60-4AD1-9DF4-A88EA4EF3001}" srcOrd="0" destOrd="1" presId="urn:microsoft.com/office/officeart/2005/8/layout/vList2"/>
    <dgm:cxn modelId="{78586DE4-E46C-4C39-9F04-C4389DF1E9F2}" srcId="{5B4CFA00-4D29-4149-BBE6-7D5446F7E230}" destId="{67C47FDA-E6E6-44A7-A074-52FA063B04CD}" srcOrd="1" destOrd="0" parTransId="{DE384D9D-C048-47F3-8A89-63F84FC1D1A3}" sibTransId="{8BECFD1E-F288-41E6-BBAC-EF3000654C4F}"/>
    <dgm:cxn modelId="{6329DDF3-A21A-48D9-A625-C130A1B09EE4}" type="presOf" srcId="{1551B1B0-4A80-4860-B089-4373FF83412A}" destId="{7DBDC30B-AF60-4AD1-9DF4-A88EA4EF3001}" srcOrd="0" destOrd="0" presId="urn:microsoft.com/office/officeart/2005/8/layout/vList2"/>
    <dgm:cxn modelId="{069B42FB-4FEE-4374-963F-CFA89BEBD73F}" type="presParOf" srcId="{1D1E0D71-5080-4F46-BEA5-F9ED5149E61F}" destId="{9AC1D79A-A971-4575-A6F1-B10D44F78594}" srcOrd="0" destOrd="0" presId="urn:microsoft.com/office/officeart/2005/8/layout/vList2"/>
    <dgm:cxn modelId="{50DFB16F-8FF1-4F74-93AA-E29B4E2CB82C}" type="presParOf" srcId="{1D1E0D71-5080-4F46-BEA5-F9ED5149E61F}" destId="{6D11CD30-BBAB-405C-A61B-FF14101FACF2}" srcOrd="1" destOrd="0" presId="urn:microsoft.com/office/officeart/2005/8/layout/vList2"/>
    <dgm:cxn modelId="{8F1797A6-FDB2-4CE1-9E11-FBF311FE6206}" type="presParOf" srcId="{1D1E0D71-5080-4F46-BEA5-F9ED5149E61F}" destId="{41BC98BC-354A-40B4-A22A-C4FEEE0CF8F8}" srcOrd="2" destOrd="0" presId="urn:microsoft.com/office/officeart/2005/8/layout/vList2"/>
    <dgm:cxn modelId="{CE918240-F40A-47C2-934F-273558584956}" type="presParOf" srcId="{1D1E0D71-5080-4F46-BEA5-F9ED5149E61F}" destId="{7E343C8F-76A1-4EAB-B141-33EA2E932275}" srcOrd="3" destOrd="0" presId="urn:microsoft.com/office/officeart/2005/8/layout/vList2"/>
    <dgm:cxn modelId="{EEF5EC21-284E-4ECE-BF43-EAE22956AD7E}" type="presParOf" srcId="{1D1E0D71-5080-4F46-BEA5-F9ED5149E61F}" destId="{7FBFC44F-1FD2-443D-9C83-88CB24980DC1}" srcOrd="4" destOrd="0" presId="urn:microsoft.com/office/officeart/2005/8/layout/vList2"/>
    <dgm:cxn modelId="{001D84AF-E56F-4856-A506-DB769BB3DEA3}" type="presParOf" srcId="{1D1E0D71-5080-4F46-BEA5-F9ED5149E61F}" destId="{7DBDC30B-AF60-4AD1-9DF4-A88EA4EF3001}" srcOrd="5" destOrd="0" presId="urn:microsoft.com/office/officeart/2005/8/layout/vList2"/>
    <dgm:cxn modelId="{F89C1C6C-F485-44E2-9446-C160DBCDE090}" type="presParOf" srcId="{1D1E0D71-5080-4F46-BEA5-F9ED5149E61F}" destId="{CF37D018-FBA2-4D2C-AEDC-EA3A44CD699D}" srcOrd="6" destOrd="0" presId="urn:microsoft.com/office/officeart/2005/8/layout/vList2"/>
    <dgm:cxn modelId="{AAF63942-96D7-4A44-A820-2FB1405F0E11}" type="presParOf" srcId="{1D1E0D71-5080-4F46-BEA5-F9ED5149E61F}" destId="{C8353D82-34FF-4C1B-9C8B-52FB877660ED}" srcOrd="7" destOrd="0" presId="urn:microsoft.com/office/officeart/2005/8/layout/vList2"/>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B4CFA00-4D29-4149-BBE6-7D5446F7E230}"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IN"/>
        </a:p>
      </dgm:t>
    </dgm:pt>
    <dgm:pt modelId="{6403ED6A-DAAE-496A-B957-53B555468628}">
      <dgm:prSet phldrT="[Text]" custT="1"/>
      <dgm:spPr/>
      <dgm:t>
        <a:bodyPr/>
        <a:lstStyle/>
        <a:p>
          <a:pPr>
            <a:lnSpc>
              <a:spcPts val="2750"/>
            </a:lnSpc>
          </a:pPr>
          <a:r>
            <a:rPr lang="en-US" sz="1800" b="1" dirty="0"/>
            <a:t>Merchanting Trade:</a:t>
          </a:r>
          <a:endParaRPr lang="en-IN" sz="1800" b="1" dirty="0"/>
        </a:p>
      </dgm:t>
    </dgm:pt>
    <dgm:pt modelId="{B8CDA577-E653-4FDE-86C6-F493A286FEF2}" type="parTrans" cxnId="{7D5844D8-BEFE-4F6F-93D0-13A6E3D4CB13}">
      <dgm:prSet/>
      <dgm:spPr/>
      <dgm:t>
        <a:bodyPr/>
        <a:lstStyle/>
        <a:p>
          <a:endParaRPr lang="en-IN"/>
        </a:p>
      </dgm:t>
    </dgm:pt>
    <dgm:pt modelId="{151251C9-FE8B-49CC-99F1-6C30B29C6727}" type="sibTrans" cxnId="{7D5844D8-BEFE-4F6F-93D0-13A6E3D4CB13}">
      <dgm:prSet/>
      <dgm:spPr/>
      <dgm:t>
        <a:bodyPr/>
        <a:lstStyle/>
        <a:p>
          <a:endParaRPr lang="en-IN"/>
        </a:p>
      </dgm:t>
    </dgm:pt>
    <dgm:pt modelId="{9A2E64BF-26B0-4BAD-9F24-1C87EB0FECDD}">
      <dgm:prSet phldrT="[Text]" custT="1"/>
      <dgm:spPr/>
      <dgm:t>
        <a:bodyPr/>
        <a:lstStyle/>
        <a:p>
          <a:pPr>
            <a:lnSpc>
              <a:spcPts val="2750"/>
            </a:lnSpc>
          </a:pPr>
          <a:r>
            <a:rPr lang="en-US" sz="1800" dirty="0"/>
            <a:t>Enabling provisions inserted except of CITES and SCOMET goods on fulfillment of RBI guidelines and/or conditions</a:t>
          </a:r>
          <a:endParaRPr lang="en-IN" sz="1800" dirty="0"/>
        </a:p>
      </dgm:t>
    </dgm:pt>
    <dgm:pt modelId="{0EAD60FD-0D12-4141-B364-840348856FAD}" type="parTrans" cxnId="{F43CA1A8-3346-4D23-82BC-49835CABD1AF}">
      <dgm:prSet/>
      <dgm:spPr/>
      <dgm:t>
        <a:bodyPr/>
        <a:lstStyle/>
        <a:p>
          <a:endParaRPr lang="en-IN"/>
        </a:p>
      </dgm:t>
    </dgm:pt>
    <dgm:pt modelId="{F62E0F84-8F07-41FC-BDB7-8D2FBCE0F728}" type="sibTrans" cxnId="{F43CA1A8-3346-4D23-82BC-49835CABD1AF}">
      <dgm:prSet/>
      <dgm:spPr/>
      <dgm:t>
        <a:bodyPr/>
        <a:lstStyle/>
        <a:p>
          <a:endParaRPr lang="en-IN"/>
        </a:p>
      </dgm:t>
    </dgm:pt>
    <dgm:pt modelId="{D8348D37-0ABE-46DA-BA21-715F842CDF11}">
      <dgm:prSet phldrT="[Text]" custT="1"/>
      <dgm:spPr/>
      <dgm:t>
        <a:bodyPr/>
        <a:lstStyle/>
        <a:p>
          <a:pPr>
            <a:lnSpc>
              <a:spcPts val="2750"/>
            </a:lnSpc>
          </a:pPr>
          <a:r>
            <a:rPr lang="en-US" sz="1800" b="1" dirty="0"/>
            <a:t>Updating of IEC</a:t>
          </a:r>
          <a:endParaRPr lang="en-IN" sz="1800" b="1" dirty="0"/>
        </a:p>
      </dgm:t>
    </dgm:pt>
    <dgm:pt modelId="{3AF676B8-33A7-44A9-A800-D49F983F0115}" type="parTrans" cxnId="{0AE03322-E61F-4CFD-83DF-A131875E469A}">
      <dgm:prSet/>
      <dgm:spPr/>
      <dgm:t>
        <a:bodyPr/>
        <a:lstStyle/>
        <a:p>
          <a:endParaRPr lang="en-IN"/>
        </a:p>
      </dgm:t>
    </dgm:pt>
    <dgm:pt modelId="{57BFA12F-A9B5-4B7F-B95B-E6FD4CCEA73A}" type="sibTrans" cxnId="{0AE03322-E61F-4CFD-83DF-A131875E469A}">
      <dgm:prSet/>
      <dgm:spPr/>
      <dgm:t>
        <a:bodyPr/>
        <a:lstStyle/>
        <a:p>
          <a:endParaRPr lang="en-IN"/>
        </a:p>
      </dgm:t>
    </dgm:pt>
    <dgm:pt modelId="{7B0E4BAE-7164-4B15-B0D1-1A38C5A11B35}">
      <dgm:prSet phldrT="[Text]" custT="1"/>
      <dgm:spPr/>
      <dgm:t>
        <a:bodyPr/>
        <a:lstStyle/>
        <a:p>
          <a:pPr>
            <a:lnSpc>
              <a:spcPts val="2750"/>
            </a:lnSpc>
          </a:pPr>
          <a:r>
            <a:rPr lang="en-US" sz="1800" dirty="0"/>
            <a:t>In case of change in details, IEC to be updated within 30 days of effecting change;</a:t>
          </a:r>
          <a:endParaRPr lang="en-IN" sz="1800" dirty="0"/>
        </a:p>
      </dgm:t>
    </dgm:pt>
    <dgm:pt modelId="{CCBB5060-B18D-4B64-8489-A63FF923B5B3}" type="parTrans" cxnId="{94C69F4A-69C9-4FDC-B0B6-6BB020677FB6}">
      <dgm:prSet/>
      <dgm:spPr/>
      <dgm:t>
        <a:bodyPr/>
        <a:lstStyle/>
        <a:p>
          <a:endParaRPr lang="en-IN"/>
        </a:p>
      </dgm:t>
    </dgm:pt>
    <dgm:pt modelId="{DA652B3A-35C3-48CC-92D3-647EBBE77AEB}" type="sibTrans" cxnId="{94C69F4A-69C9-4FDC-B0B6-6BB020677FB6}">
      <dgm:prSet/>
      <dgm:spPr/>
      <dgm:t>
        <a:bodyPr/>
        <a:lstStyle/>
        <a:p>
          <a:endParaRPr lang="en-IN"/>
        </a:p>
      </dgm:t>
    </dgm:pt>
    <dgm:pt modelId="{8E2750A6-0B7B-496F-8EC7-2B8845E46BF3}">
      <dgm:prSet phldrT="[Text]" custT="1"/>
      <dgm:spPr/>
      <dgm:t>
        <a:bodyPr/>
        <a:lstStyle/>
        <a:p>
          <a:pPr>
            <a:lnSpc>
              <a:spcPts val="2750"/>
            </a:lnSpc>
          </a:pPr>
          <a:r>
            <a:rPr lang="en-US" sz="1800" b="1" dirty="0"/>
            <a:t>Validity Period of Authorization</a:t>
          </a:r>
          <a:endParaRPr lang="en-IN" sz="1800" b="1" dirty="0"/>
        </a:p>
      </dgm:t>
    </dgm:pt>
    <dgm:pt modelId="{0C48D5DA-2719-4F80-B9D9-79C0168E716B}" type="parTrans" cxnId="{FB580F81-D585-4A37-8A10-5C351A3D3798}">
      <dgm:prSet/>
      <dgm:spPr/>
      <dgm:t>
        <a:bodyPr/>
        <a:lstStyle/>
        <a:p>
          <a:endParaRPr lang="en-IN"/>
        </a:p>
      </dgm:t>
    </dgm:pt>
    <dgm:pt modelId="{CF5C7AFA-A714-4B11-8851-D50758A4C370}" type="sibTrans" cxnId="{FB580F81-D585-4A37-8A10-5C351A3D3798}">
      <dgm:prSet/>
      <dgm:spPr/>
      <dgm:t>
        <a:bodyPr/>
        <a:lstStyle/>
        <a:p>
          <a:endParaRPr lang="en-IN"/>
        </a:p>
      </dgm:t>
    </dgm:pt>
    <dgm:pt modelId="{B2F544E4-2FEF-4B00-915E-62A30FFA3294}">
      <dgm:prSet phldrT="[Text]" custT="1"/>
      <dgm:spPr/>
      <dgm:t>
        <a:bodyPr/>
        <a:lstStyle/>
        <a:p>
          <a:pPr>
            <a:lnSpc>
              <a:spcPts val="2750"/>
            </a:lnSpc>
          </a:pPr>
          <a:r>
            <a:rPr lang="en-US" sz="1800" dirty="0"/>
            <a:t>EPCG Authorization : Extended to 24 months from 18 months</a:t>
          </a:r>
          <a:endParaRPr lang="en-IN" sz="1800" dirty="0"/>
        </a:p>
      </dgm:t>
    </dgm:pt>
    <dgm:pt modelId="{402E69F9-FD85-4BA9-BD5F-3B17488D6A4A}" type="parTrans" cxnId="{64B969BE-6B34-4B8E-AB97-0C8649196095}">
      <dgm:prSet/>
      <dgm:spPr/>
      <dgm:t>
        <a:bodyPr/>
        <a:lstStyle/>
        <a:p>
          <a:endParaRPr lang="en-IN"/>
        </a:p>
      </dgm:t>
    </dgm:pt>
    <dgm:pt modelId="{201FC19E-8861-429E-A4E3-FBC0491E7B39}" type="sibTrans" cxnId="{64B969BE-6B34-4B8E-AB97-0C8649196095}">
      <dgm:prSet/>
      <dgm:spPr/>
      <dgm:t>
        <a:bodyPr/>
        <a:lstStyle/>
        <a:p>
          <a:endParaRPr lang="en-IN"/>
        </a:p>
      </dgm:t>
    </dgm:pt>
    <dgm:pt modelId="{BB76FCFA-EE76-40AD-BE6D-222CD8FBE88D}">
      <dgm:prSet phldrT="[Text]" custT="1"/>
      <dgm:spPr/>
      <dgm:t>
        <a:bodyPr/>
        <a:lstStyle/>
        <a:p>
          <a:pPr>
            <a:lnSpc>
              <a:spcPts val="2750"/>
            </a:lnSpc>
          </a:pPr>
          <a:r>
            <a:rPr lang="en-US" sz="1800" b="1" dirty="0"/>
            <a:t>Private Bonded Warehouse for Exports:</a:t>
          </a:r>
          <a:endParaRPr lang="en-IN" sz="1800" b="1" dirty="0"/>
        </a:p>
      </dgm:t>
    </dgm:pt>
    <dgm:pt modelId="{9D03C390-3EEF-4A12-B93E-0BA5AA899E89}" type="parTrans" cxnId="{9AF71071-ADD2-449F-9F52-0A5B6F794816}">
      <dgm:prSet/>
      <dgm:spPr/>
      <dgm:t>
        <a:bodyPr/>
        <a:lstStyle/>
        <a:p>
          <a:endParaRPr lang="en-IN"/>
        </a:p>
      </dgm:t>
    </dgm:pt>
    <dgm:pt modelId="{972B6A29-0E93-4896-A51E-21DA5A0438DD}" type="sibTrans" cxnId="{9AF71071-ADD2-449F-9F52-0A5B6F794816}">
      <dgm:prSet/>
      <dgm:spPr/>
      <dgm:t>
        <a:bodyPr/>
        <a:lstStyle/>
        <a:p>
          <a:endParaRPr lang="en-IN"/>
        </a:p>
      </dgm:t>
    </dgm:pt>
    <dgm:pt modelId="{3E717857-AE2A-440C-A8D4-6AEBA85CFEC1}">
      <dgm:prSet phldrT="[Text]" custT="1"/>
      <dgm:spPr/>
      <dgm:t>
        <a:bodyPr/>
        <a:lstStyle/>
        <a:p>
          <a:pPr>
            <a:lnSpc>
              <a:spcPts val="2750"/>
            </a:lnSpc>
          </a:pPr>
          <a:r>
            <a:rPr lang="en-US" sz="1800" dirty="0"/>
            <a:t>Paragraph giving benefit for domestic procurement is being removed;</a:t>
          </a:r>
          <a:endParaRPr lang="en-IN" sz="1800" dirty="0"/>
        </a:p>
      </dgm:t>
    </dgm:pt>
    <dgm:pt modelId="{3098AB1D-4730-4937-B114-3CDE997B1F33}" type="parTrans" cxnId="{FC27928A-50BF-4A89-A1F8-D51109BF5FDD}">
      <dgm:prSet/>
      <dgm:spPr/>
      <dgm:t>
        <a:bodyPr/>
        <a:lstStyle/>
        <a:p>
          <a:endParaRPr lang="en-IN"/>
        </a:p>
      </dgm:t>
    </dgm:pt>
    <dgm:pt modelId="{9257E5F7-D802-4BC6-85E0-27C1A4ACDC16}" type="sibTrans" cxnId="{FC27928A-50BF-4A89-A1F8-D51109BF5FDD}">
      <dgm:prSet/>
      <dgm:spPr/>
      <dgm:t>
        <a:bodyPr/>
        <a:lstStyle/>
        <a:p>
          <a:endParaRPr lang="en-IN"/>
        </a:p>
      </dgm:t>
    </dgm:pt>
    <dgm:pt modelId="{8FB7FA23-702F-4D3B-9B2D-9742A947CF59}">
      <dgm:prSet phldrT="[Text]" custT="1"/>
      <dgm:spPr/>
      <dgm:t>
        <a:bodyPr/>
        <a:lstStyle/>
        <a:p>
          <a:pPr>
            <a:lnSpc>
              <a:spcPts val="2750"/>
            </a:lnSpc>
          </a:pPr>
          <a:r>
            <a:rPr lang="en-US" sz="1800" dirty="0"/>
            <a:t>Free sale and commerce certificate:</a:t>
          </a:r>
          <a:endParaRPr lang="en-IN" sz="1800" dirty="0"/>
        </a:p>
      </dgm:t>
    </dgm:pt>
    <dgm:pt modelId="{EF54165F-DD15-4624-BC7C-5CD6542E0C7B}" type="parTrans" cxnId="{F4C7FECB-0AED-4C65-8418-BBB13CC1B0F2}">
      <dgm:prSet/>
      <dgm:spPr/>
      <dgm:t>
        <a:bodyPr/>
        <a:lstStyle/>
        <a:p>
          <a:endParaRPr lang="en-IN"/>
        </a:p>
      </dgm:t>
    </dgm:pt>
    <dgm:pt modelId="{77980C74-7011-4A31-86DF-AE58D995A235}" type="sibTrans" cxnId="{F4C7FECB-0AED-4C65-8418-BBB13CC1B0F2}">
      <dgm:prSet/>
      <dgm:spPr/>
      <dgm:t>
        <a:bodyPr/>
        <a:lstStyle/>
        <a:p>
          <a:endParaRPr lang="en-IN"/>
        </a:p>
      </dgm:t>
    </dgm:pt>
    <dgm:pt modelId="{6FD80C6B-EB0A-4E84-A8C1-0CD01E83C8EB}">
      <dgm:prSet phldrT="[Text]" custT="1"/>
      <dgm:spPr/>
      <dgm:t>
        <a:bodyPr/>
        <a:lstStyle/>
        <a:p>
          <a:pPr>
            <a:lnSpc>
              <a:spcPts val="2750"/>
            </a:lnSpc>
          </a:pPr>
          <a:r>
            <a:rPr lang="en-US" sz="1800" dirty="0"/>
            <a:t>Items under Drug and Cosmetics Act, 1940, application to be made to Central Drug Standards Control </a:t>
          </a:r>
          <a:r>
            <a:rPr lang="en-US" sz="1800" dirty="0" err="1"/>
            <a:t>Organisation</a:t>
          </a:r>
          <a:r>
            <a:rPr lang="en-US" sz="1800" dirty="0"/>
            <a:t>;</a:t>
          </a:r>
          <a:endParaRPr lang="en-IN" sz="1800" dirty="0"/>
        </a:p>
      </dgm:t>
    </dgm:pt>
    <dgm:pt modelId="{AE017A8E-4B67-4E47-926D-3042E48793AA}" type="parTrans" cxnId="{05183E14-1FED-47C1-AE3C-FD7E5D43CA27}">
      <dgm:prSet/>
      <dgm:spPr/>
      <dgm:t>
        <a:bodyPr/>
        <a:lstStyle/>
        <a:p>
          <a:endParaRPr lang="en-IN"/>
        </a:p>
      </dgm:t>
    </dgm:pt>
    <dgm:pt modelId="{C25449C5-CA11-4496-B7A5-92D3499ED164}" type="sibTrans" cxnId="{05183E14-1FED-47C1-AE3C-FD7E5D43CA27}">
      <dgm:prSet/>
      <dgm:spPr/>
      <dgm:t>
        <a:bodyPr/>
        <a:lstStyle/>
        <a:p>
          <a:endParaRPr lang="en-IN"/>
        </a:p>
      </dgm:t>
    </dgm:pt>
    <dgm:pt modelId="{F8A7488B-18DD-4152-8936-D1221099D0B0}">
      <dgm:prSet phldrT="[Text]" custT="1"/>
      <dgm:spPr/>
      <dgm:t>
        <a:bodyPr/>
        <a:lstStyle/>
        <a:p>
          <a:pPr>
            <a:lnSpc>
              <a:spcPts val="2750"/>
            </a:lnSpc>
          </a:pPr>
          <a:r>
            <a:rPr lang="en-US" sz="1800" dirty="0"/>
            <a:t>Earlier, no authority was mentioned</a:t>
          </a:r>
          <a:endParaRPr lang="en-IN" sz="1800" dirty="0"/>
        </a:p>
      </dgm:t>
    </dgm:pt>
    <dgm:pt modelId="{D2EC28AE-6AB8-4A00-8306-A271E1AF4C7E}" type="parTrans" cxnId="{567A24CF-97CF-497E-9743-AB92925E115E}">
      <dgm:prSet/>
      <dgm:spPr/>
      <dgm:t>
        <a:bodyPr/>
        <a:lstStyle/>
        <a:p>
          <a:endParaRPr lang="en-IN"/>
        </a:p>
      </dgm:t>
    </dgm:pt>
    <dgm:pt modelId="{DFF0CA18-2A01-4512-9000-969F3D5E25C0}" type="sibTrans" cxnId="{567A24CF-97CF-497E-9743-AB92925E115E}">
      <dgm:prSet/>
      <dgm:spPr/>
      <dgm:t>
        <a:bodyPr/>
        <a:lstStyle/>
        <a:p>
          <a:endParaRPr lang="en-IN"/>
        </a:p>
      </dgm:t>
    </dgm:pt>
    <dgm:pt modelId="{1D1E0D71-5080-4F46-BEA5-F9ED5149E61F}" type="pres">
      <dgm:prSet presAssocID="{5B4CFA00-4D29-4149-BBE6-7D5446F7E230}" presName="linear" presStyleCnt="0">
        <dgm:presLayoutVars>
          <dgm:animLvl val="lvl"/>
          <dgm:resizeHandles val="exact"/>
        </dgm:presLayoutVars>
      </dgm:prSet>
      <dgm:spPr/>
    </dgm:pt>
    <dgm:pt modelId="{C7B81913-327C-473F-8DE8-ED897D54903A}" type="pres">
      <dgm:prSet presAssocID="{6403ED6A-DAAE-496A-B957-53B555468628}" presName="parentText" presStyleLbl="node1" presStyleIdx="0" presStyleCnt="5">
        <dgm:presLayoutVars>
          <dgm:chMax val="0"/>
          <dgm:bulletEnabled val="1"/>
        </dgm:presLayoutVars>
      </dgm:prSet>
      <dgm:spPr/>
    </dgm:pt>
    <dgm:pt modelId="{EBD606E3-17BD-4094-90B6-C519767DD487}" type="pres">
      <dgm:prSet presAssocID="{6403ED6A-DAAE-496A-B957-53B555468628}" presName="childText" presStyleLbl="revTx" presStyleIdx="0" presStyleCnt="5">
        <dgm:presLayoutVars>
          <dgm:bulletEnabled val="1"/>
        </dgm:presLayoutVars>
      </dgm:prSet>
      <dgm:spPr/>
    </dgm:pt>
    <dgm:pt modelId="{2A9F8490-A388-434D-BF69-2744AD090942}" type="pres">
      <dgm:prSet presAssocID="{D8348D37-0ABE-46DA-BA21-715F842CDF11}" presName="parentText" presStyleLbl="node1" presStyleIdx="1" presStyleCnt="5">
        <dgm:presLayoutVars>
          <dgm:chMax val="0"/>
          <dgm:bulletEnabled val="1"/>
        </dgm:presLayoutVars>
      </dgm:prSet>
      <dgm:spPr/>
    </dgm:pt>
    <dgm:pt modelId="{E4CF141B-0639-4712-BF45-FD7B0BA61931}" type="pres">
      <dgm:prSet presAssocID="{D8348D37-0ABE-46DA-BA21-715F842CDF11}" presName="childText" presStyleLbl="revTx" presStyleIdx="1" presStyleCnt="5">
        <dgm:presLayoutVars>
          <dgm:bulletEnabled val="1"/>
        </dgm:presLayoutVars>
      </dgm:prSet>
      <dgm:spPr/>
    </dgm:pt>
    <dgm:pt modelId="{E14E8D82-1C84-4491-8EAC-52DD46B0F17D}" type="pres">
      <dgm:prSet presAssocID="{8E2750A6-0B7B-496F-8EC7-2B8845E46BF3}" presName="parentText" presStyleLbl="node1" presStyleIdx="2" presStyleCnt="5">
        <dgm:presLayoutVars>
          <dgm:chMax val="0"/>
          <dgm:bulletEnabled val="1"/>
        </dgm:presLayoutVars>
      </dgm:prSet>
      <dgm:spPr/>
    </dgm:pt>
    <dgm:pt modelId="{A4229094-42C2-41D6-8461-CD57727F5F2C}" type="pres">
      <dgm:prSet presAssocID="{8E2750A6-0B7B-496F-8EC7-2B8845E46BF3}" presName="childText" presStyleLbl="revTx" presStyleIdx="2" presStyleCnt="5">
        <dgm:presLayoutVars>
          <dgm:bulletEnabled val="1"/>
        </dgm:presLayoutVars>
      </dgm:prSet>
      <dgm:spPr/>
    </dgm:pt>
    <dgm:pt modelId="{8B109FDB-6405-4AEB-97E4-45A8C6BC5C37}" type="pres">
      <dgm:prSet presAssocID="{BB76FCFA-EE76-40AD-BE6D-222CD8FBE88D}" presName="parentText" presStyleLbl="node1" presStyleIdx="3" presStyleCnt="5">
        <dgm:presLayoutVars>
          <dgm:chMax val="0"/>
          <dgm:bulletEnabled val="1"/>
        </dgm:presLayoutVars>
      </dgm:prSet>
      <dgm:spPr/>
    </dgm:pt>
    <dgm:pt modelId="{128893D6-C3F9-4099-88AE-923495B09181}" type="pres">
      <dgm:prSet presAssocID="{BB76FCFA-EE76-40AD-BE6D-222CD8FBE88D}" presName="childText" presStyleLbl="revTx" presStyleIdx="3" presStyleCnt="5">
        <dgm:presLayoutVars>
          <dgm:bulletEnabled val="1"/>
        </dgm:presLayoutVars>
      </dgm:prSet>
      <dgm:spPr/>
    </dgm:pt>
    <dgm:pt modelId="{D04EBD3D-E60E-4FDB-84F6-14C0C1CACB64}" type="pres">
      <dgm:prSet presAssocID="{8FB7FA23-702F-4D3B-9B2D-9742A947CF59}" presName="parentText" presStyleLbl="node1" presStyleIdx="4" presStyleCnt="5">
        <dgm:presLayoutVars>
          <dgm:chMax val="0"/>
          <dgm:bulletEnabled val="1"/>
        </dgm:presLayoutVars>
      </dgm:prSet>
      <dgm:spPr/>
    </dgm:pt>
    <dgm:pt modelId="{472AE857-08B7-4C90-B0F4-3DD11B9B91A9}" type="pres">
      <dgm:prSet presAssocID="{8FB7FA23-702F-4D3B-9B2D-9742A947CF59}" presName="childText" presStyleLbl="revTx" presStyleIdx="4" presStyleCnt="5">
        <dgm:presLayoutVars>
          <dgm:bulletEnabled val="1"/>
        </dgm:presLayoutVars>
      </dgm:prSet>
      <dgm:spPr/>
    </dgm:pt>
  </dgm:ptLst>
  <dgm:cxnLst>
    <dgm:cxn modelId="{05183E14-1FED-47C1-AE3C-FD7E5D43CA27}" srcId="{8FB7FA23-702F-4D3B-9B2D-9742A947CF59}" destId="{6FD80C6B-EB0A-4E84-A8C1-0CD01E83C8EB}" srcOrd="0" destOrd="0" parTransId="{AE017A8E-4B67-4E47-926D-3042E48793AA}" sibTransId="{C25449C5-CA11-4496-B7A5-92D3499ED164}"/>
    <dgm:cxn modelId="{A8154E15-94B9-46DC-A26B-912E3F79C516}" type="presOf" srcId="{8E2750A6-0B7B-496F-8EC7-2B8845E46BF3}" destId="{E14E8D82-1C84-4491-8EAC-52DD46B0F17D}" srcOrd="0" destOrd="0" presId="urn:microsoft.com/office/officeart/2005/8/layout/vList2"/>
    <dgm:cxn modelId="{0AE03322-E61F-4CFD-83DF-A131875E469A}" srcId="{5B4CFA00-4D29-4149-BBE6-7D5446F7E230}" destId="{D8348D37-0ABE-46DA-BA21-715F842CDF11}" srcOrd="1" destOrd="0" parTransId="{3AF676B8-33A7-44A9-A800-D49F983F0115}" sibTransId="{57BFA12F-A9B5-4B7F-B95B-E6FD4CCEA73A}"/>
    <dgm:cxn modelId="{92A2D728-0330-407E-8C27-3570E6710DAA}" type="presOf" srcId="{BB76FCFA-EE76-40AD-BE6D-222CD8FBE88D}" destId="{8B109FDB-6405-4AEB-97E4-45A8C6BC5C37}" srcOrd="0" destOrd="0" presId="urn:microsoft.com/office/officeart/2005/8/layout/vList2"/>
    <dgm:cxn modelId="{2EC0AE32-D01F-48C5-B231-916BEB5D620C}" type="presOf" srcId="{D8348D37-0ABE-46DA-BA21-715F842CDF11}" destId="{2A9F8490-A388-434D-BF69-2744AD090942}" srcOrd="0" destOrd="0" presId="urn:microsoft.com/office/officeart/2005/8/layout/vList2"/>
    <dgm:cxn modelId="{F8EF303B-3A4F-4676-B335-B9005DF09E3C}" type="presOf" srcId="{5B4CFA00-4D29-4149-BBE6-7D5446F7E230}" destId="{1D1E0D71-5080-4F46-BEA5-F9ED5149E61F}" srcOrd="0" destOrd="0" presId="urn:microsoft.com/office/officeart/2005/8/layout/vList2"/>
    <dgm:cxn modelId="{94C69F4A-69C9-4FDC-B0B6-6BB020677FB6}" srcId="{D8348D37-0ABE-46DA-BA21-715F842CDF11}" destId="{7B0E4BAE-7164-4B15-B0D1-1A38C5A11B35}" srcOrd="0" destOrd="0" parTransId="{CCBB5060-B18D-4B64-8489-A63FF923B5B3}" sibTransId="{DA652B3A-35C3-48CC-92D3-647EBBE77AEB}"/>
    <dgm:cxn modelId="{AB4C4B4B-2527-48B6-B1A7-75C6E1129F32}" type="presOf" srcId="{6FD80C6B-EB0A-4E84-A8C1-0CD01E83C8EB}" destId="{472AE857-08B7-4C90-B0F4-3DD11B9B91A9}" srcOrd="0" destOrd="0" presId="urn:microsoft.com/office/officeart/2005/8/layout/vList2"/>
    <dgm:cxn modelId="{40C8A36D-1E5D-453D-905F-67042ED795BA}" type="presOf" srcId="{7B0E4BAE-7164-4B15-B0D1-1A38C5A11B35}" destId="{E4CF141B-0639-4712-BF45-FD7B0BA61931}" srcOrd="0" destOrd="0" presId="urn:microsoft.com/office/officeart/2005/8/layout/vList2"/>
    <dgm:cxn modelId="{4ACC8C50-F609-41E3-A9B7-68D593CA1A2D}" type="presOf" srcId="{6403ED6A-DAAE-496A-B957-53B555468628}" destId="{C7B81913-327C-473F-8DE8-ED897D54903A}" srcOrd="0" destOrd="0" presId="urn:microsoft.com/office/officeart/2005/8/layout/vList2"/>
    <dgm:cxn modelId="{9AF71071-ADD2-449F-9F52-0A5B6F794816}" srcId="{5B4CFA00-4D29-4149-BBE6-7D5446F7E230}" destId="{BB76FCFA-EE76-40AD-BE6D-222CD8FBE88D}" srcOrd="3" destOrd="0" parTransId="{9D03C390-3EEF-4A12-B93E-0BA5AA899E89}" sibTransId="{972B6A29-0E93-4896-A51E-21DA5A0438DD}"/>
    <dgm:cxn modelId="{3A552572-CC59-4646-91AB-21198963DD94}" type="presOf" srcId="{F8A7488B-18DD-4152-8936-D1221099D0B0}" destId="{472AE857-08B7-4C90-B0F4-3DD11B9B91A9}" srcOrd="0" destOrd="1" presId="urn:microsoft.com/office/officeart/2005/8/layout/vList2"/>
    <dgm:cxn modelId="{FB580F81-D585-4A37-8A10-5C351A3D3798}" srcId="{5B4CFA00-4D29-4149-BBE6-7D5446F7E230}" destId="{8E2750A6-0B7B-496F-8EC7-2B8845E46BF3}" srcOrd="2" destOrd="0" parTransId="{0C48D5DA-2719-4F80-B9D9-79C0168E716B}" sibTransId="{CF5C7AFA-A714-4B11-8851-D50758A4C370}"/>
    <dgm:cxn modelId="{FC27928A-50BF-4A89-A1F8-D51109BF5FDD}" srcId="{BB76FCFA-EE76-40AD-BE6D-222CD8FBE88D}" destId="{3E717857-AE2A-440C-A8D4-6AEBA85CFEC1}" srcOrd="0" destOrd="0" parTransId="{3098AB1D-4730-4937-B114-3CDE997B1F33}" sibTransId="{9257E5F7-D802-4BC6-85E0-27C1A4ACDC16}"/>
    <dgm:cxn modelId="{F43CA1A8-3346-4D23-82BC-49835CABD1AF}" srcId="{6403ED6A-DAAE-496A-B957-53B555468628}" destId="{9A2E64BF-26B0-4BAD-9F24-1C87EB0FECDD}" srcOrd="0" destOrd="0" parTransId="{0EAD60FD-0D12-4141-B364-840348856FAD}" sibTransId="{F62E0F84-8F07-41FC-BDB7-8D2FBCE0F728}"/>
    <dgm:cxn modelId="{7691D3B0-4E0F-4AB0-BE9D-B64E2624E5F6}" type="presOf" srcId="{8FB7FA23-702F-4D3B-9B2D-9742A947CF59}" destId="{D04EBD3D-E60E-4FDB-84F6-14C0C1CACB64}" srcOrd="0" destOrd="0" presId="urn:microsoft.com/office/officeart/2005/8/layout/vList2"/>
    <dgm:cxn modelId="{54792EBC-6D28-4837-AAA5-2C4F1EC2AC7F}" type="presOf" srcId="{9A2E64BF-26B0-4BAD-9F24-1C87EB0FECDD}" destId="{EBD606E3-17BD-4094-90B6-C519767DD487}" srcOrd="0" destOrd="0" presId="urn:microsoft.com/office/officeart/2005/8/layout/vList2"/>
    <dgm:cxn modelId="{CD5332BC-6E56-4A59-AB09-3BC90E6D558E}" type="presOf" srcId="{3E717857-AE2A-440C-A8D4-6AEBA85CFEC1}" destId="{128893D6-C3F9-4099-88AE-923495B09181}" srcOrd="0" destOrd="0" presId="urn:microsoft.com/office/officeart/2005/8/layout/vList2"/>
    <dgm:cxn modelId="{64B969BE-6B34-4B8E-AB97-0C8649196095}" srcId="{8E2750A6-0B7B-496F-8EC7-2B8845E46BF3}" destId="{B2F544E4-2FEF-4B00-915E-62A30FFA3294}" srcOrd="0" destOrd="0" parTransId="{402E69F9-FD85-4BA9-BD5F-3B17488D6A4A}" sibTransId="{201FC19E-8861-429E-A4E3-FBC0491E7B39}"/>
    <dgm:cxn modelId="{F4C7FECB-0AED-4C65-8418-BBB13CC1B0F2}" srcId="{5B4CFA00-4D29-4149-BBE6-7D5446F7E230}" destId="{8FB7FA23-702F-4D3B-9B2D-9742A947CF59}" srcOrd="4" destOrd="0" parTransId="{EF54165F-DD15-4624-BC7C-5CD6542E0C7B}" sibTransId="{77980C74-7011-4A31-86DF-AE58D995A235}"/>
    <dgm:cxn modelId="{567A24CF-97CF-497E-9743-AB92925E115E}" srcId="{8FB7FA23-702F-4D3B-9B2D-9742A947CF59}" destId="{F8A7488B-18DD-4152-8936-D1221099D0B0}" srcOrd="1" destOrd="0" parTransId="{D2EC28AE-6AB8-4A00-8306-A271E1AF4C7E}" sibTransId="{DFF0CA18-2A01-4512-9000-969F3D5E25C0}"/>
    <dgm:cxn modelId="{7D5844D8-BEFE-4F6F-93D0-13A6E3D4CB13}" srcId="{5B4CFA00-4D29-4149-BBE6-7D5446F7E230}" destId="{6403ED6A-DAAE-496A-B957-53B555468628}" srcOrd="0" destOrd="0" parTransId="{B8CDA577-E653-4FDE-86C6-F493A286FEF2}" sibTransId="{151251C9-FE8B-49CC-99F1-6C30B29C6727}"/>
    <dgm:cxn modelId="{0B7965DA-49F9-4091-9DA2-3F636D2120B3}" type="presOf" srcId="{B2F544E4-2FEF-4B00-915E-62A30FFA3294}" destId="{A4229094-42C2-41D6-8461-CD57727F5F2C}" srcOrd="0" destOrd="0" presId="urn:microsoft.com/office/officeart/2005/8/layout/vList2"/>
    <dgm:cxn modelId="{EC257C1B-584B-4CC2-B76C-22660FE64AE1}" type="presParOf" srcId="{1D1E0D71-5080-4F46-BEA5-F9ED5149E61F}" destId="{C7B81913-327C-473F-8DE8-ED897D54903A}" srcOrd="0" destOrd="0" presId="urn:microsoft.com/office/officeart/2005/8/layout/vList2"/>
    <dgm:cxn modelId="{3E7451B7-5F2F-47F0-8420-20CE2AFB6738}" type="presParOf" srcId="{1D1E0D71-5080-4F46-BEA5-F9ED5149E61F}" destId="{EBD606E3-17BD-4094-90B6-C519767DD487}" srcOrd="1" destOrd="0" presId="urn:microsoft.com/office/officeart/2005/8/layout/vList2"/>
    <dgm:cxn modelId="{234B7102-4D3B-4A37-9DD4-6E75817CAC41}" type="presParOf" srcId="{1D1E0D71-5080-4F46-BEA5-F9ED5149E61F}" destId="{2A9F8490-A388-434D-BF69-2744AD090942}" srcOrd="2" destOrd="0" presId="urn:microsoft.com/office/officeart/2005/8/layout/vList2"/>
    <dgm:cxn modelId="{D4FD1107-2B36-452B-8C3C-F2CC37ABADD7}" type="presParOf" srcId="{1D1E0D71-5080-4F46-BEA5-F9ED5149E61F}" destId="{E4CF141B-0639-4712-BF45-FD7B0BA61931}" srcOrd="3" destOrd="0" presId="urn:microsoft.com/office/officeart/2005/8/layout/vList2"/>
    <dgm:cxn modelId="{8555A338-C75D-4DB0-9FAF-E83D187E6B7F}" type="presParOf" srcId="{1D1E0D71-5080-4F46-BEA5-F9ED5149E61F}" destId="{E14E8D82-1C84-4491-8EAC-52DD46B0F17D}" srcOrd="4" destOrd="0" presId="urn:microsoft.com/office/officeart/2005/8/layout/vList2"/>
    <dgm:cxn modelId="{1903FE96-E7DB-44E8-96AC-45D0924CD6B8}" type="presParOf" srcId="{1D1E0D71-5080-4F46-BEA5-F9ED5149E61F}" destId="{A4229094-42C2-41D6-8461-CD57727F5F2C}" srcOrd="5" destOrd="0" presId="urn:microsoft.com/office/officeart/2005/8/layout/vList2"/>
    <dgm:cxn modelId="{6EB920EE-3ABE-4B07-8D94-AE47E5F90CAF}" type="presParOf" srcId="{1D1E0D71-5080-4F46-BEA5-F9ED5149E61F}" destId="{8B109FDB-6405-4AEB-97E4-45A8C6BC5C37}" srcOrd="6" destOrd="0" presId="urn:microsoft.com/office/officeart/2005/8/layout/vList2"/>
    <dgm:cxn modelId="{D286C90F-9903-4785-93DF-67A874AB0E0B}" type="presParOf" srcId="{1D1E0D71-5080-4F46-BEA5-F9ED5149E61F}" destId="{128893D6-C3F9-4099-88AE-923495B09181}" srcOrd="7" destOrd="0" presId="urn:microsoft.com/office/officeart/2005/8/layout/vList2"/>
    <dgm:cxn modelId="{A5A81968-94EA-4C7D-A542-0C263A53D744}" type="presParOf" srcId="{1D1E0D71-5080-4F46-BEA5-F9ED5149E61F}" destId="{D04EBD3D-E60E-4FDB-84F6-14C0C1CACB64}" srcOrd="8" destOrd="0" presId="urn:microsoft.com/office/officeart/2005/8/layout/vList2"/>
    <dgm:cxn modelId="{F17B02E9-39F0-4A61-A69A-BC7B07EF9733}" type="presParOf" srcId="{1D1E0D71-5080-4F46-BEA5-F9ED5149E61F}" destId="{472AE857-08B7-4C90-B0F4-3DD11B9B91A9}" srcOrd="9" destOrd="0" presId="urn:microsoft.com/office/officeart/2005/8/layout/vList2"/>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B482B2D-62A7-4F5D-9189-9E444C993666}" type="doc">
      <dgm:prSet loTypeId="urn:microsoft.com/office/officeart/2005/8/layout/vList5" loCatId="list" qsTypeId="urn:microsoft.com/office/officeart/2005/8/quickstyle/simple1" qsCatId="simple" csTypeId="urn:microsoft.com/office/officeart/2005/8/colors/accent5_2" csCatId="accent5" phldr="1"/>
      <dgm:spPr/>
      <dgm:t>
        <a:bodyPr/>
        <a:lstStyle/>
        <a:p>
          <a:endParaRPr lang="en-IN"/>
        </a:p>
      </dgm:t>
    </dgm:pt>
    <dgm:pt modelId="{6F98BC6D-6964-423C-9F18-ABBB7F13F801}">
      <dgm:prSet phldrT="[Text]" custT="1"/>
      <dgm:spPr/>
      <dgm:t>
        <a:bodyPr/>
        <a:lstStyle/>
        <a:p>
          <a:pPr>
            <a:lnSpc>
              <a:spcPct val="150000"/>
            </a:lnSpc>
          </a:pPr>
          <a:r>
            <a:rPr lang="en-US" sz="2000" b="1" dirty="0"/>
            <a:t>Objective</a:t>
          </a:r>
          <a:endParaRPr lang="en-IN" sz="2000" b="1" dirty="0"/>
        </a:p>
      </dgm:t>
    </dgm:pt>
    <dgm:pt modelId="{DA7F63EE-F3FF-4EBE-9F87-ADDC85D0AC4E}" type="parTrans" cxnId="{F39F6508-6D30-4215-B342-837A14BE5BBD}">
      <dgm:prSet/>
      <dgm:spPr/>
      <dgm:t>
        <a:bodyPr/>
        <a:lstStyle/>
        <a:p>
          <a:pPr>
            <a:lnSpc>
              <a:spcPct val="150000"/>
            </a:lnSpc>
          </a:pPr>
          <a:endParaRPr lang="en-IN"/>
        </a:p>
      </dgm:t>
    </dgm:pt>
    <dgm:pt modelId="{929A651A-A670-4413-88BE-CCA5E0113C38}" type="sibTrans" cxnId="{F39F6508-6D30-4215-B342-837A14BE5BBD}">
      <dgm:prSet/>
      <dgm:spPr/>
      <dgm:t>
        <a:bodyPr/>
        <a:lstStyle/>
        <a:p>
          <a:pPr>
            <a:lnSpc>
              <a:spcPct val="150000"/>
            </a:lnSpc>
          </a:pPr>
          <a:endParaRPr lang="en-IN"/>
        </a:p>
      </dgm:t>
    </dgm:pt>
    <dgm:pt modelId="{9289AE34-AE6E-426C-9549-67538F5DBAE5}">
      <dgm:prSet phldrT="[Text]" custT="1"/>
      <dgm:spPr/>
      <dgm:t>
        <a:bodyPr/>
        <a:lstStyle/>
        <a:p>
          <a:pPr>
            <a:lnSpc>
              <a:spcPct val="150000"/>
            </a:lnSpc>
          </a:pPr>
          <a:r>
            <a:rPr lang="en-US" sz="1800" dirty="0"/>
            <a:t>To allow the duty free Import of inputs</a:t>
          </a:r>
          <a:endParaRPr lang="en-IN" sz="1800" dirty="0"/>
        </a:p>
      </dgm:t>
    </dgm:pt>
    <dgm:pt modelId="{849FC41A-F67A-410D-B9BD-406208F79A9D}" type="parTrans" cxnId="{D04511B0-825B-456E-AC8B-FA30F33E10DD}">
      <dgm:prSet/>
      <dgm:spPr/>
      <dgm:t>
        <a:bodyPr/>
        <a:lstStyle/>
        <a:p>
          <a:pPr>
            <a:lnSpc>
              <a:spcPct val="150000"/>
            </a:lnSpc>
          </a:pPr>
          <a:endParaRPr lang="en-IN"/>
        </a:p>
      </dgm:t>
    </dgm:pt>
    <dgm:pt modelId="{B35E2FDA-AE55-4B4D-902C-1F64D34525F4}" type="sibTrans" cxnId="{D04511B0-825B-456E-AC8B-FA30F33E10DD}">
      <dgm:prSet/>
      <dgm:spPr/>
      <dgm:t>
        <a:bodyPr/>
        <a:lstStyle/>
        <a:p>
          <a:pPr>
            <a:lnSpc>
              <a:spcPct val="150000"/>
            </a:lnSpc>
          </a:pPr>
          <a:endParaRPr lang="en-IN"/>
        </a:p>
      </dgm:t>
    </dgm:pt>
    <dgm:pt modelId="{912BF336-BD54-48BF-9E42-24D46A2FB214}">
      <dgm:prSet phldrT="[Text]" custT="1"/>
      <dgm:spPr/>
      <dgm:t>
        <a:bodyPr/>
        <a:lstStyle/>
        <a:p>
          <a:pPr>
            <a:lnSpc>
              <a:spcPct val="150000"/>
            </a:lnSpc>
          </a:pPr>
          <a:r>
            <a:rPr lang="en-US" sz="2000" b="1" dirty="0"/>
            <a:t>Coverage</a:t>
          </a:r>
          <a:endParaRPr lang="en-IN" sz="2000" b="1" dirty="0"/>
        </a:p>
      </dgm:t>
    </dgm:pt>
    <dgm:pt modelId="{6027A51F-984C-4670-92DB-900D53F954F4}" type="parTrans" cxnId="{29676A0F-E20A-45AB-AB3E-50E9F11FD7C5}">
      <dgm:prSet/>
      <dgm:spPr/>
      <dgm:t>
        <a:bodyPr/>
        <a:lstStyle/>
        <a:p>
          <a:pPr>
            <a:lnSpc>
              <a:spcPct val="150000"/>
            </a:lnSpc>
          </a:pPr>
          <a:endParaRPr lang="en-IN"/>
        </a:p>
      </dgm:t>
    </dgm:pt>
    <dgm:pt modelId="{5527F645-E7D9-4BBC-92E8-8A295F96690B}" type="sibTrans" cxnId="{29676A0F-E20A-45AB-AB3E-50E9F11FD7C5}">
      <dgm:prSet/>
      <dgm:spPr/>
      <dgm:t>
        <a:bodyPr/>
        <a:lstStyle/>
        <a:p>
          <a:pPr>
            <a:lnSpc>
              <a:spcPct val="150000"/>
            </a:lnSpc>
          </a:pPr>
          <a:endParaRPr lang="en-IN"/>
        </a:p>
      </dgm:t>
    </dgm:pt>
    <dgm:pt modelId="{3F5E4E73-7F61-486E-A57A-7A7B9317F899}">
      <dgm:prSet phldrT="[Text]" custT="1"/>
      <dgm:spPr/>
      <dgm:t>
        <a:bodyPr/>
        <a:lstStyle/>
        <a:p>
          <a:pPr>
            <a:lnSpc>
              <a:spcPct val="150000"/>
            </a:lnSpc>
          </a:pPr>
          <a:r>
            <a:rPr lang="en-US" sz="1800" dirty="0"/>
            <a:t>Manufacturer Exporters;</a:t>
          </a:r>
          <a:endParaRPr lang="en-IN" sz="1800" dirty="0"/>
        </a:p>
      </dgm:t>
    </dgm:pt>
    <dgm:pt modelId="{42B72C81-A58A-4EEC-9E28-541510C21FF0}" type="parTrans" cxnId="{CEBE67DE-81CF-4C0A-9152-520286E0EA8E}">
      <dgm:prSet/>
      <dgm:spPr/>
      <dgm:t>
        <a:bodyPr/>
        <a:lstStyle/>
        <a:p>
          <a:pPr>
            <a:lnSpc>
              <a:spcPct val="150000"/>
            </a:lnSpc>
          </a:pPr>
          <a:endParaRPr lang="en-IN"/>
        </a:p>
      </dgm:t>
    </dgm:pt>
    <dgm:pt modelId="{7600E6EE-1B17-4F2B-8DBB-3A44D16D7793}" type="sibTrans" cxnId="{CEBE67DE-81CF-4C0A-9152-520286E0EA8E}">
      <dgm:prSet/>
      <dgm:spPr/>
      <dgm:t>
        <a:bodyPr/>
        <a:lstStyle/>
        <a:p>
          <a:pPr>
            <a:lnSpc>
              <a:spcPct val="150000"/>
            </a:lnSpc>
          </a:pPr>
          <a:endParaRPr lang="en-IN"/>
        </a:p>
      </dgm:t>
    </dgm:pt>
    <dgm:pt modelId="{1BAF9322-B857-462F-BD7D-32302796E96C}">
      <dgm:prSet phldrT="[Text]" custT="1"/>
      <dgm:spPr/>
      <dgm:t>
        <a:bodyPr/>
        <a:lstStyle/>
        <a:p>
          <a:pPr>
            <a:lnSpc>
              <a:spcPct val="150000"/>
            </a:lnSpc>
          </a:pPr>
          <a:r>
            <a:rPr lang="en-US" sz="2000" b="1" dirty="0"/>
            <a:t>Entitlement</a:t>
          </a:r>
          <a:endParaRPr lang="en-IN" sz="2000" b="1" dirty="0"/>
        </a:p>
      </dgm:t>
    </dgm:pt>
    <dgm:pt modelId="{008E9085-B474-401C-9AD9-1B11536312DA}" type="parTrans" cxnId="{306B6CF2-ED4F-400A-BC88-A9CA7E14074E}">
      <dgm:prSet/>
      <dgm:spPr/>
      <dgm:t>
        <a:bodyPr/>
        <a:lstStyle/>
        <a:p>
          <a:pPr>
            <a:lnSpc>
              <a:spcPct val="150000"/>
            </a:lnSpc>
          </a:pPr>
          <a:endParaRPr lang="en-IN"/>
        </a:p>
      </dgm:t>
    </dgm:pt>
    <dgm:pt modelId="{7E219647-BAF8-4F44-A4C1-66D73A8A5AF0}" type="sibTrans" cxnId="{306B6CF2-ED4F-400A-BC88-A9CA7E14074E}">
      <dgm:prSet/>
      <dgm:spPr/>
      <dgm:t>
        <a:bodyPr/>
        <a:lstStyle/>
        <a:p>
          <a:pPr>
            <a:lnSpc>
              <a:spcPct val="150000"/>
            </a:lnSpc>
          </a:pPr>
          <a:endParaRPr lang="en-IN"/>
        </a:p>
      </dgm:t>
    </dgm:pt>
    <dgm:pt modelId="{87050F9D-A5BA-438A-8E25-D0F1E14E1AD0}">
      <dgm:prSet phldrT="[Text]" custT="1"/>
      <dgm:spPr/>
      <dgm:t>
        <a:bodyPr/>
        <a:lstStyle/>
        <a:p>
          <a:pPr>
            <a:lnSpc>
              <a:spcPct val="150000"/>
            </a:lnSpc>
          </a:pPr>
          <a:r>
            <a:rPr lang="en-US" sz="1800" dirty="0"/>
            <a:t>Import of inputs allowed on the basis of SION (or ad-hoc norms);</a:t>
          </a:r>
          <a:endParaRPr lang="en-IN" sz="1800" dirty="0"/>
        </a:p>
      </dgm:t>
    </dgm:pt>
    <dgm:pt modelId="{82344335-5C12-4AC9-9133-0CCAA05D9126}" type="parTrans" cxnId="{23F4E6F7-CF76-41E8-9BCC-278425AF2537}">
      <dgm:prSet/>
      <dgm:spPr/>
      <dgm:t>
        <a:bodyPr/>
        <a:lstStyle/>
        <a:p>
          <a:pPr>
            <a:lnSpc>
              <a:spcPct val="150000"/>
            </a:lnSpc>
          </a:pPr>
          <a:endParaRPr lang="en-IN"/>
        </a:p>
      </dgm:t>
    </dgm:pt>
    <dgm:pt modelId="{A1D2E47E-32C6-4E2F-BD2D-54F2AC16A327}" type="sibTrans" cxnId="{23F4E6F7-CF76-41E8-9BCC-278425AF2537}">
      <dgm:prSet/>
      <dgm:spPr/>
      <dgm:t>
        <a:bodyPr/>
        <a:lstStyle/>
        <a:p>
          <a:pPr>
            <a:lnSpc>
              <a:spcPct val="150000"/>
            </a:lnSpc>
          </a:pPr>
          <a:endParaRPr lang="en-IN"/>
        </a:p>
      </dgm:t>
    </dgm:pt>
    <dgm:pt modelId="{26BE18A2-E8CC-4E38-A6B4-BFBBFDBFC99C}">
      <dgm:prSet phldrT="[Text]" custT="1"/>
      <dgm:spPr/>
      <dgm:t>
        <a:bodyPr/>
        <a:lstStyle/>
        <a:p>
          <a:pPr>
            <a:lnSpc>
              <a:spcPct val="150000"/>
            </a:lnSpc>
          </a:pPr>
          <a:r>
            <a:rPr lang="en-US" sz="1800" dirty="0"/>
            <a:t>Advance </a:t>
          </a:r>
          <a:r>
            <a:rPr lang="en-US" sz="1800" dirty="0" err="1"/>
            <a:t>Authorisation</a:t>
          </a:r>
          <a:r>
            <a:rPr lang="en-US" sz="1800" dirty="0"/>
            <a:t> for Annual requirement;</a:t>
          </a:r>
          <a:endParaRPr lang="en-IN" sz="1800" dirty="0"/>
        </a:p>
      </dgm:t>
    </dgm:pt>
    <dgm:pt modelId="{A8CDB154-2E13-4EE2-877B-89E1354FC244}" type="parTrans" cxnId="{4492BBB2-859B-464A-A55B-689F8BC2060A}">
      <dgm:prSet/>
      <dgm:spPr/>
      <dgm:t>
        <a:bodyPr/>
        <a:lstStyle/>
        <a:p>
          <a:pPr>
            <a:lnSpc>
              <a:spcPct val="150000"/>
            </a:lnSpc>
          </a:pPr>
          <a:endParaRPr lang="en-IN"/>
        </a:p>
      </dgm:t>
    </dgm:pt>
    <dgm:pt modelId="{C6AC62FE-8BB8-45A3-9CEE-68F0B5BFB3F4}" type="sibTrans" cxnId="{4492BBB2-859B-464A-A55B-689F8BC2060A}">
      <dgm:prSet/>
      <dgm:spPr/>
      <dgm:t>
        <a:bodyPr/>
        <a:lstStyle/>
        <a:p>
          <a:pPr>
            <a:lnSpc>
              <a:spcPct val="150000"/>
            </a:lnSpc>
          </a:pPr>
          <a:endParaRPr lang="en-IN"/>
        </a:p>
      </dgm:t>
    </dgm:pt>
    <dgm:pt modelId="{59152561-258B-4991-9DC6-0F3A0406E8ED}">
      <dgm:prSet phldrT="[Text]" custT="1"/>
      <dgm:spPr/>
      <dgm:t>
        <a:bodyPr/>
        <a:lstStyle/>
        <a:p>
          <a:pPr>
            <a:lnSpc>
              <a:spcPct val="150000"/>
            </a:lnSpc>
          </a:pPr>
          <a:r>
            <a:rPr lang="en-US" sz="1800" dirty="0"/>
            <a:t>Imports Exempted subject to Actual User Condition and on fulfilment of minimum value addition;</a:t>
          </a:r>
          <a:endParaRPr lang="en-IN" sz="1800" dirty="0"/>
        </a:p>
      </dgm:t>
    </dgm:pt>
    <dgm:pt modelId="{715C1017-AA41-4C46-971B-C5D863E906E3}" type="parTrans" cxnId="{BE7EB101-89DB-4DFB-8AF1-521C7BD73710}">
      <dgm:prSet/>
      <dgm:spPr/>
      <dgm:t>
        <a:bodyPr/>
        <a:lstStyle/>
        <a:p>
          <a:pPr>
            <a:lnSpc>
              <a:spcPct val="150000"/>
            </a:lnSpc>
          </a:pPr>
          <a:endParaRPr lang="en-IN"/>
        </a:p>
      </dgm:t>
    </dgm:pt>
    <dgm:pt modelId="{E43E46B3-BE91-46CB-9D98-15829E51A4AC}" type="sibTrans" cxnId="{BE7EB101-89DB-4DFB-8AF1-521C7BD73710}">
      <dgm:prSet/>
      <dgm:spPr/>
      <dgm:t>
        <a:bodyPr/>
        <a:lstStyle/>
        <a:p>
          <a:pPr>
            <a:lnSpc>
              <a:spcPct val="150000"/>
            </a:lnSpc>
          </a:pPr>
          <a:endParaRPr lang="en-IN"/>
        </a:p>
      </dgm:t>
    </dgm:pt>
    <dgm:pt modelId="{B5E75733-085E-4ACC-B3E4-E838C5C84DAE}">
      <dgm:prSet phldrT="[Text]" custT="1"/>
      <dgm:spPr/>
      <dgm:t>
        <a:bodyPr/>
        <a:lstStyle/>
        <a:p>
          <a:pPr>
            <a:lnSpc>
              <a:spcPct val="150000"/>
            </a:lnSpc>
          </a:pPr>
          <a:r>
            <a:rPr lang="en-US" sz="1800" dirty="0"/>
            <a:t>Merchant Exporters (procuring from supporting manufacturers</a:t>
          </a:r>
          <a:endParaRPr lang="en-IN" sz="1800" dirty="0"/>
        </a:p>
      </dgm:t>
    </dgm:pt>
    <dgm:pt modelId="{D6055135-FA8C-40D3-A450-56F617FD17BC}" type="parTrans" cxnId="{BEA64F08-D1E9-48E9-95B2-1DC17BB05C3F}">
      <dgm:prSet/>
      <dgm:spPr/>
      <dgm:t>
        <a:bodyPr/>
        <a:lstStyle/>
        <a:p>
          <a:pPr>
            <a:lnSpc>
              <a:spcPct val="150000"/>
            </a:lnSpc>
          </a:pPr>
          <a:endParaRPr lang="en-IN"/>
        </a:p>
      </dgm:t>
    </dgm:pt>
    <dgm:pt modelId="{A43F9194-386B-4FF2-BB69-B2DD0E80C0D1}" type="sibTrans" cxnId="{BEA64F08-D1E9-48E9-95B2-1DC17BB05C3F}">
      <dgm:prSet/>
      <dgm:spPr/>
      <dgm:t>
        <a:bodyPr/>
        <a:lstStyle/>
        <a:p>
          <a:pPr>
            <a:lnSpc>
              <a:spcPct val="150000"/>
            </a:lnSpc>
          </a:pPr>
          <a:endParaRPr lang="en-IN"/>
        </a:p>
      </dgm:t>
    </dgm:pt>
    <dgm:pt modelId="{EE18A112-6486-4D36-A40F-20B3CB6220CE}">
      <dgm:prSet phldrT="[Text]" custT="1"/>
      <dgm:spPr/>
      <dgm:t>
        <a:bodyPr/>
        <a:lstStyle/>
        <a:p>
          <a:pPr>
            <a:lnSpc>
              <a:spcPct val="150000"/>
            </a:lnSpc>
          </a:pPr>
          <a:r>
            <a:rPr lang="en-US" sz="2000" b="1" dirty="0"/>
            <a:t>Benefits</a:t>
          </a:r>
          <a:endParaRPr lang="en-IN" sz="2000" b="1" dirty="0"/>
        </a:p>
      </dgm:t>
    </dgm:pt>
    <dgm:pt modelId="{7F82D938-D1CC-4024-B54E-05629ED92AFD}" type="parTrans" cxnId="{3AE4CC01-C28D-428D-8094-51BE2E40E97F}">
      <dgm:prSet/>
      <dgm:spPr/>
      <dgm:t>
        <a:bodyPr/>
        <a:lstStyle/>
        <a:p>
          <a:pPr>
            <a:lnSpc>
              <a:spcPct val="150000"/>
            </a:lnSpc>
          </a:pPr>
          <a:endParaRPr lang="en-IN"/>
        </a:p>
      </dgm:t>
    </dgm:pt>
    <dgm:pt modelId="{5699E898-B961-4A70-9F70-96C71D6A1945}" type="sibTrans" cxnId="{3AE4CC01-C28D-428D-8094-51BE2E40E97F}">
      <dgm:prSet/>
      <dgm:spPr/>
      <dgm:t>
        <a:bodyPr/>
        <a:lstStyle/>
        <a:p>
          <a:pPr>
            <a:lnSpc>
              <a:spcPct val="150000"/>
            </a:lnSpc>
          </a:pPr>
          <a:endParaRPr lang="en-IN"/>
        </a:p>
      </dgm:t>
    </dgm:pt>
    <dgm:pt modelId="{369EC815-F0DA-47BC-9DD1-A988820B0BDE}">
      <dgm:prSet phldrT="[Text]" custT="1"/>
      <dgm:spPr/>
      <dgm:t>
        <a:bodyPr/>
        <a:lstStyle/>
        <a:p>
          <a:pPr>
            <a:lnSpc>
              <a:spcPct val="150000"/>
            </a:lnSpc>
          </a:pPr>
          <a:r>
            <a:rPr lang="en-US" sz="1800" dirty="0"/>
            <a:t>Export obligation period 18 Months</a:t>
          </a:r>
          <a:endParaRPr lang="en-IN" sz="1800" dirty="0"/>
        </a:p>
      </dgm:t>
    </dgm:pt>
    <dgm:pt modelId="{C907C91A-A8F7-4022-AA4F-19C03E8E6D22}" type="parTrans" cxnId="{0B665A5A-0095-4652-AE18-A0C49EEA6C12}">
      <dgm:prSet/>
      <dgm:spPr/>
      <dgm:t>
        <a:bodyPr/>
        <a:lstStyle/>
        <a:p>
          <a:pPr>
            <a:lnSpc>
              <a:spcPct val="150000"/>
            </a:lnSpc>
          </a:pPr>
          <a:endParaRPr lang="en-IN"/>
        </a:p>
      </dgm:t>
    </dgm:pt>
    <dgm:pt modelId="{8934D129-5B03-4C03-B447-431B10F165DA}" type="sibTrans" cxnId="{0B665A5A-0095-4652-AE18-A0C49EEA6C12}">
      <dgm:prSet/>
      <dgm:spPr/>
      <dgm:t>
        <a:bodyPr/>
        <a:lstStyle/>
        <a:p>
          <a:pPr>
            <a:lnSpc>
              <a:spcPct val="150000"/>
            </a:lnSpc>
          </a:pPr>
          <a:endParaRPr lang="en-IN"/>
        </a:p>
      </dgm:t>
    </dgm:pt>
    <dgm:pt modelId="{F4E8FABF-5599-4722-B165-BCE193B45458}" type="pres">
      <dgm:prSet presAssocID="{DB482B2D-62A7-4F5D-9189-9E444C993666}" presName="Name0" presStyleCnt="0">
        <dgm:presLayoutVars>
          <dgm:dir/>
          <dgm:animLvl val="lvl"/>
          <dgm:resizeHandles val="exact"/>
        </dgm:presLayoutVars>
      </dgm:prSet>
      <dgm:spPr/>
    </dgm:pt>
    <dgm:pt modelId="{A48E5C00-3BB5-47FF-9168-A9E8C485A846}" type="pres">
      <dgm:prSet presAssocID="{6F98BC6D-6964-423C-9F18-ABBB7F13F801}" presName="linNode" presStyleCnt="0"/>
      <dgm:spPr/>
    </dgm:pt>
    <dgm:pt modelId="{3C945BEB-5D35-442E-A0B8-71021889F738}" type="pres">
      <dgm:prSet presAssocID="{6F98BC6D-6964-423C-9F18-ABBB7F13F801}" presName="parentText" presStyleLbl="node1" presStyleIdx="0" presStyleCnt="4" custScaleX="81745" custScaleY="72545">
        <dgm:presLayoutVars>
          <dgm:chMax val="1"/>
          <dgm:bulletEnabled val="1"/>
        </dgm:presLayoutVars>
      </dgm:prSet>
      <dgm:spPr/>
    </dgm:pt>
    <dgm:pt modelId="{B9370CB6-06CA-4310-9B81-3473A1EE0242}" type="pres">
      <dgm:prSet presAssocID="{6F98BC6D-6964-423C-9F18-ABBB7F13F801}" presName="descendantText" presStyleLbl="alignAccFollowNode1" presStyleIdx="0" presStyleCnt="4" custScaleX="108033" custScaleY="72545">
        <dgm:presLayoutVars>
          <dgm:bulletEnabled val="1"/>
        </dgm:presLayoutVars>
      </dgm:prSet>
      <dgm:spPr/>
    </dgm:pt>
    <dgm:pt modelId="{2BC02F5E-A0A5-4369-B142-ACA3D7081CD8}" type="pres">
      <dgm:prSet presAssocID="{929A651A-A670-4413-88BE-CCA5E0113C38}" presName="sp" presStyleCnt="0"/>
      <dgm:spPr/>
    </dgm:pt>
    <dgm:pt modelId="{72B5B0DA-CA99-4878-B459-2ED2FAECC7B2}" type="pres">
      <dgm:prSet presAssocID="{912BF336-BD54-48BF-9E42-24D46A2FB214}" presName="linNode" presStyleCnt="0"/>
      <dgm:spPr/>
    </dgm:pt>
    <dgm:pt modelId="{B964FE63-DD8F-4F13-A7BC-2FF477D7AE8A}" type="pres">
      <dgm:prSet presAssocID="{912BF336-BD54-48BF-9E42-24D46A2FB214}" presName="parentText" presStyleLbl="node1" presStyleIdx="1" presStyleCnt="4" custScaleX="81745" custScaleY="106740">
        <dgm:presLayoutVars>
          <dgm:chMax val="1"/>
          <dgm:bulletEnabled val="1"/>
        </dgm:presLayoutVars>
      </dgm:prSet>
      <dgm:spPr/>
    </dgm:pt>
    <dgm:pt modelId="{0DF84282-E2BA-41F0-BF73-78B03FCE5B71}" type="pres">
      <dgm:prSet presAssocID="{912BF336-BD54-48BF-9E42-24D46A2FB214}" presName="descendantText" presStyleLbl="alignAccFollowNode1" presStyleIdx="1" presStyleCnt="4" custScaleX="108033" custScaleY="106740">
        <dgm:presLayoutVars>
          <dgm:bulletEnabled val="1"/>
        </dgm:presLayoutVars>
      </dgm:prSet>
      <dgm:spPr/>
    </dgm:pt>
    <dgm:pt modelId="{BD27F60A-1643-4B97-A7C2-AB5656FA7457}" type="pres">
      <dgm:prSet presAssocID="{5527F645-E7D9-4BBC-92E8-8A295F96690B}" presName="sp" presStyleCnt="0"/>
      <dgm:spPr/>
    </dgm:pt>
    <dgm:pt modelId="{78E6DF9C-22CD-4D0C-9447-74C849529E2C}" type="pres">
      <dgm:prSet presAssocID="{1BAF9322-B857-462F-BD7D-32302796E96C}" presName="linNode" presStyleCnt="0"/>
      <dgm:spPr/>
    </dgm:pt>
    <dgm:pt modelId="{02D165DD-5EAE-4F04-BB5D-E0267F72D268}" type="pres">
      <dgm:prSet presAssocID="{1BAF9322-B857-462F-BD7D-32302796E96C}" presName="parentText" presStyleLbl="node1" presStyleIdx="2" presStyleCnt="4" custScaleX="81745" custScaleY="102144">
        <dgm:presLayoutVars>
          <dgm:chMax val="1"/>
          <dgm:bulletEnabled val="1"/>
        </dgm:presLayoutVars>
      </dgm:prSet>
      <dgm:spPr/>
    </dgm:pt>
    <dgm:pt modelId="{4E59A842-DCF3-4A95-8061-3E0BF4BF22C7}" type="pres">
      <dgm:prSet presAssocID="{1BAF9322-B857-462F-BD7D-32302796E96C}" presName="descendantText" presStyleLbl="alignAccFollowNode1" presStyleIdx="2" presStyleCnt="4" custScaleX="108033" custScaleY="102144">
        <dgm:presLayoutVars>
          <dgm:bulletEnabled val="1"/>
        </dgm:presLayoutVars>
      </dgm:prSet>
      <dgm:spPr/>
    </dgm:pt>
    <dgm:pt modelId="{044D4E8B-4B3C-4943-9911-4130E3AC0948}" type="pres">
      <dgm:prSet presAssocID="{7E219647-BAF8-4F44-A4C1-66D73A8A5AF0}" presName="sp" presStyleCnt="0"/>
      <dgm:spPr/>
    </dgm:pt>
    <dgm:pt modelId="{4CEBBE56-0D0F-43E4-AD00-17EB5F3D9B26}" type="pres">
      <dgm:prSet presAssocID="{EE18A112-6486-4D36-A40F-20B3CB6220CE}" presName="linNode" presStyleCnt="0"/>
      <dgm:spPr/>
    </dgm:pt>
    <dgm:pt modelId="{9ACDBE04-0519-46D1-B88A-C8A9226F1F6E}" type="pres">
      <dgm:prSet presAssocID="{EE18A112-6486-4D36-A40F-20B3CB6220CE}" presName="parentText" presStyleLbl="node1" presStyleIdx="3" presStyleCnt="4" custScaleX="81745" custScaleY="138388">
        <dgm:presLayoutVars>
          <dgm:chMax val="1"/>
          <dgm:bulletEnabled val="1"/>
        </dgm:presLayoutVars>
      </dgm:prSet>
      <dgm:spPr/>
    </dgm:pt>
    <dgm:pt modelId="{D3642B6D-0969-463C-98AE-932F18768890}" type="pres">
      <dgm:prSet presAssocID="{EE18A112-6486-4D36-A40F-20B3CB6220CE}" presName="descendantText" presStyleLbl="alignAccFollowNode1" presStyleIdx="3" presStyleCnt="4" custScaleX="108033" custScaleY="138388">
        <dgm:presLayoutVars>
          <dgm:bulletEnabled val="1"/>
        </dgm:presLayoutVars>
      </dgm:prSet>
      <dgm:spPr/>
    </dgm:pt>
  </dgm:ptLst>
  <dgm:cxnLst>
    <dgm:cxn modelId="{BE7EB101-89DB-4DFB-8AF1-521C7BD73710}" srcId="{EE18A112-6486-4D36-A40F-20B3CB6220CE}" destId="{59152561-258B-4991-9DC6-0F3A0406E8ED}" srcOrd="0" destOrd="0" parTransId="{715C1017-AA41-4C46-971B-C5D863E906E3}" sibTransId="{E43E46B3-BE91-46CB-9D98-15829E51A4AC}"/>
    <dgm:cxn modelId="{3AE4CC01-C28D-428D-8094-51BE2E40E97F}" srcId="{DB482B2D-62A7-4F5D-9189-9E444C993666}" destId="{EE18A112-6486-4D36-A40F-20B3CB6220CE}" srcOrd="3" destOrd="0" parTransId="{7F82D938-D1CC-4024-B54E-05629ED92AFD}" sibTransId="{5699E898-B961-4A70-9F70-96C71D6A1945}"/>
    <dgm:cxn modelId="{AD658903-5A0A-45FB-917E-631910D0B6A3}" type="presOf" srcId="{EE18A112-6486-4D36-A40F-20B3CB6220CE}" destId="{9ACDBE04-0519-46D1-B88A-C8A9226F1F6E}" srcOrd="0" destOrd="0" presId="urn:microsoft.com/office/officeart/2005/8/layout/vList5"/>
    <dgm:cxn modelId="{F39F6508-6D30-4215-B342-837A14BE5BBD}" srcId="{DB482B2D-62A7-4F5D-9189-9E444C993666}" destId="{6F98BC6D-6964-423C-9F18-ABBB7F13F801}" srcOrd="0" destOrd="0" parTransId="{DA7F63EE-F3FF-4EBE-9F87-ADDC85D0AC4E}" sibTransId="{929A651A-A670-4413-88BE-CCA5E0113C38}"/>
    <dgm:cxn modelId="{BEA64F08-D1E9-48E9-95B2-1DC17BB05C3F}" srcId="{912BF336-BD54-48BF-9E42-24D46A2FB214}" destId="{B5E75733-085E-4ACC-B3E4-E838C5C84DAE}" srcOrd="1" destOrd="0" parTransId="{D6055135-FA8C-40D3-A450-56F617FD17BC}" sibTransId="{A43F9194-386B-4FF2-BB69-B2DD0E80C0D1}"/>
    <dgm:cxn modelId="{29676A0F-E20A-45AB-AB3E-50E9F11FD7C5}" srcId="{DB482B2D-62A7-4F5D-9189-9E444C993666}" destId="{912BF336-BD54-48BF-9E42-24D46A2FB214}" srcOrd="1" destOrd="0" parTransId="{6027A51F-984C-4670-92DB-900D53F954F4}" sibTransId="{5527F645-E7D9-4BBC-92E8-8A295F96690B}"/>
    <dgm:cxn modelId="{1A92131C-4B9B-411D-8F73-2298B3838DB8}" type="presOf" srcId="{87050F9D-A5BA-438A-8E25-D0F1E14E1AD0}" destId="{4E59A842-DCF3-4A95-8061-3E0BF4BF22C7}" srcOrd="0" destOrd="0" presId="urn:microsoft.com/office/officeart/2005/8/layout/vList5"/>
    <dgm:cxn modelId="{55799521-42EE-435D-9090-C0798C4B78C8}" type="presOf" srcId="{6F98BC6D-6964-423C-9F18-ABBB7F13F801}" destId="{3C945BEB-5D35-442E-A0B8-71021889F738}" srcOrd="0" destOrd="0" presId="urn:microsoft.com/office/officeart/2005/8/layout/vList5"/>
    <dgm:cxn modelId="{0D8ECB3D-1E6D-4396-A7B0-7F646202E0BF}" type="presOf" srcId="{59152561-258B-4991-9DC6-0F3A0406E8ED}" destId="{D3642B6D-0969-463C-98AE-932F18768890}" srcOrd="0" destOrd="0" presId="urn:microsoft.com/office/officeart/2005/8/layout/vList5"/>
    <dgm:cxn modelId="{C279FC70-7732-4F01-B123-98BC3368BEF2}" type="presOf" srcId="{B5E75733-085E-4ACC-B3E4-E838C5C84DAE}" destId="{0DF84282-E2BA-41F0-BF73-78B03FCE5B71}" srcOrd="0" destOrd="1" presId="urn:microsoft.com/office/officeart/2005/8/layout/vList5"/>
    <dgm:cxn modelId="{5C936C75-773B-40F9-AAA8-0BED023E758A}" type="presOf" srcId="{369EC815-F0DA-47BC-9DD1-A988820B0BDE}" destId="{D3642B6D-0969-463C-98AE-932F18768890}" srcOrd="0" destOrd="1" presId="urn:microsoft.com/office/officeart/2005/8/layout/vList5"/>
    <dgm:cxn modelId="{5F81CF79-79E1-4C95-95EE-AA507A1884AB}" type="presOf" srcId="{9289AE34-AE6E-426C-9549-67538F5DBAE5}" destId="{B9370CB6-06CA-4310-9B81-3473A1EE0242}" srcOrd="0" destOrd="0" presId="urn:microsoft.com/office/officeart/2005/8/layout/vList5"/>
    <dgm:cxn modelId="{0B665A5A-0095-4652-AE18-A0C49EEA6C12}" srcId="{EE18A112-6486-4D36-A40F-20B3CB6220CE}" destId="{369EC815-F0DA-47BC-9DD1-A988820B0BDE}" srcOrd="1" destOrd="0" parTransId="{C907C91A-A8F7-4022-AA4F-19C03E8E6D22}" sibTransId="{8934D129-5B03-4C03-B447-431B10F165DA}"/>
    <dgm:cxn modelId="{14C86E7F-2B16-4E3E-96C4-05CE46431731}" type="presOf" srcId="{1BAF9322-B857-462F-BD7D-32302796E96C}" destId="{02D165DD-5EAE-4F04-BB5D-E0267F72D268}" srcOrd="0" destOrd="0" presId="urn:microsoft.com/office/officeart/2005/8/layout/vList5"/>
    <dgm:cxn modelId="{34E4F785-791D-4836-8F1B-4F9725E94D84}" type="presOf" srcId="{3F5E4E73-7F61-486E-A57A-7A7B9317F899}" destId="{0DF84282-E2BA-41F0-BF73-78B03FCE5B71}" srcOrd="0" destOrd="0" presId="urn:microsoft.com/office/officeart/2005/8/layout/vList5"/>
    <dgm:cxn modelId="{F38A438C-A347-42B4-A22B-7884E0F9E200}" type="presOf" srcId="{DB482B2D-62A7-4F5D-9189-9E444C993666}" destId="{F4E8FABF-5599-4722-B165-BCE193B45458}" srcOrd="0" destOrd="0" presId="urn:microsoft.com/office/officeart/2005/8/layout/vList5"/>
    <dgm:cxn modelId="{1E766194-4D92-4443-9D00-601A81F2D68D}" type="presOf" srcId="{912BF336-BD54-48BF-9E42-24D46A2FB214}" destId="{B964FE63-DD8F-4F13-A7BC-2FF477D7AE8A}" srcOrd="0" destOrd="0" presId="urn:microsoft.com/office/officeart/2005/8/layout/vList5"/>
    <dgm:cxn modelId="{D04511B0-825B-456E-AC8B-FA30F33E10DD}" srcId="{6F98BC6D-6964-423C-9F18-ABBB7F13F801}" destId="{9289AE34-AE6E-426C-9549-67538F5DBAE5}" srcOrd="0" destOrd="0" parTransId="{849FC41A-F67A-410D-B9BD-406208F79A9D}" sibTransId="{B35E2FDA-AE55-4B4D-902C-1F64D34525F4}"/>
    <dgm:cxn modelId="{4492BBB2-859B-464A-A55B-689F8BC2060A}" srcId="{1BAF9322-B857-462F-BD7D-32302796E96C}" destId="{26BE18A2-E8CC-4E38-A6B4-BFBBFDBFC99C}" srcOrd="1" destOrd="0" parTransId="{A8CDB154-2E13-4EE2-877B-89E1354FC244}" sibTransId="{C6AC62FE-8BB8-45A3-9CEE-68F0B5BFB3F4}"/>
    <dgm:cxn modelId="{CEBE67DE-81CF-4C0A-9152-520286E0EA8E}" srcId="{912BF336-BD54-48BF-9E42-24D46A2FB214}" destId="{3F5E4E73-7F61-486E-A57A-7A7B9317F899}" srcOrd="0" destOrd="0" parTransId="{42B72C81-A58A-4EEC-9E28-541510C21FF0}" sibTransId="{7600E6EE-1B17-4F2B-8DBB-3A44D16D7793}"/>
    <dgm:cxn modelId="{BAFF61EE-86D0-4778-8EB5-A213EE1EE64A}" type="presOf" srcId="{26BE18A2-E8CC-4E38-A6B4-BFBBFDBFC99C}" destId="{4E59A842-DCF3-4A95-8061-3E0BF4BF22C7}" srcOrd="0" destOrd="1" presId="urn:microsoft.com/office/officeart/2005/8/layout/vList5"/>
    <dgm:cxn modelId="{306B6CF2-ED4F-400A-BC88-A9CA7E14074E}" srcId="{DB482B2D-62A7-4F5D-9189-9E444C993666}" destId="{1BAF9322-B857-462F-BD7D-32302796E96C}" srcOrd="2" destOrd="0" parTransId="{008E9085-B474-401C-9AD9-1B11536312DA}" sibTransId="{7E219647-BAF8-4F44-A4C1-66D73A8A5AF0}"/>
    <dgm:cxn modelId="{23F4E6F7-CF76-41E8-9BCC-278425AF2537}" srcId="{1BAF9322-B857-462F-BD7D-32302796E96C}" destId="{87050F9D-A5BA-438A-8E25-D0F1E14E1AD0}" srcOrd="0" destOrd="0" parTransId="{82344335-5C12-4AC9-9133-0CCAA05D9126}" sibTransId="{A1D2E47E-32C6-4E2F-BD2D-54F2AC16A327}"/>
    <dgm:cxn modelId="{25BE8584-C201-48B8-A1A5-C4CF8098C252}" type="presParOf" srcId="{F4E8FABF-5599-4722-B165-BCE193B45458}" destId="{A48E5C00-3BB5-47FF-9168-A9E8C485A846}" srcOrd="0" destOrd="0" presId="urn:microsoft.com/office/officeart/2005/8/layout/vList5"/>
    <dgm:cxn modelId="{61091AB8-8E68-400E-94F8-5B0E71297CBF}" type="presParOf" srcId="{A48E5C00-3BB5-47FF-9168-A9E8C485A846}" destId="{3C945BEB-5D35-442E-A0B8-71021889F738}" srcOrd="0" destOrd="0" presId="urn:microsoft.com/office/officeart/2005/8/layout/vList5"/>
    <dgm:cxn modelId="{897CBB97-2B29-4FB6-8F11-64B219C7C641}" type="presParOf" srcId="{A48E5C00-3BB5-47FF-9168-A9E8C485A846}" destId="{B9370CB6-06CA-4310-9B81-3473A1EE0242}" srcOrd="1" destOrd="0" presId="urn:microsoft.com/office/officeart/2005/8/layout/vList5"/>
    <dgm:cxn modelId="{CF16C12E-9C99-4082-9213-3317C1B70B1D}" type="presParOf" srcId="{F4E8FABF-5599-4722-B165-BCE193B45458}" destId="{2BC02F5E-A0A5-4369-B142-ACA3D7081CD8}" srcOrd="1" destOrd="0" presId="urn:microsoft.com/office/officeart/2005/8/layout/vList5"/>
    <dgm:cxn modelId="{5E03CE65-35DB-4108-8ADD-05E5218574CF}" type="presParOf" srcId="{F4E8FABF-5599-4722-B165-BCE193B45458}" destId="{72B5B0DA-CA99-4878-B459-2ED2FAECC7B2}" srcOrd="2" destOrd="0" presId="urn:microsoft.com/office/officeart/2005/8/layout/vList5"/>
    <dgm:cxn modelId="{C59E56EA-5E23-43EC-BD0D-790726382C66}" type="presParOf" srcId="{72B5B0DA-CA99-4878-B459-2ED2FAECC7B2}" destId="{B964FE63-DD8F-4F13-A7BC-2FF477D7AE8A}" srcOrd="0" destOrd="0" presId="urn:microsoft.com/office/officeart/2005/8/layout/vList5"/>
    <dgm:cxn modelId="{54BCB5FE-FAAC-4AC3-80D0-9B715E4ADABE}" type="presParOf" srcId="{72B5B0DA-CA99-4878-B459-2ED2FAECC7B2}" destId="{0DF84282-E2BA-41F0-BF73-78B03FCE5B71}" srcOrd="1" destOrd="0" presId="urn:microsoft.com/office/officeart/2005/8/layout/vList5"/>
    <dgm:cxn modelId="{AD8E13EF-3755-41C8-86D5-AE1A45FE5D9A}" type="presParOf" srcId="{F4E8FABF-5599-4722-B165-BCE193B45458}" destId="{BD27F60A-1643-4B97-A7C2-AB5656FA7457}" srcOrd="3" destOrd="0" presId="urn:microsoft.com/office/officeart/2005/8/layout/vList5"/>
    <dgm:cxn modelId="{226A304A-3A60-4FAA-969F-062564548CE5}" type="presParOf" srcId="{F4E8FABF-5599-4722-B165-BCE193B45458}" destId="{78E6DF9C-22CD-4D0C-9447-74C849529E2C}" srcOrd="4" destOrd="0" presId="urn:microsoft.com/office/officeart/2005/8/layout/vList5"/>
    <dgm:cxn modelId="{23AE4B46-FAC0-4938-B62E-0C29439F0B05}" type="presParOf" srcId="{78E6DF9C-22CD-4D0C-9447-74C849529E2C}" destId="{02D165DD-5EAE-4F04-BB5D-E0267F72D268}" srcOrd="0" destOrd="0" presId="urn:microsoft.com/office/officeart/2005/8/layout/vList5"/>
    <dgm:cxn modelId="{4B3EEF01-D501-4F9A-99EC-2B2789645A13}" type="presParOf" srcId="{78E6DF9C-22CD-4D0C-9447-74C849529E2C}" destId="{4E59A842-DCF3-4A95-8061-3E0BF4BF22C7}" srcOrd="1" destOrd="0" presId="urn:microsoft.com/office/officeart/2005/8/layout/vList5"/>
    <dgm:cxn modelId="{B527AECE-ACE5-4F37-85DA-B981742AB9CB}" type="presParOf" srcId="{F4E8FABF-5599-4722-B165-BCE193B45458}" destId="{044D4E8B-4B3C-4943-9911-4130E3AC0948}" srcOrd="5" destOrd="0" presId="urn:microsoft.com/office/officeart/2005/8/layout/vList5"/>
    <dgm:cxn modelId="{FCD1FE8F-2C27-43EC-8D3A-EFCB7677EA73}" type="presParOf" srcId="{F4E8FABF-5599-4722-B165-BCE193B45458}" destId="{4CEBBE56-0D0F-43E4-AD00-17EB5F3D9B26}" srcOrd="6" destOrd="0" presId="urn:microsoft.com/office/officeart/2005/8/layout/vList5"/>
    <dgm:cxn modelId="{598EAC48-9277-4378-9193-D909824D5332}" type="presParOf" srcId="{4CEBBE56-0D0F-43E4-AD00-17EB5F3D9B26}" destId="{9ACDBE04-0519-46D1-B88A-C8A9226F1F6E}" srcOrd="0" destOrd="0" presId="urn:microsoft.com/office/officeart/2005/8/layout/vList5"/>
    <dgm:cxn modelId="{419E3107-EBB5-4348-8020-98040564B578}" type="presParOf" srcId="{4CEBBE56-0D0F-43E4-AD00-17EB5F3D9B26}" destId="{D3642B6D-0969-463C-98AE-932F18768890}" srcOrd="1" destOrd="0" presId="urn:microsoft.com/office/officeart/2005/8/layout/vList5"/>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D86AAC3-D889-4DF6-8FA4-E240F94F22A2}" type="doc">
      <dgm:prSet loTypeId="urn:microsoft.com/office/officeart/2005/8/layout/hierarchy3" loCatId="list" qsTypeId="urn:microsoft.com/office/officeart/2005/8/quickstyle/simple1" qsCatId="simple" csTypeId="urn:microsoft.com/office/officeart/2005/8/colors/colorful1" csCatId="colorful" phldr="1"/>
      <dgm:spPr/>
      <dgm:t>
        <a:bodyPr/>
        <a:lstStyle/>
        <a:p>
          <a:endParaRPr lang="en-IN"/>
        </a:p>
      </dgm:t>
    </dgm:pt>
    <dgm:pt modelId="{29EBAF87-AD78-4D75-B4B4-C229CFD6AFFF}">
      <dgm:prSet phldrT="[Text]" custT="1"/>
      <dgm:spPr/>
      <dgm:t>
        <a:bodyPr/>
        <a:lstStyle/>
        <a:p>
          <a:pPr>
            <a:lnSpc>
              <a:spcPct val="150000"/>
            </a:lnSpc>
          </a:pPr>
          <a:r>
            <a:rPr lang="en-US" sz="1600" b="1" dirty="0"/>
            <a:t>Special Advance </a:t>
          </a:r>
          <a:r>
            <a:rPr lang="en-US" sz="1600" b="1" dirty="0" err="1"/>
            <a:t>Authorisation</a:t>
          </a:r>
          <a:r>
            <a:rPr lang="en-US" sz="1600" b="1" dirty="0"/>
            <a:t> Scheme for Apparel and Clothing</a:t>
          </a:r>
          <a:endParaRPr lang="en-IN" sz="1600" b="1" dirty="0"/>
        </a:p>
      </dgm:t>
    </dgm:pt>
    <dgm:pt modelId="{177086B9-0B66-4008-B0C1-07F7836D3FA7}" type="parTrans" cxnId="{5391A502-9694-4E6A-9CE0-C9A827A950CD}">
      <dgm:prSet/>
      <dgm:spPr/>
      <dgm:t>
        <a:bodyPr/>
        <a:lstStyle/>
        <a:p>
          <a:endParaRPr lang="en-IN"/>
        </a:p>
      </dgm:t>
    </dgm:pt>
    <dgm:pt modelId="{6F1EED2B-3F18-4DB2-BE9C-ED2DF50C0F99}" type="sibTrans" cxnId="{5391A502-9694-4E6A-9CE0-C9A827A950CD}">
      <dgm:prSet/>
      <dgm:spPr/>
      <dgm:t>
        <a:bodyPr/>
        <a:lstStyle/>
        <a:p>
          <a:endParaRPr lang="en-IN"/>
        </a:p>
      </dgm:t>
    </dgm:pt>
    <dgm:pt modelId="{C7EF8865-FE06-425D-9AED-AF1ABB42890F}">
      <dgm:prSet phldrT="[Text]" custT="1"/>
      <dgm:spPr/>
      <dgm:t>
        <a:bodyPr/>
        <a:lstStyle/>
        <a:p>
          <a:pPr>
            <a:lnSpc>
              <a:spcPct val="150000"/>
            </a:lnSpc>
          </a:pPr>
          <a:r>
            <a:rPr lang="en-US" sz="1400" dirty="0" err="1"/>
            <a:t>Authorisation</a:t>
          </a:r>
          <a:r>
            <a:rPr lang="en-US" sz="1400" dirty="0"/>
            <a:t> can be issued on self-declaration basis</a:t>
          </a:r>
          <a:endParaRPr lang="en-IN" sz="1400" dirty="0"/>
        </a:p>
      </dgm:t>
    </dgm:pt>
    <dgm:pt modelId="{00190B62-C74A-4E3F-B10E-EBAD16945491}" type="parTrans" cxnId="{4F8279B1-3793-4EE7-9B3B-DAF3E8A15505}">
      <dgm:prSet/>
      <dgm:spPr/>
      <dgm:t>
        <a:bodyPr/>
        <a:lstStyle/>
        <a:p>
          <a:pPr>
            <a:lnSpc>
              <a:spcPct val="150000"/>
            </a:lnSpc>
          </a:pPr>
          <a:endParaRPr lang="en-IN"/>
        </a:p>
      </dgm:t>
    </dgm:pt>
    <dgm:pt modelId="{ECE681D1-CFC1-4F0D-85C8-028B07063338}" type="sibTrans" cxnId="{4F8279B1-3793-4EE7-9B3B-DAF3E8A15505}">
      <dgm:prSet/>
      <dgm:spPr/>
      <dgm:t>
        <a:bodyPr/>
        <a:lstStyle/>
        <a:p>
          <a:endParaRPr lang="en-IN"/>
        </a:p>
      </dgm:t>
    </dgm:pt>
    <dgm:pt modelId="{55331C57-AB2E-4169-9CBE-01F9B2FA7215}">
      <dgm:prSet phldrT="[Text]" custT="1"/>
      <dgm:spPr/>
      <dgm:t>
        <a:bodyPr/>
        <a:lstStyle/>
        <a:p>
          <a:pPr>
            <a:lnSpc>
              <a:spcPct val="150000"/>
            </a:lnSpc>
          </a:pPr>
          <a:r>
            <a:rPr lang="en-US" sz="1400" dirty="0"/>
            <a:t>Ad-hoc norms to be fixed within 90 days</a:t>
          </a:r>
          <a:endParaRPr lang="en-IN" sz="1400" dirty="0"/>
        </a:p>
      </dgm:t>
    </dgm:pt>
    <dgm:pt modelId="{B7D267FB-EB05-4204-A6DC-263F28094867}" type="parTrans" cxnId="{BFBE15A4-B3DC-4759-924F-9E69981D6EE9}">
      <dgm:prSet/>
      <dgm:spPr/>
      <dgm:t>
        <a:bodyPr/>
        <a:lstStyle/>
        <a:p>
          <a:pPr>
            <a:lnSpc>
              <a:spcPct val="150000"/>
            </a:lnSpc>
          </a:pPr>
          <a:endParaRPr lang="en-IN"/>
        </a:p>
      </dgm:t>
    </dgm:pt>
    <dgm:pt modelId="{33B8A7B2-5413-41E0-94E1-20BE5A70B521}" type="sibTrans" cxnId="{BFBE15A4-B3DC-4759-924F-9E69981D6EE9}">
      <dgm:prSet/>
      <dgm:spPr/>
      <dgm:t>
        <a:bodyPr/>
        <a:lstStyle/>
        <a:p>
          <a:endParaRPr lang="en-IN"/>
        </a:p>
      </dgm:t>
    </dgm:pt>
    <dgm:pt modelId="{D9366892-F8E2-4655-8E5E-587E32AB6481}">
      <dgm:prSet phldrT="[Text]" custT="1"/>
      <dgm:spPr/>
      <dgm:t>
        <a:bodyPr/>
        <a:lstStyle/>
        <a:p>
          <a:pPr>
            <a:lnSpc>
              <a:spcPct val="150000"/>
            </a:lnSpc>
          </a:pPr>
          <a:r>
            <a:rPr lang="en-US" sz="1600" b="1" dirty="0"/>
            <a:t>Self-ratification scheme : Available to</a:t>
          </a:r>
          <a:endParaRPr lang="en-IN" sz="1600" b="1" dirty="0"/>
        </a:p>
      </dgm:t>
    </dgm:pt>
    <dgm:pt modelId="{581B745F-9FA4-4420-8E82-36AB37422486}" type="parTrans" cxnId="{FBCA36D5-CBB1-436C-96B2-42A38EB12D7C}">
      <dgm:prSet/>
      <dgm:spPr/>
      <dgm:t>
        <a:bodyPr/>
        <a:lstStyle/>
        <a:p>
          <a:endParaRPr lang="en-IN"/>
        </a:p>
      </dgm:t>
    </dgm:pt>
    <dgm:pt modelId="{A408E826-8765-4CA0-83EF-28FBF56F6239}" type="sibTrans" cxnId="{FBCA36D5-CBB1-436C-96B2-42A38EB12D7C}">
      <dgm:prSet/>
      <dgm:spPr/>
      <dgm:t>
        <a:bodyPr/>
        <a:lstStyle/>
        <a:p>
          <a:endParaRPr lang="en-IN"/>
        </a:p>
      </dgm:t>
    </dgm:pt>
    <dgm:pt modelId="{CB792B18-296D-4021-BCAC-BDEE08710247}">
      <dgm:prSet phldrT="[Text]" custT="1"/>
      <dgm:spPr/>
      <dgm:t>
        <a:bodyPr/>
        <a:lstStyle/>
        <a:p>
          <a:pPr>
            <a:lnSpc>
              <a:spcPct val="150000"/>
            </a:lnSpc>
          </a:pPr>
          <a:r>
            <a:rPr lang="en-US" sz="1400" dirty="0"/>
            <a:t>Manufacturer / Actual user holding 2 Star or above status; and</a:t>
          </a:r>
          <a:endParaRPr lang="en-IN" sz="1400" dirty="0"/>
        </a:p>
      </dgm:t>
    </dgm:pt>
    <dgm:pt modelId="{3CBF7C34-D575-45E4-8732-ECB1171D6888}" type="parTrans" cxnId="{015960EF-28CC-4481-8CC6-9BF1732C557D}">
      <dgm:prSet/>
      <dgm:spPr/>
      <dgm:t>
        <a:bodyPr/>
        <a:lstStyle/>
        <a:p>
          <a:pPr>
            <a:lnSpc>
              <a:spcPct val="150000"/>
            </a:lnSpc>
          </a:pPr>
          <a:endParaRPr lang="en-IN"/>
        </a:p>
      </dgm:t>
    </dgm:pt>
    <dgm:pt modelId="{75367FDB-487C-4E0C-9F7A-90FAF699B066}" type="sibTrans" cxnId="{015960EF-28CC-4481-8CC6-9BF1732C557D}">
      <dgm:prSet/>
      <dgm:spPr/>
      <dgm:t>
        <a:bodyPr/>
        <a:lstStyle/>
        <a:p>
          <a:endParaRPr lang="en-IN"/>
        </a:p>
      </dgm:t>
    </dgm:pt>
    <dgm:pt modelId="{6A6522C5-9519-4D6A-80D4-FF645549DEF2}">
      <dgm:prSet phldrT="[Text]" custT="1"/>
      <dgm:spPr/>
      <dgm:t>
        <a:bodyPr/>
        <a:lstStyle/>
        <a:p>
          <a:pPr>
            <a:lnSpc>
              <a:spcPct val="150000"/>
            </a:lnSpc>
          </a:pPr>
          <a:r>
            <a:rPr lang="en-US" sz="1400" dirty="0"/>
            <a:t>Holds or has submitted application for grant of AEO in terms of Customs provisions</a:t>
          </a:r>
          <a:endParaRPr lang="en-IN" sz="1400" dirty="0"/>
        </a:p>
      </dgm:t>
    </dgm:pt>
    <dgm:pt modelId="{473144E5-D9A9-42D5-93A2-F337F6F778BD}" type="parTrans" cxnId="{0E443B92-81A9-40EC-BD36-82A35EC02C62}">
      <dgm:prSet/>
      <dgm:spPr/>
      <dgm:t>
        <a:bodyPr/>
        <a:lstStyle/>
        <a:p>
          <a:pPr>
            <a:lnSpc>
              <a:spcPct val="150000"/>
            </a:lnSpc>
          </a:pPr>
          <a:endParaRPr lang="en-IN"/>
        </a:p>
      </dgm:t>
    </dgm:pt>
    <dgm:pt modelId="{C5BD7EB1-A9AD-49B5-A0E8-1D9B446E4649}" type="sibTrans" cxnId="{0E443B92-81A9-40EC-BD36-82A35EC02C62}">
      <dgm:prSet/>
      <dgm:spPr/>
      <dgm:t>
        <a:bodyPr/>
        <a:lstStyle/>
        <a:p>
          <a:endParaRPr lang="en-IN"/>
        </a:p>
      </dgm:t>
    </dgm:pt>
    <dgm:pt modelId="{EDA88C6E-8488-4D2F-97D0-A220E1B34C80}">
      <dgm:prSet phldrT="[Text]" custT="1"/>
      <dgm:spPr/>
      <dgm:t>
        <a:bodyPr/>
        <a:lstStyle/>
        <a:p>
          <a:pPr>
            <a:lnSpc>
              <a:spcPct val="150000"/>
            </a:lnSpc>
          </a:pPr>
          <a:r>
            <a:rPr lang="en-US" sz="1600" b="1" dirty="0"/>
            <a:t>Domestic procurement of inputs</a:t>
          </a:r>
          <a:endParaRPr lang="en-IN" sz="1600" b="1" dirty="0"/>
        </a:p>
      </dgm:t>
    </dgm:pt>
    <dgm:pt modelId="{D36F92CF-AB4B-4B05-9CAA-11E2B3843FAF}" type="parTrans" cxnId="{53CBCF55-D614-405F-A1EC-6BBBD767D983}">
      <dgm:prSet/>
      <dgm:spPr/>
      <dgm:t>
        <a:bodyPr/>
        <a:lstStyle/>
        <a:p>
          <a:endParaRPr lang="en-IN"/>
        </a:p>
      </dgm:t>
    </dgm:pt>
    <dgm:pt modelId="{271BCEE8-57C7-4D1D-87E9-4B268BA25622}" type="sibTrans" cxnId="{53CBCF55-D614-405F-A1EC-6BBBD767D983}">
      <dgm:prSet/>
      <dgm:spPr/>
      <dgm:t>
        <a:bodyPr/>
        <a:lstStyle/>
        <a:p>
          <a:endParaRPr lang="en-IN"/>
        </a:p>
      </dgm:t>
    </dgm:pt>
    <dgm:pt modelId="{237C62D3-623A-44FA-9B1F-EEC879AA0DCA}">
      <dgm:prSet phldrT="[Text]" custT="1"/>
      <dgm:spPr/>
      <dgm:t>
        <a:bodyPr/>
        <a:lstStyle/>
        <a:p>
          <a:pPr>
            <a:lnSpc>
              <a:spcPct val="150000"/>
            </a:lnSpc>
          </a:pPr>
          <a:r>
            <a:rPr lang="en-US" sz="1400" dirty="0"/>
            <a:t>Advance license holder in DTA can procure from SEZ</a:t>
          </a:r>
          <a:endParaRPr lang="en-IN" sz="1400" dirty="0"/>
        </a:p>
      </dgm:t>
    </dgm:pt>
    <dgm:pt modelId="{3E6690C1-9E84-41F9-A905-AD71DE116A09}" type="parTrans" cxnId="{C224B71C-BFF3-440A-B33B-5719D0E8183B}">
      <dgm:prSet/>
      <dgm:spPr/>
      <dgm:t>
        <a:bodyPr/>
        <a:lstStyle/>
        <a:p>
          <a:pPr>
            <a:lnSpc>
              <a:spcPct val="150000"/>
            </a:lnSpc>
          </a:pPr>
          <a:endParaRPr lang="en-IN"/>
        </a:p>
      </dgm:t>
    </dgm:pt>
    <dgm:pt modelId="{3B2CB57B-D482-47C6-B011-42B23F93BAB4}" type="sibTrans" cxnId="{C224B71C-BFF3-440A-B33B-5719D0E8183B}">
      <dgm:prSet/>
      <dgm:spPr/>
      <dgm:t>
        <a:bodyPr/>
        <a:lstStyle/>
        <a:p>
          <a:endParaRPr lang="en-IN"/>
        </a:p>
      </dgm:t>
    </dgm:pt>
    <dgm:pt modelId="{38A7E4FD-5FEA-408D-B24E-674D0F695FC1}">
      <dgm:prSet phldrT="[Text]" custT="1"/>
      <dgm:spPr/>
      <dgm:t>
        <a:bodyPr/>
        <a:lstStyle/>
        <a:p>
          <a:pPr>
            <a:lnSpc>
              <a:spcPct val="150000"/>
            </a:lnSpc>
          </a:pPr>
          <a:r>
            <a:rPr lang="en-US" sz="1600" b="1" dirty="0"/>
            <a:t>Preservation of records</a:t>
          </a:r>
          <a:endParaRPr lang="en-IN" sz="1600" b="1" dirty="0"/>
        </a:p>
      </dgm:t>
    </dgm:pt>
    <dgm:pt modelId="{A5DA37B2-3A21-44ED-8D6D-2BE1E210BDB2}" type="parTrans" cxnId="{EC585A6C-887F-4542-8158-7D850345A966}">
      <dgm:prSet/>
      <dgm:spPr/>
      <dgm:t>
        <a:bodyPr/>
        <a:lstStyle/>
        <a:p>
          <a:endParaRPr lang="en-IN"/>
        </a:p>
      </dgm:t>
    </dgm:pt>
    <dgm:pt modelId="{FA5A9849-477B-4570-9579-4AB058BD1F1E}" type="sibTrans" cxnId="{EC585A6C-887F-4542-8158-7D850345A966}">
      <dgm:prSet/>
      <dgm:spPr/>
      <dgm:t>
        <a:bodyPr/>
        <a:lstStyle/>
        <a:p>
          <a:endParaRPr lang="en-IN"/>
        </a:p>
      </dgm:t>
    </dgm:pt>
    <dgm:pt modelId="{23215CA6-62B3-4E5D-AE88-1B767D19CE89}">
      <dgm:prSet phldrT="[Text]" custT="1"/>
      <dgm:spPr/>
      <dgm:t>
        <a:bodyPr/>
        <a:lstStyle/>
        <a:p>
          <a:pPr>
            <a:lnSpc>
              <a:spcPct val="150000"/>
            </a:lnSpc>
          </a:pPr>
          <a:r>
            <a:rPr lang="en-US" sz="1400" dirty="0"/>
            <a:t>For 3 years from the date of Export Obligation Discharge Certificate</a:t>
          </a:r>
          <a:endParaRPr lang="en-IN" sz="1400" dirty="0"/>
        </a:p>
      </dgm:t>
    </dgm:pt>
    <dgm:pt modelId="{F500C120-FA2B-43C8-A337-6BC7A17D2E67}" type="parTrans" cxnId="{F11F3B98-0A9E-427F-8DD2-12C15C8D9AD2}">
      <dgm:prSet/>
      <dgm:spPr/>
      <dgm:t>
        <a:bodyPr/>
        <a:lstStyle/>
        <a:p>
          <a:pPr>
            <a:lnSpc>
              <a:spcPct val="150000"/>
            </a:lnSpc>
          </a:pPr>
          <a:endParaRPr lang="en-IN"/>
        </a:p>
      </dgm:t>
    </dgm:pt>
    <dgm:pt modelId="{CD7D52F9-F9D9-4680-9491-F9787CA2D6C9}" type="sibTrans" cxnId="{F11F3B98-0A9E-427F-8DD2-12C15C8D9AD2}">
      <dgm:prSet/>
      <dgm:spPr/>
      <dgm:t>
        <a:bodyPr/>
        <a:lstStyle/>
        <a:p>
          <a:endParaRPr lang="en-IN"/>
        </a:p>
      </dgm:t>
    </dgm:pt>
    <dgm:pt modelId="{77CE1210-A61E-48DC-9D12-721795A5CF6D}">
      <dgm:prSet phldrT="[Text]" custT="1"/>
      <dgm:spPr/>
      <dgm:t>
        <a:bodyPr/>
        <a:lstStyle/>
        <a:p>
          <a:pPr>
            <a:lnSpc>
              <a:spcPct val="150000"/>
            </a:lnSpc>
          </a:pPr>
          <a:r>
            <a:rPr lang="en-US" sz="1600" b="1" dirty="0"/>
            <a:t>Regularizing bona fide default</a:t>
          </a:r>
          <a:endParaRPr lang="en-IN" sz="1600" b="1" dirty="0"/>
        </a:p>
      </dgm:t>
    </dgm:pt>
    <dgm:pt modelId="{6CC1B78D-4489-4E6F-A14D-DE09E929C412}" type="parTrans" cxnId="{B503C5B6-275E-4688-8A98-55FAA5A5370F}">
      <dgm:prSet/>
      <dgm:spPr/>
      <dgm:t>
        <a:bodyPr/>
        <a:lstStyle/>
        <a:p>
          <a:endParaRPr lang="en-IN"/>
        </a:p>
      </dgm:t>
    </dgm:pt>
    <dgm:pt modelId="{6C775FB7-5A1C-4D53-9F05-D73A664CA6B7}" type="sibTrans" cxnId="{B503C5B6-275E-4688-8A98-55FAA5A5370F}">
      <dgm:prSet/>
      <dgm:spPr/>
      <dgm:t>
        <a:bodyPr/>
        <a:lstStyle/>
        <a:p>
          <a:endParaRPr lang="en-IN"/>
        </a:p>
      </dgm:t>
    </dgm:pt>
    <dgm:pt modelId="{CE39D312-BF33-4123-8F6F-044FF4C7924E}">
      <dgm:prSet phldrT="[Text]" custT="1"/>
      <dgm:spPr/>
      <dgm:t>
        <a:bodyPr/>
        <a:lstStyle/>
        <a:p>
          <a:pPr>
            <a:lnSpc>
              <a:spcPct val="150000"/>
            </a:lnSpc>
          </a:pPr>
          <a:r>
            <a:rPr lang="en-US" sz="1400" dirty="0"/>
            <a:t>Duty with interest payable through ICEGATE instead of Scrip or TR through Central Bank</a:t>
          </a:r>
          <a:endParaRPr lang="en-IN" sz="1400" dirty="0"/>
        </a:p>
      </dgm:t>
    </dgm:pt>
    <dgm:pt modelId="{EDAC42D8-DF4E-419A-8AF0-5AADC80DD6BF}" type="parTrans" cxnId="{D9C1D38C-2BA7-4A4C-AC51-F2FB4750EBC6}">
      <dgm:prSet/>
      <dgm:spPr/>
      <dgm:t>
        <a:bodyPr/>
        <a:lstStyle/>
        <a:p>
          <a:pPr>
            <a:lnSpc>
              <a:spcPct val="150000"/>
            </a:lnSpc>
          </a:pPr>
          <a:endParaRPr lang="en-IN"/>
        </a:p>
      </dgm:t>
    </dgm:pt>
    <dgm:pt modelId="{8AFB44EE-131A-4D8F-93CD-8E839B1CF31B}" type="sibTrans" cxnId="{D9C1D38C-2BA7-4A4C-AC51-F2FB4750EBC6}">
      <dgm:prSet/>
      <dgm:spPr/>
      <dgm:t>
        <a:bodyPr/>
        <a:lstStyle/>
        <a:p>
          <a:endParaRPr lang="en-IN"/>
        </a:p>
      </dgm:t>
    </dgm:pt>
    <dgm:pt modelId="{510268FF-73B7-48A9-84A6-3194C6DCB34D}" type="pres">
      <dgm:prSet presAssocID="{3D86AAC3-D889-4DF6-8FA4-E240F94F22A2}" presName="diagram" presStyleCnt="0">
        <dgm:presLayoutVars>
          <dgm:chPref val="1"/>
          <dgm:dir/>
          <dgm:animOne val="branch"/>
          <dgm:animLvl val="lvl"/>
          <dgm:resizeHandles/>
        </dgm:presLayoutVars>
      </dgm:prSet>
      <dgm:spPr/>
    </dgm:pt>
    <dgm:pt modelId="{F3D9F65A-837E-4DD3-8072-7CA9035E645E}" type="pres">
      <dgm:prSet presAssocID="{29EBAF87-AD78-4D75-B4B4-C229CFD6AFFF}" presName="root" presStyleCnt="0"/>
      <dgm:spPr/>
    </dgm:pt>
    <dgm:pt modelId="{75786641-30CD-4905-8EF4-1D00AFE6D381}" type="pres">
      <dgm:prSet presAssocID="{29EBAF87-AD78-4D75-B4B4-C229CFD6AFFF}" presName="rootComposite" presStyleCnt="0"/>
      <dgm:spPr/>
    </dgm:pt>
    <dgm:pt modelId="{C951C7C3-76BD-4C22-8DCB-5A569CD3A3BE}" type="pres">
      <dgm:prSet presAssocID="{29EBAF87-AD78-4D75-B4B4-C229CFD6AFFF}" presName="rootText" presStyleLbl="node1" presStyleIdx="0" presStyleCnt="5" custScaleX="253590" custScaleY="252431"/>
      <dgm:spPr/>
    </dgm:pt>
    <dgm:pt modelId="{589E354B-D595-493E-BFCA-3B6BDF0059BE}" type="pres">
      <dgm:prSet presAssocID="{29EBAF87-AD78-4D75-B4B4-C229CFD6AFFF}" presName="rootConnector" presStyleLbl="node1" presStyleIdx="0" presStyleCnt="5"/>
      <dgm:spPr/>
    </dgm:pt>
    <dgm:pt modelId="{DB18D466-B5C2-4195-A0FC-79A25E98FCEF}" type="pres">
      <dgm:prSet presAssocID="{29EBAF87-AD78-4D75-B4B4-C229CFD6AFFF}" presName="childShape" presStyleCnt="0"/>
      <dgm:spPr/>
    </dgm:pt>
    <dgm:pt modelId="{3CEA40CF-A448-43DD-BC51-AA2EFE62DE2D}" type="pres">
      <dgm:prSet presAssocID="{00190B62-C74A-4E3F-B10E-EBAD16945491}" presName="Name13" presStyleLbl="parChTrans1D2" presStyleIdx="0" presStyleCnt="7" custSzX="359682" custSzY="768189"/>
      <dgm:spPr/>
    </dgm:pt>
    <dgm:pt modelId="{FDC12248-94B7-4673-BCF4-7F48FD26BEF5}" type="pres">
      <dgm:prSet presAssocID="{C7EF8865-FE06-425D-9AED-AF1ABB42890F}" presName="childText" presStyleLbl="bgAcc1" presStyleIdx="0" presStyleCnt="7" custScaleX="208563" custScaleY="220000">
        <dgm:presLayoutVars>
          <dgm:bulletEnabled val="1"/>
        </dgm:presLayoutVars>
      </dgm:prSet>
      <dgm:spPr/>
    </dgm:pt>
    <dgm:pt modelId="{5E0FE36A-E935-44B6-AE48-F568AAF3D2F6}" type="pres">
      <dgm:prSet presAssocID="{B7D267FB-EB05-4204-A6DC-263F28094867}" presName="Name13" presStyleLbl="parChTrans1D2" presStyleIdx="1" presStyleCnt="7" custSzX="359682" custSzY="2145516"/>
      <dgm:spPr/>
    </dgm:pt>
    <dgm:pt modelId="{80788D28-62EB-4F68-BA48-9822472CEE7A}" type="pres">
      <dgm:prSet presAssocID="{55331C57-AB2E-4169-9CBE-01F9B2FA7215}" presName="childText" presStyleLbl="bgAcc1" presStyleIdx="1" presStyleCnt="7" custScaleX="223297" custScaleY="175026">
        <dgm:presLayoutVars>
          <dgm:bulletEnabled val="1"/>
        </dgm:presLayoutVars>
      </dgm:prSet>
      <dgm:spPr/>
    </dgm:pt>
    <dgm:pt modelId="{00AFB48A-2B3C-4336-9AB2-1118B4CA5A60}" type="pres">
      <dgm:prSet presAssocID="{D9366892-F8E2-4655-8E5E-587E32AB6481}" presName="root" presStyleCnt="0"/>
      <dgm:spPr/>
    </dgm:pt>
    <dgm:pt modelId="{0D4C76F8-C26C-44AA-9647-FE19DC868B9D}" type="pres">
      <dgm:prSet presAssocID="{D9366892-F8E2-4655-8E5E-587E32AB6481}" presName="rootComposite" presStyleCnt="0"/>
      <dgm:spPr/>
    </dgm:pt>
    <dgm:pt modelId="{621A1382-BCA7-4DC7-B5E1-EBB11F27CDA0}" type="pres">
      <dgm:prSet presAssocID="{D9366892-F8E2-4655-8E5E-587E32AB6481}" presName="rootText" presStyleLbl="node1" presStyleIdx="1" presStyleCnt="5" custScaleX="222397" custScaleY="253062"/>
      <dgm:spPr/>
    </dgm:pt>
    <dgm:pt modelId="{037A73DE-4486-4682-A61F-6ABBC56B38FE}" type="pres">
      <dgm:prSet presAssocID="{D9366892-F8E2-4655-8E5E-587E32AB6481}" presName="rootConnector" presStyleLbl="node1" presStyleIdx="1" presStyleCnt="5"/>
      <dgm:spPr/>
    </dgm:pt>
    <dgm:pt modelId="{60D3A0DC-5B09-49A7-900A-FCFA5ACCBE23}" type="pres">
      <dgm:prSet presAssocID="{D9366892-F8E2-4655-8E5E-587E32AB6481}" presName="childShape" presStyleCnt="0"/>
      <dgm:spPr/>
    </dgm:pt>
    <dgm:pt modelId="{CED7F7DE-1013-4FBD-B1C1-E4FB4B5F0192}" type="pres">
      <dgm:prSet presAssocID="{3CBF7C34-D575-45E4-8732-ECB1171D6888}" presName="Name13" presStyleLbl="parChTrans1D2" presStyleIdx="2" presStyleCnt="7" custSzX="356247" custSzY="769712"/>
      <dgm:spPr/>
    </dgm:pt>
    <dgm:pt modelId="{A8C2AAF3-5D91-47A1-975F-6F43A5294E92}" type="pres">
      <dgm:prSet presAssocID="{CB792B18-296D-4021-BCAC-BDEE08710247}" presName="childText" presStyleLbl="bgAcc1" presStyleIdx="2" presStyleCnt="7" custScaleX="251168" custScaleY="253062">
        <dgm:presLayoutVars>
          <dgm:bulletEnabled val="1"/>
        </dgm:presLayoutVars>
      </dgm:prSet>
      <dgm:spPr/>
    </dgm:pt>
    <dgm:pt modelId="{DCE8F65C-C817-47E7-8A3C-BB19AB730592}" type="pres">
      <dgm:prSet presAssocID="{473144E5-D9A9-42D5-93A2-F337F6F778BD}" presName="Name13" presStyleLbl="parChTrans1D2" presStyleIdx="3" presStyleCnt="7" custSzX="356247" custSzY="2150088"/>
      <dgm:spPr/>
    </dgm:pt>
    <dgm:pt modelId="{9C0FAA1F-7706-4709-9511-90AB58AE7411}" type="pres">
      <dgm:prSet presAssocID="{6A6522C5-9519-4D6A-80D4-FF645549DEF2}" presName="childText" presStyleLbl="bgAcc1" presStyleIdx="3" presStyleCnt="7" custScaleX="251168" custScaleY="253062">
        <dgm:presLayoutVars>
          <dgm:bulletEnabled val="1"/>
        </dgm:presLayoutVars>
      </dgm:prSet>
      <dgm:spPr/>
    </dgm:pt>
    <dgm:pt modelId="{C6AEB8E0-FD27-48BC-B16E-E0FFC5536A74}" type="pres">
      <dgm:prSet presAssocID="{EDA88C6E-8488-4D2F-97D0-A220E1B34C80}" presName="root" presStyleCnt="0"/>
      <dgm:spPr/>
    </dgm:pt>
    <dgm:pt modelId="{E17948C7-5437-459B-96E7-9B00B0F015A9}" type="pres">
      <dgm:prSet presAssocID="{EDA88C6E-8488-4D2F-97D0-A220E1B34C80}" presName="rootComposite" presStyleCnt="0"/>
      <dgm:spPr/>
    </dgm:pt>
    <dgm:pt modelId="{177FC28D-F591-449F-8399-A081C4158B18}" type="pres">
      <dgm:prSet presAssocID="{EDA88C6E-8488-4D2F-97D0-A220E1B34C80}" presName="rootText" presStyleLbl="node1" presStyleIdx="2" presStyleCnt="5" custScaleX="177653" custScaleY="230522"/>
      <dgm:spPr/>
    </dgm:pt>
    <dgm:pt modelId="{8D2F49EE-8DF9-42BA-9942-C7896529D7B9}" type="pres">
      <dgm:prSet presAssocID="{EDA88C6E-8488-4D2F-97D0-A220E1B34C80}" presName="rootConnector" presStyleLbl="node1" presStyleIdx="2" presStyleCnt="5"/>
      <dgm:spPr/>
    </dgm:pt>
    <dgm:pt modelId="{645ADE82-C511-45AD-ADC2-91DA1E9B552F}" type="pres">
      <dgm:prSet presAssocID="{EDA88C6E-8488-4D2F-97D0-A220E1B34C80}" presName="childShape" presStyleCnt="0"/>
      <dgm:spPr/>
    </dgm:pt>
    <dgm:pt modelId="{FCEB52D1-E407-48F6-BEAF-631EA305A049}" type="pres">
      <dgm:prSet presAssocID="{3E6690C1-9E84-41F9-A905-AD71DE116A09}" presName="Name13" presStyleLbl="parChTrans1D2" presStyleIdx="4" presStyleCnt="7" custSzX="251977" custSzY="653081"/>
      <dgm:spPr/>
    </dgm:pt>
    <dgm:pt modelId="{83E00F2B-1316-4B16-A797-BE58158B6081}" type="pres">
      <dgm:prSet presAssocID="{237C62D3-623A-44FA-9B1F-EEC879AA0DCA}" presName="childText" presStyleLbl="bgAcc1" presStyleIdx="4" presStyleCnt="7" custScaleX="177653" custScaleY="204729">
        <dgm:presLayoutVars>
          <dgm:bulletEnabled val="1"/>
        </dgm:presLayoutVars>
      </dgm:prSet>
      <dgm:spPr/>
    </dgm:pt>
    <dgm:pt modelId="{FA886BFE-C21A-463B-999A-8108B9433F9C}" type="pres">
      <dgm:prSet presAssocID="{38A7E4FD-5FEA-408D-B24E-674D0F695FC1}" presName="root" presStyleCnt="0"/>
      <dgm:spPr/>
    </dgm:pt>
    <dgm:pt modelId="{E788D585-0558-44EB-AF30-0F72651060D7}" type="pres">
      <dgm:prSet presAssocID="{38A7E4FD-5FEA-408D-B24E-674D0F695FC1}" presName="rootComposite" presStyleCnt="0"/>
      <dgm:spPr/>
    </dgm:pt>
    <dgm:pt modelId="{4CB965F2-F5FF-48B3-A0F2-246F13F1BA10}" type="pres">
      <dgm:prSet presAssocID="{38A7E4FD-5FEA-408D-B24E-674D0F695FC1}" presName="rootText" presStyleLbl="node1" presStyleIdx="3" presStyleCnt="5" custScaleX="177653" custScaleY="234819"/>
      <dgm:spPr/>
    </dgm:pt>
    <dgm:pt modelId="{724C971D-6F30-43FE-A39C-9CEDD95BD93D}" type="pres">
      <dgm:prSet presAssocID="{38A7E4FD-5FEA-408D-B24E-674D0F695FC1}" presName="rootConnector" presStyleLbl="node1" presStyleIdx="3" presStyleCnt="5"/>
      <dgm:spPr/>
    </dgm:pt>
    <dgm:pt modelId="{B5E6094B-2E3C-4ECA-9D05-3172E21A1241}" type="pres">
      <dgm:prSet presAssocID="{38A7E4FD-5FEA-408D-B24E-674D0F695FC1}" presName="childShape" presStyleCnt="0"/>
      <dgm:spPr/>
    </dgm:pt>
    <dgm:pt modelId="{01F45E71-3FA3-496D-AC14-3C5874E6DC13}" type="pres">
      <dgm:prSet presAssocID="{F500C120-FA2B-43C8-A337-6BC7A17D2E67}" presName="Name13" presStyleLbl="parChTrans1D2" presStyleIdx="5" presStyleCnt="7" custSzX="251977" custSzY="653081"/>
      <dgm:spPr/>
    </dgm:pt>
    <dgm:pt modelId="{2B1F605E-94F3-4862-A82E-099010B91A07}" type="pres">
      <dgm:prSet presAssocID="{23215CA6-62B3-4E5D-AE88-1B767D19CE89}" presName="childText" presStyleLbl="bgAcc1" presStyleIdx="5" presStyleCnt="7" custScaleX="177653" custScaleY="372379">
        <dgm:presLayoutVars>
          <dgm:bulletEnabled val="1"/>
        </dgm:presLayoutVars>
      </dgm:prSet>
      <dgm:spPr/>
    </dgm:pt>
    <dgm:pt modelId="{738AFD45-F5AB-449E-B35C-FA563C4CCB5E}" type="pres">
      <dgm:prSet presAssocID="{77CE1210-A61E-48DC-9D12-721795A5CF6D}" presName="root" presStyleCnt="0"/>
      <dgm:spPr/>
    </dgm:pt>
    <dgm:pt modelId="{F89452EE-4A55-4616-A0A1-A238878B8C69}" type="pres">
      <dgm:prSet presAssocID="{77CE1210-A61E-48DC-9D12-721795A5CF6D}" presName="rootComposite" presStyleCnt="0"/>
      <dgm:spPr/>
    </dgm:pt>
    <dgm:pt modelId="{06BA11FF-0D0C-4694-B3F0-045C0CBDCD44}" type="pres">
      <dgm:prSet presAssocID="{77CE1210-A61E-48DC-9D12-721795A5CF6D}" presName="rootText" presStyleLbl="node1" presStyleIdx="4" presStyleCnt="5" custScaleX="177653" custScaleY="245514"/>
      <dgm:spPr/>
    </dgm:pt>
    <dgm:pt modelId="{C6AB5A13-D9AD-42CF-8D51-A79901386A4E}" type="pres">
      <dgm:prSet presAssocID="{77CE1210-A61E-48DC-9D12-721795A5CF6D}" presName="rootConnector" presStyleLbl="node1" presStyleIdx="4" presStyleCnt="5"/>
      <dgm:spPr/>
    </dgm:pt>
    <dgm:pt modelId="{3791DBC6-2D5A-4303-98EC-D8E0A09F9534}" type="pres">
      <dgm:prSet presAssocID="{77CE1210-A61E-48DC-9D12-721795A5CF6D}" presName="childShape" presStyleCnt="0"/>
      <dgm:spPr/>
    </dgm:pt>
    <dgm:pt modelId="{FFDF1AA1-D7B6-423C-8204-E424AFC60474}" type="pres">
      <dgm:prSet presAssocID="{EDAC42D8-DF4E-419A-8AF0-5AADC80DD6BF}" presName="Name13" presStyleLbl="parChTrans1D2" presStyleIdx="6" presStyleCnt="7" custSzX="251977" custSzY="653081"/>
      <dgm:spPr/>
    </dgm:pt>
    <dgm:pt modelId="{4FC5EB6C-C38B-4F42-B38D-3BE0CA8D631B}" type="pres">
      <dgm:prSet presAssocID="{CE39D312-BF33-4123-8F6F-044FF4C7924E}" presName="childText" presStyleLbl="bgAcc1" presStyleIdx="6" presStyleCnt="7" custScaleX="177653" custScaleY="426566">
        <dgm:presLayoutVars>
          <dgm:bulletEnabled val="1"/>
        </dgm:presLayoutVars>
      </dgm:prSet>
      <dgm:spPr/>
    </dgm:pt>
  </dgm:ptLst>
  <dgm:cxnLst>
    <dgm:cxn modelId="{5391A502-9694-4E6A-9CE0-C9A827A950CD}" srcId="{3D86AAC3-D889-4DF6-8FA4-E240F94F22A2}" destId="{29EBAF87-AD78-4D75-B4B4-C229CFD6AFFF}" srcOrd="0" destOrd="0" parTransId="{177086B9-0B66-4008-B0C1-07F7836D3FA7}" sibTransId="{6F1EED2B-3F18-4DB2-BE9C-ED2DF50C0F99}"/>
    <dgm:cxn modelId="{CE703A09-F9D8-43F8-A07B-13B6F1F691FD}" type="presOf" srcId="{3CBF7C34-D575-45E4-8732-ECB1171D6888}" destId="{CED7F7DE-1013-4FBD-B1C1-E4FB4B5F0192}" srcOrd="0" destOrd="0" presId="urn:microsoft.com/office/officeart/2005/8/layout/hierarchy3"/>
    <dgm:cxn modelId="{3D1CB909-46D4-4766-B69E-1B7B56C0D6FF}" type="presOf" srcId="{3E6690C1-9E84-41F9-A905-AD71DE116A09}" destId="{FCEB52D1-E407-48F6-BEAF-631EA305A049}" srcOrd="0" destOrd="0" presId="urn:microsoft.com/office/officeart/2005/8/layout/hierarchy3"/>
    <dgm:cxn modelId="{FBCAD00B-2363-4713-A34E-8B6ABB3FA27A}" type="presOf" srcId="{6A6522C5-9519-4D6A-80D4-FF645549DEF2}" destId="{9C0FAA1F-7706-4709-9511-90AB58AE7411}" srcOrd="0" destOrd="0" presId="urn:microsoft.com/office/officeart/2005/8/layout/hierarchy3"/>
    <dgm:cxn modelId="{7580971B-F3D9-423C-8C57-17C658D7F153}" type="presOf" srcId="{77CE1210-A61E-48DC-9D12-721795A5CF6D}" destId="{C6AB5A13-D9AD-42CF-8D51-A79901386A4E}" srcOrd="1" destOrd="0" presId="urn:microsoft.com/office/officeart/2005/8/layout/hierarchy3"/>
    <dgm:cxn modelId="{C224B71C-BFF3-440A-B33B-5719D0E8183B}" srcId="{EDA88C6E-8488-4D2F-97D0-A220E1B34C80}" destId="{237C62D3-623A-44FA-9B1F-EEC879AA0DCA}" srcOrd="0" destOrd="0" parTransId="{3E6690C1-9E84-41F9-A905-AD71DE116A09}" sibTransId="{3B2CB57B-D482-47C6-B011-42B23F93BAB4}"/>
    <dgm:cxn modelId="{D436E221-BFE3-4371-BFB3-F053A0E61312}" type="presOf" srcId="{CB792B18-296D-4021-BCAC-BDEE08710247}" destId="{A8C2AAF3-5D91-47A1-975F-6F43A5294E92}" srcOrd="0" destOrd="0" presId="urn:microsoft.com/office/officeart/2005/8/layout/hierarchy3"/>
    <dgm:cxn modelId="{7622552B-0C09-4494-B221-E1938B0C5101}" type="presOf" srcId="{F500C120-FA2B-43C8-A337-6BC7A17D2E67}" destId="{01F45E71-3FA3-496D-AC14-3C5874E6DC13}" srcOrd="0" destOrd="0" presId="urn:microsoft.com/office/officeart/2005/8/layout/hierarchy3"/>
    <dgm:cxn modelId="{D9D0342E-FBC4-4B46-9D21-7A1AB46915C0}" type="presOf" srcId="{237C62D3-623A-44FA-9B1F-EEC879AA0DCA}" destId="{83E00F2B-1316-4B16-A797-BE58158B6081}" srcOrd="0" destOrd="0" presId="urn:microsoft.com/office/officeart/2005/8/layout/hierarchy3"/>
    <dgm:cxn modelId="{20885638-37DD-4320-B261-5FD8F5C383A7}" type="presOf" srcId="{D9366892-F8E2-4655-8E5E-587E32AB6481}" destId="{037A73DE-4486-4682-A61F-6ABBC56B38FE}" srcOrd="1" destOrd="0" presId="urn:microsoft.com/office/officeart/2005/8/layout/hierarchy3"/>
    <dgm:cxn modelId="{0BAA1C3F-37FF-4F5B-A26E-EB64E5F5BF19}" type="presOf" srcId="{23215CA6-62B3-4E5D-AE88-1B767D19CE89}" destId="{2B1F605E-94F3-4862-A82E-099010B91A07}" srcOrd="0" destOrd="0" presId="urn:microsoft.com/office/officeart/2005/8/layout/hierarchy3"/>
    <dgm:cxn modelId="{978E7A41-319D-47CF-A323-11726D02ADE7}" type="presOf" srcId="{3D86AAC3-D889-4DF6-8FA4-E240F94F22A2}" destId="{510268FF-73B7-48A9-84A6-3194C6DCB34D}" srcOrd="0" destOrd="0" presId="urn:microsoft.com/office/officeart/2005/8/layout/hierarchy3"/>
    <dgm:cxn modelId="{2EDB8861-FCE1-4BF1-A66A-8815D301520E}" type="presOf" srcId="{EDA88C6E-8488-4D2F-97D0-A220E1B34C80}" destId="{177FC28D-F591-449F-8399-A081C4158B18}" srcOrd="0" destOrd="0" presId="urn:microsoft.com/office/officeart/2005/8/layout/hierarchy3"/>
    <dgm:cxn modelId="{EC585A6C-887F-4542-8158-7D850345A966}" srcId="{3D86AAC3-D889-4DF6-8FA4-E240F94F22A2}" destId="{38A7E4FD-5FEA-408D-B24E-674D0F695FC1}" srcOrd="3" destOrd="0" parTransId="{A5DA37B2-3A21-44ED-8D6D-2BE1E210BDB2}" sibTransId="{FA5A9849-477B-4570-9579-4AB058BD1F1E}"/>
    <dgm:cxn modelId="{53CBCF55-D614-405F-A1EC-6BBBD767D983}" srcId="{3D86AAC3-D889-4DF6-8FA4-E240F94F22A2}" destId="{EDA88C6E-8488-4D2F-97D0-A220E1B34C80}" srcOrd="2" destOrd="0" parTransId="{D36F92CF-AB4B-4B05-9CAA-11E2B3843FAF}" sibTransId="{271BCEE8-57C7-4D1D-87E9-4B268BA25622}"/>
    <dgm:cxn modelId="{63B25E57-EA6D-4592-94A8-FF56241987AE}" type="presOf" srcId="{EDAC42D8-DF4E-419A-8AF0-5AADC80DD6BF}" destId="{FFDF1AA1-D7B6-423C-8204-E424AFC60474}" srcOrd="0" destOrd="0" presId="urn:microsoft.com/office/officeart/2005/8/layout/hierarchy3"/>
    <dgm:cxn modelId="{DBCB7788-9387-46F4-895E-AB48090A941E}" type="presOf" srcId="{B7D267FB-EB05-4204-A6DC-263F28094867}" destId="{5E0FE36A-E935-44B6-AE48-F568AAF3D2F6}" srcOrd="0" destOrd="0" presId="urn:microsoft.com/office/officeart/2005/8/layout/hierarchy3"/>
    <dgm:cxn modelId="{A145A188-6F0A-45B4-80CB-3F5698157D0C}" type="presOf" srcId="{29EBAF87-AD78-4D75-B4B4-C229CFD6AFFF}" destId="{C951C7C3-76BD-4C22-8DCB-5A569CD3A3BE}" srcOrd="0" destOrd="0" presId="urn:microsoft.com/office/officeart/2005/8/layout/hierarchy3"/>
    <dgm:cxn modelId="{D9C1D38C-2BA7-4A4C-AC51-F2FB4750EBC6}" srcId="{77CE1210-A61E-48DC-9D12-721795A5CF6D}" destId="{CE39D312-BF33-4123-8F6F-044FF4C7924E}" srcOrd="0" destOrd="0" parTransId="{EDAC42D8-DF4E-419A-8AF0-5AADC80DD6BF}" sibTransId="{8AFB44EE-131A-4D8F-93CD-8E839B1CF31B}"/>
    <dgm:cxn modelId="{1CB1818F-7BD4-4D3F-B6F7-7704D4A0EF02}" type="presOf" srcId="{CE39D312-BF33-4123-8F6F-044FF4C7924E}" destId="{4FC5EB6C-C38B-4F42-B38D-3BE0CA8D631B}" srcOrd="0" destOrd="0" presId="urn:microsoft.com/office/officeart/2005/8/layout/hierarchy3"/>
    <dgm:cxn modelId="{0E443B92-81A9-40EC-BD36-82A35EC02C62}" srcId="{D9366892-F8E2-4655-8E5E-587E32AB6481}" destId="{6A6522C5-9519-4D6A-80D4-FF645549DEF2}" srcOrd="1" destOrd="0" parTransId="{473144E5-D9A9-42D5-93A2-F337F6F778BD}" sibTransId="{C5BD7EB1-A9AD-49B5-A0E8-1D9B446E4649}"/>
    <dgm:cxn modelId="{F11F3B98-0A9E-427F-8DD2-12C15C8D9AD2}" srcId="{38A7E4FD-5FEA-408D-B24E-674D0F695FC1}" destId="{23215CA6-62B3-4E5D-AE88-1B767D19CE89}" srcOrd="0" destOrd="0" parTransId="{F500C120-FA2B-43C8-A337-6BC7A17D2E67}" sibTransId="{CD7D52F9-F9D9-4680-9491-F9787CA2D6C9}"/>
    <dgm:cxn modelId="{A25CA898-B050-4FFE-93CA-48D6165C4CD6}" type="presOf" srcId="{EDA88C6E-8488-4D2F-97D0-A220E1B34C80}" destId="{8D2F49EE-8DF9-42BA-9942-C7896529D7B9}" srcOrd="1" destOrd="0" presId="urn:microsoft.com/office/officeart/2005/8/layout/hierarchy3"/>
    <dgm:cxn modelId="{6EE0909A-5CBC-4921-B6AE-79DEA18A2DC7}" type="presOf" srcId="{473144E5-D9A9-42D5-93A2-F337F6F778BD}" destId="{DCE8F65C-C817-47E7-8A3C-BB19AB730592}" srcOrd="0" destOrd="0" presId="urn:microsoft.com/office/officeart/2005/8/layout/hierarchy3"/>
    <dgm:cxn modelId="{09C5929D-58C7-4356-BC4D-8ADFD41A2730}" type="presOf" srcId="{29EBAF87-AD78-4D75-B4B4-C229CFD6AFFF}" destId="{589E354B-D595-493E-BFCA-3B6BDF0059BE}" srcOrd="1" destOrd="0" presId="urn:microsoft.com/office/officeart/2005/8/layout/hierarchy3"/>
    <dgm:cxn modelId="{BFBE15A4-B3DC-4759-924F-9E69981D6EE9}" srcId="{29EBAF87-AD78-4D75-B4B4-C229CFD6AFFF}" destId="{55331C57-AB2E-4169-9CBE-01F9B2FA7215}" srcOrd="1" destOrd="0" parTransId="{B7D267FB-EB05-4204-A6DC-263F28094867}" sibTransId="{33B8A7B2-5413-41E0-94E1-20BE5A70B521}"/>
    <dgm:cxn modelId="{0AB009A5-3663-444B-8EFE-AD5B9712A872}" type="presOf" srcId="{55331C57-AB2E-4169-9CBE-01F9B2FA7215}" destId="{80788D28-62EB-4F68-BA48-9822472CEE7A}" srcOrd="0" destOrd="0" presId="urn:microsoft.com/office/officeart/2005/8/layout/hierarchy3"/>
    <dgm:cxn modelId="{4F8279B1-3793-4EE7-9B3B-DAF3E8A15505}" srcId="{29EBAF87-AD78-4D75-B4B4-C229CFD6AFFF}" destId="{C7EF8865-FE06-425D-9AED-AF1ABB42890F}" srcOrd="0" destOrd="0" parTransId="{00190B62-C74A-4E3F-B10E-EBAD16945491}" sibTransId="{ECE681D1-CFC1-4F0D-85C8-028B07063338}"/>
    <dgm:cxn modelId="{B503C5B6-275E-4688-8A98-55FAA5A5370F}" srcId="{3D86AAC3-D889-4DF6-8FA4-E240F94F22A2}" destId="{77CE1210-A61E-48DC-9D12-721795A5CF6D}" srcOrd="4" destOrd="0" parTransId="{6CC1B78D-4489-4E6F-A14D-DE09E929C412}" sibTransId="{6C775FB7-5A1C-4D53-9F05-D73A664CA6B7}"/>
    <dgm:cxn modelId="{DB1A99BD-E409-49C1-A52B-0C72BFCE8304}" type="presOf" srcId="{38A7E4FD-5FEA-408D-B24E-674D0F695FC1}" destId="{724C971D-6F30-43FE-A39C-9CEDD95BD93D}" srcOrd="1" destOrd="0" presId="urn:microsoft.com/office/officeart/2005/8/layout/hierarchy3"/>
    <dgm:cxn modelId="{FBCA36D5-CBB1-436C-96B2-42A38EB12D7C}" srcId="{3D86AAC3-D889-4DF6-8FA4-E240F94F22A2}" destId="{D9366892-F8E2-4655-8E5E-587E32AB6481}" srcOrd="1" destOrd="0" parTransId="{581B745F-9FA4-4420-8E82-36AB37422486}" sibTransId="{A408E826-8765-4CA0-83EF-28FBF56F6239}"/>
    <dgm:cxn modelId="{53DCF4DF-D829-4BD7-B0B8-D199B20D1A55}" type="presOf" srcId="{00190B62-C74A-4E3F-B10E-EBAD16945491}" destId="{3CEA40CF-A448-43DD-BC51-AA2EFE62DE2D}" srcOrd="0" destOrd="0" presId="urn:microsoft.com/office/officeart/2005/8/layout/hierarchy3"/>
    <dgm:cxn modelId="{5AEA4EE1-10C6-403A-8526-E1BBD1E360AA}" type="presOf" srcId="{C7EF8865-FE06-425D-9AED-AF1ABB42890F}" destId="{FDC12248-94B7-4673-BCF4-7F48FD26BEF5}" srcOrd="0" destOrd="0" presId="urn:microsoft.com/office/officeart/2005/8/layout/hierarchy3"/>
    <dgm:cxn modelId="{777F43EC-E9DD-4B36-BE2E-1A5B1E8F77FB}" type="presOf" srcId="{D9366892-F8E2-4655-8E5E-587E32AB6481}" destId="{621A1382-BCA7-4DC7-B5E1-EBB11F27CDA0}" srcOrd="0" destOrd="0" presId="urn:microsoft.com/office/officeart/2005/8/layout/hierarchy3"/>
    <dgm:cxn modelId="{015960EF-28CC-4481-8CC6-9BF1732C557D}" srcId="{D9366892-F8E2-4655-8E5E-587E32AB6481}" destId="{CB792B18-296D-4021-BCAC-BDEE08710247}" srcOrd="0" destOrd="0" parTransId="{3CBF7C34-D575-45E4-8732-ECB1171D6888}" sibTransId="{75367FDB-487C-4E0C-9F7A-90FAF699B066}"/>
    <dgm:cxn modelId="{B15EE0F4-1A0C-4448-9B7A-871BB20EEC80}" type="presOf" srcId="{38A7E4FD-5FEA-408D-B24E-674D0F695FC1}" destId="{4CB965F2-F5FF-48B3-A0F2-246F13F1BA10}" srcOrd="0" destOrd="0" presId="urn:microsoft.com/office/officeart/2005/8/layout/hierarchy3"/>
    <dgm:cxn modelId="{C256D7FD-446A-45EC-81DE-F0DE9CA59762}" type="presOf" srcId="{77CE1210-A61E-48DC-9D12-721795A5CF6D}" destId="{06BA11FF-0D0C-4694-B3F0-045C0CBDCD44}" srcOrd="0" destOrd="0" presId="urn:microsoft.com/office/officeart/2005/8/layout/hierarchy3"/>
    <dgm:cxn modelId="{9D4EB073-A297-42BE-8D2B-4A253E648340}" type="presParOf" srcId="{510268FF-73B7-48A9-84A6-3194C6DCB34D}" destId="{F3D9F65A-837E-4DD3-8072-7CA9035E645E}" srcOrd="0" destOrd="0" presId="urn:microsoft.com/office/officeart/2005/8/layout/hierarchy3"/>
    <dgm:cxn modelId="{29D99E8B-CABB-4E74-A1E7-F8C60A7E8A94}" type="presParOf" srcId="{F3D9F65A-837E-4DD3-8072-7CA9035E645E}" destId="{75786641-30CD-4905-8EF4-1D00AFE6D381}" srcOrd="0" destOrd="0" presId="urn:microsoft.com/office/officeart/2005/8/layout/hierarchy3"/>
    <dgm:cxn modelId="{3F6EC9AF-3927-4285-AAD1-5DB6F5A90A73}" type="presParOf" srcId="{75786641-30CD-4905-8EF4-1D00AFE6D381}" destId="{C951C7C3-76BD-4C22-8DCB-5A569CD3A3BE}" srcOrd="0" destOrd="0" presId="urn:microsoft.com/office/officeart/2005/8/layout/hierarchy3"/>
    <dgm:cxn modelId="{6DDEB740-E2B9-47C6-8889-894383E02B06}" type="presParOf" srcId="{75786641-30CD-4905-8EF4-1D00AFE6D381}" destId="{589E354B-D595-493E-BFCA-3B6BDF0059BE}" srcOrd="1" destOrd="0" presId="urn:microsoft.com/office/officeart/2005/8/layout/hierarchy3"/>
    <dgm:cxn modelId="{ADAD1749-C351-404E-88E4-40479786B66A}" type="presParOf" srcId="{F3D9F65A-837E-4DD3-8072-7CA9035E645E}" destId="{DB18D466-B5C2-4195-A0FC-79A25E98FCEF}" srcOrd="1" destOrd="0" presId="urn:microsoft.com/office/officeart/2005/8/layout/hierarchy3"/>
    <dgm:cxn modelId="{AF8FE163-7646-4C80-9BF9-926945C439A6}" type="presParOf" srcId="{DB18D466-B5C2-4195-A0FC-79A25E98FCEF}" destId="{3CEA40CF-A448-43DD-BC51-AA2EFE62DE2D}" srcOrd="0" destOrd="0" presId="urn:microsoft.com/office/officeart/2005/8/layout/hierarchy3"/>
    <dgm:cxn modelId="{6F2ED4B9-6925-44B6-B823-011246CB6B0C}" type="presParOf" srcId="{DB18D466-B5C2-4195-A0FC-79A25E98FCEF}" destId="{FDC12248-94B7-4673-BCF4-7F48FD26BEF5}" srcOrd="1" destOrd="0" presId="urn:microsoft.com/office/officeart/2005/8/layout/hierarchy3"/>
    <dgm:cxn modelId="{2C797021-5F8D-47E7-BF8A-07F57B8FEBD0}" type="presParOf" srcId="{DB18D466-B5C2-4195-A0FC-79A25E98FCEF}" destId="{5E0FE36A-E935-44B6-AE48-F568AAF3D2F6}" srcOrd="2" destOrd="0" presId="urn:microsoft.com/office/officeart/2005/8/layout/hierarchy3"/>
    <dgm:cxn modelId="{B14F93D6-CED9-4F4F-9A03-825549B836DA}" type="presParOf" srcId="{DB18D466-B5C2-4195-A0FC-79A25E98FCEF}" destId="{80788D28-62EB-4F68-BA48-9822472CEE7A}" srcOrd="3" destOrd="0" presId="urn:microsoft.com/office/officeart/2005/8/layout/hierarchy3"/>
    <dgm:cxn modelId="{A2BDAEC1-6266-4CDC-A2C8-1DCF33AB6275}" type="presParOf" srcId="{510268FF-73B7-48A9-84A6-3194C6DCB34D}" destId="{00AFB48A-2B3C-4336-9AB2-1118B4CA5A60}" srcOrd="1" destOrd="0" presId="urn:microsoft.com/office/officeart/2005/8/layout/hierarchy3"/>
    <dgm:cxn modelId="{DD3EFB24-3EEA-4934-BE28-62EE5774C8EA}" type="presParOf" srcId="{00AFB48A-2B3C-4336-9AB2-1118B4CA5A60}" destId="{0D4C76F8-C26C-44AA-9647-FE19DC868B9D}" srcOrd="0" destOrd="0" presId="urn:microsoft.com/office/officeart/2005/8/layout/hierarchy3"/>
    <dgm:cxn modelId="{861A7AD9-8C16-456C-8702-CC643B6D123E}" type="presParOf" srcId="{0D4C76F8-C26C-44AA-9647-FE19DC868B9D}" destId="{621A1382-BCA7-4DC7-B5E1-EBB11F27CDA0}" srcOrd="0" destOrd="0" presId="urn:microsoft.com/office/officeart/2005/8/layout/hierarchy3"/>
    <dgm:cxn modelId="{FBD96A69-EA47-414D-B6D8-B70408EC2C9E}" type="presParOf" srcId="{0D4C76F8-C26C-44AA-9647-FE19DC868B9D}" destId="{037A73DE-4486-4682-A61F-6ABBC56B38FE}" srcOrd="1" destOrd="0" presId="urn:microsoft.com/office/officeart/2005/8/layout/hierarchy3"/>
    <dgm:cxn modelId="{3E82BF79-DF04-4A40-9B5A-358AC0A4A0A9}" type="presParOf" srcId="{00AFB48A-2B3C-4336-9AB2-1118B4CA5A60}" destId="{60D3A0DC-5B09-49A7-900A-FCFA5ACCBE23}" srcOrd="1" destOrd="0" presId="urn:microsoft.com/office/officeart/2005/8/layout/hierarchy3"/>
    <dgm:cxn modelId="{D658AD88-2851-4851-944C-E21A45EEB099}" type="presParOf" srcId="{60D3A0DC-5B09-49A7-900A-FCFA5ACCBE23}" destId="{CED7F7DE-1013-4FBD-B1C1-E4FB4B5F0192}" srcOrd="0" destOrd="0" presId="urn:microsoft.com/office/officeart/2005/8/layout/hierarchy3"/>
    <dgm:cxn modelId="{0BD79F76-6674-405B-A92E-37EAF9800177}" type="presParOf" srcId="{60D3A0DC-5B09-49A7-900A-FCFA5ACCBE23}" destId="{A8C2AAF3-5D91-47A1-975F-6F43A5294E92}" srcOrd="1" destOrd="0" presId="urn:microsoft.com/office/officeart/2005/8/layout/hierarchy3"/>
    <dgm:cxn modelId="{C219EEE8-A701-4514-870C-8725A6FD2607}" type="presParOf" srcId="{60D3A0DC-5B09-49A7-900A-FCFA5ACCBE23}" destId="{DCE8F65C-C817-47E7-8A3C-BB19AB730592}" srcOrd="2" destOrd="0" presId="urn:microsoft.com/office/officeart/2005/8/layout/hierarchy3"/>
    <dgm:cxn modelId="{DFD0ADBD-6509-4CE2-9891-4E2ACA50013D}" type="presParOf" srcId="{60D3A0DC-5B09-49A7-900A-FCFA5ACCBE23}" destId="{9C0FAA1F-7706-4709-9511-90AB58AE7411}" srcOrd="3" destOrd="0" presId="urn:microsoft.com/office/officeart/2005/8/layout/hierarchy3"/>
    <dgm:cxn modelId="{27B92272-AAD0-4302-9C9F-C77D8F829E1C}" type="presParOf" srcId="{510268FF-73B7-48A9-84A6-3194C6DCB34D}" destId="{C6AEB8E0-FD27-48BC-B16E-E0FFC5536A74}" srcOrd="2" destOrd="0" presId="urn:microsoft.com/office/officeart/2005/8/layout/hierarchy3"/>
    <dgm:cxn modelId="{2ABA7FC5-711E-44DD-8EA3-A29B2BC6A6BC}" type="presParOf" srcId="{C6AEB8E0-FD27-48BC-B16E-E0FFC5536A74}" destId="{E17948C7-5437-459B-96E7-9B00B0F015A9}" srcOrd="0" destOrd="0" presId="urn:microsoft.com/office/officeart/2005/8/layout/hierarchy3"/>
    <dgm:cxn modelId="{CD87324E-D797-4E73-8068-7B02A1C5788A}" type="presParOf" srcId="{E17948C7-5437-459B-96E7-9B00B0F015A9}" destId="{177FC28D-F591-449F-8399-A081C4158B18}" srcOrd="0" destOrd="0" presId="urn:microsoft.com/office/officeart/2005/8/layout/hierarchy3"/>
    <dgm:cxn modelId="{379A0F2D-EF59-4A95-B1FB-00961CDF9BB1}" type="presParOf" srcId="{E17948C7-5437-459B-96E7-9B00B0F015A9}" destId="{8D2F49EE-8DF9-42BA-9942-C7896529D7B9}" srcOrd="1" destOrd="0" presId="urn:microsoft.com/office/officeart/2005/8/layout/hierarchy3"/>
    <dgm:cxn modelId="{D1047830-89D2-4B1C-9864-3F63C2B775C0}" type="presParOf" srcId="{C6AEB8E0-FD27-48BC-B16E-E0FFC5536A74}" destId="{645ADE82-C511-45AD-ADC2-91DA1E9B552F}" srcOrd="1" destOrd="0" presId="urn:microsoft.com/office/officeart/2005/8/layout/hierarchy3"/>
    <dgm:cxn modelId="{B62E6E23-CA19-452A-B039-DA54EE7FA7B5}" type="presParOf" srcId="{645ADE82-C511-45AD-ADC2-91DA1E9B552F}" destId="{FCEB52D1-E407-48F6-BEAF-631EA305A049}" srcOrd="0" destOrd="0" presId="urn:microsoft.com/office/officeart/2005/8/layout/hierarchy3"/>
    <dgm:cxn modelId="{249F2310-596D-4313-8CB3-B16DE7C52CA9}" type="presParOf" srcId="{645ADE82-C511-45AD-ADC2-91DA1E9B552F}" destId="{83E00F2B-1316-4B16-A797-BE58158B6081}" srcOrd="1" destOrd="0" presId="urn:microsoft.com/office/officeart/2005/8/layout/hierarchy3"/>
    <dgm:cxn modelId="{EBF568B4-7023-492C-8E49-D40FAA531399}" type="presParOf" srcId="{510268FF-73B7-48A9-84A6-3194C6DCB34D}" destId="{FA886BFE-C21A-463B-999A-8108B9433F9C}" srcOrd="3" destOrd="0" presId="urn:microsoft.com/office/officeart/2005/8/layout/hierarchy3"/>
    <dgm:cxn modelId="{1B0D67DE-E29E-40CF-8257-080621BD68A6}" type="presParOf" srcId="{FA886BFE-C21A-463B-999A-8108B9433F9C}" destId="{E788D585-0558-44EB-AF30-0F72651060D7}" srcOrd="0" destOrd="0" presId="urn:microsoft.com/office/officeart/2005/8/layout/hierarchy3"/>
    <dgm:cxn modelId="{9040E07B-CC23-4AF6-BD0E-0C5304AC7546}" type="presParOf" srcId="{E788D585-0558-44EB-AF30-0F72651060D7}" destId="{4CB965F2-F5FF-48B3-A0F2-246F13F1BA10}" srcOrd="0" destOrd="0" presId="urn:microsoft.com/office/officeart/2005/8/layout/hierarchy3"/>
    <dgm:cxn modelId="{E4B64263-FEB1-4AC7-9022-9AF20D4B5310}" type="presParOf" srcId="{E788D585-0558-44EB-AF30-0F72651060D7}" destId="{724C971D-6F30-43FE-A39C-9CEDD95BD93D}" srcOrd="1" destOrd="0" presId="urn:microsoft.com/office/officeart/2005/8/layout/hierarchy3"/>
    <dgm:cxn modelId="{37DB5B6C-A749-424C-B3BE-3CD5BD9C16B9}" type="presParOf" srcId="{FA886BFE-C21A-463B-999A-8108B9433F9C}" destId="{B5E6094B-2E3C-4ECA-9D05-3172E21A1241}" srcOrd="1" destOrd="0" presId="urn:microsoft.com/office/officeart/2005/8/layout/hierarchy3"/>
    <dgm:cxn modelId="{8C599B5A-258C-412D-9411-C865D282080B}" type="presParOf" srcId="{B5E6094B-2E3C-4ECA-9D05-3172E21A1241}" destId="{01F45E71-3FA3-496D-AC14-3C5874E6DC13}" srcOrd="0" destOrd="0" presId="urn:microsoft.com/office/officeart/2005/8/layout/hierarchy3"/>
    <dgm:cxn modelId="{27B48B7C-ABC5-4DB8-AD40-266A2D9F5C0D}" type="presParOf" srcId="{B5E6094B-2E3C-4ECA-9D05-3172E21A1241}" destId="{2B1F605E-94F3-4862-A82E-099010B91A07}" srcOrd="1" destOrd="0" presId="urn:microsoft.com/office/officeart/2005/8/layout/hierarchy3"/>
    <dgm:cxn modelId="{25D5F175-3FEC-419B-AD3F-3E3E569AA344}" type="presParOf" srcId="{510268FF-73B7-48A9-84A6-3194C6DCB34D}" destId="{738AFD45-F5AB-449E-B35C-FA563C4CCB5E}" srcOrd="4" destOrd="0" presId="urn:microsoft.com/office/officeart/2005/8/layout/hierarchy3"/>
    <dgm:cxn modelId="{328981F4-C37D-45E2-A6D9-E1C57A46D069}" type="presParOf" srcId="{738AFD45-F5AB-449E-B35C-FA563C4CCB5E}" destId="{F89452EE-4A55-4616-A0A1-A238878B8C69}" srcOrd="0" destOrd="0" presId="urn:microsoft.com/office/officeart/2005/8/layout/hierarchy3"/>
    <dgm:cxn modelId="{6753B4AC-6FAE-4D55-BE94-E16A4C948576}" type="presParOf" srcId="{F89452EE-4A55-4616-A0A1-A238878B8C69}" destId="{06BA11FF-0D0C-4694-B3F0-045C0CBDCD44}" srcOrd="0" destOrd="0" presId="urn:microsoft.com/office/officeart/2005/8/layout/hierarchy3"/>
    <dgm:cxn modelId="{6BEA7309-E9C3-4B66-BC05-3BBDFA8A0594}" type="presParOf" srcId="{F89452EE-4A55-4616-A0A1-A238878B8C69}" destId="{C6AB5A13-D9AD-42CF-8D51-A79901386A4E}" srcOrd="1" destOrd="0" presId="urn:microsoft.com/office/officeart/2005/8/layout/hierarchy3"/>
    <dgm:cxn modelId="{C09E1030-363F-4B2E-BCD4-5314DADD1527}" type="presParOf" srcId="{738AFD45-F5AB-449E-B35C-FA563C4CCB5E}" destId="{3791DBC6-2D5A-4303-98EC-D8E0A09F9534}" srcOrd="1" destOrd="0" presId="urn:microsoft.com/office/officeart/2005/8/layout/hierarchy3"/>
    <dgm:cxn modelId="{6A5978A1-A1E3-4ABC-9FDF-B056A798BFAA}" type="presParOf" srcId="{3791DBC6-2D5A-4303-98EC-D8E0A09F9534}" destId="{FFDF1AA1-D7B6-423C-8204-E424AFC60474}" srcOrd="0" destOrd="0" presId="urn:microsoft.com/office/officeart/2005/8/layout/hierarchy3"/>
    <dgm:cxn modelId="{D1AC4DEA-1072-4310-8918-F0EE5C999258}" type="presParOf" srcId="{3791DBC6-2D5A-4303-98EC-D8E0A09F9534}" destId="{4FC5EB6C-C38B-4F42-B38D-3BE0CA8D631B}" srcOrd="1" destOrd="0" presId="urn:microsoft.com/office/officeart/2005/8/layout/hierarchy3"/>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B482B2D-62A7-4F5D-9189-9E444C993666}" type="doc">
      <dgm:prSet loTypeId="urn:microsoft.com/office/officeart/2005/8/layout/vList5" loCatId="list" qsTypeId="urn:microsoft.com/office/officeart/2005/8/quickstyle/simple1" qsCatId="simple" csTypeId="urn:microsoft.com/office/officeart/2005/8/colors/accent5_2" csCatId="accent5" phldr="1"/>
      <dgm:spPr/>
      <dgm:t>
        <a:bodyPr/>
        <a:lstStyle/>
        <a:p>
          <a:endParaRPr lang="en-IN"/>
        </a:p>
      </dgm:t>
    </dgm:pt>
    <dgm:pt modelId="{6F98BC6D-6964-423C-9F18-ABBB7F13F801}">
      <dgm:prSet phldrT="[Text]" custT="1"/>
      <dgm:spPr/>
      <dgm:t>
        <a:bodyPr/>
        <a:lstStyle/>
        <a:p>
          <a:pPr>
            <a:lnSpc>
              <a:spcPct val="150000"/>
            </a:lnSpc>
          </a:pPr>
          <a:r>
            <a:rPr lang="en-US" sz="2000" b="1" dirty="0"/>
            <a:t>Objective</a:t>
          </a:r>
          <a:endParaRPr lang="en-IN" sz="2000" b="1" dirty="0"/>
        </a:p>
      </dgm:t>
    </dgm:pt>
    <dgm:pt modelId="{DA7F63EE-F3FF-4EBE-9F87-ADDC85D0AC4E}" type="parTrans" cxnId="{F39F6508-6D30-4215-B342-837A14BE5BBD}">
      <dgm:prSet/>
      <dgm:spPr/>
      <dgm:t>
        <a:bodyPr/>
        <a:lstStyle/>
        <a:p>
          <a:pPr>
            <a:lnSpc>
              <a:spcPct val="150000"/>
            </a:lnSpc>
          </a:pPr>
          <a:endParaRPr lang="en-IN"/>
        </a:p>
      </dgm:t>
    </dgm:pt>
    <dgm:pt modelId="{929A651A-A670-4413-88BE-CCA5E0113C38}" type="sibTrans" cxnId="{F39F6508-6D30-4215-B342-837A14BE5BBD}">
      <dgm:prSet/>
      <dgm:spPr/>
      <dgm:t>
        <a:bodyPr/>
        <a:lstStyle/>
        <a:p>
          <a:pPr>
            <a:lnSpc>
              <a:spcPct val="150000"/>
            </a:lnSpc>
          </a:pPr>
          <a:endParaRPr lang="en-IN"/>
        </a:p>
      </dgm:t>
    </dgm:pt>
    <dgm:pt modelId="{9289AE34-AE6E-426C-9549-67538F5DBAE5}">
      <dgm:prSet phldrT="[Text]" custT="1"/>
      <dgm:spPr/>
      <dgm:t>
        <a:bodyPr/>
        <a:lstStyle/>
        <a:p>
          <a:pPr>
            <a:lnSpc>
              <a:spcPct val="150000"/>
            </a:lnSpc>
          </a:pPr>
          <a:r>
            <a:rPr lang="en-US" sz="1800" dirty="0"/>
            <a:t>To allow the duty free Import of Capital goods</a:t>
          </a:r>
          <a:endParaRPr lang="en-IN" sz="1800" dirty="0"/>
        </a:p>
      </dgm:t>
    </dgm:pt>
    <dgm:pt modelId="{849FC41A-F67A-410D-B9BD-406208F79A9D}" type="parTrans" cxnId="{D04511B0-825B-456E-AC8B-FA30F33E10DD}">
      <dgm:prSet/>
      <dgm:spPr/>
      <dgm:t>
        <a:bodyPr/>
        <a:lstStyle/>
        <a:p>
          <a:pPr>
            <a:lnSpc>
              <a:spcPct val="150000"/>
            </a:lnSpc>
          </a:pPr>
          <a:endParaRPr lang="en-IN"/>
        </a:p>
      </dgm:t>
    </dgm:pt>
    <dgm:pt modelId="{B35E2FDA-AE55-4B4D-902C-1F64D34525F4}" type="sibTrans" cxnId="{D04511B0-825B-456E-AC8B-FA30F33E10DD}">
      <dgm:prSet/>
      <dgm:spPr/>
      <dgm:t>
        <a:bodyPr/>
        <a:lstStyle/>
        <a:p>
          <a:pPr>
            <a:lnSpc>
              <a:spcPct val="150000"/>
            </a:lnSpc>
          </a:pPr>
          <a:endParaRPr lang="en-IN"/>
        </a:p>
      </dgm:t>
    </dgm:pt>
    <dgm:pt modelId="{912BF336-BD54-48BF-9E42-24D46A2FB214}">
      <dgm:prSet phldrT="[Text]" custT="1"/>
      <dgm:spPr/>
      <dgm:t>
        <a:bodyPr/>
        <a:lstStyle/>
        <a:p>
          <a:pPr>
            <a:lnSpc>
              <a:spcPct val="150000"/>
            </a:lnSpc>
          </a:pPr>
          <a:r>
            <a:rPr lang="en-US" sz="2000" b="1" dirty="0"/>
            <a:t>Coverage</a:t>
          </a:r>
          <a:endParaRPr lang="en-IN" sz="2000" b="1" dirty="0"/>
        </a:p>
      </dgm:t>
    </dgm:pt>
    <dgm:pt modelId="{6027A51F-984C-4670-92DB-900D53F954F4}" type="parTrans" cxnId="{29676A0F-E20A-45AB-AB3E-50E9F11FD7C5}">
      <dgm:prSet/>
      <dgm:spPr/>
      <dgm:t>
        <a:bodyPr/>
        <a:lstStyle/>
        <a:p>
          <a:pPr>
            <a:lnSpc>
              <a:spcPct val="150000"/>
            </a:lnSpc>
          </a:pPr>
          <a:endParaRPr lang="en-IN"/>
        </a:p>
      </dgm:t>
    </dgm:pt>
    <dgm:pt modelId="{5527F645-E7D9-4BBC-92E8-8A295F96690B}" type="sibTrans" cxnId="{29676A0F-E20A-45AB-AB3E-50E9F11FD7C5}">
      <dgm:prSet/>
      <dgm:spPr/>
      <dgm:t>
        <a:bodyPr/>
        <a:lstStyle/>
        <a:p>
          <a:pPr>
            <a:lnSpc>
              <a:spcPct val="150000"/>
            </a:lnSpc>
          </a:pPr>
          <a:endParaRPr lang="en-IN"/>
        </a:p>
      </dgm:t>
    </dgm:pt>
    <dgm:pt modelId="{3F5E4E73-7F61-486E-A57A-7A7B9317F899}">
      <dgm:prSet phldrT="[Text]" custT="1"/>
      <dgm:spPr/>
      <dgm:t>
        <a:bodyPr/>
        <a:lstStyle/>
        <a:p>
          <a:pPr>
            <a:lnSpc>
              <a:spcPct val="150000"/>
            </a:lnSpc>
          </a:pPr>
          <a:r>
            <a:rPr lang="en-US" sz="1800" dirty="0"/>
            <a:t>Manufacturer Exporters;</a:t>
          </a:r>
          <a:endParaRPr lang="en-IN" sz="1800" dirty="0"/>
        </a:p>
      </dgm:t>
    </dgm:pt>
    <dgm:pt modelId="{42B72C81-A58A-4EEC-9E28-541510C21FF0}" type="parTrans" cxnId="{CEBE67DE-81CF-4C0A-9152-520286E0EA8E}">
      <dgm:prSet/>
      <dgm:spPr/>
      <dgm:t>
        <a:bodyPr/>
        <a:lstStyle/>
        <a:p>
          <a:pPr>
            <a:lnSpc>
              <a:spcPct val="150000"/>
            </a:lnSpc>
          </a:pPr>
          <a:endParaRPr lang="en-IN"/>
        </a:p>
      </dgm:t>
    </dgm:pt>
    <dgm:pt modelId="{7600E6EE-1B17-4F2B-8DBB-3A44D16D7793}" type="sibTrans" cxnId="{CEBE67DE-81CF-4C0A-9152-520286E0EA8E}">
      <dgm:prSet/>
      <dgm:spPr/>
      <dgm:t>
        <a:bodyPr/>
        <a:lstStyle/>
        <a:p>
          <a:pPr>
            <a:lnSpc>
              <a:spcPct val="150000"/>
            </a:lnSpc>
          </a:pPr>
          <a:endParaRPr lang="en-IN"/>
        </a:p>
      </dgm:t>
    </dgm:pt>
    <dgm:pt modelId="{1BAF9322-B857-462F-BD7D-32302796E96C}">
      <dgm:prSet phldrT="[Text]" custT="1"/>
      <dgm:spPr/>
      <dgm:t>
        <a:bodyPr/>
        <a:lstStyle/>
        <a:p>
          <a:pPr>
            <a:lnSpc>
              <a:spcPct val="150000"/>
            </a:lnSpc>
          </a:pPr>
          <a:r>
            <a:rPr lang="en-US" sz="2000" b="1" dirty="0"/>
            <a:t>Entitlement</a:t>
          </a:r>
          <a:endParaRPr lang="en-IN" sz="2000" b="1" dirty="0"/>
        </a:p>
      </dgm:t>
    </dgm:pt>
    <dgm:pt modelId="{008E9085-B474-401C-9AD9-1B11536312DA}" type="parTrans" cxnId="{306B6CF2-ED4F-400A-BC88-A9CA7E14074E}">
      <dgm:prSet/>
      <dgm:spPr/>
      <dgm:t>
        <a:bodyPr/>
        <a:lstStyle/>
        <a:p>
          <a:pPr>
            <a:lnSpc>
              <a:spcPct val="150000"/>
            </a:lnSpc>
          </a:pPr>
          <a:endParaRPr lang="en-IN"/>
        </a:p>
      </dgm:t>
    </dgm:pt>
    <dgm:pt modelId="{7E219647-BAF8-4F44-A4C1-66D73A8A5AF0}" type="sibTrans" cxnId="{306B6CF2-ED4F-400A-BC88-A9CA7E14074E}">
      <dgm:prSet/>
      <dgm:spPr/>
      <dgm:t>
        <a:bodyPr/>
        <a:lstStyle/>
        <a:p>
          <a:pPr>
            <a:lnSpc>
              <a:spcPct val="150000"/>
            </a:lnSpc>
          </a:pPr>
          <a:endParaRPr lang="en-IN"/>
        </a:p>
      </dgm:t>
    </dgm:pt>
    <dgm:pt modelId="{87050F9D-A5BA-438A-8E25-D0F1E14E1AD0}">
      <dgm:prSet phldrT="[Text]" custT="1"/>
      <dgm:spPr/>
      <dgm:t>
        <a:bodyPr/>
        <a:lstStyle/>
        <a:p>
          <a:pPr>
            <a:lnSpc>
              <a:spcPct val="150000"/>
            </a:lnSpc>
          </a:pPr>
          <a:r>
            <a:rPr lang="en-US" sz="1800" dirty="0"/>
            <a:t>Import of Capital Goods</a:t>
          </a:r>
          <a:endParaRPr lang="en-IN" sz="1800" dirty="0"/>
        </a:p>
      </dgm:t>
    </dgm:pt>
    <dgm:pt modelId="{82344335-5C12-4AC9-9133-0CCAA05D9126}" type="parTrans" cxnId="{23F4E6F7-CF76-41E8-9BCC-278425AF2537}">
      <dgm:prSet/>
      <dgm:spPr/>
      <dgm:t>
        <a:bodyPr/>
        <a:lstStyle/>
        <a:p>
          <a:pPr>
            <a:lnSpc>
              <a:spcPct val="150000"/>
            </a:lnSpc>
          </a:pPr>
          <a:endParaRPr lang="en-IN"/>
        </a:p>
      </dgm:t>
    </dgm:pt>
    <dgm:pt modelId="{A1D2E47E-32C6-4E2F-BD2D-54F2AC16A327}" type="sibTrans" cxnId="{23F4E6F7-CF76-41E8-9BCC-278425AF2537}">
      <dgm:prSet/>
      <dgm:spPr/>
      <dgm:t>
        <a:bodyPr/>
        <a:lstStyle/>
        <a:p>
          <a:pPr>
            <a:lnSpc>
              <a:spcPct val="150000"/>
            </a:lnSpc>
          </a:pPr>
          <a:endParaRPr lang="en-IN"/>
        </a:p>
      </dgm:t>
    </dgm:pt>
    <dgm:pt modelId="{59152561-258B-4991-9DC6-0F3A0406E8ED}">
      <dgm:prSet phldrT="[Text]" custT="1"/>
      <dgm:spPr/>
      <dgm:t>
        <a:bodyPr/>
        <a:lstStyle/>
        <a:p>
          <a:pPr>
            <a:lnSpc>
              <a:spcPct val="150000"/>
            </a:lnSpc>
          </a:pPr>
          <a:r>
            <a:rPr lang="en-US" sz="1800" dirty="0"/>
            <a:t>Exemption / Refund of Duties on import;	</a:t>
          </a:r>
          <a:endParaRPr lang="en-IN" sz="1800" dirty="0"/>
        </a:p>
      </dgm:t>
    </dgm:pt>
    <dgm:pt modelId="{715C1017-AA41-4C46-971B-C5D863E906E3}" type="parTrans" cxnId="{BE7EB101-89DB-4DFB-8AF1-521C7BD73710}">
      <dgm:prSet/>
      <dgm:spPr/>
      <dgm:t>
        <a:bodyPr/>
        <a:lstStyle/>
        <a:p>
          <a:pPr>
            <a:lnSpc>
              <a:spcPct val="150000"/>
            </a:lnSpc>
          </a:pPr>
          <a:endParaRPr lang="en-IN"/>
        </a:p>
      </dgm:t>
    </dgm:pt>
    <dgm:pt modelId="{E43E46B3-BE91-46CB-9D98-15829E51A4AC}" type="sibTrans" cxnId="{BE7EB101-89DB-4DFB-8AF1-521C7BD73710}">
      <dgm:prSet/>
      <dgm:spPr/>
      <dgm:t>
        <a:bodyPr/>
        <a:lstStyle/>
        <a:p>
          <a:pPr>
            <a:lnSpc>
              <a:spcPct val="150000"/>
            </a:lnSpc>
          </a:pPr>
          <a:endParaRPr lang="en-IN"/>
        </a:p>
      </dgm:t>
    </dgm:pt>
    <dgm:pt modelId="{B5E75733-085E-4ACC-B3E4-E838C5C84DAE}">
      <dgm:prSet phldrT="[Text]" custT="1"/>
      <dgm:spPr/>
      <dgm:t>
        <a:bodyPr/>
        <a:lstStyle/>
        <a:p>
          <a:pPr>
            <a:lnSpc>
              <a:spcPct val="150000"/>
            </a:lnSpc>
          </a:pPr>
          <a:r>
            <a:rPr lang="en-US" sz="1800" dirty="0"/>
            <a:t>Merchant Exporters (machinery instalment at supporting manufacturers’ premises)</a:t>
          </a:r>
          <a:endParaRPr lang="en-IN" sz="1800" dirty="0"/>
        </a:p>
      </dgm:t>
    </dgm:pt>
    <dgm:pt modelId="{D6055135-FA8C-40D3-A450-56F617FD17BC}" type="parTrans" cxnId="{BEA64F08-D1E9-48E9-95B2-1DC17BB05C3F}">
      <dgm:prSet/>
      <dgm:spPr/>
      <dgm:t>
        <a:bodyPr/>
        <a:lstStyle/>
        <a:p>
          <a:pPr>
            <a:lnSpc>
              <a:spcPct val="150000"/>
            </a:lnSpc>
          </a:pPr>
          <a:endParaRPr lang="en-IN"/>
        </a:p>
      </dgm:t>
    </dgm:pt>
    <dgm:pt modelId="{A43F9194-386B-4FF2-BB69-B2DD0E80C0D1}" type="sibTrans" cxnId="{BEA64F08-D1E9-48E9-95B2-1DC17BB05C3F}">
      <dgm:prSet/>
      <dgm:spPr/>
      <dgm:t>
        <a:bodyPr/>
        <a:lstStyle/>
        <a:p>
          <a:pPr>
            <a:lnSpc>
              <a:spcPct val="150000"/>
            </a:lnSpc>
          </a:pPr>
          <a:endParaRPr lang="en-IN"/>
        </a:p>
      </dgm:t>
    </dgm:pt>
    <dgm:pt modelId="{EE18A112-6486-4D36-A40F-20B3CB6220CE}">
      <dgm:prSet phldrT="[Text]" custT="1"/>
      <dgm:spPr/>
      <dgm:t>
        <a:bodyPr/>
        <a:lstStyle/>
        <a:p>
          <a:pPr>
            <a:lnSpc>
              <a:spcPct val="150000"/>
            </a:lnSpc>
          </a:pPr>
          <a:r>
            <a:rPr lang="en-US" sz="2000" b="1" dirty="0"/>
            <a:t>Benefits</a:t>
          </a:r>
          <a:endParaRPr lang="en-IN" sz="2000" b="1" dirty="0"/>
        </a:p>
      </dgm:t>
    </dgm:pt>
    <dgm:pt modelId="{7F82D938-D1CC-4024-B54E-05629ED92AFD}" type="parTrans" cxnId="{3AE4CC01-C28D-428D-8094-51BE2E40E97F}">
      <dgm:prSet/>
      <dgm:spPr/>
      <dgm:t>
        <a:bodyPr/>
        <a:lstStyle/>
        <a:p>
          <a:pPr>
            <a:lnSpc>
              <a:spcPct val="150000"/>
            </a:lnSpc>
          </a:pPr>
          <a:endParaRPr lang="en-IN"/>
        </a:p>
      </dgm:t>
    </dgm:pt>
    <dgm:pt modelId="{5699E898-B961-4A70-9F70-96C71D6A1945}" type="sibTrans" cxnId="{3AE4CC01-C28D-428D-8094-51BE2E40E97F}">
      <dgm:prSet/>
      <dgm:spPr/>
      <dgm:t>
        <a:bodyPr/>
        <a:lstStyle/>
        <a:p>
          <a:pPr>
            <a:lnSpc>
              <a:spcPct val="150000"/>
            </a:lnSpc>
          </a:pPr>
          <a:endParaRPr lang="en-IN"/>
        </a:p>
      </dgm:t>
    </dgm:pt>
    <dgm:pt modelId="{09D684E3-E413-4867-AA97-C5C501426189}">
      <dgm:prSet phldrT="[Text]" custT="1"/>
      <dgm:spPr/>
      <dgm:t>
        <a:bodyPr/>
        <a:lstStyle/>
        <a:p>
          <a:pPr>
            <a:lnSpc>
              <a:spcPct val="150000"/>
            </a:lnSpc>
          </a:pPr>
          <a:r>
            <a:rPr lang="en-US" sz="1800" dirty="0"/>
            <a:t>Import of spares / </a:t>
          </a:r>
          <a:r>
            <a:rPr lang="en-US" sz="1800" dirty="0" err="1"/>
            <a:t>mould</a:t>
          </a:r>
          <a:r>
            <a:rPr lang="en-US" sz="1800" dirty="0"/>
            <a:t> / dies, etc.</a:t>
          </a:r>
          <a:endParaRPr lang="en-IN" sz="1800" dirty="0"/>
        </a:p>
      </dgm:t>
    </dgm:pt>
    <dgm:pt modelId="{23001883-C103-4CDA-901F-7917D764D2B9}" type="parTrans" cxnId="{D92FBFC5-5C96-4AD9-9566-F2BAA3222790}">
      <dgm:prSet/>
      <dgm:spPr/>
      <dgm:t>
        <a:bodyPr/>
        <a:lstStyle/>
        <a:p>
          <a:endParaRPr lang="en-IN"/>
        </a:p>
      </dgm:t>
    </dgm:pt>
    <dgm:pt modelId="{6B3EF684-6CDB-4057-A1B8-2B5A47D5D572}" type="sibTrans" cxnId="{D92FBFC5-5C96-4AD9-9566-F2BAA3222790}">
      <dgm:prSet/>
      <dgm:spPr/>
      <dgm:t>
        <a:bodyPr/>
        <a:lstStyle/>
        <a:p>
          <a:endParaRPr lang="en-IN"/>
        </a:p>
      </dgm:t>
    </dgm:pt>
    <dgm:pt modelId="{7E14FE8D-A9F6-45B2-8650-101DAC6138B4}">
      <dgm:prSet phldrT="[Text]" custT="1"/>
      <dgm:spPr/>
      <dgm:t>
        <a:bodyPr/>
        <a:lstStyle/>
        <a:p>
          <a:pPr>
            <a:lnSpc>
              <a:spcPct val="150000"/>
            </a:lnSpc>
          </a:pPr>
          <a:r>
            <a:rPr lang="en-US" sz="1800" dirty="0"/>
            <a:t>Other Key Points</a:t>
          </a:r>
          <a:endParaRPr lang="en-IN" sz="1800" dirty="0"/>
        </a:p>
      </dgm:t>
    </dgm:pt>
    <dgm:pt modelId="{EDA80F72-AAF6-474A-A7FC-66FD515D009B}" type="parTrans" cxnId="{AE040FEF-C69F-42E9-A0D6-28435C7E3106}">
      <dgm:prSet/>
      <dgm:spPr/>
      <dgm:t>
        <a:bodyPr/>
        <a:lstStyle/>
        <a:p>
          <a:endParaRPr lang="en-IN"/>
        </a:p>
      </dgm:t>
    </dgm:pt>
    <dgm:pt modelId="{F2502376-3910-4B6C-B371-8DC608E4FB5A}" type="sibTrans" cxnId="{AE040FEF-C69F-42E9-A0D6-28435C7E3106}">
      <dgm:prSet/>
      <dgm:spPr/>
      <dgm:t>
        <a:bodyPr/>
        <a:lstStyle/>
        <a:p>
          <a:endParaRPr lang="en-IN"/>
        </a:p>
      </dgm:t>
    </dgm:pt>
    <dgm:pt modelId="{BDC74143-20DD-437E-A8AE-1669976179F7}">
      <dgm:prSet phldrT="[Text]" custT="1"/>
      <dgm:spPr/>
      <dgm:t>
        <a:bodyPr/>
        <a:lstStyle/>
        <a:p>
          <a:pPr>
            <a:lnSpc>
              <a:spcPct val="150000"/>
            </a:lnSpc>
          </a:pPr>
          <a:r>
            <a:rPr lang="en-US" sz="1800" dirty="0"/>
            <a:t>Actual user condition;</a:t>
          </a:r>
          <a:endParaRPr lang="en-IN" sz="1800" dirty="0"/>
        </a:p>
      </dgm:t>
    </dgm:pt>
    <dgm:pt modelId="{6EE4F158-B56A-47ED-881E-CDAB0CB0B420}" type="parTrans" cxnId="{66BD0ACA-0FBE-4596-8096-C7175CCC8209}">
      <dgm:prSet/>
      <dgm:spPr/>
      <dgm:t>
        <a:bodyPr/>
        <a:lstStyle/>
        <a:p>
          <a:endParaRPr lang="en-IN"/>
        </a:p>
      </dgm:t>
    </dgm:pt>
    <dgm:pt modelId="{F4C59CCF-8927-409E-A337-9955B472C1D3}" type="sibTrans" cxnId="{66BD0ACA-0FBE-4596-8096-C7175CCC8209}">
      <dgm:prSet/>
      <dgm:spPr/>
      <dgm:t>
        <a:bodyPr/>
        <a:lstStyle/>
        <a:p>
          <a:endParaRPr lang="en-IN"/>
        </a:p>
      </dgm:t>
    </dgm:pt>
    <dgm:pt modelId="{2AE2245C-DCBC-4BB3-B37C-ADF46D720E56}">
      <dgm:prSet phldrT="[Text]" custT="1"/>
      <dgm:spPr/>
      <dgm:t>
        <a:bodyPr/>
        <a:lstStyle/>
        <a:p>
          <a:pPr>
            <a:lnSpc>
              <a:spcPct val="150000"/>
            </a:lnSpc>
          </a:pPr>
          <a:r>
            <a:rPr lang="en-US" sz="1800" dirty="0"/>
            <a:t>Export Obligation : 6 times of duty saved;</a:t>
          </a:r>
          <a:endParaRPr lang="en-IN" sz="1800" dirty="0"/>
        </a:p>
      </dgm:t>
    </dgm:pt>
    <dgm:pt modelId="{EF35058B-290D-4E87-9F6D-77688D7FEF49}" type="parTrans" cxnId="{B8E941BE-2EF5-4015-B211-4062F0D9CD62}">
      <dgm:prSet/>
      <dgm:spPr/>
      <dgm:t>
        <a:bodyPr/>
        <a:lstStyle/>
        <a:p>
          <a:endParaRPr lang="en-IN"/>
        </a:p>
      </dgm:t>
    </dgm:pt>
    <dgm:pt modelId="{CD37850A-C60F-445F-9458-8B160CEFF079}" type="sibTrans" cxnId="{B8E941BE-2EF5-4015-B211-4062F0D9CD62}">
      <dgm:prSet/>
      <dgm:spPr/>
      <dgm:t>
        <a:bodyPr/>
        <a:lstStyle/>
        <a:p>
          <a:endParaRPr lang="en-IN"/>
        </a:p>
      </dgm:t>
    </dgm:pt>
    <dgm:pt modelId="{AF5F89AC-EEA5-4858-834D-E5D5B9A75DDC}">
      <dgm:prSet phldrT="[Text]" custT="1"/>
      <dgm:spPr/>
      <dgm:t>
        <a:bodyPr/>
        <a:lstStyle/>
        <a:p>
          <a:pPr>
            <a:lnSpc>
              <a:spcPct val="150000"/>
            </a:lnSpc>
          </a:pPr>
          <a:r>
            <a:rPr lang="en-US" sz="1800" dirty="0"/>
            <a:t>Waiver of part EO in case of early fulfilment of substantial EO</a:t>
          </a:r>
          <a:endParaRPr lang="en-IN" sz="1800" dirty="0"/>
        </a:p>
      </dgm:t>
    </dgm:pt>
    <dgm:pt modelId="{37A56509-CA48-4E73-A10B-5C1D929B80B3}" type="parTrans" cxnId="{A32CBFAD-22A7-425B-8263-90CA962EF464}">
      <dgm:prSet/>
      <dgm:spPr/>
      <dgm:t>
        <a:bodyPr/>
        <a:lstStyle/>
        <a:p>
          <a:endParaRPr lang="en-IN"/>
        </a:p>
      </dgm:t>
    </dgm:pt>
    <dgm:pt modelId="{218D65D6-13CF-4CA2-B557-95A0BD764B04}" type="sibTrans" cxnId="{A32CBFAD-22A7-425B-8263-90CA962EF464}">
      <dgm:prSet/>
      <dgm:spPr/>
      <dgm:t>
        <a:bodyPr/>
        <a:lstStyle/>
        <a:p>
          <a:endParaRPr lang="en-IN"/>
        </a:p>
      </dgm:t>
    </dgm:pt>
    <dgm:pt modelId="{F4E8FABF-5599-4722-B165-BCE193B45458}" type="pres">
      <dgm:prSet presAssocID="{DB482B2D-62A7-4F5D-9189-9E444C993666}" presName="Name0" presStyleCnt="0">
        <dgm:presLayoutVars>
          <dgm:dir/>
          <dgm:animLvl val="lvl"/>
          <dgm:resizeHandles val="exact"/>
        </dgm:presLayoutVars>
      </dgm:prSet>
      <dgm:spPr/>
    </dgm:pt>
    <dgm:pt modelId="{A48E5C00-3BB5-47FF-9168-A9E8C485A846}" type="pres">
      <dgm:prSet presAssocID="{6F98BC6D-6964-423C-9F18-ABBB7F13F801}" presName="linNode" presStyleCnt="0"/>
      <dgm:spPr/>
    </dgm:pt>
    <dgm:pt modelId="{3C945BEB-5D35-442E-A0B8-71021889F738}" type="pres">
      <dgm:prSet presAssocID="{6F98BC6D-6964-423C-9F18-ABBB7F13F801}" presName="parentText" presStyleLbl="node1" presStyleIdx="0" presStyleCnt="5" custScaleX="69561" custScaleY="72545">
        <dgm:presLayoutVars>
          <dgm:chMax val="1"/>
          <dgm:bulletEnabled val="1"/>
        </dgm:presLayoutVars>
      </dgm:prSet>
      <dgm:spPr/>
    </dgm:pt>
    <dgm:pt modelId="{B9370CB6-06CA-4310-9B81-3473A1EE0242}" type="pres">
      <dgm:prSet presAssocID="{6F98BC6D-6964-423C-9F18-ABBB7F13F801}" presName="descendantText" presStyleLbl="alignAccFollowNode1" presStyleIdx="0" presStyleCnt="5" custScaleX="131798" custScaleY="72545">
        <dgm:presLayoutVars>
          <dgm:bulletEnabled val="1"/>
        </dgm:presLayoutVars>
      </dgm:prSet>
      <dgm:spPr/>
    </dgm:pt>
    <dgm:pt modelId="{2BC02F5E-A0A5-4369-B142-ACA3D7081CD8}" type="pres">
      <dgm:prSet presAssocID="{929A651A-A670-4413-88BE-CCA5E0113C38}" presName="sp" presStyleCnt="0"/>
      <dgm:spPr/>
    </dgm:pt>
    <dgm:pt modelId="{72B5B0DA-CA99-4878-B459-2ED2FAECC7B2}" type="pres">
      <dgm:prSet presAssocID="{912BF336-BD54-48BF-9E42-24D46A2FB214}" presName="linNode" presStyleCnt="0"/>
      <dgm:spPr/>
    </dgm:pt>
    <dgm:pt modelId="{B964FE63-DD8F-4F13-A7BC-2FF477D7AE8A}" type="pres">
      <dgm:prSet presAssocID="{912BF336-BD54-48BF-9E42-24D46A2FB214}" presName="parentText" presStyleLbl="node1" presStyleIdx="1" presStyleCnt="5" custScaleX="69561" custScaleY="106740">
        <dgm:presLayoutVars>
          <dgm:chMax val="1"/>
          <dgm:bulletEnabled val="1"/>
        </dgm:presLayoutVars>
      </dgm:prSet>
      <dgm:spPr/>
    </dgm:pt>
    <dgm:pt modelId="{0DF84282-E2BA-41F0-BF73-78B03FCE5B71}" type="pres">
      <dgm:prSet presAssocID="{912BF336-BD54-48BF-9E42-24D46A2FB214}" presName="descendantText" presStyleLbl="alignAccFollowNode1" presStyleIdx="1" presStyleCnt="5" custScaleX="131249" custScaleY="106740">
        <dgm:presLayoutVars>
          <dgm:bulletEnabled val="1"/>
        </dgm:presLayoutVars>
      </dgm:prSet>
      <dgm:spPr/>
    </dgm:pt>
    <dgm:pt modelId="{BD27F60A-1643-4B97-A7C2-AB5656FA7457}" type="pres">
      <dgm:prSet presAssocID="{5527F645-E7D9-4BBC-92E8-8A295F96690B}" presName="sp" presStyleCnt="0"/>
      <dgm:spPr/>
    </dgm:pt>
    <dgm:pt modelId="{78E6DF9C-22CD-4D0C-9447-74C849529E2C}" type="pres">
      <dgm:prSet presAssocID="{1BAF9322-B857-462F-BD7D-32302796E96C}" presName="linNode" presStyleCnt="0"/>
      <dgm:spPr/>
    </dgm:pt>
    <dgm:pt modelId="{02D165DD-5EAE-4F04-BB5D-E0267F72D268}" type="pres">
      <dgm:prSet presAssocID="{1BAF9322-B857-462F-BD7D-32302796E96C}" presName="parentText" presStyleLbl="node1" presStyleIdx="2" presStyleCnt="5" custScaleX="69561" custScaleY="102144">
        <dgm:presLayoutVars>
          <dgm:chMax val="1"/>
          <dgm:bulletEnabled val="1"/>
        </dgm:presLayoutVars>
      </dgm:prSet>
      <dgm:spPr/>
    </dgm:pt>
    <dgm:pt modelId="{4E59A842-DCF3-4A95-8061-3E0BF4BF22C7}" type="pres">
      <dgm:prSet presAssocID="{1BAF9322-B857-462F-BD7D-32302796E96C}" presName="descendantText" presStyleLbl="alignAccFollowNode1" presStyleIdx="2" presStyleCnt="5" custScaleX="131249" custScaleY="102144">
        <dgm:presLayoutVars>
          <dgm:bulletEnabled val="1"/>
        </dgm:presLayoutVars>
      </dgm:prSet>
      <dgm:spPr/>
    </dgm:pt>
    <dgm:pt modelId="{044D4E8B-4B3C-4943-9911-4130E3AC0948}" type="pres">
      <dgm:prSet presAssocID="{7E219647-BAF8-4F44-A4C1-66D73A8A5AF0}" presName="sp" presStyleCnt="0"/>
      <dgm:spPr/>
    </dgm:pt>
    <dgm:pt modelId="{4CEBBE56-0D0F-43E4-AD00-17EB5F3D9B26}" type="pres">
      <dgm:prSet presAssocID="{EE18A112-6486-4D36-A40F-20B3CB6220CE}" presName="linNode" presStyleCnt="0"/>
      <dgm:spPr/>
    </dgm:pt>
    <dgm:pt modelId="{9ACDBE04-0519-46D1-B88A-C8A9226F1F6E}" type="pres">
      <dgm:prSet presAssocID="{EE18A112-6486-4D36-A40F-20B3CB6220CE}" presName="parentText" presStyleLbl="node1" presStyleIdx="3" presStyleCnt="5" custScaleX="69561" custScaleY="54567">
        <dgm:presLayoutVars>
          <dgm:chMax val="1"/>
          <dgm:bulletEnabled val="1"/>
        </dgm:presLayoutVars>
      </dgm:prSet>
      <dgm:spPr/>
    </dgm:pt>
    <dgm:pt modelId="{D3642B6D-0969-463C-98AE-932F18768890}" type="pres">
      <dgm:prSet presAssocID="{EE18A112-6486-4D36-A40F-20B3CB6220CE}" presName="descendantText" presStyleLbl="alignAccFollowNode1" presStyleIdx="3" presStyleCnt="5" custScaleX="131249" custScaleY="54567">
        <dgm:presLayoutVars>
          <dgm:bulletEnabled val="1"/>
        </dgm:presLayoutVars>
      </dgm:prSet>
      <dgm:spPr/>
    </dgm:pt>
    <dgm:pt modelId="{2B1A104E-32F7-470B-BFB2-41298E88CA17}" type="pres">
      <dgm:prSet presAssocID="{5699E898-B961-4A70-9F70-96C71D6A1945}" presName="sp" presStyleCnt="0"/>
      <dgm:spPr/>
    </dgm:pt>
    <dgm:pt modelId="{FD4BD622-698C-4748-908C-23CD24F26179}" type="pres">
      <dgm:prSet presAssocID="{7E14FE8D-A9F6-45B2-8650-101DAC6138B4}" presName="linNode" presStyleCnt="0"/>
      <dgm:spPr/>
    </dgm:pt>
    <dgm:pt modelId="{E723B237-749B-4ABF-9C26-AF3F016EB620}" type="pres">
      <dgm:prSet presAssocID="{7E14FE8D-A9F6-45B2-8650-101DAC6138B4}" presName="parentText" presStyleLbl="node1" presStyleIdx="4" presStyleCnt="5" custScaleX="70459">
        <dgm:presLayoutVars>
          <dgm:chMax val="1"/>
          <dgm:bulletEnabled val="1"/>
        </dgm:presLayoutVars>
      </dgm:prSet>
      <dgm:spPr/>
    </dgm:pt>
    <dgm:pt modelId="{FC55E07F-06F9-4B6F-AD95-A4BEBD0F0DED}" type="pres">
      <dgm:prSet presAssocID="{7E14FE8D-A9F6-45B2-8650-101DAC6138B4}" presName="descendantText" presStyleLbl="alignAccFollowNode1" presStyleIdx="4" presStyleCnt="5" custScaleX="138137" custScaleY="130048">
        <dgm:presLayoutVars>
          <dgm:bulletEnabled val="1"/>
        </dgm:presLayoutVars>
      </dgm:prSet>
      <dgm:spPr/>
    </dgm:pt>
  </dgm:ptLst>
  <dgm:cxnLst>
    <dgm:cxn modelId="{BE7EB101-89DB-4DFB-8AF1-521C7BD73710}" srcId="{EE18A112-6486-4D36-A40F-20B3CB6220CE}" destId="{59152561-258B-4991-9DC6-0F3A0406E8ED}" srcOrd="0" destOrd="0" parTransId="{715C1017-AA41-4C46-971B-C5D863E906E3}" sibTransId="{E43E46B3-BE91-46CB-9D98-15829E51A4AC}"/>
    <dgm:cxn modelId="{3AE4CC01-C28D-428D-8094-51BE2E40E97F}" srcId="{DB482B2D-62A7-4F5D-9189-9E444C993666}" destId="{EE18A112-6486-4D36-A40F-20B3CB6220CE}" srcOrd="3" destOrd="0" parTransId="{7F82D938-D1CC-4024-B54E-05629ED92AFD}" sibTransId="{5699E898-B961-4A70-9F70-96C71D6A1945}"/>
    <dgm:cxn modelId="{AD658903-5A0A-45FB-917E-631910D0B6A3}" type="presOf" srcId="{EE18A112-6486-4D36-A40F-20B3CB6220CE}" destId="{9ACDBE04-0519-46D1-B88A-C8A9226F1F6E}" srcOrd="0" destOrd="0" presId="urn:microsoft.com/office/officeart/2005/8/layout/vList5"/>
    <dgm:cxn modelId="{F39F6508-6D30-4215-B342-837A14BE5BBD}" srcId="{DB482B2D-62A7-4F5D-9189-9E444C993666}" destId="{6F98BC6D-6964-423C-9F18-ABBB7F13F801}" srcOrd="0" destOrd="0" parTransId="{DA7F63EE-F3FF-4EBE-9F87-ADDC85D0AC4E}" sibTransId="{929A651A-A670-4413-88BE-CCA5E0113C38}"/>
    <dgm:cxn modelId="{BEA64F08-D1E9-48E9-95B2-1DC17BB05C3F}" srcId="{912BF336-BD54-48BF-9E42-24D46A2FB214}" destId="{B5E75733-085E-4ACC-B3E4-E838C5C84DAE}" srcOrd="1" destOrd="0" parTransId="{D6055135-FA8C-40D3-A450-56F617FD17BC}" sibTransId="{A43F9194-386B-4FF2-BB69-B2DD0E80C0D1}"/>
    <dgm:cxn modelId="{29676A0F-E20A-45AB-AB3E-50E9F11FD7C5}" srcId="{DB482B2D-62A7-4F5D-9189-9E444C993666}" destId="{912BF336-BD54-48BF-9E42-24D46A2FB214}" srcOrd="1" destOrd="0" parTransId="{6027A51F-984C-4670-92DB-900D53F954F4}" sibTransId="{5527F645-E7D9-4BBC-92E8-8A295F96690B}"/>
    <dgm:cxn modelId="{FE28C218-8484-44E3-83BB-0AD61E806272}" type="presOf" srcId="{2AE2245C-DCBC-4BB3-B37C-ADF46D720E56}" destId="{FC55E07F-06F9-4B6F-AD95-A4BEBD0F0DED}" srcOrd="0" destOrd="1" presId="urn:microsoft.com/office/officeart/2005/8/layout/vList5"/>
    <dgm:cxn modelId="{1A92131C-4B9B-411D-8F73-2298B3838DB8}" type="presOf" srcId="{87050F9D-A5BA-438A-8E25-D0F1E14E1AD0}" destId="{4E59A842-DCF3-4A95-8061-3E0BF4BF22C7}" srcOrd="0" destOrd="0" presId="urn:microsoft.com/office/officeart/2005/8/layout/vList5"/>
    <dgm:cxn modelId="{55799521-42EE-435D-9090-C0798C4B78C8}" type="presOf" srcId="{6F98BC6D-6964-423C-9F18-ABBB7F13F801}" destId="{3C945BEB-5D35-442E-A0B8-71021889F738}" srcOrd="0" destOrd="0" presId="urn:microsoft.com/office/officeart/2005/8/layout/vList5"/>
    <dgm:cxn modelId="{0D8ECB3D-1E6D-4396-A7B0-7F646202E0BF}" type="presOf" srcId="{59152561-258B-4991-9DC6-0F3A0406E8ED}" destId="{D3642B6D-0969-463C-98AE-932F18768890}" srcOrd="0" destOrd="0" presId="urn:microsoft.com/office/officeart/2005/8/layout/vList5"/>
    <dgm:cxn modelId="{FD79AC4E-777C-4445-9CC2-98206DC3DA8A}" type="presOf" srcId="{BDC74143-20DD-437E-A8AE-1669976179F7}" destId="{FC55E07F-06F9-4B6F-AD95-A4BEBD0F0DED}" srcOrd="0" destOrd="0" presId="urn:microsoft.com/office/officeart/2005/8/layout/vList5"/>
    <dgm:cxn modelId="{C279FC70-7732-4F01-B123-98BC3368BEF2}" type="presOf" srcId="{B5E75733-085E-4ACC-B3E4-E838C5C84DAE}" destId="{0DF84282-E2BA-41F0-BF73-78B03FCE5B71}" srcOrd="0" destOrd="1" presId="urn:microsoft.com/office/officeart/2005/8/layout/vList5"/>
    <dgm:cxn modelId="{5F81CF79-79E1-4C95-95EE-AA507A1884AB}" type="presOf" srcId="{9289AE34-AE6E-426C-9549-67538F5DBAE5}" destId="{B9370CB6-06CA-4310-9B81-3473A1EE0242}" srcOrd="0" destOrd="0" presId="urn:microsoft.com/office/officeart/2005/8/layout/vList5"/>
    <dgm:cxn modelId="{EF37807C-8524-4CCE-8B1D-1FDD3EE20E95}" type="presOf" srcId="{09D684E3-E413-4867-AA97-C5C501426189}" destId="{4E59A842-DCF3-4A95-8061-3E0BF4BF22C7}" srcOrd="0" destOrd="1" presId="urn:microsoft.com/office/officeart/2005/8/layout/vList5"/>
    <dgm:cxn modelId="{14C86E7F-2B16-4E3E-96C4-05CE46431731}" type="presOf" srcId="{1BAF9322-B857-462F-BD7D-32302796E96C}" destId="{02D165DD-5EAE-4F04-BB5D-E0267F72D268}" srcOrd="0" destOrd="0" presId="urn:microsoft.com/office/officeart/2005/8/layout/vList5"/>
    <dgm:cxn modelId="{34E4F785-791D-4836-8F1B-4F9725E94D84}" type="presOf" srcId="{3F5E4E73-7F61-486E-A57A-7A7B9317F899}" destId="{0DF84282-E2BA-41F0-BF73-78B03FCE5B71}" srcOrd="0" destOrd="0" presId="urn:microsoft.com/office/officeart/2005/8/layout/vList5"/>
    <dgm:cxn modelId="{4D08188B-80F0-42B4-9381-F85D492C1435}" type="presOf" srcId="{7E14FE8D-A9F6-45B2-8650-101DAC6138B4}" destId="{E723B237-749B-4ABF-9C26-AF3F016EB620}" srcOrd="0" destOrd="0" presId="urn:microsoft.com/office/officeart/2005/8/layout/vList5"/>
    <dgm:cxn modelId="{F38A438C-A347-42B4-A22B-7884E0F9E200}" type="presOf" srcId="{DB482B2D-62A7-4F5D-9189-9E444C993666}" destId="{F4E8FABF-5599-4722-B165-BCE193B45458}" srcOrd="0" destOrd="0" presId="urn:microsoft.com/office/officeart/2005/8/layout/vList5"/>
    <dgm:cxn modelId="{1E766194-4D92-4443-9D00-601A81F2D68D}" type="presOf" srcId="{912BF336-BD54-48BF-9E42-24D46A2FB214}" destId="{B964FE63-DD8F-4F13-A7BC-2FF477D7AE8A}" srcOrd="0" destOrd="0" presId="urn:microsoft.com/office/officeart/2005/8/layout/vList5"/>
    <dgm:cxn modelId="{A32CBFAD-22A7-425B-8263-90CA962EF464}" srcId="{7E14FE8D-A9F6-45B2-8650-101DAC6138B4}" destId="{AF5F89AC-EEA5-4858-834D-E5D5B9A75DDC}" srcOrd="2" destOrd="0" parTransId="{37A56509-CA48-4E73-A10B-5C1D929B80B3}" sibTransId="{218D65D6-13CF-4CA2-B557-95A0BD764B04}"/>
    <dgm:cxn modelId="{D04511B0-825B-456E-AC8B-FA30F33E10DD}" srcId="{6F98BC6D-6964-423C-9F18-ABBB7F13F801}" destId="{9289AE34-AE6E-426C-9549-67538F5DBAE5}" srcOrd="0" destOrd="0" parTransId="{849FC41A-F67A-410D-B9BD-406208F79A9D}" sibTransId="{B35E2FDA-AE55-4B4D-902C-1F64D34525F4}"/>
    <dgm:cxn modelId="{B8E941BE-2EF5-4015-B211-4062F0D9CD62}" srcId="{7E14FE8D-A9F6-45B2-8650-101DAC6138B4}" destId="{2AE2245C-DCBC-4BB3-B37C-ADF46D720E56}" srcOrd="1" destOrd="0" parTransId="{EF35058B-290D-4E87-9F6D-77688D7FEF49}" sibTransId="{CD37850A-C60F-445F-9458-8B160CEFF079}"/>
    <dgm:cxn modelId="{D92FBFC5-5C96-4AD9-9566-F2BAA3222790}" srcId="{1BAF9322-B857-462F-BD7D-32302796E96C}" destId="{09D684E3-E413-4867-AA97-C5C501426189}" srcOrd="1" destOrd="0" parTransId="{23001883-C103-4CDA-901F-7917D764D2B9}" sibTransId="{6B3EF684-6CDB-4057-A1B8-2B5A47D5D572}"/>
    <dgm:cxn modelId="{66BD0ACA-0FBE-4596-8096-C7175CCC8209}" srcId="{7E14FE8D-A9F6-45B2-8650-101DAC6138B4}" destId="{BDC74143-20DD-437E-A8AE-1669976179F7}" srcOrd="0" destOrd="0" parTransId="{6EE4F158-B56A-47ED-881E-CDAB0CB0B420}" sibTransId="{F4C59CCF-8927-409E-A337-9955B472C1D3}"/>
    <dgm:cxn modelId="{EB12F7D7-C7EC-42C4-9FF6-A5B5B140B1BD}" type="presOf" srcId="{AF5F89AC-EEA5-4858-834D-E5D5B9A75DDC}" destId="{FC55E07F-06F9-4B6F-AD95-A4BEBD0F0DED}" srcOrd="0" destOrd="2" presId="urn:microsoft.com/office/officeart/2005/8/layout/vList5"/>
    <dgm:cxn modelId="{CEBE67DE-81CF-4C0A-9152-520286E0EA8E}" srcId="{912BF336-BD54-48BF-9E42-24D46A2FB214}" destId="{3F5E4E73-7F61-486E-A57A-7A7B9317F899}" srcOrd="0" destOrd="0" parTransId="{42B72C81-A58A-4EEC-9E28-541510C21FF0}" sibTransId="{7600E6EE-1B17-4F2B-8DBB-3A44D16D7793}"/>
    <dgm:cxn modelId="{AE040FEF-C69F-42E9-A0D6-28435C7E3106}" srcId="{DB482B2D-62A7-4F5D-9189-9E444C993666}" destId="{7E14FE8D-A9F6-45B2-8650-101DAC6138B4}" srcOrd="4" destOrd="0" parTransId="{EDA80F72-AAF6-474A-A7FC-66FD515D009B}" sibTransId="{F2502376-3910-4B6C-B371-8DC608E4FB5A}"/>
    <dgm:cxn modelId="{306B6CF2-ED4F-400A-BC88-A9CA7E14074E}" srcId="{DB482B2D-62A7-4F5D-9189-9E444C993666}" destId="{1BAF9322-B857-462F-BD7D-32302796E96C}" srcOrd="2" destOrd="0" parTransId="{008E9085-B474-401C-9AD9-1B11536312DA}" sibTransId="{7E219647-BAF8-4F44-A4C1-66D73A8A5AF0}"/>
    <dgm:cxn modelId="{23F4E6F7-CF76-41E8-9BCC-278425AF2537}" srcId="{1BAF9322-B857-462F-BD7D-32302796E96C}" destId="{87050F9D-A5BA-438A-8E25-D0F1E14E1AD0}" srcOrd="0" destOrd="0" parTransId="{82344335-5C12-4AC9-9133-0CCAA05D9126}" sibTransId="{A1D2E47E-32C6-4E2F-BD2D-54F2AC16A327}"/>
    <dgm:cxn modelId="{25BE8584-C201-48B8-A1A5-C4CF8098C252}" type="presParOf" srcId="{F4E8FABF-5599-4722-B165-BCE193B45458}" destId="{A48E5C00-3BB5-47FF-9168-A9E8C485A846}" srcOrd="0" destOrd="0" presId="urn:microsoft.com/office/officeart/2005/8/layout/vList5"/>
    <dgm:cxn modelId="{61091AB8-8E68-400E-94F8-5B0E71297CBF}" type="presParOf" srcId="{A48E5C00-3BB5-47FF-9168-A9E8C485A846}" destId="{3C945BEB-5D35-442E-A0B8-71021889F738}" srcOrd="0" destOrd="0" presId="urn:microsoft.com/office/officeart/2005/8/layout/vList5"/>
    <dgm:cxn modelId="{897CBB97-2B29-4FB6-8F11-64B219C7C641}" type="presParOf" srcId="{A48E5C00-3BB5-47FF-9168-A9E8C485A846}" destId="{B9370CB6-06CA-4310-9B81-3473A1EE0242}" srcOrd="1" destOrd="0" presId="urn:microsoft.com/office/officeart/2005/8/layout/vList5"/>
    <dgm:cxn modelId="{CF16C12E-9C99-4082-9213-3317C1B70B1D}" type="presParOf" srcId="{F4E8FABF-5599-4722-B165-BCE193B45458}" destId="{2BC02F5E-A0A5-4369-B142-ACA3D7081CD8}" srcOrd="1" destOrd="0" presId="urn:microsoft.com/office/officeart/2005/8/layout/vList5"/>
    <dgm:cxn modelId="{5E03CE65-35DB-4108-8ADD-05E5218574CF}" type="presParOf" srcId="{F4E8FABF-5599-4722-B165-BCE193B45458}" destId="{72B5B0DA-CA99-4878-B459-2ED2FAECC7B2}" srcOrd="2" destOrd="0" presId="urn:microsoft.com/office/officeart/2005/8/layout/vList5"/>
    <dgm:cxn modelId="{C59E56EA-5E23-43EC-BD0D-790726382C66}" type="presParOf" srcId="{72B5B0DA-CA99-4878-B459-2ED2FAECC7B2}" destId="{B964FE63-DD8F-4F13-A7BC-2FF477D7AE8A}" srcOrd="0" destOrd="0" presId="urn:microsoft.com/office/officeart/2005/8/layout/vList5"/>
    <dgm:cxn modelId="{54BCB5FE-FAAC-4AC3-80D0-9B715E4ADABE}" type="presParOf" srcId="{72B5B0DA-CA99-4878-B459-2ED2FAECC7B2}" destId="{0DF84282-E2BA-41F0-BF73-78B03FCE5B71}" srcOrd="1" destOrd="0" presId="urn:microsoft.com/office/officeart/2005/8/layout/vList5"/>
    <dgm:cxn modelId="{AD8E13EF-3755-41C8-86D5-AE1A45FE5D9A}" type="presParOf" srcId="{F4E8FABF-5599-4722-B165-BCE193B45458}" destId="{BD27F60A-1643-4B97-A7C2-AB5656FA7457}" srcOrd="3" destOrd="0" presId="urn:microsoft.com/office/officeart/2005/8/layout/vList5"/>
    <dgm:cxn modelId="{226A304A-3A60-4FAA-969F-062564548CE5}" type="presParOf" srcId="{F4E8FABF-5599-4722-B165-BCE193B45458}" destId="{78E6DF9C-22CD-4D0C-9447-74C849529E2C}" srcOrd="4" destOrd="0" presId="urn:microsoft.com/office/officeart/2005/8/layout/vList5"/>
    <dgm:cxn modelId="{23AE4B46-FAC0-4938-B62E-0C29439F0B05}" type="presParOf" srcId="{78E6DF9C-22CD-4D0C-9447-74C849529E2C}" destId="{02D165DD-5EAE-4F04-BB5D-E0267F72D268}" srcOrd="0" destOrd="0" presId="urn:microsoft.com/office/officeart/2005/8/layout/vList5"/>
    <dgm:cxn modelId="{4B3EEF01-D501-4F9A-99EC-2B2789645A13}" type="presParOf" srcId="{78E6DF9C-22CD-4D0C-9447-74C849529E2C}" destId="{4E59A842-DCF3-4A95-8061-3E0BF4BF22C7}" srcOrd="1" destOrd="0" presId="urn:microsoft.com/office/officeart/2005/8/layout/vList5"/>
    <dgm:cxn modelId="{B527AECE-ACE5-4F37-85DA-B981742AB9CB}" type="presParOf" srcId="{F4E8FABF-5599-4722-B165-BCE193B45458}" destId="{044D4E8B-4B3C-4943-9911-4130E3AC0948}" srcOrd="5" destOrd="0" presId="urn:microsoft.com/office/officeart/2005/8/layout/vList5"/>
    <dgm:cxn modelId="{FCD1FE8F-2C27-43EC-8D3A-EFCB7677EA73}" type="presParOf" srcId="{F4E8FABF-5599-4722-B165-BCE193B45458}" destId="{4CEBBE56-0D0F-43E4-AD00-17EB5F3D9B26}" srcOrd="6" destOrd="0" presId="urn:microsoft.com/office/officeart/2005/8/layout/vList5"/>
    <dgm:cxn modelId="{598EAC48-9277-4378-9193-D909824D5332}" type="presParOf" srcId="{4CEBBE56-0D0F-43E4-AD00-17EB5F3D9B26}" destId="{9ACDBE04-0519-46D1-B88A-C8A9226F1F6E}" srcOrd="0" destOrd="0" presId="urn:microsoft.com/office/officeart/2005/8/layout/vList5"/>
    <dgm:cxn modelId="{419E3107-EBB5-4348-8020-98040564B578}" type="presParOf" srcId="{4CEBBE56-0D0F-43E4-AD00-17EB5F3D9B26}" destId="{D3642B6D-0969-463C-98AE-932F18768890}" srcOrd="1" destOrd="0" presId="urn:microsoft.com/office/officeart/2005/8/layout/vList5"/>
    <dgm:cxn modelId="{AD65747B-63B6-4BCC-8F76-AC4A8EE4521B}" type="presParOf" srcId="{F4E8FABF-5599-4722-B165-BCE193B45458}" destId="{2B1A104E-32F7-470B-BFB2-41298E88CA17}" srcOrd="7" destOrd="0" presId="urn:microsoft.com/office/officeart/2005/8/layout/vList5"/>
    <dgm:cxn modelId="{1318E739-6079-4817-83FF-66B3B9A04A0A}" type="presParOf" srcId="{F4E8FABF-5599-4722-B165-BCE193B45458}" destId="{FD4BD622-698C-4748-908C-23CD24F26179}" srcOrd="8" destOrd="0" presId="urn:microsoft.com/office/officeart/2005/8/layout/vList5"/>
    <dgm:cxn modelId="{97B9240B-A0DD-4409-A6EF-0A8CD66C93C0}" type="presParOf" srcId="{FD4BD622-698C-4748-908C-23CD24F26179}" destId="{E723B237-749B-4ABF-9C26-AF3F016EB620}" srcOrd="0" destOrd="0" presId="urn:microsoft.com/office/officeart/2005/8/layout/vList5"/>
    <dgm:cxn modelId="{253054AD-830A-4484-A1F2-306AE2AC921B}" type="presParOf" srcId="{FD4BD622-698C-4748-908C-23CD24F26179}" destId="{FC55E07F-06F9-4B6F-AD95-A4BEBD0F0DED}" srcOrd="1" destOrd="0" presId="urn:microsoft.com/office/officeart/2005/8/layout/vList5"/>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EBEAC74-CF02-47D6-82C2-B0A280F75D30}" type="doc">
      <dgm:prSet loTypeId="urn:microsoft.com/office/officeart/2005/8/layout/cycle4" loCatId="matrix" qsTypeId="urn:microsoft.com/office/officeart/2005/8/quickstyle/simple1" qsCatId="simple" csTypeId="urn:microsoft.com/office/officeart/2005/8/colors/colorful2" csCatId="colorful" phldr="1"/>
      <dgm:spPr/>
      <dgm:t>
        <a:bodyPr/>
        <a:lstStyle/>
        <a:p>
          <a:endParaRPr lang="en-IN"/>
        </a:p>
      </dgm:t>
    </dgm:pt>
    <dgm:pt modelId="{E34AA627-6F84-4D3B-81C2-9468484BA872}">
      <dgm:prSet phldrT="[Text]" custT="1"/>
      <dgm:spPr/>
      <dgm:t>
        <a:bodyPr/>
        <a:lstStyle/>
        <a:p>
          <a:r>
            <a:rPr lang="en-US" sz="1800" b="1" dirty="0"/>
            <a:t>Conversion of DTA to Specified units</a:t>
          </a:r>
          <a:endParaRPr lang="en-IN" sz="1800" b="1" dirty="0"/>
        </a:p>
      </dgm:t>
    </dgm:pt>
    <dgm:pt modelId="{A4E30CC5-9472-456F-AAAB-9C72D8B6EB64}" type="parTrans" cxnId="{A24EC7B2-2D82-4216-B058-B9C15CB3F0CB}">
      <dgm:prSet/>
      <dgm:spPr/>
      <dgm:t>
        <a:bodyPr/>
        <a:lstStyle/>
        <a:p>
          <a:endParaRPr lang="en-IN"/>
        </a:p>
      </dgm:t>
    </dgm:pt>
    <dgm:pt modelId="{5AAE087C-60B0-446B-B197-90EE84ECF087}" type="sibTrans" cxnId="{A24EC7B2-2D82-4216-B058-B9C15CB3F0CB}">
      <dgm:prSet/>
      <dgm:spPr/>
      <dgm:t>
        <a:bodyPr/>
        <a:lstStyle/>
        <a:p>
          <a:endParaRPr lang="en-IN"/>
        </a:p>
      </dgm:t>
    </dgm:pt>
    <dgm:pt modelId="{FC376FF4-06D7-4463-9066-96D5E79FA45F}">
      <dgm:prSet phldrT="[Text]" custT="1"/>
      <dgm:spPr/>
      <dgm:t>
        <a:bodyPr/>
        <a:lstStyle/>
        <a:p>
          <a:pPr algn="l">
            <a:lnSpc>
              <a:spcPct val="150000"/>
            </a:lnSpc>
            <a:buNone/>
          </a:pPr>
          <a:r>
            <a:rPr lang="en-US" sz="1400" dirty="0"/>
            <a:t>  Amended to provide that in case of DTA unit holds EPCG, conversion would be permitted on completion of Export Obligation under EPCG </a:t>
          </a:r>
          <a:r>
            <a:rPr lang="en-US" sz="1400" dirty="0" err="1"/>
            <a:t>Authorisation</a:t>
          </a:r>
          <a:endParaRPr lang="en-IN" sz="1400" dirty="0"/>
        </a:p>
      </dgm:t>
    </dgm:pt>
    <dgm:pt modelId="{155EECBE-4120-424D-932F-8B101259083D}" type="parTrans" cxnId="{338BC9CA-6C73-4EB8-A5EF-1D52B608AFDB}">
      <dgm:prSet/>
      <dgm:spPr/>
      <dgm:t>
        <a:bodyPr/>
        <a:lstStyle/>
        <a:p>
          <a:endParaRPr lang="en-IN"/>
        </a:p>
      </dgm:t>
    </dgm:pt>
    <dgm:pt modelId="{447D4D2C-9AF1-4055-BF84-1EE295820876}" type="sibTrans" cxnId="{338BC9CA-6C73-4EB8-A5EF-1D52B608AFDB}">
      <dgm:prSet/>
      <dgm:spPr/>
      <dgm:t>
        <a:bodyPr/>
        <a:lstStyle/>
        <a:p>
          <a:endParaRPr lang="en-IN"/>
        </a:p>
      </dgm:t>
    </dgm:pt>
    <dgm:pt modelId="{C19DB62A-7116-4A84-B454-3B5871C75FC0}">
      <dgm:prSet phldrT="[Text]" custT="1"/>
      <dgm:spPr/>
      <dgm:t>
        <a:bodyPr/>
        <a:lstStyle/>
        <a:p>
          <a:r>
            <a:rPr lang="en-US" sz="1800" b="1" dirty="0"/>
            <a:t>Inter Unit Transfer (New)</a:t>
          </a:r>
          <a:endParaRPr lang="en-IN" sz="1800" b="1" dirty="0"/>
        </a:p>
      </dgm:t>
    </dgm:pt>
    <dgm:pt modelId="{6E71CE92-660B-4D0B-BB5D-A874861E5F8F}" type="parTrans" cxnId="{CD5080E2-4C99-44FD-9593-122252D3E656}">
      <dgm:prSet/>
      <dgm:spPr/>
      <dgm:t>
        <a:bodyPr/>
        <a:lstStyle/>
        <a:p>
          <a:endParaRPr lang="en-IN"/>
        </a:p>
      </dgm:t>
    </dgm:pt>
    <dgm:pt modelId="{55344FC3-486E-4EEE-95C5-CD0E85CA3D13}" type="sibTrans" cxnId="{CD5080E2-4C99-44FD-9593-122252D3E656}">
      <dgm:prSet/>
      <dgm:spPr/>
      <dgm:t>
        <a:bodyPr/>
        <a:lstStyle/>
        <a:p>
          <a:endParaRPr lang="en-IN"/>
        </a:p>
      </dgm:t>
    </dgm:pt>
    <dgm:pt modelId="{5A93AD45-E02C-4362-AD96-78A6165F9E21}">
      <dgm:prSet phldrT="[Text]" custT="1"/>
      <dgm:spPr/>
      <dgm:t>
        <a:bodyPr/>
        <a:lstStyle/>
        <a:p>
          <a:pPr algn="l">
            <a:lnSpc>
              <a:spcPct val="150000"/>
            </a:lnSpc>
            <a:buNone/>
          </a:pPr>
          <a:r>
            <a:rPr lang="en-US" sz="1400" dirty="0"/>
            <a:t>   For purchasing unit, this will be considered as Import and Custom Duty to be discharged if further sold to DTA unit</a:t>
          </a:r>
          <a:endParaRPr lang="en-IN" sz="1400" dirty="0"/>
        </a:p>
      </dgm:t>
    </dgm:pt>
    <dgm:pt modelId="{7CDAFBC8-F315-40EA-9145-E1C0305CB9C3}" type="parTrans" cxnId="{80E8BD7B-FA35-4977-9532-0E0A8A9B9E29}">
      <dgm:prSet/>
      <dgm:spPr/>
      <dgm:t>
        <a:bodyPr/>
        <a:lstStyle/>
        <a:p>
          <a:endParaRPr lang="en-IN"/>
        </a:p>
      </dgm:t>
    </dgm:pt>
    <dgm:pt modelId="{6B594698-39A1-4EA1-9501-A37BB4663F8A}" type="sibTrans" cxnId="{80E8BD7B-FA35-4977-9532-0E0A8A9B9E29}">
      <dgm:prSet/>
      <dgm:spPr/>
      <dgm:t>
        <a:bodyPr/>
        <a:lstStyle/>
        <a:p>
          <a:endParaRPr lang="en-IN"/>
        </a:p>
      </dgm:t>
    </dgm:pt>
    <dgm:pt modelId="{A143CB21-23AF-4AE8-BD62-7264F68E7FB7}">
      <dgm:prSet phldrT="[Text]" custT="1"/>
      <dgm:spPr/>
      <dgm:t>
        <a:bodyPr/>
        <a:lstStyle/>
        <a:p>
          <a:r>
            <a:rPr lang="en-US" sz="1800" b="1" dirty="0"/>
            <a:t>Replacement of defective goods procured</a:t>
          </a:r>
          <a:endParaRPr lang="en-IN" sz="1800" b="1" dirty="0"/>
        </a:p>
      </dgm:t>
    </dgm:pt>
    <dgm:pt modelId="{B0A00C97-664B-423C-AA15-033064962EA2}" type="parTrans" cxnId="{449C0309-CC6B-4829-B37B-6219A67EE62A}">
      <dgm:prSet/>
      <dgm:spPr/>
      <dgm:t>
        <a:bodyPr/>
        <a:lstStyle/>
        <a:p>
          <a:endParaRPr lang="en-IN"/>
        </a:p>
      </dgm:t>
    </dgm:pt>
    <dgm:pt modelId="{48E3CD24-395D-4784-A31A-91F8BED71293}" type="sibTrans" cxnId="{449C0309-CC6B-4829-B37B-6219A67EE62A}">
      <dgm:prSet/>
      <dgm:spPr/>
      <dgm:t>
        <a:bodyPr/>
        <a:lstStyle/>
        <a:p>
          <a:endParaRPr lang="en-IN"/>
        </a:p>
      </dgm:t>
    </dgm:pt>
    <dgm:pt modelId="{AE78B68F-4EE4-49D7-8C7D-5761AAB499F3}">
      <dgm:prSet phldrT="[Text]" custT="1"/>
      <dgm:spPr/>
      <dgm:t>
        <a:bodyPr/>
        <a:lstStyle/>
        <a:p>
          <a:pPr algn="l">
            <a:lnSpc>
              <a:spcPct val="150000"/>
            </a:lnSpc>
            <a:buNone/>
          </a:pPr>
          <a:r>
            <a:rPr lang="en-US" sz="1400" dirty="0"/>
            <a:t>  Purchased indigenously or imported can be returned on refund of purchase value</a:t>
          </a:r>
          <a:endParaRPr lang="en-IN" sz="1400" dirty="0"/>
        </a:p>
      </dgm:t>
    </dgm:pt>
    <dgm:pt modelId="{993BC586-2B93-4BA9-954A-91CD9DECC92C}" type="parTrans" cxnId="{7E138AFB-3C7E-410E-8410-F066C1E71646}">
      <dgm:prSet/>
      <dgm:spPr/>
      <dgm:t>
        <a:bodyPr/>
        <a:lstStyle/>
        <a:p>
          <a:endParaRPr lang="en-IN"/>
        </a:p>
      </dgm:t>
    </dgm:pt>
    <dgm:pt modelId="{DFBF3B8E-E942-490F-892E-C9B35485FF90}" type="sibTrans" cxnId="{7E138AFB-3C7E-410E-8410-F066C1E71646}">
      <dgm:prSet/>
      <dgm:spPr/>
      <dgm:t>
        <a:bodyPr/>
        <a:lstStyle/>
        <a:p>
          <a:endParaRPr lang="en-IN"/>
        </a:p>
      </dgm:t>
    </dgm:pt>
    <dgm:pt modelId="{F29B9C49-4D5F-42EF-98D9-FBEC11905B84}">
      <dgm:prSet phldrT="[Text]" custT="1"/>
      <dgm:spPr/>
      <dgm:t>
        <a:bodyPr/>
        <a:lstStyle/>
        <a:p>
          <a:r>
            <a:rPr lang="en-US" sz="1800" b="1" dirty="0"/>
            <a:t>Furnishing of Bank Guarantee </a:t>
          </a:r>
          <a:endParaRPr lang="en-IN" sz="1800" b="1" dirty="0"/>
        </a:p>
      </dgm:t>
    </dgm:pt>
    <dgm:pt modelId="{F9488D2C-7EB0-4967-9A06-A1E0FC47A937}" type="parTrans" cxnId="{6D07794B-518F-45A8-B5EF-E565420E0C9C}">
      <dgm:prSet/>
      <dgm:spPr/>
      <dgm:t>
        <a:bodyPr/>
        <a:lstStyle/>
        <a:p>
          <a:endParaRPr lang="en-IN"/>
        </a:p>
      </dgm:t>
    </dgm:pt>
    <dgm:pt modelId="{3B1B0360-55E7-4F65-B9BB-E375BC03D597}" type="sibTrans" cxnId="{6D07794B-518F-45A8-B5EF-E565420E0C9C}">
      <dgm:prSet/>
      <dgm:spPr/>
      <dgm:t>
        <a:bodyPr/>
        <a:lstStyle/>
        <a:p>
          <a:endParaRPr lang="en-IN"/>
        </a:p>
      </dgm:t>
    </dgm:pt>
    <dgm:pt modelId="{A1BE3780-C2B2-49AB-AA43-4FDB72EB40FC}">
      <dgm:prSet phldrT="[Text]" custT="1"/>
      <dgm:spPr/>
      <dgm:t>
        <a:bodyPr anchor="ctr"/>
        <a:lstStyle/>
        <a:p>
          <a:pPr algn="l">
            <a:lnSpc>
              <a:spcPct val="150000"/>
            </a:lnSpc>
            <a:buNone/>
          </a:pPr>
          <a:r>
            <a:rPr lang="en-US" sz="1400" dirty="0"/>
            <a:t>  A new condition added to restrict exemption from issuance of Bank Guarantee in case of whereby SCN issued or demand confirmed under GST for preceding 3 years</a:t>
          </a:r>
          <a:endParaRPr lang="en-IN" sz="1400" dirty="0"/>
        </a:p>
      </dgm:t>
    </dgm:pt>
    <dgm:pt modelId="{62C87654-BC7E-45B0-AD69-261D67DADAA7}" type="parTrans" cxnId="{76B7DF22-49E6-4C12-BFC1-7CADB9947D3C}">
      <dgm:prSet/>
      <dgm:spPr/>
      <dgm:t>
        <a:bodyPr/>
        <a:lstStyle/>
        <a:p>
          <a:endParaRPr lang="en-IN"/>
        </a:p>
      </dgm:t>
    </dgm:pt>
    <dgm:pt modelId="{A006D6B8-59D2-4CE7-82D4-D15A377BB2BC}" type="sibTrans" cxnId="{76B7DF22-49E6-4C12-BFC1-7CADB9947D3C}">
      <dgm:prSet/>
      <dgm:spPr/>
      <dgm:t>
        <a:bodyPr/>
        <a:lstStyle/>
        <a:p>
          <a:endParaRPr lang="en-IN"/>
        </a:p>
      </dgm:t>
    </dgm:pt>
    <dgm:pt modelId="{3D9FA92E-EACB-4DC5-A404-EBA3CFB027C5}" type="pres">
      <dgm:prSet presAssocID="{7EBEAC74-CF02-47D6-82C2-B0A280F75D30}" presName="cycleMatrixDiagram" presStyleCnt="0">
        <dgm:presLayoutVars>
          <dgm:chMax val="1"/>
          <dgm:dir/>
          <dgm:animLvl val="lvl"/>
          <dgm:resizeHandles val="exact"/>
        </dgm:presLayoutVars>
      </dgm:prSet>
      <dgm:spPr/>
    </dgm:pt>
    <dgm:pt modelId="{AD7206A4-F6BA-4D47-A358-06E0A068D692}" type="pres">
      <dgm:prSet presAssocID="{7EBEAC74-CF02-47D6-82C2-B0A280F75D30}" presName="children" presStyleCnt="0"/>
      <dgm:spPr/>
    </dgm:pt>
    <dgm:pt modelId="{BE79500D-CBC6-4595-8A4B-4959C6EEE6A6}" type="pres">
      <dgm:prSet presAssocID="{7EBEAC74-CF02-47D6-82C2-B0A280F75D30}" presName="child1group" presStyleCnt="0"/>
      <dgm:spPr/>
    </dgm:pt>
    <dgm:pt modelId="{5EA8EDDE-7CA5-4502-B107-3414E681020B}" type="pres">
      <dgm:prSet presAssocID="{7EBEAC74-CF02-47D6-82C2-B0A280F75D30}" presName="child1" presStyleLbl="bgAcc1" presStyleIdx="0" presStyleCnt="4" custScaleX="145763" custLinFactNeighborX="-24796" custLinFactNeighborY="14835"/>
      <dgm:spPr/>
    </dgm:pt>
    <dgm:pt modelId="{7EFF12E7-9592-49AE-995C-EB7A3CFC68F6}" type="pres">
      <dgm:prSet presAssocID="{7EBEAC74-CF02-47D6-82C2-B0A280F75D30}" presName="child1Text" presStyleLbl="bgAcc1" presStyleIdx="0" presStyleCnt="4">
        <dgm:presLayoutVars>
          <dgm:bulletEnabled val="1"/>
        </dgm:presLayoutVars>
      </dgm:prSet>
      <dgm:spPr/>
    </dgm:pt>
    <dgm:pt modelId="{8EB87E3A-2EFA-4AB6-B878-DD8DBB078186}" type="pres">
      <dgm:prSet presAssocID="{7EBEAC74-CF02-47D6-82C2-B0A280F75D30}" presName="child2group" presStyleCnt="0"/>
      <dgm:spPr/>
    </dgm:pt>
    <dgm:pt modelId="{88A053FA-0B34-4B7A-B71A-AA7A2F763186}" type="pres">
      <dgm:prSet presAssocID="{7EBEAC74-CF02-47D6-82C2-B0A280F75D30}" presName="child2" presStyleLbl="bgAcc1" presStyleIdx="1" presStyleCnt="4" custScaleX="155832" custScaleY="110350" custLinFactNeighborX="19679" custLinFactNeighborY="24880"/>
      <dgm:spPr/>
    </dgm:pt>
    <dgm:pt modelId="{0FB44CB9-3D9F-4387-A6FC-878E5A4202A0}" type="pres">
      <dgm:prSet presAssocID="{7EBEAC74-CF02-47D6-82C2-B0A280F75D30}" presName="child2Text" presStyleLbl="bgAcc1" presStyleIdx="1" presStyleCnt="4">
        <dgm:presLayoutVars>
          <dgm:bulletEnabled val="1"/>
        </dgm:presLayoutVars>
      </dgm:prSet>
      <dgm:spPr/>
    </dgm:pt>
    <dgm:pt modelId="{3E159F49-DCF9-4D20-8962-C16D3C65E471}" type="pres">
      <dgm:prSet presAssocID="{7EBEAC74-CF02-47D6-82C2-B0A280F75D30}" presName="child3group" presStyleCnt="0"/>
      <dgm:spPr/>
    </dgm:pt>
    <dgm:pt modelId="{58AA4F53-EA06-4481-BC4E-1001226701FC}" type="pres">
      <dgm:prSet presAssocID="{7EBEAC74-CF02-47D6-82C2-B0A280F75D30}" presName="child3" presStyleLbl="bgAcc1" presStyleIdx="2" presStyleCnt="4" custScaleX="129055" custScaleY="77609" custLinFactNeighborX="19359" custLinFactNeighborY="-26646"/>
      <dgm:spPr/>
    </dgm:pt>
    <dgm:pt modelId="{79E2857A-1453-4377-8B91-B82743C4FD51}" type="pres">
      <dgm:prSet presAssocID="{7EBEAC74-CF02-47D6-82C2-B0A280F75D30}" presName="child3Text" presStyleLbl="bgAcc1" presStyleIdx="2" presStyleCnt="4">
        <dgm:presLayoutVars>
          <dgm:bulletEnabled val="1"/>
        </dgm:presLayoutVars>
      </dgm:prSet>
      <dgm:spPr/>
    </dgm:pt>
    <dgm:pt modelId="{B7955A94-290F-4F96-8CE4-5F091D322682}" type="pres">
      <dgm:prSet presAssocID="{7EBEAC74-CF02-47D6-82C2-B0A280F75D30}" presName="child4group" presStyleCnt="0"/>
      <dgm:spPr/>
    </dgm:pt>
    <dgm:pt modelId="{252C4F79-74A4-43CB-A00E-555151FAC54F}" type="pres">
      <dgm:prSet presAssocID="{7EBEAC74-CF02-47D6-82C2-B0A280F75D30}" presName="child4" presStyleLbl="bgAcc1" presStyleIdx="3" presStyleCnt="4" custScaleX="141007" custScaleY="112151" custLinFactNeighborX="-32674" custLinFactNeighborY="-21789"/>
      <dgm:spPr/>
    </dgm:pt>
    <dgm:pt modelId="{8C122360-ED7A-43D0-8838-549041B1CFA7}" type="pres">
      <dgm:prSet presAssocID="{7EBEAC74-CF02-47D6-82C2-B0A280F75D30}" presName="child4Text" presStyleLbl="bgAcc1" presStyleIdx="3" presStyleCnt="4">
        <dgm:presLayoutVars>
          <dgm:bulletEnabled val="1"/>
        </dgm:presLayoutVars>
      </dgm:prSet>
      <dgm:spPr/>
    </dgm:pt>
    <dgm:pt modelId="{6BFE1B83-B612-497B-A88D-E5169B3131D0}" type="pres">
      <dgm:prSet presAssocID="{7EBEAC74-CF02-47D6-82C2-B0A280F75D30}" presName="childPlaceholder" presStyleCnt="0"/>
      <dgm:spPr/>
    </dgm:pt>
    <dgm:pt modelId="{3D98CA2B-026D-436A-9EE7-413A4AFAD008}" type="pres">
      <dgm:prSet presAssocID="{7EBEAC74-CF02-47D6-82C2-B0A280F75D30}" presName="circle" presStyleCnt="0"/>
      <dgm:spPr/>
    </dgm:pt>
    <dgm:pt modelId="{89E0F70B-9B51-46A6-9A25-1968E8B730D3}" type="pres">
      <dgm:prSet presAssocID="{7EBEAC74-CF02-47D6-82C2-B0A280F75D30}" presName="quadrant1" presStyleLbl="node1" presStyleIdx="0" presStyleCnt="4" custScaleX="93264" custScaleY="87070">
        <dgm:presLayoutVars>
          <dgm:chMax val="1"/>
          <dgm:bulletEnabled val="1"/>
        </dgm:presLayoutVars>
      </dgm:prSet>
      <dgm:spPr/>
    </dgm:pt>
    <dgm:pt modelId="{81A4B837-6343-4BEA-B7D1-243C01215206}" type="pres">
      <dgm:prSet presAssocID="{7EBEAC74-CF02-47D6-82C2-B0A280F75D30}" presName="quadrant2" presStyleLbl="node1" presStyleIdx="1" presStyleCnt="4" custScaleX="93264" custScaleY="87070" custLinFactNeighborX="-8700" custLinFactNeighborY="-427">
        <dgm:presLayoutVars>
          <dgm:chMax val="1"/>
          <dgm:bulletEnabled val="1"/>
        </dgm:presLayoutVars>
      </dgm:prSet>
      <dgm:spPr/>
    </dgm:pt>
    <dgm:pt modelId="{03D392CA-313D-41B5-B768-FFFD597CCA35}" type="pres">
      <dgm:prSet presAssocID="{7EBEAC74-CF02-47D6-82C2-B0A280F75D30}" presName="quadrant3" presStyleLbl="node1" presStyleIdx="2" presStyleCnt="4" custScaleX="93264" custScaleY="87070" custLinFactNeighborX="-8700" custLinFactNeighborY="-15834">
        <dgm:presLayoutVars>
          <dgm:chMax val="1"/>
          <dgm:bulletEnabled val="1"/>
        </dgm:presLayoutVars>
      </dgm:prSet>
      <dgm:spPr/>
    </dgm:pt>
    <dgm:pt modelId="{AD6FECFF-36F5-4A9D-BE24-15BF09FCDA45}" type="pres">
      <dgm:prSet presAssocID="{7EBEAC74-CF02-47D6-82C2-B0A280F75D30}" presName="quadrant4" presStyleLbl="node1" presStyleIdx="3" presStyleCnt="4" custScaleX="93264" custScaleY="87070" custLinFactNeighborY="-15407">
        <dgm:presLayoutVars>
          <dgm:chMax val="1"/>
          <dgm:bulletEnabled val="1"/>
        </dgm:presLayoutVars>
      </dgm:prSet>
      <dgm:spPr/>
    </dgm:pt>
    <dgm:pt modelId="{41E91344-5B3D-4D9E-B2A7-062F8A5DF756}" type="pres">
      <dgm:prSet presAssocID="{7EBEAC74-CF02-47D6-82C2-B0A280F75D30}" presName="quadrantPlaceholder" presStyleCnt="0"/>
      <dgm:spPr/>
    </dgm:pt>
    <dgm:pt modelId="{461EAE1C-9FF7-4EE8-8A03-8DBC69649E30}" type="pres">
      <dgm:prSet presAssocID="{7EBEAC74-CF02-47D6-82C2-B0A280F75D30}" presName="center1" presStyleLbl="fgShp" presStyleIdx="0" presStyleCnt="2" custScaleX="101501"/>
      <dgm:spPr>
        <a:noFill/>
        <a:ln>
          <a:noFill/>
        </a:ln>
      </dgm:spPr>
    </dgm:pt>
    <dgm:pt modelId="{6CE4A19E-AF76-42E9-ACE8-E6CBB3FFAA0F}" type="pres">
      <dgm:prSet presAssocID="{7EBEAC74-CF02-47D6-82C2-B0A280F75D30}" presName="center2" presStyleLbl="fgShp" presStyleIdx="1" presStyleCnt="2"/>
      <dgm:spPr>
        <a:noFill/>
        <a:ln>
          <a:noFill/>
        </a:ln>
      </dgm:spPr>
    </dgm:pt>
  </dgm:ptLst>
  <dgm:cxnLst>
    <dgm:cxn modelId="{3ABFC406-E70E-4A1E-B806-C8A22DD55734}" type="presOf" srcId="{FC376FF4-06D7-4463-9066-96D5E79FA45F}" destId="{7EFF12E7-9592-49AE-995C-EB7A3CFC68F6}" srcOrd="1" destOrd="0" presId="urn:microsoft.com/office/officeart/2005/8/layout/cycle4"/>
    <dgm:cxn modelId="{4B476C08-B092-4ADC-8D3F-EFDA0044F2FF}" type="presOf" srcId="{E34AA627-6F84-4D3B-81C2-9468484BA872}" destId="{89E0F70B-9B51-46A6-9A25-1968E8B730D3}" srcOrd="0" destOrd="0" presId="urn:microsoft.com/office/officeart/2005/8/layout/cycle4"/>
    <dgm:cxn modelId="{449C0309-CC6B-4829-B37B-6219A67EE62A}" srcId="{7EBEAC74-CF02-47D6-82C2-B0A280F75D30}" destId="{A143CB21-23AF-4AE8-BD62-7264F68E7FB7}" srcOrd="2" destOrd="0" parTransId="{B0A00C97-664B-423C-AA15-033064962EA2}" sibTransId="{48E3CD24-395D-4784-A31A-91F8BED71293}"/>
    <dgm:cxn modelId="{7159021B-D9EF-4974-982E-B25E5485963F}" type="presOf" srcId="{FC376FF4-06D7-4463-9066-96D5E79FA45F}" destId="{5EA8EDDE-7CA5-4502-B107-3414E681020B}" srcOrd="0" destOrd="0" presId="urn:microsoft.com/office/officeart/2005/8/layout/cycle4"/>
    <dgm:cxn modelId="{E34B8A1E-2B46-498C-9555-2AA99632CDC9}" type="presOf" srcId="{C19DB62A-7116-4A84-B454-3B5871C75FC0}" destId="{81A4B837-6343-4BEA-B7D1-243C01215206}" srcOrd="0" destOrd="0" presId="urn:microsoft.com/office/officeart/2005/8/layout/cycle4"/>
    <dgm:cxn modelId="{76B7DF22-49E6-4C12-BFC1-7CADB9947D3C}" srcId="{F29B9C49-4D5F-42EF-98D9-FBEC11905B84}" destId="{A1BE3780-C2B2-49AB-AA43-4FDB72EB40FC}" srcOrd="0" destOrd="0" parTransId="{62C87654-BC7E-45B0-AD69-261D67DADAA7}" sibTransId="{A006D6B8-59D2-4CE7-82D4-D15A377BB2BC}"/>
    <dgm:cxn modelId="{BAFF2E38-24FE-4124-8E07-01452B4E5B86}" type="presOf" srcId="{5A93AD45-E02C-4362-AD96-78A6165F9E21}" destId="{0FB44CB9-3D9F-4387-A6FC-878E5A4202A0}" srcOrd="1" destOrd="0" presId="urn:microsoft.com/office/officeart/2005/8/layout/cycle4"/>
    <dgm:cxn modelId="{6D07794B-518F-45A8-B5EF-E565420E0C9C}" srcId="{7EBEAC74-CF02-47D6-82C2-B0A280F75D30}" destId="{F29B9C49-4D5F-42EF-98D9-FBEC11905B84}" srcOrd="3" destOrd="0" parTransId="{F9488D2C-7EB0-4967-9A06-A1E0FC47A937}" sibTransId="{3B1B0360-55E7-4F65-B9BB-E375BC03D597}"/>
    <dgm:cxn modelId="{405B1376-8E79-4741-A93D-84DDBB150F2F}" type="presOf" srcId="{7EBEAC74-CF02-47D6-82C2-B0A280F75D30}" destId="{3D9FA92E-EACB-4DC5-A404-EBA3CFB027C5}" srcOrd="0" destOrd="0" presId="urn:microsoft.com/office/officeart/2005/8/layout/cycle4"/>
    <dgm:cxn modelId="{80E8BD7B-FA35-4977-9532-0E0A8A9B9E29}" srcId="{C19DB62A-7116-4A84-B454-3B5871C75FC0}" destId="{5A93AD45-E02C-4362-AD96-78A6165F9E21}" srcOrd="0" destOrd="0" parTransId="{7CDAFBC8-F315-40EA-9145-E1C0305CB9C3}" sibTransId="{6B594698-39A1-4EA1-9501-A37BB4663F8A}"/>
    <dgm:cxn modelId="{08842085-38F1-462B-ABA5-31994198F0D9}" type="presOf" srcId="{F29B9C49-4D5F-42EF-98D9-FBEC11905B84}" destId="{AD6FECFF-36F5-4A9D-BE24-15BF09FCDA45}" srcOrd="0" destOrd="0" presId="urn:microsoft.com/office/officeart/2005/8/layout/cycle4"/>
    <dgm:cxn modelId="{6F684FA3-9743-4556-9EAC-BDF5848997B6}" type="presOf" srcId="{A143CB21-23AF-4AE8-BD62-7264F68E7FB7}" destId="{03D392CA-313D-41B5-B768-FFFD597CCA35}" srcOrd="0" destOrd="0" presId="urn:microsoft.com/office/officeart/2005/8/layout/cycle4"/>
    <dgm:cxn modelId="{A24EC7B2-2D82-4216-B058-B9C15CB3F0CB}" srcId="{7EBEAC74-CF02-47D6-82C2-B0A280F75D30}" destId="{E34AA627-6F84-4D3B-81C2-9468484BA872}" srcOrd="0" destOrd="0" parTransId="{A4E30CC5-9472-456F-AAAB-9C72D8B6EB64}" sibTransId="{5AAE087C-60B0-446B-B197-90EE84ECF087}"/>
    <dgm:cxn modelId="{D76AC8B7-DFC8-4158-BBFC-425B4E28D3E9}" type="presOf" srcId="{A1BE3780-C2B2-49AB-AA43-4FDB72EB40FC}" destId="{252C4F79-74A4-43CB-A00E-555151FAC54F}" srcOrd="0" destOrd="0" presId="urn:microsoft.com/office/officeart/2005/8/layout/cycle4"/>
    <dgm:cxn modelId="{D91E84B9-C492-4E9A-B839-87F0D2BF9FEE}" type="presOf" srcId="{AE78B68F-4EE4-49D7-8C7D-5761AAB499F3}" destId="{58AA4F53-EA06-4481-BC4E-1001226701FC}" srcOrd="0" destOrd="0" presId="urn:microsoft.com/office/officeart/2005/8/layout/cycle4"/>
    <dgm:cxn modelId="{338BC9CA-6C73-4EB8-A5EF-1D52B608AFDB}" srcId="{E34AA627-6F84-4D3B-81C2-9468484BA872}" destId="{FC376FF4-06D7-4463-9066-96D5E79FA45F}" srcOrd="0" destOrd="0" parTransId="{155EECBE-4120-424D-932F-8B101259083D}" sibTransId="{447D4D2C-9AF1-4055-BF84-1EE295820876}"/>
    <dgm:cxn modelId="{6E364BD5-AFD6-41B7-A641-76B6A3AD5EBE}" type="presOf" srcId="{A1BE3780-C2B2-49AB-AA43-4FDB72EB40FC}" destId="{8C122360-ED7A-43D0-8838-549041B1CFA7}" srcOrd="1" destOrd="0" presId="urn:microsoft.com/office/officeart/2005/8/layout/cycle4"/>
    <dgm:cxn modelId="{38C042DE-96A0-4656-A7FF-E12F39E6F1D9}" type="presOf" srcId="{5A93AD45-E02C-4362-AD96-78A6165F9E21}" destId="{88A053FA-0B34-4B7A-B71A-AA7A2F763186}" srcOrd="0" destOrd="0" presId="urn:microsoft.com/office/officeart/2005/8/layout/cycle4"/>
    <dgm:cxn modelId="{CD5080E2-4C99-44FD-9593-122252D3E656}" srcId="{7EBEAC74-CF02-47D6-82C2-B0A280F75D30}" destId="{C19DB62A-7116-4A84-B454-3B5871C75FC0}" srcOrd="1" destOrd="0" parTransId="{6E71CE92-660B-4D0B-BB5D-A874861E5F8F}" sibTransId="{55344FC3-486E-4EEE-95C5-CD0E85CA3D13}"/>
    <dgm:cxn modelId="{79CC3DEB-2BB6-4540-87F4-4B3EB5614EB9}" type="presOf" srcId="{AE78B68F-4EE4-49D7-8C7D-5761AAB499F3}" destId="{79E2857A-1453-4377-8B91-B82743C4FD51}" srcOrd="1" destOrd="0" presId="urn:microsoft.com/office/officeart/2005/8/layout/cycle4"/>
    <dgm:cxn modelId="{7E138AFB-3C7E-410E-8410-F066C1E71646}" srcId="{A143CB21-23AF-4AE8-BD62-7264F68E7FB7}" destId="{AE78B68F-4EE4-49D7-8C7D-5761AAB499F3}" srcOrd="0" destOrd="0" parTransId="{993BC586-2B93-4BA9-954A-91CD9DECC92C}" sibTransId="{DFBF3B8E-E942-490F-892E-C9B35485FF90}"/>
    <dgm:cxn modelId="{BAD1A778-4568-47BF-A7A0-0A5E1B5B5691}" type="presParOf" srcId="{3D9FA92E-EACB-4DC5-A404-EBA3CFB027C5}" destId="{AD7206A4-F6BA-4D47-A358-06E0A068D692}" srcOrd="0" destOrd="0" presId="urn:microsoft.com/office/officeart/2005/8/layout/cycle4"/>
    <dgm:cxn modelId="{704FDF75-DBCC-4D4D-B040-E1E3B927FEB1}" type="presParOf" srcId="{AD7206A4-F6BA-4D47-A358-06E0A068D692}" destId="{BE79500D-CBC6-4595-8A4B-4959C6EEE6A6}" srcOrd="0" destOrd="0" presId="urn:microsoft.com/office/officeart/2005/8/layout/cycle4"/>
    <dgm:cxn modelId="{17ECDA5E-56DD-4B25-B4CE-A2AAFB486CD4}" type="presParOf" srcId="{BE79500D-CBC6-4595-8A4B-4959C6EEE6A6}" destId="{5EA8EDDE-7CA5-4502-B107-3414E681020B}" srcOrd="0" destOrd="0" presId="urn:microsoft.com/office/officeart/2005/8/layout/cycle4"/>
    <dgm:cxn modelId="{9D9815AD-3DD3-45C6-A873-F2B82CDC0B9E}" type="presParOf" srcId="{BE79500D-CBC6-4595-8A4B-4959C6EEE6A6}" destId="{7EFF12E7-9592-49AE-995C-EB7A3CFC68F6}" srcOrd="1" destOrd="0" presId="urn:microsoft.com/office/officeart/2005/8/layout/cycle4"/>
    <dgm:cxn modelId="{B37689C4-D624-4074-BCF8-B5FF15B2EA55}" type="presParOf" srcId="{AD7206A4-F6BA-4D47-A358-06E0A068D692}" destId="{8EB87E3A-2EFA-4AB6-B878-DD8DBB078186}" srcOrd="1" destOrd="0" presId="urn:microsoft.com/office/officeart/2005/8/layout/cycle4"/>
    <dgm:cxn modelId="{AD275C35-5A73-4E3E-8C16-34F5E77112DE}" type="presParOf" srcId="{8EB87E3A-2EFA-4AB6-B878-DD8DBB078186}" destId="{88A053FA-0B34-4B7A-B71A-AA7A2F763186}" srcOrd="0" destOrd="0" presId="urn:microsoft.com/office/officeart/2005/8/layout/cycle4"/>
    <dgm:cxn modelId="{662ACEC2-2B62-43C7-8260-7649A30BA275}" type="presParOf" srcId="{8EB87E3A-2EFA-4AB6-B878-DD8DBB078186}" destId="{0FB44CB9-3D9F-4387-A6FC-878E5A4202A0}" srcOrd="1" destOrd="0" presId="urn:microsoft.com/office/officeart/2005/8/layout/cycle4"/>
    <dgm:cxn modelId="{50BB1A31-648A-4385-9B47-E1530FB67432}" type="presParOf" srcId="{AD7206A4-F6BA-4D47-A358-06E0A068D692}" destId="{3E159F49-DCF9-4D20-8962-C16D3C65E471}" srcOrd="2" destOrd="0" presId="urn:microsoft.com/office/officeart/2005/8/layout/cycle4"/>
    <dgm:cxn modelId="{69878D11-AAB0-4A55-B223-8B2CC4BCEAFB}" type="presParOf" srcId="{3E159F49-DCF9-4D20-8962-C16D3C65E471}" destId="{58AA4F53-EA06-4481-BC4E-1001226701FC}" srcOrd="0" destOrd="0" presId="urn:microsoft.com/office/officeart/2005/8/layout/cycle4"/>
    <dgm:cxn modelId="{5F9A347A-B303-40F2-8C2B-12B54ED5AC4C}" type="presParOf" srcId="{3E159F49-DCF9-4D20-8962-C16D3C65E471}" destId="{79E2857A-1453-4377-8B91-B82743C4FD51}" srcOrd="1" destOrd="0" presId="urn:microsoft.com/office/officeart/2005/8/layout/cycle4"/>
    <dgm:cxn modelId="{74DEC174-A1C0-4569-964D-80BA7DB76F86}" type="presParOf" srcId="{AD7206A4-F6BA-4D47-A358-06E0A068D692}" destId="{B7955A94-290F-4F96-8CE4-5F091D322682}" srcOrd="3" destOrd="0" presId="urn:microsoft.com/office/officeart/2005/8/layout/cycle4"/>
    <dgm:cxn modelId="{7D065F18-2132-4101-BF46-2FF6C49CF644}" type="presParOf" srcId="{B7955A94-290F-4F96-8CE4-5F091D322682}" destId="{252C4F79-74A4-43CB-A00E-555151FAC54F}" srcOrd="0" destOrd="0" presId="urn:microsoft.com/office/officeart/2005/8/layout/cycle4"/>
    <dgm:cxn modelId="{4F3CC7E4-A1C6-4B5F-9A0C-B3D8A03896A4}" type="presParOf" srcId="{B7955A94-290F-4F96-8CE4-5F091D322682}" destId="{8C122360-ED7A-43D0-8838-549041B1CFA7}" srcOrd="1" destOrd="0" presId="urn:microsoft.com/office/officeart/2005/8/layout/cycle4"/>
    <dgm:cxn modelId="{0AA53ABD-CA2F-4E36-B1B4-70AF95E210E9}" type="presParOf" srcId="{AD7206A4-F6BA-4D47-A358-06E0A068D692}" destId="{6BFE1B83-B612-497B-A88D-E5169B3131D0}" srcOrd="4" destOrd="0" presId="urn:microsoft.com/office/officeart/2005/8/layout/cycle4"/>
    <dgm:cxn modelId="{E19FA179-24D5-4C8C-9AC2-67882E21DA6F}" type="presParOf" srcId="{3D9FA92E-EACB-4DC5-A404-EBA3CFB027C5}" destId="{3D98CA2B-026D-436A-9EE7-413A4AFAD008}" srcOrd="1" destOrd="0" presId="urn:microsoft.com/office/officeart/2005/8/layout/cycle4"/>
    <dgm:cxn modelId="{9E6F8842-B6C8-41F3-8C22-5D668969E336}" type="presParOf" srcId="{3D98CA2B-026D-436A-9EE7-413A4AFAD008}" destId="{89E0F70B-9B51-46A6-9A25-1968E8B730D3}" srcOrd="0" destOrd="0" presId="urn:microsoft.com/office/officeart/2005/8/layout/cycle4"/>
    <dgm:cxn modelId="{6F288D45-31BF-483C-8B30-A8CC09983304}" type="presParOf" srcId="{3D98CA2B-026D-436A-9EE7-413A4AFAD008}" destId="{81A4B837-6343-4BEA-B7D1-243C01215206}" srcOrd="1" destOrd="0" presId="urn:microsoft.com/office/officeart/2005/8/layout/cycle4"/>
    <dgm:cxn modelId="{3518441C-37E8-485E-A560-8A0679C01FFC}" type="presParOf" srcId="{3D98CA2B-026D-436A-9EE7-413A4AFAD008}" destId="{03D392CA-313D-41B5-B768-FFFD597CCA35}" srcOrd="2" destOrd="0" presId="urn:microsoft.com/office/officeart/2005/8/layout/cycle4"/>
    <dgm:cxn modelId="{379E37FE-3B41-40A1-B457-2BBFEE8569C8}" type="presParOf" srcId="{3D98CA2B-026D-436A-9EE7-413A4AFAD008}" destId="{AD6FECFF-36F5-4A9D-BE24-15BF09FCDA45}" srcOrd="3" destOrd="0" presId="urn:microsoft.com/office/officeart/2005/8/layout/cycle4"/>
    <dgm:cxn modelId="{BBD21976-0A21-4193-82D8-846CF4703789}" type="presParOf" srcId="{3D98CA2B-026D-436A-9EE7-413A4AFAD008}" destId="{41E91344-5B3D-4D9E-B2A7-062F8A5DF756}" srcOrd="4" destOrd="0" presId="urn:microsoft.com/office/officeart/2005/8/layout/cycle4"/>
    <dgm:cxn modelId="{69171DED-AA60-4C60-ADBF-2ACBF2EDC9E5}" type="presParOf" srcId="{3D9FA92E-EACB-4DC5-A404-EBA3CFB027C5}" destId="{461EAE1C-9FF7-4EE8-8A03-8DBC69649E30}" srcOrd="2" destOrd="0" presId="urn:microsoft.com/office/officeart/2005/8/layout/cycle4"/>
    <dgm:cxn modelId="{9A3BFD07-3940-4FD1-94B2-0F48AAD59A25}" type="presParOf" srcId="{3D9FA92E-EACB-4DC5-A404-EBA3CFB027C5}" destId="{6CE4A19E-AF76-42E9-ACE8-E6CBB3FFAA0F}" srcOrd="3" destOrd="0" presId="urn:microsoft.com/office/officeart/2005/8/layout/cycle4"/>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EBEAC74-CF02-47D6-82C2-B0A280F75D30}" type="doc">
      <dgm:prSet loTypeId="urn:microsoft.com/office/officeart/2005/8/layout/cycle4" loCatId="matrix" qsTypeId="urn:microsoft.com/office/officeart/2005/8/quickstyle/simple1" qsCatId="simple" csTypeId="urn:microsoft.com/office/officeart/2005/8/colors/colorful2" csCatId="colorful" phldr="1"/>
      <dgm:spPr/>
      <dgm:t>
        <a:bodyPr/>
        <a:lstStyle/>
        <a:p>
          <a:endParaRPr lang="en-IN"/>
        </a:p>
      </dgm:t>
    </dgm:pt>
    <dgm:pt modelId="{E34AA627-6F84-4D3B-81C2-9468484BA872}">
      <dgm:prSet phldrT="[Text]" custT="1"/>
      <dgm:spPr/>
      <dgm:t>
        <a:bodyPr/>
        <a:lstStyle/>
        <a:p>
          <a:r>
            <a:rPr lang="en-US" sz="1800" b="1"/>
            <a:t>Revival of Sick Unit</a:t>
          </a:r>
          <a:endParaRPr lang="en-IN" sz="1800" b="1" dirty="0"/>
        </a:p>
      </dgm:t>
    </dgm:pt>
    <dgm:pt modelId="{A4E30CC5-9472-456F-AAAB-9C72D8B6EB64}" type="parTrans" cxnId="{A24EC7B2-2D82-4216-B058-B9C15CB3F0CB}">
      <dgm:prSet/>
      <dgm:spPr/>
      <dgm:t>
        <a:bodyPr/>
        <a:lstStyle/>
        <a:p>
          <a:endParaRPr lang="en-IN"/>
        </a:p>
      </dgm:t>
    </dgm:pt>
    <dgm:pt modelId="{5AAE087C-60B0-446B-B197-90EE84ECF087}" type="sibTrans" cxnId="{A24EC7B2-2D82-4216-B058-B9C15CB3F0CB}">
      <dgm:prSet/>
      <dgm:spPr/>
      <dgm:t>
        <a:bodyPr/>
        <a:lstStyle/>
        <a:p>
          <a:endParaRPr lang="en-IN"/>
        </a:p>
      </dgm:t>
    </dgm:pt>
    <dgm:pt modelId="{354F64AC-AC2D-413B-AA68-1A006C09ABCF}">
      <dgm:prSet phldrT="[Text]" custT="1"/>
      <dgm:spPr/>
      <dgm:t>
        <a:bodyPr/>
        <a:lstStyle/>
        <a:p>
          <a:pPr>
            <a:lnSpc>
              <a:spcPct val="150000"/>
            </a:lnSpc>
            <a:buNone/>
          </a:pPr>
          <a:r>
            <a:rPr lang="en-US" sz="1400" dirty="0"/>
            <a:t>  Entire series of provision from policy and procedures removed</a:t>
          </a:r>
          <a:endParaRPr lang="en-IN" sz="1400" dirty="0"/>
        </a:p>
      </dgm:t>
    </dgm:pt>
    <dgm:pt modelId="{4B7EE646-A8DF-4155-AB4D-E29FA5742D86}" type="parTrans" cxnId="{FFC2C9B2-D102-432C-B87E-C065ED4E514F}">
      <dgm:prSet/>
      <dgm:spPr/>
      <dgm:t>
        <a:bodyPr/>
        <a:lstStyle/>
        <a:p>
          <a:endParaRPr lang="en-IN"/>
        </a:p>
      </dgm:t>
    </dgm:pt>
    <dgm:pt modelId="{B912C820-359B-431C-B1A4-1FA981714F81}" type="sibTrans" cxnId="{FFC2C9B2-D102-432C-B87E-C065ED4E514F}">
      <dgm:prSet/>
      <dgm:spPr/>
      <dgm:t>
        <a:bodyPr/>
        <a:lstStyle/>
        <a:p>
          <a:endParaRPr lang="en-IN"/>
        </a:p>
      </dgm:t>
    </dgm:pt>
    <dgm:pt modelId="{251F5650-7DC1-46F2-BBD0-D052F7D0B321}">
      <dgm:prSet phldrT="[Text]"/>
      <dgm:spPr/>
      <dgm:t>
        <a:bodyPr/>
        <a:lstStyle/>
        <a:p>
          <a:r>
            <a:rPr lang="en-US" b="1" dirty="0"/>
            <a:t>Extension of LOP for completing Exit formalities</a:t>
          </a:r>
          <a:endParaRPr lang="en-IN" b="1" dirty="0"/>
        </a:p>
      </dgm:t>
    </dgm:pt>
    <dgm:pt modelId="{0B4D6216-4937-4AD9-9EB3-1BC6ADDE7F0B}" type="parTrans" cxnId="{49BD34D7-F9BD-478D-9C0E-2B483A526801}">
      <dgm:prSet/>
      <dgm:spPr/>
      <dgm:t>
        <a:bodyPr/>
        <a:lstStyle/>
        <a:p>
          <a:endParaRPr lang="en-IN"/>
        </a:p>
      </dgm:t>
    </dgm:pt>
    <dgm:pt modelId="{CE94932F-7A33-4768-949D-54DD5B50BF38}" type="sibTrans" cxnId="{49BD34D7-F9BD-478D-9C0E-2B483A526801}">
      <dgm:prSet/>
      <dgm:spPr/>
      <dgm:t>
        <a:bodyPr/>
        <a:lstStyle/>
        <a:p>
          <a:endParaRPr lang="en-IN"/>
        </a:p>
      </dgm:t>
    </dgm:pt>
    <dgm:pt modelId="{2145B034-4F7D-4325-AD74-CF689B4AE3F9}">
      <dgm:prSet phldrT="[Text]" custT="1"/>
      <dgm:spPr/>
      <dgm:t>
        <a:bodyPr/>
        <a:lstStyle/>
        <a:p>
          <a:pPr>
            <a:lnSpc>
              <a:spcPct val="150000"/>
            </a:lnSpc>
            <a:buNone/>
          </a:pPr>
          <a:r>
            <a:rPr lang="en-US" sz="1400" dirty="0"/>
            <a:t>  Extension for less than 5 years for exit formalities introduced</a:t>
          </a:r>
          <a:endParaRPr lang="en-IN" sz="1400" dirty="0"/>
        </a:p>
      </dgm:t>
    </dgm:pt>
    <dgm:pt modelId="{C1B96DED-E19A-4F2D-B4AC-3F936CE53FEA}" type="parTrans" cxnId="{574232CB-05C3-4D49-A1A8-C38F98DBC6C1}">
      <dgm:prSet/>
      <dgm:spPr/>
      <dgm:t>
        <a:bodyPr/>
        <a:lstStyle/>
        <a:p>
          <a:endParaRPr lang="en-IN"/>
        </a:p>
      </dgm:t>
    </dgm:pt>
    <dgm:pt modelId="{1AFAF363-36D1-4AEF-BE9F-21AA2ECBF90E}" type="sibTrans" cxnId="{574232CB-05C3-4D49-A1A8-C38F98DBC6C1}">
      <dgm:prSet/>
      <dgm:spPr/>
      <dgm:t>
        <a:bodyPr/>
        <a:lstStyle/>
        <a:p>
          <a:endParaRPr lang="en-IN"/>
        </a:p>
      </dgm:t>
    </dgm:pt>
    <dgm:pt modelId="{7D662619-F5FD-48EA-B3A1-70F5B4244C55}">
      <dgm:prSet phldrT="[Text]"/>
      <dgm:spPr/>
      <dgm:t>
        <a:bodyPr/>
        <a:lstStyle/>
        <a:p>
          <a:r>
            <a:rPr lang="en-US" b="1" dirty="0"/>
            <a:t>Import / Domestic procurement of goods</a:t>
          </a:r>
          <a:endParaRPr lang="en-IN" b="1" dirty="0"/>
        </a:p>
      </dgm:t>
    </dgm:pt>
    <dgm:pt modelId="{F6E1D96E-6F77-4FCF-8851-6645544A8978}" type="parTrans" cxnId="{1F34A893-A57F-4866-9A1D-9A5915673B10}">
      <dgm:prSet/>
      <dgm:spPr/>
      <dgm:t>
        <a:bodyPr/>
        <a:lstStyle/>
        <a:p>
          <a:endParaRPr lang="en-IN"/>
        </a:p>
      </dgm:t>
    </dgm:pt>
    <dgm:pt modelId="{44F4BF2A-88D6-4D0D-8176-B512D1838098}" type="sibTrans" cxnId="{1F34A893-A57F-4866-9A1D-9A5915673B10}">
      <dgm:prSet/>
      <dgm:spPr/>
      <dgm:t>
        <a:bodyPr/>
        <a:lstStyle/>
        <a:p>
          <a:endParaRPr lang="en-IN"/>
        </a:p>
      </dgm:t>
    </dgm:pt>
    <dgm:pt modelId="{B0D7EEAE-DD53-467C-8FFF-06CB62B6D2DA}">
      <dgm:prSet phldrT="[Text]" custT="1"/>
      <dgm:spPr/>
      <dgm:t>
        <a:bodyPr/>
        <a:lstStyle/>
        <a:p>
          <a:pPr>
            <a:lnSpc>
              <a:spcPct val="150000"/>
            </a:lnSpc>
            <a:buNone/>
          </a:pPr>
          <a:r>
            <a:rPr lang="en-US" sz="1400" dirty="0"/>
            <a:t>  List of products to allow domestic procurement amendment</a:t>
          </a:r>
          <a:endParaRPr lang="en-IN" sz="1400" dirty="0"/>
        </a:p>
      </dgm:t>
    </dgm:pt>
    <dgm:pt modelId="{73547553-E693-4736-87FE-B381F482997F}" type="parTrans" cxnId="{F2CF3146-81A4-4F38-AAB3-7E8502CACCF0}">
      <dgm:prSet/>
      <dgm:spPr/>
      <dgm:t>
        <a:bodyPr/>
        <a:lstStyle/>
        <a:p>
          <a:endParaRPr lang="en-IN"/>
        </a:p>
      </dgm:t>
    </dgm:pt>
    <dgm:pt modelId="{685041E1-9D9E-4E23-8166-428BC5B4B2E1}" type="sibTrans" cxnId="{F2CF3146-81A4-4F38-AAB3-7E8502CACCF0}">
      <dgm:prSet/>
      <dgm:spPr/>
      <dgm:t>
        <a:bodyPr/>
        <a:lstStyle/>
        <a:p>
          <a:endParaRPr lang="en-IN"/>
        </a:p>
      </dgm:t>
    </dgm:pt>
    <dgm:pt modelId="{F92FB80F-E486-425D-A1EF-DB1356DDEF46}">
      <dgm:prSet phldrT="[Text]"/>
      <dgm:spPr/>
      <dgm:t>
        <a:bodyPr/>
        <a:lstStyle/>
        <a:p>
          <a:r>
            <a:rPr lang="en-US" b="1" dirty="0"/>
            <a:t>Net Foreign Exchange Earnings (NFE)</a:t>
          </a:r>
          <a:endParaRPr lang="en-IN" b="1" dirty="0"/>
        </a:p>
      </dgm:t>
    </dgm:pt>
    <dgm:pt modelId="{427C35E3-F7E0-4CC0-BE68-31C2D375AC25}" type="parTrans" cxnId="{48AA992B-F730-4F26-83DB-E8C918C7EFD7}">
      <dgm:prSet/>
      <dgm:spPr/>
      <dgm:t>
        <a:bodyPr/>
        <a:lstStyle/>
        <a:p>
          <a:endParaRPr lang="en-IN"/>
        </a:p>
      </dgm:t>
    </dgm:pt>
    <dgm:pt modelId="{15CDC775-99B3-444F-BDE3-6EFB41290B37}" type="sibTrans" cxnId="{48AA992B-F730-4F26-83DB-E8C918C7EFD7}">
      <dgm:prSet/>
      <dgm:spPr/>
      <dgm:t>
        <a:bodyPr/>
        <a:lstStyle/>
        <a:p>
          <a:endParaRPr lang="en-IN"/>
        </a:p>
      </dgm:t>
    </dgm:pt>
    <dgm:pt modelId="{1DA95C80-76EC-42A1-83BE-01D713EA94E0}">
      <dgm:prSet phldrT="[Text]" custT="1"/>
      <dgm:spPr/>
      <dgm:t>
        <a:bodyPr/>
        <a:lstStyle/>
        <a:p>
          <a:pPr>
            <a:lnSpc>
              <a:spcPct val="150000"/>
            </a:lnSpc>
            <a:buNone/>
          </a:pPr>
          <a:r>
            <a:rPr lang="en-US" sz="1400" dirty="0"/>
            <a:t>   List amended : Inserted to categorically include specified list (this provision was missing in last hand book of procedure)</a:t>
          </a:r>
          <a:endParaRPr lang="en-IN" sz="1400" dirty="0"/>
        </a:p>
      </dgm:t>
    </dgm:pt>
    <dgm:pt modelId="{D801D7AD-4285-46A1-B21E-0A44F7BCA9B8}" type="parTrans" cxnId="{4BE919BB-894A-4DF3-8C9A-F851BE5F8AC6}">
      <dgm:prSet/>
      <dgm:spPr/>
      <dgm:t>
        <a:bodyPr/>
        <a:lstStyle/>
        <a:p>
          <a:endParaRPr lang="en-IN"/>
        </a:p>
      </dgm:t>
    </dgm:pt>
    <dgm:pt modelId="{09A563C8-B340-404D-A922-21FB475A78EF}" type="sibTrans" cxnId="{4BE919BB-894A-4DF3-8C9A-F851BE5F8AC6}">
      <dgm:prSet/>
      <dgm:spPr/>
      <dgm:t>
        <a:bodyPr/>
        <a:lstStyle/>
        <a:p>
          <a:endParaRPr lang="en-IN"/>
        </a:p>
      </dgm:t>
    </dgm:pt>
    <dgm:pt modelId="{3D9FA92E-EACB-4DC5-A404-EBA3CFB027C5}" type="pres">
      <dgm:prSet presAssocID="{7EBEAC74-CF02-47D6-82C2-B0A280F75D30}" presName="cycleMatrixDiagram" presStyleCnt="0">
        <dgm:presLayoutVars>
          <dgm:chMax val="1"/>
          <dgm:dir/>
          <dgm:animLvl val="lvl"/>
          <dgm:resizeHandles val="exact"/>
        </dgm:presLayoutVars>
      </dgm:prSet>
      <dgm:spPr/>
    </dgm:pt>
    <dgm:pt modelId="{AD7206A4-F6BA-4D47-A358-06E0A068D692}" type="pres">
      <dgm:prSet presAssocID="{7EBEAC74-CF02-47D6-82C2-B0A280F75D30}" presName="children" presStyleCnt="0"/>
      <dgm:spPr/>
    </dgm:pt>
    <dgm:pt modelId="{BE79500D-CBC6-4595-8A4B-4959C6EEE6A6}" type="pres">
      <dgm:prSet presAssocID="{7EBEAC74-CF02-47D6-82C2-B0A280F75D30}" presName="child1group" presStyleCnt="0"/>
      <dgm:spPr/>
    </dgm:pt>
    <dgm:pt modelId="{5EA8EDDE-7CA5-4502-B107-3414E681020B}" type="pres">
      <dgm:prSet presAssocID="{7EBEAC74-CF02-47D6-82C2-B0A280F75D30}" presName="child1" presStyleLbl="bgAcc1" presStyleIdx="0" presStyleCnt="4" custScaleX="145763" custLinFactNeighborX="-24796" custLinFactNeighborY="14835"/>
      <dgm:spPr/>
    </dgm:pt>
    <dgm:pt modelId="{7EFF12E7-9592-49AE-995C-EB7A3CFC68F6}" type="pres">
      <dgm:prSet presAssocID="{7EBEAC74-CF02-47D6-82C2-B0A280F75D30}" presName="child1Text" presStyleLbl="bgAcc1" presStyleIdx="0" presStyleCnt="4">
        <dgm:presLayoutVars>
          <dgm:bulletEnabled val="1"/>
        </dgm:presLayoutVars>
      </dgm:prSet>
      <dgm:spPr/>
    </dgm:pt>
    <dgm:pt modelId="{8EB87E3A-2EFA-4AB6-B878-DD8DBB078186}" type="pres">
      <dgm:prSet presAssocID="{7EBEAC74-CF02-47D6-82C2-B0A280F75D30}" presName="child2group" presStyleCnt="0"/>
      <dgm:spPr/>
    </dgm:pt>
    <dgm:pt modelId="{88A053FA-0B34-4B7A-B71A-AA7A2F763186}" type="pres">
      <dgm:prSet presAssocID="{7EBEAC74-CF02-47D6-82C2-B0A280F75D30}" presName="child2" presStyleLbl="bgAcc1" presStyleIdx="1" presStyleCnt="4" custScaleX="155832" custScaleY="110350" custLinFactNeighborX="19679" custLinFactNeighborY="24880"/>
      <dgm:spPr/>
    </dgm:pt>
    <dgm:pt modelId="{0FB44CB9-3D9F-4387-A6FC-878E5A4202A0}" type="pres">
      <dgm:prSet presAssocID="{7EBEAC74-CF02-47D6-82C2-B0A280F75D30}" presName="child2Text" presStyleLbl="bgAcc1" presStyleIdx="1" presStyleCnt="4">
        <dgm:presLayoutVars>
          <dgm:bulletEnabled val="1"/>
        </dgm:presLayoutVars>
      </dgm:prSet>
      <dgm:spPr/>
    </dgm:pt>
    <dgm:pt modelId="{3E159F49-DCF9-4D20-8962-C16D3C65E471}" type="pres">
      <dgm:prSet presAssocID="{7EBEAC74-CF02-47D6-82C2-B0A280F75D30}" presName="child3group" presStyleCnt="0"/>
      <dgm:spPr/>
    </dgm:pt>
    <dgm:pt modelId="{58AA4F53-EA06-4481-BC4E-1001226701FC}" type="pres">
      <dgm:prSet presAssocID="{7EBEAC74-CF02-47D6-82C2-B0A280F75D30}" presName="child3" presStyleLbl="bgAcc1" presStyleIdx="2" presStyleCnt="4" custScaleX="129055" custScaleY="77609" custLinFactNeighborX="19359" custLinFactNeighborY="-26646"/>
      <dgm:spPr/>
    </dgm:pt>
    <dgm:pt modelId="{79E2857A-1453-4377-8B91-B82743C4FD51}" type="pres">
      <dgm:prSet presAssocID="{7EBEAC74-CF02-47D6-82C2-B0A280F75D30}" presName="child3Text" presStyleLbl="bgAcc1" presStyleIdx="2" presStyleCnt="4">
        <dgm:presLayoutVars>
          <dgm:bulletEnabled val="1"/>
        </dgm:presLayoutVars>
      </dgm:prSet>
      <dgm:spPr/>
    </dgm:pt>
    <dgm:pt modelId="{B7955A94-290F-4F96-8CE4-5F091D322682}" type="pres">
      <dgm:prSet presAssocID="{7EBEAC74-CF02-47D6-82C2-B0A280F75D30}" presName="child4group" presStyleCnt="0"/>
      <dgm:spPr/>
    </dgm:pt>
    <dgm:pt modelId="{252C4F79-74A4-43CB-A00E-555151FAC54F}" type="pres">
      <dgm:prSet presAssocID="{7EBEAC74-CF02-47D6-82C2-B0A280F75D30}" presName="child4" presStyleLbl="bgAcc1" presStyleIdx="3" presStyleCnt="4" custScaleX="141007" custScaleY="112151" custLinFactNeighborX="-32674" custLinFactNeighborY="-21789"/>
      <dgm:spPr/>
    </dgm:pt>
    <dgm:pt modelId="{8C122360-ED7A-43D0-8838-549041B1CFA7}" type="pres">
      <dgm:prSet presAssocID="{7EBEAC74-CF02-47D6-82C2-B0A280F75D30}" presName="child4Text" presStyleLbl="bgAcc1" presStyleIdx="3" presStyleCnt="4">
        <dgm:presLayoutVars>
          <dgm:bulletEnabled val="1"/>
        </dgm:presLayoutVars>
      </dgm:prSet>
      <dgm:spPr/>
    </dgm:pt>
    <dgm:pt modelId="{6BFE1B83-B612-497B-A88D-E5169B3131D0}" type="pres">
      <dgm:prSet presAssocID="{7EBEAC74-CF02-47D6-82C2-B0A280F75D30}" presName="childPlaceholder" presStyleCnt="0"/>
      <dgm:spPr/>
    </dgm:pt>
    <dgm:pt modelId="{3D98CA2B-026D-436A-9EE7-413A4AFAD008}" type="pres">
      <dgm:prSet presAssocID="{7EBEAC74-CF02-47D6-82C2-B0A280F75D30}" presName="circle" presStyleCnt="0"/>
      <dgm:spPr/>
    </dgm:pt>
    <dgm:pt modelId="{89E0F70B-9B51-46A6-9A25-1968E8B730D3}" type="pres">
      <dgm:prSet presAssocID="{7EBEAC74-CF02-47D6-82C2-B0A280F75D30}" presName="quadrant1" presStyleLbl="node1" presStyleIdx="0" presStyleCnt="4" custScaleX="93264" custScaleY="87070">
        <dgm:presLayoutVars>
          <dgm:chMax val="1"/>
          <dgm:bulletEnabled val="1"/>
        </dgm:presLayoutVars>
      </dgm:prSet>
      <dgm:spPr/>
    </dgm:pt>
    <dgm:pt modelId="{81A4B837-6343-4BEA-B7D1-243C01215206}" type="pres">
      <dgm:prSet presAssocID="{7EBEAC74-CF02-47D6-82C2-B0A280F75D30}" presName="quadrant2" presStyleLbl="node1" presStyleIdx="1" presStyleCnt="4" custScaleX="93264" custScaleY="87070" custLinFactNeighborX="-8700" custLinFactNeighborY="-427">
        <dgm:presLayoutVars>
          <dgm:chMax val="1"/>
          <dgm:bulletEnabled val="1"/>
        </dgm:presLayoutVars>
      </dgm:prSet>
      <dgm:spPr/>
    </dgm:pt>
    <dgm:pt modelId="{03D392CA-313D-41B5-B768-FFFD597CCA35}" type="pres">
      <dgm:prSet presAssocID="{7EBEAC74-CF02-47D6-82C2-B0A280F75D30}" presName="quadrant3" presStyleLbl="node1" presStyleIdx="2" presStyleCnt="4" custScaleX="93264" custScaleY="87070" custLinFactNeighborX="-8700" custLinFactNeighborY="-15834">
        <dgm:presLayoutVars>
          <dgm:chMax val="1"/>
          <dgm:bulletEnabled val="1"/>
        </dgm:presLayoutVars>
      </dgm:prSet>
      <dgm:spPr/>
    </dgm:pt>
    <dgm:pt modelId="{AD6FECFF-36F5-4A9D-BE24-15BF09FCDA45}" type="pres">
      <dgm:prSet presAssocID="{7EBEAC74-CF02-47D6-82C2-B0A280F75D30}" presName="quadrant4" presStyleLbl="node1" presStyleIdx="3" presStyleCnt="4" custScaleX="93264" custScaleY="87070" custLinFactNeighborY="-15407">
        <dgm:presLayoutVars>
          <dgm:chMax val="1"/>
          <dgm:bulletEnabled val="1"/>
        </dgm:presLayoutVars>
      </dgm:prSet>
      <dgm:spPr/>
    </dgm:pt>
    <dgm:pt modelId="{41E91344-5B3D-4D9E-B2A7-062F8A5DF756}" type="pres">
      <dgm:prSet presAssocID="{7EBEAC74-CF02-47D6-82C2-B0A280F75D30}" presName="quadrantPlaceholder" presStyleCnt="0"/>
      <dgm:spPr/>
    </dgm:pt>
    <dgm:pt modelId="{461EAE1C-9FF7-4EE8-8A03-8DBC69649E30}" type="pres">
      <dgm:prSet presAssocID="{7EBEAC74-CF02-47D6-82C2-B0A280F75D30}" presName="center1" presStyleLbl="fgShp" presStyleIdx="0" presStyleCnt="2" custScaleX="101501"/>
      <dgm:spPr>
        <a:noFill/>
        <a:ln>
          <a:noFill/>
        </a:ln>
      </dgm:spPr>
    </dgm:pt>
    <dgm:pt modelId="{6CE4A19E-AF76-42E9-ACE8-E6CBB3FFAA0F}" type="pres">
      <dgm:prSet presAssocID="{7EBEAC74-CF02-47D6-82C2-B0A280F75D30}" presName="center2" presStyleLbl="fgShp" presStyleIdx="1" presStyleCnt="2"/>
      <dgm:spPr>
        <a:noFill/>
        <a:ln>
          <a:noFill/>
        </a:ln>
      </dgm:spPr>
    </dgm:pt>
  </dgm:ptLst>
  <dgm:cxnLst>
    <dgm:cxn modelId="{4B476C08-B092-4ADC-8D3F-EFDA0044F2FF}" type="presOf" srcId="{E34AA627-6F84-4D3B-81C2-9468484BA872}" destId="{89E0F70B-9B51-46A6-9A25-1968E8B730D3}" srcOrd="0" destOrd="0" presId="urn:microsoft.com/office/officeart/2005/8/layout/cycle4"/>
    <dgm:cxn modelId="{48AA992B-F730-4F26-83DB-E8C918C7EFD7}" srcId="{7EBEAC74-CF02-47D6-82C2-B0A280F75D30}" destId="{F92FB80F-E486-425D-A1EF-DB1356DDEF46}" srcOrd="3" destOrd="0" parTransId="{427C35E3-F7E0-4CC0-BE68-31C2D375AC25}" sibTransId="{15CDC775-99B3-444F-BDE3-6EFB41290B37}"/>
    <dgm:cxn modelId="{31F1FD42-AA71-40E1-B4F8-4DF97EC364F3}" type="presOf" srcId="{B0D7EEAE-DD53-467C-8FFF-06CB62B6D2DA}" destId="{58AA4F53-EA06-4481-BC4E-1001226701FC}" srcOrd="0" destOrd="0" presId="urn:microsoft.com/office/officeart/2005/8/layout/cycle4"/>
    <dgm:cxn modelId="{F2CF3146-81A4-4F38-AAB3-7E8502CACCF0}" srcId="{7D662619-F5FD-48EA-B3A1-70F5B4244C55}" destId="{B0D7EEAE-DD53-467C-8FFF-06CB62B6D2DA}" srcOrd="0" destOrd="0" parTransId="{73547553-E693-4736-87FE-B381F482997F}" sibTransId="{685041E1-9D9E-4E23-8166-428BC5B4B2E1}"/>
    <dgm:cxn modelId="{405B1376-8E79-4741-A93D-84DDBB150F2F}" type="presOf" srcId="{7EBEAC74-CF02-47D6-82C2-B0A280F75D30}" destId="{3D9FA92E-EACB-4DC5-A404-EBA3CFB027C5}" srcOrd="0" destOrd="0" presId="urn:microsoft.com/office/officeart/2005/8/layout/cycle4"/>
    <dgm:cxn modelId="{FA126257-73D9-40DA-A7BE-5F6EDB40881F}" type="presOf" srcId="{354F64AC-AC2D-413B-AA68-1A006C09ABCF}" destId="{5EA8EDDE-7CA5-4502-B107-3414E681020B}" srcOrd="0" destOrd="0" presId="urn:microsoft.com/office/officeart/2005/8/layout/cycle4"/>
    <dgm:cxn modelId="{4AA2E383-14B6-4394-93CE-3BF6A31CBA63}" type="presOf" srcId="{B0D7EEAE-DD53-467C-8FFF-06CB62B6D2DA}" destId="{79E2857A-1453-4377-8B91-B82743C4FD51}" srcOrd="1" destOrd="0" presId="urn:microsoft.com/office/officeart/2005/8/layout/cycle4"/>
    <dgm:cxn modelId="{5CC4488A-D40D-455F-B064-62C30A9D5133}" type="presOf" srcId="{2145B034-4F7D-4325-AD74-CF689B4AE3F9}" destId="{88A053FA-0B34-4B7A-B71A-AA7A2F763186}" srcOrd="0" destOrd="0" presId="urn:microsoft.com/office/officeart/2005/8/layout/cycle4"/>
    <dgm:cxn modelId="{1F34A893-A57F-4866-9A1D-9A5915673B10}" srcId="{7EBEAC74-CF02-47D6-82C2-B0A280F75D30}" destId="{7D662619-F5FD-48EA-B3A1-70F5B4244C55}" srcOrd="2" destOrd="0" parTransId="{F6E1D96E-6F77-4FCF-8851-6645544A8978}" sibTransId="{44F4BF2A-88D6-4D0D-8176-B512D1838098}"/>
    <dgm:cxn modelId="{5C717C9A-B7D6-454B-8375-DE4D5D64BED5}" type="presOf" srcId="{F92FB80F-E486-425D-A1EF-DB1356DDEF46}" destId="{AD6FECFF-36F5-4A9D-BE24-15BF09FCDA45}" srcOrd="0" destOrd="0" presId="urn:microsoft.com/office/officeart/2005/8/layout/cycle4"/>
    <dgm:cxn modelId="{BBB898B0-D59A-430E-A5CC-46C4016BC6EF}" type="presOf" srcId="{7D662619-F5FD-48EA-B3A1-70F5B4244C55}" destId="{03D392CA-313D-41B5-B768-FFFD597CCA35}" srcOrd="0" destOrd="0" presId="urn:microsoft.com/office/officeart/2005/8/layout/cycle4"/>
    <dgm:cxn modelId="{A24EC7B2-2D82-4216-B058-B9C15CB3F0CB}" srcId="{7EBEAC74-CF02-47D6-82C2-B0A280F75D30}" destId="{E34AA627-6F84-4D3B-81C2-9468484BA872}" srcOrd="0" destOrd="0" parTransId="{A4E30CC5-9472-456F-AAAB-9C72D8B6EB64}" sibTransId="{5AAE087C-60B0-446B-B197-90EE84ECF087}"/>
    <dgm:cxn modelId="{FFC2C9B2-D102-432C-B87E-C065ED4E514F}" srcId="{E34AA627-6F84-4D3B-81C2-9468484BA872}" destId="{354F64AC-AC2D-413B-AA68-1A006C09ABCF}" srcOrd="0" destOrd="0" parTransId="{4B7EE646-A8DF-4155-AB4D-E29FA5742D86}" sibTransId="{B912C820-359B-431C-B1A4-1FA981714F81}"/>
    <dgm:cxn modelId="{21A9E3B6-D58B-4BC8-8C51-CAD96F7016AB}" type="presOf" srcId="{1DA95C80-76EC-42A1-83BE-01D713EA94E0}" destId="{8C122360-ED7A-43D0-8838-549041B1CFA7}" srcOrd="1" destOrd="0" presId="urn:microsoft.com/office/officeart/2005/8/layout/cycle4"/>
    <dgm:cxn modelId="{4BE919BB-894A-4DF3-8C9A-F851BE5F8AC6}" srcId="{F92FB80F-E486-425D-A1EF-DB1356DDEF46}" destId="{1DA95C80-76EC-42A1-83BE-01D713EA94E0}" srcOrd="0" destOrd="0" parTransId="{D801D7AD-4285-46A1-B21E-0A44F7BCA9B8}" sibTransId="{09A563C8-B340-404D-A922-21FB475A78EF}"/>
    <dgm:cxn modelId="{574232CB-05C3-4D49-A1A8-C38F98DBC6C1}" srcId="{251F5650-7DC1-46F2-BBD0-D052F7D0B321}" destId="{2145B034-4F7D-4325-AD74-CF689B4AE3F9}" srcOrd="0" destOrd="0" parTransId="{C1B96DED-E19A-4F2D-B4AC-3F936CE53FEA}" sibTransId="{1AFAF363-36D1-4AEF-BE9F-21AA2ECBF90E}"/>
    <dgm:cxn modelId="{49BD34D7-F9BD-478D-9C0E-2B483A526801}" srcId="{7EBEAC74-CF02-47D6-82C2-B0A280F75D30}" destId="{251F5650-7DC1-46F2-BBD0-D052F7D0B321}" srcOrd="1" destOrd="0" parTransId="{0B4D6216-4937-4AD9-9EB3-1BC6ADDE7F0B}" sibTransId="{CE94932F-7A33-4768-949D-54DD5B50BF38}"/>
    <dgm:cxn modelId="{7EA911E8-27E1-4047-A914-9FFD0B1A18B0}" type="presOf" srcId="{354F64AC-AC2D-413B-AA68-1A006C09ABCF}" destId="{7EFF12E7-9592-49AE-995C-EB7A3CFC68F6}" srcOrd="1" destOrd="0" presId="urn:microsoft.com/office/officeart/2005/8/layout/cycle4"/>
    <dgm:cxn modelId="{68F60DE9-5894-4C6A-A422-7686DD0C70C7}" type="presOf" srcId="{251F5650-7DC1-46F2-BBD0-D052F7D0B321}" destId="{81A4B837-6343-4BEA-B7D1-243C01215206}" srcOrd="0" destOrd="0" presId="urn:microsoft.com/office/officeart/2005/8/layout/cycle4"/>
    <dgm:cxn modelId="{D4EE7CF3-61DA-41EE-8B5E-2AC6B95D7A05}" type="presOf" srcId="{2145B034-4F7D-4325-AD74-CF689B4AE3F9}" destId="{0FB44CB9-3D9F-4387-A6FC-878E5A4202A0}" srcOrd="1" destOrd="0" presId="urn:microsoft.com/office/officeart/2005/8/layout/cycle4"/>
    <dgm:cxn modelId="{82C20EFE-B1ED-4E79-8BF8-09BD96C42BD0}" type="presOf" srcId="{1DA95C80-76EC-42A1-83BE-01D713EA94E0}" destId="{252C4F79-74A4-43CB-A00E-555151FAC54F}" srcOrd="0" destOrd="0" presId="urn:microsoft.com/office/officeart/2005/8/layout/cycle4"/>
    <dgm:cxn modelId="{BAD1A778-4568-47BF-A7A0-0A5E1B5B5691}" type="presParOf" srcId="{3D9FA92E-EACB-4DC5-A404-EBA3CFB027C5}" destId="{AD7206A4-F6BA-4D47-A358-06E0A068D692}" srcOrd="0" destOrd="0" presId="urn:microsoft.com/office/officeart/2005/8/layout/cycle4"/>
    <dgm:cxn modelId="{704FDF75-DBCC-4D4D-B040-E1E3B927FEB1}" type="presParOf" srcId="{AD7206A4-F6BA-4D47-A358-06E0A068D692}" destId="{BE79500D-CBC6-4595-8A4B-4959C6EEE6A6}" srcOrd="0" destOrd="0" presId="urn:microsoft.com/office/officeart/2005/8/layout/cycle4"/>
    <dgm:cxn modelId="{17ECDA5E-56DD-4B25-B4CE-A2AAFB486CD4}" type="presParOf" srcId="{BE79500D-CBC6-4595-8A4B-4959C6EEE6A6}" destId="{5EA8EDDE-7CA5-4502-B107-3414E681020B}" srcOrd="0" destOrd="0" presId="urn:microsoft.com/office/officeart/2005/8/layout/cycle4"/>
    <dgm:cxn modelId="{9D9815AD-3DD3-45C6-A873-F2B82CDC0B9E}" type="presParOf" srcId="{BE79500D-CBC6-4595-8A4B-4959C6EEE6A6}" destId="{7EFF12E7-9592-49AE-995C-EB7A3CFC68F6}" srcOrd="1" destOrd="0" presId="urn:microsoft.com/office/officeart/2005/8/layout/cycle4"/>
    <dgm:cxn modelId="{B37689C4-D624-4074-BCF8-B5FF15B2EA55}" type="presParOf" srcId="{AD7206A4-F6BA-4D47-A358-06E0A068D692}" destId="{8EB87E3A-2EFA-4AB6-B878-DD8DBB078186}" srcOrd="1" destOrd="0" presId="urn:microsoft.com/office/officeart/2005/8/layout/cycle4"/>
    <dgm:cxn modelId="{AD275C35-5A73-4E3E-8C16-34F5E77112DE}" type="presParOf" srcId="{8EB87E3A-2EFA-4AB6-B878-DD8DBB078186}" destId="{88A053FA-0B34-4B7A-B71A-AA7A2F763186}" srcOrd="0" destOrd="0" presId="urn:microsoft.com/office/officeart/2005/8/layout/cycle4"/>
    <dgm:cxn modelId="{662ACEC2-2B62-43C7-8260-7649A30BA275}" type="presParOf" srcId="{8EB87E3A-2EFA-4AB6-B878-DD8DBB078186}" destId="{0FB44CB9-3D9F-4387-A6FC-878E5A4202A0}" srcOrd="1" destOrd="0" presId="urn:microsoft.com/office/officeart/2005/8/layout/cycle4"/>
    <dgm:cxn modelId="{50BB1A31-648A-4385-9B47-E1530FB67432}" type="presParOf" srcId="{AD7206A4-F6BA-4D47-A358-06E0A068D692}" destId="{3E159F49-DCF9-4D20-8962-C16D3C65E471}" srcOrd="2" destOrd="0" presId="urn:microsoft.com/office/officeart/2005/8/layout/cycle4"/>
    <dgm:cxn modelId="{69878D11-AAB0-4A55-B223-8B2CC4BCEAFB}" type="presParOf" srcId="{3E159F49-DCF9-4D20-8962-C16D3C65E471}" destId="{58AA4F53-EA06-4481-BC4E-1001226701FC}" srcOrd="0" destOrd="0" presId="urn:microsoft.com/office/officeart/2005/8/layout/cycle4"/>
    <dgm:cxn modelId="{5F9A347A-B303-40F2-8C2B-12B54ED5AC4C}" type="presParOf" srcId="{3E159F49-DCF9-4D20-8962-C16D3C65E471}" destId="{79E2857A-1453-4377-8B91-B82743C4FD51}" srcOrd="1" destOrd="0" presId="urn:microsoft.com/office/officeart/2005/8/layout/cycle4"/>
    <dgm:cxn modelId="{74DEC174-A1C0-4569-964D-80BA7DB76F86}" type="presParOf" srcId="{AD7206A4-F6BA-4D47-A358-06E0A068D692}" destId="{B7955A94-290F-4F96-8CE4-5F091D322682}" srcOrd="3" destOrd="0" presId="urn:microsoft.com/office/officeart/2005/8/layout/cycle4"/>
    <dgm:cxn modelId="{7D065F18-2132-4101-BF46-2FF6C49CF644}" type="presParOf" srcId="{B7955A94-290F-4F96-8CE4-5F091D322682}" destId="{252C4F79-74A4-43CB-A00E-555151FAC54F}" srcOrd="0" destOrd="0" presId="urn:microsoft.com/office/officeart/2005/8/layout/cycle4"/>
    <dgm:cxn modelId="{4F3CC7E4-A1C6-4B5F-9A0C-B3D8A03896A4}" type="presParOf" srcId="{B7955A94-290F-4F96-8CE4-5F091D322682}" destId="{8C122360-ED7A-43D0-8838-549041B1CFA7}" srcOrd="1" destOrd="0" presId="urn:microsoft.com/office/officeart/2005/8/layout/cycle4"/>
    <dgm:cxn modelId="{0AA53ABD-CA2F-4E36-B1B4-70AF95E210E9}" type="presParOf" srcId="{AD7206A4-F6BA-4D47-A358-06E0A068D692}" destId="{6BFE1B83-B612-497B-A88D-E5169B3131D0}" srcOrd="4" destOrd="0" presId="urn:microsoft.com/office/officeart/2005/8/layout/cycle4"/>
    <dgm:cxn modelId="{E19FA179-24D5-4C8C-9AC2-67882E21DA6F}" type="presParOf" srcId="{3D9FA92E-EACB-4DC5-A404-EBA3CFB027C5}" destId="{3D98CA2B-026D-436A-9EE7-413A4AFAD008}" srcOrd="1" destOrd="0" presId="urn:microsoft.com/office/officeart/2005/8/layout/cycle4"/>
    <dgm:cxn modelId="{9E6F8842-B6C8-41F3-8C22-5D668969E336}" type="presParOf" srcId="{3D98CA2B-026D-436A-9EE7-413A4AFAD008}" destId="{89E0F70B-9B51-46A6-9A25-1968E8B730D3}" srcOrd="0" destOrd="0" presId="urn:microsoft.com/office/officeart/2005/8/layout/cycle4"/>
    <dgm:cxn modelId="{6F288D45-31BF-483C-8B30-A8CC09983304}" type="presParOf" srcId="{3D98CA2B-026D-436A-9EE7-413A4AFAD008}" destId="{81A4B837-6343-4BEA-B7D1-243C01215206}" srcOrd="1" destOrd="0" presId="urn:microsoft.com/office/officeart/2005/8/layout/cycle4"/>
    <dgm:cxn modelId="{3518441C-37E8-485E-A560-8A0679C01FFC}" type="presParOf" srcId="{3D98CA2B-026D-436A-9EE7-413A4AFAD008}" destId="{03D392CA-313D-41B5-B768-FFFD597CCA35}" srcOrd="2" destOrd="0" presId="urn:microsoft.com/office/officeart/2005/8/layout/cycle4"/>
    <dgm:cxn modelId="{379E37FE-3B41-40A1-B457-2BBFEE8569C8}" type="presParOf" srcId="{3D98CA2B-026D-436A-9EE7-413A4AFAD008}" destId="{AD6FECFF-36F5-4A9D-BE24-15BF09FCDA45}" srcOrd="3" destOrd="0" presId="urn:microsoft.com/office/officeart/2005/8/layout/cycle4"/>
    <dgm:cxn modelId="{BBD21976-0A21-4193-82D8-846CF4703789}" type="presParOf" srcId="{3D98CA2B-026D-436A-9EE7-413A4AFAD008}" destId="{41E91344-5B3D-4D9E-B2A7-062F8A5DF756}" srcOrd="4" destOrd="0" presId="urn:microsoft.com/office/officeart/2005/8/layout/cycle4"/>
    <dgm:cxn modelId="{69171DED-AA60-4C60-ADBF-2ACBF2EDC9E5}" type="presParOf" srcId="{3D9FA92E-EACB-4DC5-A404-EBA3CFB027C5}" destId="{461EAE1C-9FF7-4EE8-8A03-8DBC69649E30}" srcOrd="2" destOrd="0" presId="urn:microsoft.com/office/officeart/2005/8/layout/cycle4"/>
    <dgm:cxn modelId="{9A3BFD07-3940-4FD1-94B2-0F48AAD59A25}" type="presParOf" srcId="{3D9FA92E-EACB-4DC5-A404-EBA3CFB027C5}" destId="{6CE4A19E-AF76-42E9-ACE8-E6CBB3FFAA0F}" srcOrd="3" destOrd="0" presId="urn:microsoft.com/office/officeart/2005/8/layout/cycle4"/>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F7329-03D6-4BBF-8EC8-D3EEA9DDB41E}">
      <dsp:nvSpPr>
        <dsp:cNvPr id="0" name=""/>
        <dsp:cNvSpPr/>
      </dsp:nvSpPr>
      <dsp:spPr>
        <a:xfrm rot="10800000">
          <a:off x="2116229" y="2367"/>
          <a:ext cx="7492609" cy="915973"/>
        </a:xfrm>
        <a:prstGeom prst="homePlat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3919" tIns="95250" rIns="177800" bIns="95250" numCol="1" spcCol="1270" anchor="ctr" anchorCtr="0">
          <a:noAutofit/>
        </a:bodyPr>
        <a:lstStyle/>
        <a:p>
          <a:pPr marL="0" lvl="0" indent="0" algn="ctr" defTabSz="1111250">
            <a:lnSpc>
              <a:spcPct val="90000"/>
            </a:lnSpc>
            <a:spcBef>
              <a:spcPct val="0"/>
            </a:spcBef>
            <a:spcAft>
              <a:spcPct val="35000"/>
            </a:spcAft>
            <a:buNone/>
          </a:pPr>
          <a:r>
            <a:rPr lang="en-US" sz="2500" b="1" kern="1200" dirty="0">
              <a:latin typeface="Calibri" pitchFamily="34" charset="0"/>
              <a:ea typeface="+mn-ea"/>
              <a:cs typeface="+mn-cs"/>
            </a:rPr>
            <a:t>History / Background of Foreign Trade vis-à-vis Foreign Trade Policy</a:t>
          </a:r>
        </a:p>
      </dsp:txBody>
      <dsp:txXfrm rot="10800000">
        <a:off x="2345222" y="2367"/>
        <a:ext cx="7263616" cy="915973"/>
      </dsp:txXfrm>
    </dsp:sp>
    <dsp:sp modelId="{7CA39FB5-6981-497D-8160-AD7939BDE722}">
      <dsp:nvSpPr>
        <dsp:cNvPr id="0" name=""/>
        <dsp:cNvSpPr/>
      </dsp:nvSpPr>
      <dsp:spPr>
        <a:xfrm>
          <a:off x="1658242" y="2367"/>
          <a:ext cx="915973" cy="915973"/>
        </a:xfrm>
        <a:prstGeom prst="ellipse">
          <a:avLst/>
        </a:prstGeom>
        <a:solidFill>
          <a:schemeClr val="accent2">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DF457E2-4365-4B7A-A66C-92859F57C07A}">
      <dsp:nvSpPr>
        <dsp:cNvPr id="0" name=""/>
        <dsp:cNvSpPr/>
      </dsp:nvSpPr>
      <dsp:spPr>
        <a:xfrm rot="10800000">
          <a:off x="2116229" y="1191765"/>
          <a:ext cx="7492609" cy="915973"/>
        </a:xfrm>
        <a:prstGeom prst="homePlate">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3919" tIns="95250" rIns="177800" bIns="95250" numCol="1" spcCol="1270" anchor="ctr" anchorCtr="0">
          <a:noAutofit/>
        </a:bodyPr>
        <a:lstStyle/>
        <a:p>
          <a:pPr marL="0" lvl="0" indent="0" algn="ctr" defTabSz="1111250">
            <a:lnSpc>
              <a:spcPct val="90000"/>
            </a:lnSpc>
            <a:spcBef>
              <a:spcPct val="0"/>
            </a:spcBef>
            <a:spcAft>
              <a:spcPct val="35000"/>
            </a:spcAft>
            <a:buNone/>
          </a:pPr>
          <a:r>
            <a:rPr lang="en-US" sz="2500" b="1" kern="1200" dirty="0">
              <a:latin typeface="Calibri" pitchFamily="34" charset="0"/>
              <a:ea typeface="+mn-ea"/>
              <a:cs typeface="+mn-cs"/>
            </a:rPr>
            <a:t>Key Objects of New Foreign Trade Policy, 2023</a:t>
          </a:r>
        </a:p>
      </dsp:txBody>
      <dsp:txXfrm rot="10800000">
        <a:off x="2345222" y="1191765"/>
        <a:ext cx="7263616" cy="915973"/>
      </dsp:txXfrm>
    </dsp:sp>
    <dsp:sp modelId="{6775746E-F7B1-4064-A920-A1B212E27465}">
      <dsp:nvSpPr>
        <dsp:cNvPr id="0" name=""/>
        <dsp:cNvSpPr/>
      </dsp:nvSpPr>
      <dsp:spPr>
        <a:xfrm>
          <a:off x="1658242" y="1191765"/>
          <a:ext cx="915973" cy="915973"/>
        </a:xfrm>
        <a:prstGeom prst="ellipse">
          <a:avLst/>
        </a:prstGeom>
        <a:solidFill>
          <a:schemeClr val="accent2">
            <a:tint val="50000"/>
            <a:hueOff val="-220166"/>
            <a:satOff val="-19042"/>
            <a:lumOff val="-19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1C79EB1-81A4-4574-AC85-F5E5F5FBAC8A}">
      <dsp:nvSpPr>
        <dsp:cNvPr id="0" name=""/>
        <dsp:cNvSpPr/>
      </dsp:nvSpPr>
      <dsp:spPr>
        <a:xfrm rot="10800000">
          <a:off x="2116229" y="2381162"/>
          <a:ext cx="7492609" cy="915973"/>
        </a:xfrm>
        <a:prstGeom prst="homePlate">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3919" tIns="95250" rIns="177800" bIns="95250" numCol="1" spcCol="1270" anchor="ctr" anchorCtr="0">
          <a:noAutofit/>
        </a:bodyPr>
        <a:lstStyle/>
        <a:p>
          <a:pPr marL="0" lvl="0" indent="0" algn="ctr" defTabSz="1111250">
            <a:lnSpc>
              <a:spcPct val="90000"/>
            </a:lnSpc>
            <a:spcBef>
              <a:spcPct val="0"/>
            </a:spcBef>
            <a:spcAft>
              <a:spcPct val="35000"/>
            </a:spcAft>
            <a:buNone/>
          </a:pPr>
          <a:r>
            <a:rPr lang="en-US" sz="2500" b="1" kern="1200" dirty="0">
              <a:latin typeface="Calibri" pitchFamily="34" charset="0"/>
              <a:ea typeface="+mn-ea"/>
              <a:cs typeface="+mn-cs"/>
            </a:rPr>
            <a:t>Chapter Wise analysis of FTP, 2023</a:t>
          </a:r>
        </a:p>
      </dsp:txBody>
      <dsp:txXfrm rot="10800000">
        <a:off x="2345222" y="2381162"/>
        <a:ext cx="7263616" cy="915973"/>
      </dsp:txXfrm>
    </dsp:sp>
    <dsp:sp modelId="{1C453964-EE13-4BA1-AB30-C3B337BA66EA}">
      <dsp:nvSpPr>
        <dsp:cNvPr id="0" name=""/>
        <dsp:cNvSpPr/>
      </dsp:nvSpPr>
      <dsp:spPr>
        <a:xfrm>
          <a:off x="1658242" y="2381162"/>
          <a:ext cx="915973" cy="915973"/>
        </a:xfrm>
        <a:prstGeom prst="ellipse">
          <a:avLst/>
        </a:prstGeom>
        <a:solidFill>
          <a:schemeClr val="accent2">
            <a:tint val="50000"/>
            <a:hueOff val="-440331"/>
            <a:satOff val="-38085"/>
            <a:lumOff val="-3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7713603-DBE6-4022-B4B5-745978373689}">
      <dsp:nvSpPr>
        <dsp:cNvPr id="0" name=""/>
        <dsp:cNvSpPr/>
      </dsp:nvSpPr>
      <dsp:spPr>
        <a:xfrm rot="10800000">
          <a:off x="2116229" y="3570560"/>
          <a:ext cx="7492609" cy="915973"/>
        </a:xfrm>
        <a:prstGeom prst="homePlate">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3919" tIns="95250" rIns="177800" bIns="95250" numCol="1" spcCol="1270" anchor="ctr" anchorCtr="0">
          <a:noAutofit/>
        </a:bodyPr>
        <a:lstStyle/>
        <a:p>
          <a:pPr marL="0" lvl="0" indent="0" algn="ctr" defTabSz="1111250">
            <a:lnSpc>
              <a:spcPct val="90000"/>
            </a:lnSpc>
            <a:spcBef>
              <a:spcPct val="0"/>
            </a:spcBef>
            <a:spcAft>
              <a:spcPct val="35000"/>
            </a:spcAft>
            <a:buNone/>
          </a:pPr>
          <a:r>
            <a:rPr lang="en-US" sz="2500" b="1" kern="1200" dirty="0">
              <a:latin typeface="Calibri" pitchFamily="34" charset="0"/>
              <a:ea typeface="+mn-ea"/>
              <a:cs typeface="+mn-cs"/>
            </a:rPr>
            <a:t>Detailed </a:t>
          </a:r>
          <a:r>
            <a:rPr lang="en-US" sz="2500" b="1" kern="1200" dirty="0" err="1">
              <a:latin typeface="Calibri" pitchFamily="34" charset="0"/>
              <a:ea typeface="+mn-ea"/>
              <a:cs typeface="+mn-cs"/>
            </a:rPr>
            <a:t>Analaysis</a:t>
          </a:r>
          <a:r>
            <a:rPr lang="en-US" sz="2500" b="1" kern="1200" dirty="0">
              <a:latin typeface="Calibri" pitchFamily="34" charset="0"/>
              <a:ea typeface="+mn-ea"/>
              <a:cs typeface="+mn-cs"/>
            </a:rPr>
            <a:t> of Amnesty Scheme</a:t>
          </a:r>
        </a:p>
      </dsp:txBody>
      <dsp:txXfrm rot="10800000">
        <a:off x="2345222" y="3570560"/>
        <a:ext cx="7263616" cy="915973"/>
      </dsp:txXfrm>
    </dsp:sp>
    <dsp:sp modelId="{2321DE00-4627-48D7-B418-2BE9CCAB5A2B}">
      <dsp:nvSpPr>
        <dsp:cNvPr id="0" name=""/>
        <dsp:cNvSpPr/>
      </dsp:nvSpPr>
      <dsp:spPr>
        <a:xfrm>
          <a:off x="1658242" y="3570560"/>
          <a:ext cx="915973" cy="915973"/>
        </a:xfrm>
        <a:prstGeom prst="ellipse">
          <a:avLst/>
        </a:prstGeom>
        <a:solidFill>
          <a:schemeClr val="accent2">
            <a:tint val="50000"/>
            <a:hueOff val="-660497"/>
            <a:satOff val="-57127"/>
            <a:lumOff val="-5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0A7BB67-DE89-42FC-9F5F-CFF6C7343F49}">
      <dsp:nvSpPr>
        <dsp:cNvPr id="0" name=""/>
        <dsp:cNvSpPr/>
      </dsp:nvSpPr>
      <dsp:spPr>
        <a:xfrm rot="10800000">
          <a:off x="2116229" y="4759958"/>
          <a:ext cx="7492609" cy="915973"/>
        </a:xfrm>
        <a:prstGeom prst="homePlate">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3919" tIns="95250" rIns="177800" bIns="95250" numCol="1" spcCol="1270" anchor="ctr" anchorCtr="0">
          <a:noAutofit/>
        </a:bodyPr>
        <a:lstStyle/>
        <a:p>
          <a:pPr marL="0" lvl="0" indent="0" algn="ctr" defTabSz="1111250">
            <a:lnSpc>
              <a:spcPct val="90000"/>
            </a:lnSpc>
            <a:spcBef>
              <a:spcPct val="0"/>
            </a:spcBef>
            <a:spcAft>
              <a:spcPct val="35000"/>
            </a:spcAft>
            <a:buNone/>
          </a:pPr>
          <a:r>
            <a:rPr lang="en-US" sz="2500" b="1" kern="1200">
              <a:latin typeface="Calibri" pitchFamily="34" charset="0"/>
              <a:ea typeface="+mn-ea"/>
              <a:cs typeface="+mn-cs"/>
            </a:rPr>
            <a:t>Points to ponder !</a:t>
          </a:r>
          <a:endParaRPr lang="en-US" sz="2500" b="1" kern="1200" dirty="0">
            <a:latin typeface="Calibri" pitchFamily="34" charset="0"/>
            <a:ea typeface="+mn-ea"/>
            <a:cs typeface="+mn-cs"/>
          </a:endParaRPr>
        </a:p>
      </dsp:txBody>
      <dsp:txXfrm rot="10800000">
        <a:off x="2345222" y="4759958"/>
        <a:ext cx="7263616" cy="915973"/>
      </dsp:txXfrm>
    </dsp:sp>
    <dsp:sp modelId="{BC46E274-46A8-4CC2-9FB1-EB55778CD301}">
      <dsp:nvSpPr>
        <dsp:cNvPr id="0" name=""/>
        <dsp:cNvSpPr/>
      </dsp:nvSpPr>
      <dsp:spPr>
        <a:xfrm>
          <a:off x="1658242" y="4759958"/>
          <a:ext cx="915973" cy="915973"/>
        </a:xfrm>
        <a:prstGeom prst="ellipse">
          <a:avLst/>
        </a:prstGeom>
        <a:solidFill>
          <a:schemeClr val="accent2">
            <a:tint val="50000"/>
            <a:hueOff val="-880662"/>
            <a:satOff val="-76170"/>
            <a:lumOff val="-76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02DA7B-9618-43C1-AD62-0E6239A64C57}">
      <dsp:nvSpPr>
        <dsp:cNvPr id="0" name=""/>
        <dsp:cNvSpPr/>
      </dsp:nvSpPr>
      <dsp:spPr>
        <a:xfrm>
          <a:off x="464701" y="0"/>
          <a:ext cx="6520810" cy="2608324"/>
        </a:xfrm>
        <a:prstGeom prst="leftRightRibbon">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D4E22D-60B2-4E45-B2ED-21A37C33A410}">
      <dsp:nvSpPr>
        <dsp:cNvPr id="0" name=""/>
        <dsp:cNvSpPr/>
      </dsp:nvSpPr>
      <dsp:spPr>
        <a:xfrm>
          <a:off x="1333273" y="456456"/>
          <a:ext cx="2151867" cy="127807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1120" rIns="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Deemed Exports for the Purpose of FTP</a:t>
          </a:r>
          <a:endParaRPr lang="en-IN" sz="2000" b="1" kern="1200" dirty="0"/>
        </a:p>
      </dsp:txBody>
      <dsp:txXfrm>
        <a:off x="1333273" y="456456"/>
        <a:ext cx="2151867" cy="1278078"/>
      </dsp:txXfrm>
    </dsp:sp>
    <dsp:sp modelId="{92BC827D-73F0-4130-A9D4-CDA56591C04F}">
      <dsp:nvSpPr>
        <dsp:cNvPr id="0" name=""/>
        <dsp:cNvSpPr/>
      </dsp:nvSpPr>
      <dsp:spPr>
        <a:xfrm>
          <a:off x="3811181" y="873788"/>
          <a:ext cx="2543115" cy="127807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1120" rIns="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Deemed Exports for the purpose of GST</a:t>
          </a:r>
          <a:endParaRPr lang="en-IN" sz="2000" b="1" kern="1200" dirty="0"/>
        </a:p>
      </dsp:txBody>
      <dsp:txXfrm>
        <a:off x="3811181" y="873788"/>
        <a:ext cx="2543115" cy="127807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B81913-327C-473F-8DE8-ED897D54903A}">
      <dsp:nvSpPr>
        <dsp:cNvPr id="0" name=""/>
        <dsp:cNvSpPr/>
      </dsp:nvSpPr>
      <dsp:spPr>
        <a:xfrm>
          <a:off x="0" y="31920"/>
          <a:ext cx="10675763" cy="6364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ts val="2750"/>
            </a:lnSpc>
            <a:spcBef>
              <a:spcPct val="0"/>
            </a:spcBef>
            <a:spcAft>
              <a:spcPct val="35000"/>
            </a:spcAft>
            <a:buNone/>
          </a:pPr>
          <a:r>
            <a:rPr lang="en-US" sz="1800" b="1" kern="1200" dirty="0"/>
            <a:t>Objective:</a:t>
          </a:r>
          <a:endParaRPr lang="en-IN" sz="1800" b="1" kern="1200" dirty="0"/>
        </a:p>
      </dsp:txBody>
      <dsp:txXfrm>
        <a:off x="31070" y="62990"/>
        <a:ext cx="10613623" cy="574340"/>
      </dsp:txXfrm>
    </dsp:sp>
    <dsp:sp modelId="{A10E2FFE-459B-42E5-A7A9-E3055B898AB7}">
      <dsp:nvSpPr>
        <dsp:cNvPr id="0" name=""/>
        <dsp:cNvSpPr/>
      </dsp:nvSpPr>
      <dsp:spPr>
        <a:xfrm>
          <a:off x="0" y="668400"/>
          <a:ext cx="10675763" cy="7389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8956" tIns="22860" rIns="128016" bIns="22860" numCol="1" spcCol="1270" anchor="t" anchorCtr="0">
          <a:noAutofit/>
        </a:bodyPr>
        <a:lstStyle/>
        <a:p>
          <a:pPr marL="171450" lvl="1" indent="-171450" algn="l" defTabSz="800100">
            <a:lnSpc>
              <a:spcPts val="2750"/>
            </a:lnSpc>
            <a:spcBef>
              <a:spcPct val="0"/>
            </a:spcBef>
            <a:spcAft>
              <a:spcPct val="20000"/>
            </a:spcAft>
            <a:buChar char="•"/>
          </a:pPr>
          <a:r>
            <a:rPr lang="en-US" sz="1800" b="0" kern="1200" dirty="0"/>
            <a:t>Objective has now been amended to also promote Make in India in addition to providing a level playing field to domestic manufacturers</a:t>
          </a:r>
          <a:endParaRPr lang="en-IN" sz="1800" b="0" kern="1200" dirty="0"/>
        </a:p>
      </dsp:txBody>
      <dsp:txXfrm>
        <a:off x="0" y="668400"/>
        <a:ext cx="10675763" cy="738990"/>
      </dsp:txXfrm>
    </dsp:sp>
    <dsp:sp modelId="{2A9F8490-A388-434D-BF69-2744AD090942}">
      <dsp:nvSpPr>
        <dsp:cNvPr id="0" name=""/>
        <dsp:cNvSpPr/>
      </dsp:nvSpPr>
      <dsp:spPr>
        <a:xfrm>
          <a:off x="0" y="1407390"/>
          <a:ext cx="10675763" cy="63648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ts val="2750"/>
            </a:lnSpc>
            <a:spcBef>
              <a:spcPct val="0"/>
            </a:spcBef>
            <a:spcAft>
              <a:spcPct val="35000"/>
            </a:spcAft>
            <a:buNone/>
          </a:pPr>
          <a:r>
            <a:rPr lang="en-US" sz="1800" b="1" kern="1200" dirty="0"/>
            <a:t>Common Condition for benefit</a:t>
          </a:r>
          <a:endParaRPr lang="en-IN" sz="1800" b="1" kern="1200" dirty="0"/>
        </a:p>
      </dsp:txBody>
      <dsp:txXfrm>
        <a:off x="31070" y="1438460"/>
        <a:ext cx="10613623" cy="574340"/>
      </dsp:txXfrm>
    </dsp:sp>
    <dsp:sp modelId="{E4CF141B-0639-4712-BF45-FD7B0BA61931}">
      <dsp:nvSpPr>
        <dsp:cNvPr id="0" name=""/>
        <dsp:cNvSpPr/>
      </dsp:nvSpPr>
      <dsp:spPr>
        <a:xfrm>
          <a:off x="0" y="2043871"/>
          <a:ext cx="10675763" cy="563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8956" tIns="22860" rIns="128016" bIns="22860" numCol="1" spcCol="1270" anchor="t" anchorCtr="0">
          <a:noAutofit/>
        </a:bodyPr>
        <a:lstStyle/>
        <a:p>
          <a:pPr marL="171450" lvl="1" indent="-171450" algn="l" defTabSz="800100">
            <a:lnSpc>
              <a:spcPts val="2750"/>
            </a:lnSpc>
            <a:spcBef>
              <a:spcPct val="0"/>
            </a:spcBef>
            <a:spcAft>
              <a:spcPct val="20000"/>
            </a:spcAft>
            <a:buChar char="•"/>
          </a:pPr>
          <a:r>
            <a:rPr lang="en-US" sz="1800" kern="1200" dirty="0"/>
            <a:t>Extended to Steel manufacturers subject to prescribed conditions</a:t>
          </a:r>
          <a:endParaRPr lang="en-IN" sz="1800" kern="1200" dirty="0"/>
        </a:p>
      </dsp:txBody>
      <dsp:txXfrm>
        <a:off x="0" y="2043871"/>
        <a:ext cx="10675763" cy="563040"/>
      </dsp:txXfrm>
    </dsp:sp>
    <dsp:sp modelId="{E14E8D82-1C84-4491-8EAC-52DD46B0F17D}">
      <dsp:nvSpPr>
        <dsp:cNvPr id="0" name=""/>
        <dsp:cNvSpPr/>
      </dsp:nvSpPr>
      <dsp:spPr>
        <a:xfrm>
          <a:off x="0" y="2606910"/>
          <a:ext cx="10675763" cy="63648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ts val="2750"/>
            </a:lnSpc>
            <a:spcBef>
              <a:spcPct val="0"/>
            </a:spcBef>
            <a:spcAft>
              <a:spcPct val="35000"/>
            </a:spcAft>
            <a:buNone/>
          </a:pPr>
          <a:r>
            <a:rPr lang="en-US" sz="1800" b="1" kern="1200" dirty="0"/>
            <a:t>Refund of Terminal Excise Duty</a:t>
          </a:r>
          <a:endParaRPr lang="en-IN" sz="1800" b="1" kern="1200" dirty="0"/>
        </a:p>
      </dsp:txBody>
      <dsp:txXfrm>
        <a:off x="31070" y="2637980"/>
        <a:ext cx="10613623" cy="574340"/>
      </dsp:txXfrm>
    </dsp:sp>
    <dsp:sp modelId="{A4229094-42C2-41D6-8461-CD57727F5F2C}">
      <dsp:nvSpPr>
        <dsp:cNvPr id="0" name=""/>
        <dsp:cNvSpPr/>
      </dsp:nvSpPr>
      <dsp:spPr>
        <a:xfrm>
          <a:off x="0" y="3243391"/>
          <a:ext cx="10675763" cy="563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8956" tIns="22860" rIns="128016" bIns="22860" numCol="1" spcCol="1270" anchor="t" anchorCtr="0">
          <a:noAutofit/>
        </a:bodyPr>
        <a:lstStyle/>
        <a:p>
          <a:pPr marL="171450" lvl="1" indent="-171450" algn="l" defTabSz="800100">
            <a:lnSpc>
              <a:spcPts val="2750"/>
            </a:lnSpc>
            <a:spcBef>
              <a:spcPct val="0"/>
            </a:spcBef>
            <a:spcAft>
              <a:spcPct val="20000"/>
            </a:spcAft>
            <a:buChar char="•"/>
          </a:pPr>
          <a:r>
            <a:rPr lang="en-US" sz="1800" kern="1200" dirty="0"/>
            <a:t>Application can no longer be filed by a branch office</a:t>
          </a:r>
          <a:endParaRPr lang="en-IN" sz="1800" kern="1200" dirty="0"/>
        </a:p>
      </dsp:txBody>
      <dsp:txXfrm>
        <a:off x="0" y="3243391"/>
        <a:ext cx="10675763" cy="56304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B81913-327C-473F-8DE8-ED897D54903A}">
      <dsp:nvSpPr>
        <dsp:cNvPr id="0" name=""/>
        <dsp:cNvSpPr/>
      </dsp:nvSpPr>
      <dsp:spPr>
        <a:xfrm>
          <a:off x="0" y="4409"/>
          <a:ext cx="10675763" cy="5174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ts val="2750"/>
            </a:lnSpc>
            <a:spcBef>
              <a:spcPct val="0"/>
            </a:spcBef>
            <a:spcAft>
              <a:spcPct val="35000"/>
            </a:spcAft>
            <a:buNone/>
          </a:pPr>
          <a:r>
            <a:rPr lang="en-US" sz="1800" b="1" kern="1200" dirty="0"/>
            <a:t>Applicability:</a:t>
          </a:r>
          <a:endParaRPr lang="en-IN" sz="1800" b="1" kern="1200" dirty="0"/>
        </a:p>
      </dsp:txBody>
      <dsp:txXfrm>
        <a:off x="25258" y="29667"/>
        <a:ext cx="10625247" cy="466904"/>
      </dsp:txXfrm>
    </dsp:sp>
    <dsp:sp modelId="{A10E2FFE-459B-42E5-A7A9-E3055B898AB7}">
      <dsp:nvSpPr>
        <dsp:cNvPr id="0" name=""/>
        <dsp:cNvSpPr/>
      </dsp:nvSpPr>
      <dsp:spPr>
        <a:xfrm>
          <a:off x="0" y="521829"/>
          <a:ext cx="10675763" cy="15736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8956" tIns="20320" rIns="113792" bIns="20320" numCol="1" spcCol="1270" anchor="t" anchorCtr="0">
          <a:noAutofit/>
        </a:bodyPr>
        <a:lstStyle/>
        <a:p>
          <a:pPr marL="171450" lvl="1" indent="-171450" algn="l" defTabSz="711200">
            <a:lnSpc>
              <a:spcPts val="2750"/>
            </a:lnSpc>
            <a:spcBef>
              <a:spcPct val="0"/>
            </a:spcBef>
            <a:spcAft>
              <a:spcPct val="20000"/>
            </a:spcAft>
            <a:buChar char="•"/>
          </a:pPr>
          <a:r>
            <a:rPr lang="en-US" sz="1600" b="0" kern="1200" dirty="0"/>
            <a:t>Extended to dispute in relation to quality of ‘Service or Technology’</a:t>
          </a:r>
          <a:endParaRPr lang="en-IN" sz="1600" b="0" kern="1200" dirty="0"/>
        </a:p>
        <a:p>
          <a:pPr marL="171450" lvl="1" indent="-171450" algn="l" defTabSz="711200">
            <a:lnSpc>
              <a:spcPts val="2750"/>
            </a:lnSpc>
            <a:spcBef>
              <a:spcPct val="0"/>
            </a:spcBef>
            <a:spcAft>
              <a:spcPct val="20000"/>
            </a:spcAft>
            <a:buChar char="•"/>
          </a:pPr>
          <a:r>
            <a:rPr lang="en-US" sz="1600" b="0" kern="1200" dirty="0"/>
            <a:t>Provisions will not apply to Disputes between:</a:t>
          </a:r>
          <a:endParaRPr lang="en-IN" sz="1600" b="0" kern="1200" dirty="0"/>
        </a:p>
        <a:p>
          <a:pPr marL="342900" lvl="2" indent="-171450" algn="l" defTabSz="711200">
            <a:lnSpc>
              <a:spcPts val="2750"/>
            </a:lnSpc>
            <a:spcBef>
              <a:spcPct val="0"/>
            </a:spcBef>
            <a:spcAft>
              <a:spcPct val="20000"/>
            </a:spcAft>
            <a:buFont typeface="Wingdings" panose="05000000000000000000" pitchFamily="2" charset="2"/>
            <a:buChar char="ü"/>
          </a:pPr>
          <a:r>
            <a:rPr lang="en-US" sz="1600" b="0" kern="1200" dirty="0"/>
            <a:t>2 or more Indian entities;</a:t>
          </a:r>
          <a:endParaRPr lang="en-IN" sz="1600" b="0" kern="1200" dirty="0"/>
        </a:p>
        <a:p>
          <a:pPr marL="342900" lvl="2" indent="-171450" algn="l" defTabSz="711200">
            <a:lnSpc>
              <a:spcPts val="2750"/>
            </a:lnSpc>
            <a:spcBef>
              <a:spcPct val="0"/>
            </a:spcBef>
            <a:spcAft>
              <a:spcPct val="20000"/>
            </a:spcAft>
            <a:buFont typeface="Wingdings" panose="05000000000000000000" pitchFamily="2" charset="2"/>
            <a:buChar char="ü"/>
          </a:pPr>
          <a:r>
            <a:rPr lang="en-US" sz="1600" b="0" kern="1200" dirty="0"/>
            <a:t>2 or more Foreign Entities</a:t>
          </a:r>
          <a:endParaRPr lang="en-IN" sz="1600" b="0" kern="1200" dirty="0"/>
        </a:p>
      </dsp:txBody>
      <dsp:txXfrm>
        <a:off x="0" y="521829"/>
        <a:ext cx="10675763" cy="1573642"/>
      </dsp:txXfrm>
    </dsp:sp>
    <dsp:sp modelId="{2A9F8490-A388-434D-BF69-2744AD090942}">
      <dsp:nvSpPr>
        <dsp:cNvPr id="0" name=""/>
        <dsp:cNvSpPr/>
      </dsp:nvSpPr>
      <dsp:spPr>
        <a:xfrm>
          <a:off x="0" y="2095472"/>
          <a:ext cx="10675763" cy="517420"/>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ts val="2750"/>
            </a:lnSpc>
            <a:spcBef>
              <a:spcPct val="0"/>
            </a:spcBef>
            <a:spcAft>
              <a:spcPct val="35000"/>
            </a:spcAft>
            <a:buNone/>
          </a:pPr>
          <a:r>
            <a:rPr lang="en-US" sz="1800" b="1" kern="1200" dirty="0"/>
            <a:t>Committee on Quality Complaints and Trade Disputes</a:t>
          </a:r>
          <a:endParaRPr lang="en-IN" sz="1800" b="1" kern="1200" dirty="0"/>
        </a:p>
      </dsp:txBody>
      <dsp:txXfrm>
        <a:off x="25258" y="2120730"/>
        <a:ext cx="10625247" cy="466904"/>
      </dsp:txXfrm>
    </dsp:sp>
    <dsp:sp modelId="{DA719AFF-298C-4DA0-A06E-9A6CA35B406E}">
      <dsp:nvSpPr>
        <dsp:cNvPr id="0" name=""/>
        <dsp:cNvSpPr/>
      </dsp:nvSpPr>
      <dsp:spPr>
        <a:xfrm>
          <a:off x="0" y="2612893"/>
          <a:ext cx="10675763" cy="353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8956" tIns="20320" rIns="113792" bIns="20320" numCol="1" spcCol="1270" anchor="t" anchorCtr="0">
          <a:noAutofit/>
        </a:bodyPr>
        <a:lstStyle/>
        <a:p>
          <a:pPr marL="171450" lvl="1" indent="-171450" algn="l" defTabSz="711200">
            <a:lnSpc>
              <a:spcPts val="2750"/>
            </a:lnSpc>
            <a:spcBef>
              <a:spcPct val="0"/>
            </a:spcBef>
            <a:spcAft>
              <a:spcPct val="20000"/>
            </a:spcAft>
            <a:buChar char="•"/>
          </a:pPr>
          <a:r>
            <a:rPr lang="en-US" sz="1600" b="0" kern="1200" dirty="0"/>
            <a:t>Specific provisions for Committee’s meeting on regular intervals (at least 4 in a year)</a:t>
          </a:r>
          <a:endParaRPr lang="en-IN" sz="1600" b="0" kern="1200" dirty="0"/>
        </a:p>
      </dsp:txBody>
      <dsp:txXfrm>
        <a:off x="0" y="2612893"/>
        <a:ext cx="10675763" cy="353060"/>
      </dsp:txXfrm>
    </dsp:sp>
    <dsp:sp modelId="{4A9675A9-136D-45D3-8D74-EF0FACF91087}">
      <dsp:nvSpPr>
        <dsp:cNvPr id="0" name=""/>
        <dsp:cNvSpPr/>
      </dsp:nvSpPr>
      <dsp:spPr>
        <a:xfrm>
          <a:off x="0" y="2965953"/>
          <a:ext cx="10675763" cy="517420"/>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ts val="2750"/>
            </a:lnSpc>
            <a:spcBef>
              <a:spcPct val="0"/>
            </a:spcBef>
            <a:spcAft>
              <a:spcPct val="35000"/>
            </a:spcAft>
            <a:buNone/>
          </a:pPr>
          <a:r>
            <a:rPr lang="en-US" sz="1800" b="1" kern="1200" dirty="0"/>
            <a:t>Case Officer</a:t>
          </a:r>
          <a:endParaRPr lang="en-IN" sz="1800" b="1" kern="1200" dirty="0"/>
        </a:p>
      </dsp:txBody>
      <dsp:txXfrm>
        <a:off x="25258" y="2991211"/>
        <a:ext cx="10625247" cy="466904"/>
      </dsp:txXfrm>
    </dsp:sp>
    <dsp:sp modelId="{73753230-3889-4AF4-9A81-90430F5CA69C}">
      <dsp:nvSpPr>
        <dsp:cNvPr id="0" name=""/>
        <dsp:cNvSpPr/>
      </dsp:nvSpPr>
      <dsp:spPr>
        <a:xfrm>
          <a:off x="0" y="3483374"/>
          <a:ext cx="10675763" cy="353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8956" tIns="20320" rIns="113792" bIns="20320" numCol="1" spcCol="1270" anchor="t" anchorCtr="0">
          <a:noAutofit/>
        </a:bodyPr>
        <a:lstStyle/>
        <a:p>
          <a:pPr marL="171450" lvl="1" indent="-171450" algn="l" defTabSz="711200">
            <a:lnSpc>
              <a:spcPts val="2750"/>
            </a:lnSpc>
            <a:spcBef>
              <a:spcPct val="0"/>
            </a:spcBef>
            <a:spcAft>
              <a:spcPct val="20000"/>
            </a:spcAft>
            <a:buChar char="•"/>
          </a:pPr>
          <a:r>
            <a:rPr lang="en-US" sz="1600" kern="1200" dirty="0"/>
            <a:t>Assigning of Case officer for monitoring the process and providing resolution in time bound manner</a:t>
          </a:r>
          <a:endParaRPr lang="en-IN" sz="1600" kern="1200" dirty="0"/>
        </a:p>
      </dsp:txBody>
      <dsp:txXfrm>
        <a:off x="0" y="3483374"/>
        <a:ext cx="10675763" cy="353060"/>
      </dsp:txXfrm>
    </dsp:sp>
    <dsp:sp modelId="{E14E8D82-1C84-4491-8EAC-52DD46B0F17D}">
      <dsp:nvSpPr>
        <dsp:cNvPr id="0" name=""/>
        <dsp:cNvSpPr/>
      </dsp:nvSpPr>
      <dsp:spPr>
        <a:xfrm>
          <a:off x="0" y="3836435"/>
          <a:ext cx="10675763" cy="51742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ts val="2750"/>
            </a:lnSpc>
            <a:spcBef>
              <a:spcPct val="0"/>
            </a:spcBef>
            <a:spcAft>
              <a:spcPct val="35000"/>
            </a:spcAft>
            <a:buNone/>
          </a:pPr>
          <a:r>
            <a:rPr lang="en-US" sz="1800" b="1" kern="1200" dirty="0"/>
            <a:t>Nodal Officer</a:t>
          </a:r>
          <a:endParaRPr lang="en-IN" sz="1800" b="1" kern="1200" dirty="0"/>
        </a:p>
      </dsp:txBody>
      <dsp:txXfrm>
        <a:off x="25258" y="3861693"/>
        <a:ext cx="10625247" cy="466904"/>
      </dsp:txXfrm>
    </dsp:sp>
    <dsp:sp modelId="{A4229094-42C2-41D6-8461-CD57727F5F2C}">
      <dsp:nvSpPr>
        <dsp:cNvPr id="0" name=""/>
        <dsp:cNvSpPr/>
      </dsp:nvSpPr>
      <dsp:spPr>
        <a:xfrm>
          <a:off x="0" y="4353856"/>
          <a:ext cx="10675763" cy="11096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8956" tIns="20320" rIns="113792" bIns="20320" numCol="1" spcCol="1270" anchor="t" anchorCtr="0">
          <a:noAutofit/>
        </a:bodyPr>
        <a:lstStyle/>
        <a:p>
          <a:pPr marL="171450" lvl="1" indent="-171450" algn="l" defTabSz="711200">
            <a:lnSpc>
              <a:spcPts val="2750"/>
            </a:lnSpc>
            <a:spcBef>
              <a:spcPct val="0"/>
            </a:spcBef>
            <a:spcAft>
              <a:spcPct val="20000"/>
            </a:spcAft>
            <a:buChar char="•"/>
          </a:pPr>
          <a:r>
            <a:rPr lang="en-US" sz="1600" kern="1200" dirty="0"/>
            <a:t>Who : Officer above the rank of Joint DGFT at head quarters</a:t>
          </a:r>
          <a:endParaRPr lang="en-IN" sz="1600" kern="1200" dirty="0"/>
        </a:p>
        <a:p>
          <a:pPr marL="171450" lvl="1" indent="-171450" algn="l" defTabSz="711200">
            <a:lnSpc>
              <a:spcPts val="2750"/>
            </a:lnSpc>
            <a:spcBef>
              <a:spcPct val="0"/>
            </a:spcBef>
            <a:spcAft>
              <a:spcPct val="20000"/>
            </a:spcAft>
            <a:buChar char="•"/>
          </a:pPr>
          <a:r>
            <a:rPr lang="en-US" sz="1600" kern="1200" dirty="0"/>
            <a:t>Function: Monitor trade dispute and Co-ordinate with Foreign Trade Division of Department of Commerce and other </a:t>
          </a:r>
          <a:r>
            <a:rPr lang="en-US" sz="1600" kern="1200" dirty="0" err="1"/>
            <a:t>divisons</a:t>
          </a:r>
          <a:endParaRPr lang="en-IN" sz="1600" kern="1200" dirty="0"/>
        </a:p>
      </dsp:txBody>
      <dsp:txXfrm>
        <a:off x="0" y="4353856"/>
        <a:ext cx="10675763" cy="110961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DBACFC-0E2C-4915-970B-8FF6D3D75DDA}">
      <dsp:nvSpPr>
        <dsp:cNvPr id="0" name=""/>
        <dsp:cNvSpPr/>
      </dsp:nvSpPr>
      <dsp:spPr>
        <a:xfrm>
          <a:off x="2055187" y="375638"/>
          <a:ext cx="8843167" cy="2135757"/>
        </a:xfrm>
        <a:prstGeom prst="round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150000"/>
            </a:lnSpc>
            <a:spcBef>
              <a:spcPct val="0"/>
            </a:spcBef>
            <a:spcAft>
              <a:spcPct val="15000"/>
            </a:spcAft>
            <a:buChar char="•"/>
          </a:pPr>
          <a:r>
            <a:rPr lang="en-US" sz="1600" b="1" kern="1200" dirty="0"/>
            <a:t>E-commerce Export of Goods / Services </a:t>
          </a:r>
          <a:r>
            <a:rPr lang="en-US" sz="1600" kern="1200" dirty="0"/>
            <a:t>: includes selling through the internet on an E-commerce Platform, receiving payments through RBI specified channels</a:t>
          </a:r>
          <a:endParaRPr lang="en-IN" sz="1600" kern="1200" dirty="0"/>
        </a:p>
        <a:p>
          <a:pPr marL="171450" lvl="1" indent="-171450" algn="l" defTabSz="711200">
            <a:lnSpc>
              <a:spcPct val="150000"/>
            </a:lnSpc>
            <a:spcBef>
              <a:spcPct val="0"/>
            </a:spcBef>
            <a:spcAft>
              <a:spcPct val="15000"/>
            </a:spcAft>
            <a:buChar char="•"/>
          </a:pPr>
          <a:r>
            <a:rPr lang="en-US" sz="1600" b="1" kern="1200" dirty="0"/>
            <a:t>E Commerce Platform</a:t>
          </a:r>
          <a:r>
            <a:rPr lang="en-US" sz="1600" kern="1200" dirty="0"/>
            <a:t> : Electronic platform including web portal to enable buying and selling</a:t>
          </a:r>
          <a:endParaRPr lang="en-IN" sz="1600" kern="1200" dirty="0"/>
        </a:p>
        <a:p>
          <a:pPr marL="171450" lvl="1" indent="-171450" algn="l" defTabSz="711200">
            <a:lnSpc>
              <a:spcPct val="150000"/>
            </a:lnSpc>
            <a:spcBef>
              <a:spcPct val="0"/>
            </a:spcBef>
            <a:spcAft>
              <a:spcPct val="15000"/>
            </a:spcAft>
            <a:buChar char="•"/>
          </a:pPr>
          <a:r>
            <a:rPr lang="en-US" sz="1600" b="1" kern="1200" dirty="0"/>
            <a:t>E Commerce Export Logistic Provider </a:t>
          </a:r>
          <a:r>
            <a:rPr lang="en-US" sz="1600" kern="1200" dirty="0"/>
            <a:t>: Service provider providing logistics towards Export of Goods and Services for E-Commerce</a:t>
          </a:r>
          <a:r>
            <a:rPr lang="en-US" sz="2000" kern="1200" dirty="0"/>
            <a:t> </a:t>
          </a:r>
          <a:endParaRPr lang="en-IN" sz="2000" kern="1200" dirty="0"/>
        </a:p>
      </dsp:txBody>
      <dsp:txXfrm>
        <a:off x="2159446" y="479897"/>
        <a:ext cx="8634649" cy="1927239"/>
      </dsp:txXfrm>
    </dsp:sp>
    <dsp:sp modelId="{71CBE65E-EED2-4E10-8460-A1F6F8C7B356}">
      <dsp:nvSpPr>
        <dsp:cNvPr id="0" name=""/>
        <dsp:cNvSpPr/>
      </dsp:nvSpPr>
      <dsp:spPr>
        <a:xfrm>
          <a:off x="0" y="737247"/>
          <a:ext cx="2053948" cy="120173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1" kern="1200" dirty="0"/>
            <a:t>Relevant Definitions</a:t>
          </a:r>
          <a:endParaRPr lang="en-IN" sz="4600" b="1" kern="1200" dirty="0"/>
        </a:p>
      </dsp:txBody>
      <dsp:txXfrm>
        <a:off x="58664" y="795911"/>
        <a:ext cx="1936620" cy="1084406"/>
      </dsp:txXfrm>
    </dsp:sp>
    <dsp:sp modelId="{ABF439B1-A542-4E1F-A4B9-4BEF931C92F1}">
      <dsp:nvSpPr>
        <dsp:cNvPr id="0" name=""/>
        <dsp:cNvSpPr/>
      </dsp:nvSpPr>
      <dsp:spPr>
        <a:xfrm>
          <a:off x="2044258" y="2587879"/>
          <a:ext cx="8786798" cy="832610"/>
        </a:xfrm>
        <a:prstGeom prst="round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150000"/>
            </a:lnSpc>
            <a:spcBef>
              <a:spcPct val="0"/>
            </a:spcBef>
            <a:spcAft>
              <a:spcPct val="15000"/>
            </a:spcAft>
            <a:buChar char="•"/>
          </a:pPr>
          <a:r>
            <a:rPr lang="en-US" sz="1600" kern="1200" dirty="0"/>
            <a:t>Exports through a registered courier service / foreign post office is regulated;</a:t>
          </a:r>
          <a:endParaRPr lang="en-IN" sz="1600" kern="1200" dirty="0"/>
        </a:p>
        <a:p>
          <a:pPr marL="171450" lvl="1" indent="-171450" algn="l" defTabSz="711200">
            <a:lnSpc>
              <a:spcPct val="150000"/>
            </a:lnSpc>
            <a:spcBef>
              <a:spcPct val="0"/>
            </a:spcBef>
            <a:spcAft>
              <a:spcPct val="15000"/>
            </a:spcAft>
            <a:buChar char="•"/>
          </a:pPr>
          <a:r>
            <a:rPr lang="en-US" sz="1600" kern="1200" dirty="0"/>
            <a:t>Monitory Limit for Export through Courier enhanced from INR 0.5 </a:t>
          </a:r>
          <a:r>
            <a:rPr lang="en-US" sz="1600" kern="1200" dirty="0" err="1"/>
            <a:t>mn</a:t>
          </a:r>
          <a:r>
            <a:rPr lang="en-US" sz="1600" kern="1200" dirty="0"/>
            <a:t> to INR 1 </a:t>
          </a:r>
          <a:r>
            <a:rPr lang="en-US" sz="1600" kern="1200" dirty="0" err="1"/>
            <a:t>mn</a:t>
          </a:r>
          <a:r>
            <a:rPr lang="en-US" sz="1600" kern="1200" dirty="0"/>
            <a:t>.</a:t>
          </a:r>
          <a:endParaRPr lang="en-IN" sz="1600" kern="1200" dirty="0"/>
        </a:p>
      </dsp:txBody>
      <dsp:txXfrm>
        <a:off x="2084903" y="2628524"/>
        <a:ext cx="8705508" cy="751320"/>
      </dsp:txXfrm>
    </dsp:sp>
    <dsp:sp modelId="{45C99149-B70F-4412-A5AD-53DA77C3023A}">
      <dsp:nvSpPr>
        <dsp:cNvPr id="0" name=""/>
        <dsp:cNvSpPr/>
      </dsp:nvSpPr>
      <dsp:spPr>
        <a:xfrm>
          <a:off x="3454" y="2598926"/>
          <a:ext cx="2004861" cy="770130"/>
        </a:xfrm>
        <a:prstGeom prst="roundRect">
          <a:avLst/>
        </a:prstGeom>
        <a:solidFill>
          <a:srgbClr val="5B9BD5">
            <a:hueOff val="0"/>
            <a:satOff val="0"/>
            <a:lumOff val="0"/>
            <a:alphaOff val="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prstClr val="white"/>
              </a:solidFill>
              <a:latin typeface="Calibri"/>
              <a:ea typeface="+mn-ea"/>
              <a:cs typeface="+mn-cs"/>
            </a:rPr>
            <a:t>Transactions through Courier</a:t>
          </a:r>
          <a:endParaRPr lang="en-IN" sz="2000" b="1" kern="1200" dirty="0">
            <a:solidFill>
              <a:prstClr val="white"/>
            </a:solidFill>
            <a:latin typeface="Calibri"/>
            <a:ea typeface="+mn-ea"/>
            <a:cs typeface="+mn-cs"/>
          </a:endParaRPr>
        </a:p>
      </dsp:txBody>
      <dsp:txXfrm>
        <a:off x="41049" y="2636521"/>
        <a:ext cx="1929671" cy="694940"/>
      </dsp:txXfrm>
    </dsp:sp>
    <dsp:sp modelId="{28A2D3D5-D043-4D8A-B2DF-093EC9DF493A}">
      <dsp:nvSpPr>
        <dsp:cNvPr id="0" name=""/>
        <dsp:cNvSpPr/>
      </dsp:nvSpPr>
      <dsp:spPr>
        <a:xfrm>
          <a:off x="2104790" y="3493897"/>
          <a:ext cx="8793564" cy="1560173"/>
        </a:xfrm>
        <a:prstGeom prst="round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150000"/>
            </a:lnSpc>
            <a:spcBef>
              <a:spcPct val="0"/>
            </a:spcBef>
            <a:spcAft>
              <a:spcPct val="15000"/>
            </a:spcAft>
            <a:buChar char="•"/>
          </a:pPr>
          <a:r>
            <a:rPr lang="en-US" sz="1600" b="0" kern="1200" dirty="0"/>
            <a:t>Infrastructure through PPP;</a:t>
          </a:r>
        </a:p>
        <a:p>
          <a:pPr marL="171450" lvl="1" indent="-171450" algn="l" defTabSz="711200">
            <a:lnSpc>
              <a:spcPct val="150000"/>
            </a:lnSpc>
            <a:spcBef>
              <a:spcPct val="0"/>
            </a:spcBef>
            <a:spcAft>
              <a:spcPct val="15000"/>
            </a:spcAft>
            <a:buChar char="•"/>
          </a:pPr>
          <a:r>
            <a:rPr lang="en-US" sz="1600" b="0" kern="1200" dirty="0"/>
            <a:t>Proposals for setting up of ECEH to specific committee of DGFT. DGFT May specify specific products / services not eligible for ECEH</a:t>
          </a:r>
        </a:p>
        <a:p>
          <a:pPr marL="171450" lvl="1" indent="-171450" algn="l" defTabSz="711200">
            <a:lnSpc>
              <a:spcPct val="150000"/>
            </a:lnSpc>
            <a:spcBef>
              <a:spcPct val="0"/>
            </a:spcBef>
            <a:spcAft>
              <a:spcPct val="15000"/>
            </a:spcAft>
            <a:buChar char="•"/>
          </a:pPr>
          <a:r>
            <a:rPr lang="en-US" sz="1600" b="0" kern="1200" dirty="0"/>
            <a:t>Financial Assistant may also be provided</a:t>
          </a:r>
        </a:p>
      </dsp:txBody>
      <dsp:txXfrm>
        <a:off x="2180951" y="3570058"/>
        <a:ext cx="8641242" cy="1407851"/>
      </dsp:txXfrm>
    </dsp:sp>
    <dsp:sp modelId="{0B97CCE9-D3C7-48E3-8F60-F9ED4D090717}">
      <dsp:nvSpPr>
        <dsp:cNvPr id="0" name=""/>
        <dsp:cNvSpPr/>
      </dsp:nvSpPr>
      <dsp:spPr>
        <a:xfrm>
          <a:off x="0" y="3553320"/>
          <a:ext cx="2094184" cy="142756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150000"/>
            </a:lnSpc>
            <a:spcBef>
              <a:spcPct val="0"/>
            </a:spcBef>
            <a:spcAft>
              <a:spcPct val="35000"/>
            </a:spcAft>
            <a:buNone/>
          </a:pPr>
          <a:r>
            <a:rPr lang="en-US" sz="2000" b="1" kern="1200" dirty="0"/>
            <a:t>E-Commerce Export Hubs (ECEH)</a:t>
          </a:r>
        </a:p>
      </dsp:txBody>
      <dsp:txXfrm>
        <a:off x="69688" y="3623008"/>
        <a:ext cx="1954808" cy="1288191"/>
      </dsp:txXfrm>
    </dsp:sp>
    <dsp:sp modelId="{5BC06B35-B27B-4969-A3D2-62FAAC4905EE}">
      <dsp:nvSpPr>
        <dsp:cNvPr id="0" name=""/>
        <dsp:cNvSpPr/>
      </dsp:nvSpPr>
      <dsp:spPr>
        <a:xfrm>
          <a:off x="2020591" y="5449549"/>
          <a:ext cx="8873328" cy="510958"/>
        </a:xfrm>
        <a:prstGeom prst="round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150000"/>
            </a:lnSpc>
            <a:spcBef>
              <a:spcPct val="0"/>
            </a:spcBef>
            <a:spcAft>
              <a:spcPct val="15000"/>
            </a:spcAft>
            <a:buChar char="•"/>
          </a:pPr>
          <a:r>
            <a:rPr lang="en-US" sz="1600" b="0" kern="1200" dirty="0"/>
            <a:t>Dak </a:t>
          </a:r>
          <a:r>
            <a:rPr lang="en-US" sz="1600" b="0" kern="1200" dirty="0" err="1"/>
            <a:t>Ghar</a:t>
          </a:r>
          <a:r>
            <a:rPr lang="en-US" sz="1600" b="0" kern="1200" dirty="0"/>
            <a:t> </a:t>
          </a:r>
          <a:r>
            <a:rPr lang="en-US" sz="1600" b="0" kern="1200" dirty="0" err="1"/>
            <a:t>Niryat</a:t>
          </a:r>
          <a:r>
            <a:rPr lang="en-US" sz="1600" b="0" kern="1200" dirty="0"/>
            <a:t> </a:t>
          </a:r>
          <a:r>
            <a:rPr lang="en-US" sz="1600" b="0" kern="1200" dirty="0" err="1"/>
            <a:t>Kendras</a:t>
          </a:r>
          <a:r>
            <a:rPr lang="en-US" sz="1600" b="0" kern="1200" dirty="0"/>
            <a:t> to be operational to work in hub-and-spoke model with Foreign Post Offices</a:t>
          </a:r>
        </a:p>
      </dsp:txBody>
      <dsp:txXfrm>
        <a:off x="2045534" y="5474492"/>
        <a:ext cx="8823442" cy="461072"/>
      </dsp:txXfrm>
    </dsp:sp>
    <dsp:sp modelId="{4C57AA2D-5021-4F5B-ACFD-A551C9C6F14A}">
      <dsp:nvSpPr>
        <dsp:cNvPr id="0" name=""/>
        <dsp:cNvSpPr/>
      </dsp:nvSpPr>
      <dsp:spPr>
        <a:xfrm>
          <a:off x="0" y="5092871"/>
          <a:ext cx="2016156" cy="122431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150000"/>
            </a:lnSpc>
            <a:spcBef>
              <a:spcPct val="0"/>
            </a:spcBef>
            <a:spcAft>
              <a:spcPct val="35000"/>
            </a:spcAft>
            <a:buNone/>
          </a:pPr>
          <a:r>
            <a:rPr lang="en-US" sz="2000" b="1" kern="1200" dirty="0"/>
            <a:t>Promotion through Postal Rout</a:t>
          </a:r>
        </a:p>
      </dsp:txBody>
      <dsp:txXfrm>
        <a:off x="59766" y="5152637"/>
        <a:ext cx="1896624" cy="1104781"/>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443BF6-83FD-4805-AC7A-50FCECE9FAE0}">
      <dsp:nvSpPr>
        <dsp:cNvPr id="0" name=""/>
        <dsp:cNvSpPr/>
      </dsp:nvSpPr>
      <dsp:spPr>
        <a:xfrm>
          <a:off x="-5810433" y="-889287"/>
          <a:ext cx="6917452" cy="6917452"/>
        </a:xfrm>
        <a:prstGeom prst="blockArc">
          <a:avLst>
            <a:gd name="adj1" fmla="val 18900000"/>
            <a:gd name="adj2" fmla="val 2700000"/>
            <a:gd name="adj3" fmla="val 312"/>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8F245D8-6C76-4B4A-B2B0-FC74F44502A6}">
      <dsp:nvSpPr>
        <dsp:cNvPr id="0" name=""/>
        <dsp:cNvSpPr/>
      </dsp:nvSpPr>
      <dsp:spPr>
        <a:xfrm>
          <a:off x="580981" y="481703"/>
          <a:ext cx="9027749" cy="63793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27511" tIns="40640" rIns="40640" bIns="40640" numCol="1" spcCol="1270" anchor="ctr" anchorCtr="0">
          <a:noAutofit/>
        </a:bodyPr>
        <a:lstStyle/>
        <a:p>
          <a:pPr marL="0" lvl="0" indent="0" algn="l" defTabSz="711200">
            <a:lnSpc>
              <a:spcPct val="90000"/>
            </a:lnSpc>
            <a:spcBef>
              <a:spcPct val="0"/>
            </a:spcBef>
            <a:spcAft>
              <a:spcPct val="35000"/>
            </a:spcAft>
            <a:buNone/>
          </a:pPr>
          <a:r>
            <a:rPr lang="en-US" sz="1600" b="1" kern="1200" dirty="0"/>
            <a:t>Focus : Regulations of the Export of Dual-use items, including Software and Technology</a:t>
          </a:r>
          <a:endParaRPr lang="en-IN" sz="1600" b="1" kern="1200" dirty="0"/>
        </a:p>
      </dsp:txBody>
      <dsp:txXfrm>
        <a:off x="580981" y="481703"/>
        <a:ext cx="9027749" cy="637930"/>
      </dsp:txXfrm>
    </dsp:sp>
    <dsp:sp modelId="{0FC0368E-9501-44E8-8BAC-57066CD82D6D}">
      <dsp:nvSpPr>
        <dsp:cNvPr id="0" name=""/>
        <dsp:cNvSpPr/>
      </dsp:nvSpPr>
      <dsp:spPr>
        <a:xfrm>
          <a:off x="173358" y="384270"/>
          <a:ext cx="812177" cy="812177"/>
        </a:xfrm>
        <a:prstGeom prst="ellipse">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0E7DE2B-202C-4D07-933C-44185F096565}">
      <dsp:nvSpPr>
        <dsp:cNvPr id="0" name=""/>
        <dsp:cNvSpPr/>
      </dsp:nvSpPr>
      <dsp:spPr>
        <a:xfrm>
          <a:off x="1034239" y="1372630"/>
          <a:ext cx="8574500" cy="637930"/>
        </a:xfrm>
        <a:prstGeom prst="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27511" tIns="40640" rIns="40640" bIns="40640" numCol="1" spcCol="1270" anchor="ctr" anchorCtr="0">
          <a:noAutofit/>
        </a:bodyPr>
        <a:lstStyle/>
        <a:p>
          <a:pPr marL="0" lvl="0" indent="0" algn="l" defTabSz="711200">
            <a:lnSpc>
              <a:spcPct val="90000"/>
            </a:lnSpc>
            <a:spcBef>
              <a:spcPct val="0"/>
            </a:spcBef>
            <a:spcAft>
              <a:spcPct val="35000"/>
            </a:spcAft>
            <a:buNone/>
          </a:pPr>
          <a:r>
            <a:rPr lang="en-US" sz="1600" b="1" kern="1200" dirty="0"/>
            <a:t>Unless specifically Exempted, export is either prohibited or restricted</a:t>
          </a:r>
          <a:endParaRPr lang="en-IN" sz="1600" b="1" kern="1200" dirty="0"/>
        </a:p>
      </dsp:txBody>
      <dsp:txXfrm>
        <a:off x="1034239" y="1372630"/>
        <a:ext cx="8574500" cy="637930"/>
      </dsp:txXfrm>
    </dsp:sp>
    <dsp:sp modelId="{AE730F7D-3B02-45B9-9B23-59CFB3F85D38}">
      <dsp:nvSpPr>
        <dsp:cNvPr id="0" name=""/>
        <dsp:cNvSpPr/>
      </dsp:nvSpPr>
      <dsp:spPr>
        <a:xfrm>
          <a:off x="626607" y="1275196"/>
          <a:ext cx="812177" cy="812177"/>
        </a:xfrm>
        <a:prstGeom prst="ellipse">
          <a:avLst/>
        </a:prstGeom>
        <a:solidFill>
          <a:schemeClr val="lt1">
            <a:hueOff val="0"/>
            <a:satOff val="0"/>
            <a:lumOff val="0"/>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dsp:style>
    </dsp:sp>
    <dsp:sp modelId="{BA449053-2B3C-49E4-8078-AA2BD6F74A21}">
      <dsp:nvSpPr>
        <dsp:cNvPr id="0" name=""/>
        <dsp:cNvSpPr/>
      </dsp:nvSpPr>
      <dsp:spPr>
        <a:xfrm>
          <a:off x="1032695" y="2223052"/>
          <a:ext cx="8574500" cy="1264967"/>
        </a:xfrm>
        <a:prstGeom prst="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27511" tIns="40640" rIns="40640" bIns="40640" numCol="1" spcCol="1270" anchor="ctr" anchorCtr="0">
          <a:noAutofit/>
        </a:bodyPr>
        <a:lstStyle/>
        <a:p>
          <a:pPr marL="0" lvl="0" indent="0" algn="l" defTabSz="711200">
            <a:lnSpc>
              <a:spcPct val="90000"/>
            </a:lnSpc>
            <a:spcBef>
              <a:spcPct val="0"/>
            </a:spcBef>
            <a:spcAft>
              <a:spcPct val="35000"/>
            </a:spcAft>
            <a:buNone/>
          </a:pPr>
          <a:r>
            <a:rPr lang="en-US" sz="1600" b="1" kern="1200" dirty="0"/>
            <a:t>Catch all controls : </a:t>
          </a:r>
        </a:p>
        <a:p>
          <a:pPr marL="0" lvl="0" indent="0" algn="l" defTabSz="711200">
            <a:lnSpc>
              <a:spcPct val="90000"/>
            </a:lnSpc>
            <a:spcBef>
              <a:spcPct val="0"/>
            </a:spcBef>
            <a:spcAft>
              <a:spcPct val="35000"/>
            </a:spcAft>
            <a:buNone/>
          </a:pPr>
          <a:r>
            <a:rPr lang="en-US" sz="1600" b="1" kern="1200" dirty="0"/>
            <a:t>If Exporter is notified by DGFT or he knows or he has reason to believe that the item though not covered but reason to believe, he shall apply for SCOMET authorization whereby Export may be permitted / denied </a:t>
          </a:r>
          <a:endParaRPr lang="en-IN" sz="1600" b="1" kern="1200" dirty="0"/>
        </a:p>
      </dsp:txBody>
      <dsp:txXfrm>
        <a:off x="1032695" y="2223052"/>
        <a:ext cx="8574500" cy="1264967"/>
      </dsp:txXfrm>
    </dsp:sp>
    <dsp:sp modelId="{9FDBB20F-ABAA-4E7E-9E15-7A33AFBB8031}">
      <dsp:nvSpPr>
        <dsp:cNvPr id="0" name=""/>
        <dsp:cNvSpPr/>
      </dsp:nvSpPr>
      <dsp:spPr>
        <a:xfrm>
          <a:off x="538592" y="2213891"/>
          <a:ext cx="988206" cy="1188723"/>
        </a:xfrm>
        <a:prstGeom prst="ellipse">
          <a:avLst/>
        </a:prstGeom>
        <a:solidFill>
          <a:schemeClr val="lt1">
            <a:hueOff val="0"/>
            <a:satOff val="0"/>
            <a:lumOff val="0"/>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dsp:style>
    </dsp:sp>
    <dsp:sp modelId="{A6A18128-C012-46D7-8EFA-0B3B71596980}">
      <dsp:nvSpPr>
        <dsp:cNvPr id="0" name=""/>
        <dsp:cNvSpPr/>
      </dsp:nvSpPr>
      <dsp:spPr>
        <a:xfrm>
          <a:off x="579446" y="3747036"/>
          <a:ext cx="9027749" cy="1202963"/>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27511" tIns="40640" rIns="40640" bIns="40640" numCol="1" spcCol="1270" anchor="t" anchorCtr="0">
          <a:noAutofit/>
        </a:bodyPr>
        <a:lstStyle/>
        <a:p>
          <a:pPr marL="0" lvl="0" indent="0" algn="l" defTabSz="711200">
            <a:lnSpc>
              <a:spcPct val="90000"/>
            </a:lnSpc>
            <a:spcBef>
              <a:spcPct val="0"/>
            </a:spcBef>
            <a:spcAft>
              <a:spcPct val="35000"/>
            </a:spcAft>
            <a:buNone/>
          </a:pPr>
          <a:r>
            <a:rPr lang="en-US" sz="1600" b="1" kern="1200" dirty="0"/>
            <a:t>License requirement</a:t>
          </a:r>
          <a:endParaRPr lang="en-IN" sz="1600" b="1" kern="1200" dirty="0"/>
        </a:p>
        <a:p>
          <a:pPr marL="171450" lvl="1" indent="-171450" algn="l" defTabSz="711200">
            <a:lnSpc>
              <a:spcPct val="90000"/>
            </a:lnSpc>
            <a:spcBef>
              <a:spcPct val="0"/>
            </a:spcBef>
            <a:spcAft>
              <a:spcPct val="15000"/>
            </a:spcAft>
            <a:buChar char="•"/>
          </a:pPr>
          <a:r>
            <a:rPr lang="en-US" sz="1600" b="1" kern="1200" dirty="0"/>
            <a:t>Not required for DTA to SEZ supplies (required if intended to further export from SEZ);</a:t>
          </a:r>
          <a:endParaRPr lang="en-IN" sz="1600" b="1" kern="1200" dirty="0"/>
        </a:p>
        <a:p>
          <a:pPr marL="171450" lvl="1" indent="-171450" algn="l" defTabSz="711200">
            <a:lnSpc>
              <a:spcPct val="90000"/>
            </a:lnSpc>
            <a:spcBef>
              <a:spcPct val="0"/>
            </a:spcBef>
            <a:spcAft>
              <a:spcPct val="15000"/>
            </a:spcAft>
            <a:buChar char="•"/>
          </a:pPr>
          <a:r>
            <a:rPr lang="en-US" sz="1600" b="1" kern="1200" dirty="0"/>
            <a:t>Unless exempted, imported SCOMET category goods not permitted for direct export from Bonded Warehouse</a:t>
          </a:r>
          <a:endParaRPr lang="en-IN" sz="1600" b="1" kern="1200" dirty="0"/>
        </a:p>
      </dsp:txBody>
      <dsp:txXfrm>
        <a:off x="579446" y="3747036"/>
        <a:ext cx="9027749" cy="1202963"/>
      </dsp:txXfrm>
    </dsp:sp>
    <dsp:sp modelId="{7BB0ADCA-884A-41D1-BDAC-FA3B7CA6AACB}">
      <dsp:nvSpPr>
        <dsp:cNvPr id="0" name=""/>
        <dsp:cNvSpPr/>
      </dsp:nvSpPr>
      <dsp:spPr>
        <a:xfrm>
          <a:off x="85343" y="3754156"/>
          <a:ext cx="988206" cy="1188723"/>
        </a:xfrm>
        <a:prstGeom prst="ellipse">
          <a:avLst/>
        </a:prstGeom>
        <a:solidFill>
          <a:schemeClr val="lt1">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2D5514-AE8B-4BAD-95BD-A3921CD58964}">
      <dsp:nvSpPr>
        <dsp:cNvPr id="0" name=""/>
        <dsp:cNvSpPr/>
      </dsp:nvSpPr>
      <dsp:spPr>
        <a:xfrm>
          <a:off x="3041179" y="3518111"/>
          <a:ext cx="2203023" cy="151775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150000"/>
            </a:lnSpc>
            <a:spcBef>
              <a:spcPct val="0"/>
            </a:spcBef>
            <a:spcAft>
              <a:spcPct val="35000"/>
            </a:spcAft>
            <a:buNone/>
          </a:pPr>
          <a:r>
            <a:rPr lang="en-US" sz="2800" kern="1200" dirty="0"/>
            <a:t>SCOMET</a:t>
          </a:r>
          <a:endParaRPr lang="en-IN" sz="2800" kern="1200" dirty="0"/>
        </a:p>
      </dsp:txBody>
      <dsp:txXfrm>
        <a:off x="3363804" y="3740381"/>
        <a:ext cx="1557773" cy="1073212"/>
      </dsp:txXfrm>
    </dsp:sp>
    <dsp:sp modelId="{12E0BC93-BA1C-493F-82B7-F891F192A265}">
      <dsp:nvSpPr>
        <dsp:cNvPr id="0" name=""/>
        <dsp:cNvSpPr/>
      </dsp:nvSpPr>
      <dsp:spPr>
        <a:xfrm rot="13014264">
          <a:off x="1136677" y="2802480"/>
          <a:ext cx="2312534" cy="643478"/>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4EEDEF4-2CBA-4B43-91E5-5A8D07C6F6B2}">
      <dsp:nvSpPr>
        <dsp:cNvPr id="0" name=""/>
        <dsp:cNvSpPr/>
      </dsp:nvSpPr>
      <dsp:spPr>
        <a:xfrm>
          <a:off x="245922" y="1107776"/>
          <a:ext cx="2390588" cy="228112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150000"/>
            </a:lnSpc>
            <a:spcBef>
              <a:spcPct val="0"/>
            </a:spcBef>
            <a:spcAft>
              <a:spcPct val="35000"/>
            </a:spcAft>
            <a:buNone/>
          </a:pPr>
          <a:r>
            <a:rPr lang="en-US" sz="1600" b="1" kern="1200" dirty="0"/>
            <a:t>Inter-Ministerial Working Group (IMWG)</a:t>
          </a:r>
        </a:p>
        <a:p>
          <a:pPr marL="0" lvl="0" indent="0" algn="ctr" defTabSz="711200">
            <a:lnSpc>
              <a:spcPct val="150000"/>
            </a:lnSpc>
            <a:spcBef>
              <a:spcPct val="0"/>
            </a:spcBef>
            <a:spcAft>
              <a:spcPct val="35000"/>
            </a:spcAft>
            <a:buNone/>
          </a:pPr>
          <a:r>
            <a:rPr lang="en-US" sz="1600" kern="1200" dirty="0"/>
            <a:t>This group can take applications in case export of Software</a:t>
          </a:r>
          <a:endParaRPr lang="en-IN" sz="1600" kern="1200" dirty="0"/>
        </a:p>
      </dsp:txBody>
      <dsp:txXfrm>
        <a:off x="312734" y="1174588"/>
        <a:ext cx="2256964" cy="2147500"/>
      </dsp:txXfrm>
    </dsp:sp>
    <dsp:sp modelId="{395D8C1E-02B1-4CCB-A845-A347B25CA066}">
      <dsp:nvSpPr>
        <dsp:cNvPr id="0" name=""/>
        <dsp:cNvSpPr/>
      </dsp:nvSpPr>
      <dsp:spPr>
        <a:xfrm rot="16200000">
          <a:off x="2974728" y="1892455"/>
          <a:ext cx="2335926" cy="643478"/>
        </a:xfrm>
        <a:prstGeom prst="leftArrow">
          <a:avLst>
            <a:gd name="adj1" fmla="val 60000"/>
            <a:gd name="adj2" fmla="val 50000"/>
          </a:avLst>
        </a:prstGeom>
        <a:solidFill>
          <a:schemeClr val="accent2">
            <a:hueOff val="-727682"/>
            <a:satOff val="-41964"/>
            <a:lumOff val="431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80C6900-730D-46B6-8220-95716F72E3AF}">
      <dsp:nvSpPr>
        <dsp:cNvPr id="0" name=""/>
        <dsp:cNvSpPr/>
      </dsp:nvSpPr>
      <dsp:spPr>
        <a:xfrm>
          <a:off x="3070226" y="188259"/>
          <a:ext cx="2144929" cy="1715943"/>
        </a:xfrm>
        <a:prstGeom prst="roundRect">
          <a:avLst>
            <a:gd name="adj" fmla="val 10000"/>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150000"/>
            </a:lnSpc>
            <a:spcBef>
              <a:spcPct val="0"/>
            </a:spcBef>
            <a:spcAft>
              <a:spcPct val="35000"/>
            </a:spcAft>
            <a:buNone/>
          </a:pPr>
          <a:r>
            <a:rPr lang="en-US" sz="1600" b="1" kern="1200" dirty="0"/>
            <a:t>Different types of Export Authorization</a:t>
          </a:r>
          <a:r>
            <a:rPr lang="en-US" sz="1600" kern="1200" dirty="0"/>
            <a:t> </a:t>
          </a:r>
          <a:endParaRPr lang="en-IN" sz="1600" kern="1200" dirty="0"/>
        </a:p>
      </dsp:txBody>
      <dsp:txXfrm>
        <a:off x="3120484" y="238517"/>
        <a:ext cx="2044413" cy="1615427"/>
      </dsp:txXfrm>
    </dsp:sp>
    <dsp:sp modelId="{72FF02B7-7F8A-4485-8D6B-7064ED51844F}">
      <dsp:nvSpPr>
        <dsp:cNvPr id="0" name=""/>
        <dsp:cNvSpPr/>
      </dsp:nvSpPr>
      <dsp:spPr>
        <a:xfrm rot="19500000">
          <a:off x="4732887" y="2782676"/>
          <a:ext cx="2161833" cy="643478"/>
        </a:xfrm>
        <a:prstGeom prst="leftArrow">
          <a:avLst>
            <a:gd name="adj1" fmla="val 60000"/>
            <a:gd name="adj2" fmla="val 50000"/>
          </a:avLst>
        </a:prstGeom>
        <a:solidFill>
          <a:schemeClr val="accent2">
            <a:hueOff val="-1455363"/>
            <a:satOff val="-83928"/>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1ABD42C-BA11-473E-B23A-B8BEE0BA39B0}">
      <dsp:nvSpPr>
        <dsp:cNvPr id="0" name=""/>
        <dsp:cNvSpPr/>
      </dsp:nvSpPr>
      <dsp:spPr>
        <a:xfrm>
          <a:off x="5516960" y="1535514"/>
          <a:ext cx="2544423" cy="1776774"/>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150000"/>
            </a:lnSpc>
            <a:spcBef>
              <a:spcPct val="0"/>
            </a:spcBef>
            <a:spcAft>
              <a:spcPct val="35000"/>
            </a:spcAft>
            <a:buNone/>
          </a:pPr>
          <a:r>
            <a:rPr lang="en-US" sz="1600" kern="1200" dirty="0"/>
            <a:t>Applications to be considered </a:t>
          </a:r>
          <a:r>
            <a:rPr lang="en-US" sz="1600" b="1" kern="1200" dirty="0"/>
            <a:t>Centrally </a:t>
          </a:r>
          <a:r>
            <a:rPr lang="en-US" sz="1600" kern="1200" dirty="0"/>
            <a:t>and shall be </a:t>
          </a:r>
          <a:r>
            <a:rPr lang="en-US" sz="1600" b="1" kern="1200" dirty="0"/>
            <a:t>valid </a:t>
          </a:r>
          <a:r>
            <a:rPr lang="en-US" sz="1600" kern="1200" dirty="0"/>
            <a:t>as per list prescribed under Chapter 10</a:t>
          </a:r>
          <a:endParaRPr lang="en-IN" sz="1600" kern="1200" dirty="0"/>
        </a:p>
      </dsp:txBody>
      <dsp:txXfrm>
        <a:off x="5569000" y="1587554"/>
        <a:ext cx="2440343" cy="167269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9F1F6C-2BB3-4BF2-BCA2-76DBCD4A5A9B}">
      <dsp:nvSpPr>
        <dsp:cNvPr id="0" name=""/>
        <dsp:cNvSpPr/>
      </dsp:nvSpPr>
      <dsp:spPr>
        <a:xfrm>
          <a:off x="340239" y="281"/>
          <a:ext cx="3326356" cy="932826"/>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a:lnSpc>
              <a:spcPct val="150000"/>
            </a:lnSpc>
            <a:spcBef>
              <a:spcPct val="0"/>
            </a:spcBef>
            <a:spcAft>
              <a:spcPct val="35000"/>
            </a:spcAft>
            <a:buNone/>
          </a:pPr>
          <a:r>
            <a:rPr lang="en-US" sz="1800" kern="1200" dirty="0"/>
            <a:t>E-Commerce</a:t>
          </a:r>
          <a:endParaRPr lang="en-IN" sz="1800" kern="1200" dirty="0"/>
        </a:p>
      </dsp:txBody>
      <dsp:txXfrm>
        <a:off x="367561" y="27603"/>
        <a:ext cx="3271712" cy="878182"/>
      </dsp:txXfrm>
    </dsp:sp>
    <dsp:sp modelId="{0FC568BB-8375-4D64-9724-38BC20AA90C9}">
      <dsp:nvSpPr>
        <dsp:cNvPr id="0" name=""/>
        <dsp:cNvSpPr/>
      </dsp:nvSpPr>
      <dsp:spPr>
        <a:xfrm>
          <a:off x="672875" y="933108"/>
          <a:ext cx="332635" cy="1247383"/>
        </a:xfrm>
        <a:custGeom>
          <a:avLst/>
          <a:gdLst/>
          <a:ahLst/>
          <a:cxnLst/>
          <a:rect l="0" t="0" r="0" b="0"/>
          <a:pathLst>
            <a:path>
              <a:moveTo>
                <a:pt x="0" y="0"/>
              </a:moveTo>
              <a:lnTo>
                <a:pt x="0" y="1247383"/>
              </a:lnTo>
              <a:lnTo>
                <a:pt x="332635" y="1247383"/>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E9EC665-AE7B-423C-B17D-A9D15BA5E6EC}">
      <dsp:nvSpPr>
        <dsp:cNvPr id="0" name=""/>
        <dsp:cNvSpPr/>
      </dsp:nvSpPr>
      <dsp:spPr>
        <a:xfrm>
          <a:off x="1005510" y="1348902"/>
          <a:ext cx="2661085" cy="1663178"/>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150000"/>
            </a:lnSpc>
            <a:spcBef>
              <a:spcPct val="0"/>
            </a:spcBef>
            <a:spcAft>
              <a:spcPct val="35000"/>
            </a:spcAft>
            <a:buNone/>
          </a:pPr>
          <a:r>
            <a:rPr lang="en-US" sz="1600" kern="1200" dirty="0"/>
            <a:t>Defined but does not include buying and selling of Services through e-commerce platform</a:t>
          </a:r>
          <a:endParaRPr lang="en-IN" sz="1600" kern="1200" dirty="0"/>
        </a:p>
      </dsp:txBody>
      <dsp:txXfrm>
        <a:off x="1054223" y="1397615"/>
        <a:ext cx="2563659" cy="1565752"/>
      </dsp:txXfrm>
    </dsp:sp>
    <dsp:sp modelId="{2A47BCB4-A1E7-4ECE-BF2B-E0B4240F4011}">
      <dsp:nvSpPr>
        <dsp:cNvPr id="0" name=""/>
        <dsp:cNvSpPr/>
      </dsp:nvSpPr>
      <dsp:spPr>
        <a:xfrm>
          <a:off x="4498185" y="281"/>
          <a:ext cx="3326356" cy="932826"/>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a:lnSpc>
              <a:spcPct val="150000"/>
            </a:lnSpc>
            <a:spcBef>
              <a:spcPct val="0"/>
            </a:spcBef>
            <a:spcAft>
              <a:spcPct val="35000"/>
            </a:spcAft>
            <a:buNone/>
          </a:pPr>
          <a:r>
            <a:rPr lang="en-US" sz="1800" kern="1200" dirty="0"/>
            <a:t>Denomination of Licenses / permissions</a:t>
          </a:r>
          <a:endParaRPr lang="en-IN" sz="1800" kern="1200" dirty="0"/>
        </a:p>
      </dsp:txBody>
      <dsp:txXfrm>
        <a:off x="4525507" y="27603"/>
        <a:ext cx="3271712" cy="878182"/>
      </dsp:txXfrm>
    </dsp:sp>
    <dsp:sp modelId="{55E4F2AA-6CDC-4523-A454-A37600ACE6D3}">
      <dsp:nvSpPr>
        <dsp:cNvPr id="0" name=""/>
        <dsp:cNvSpPr/>
      </dsp:nvSpPr>
      <dsp:spPr>
        <a:xfrm>
          <a:off x="4830820" y="933108"/>
          <a:ext cx="332635" cy="1247383"/>
        </a:xfrm>
        <a:custGeom>
          <a:avLst/>
          <a:gdLst/>
          <a:ahLst/>
          <a:cxnLst/>
          <a:rect l="0" t="0" r="0" b="0"/>
          <a:pathLst>
            <a:path>
              <a:moveTo>
                <a:pt x="0" y="0"/>
              </a:moveTo>
              <a:lnTo>
                <a:pt x="0" y="1247383"/>
              </a:lnTo>
              <a:lnTo>
                <a:pt x="332635" y="1247383"/>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B8AB48B-2587-49D3-9021-643760E20235}">
      <dsp:nvSpPr>
        <dsp:cNvPr id="0" name=""/>
        <dsp:cNvSpPr/>
      </dsp:nvSpPr>
      <dsp:spPr>
        <a:xfrm>
          <a:off x="5163456" y="1348902"/>
          <a:ext cx="3022433" cy="1663178"/>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150000"/>
            </a:lnSpc>
            <a:spcBef>
              <a:spcPct val="0"/>
            </a:spcBef>
            <a:spcAft>
              <a:spcPct val="35000"/>
            </a:spcAft>
            <a:buNone/>
          </a:pPr>
          <a:r>
            <a:rPr lang="en-US" sz="1600" kern="1200" dirty="0"/>
            <a:t>Para 11.01 : Remittance of foreign exchange and discharge of export obligations in Indian Rupees permitted</a:t>
          </a:r>
          <a:endParaRPr lang="en-IN" sz="1600" kern="1200" dirty="0"/>
        </a:p>
      </dsp:txBody>
      <dsp:txXfrm>
        <a:off x="5212169" y="1397615"/>
        <a:ext cx="2925007" cy="1565752"/>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F0D00E-4A60-4781-AB53-F53A9F2B9710}">
      <dsp:nvSpPr>
        <dsp:cNvPr id="0" name=""/>
        <dsp:cNvSpPr/>
      </dsp:nvSpPr>
      <dsp:spPr>
        <a:xfrm>
          <a:off x="1084566" y="1109133"/>
          <a:ext cx="275945" cy="281182"/>
        </a:xfrm>
        <a:custGeom>
          <a:avLst/>
          <a:gdLst/>
          <a:ahLst/>
          <a:cxnLst/>
          <a:rect l="0" t="0" r="0" b="0"/>
          <a:pathLst>
            <a:path>
              <a:moveTo>
                <a:pt x="0" y="0"/>
              </a:moveTo>
              <a:lnTo>
                <a:pt x="137972" y="0"/>
              </a:lnTo>
              <a:lnTo>
                <a:pt x="137972" y="281182"/>
              </a:lnTo>
              <a:lnTo>
                <a:pt x="275945" y="281182"/>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a:off x="1212689" y="1239875"/>
        <a:ext cx="19698" cy="19698"/>
      </dsp:txXfrm>
    </dsp:sp>
    <dsp:sp modelId="{67195494-0873-4C3C-8C68-74669ED6AE0D}">
      <dsp:nvSpPr>
        <dsp:cNvPr id="0" name=""/>
        <dsp:cNvSpPr/>
      </dsp:nvSpPr>
      <dsp:spPr>
        <a:xfrm>
          <a:off x="1084566" y="479484"/>
          <a:ext cx="275945" cy="629648"/>
        </a:xfrm>
        <a:custGeom>
          <a:avLst/>
          <a:gdLst/>
          <a:ahLst/>
          <a:cxnLst/>
          <a:rect l="0" t="0" r="0" b="0"/>
          <a:pathLst>
            <a:path>
              <a:moveTo>
                <a:pt x="0" y="629648"/>
              </a:moveTo>
              <a:lnTo>
                <a:pt x="137972" y="629648"/>
              </a:lnTo>
              <a:lnTo>
                <a:pt x="137972" y="0"/>
              </a:lnTo>
              <a:lnTo>
                <a:pt x="275945" y="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a:off x="1205352" y="777122"/>
        <a:ext cx="34373" cy="34373"/>
      </dsp:txXfrm>
    </dsp:sp>
    <dsp:sp modelId="{A44B04E3-94D6-4C61-A2A7-A36B90F17757}">
      <dsp:nvSpPr>
        <dsp:cNvPr id="0" name=""/>
        <dsp:cNvSpPr/>
      </dsp:nvSpPr>
      <dsp:spPr>
        <a:xfrm rot="16200000">
          <a:off x="-250699" y="658756"/>
          <a:ext cx="1769776" cy="900754"/>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0" rIns="91440" bIns="11430" numCol="1" spcCol="1270" anchor="ctr" anchorCtr="0">
          <a:noAutofit/>
        </a:bodyPr>
        <a:lstStyle/>
        <a:p>
          <a:pPr marL="0" lvl="0" indent="0" algn="ctr" defTabSz="800100">
            <a:lnSpc>
              <a:spcPct val="90000"/>
            </a:lnSpc>
            <a:spcBef>
              <a:spcPct val="0"/>
            </a:spcBef>
            <a:spcAft>
              <a:spcPct val="35000"/>
            </a:spcAft>
            <a:buNone/>
          </a:pPr>
          <a:r>
            <a:rPr lang="en-US" sz="1800" b="1" u="sng" kern="1200" dirty="0"/>
            <a:t>Coverage</a:t>
          </a:r>
          <a:r>
            <a:rPr lang="en-US" sz="1800" kern="1200" dirty="0"/>
            <a:t> : </a:t>
          </a:r>
        </a:p>
        <a:p>
          <a:pPr marL="0" lvl="0" indent="0" algn="ctr" defTabSz="800100">
            <a:lnSpc>
              <a:spcPct val="90000"/>
            </a:lnSpc>
            <a:spcBef>
              <a:spcPct val="0"/>
            </a:spcBef>
            <a:spcAft>
              <a:spcPct val="35000"/>
            </a:spcAft>
            <a:buNone/>
          </a:pPr>
          <a:r>
            <a:rPr lang="en-US" sz="1800" kern="1200" dirty="0"/>
            <a:t>AA and EPCG</a:t>
          </a:r>
          <a:endParaRPr lang="en-IN" sz="1800" kern="1200" dirty="0"/>
        </a:p>
      </dsp:txBody>
      <dsp:txXfrm>
        <a:off x="-250699" y="658756"/>
        <a:ext cx="1769776" cy="900754"/>
      </dsp:txXfrm>
    </dsp:sp>
    <dsp:sp modelId="{249E99B0-5D0A-418D-897F-380E9A05A260}">
      <dsp:nvSpPr>
        <dsp:cNvPr id="0" name=""/>
        <dsp:cNvSpPr/>
      </dsp:nvSpPr>
      <dsp:spPr>
        <a:xfrm>
          <a:off x="1360511" y="250883"/>
          <a:ext cx="6583676" cy="457202"/>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10160" rIns="91440" bIns="10160" numCol="1" spcCol="1270" anchor="ctr" anchorCtr="0">
          <a:noAutofit/>
        </a:bodyPr>
        <a:lstStyle/>
        <a:p>
          <a:pPr marL="0" lvl="0" indent="0" algn="ctr" defTabSz="711200">
            <a:lnSpc>
              <a:spcPct val="150000"/>
            </a:lnSpc>
            <a:spcBef>
              <a:spcPct val="0"/>
            </a:spcBef>
            <a:spcAft>
              <a:spcPct val="35000"/>
            </a:spcAft>
            <a:buNone/>
          </a:pPr>
          <a:r>
            <a:rPr lang="en-US" sz="1600" kern="1200" dirty="0"/>
            <a:t>Issued under FTP 2009-14 (till 31 March 2015)</a:t>
          </a:r>
          <a:endParaRPr lang="en-IN" sz="1600" kern="1200" dirty="0"/>
        </a:p>
      </dsp:txBody>
      <dsp:txXfrm>
        <a:off x="1360511" y="250883"/>
        <a:ext cx="6583676" cy="457202"/>
      </dsp:txXfrm>
    </dsp:sp>
    <dsp:sp modelId="{A43A78B0-528B-4FCC-9A42-4108CB0C2C74}">
      <dsp:nvSpPr>
        <dsp:cNvPr id="0" name=""/>
        <dsp:cNvSpPr/>
      </dsp:nvSpPr>
      <dsp:spPr>
        <a:xfrm>
          <a:off x="1360511" y="813247"/>
          <a:ext cx="6568996" cy="115413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10160" rIns="91440" bIns="10160" numCol="1" spcCol="1270" anchor="ctr" anchorCtr="0">
          <a:noAutofit/>
        </a:bodyPr>
        <a:lstStyle/>
        <a:p>
          <a:pPr marL="0" lvl="0" indent="0" algn="ctr" defTabSz="711200">
            <a:lnSpc>
              <a:spcPct val="150000"/>
            </a:lnSpc>
            <a:spcBef>
              <a:spcPct val="0"/>
            </a:spcBef>
            <a:spcAft>
              <a:spcPct val="35000"/>
            </a:spcAft>
            <a:buNone/>
          </a:pPr>
          <a:r>
            <a:rPr lang="en-IN" sz="1600" i="0" kern="1200" dirty="0"/>
            <a:t>Issued under FTP 2004-09 and before limiting to authorisations whose Export Obligation (original or extended) was valid beyond 12 August 2013</a:t>
          </a:r>
        </a:p>
      </dsp:txBody>
      <dsp:txXfrm>
        <a:off x="1360511" y="813247"/>
        <a:ext cx="6568996" cy="1154135"/>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A5B5FC-CB3E-40E0-A6E9-7D67332EE973}">
      <dsp:nvSpPr>
        <dsp:cNvPr id="0" name=""/>
        <dsp:cNvSpPr/>
      </dsp:nvSpPr>
      <dsp:spPr>
        <a:xfrm>
          <a:off x="180896" y="771836"/>
          <a:ext cx="2450157" cy="5507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marL="0" lvl="0" indent="0" algn="r" defTabSz="711200">
            <a:lnSpc>
              <a:spcPct val="150000"/>
            </a:lnSpc>
            <a:spcBef>
              <a:spcPct val="0"/>
            </a:spcBef>
            <a:spcAft>
              <a:spcPct val="35000"/>
            </a:spcAft>
            <a:buNone/>
          </a:pPr>
          <a:r>
            <a:rPr lang="en-US" sz="1600" b="1" kern="1200" dirty="0"/>
            <a:t>Conditions</a:t>
          </a:r>
          <a:endParaRPr lang="en-IN" sz="1600" b="1" kern="1200" dirty="0"/>
        </a:p>
      </dsp:txBody>
      <dsp:txXfrm>
        <a:off x="180896" y="771836"/>
        <a:ext cx="2450157" cy="550708"/>
      </dsp:txXfrm>
    </dsp:sp>
    <dsp:sp modelId="{94B8BEEE-0A04-4452-A023-0AA59DD34017}">
      <dsp:nvSpPr>
        <dsp:cNvPr id="0" name=""/>
        <dsp:cNvSpPr/>
      </dsp:nvSpPr>
      <dsp:spPr>
        <a:xfrm>
          <a:off x="2631054" y="15580"/>
          <a:ext cx="582739" cy="2063221"/>
        </a:xfrm>
        <a:prstGeom prst="leftBrace">
          <a:avLst>
            <a:gd name="adj1" fmla="val 35000"/>
            <a:gd name="adj2" fmla="val 50000"/>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12A3448-91D3-40F5-9D68-B14020437A13}">
      <dsp:nvSpPr>
        <dsp:cNvPr id="0" name=""/>
        <dsp:cNvSpPr/>
      </dsp:nvSpPr>
      <dsp:spPr>
        <a:xfrm>
          <a:off x="3446890" y="15580"/>
          <a:ext cx="7925259" cy="2063221"/>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0" algn="l" defTabSz="711200">
            <a:lnSpc>
              <a:spcPct val="150000"/>
            </a:lnSpc>
            <a:spcBef>
              <a:spcPct val="0"/>
            </a:spcBef>
            <a:spcAft>
              <a:spcPct val="15000"/>
            </a:spcAft>
            <a:buChar char="•"/>
          </a:pPr>
          <a:r>
            <a:rPr lang="en-US" sz="1600" kern="1200" dirty="0"/>
            <a:t>Regularization of authorization on payment of;</a:t>
          </a:r>
          <a:endParaRPr lang="en-IN" sz="1600" kern="1200" dirty="0"/>
        </a:p>
        <a:p>
          <a:pPr marL="342900" lvl="2" indent="0" algn="l" defTabSz="711200">
            <a:lnSpc>
              <a:spcPct val="150000"/>
            </a:lnSpc>
            <a:spcBef>
              <a:spcPct val="0"/>
            </a:spcBef>
            <a:spcAft>
              <a:spcPct val="15000"/>
            </a:spcAft>
            <a:buFont typeface="Arial" panose="020B0604020202020204" pitchFamily="34" charset="0"/>
            <a:buChar char="-"/>
          </a:pPr>
          <a:r>
            <a:rPr lang="en-US" sz="1600" kern="1200" dirty="0"/>
            <a:t>All Exempted Customs Duties in proportion to un-fulfilled EO; and</a:t>
          </a:r>
          <a:endParaRPr lang="en-IN" sz="1600" kern="1200" dirty="0"/>
        </a:p>
        <a:p>
          <a:pPr marL="342900" lvl="2" indent="0" algn="l" defTabSz="711200">
            <a:lnSpc>
              <a:spcPct val="150000"/>
            </a:lnSpc>
            <a:spcBef>
              <a:spcPct val="0"/>
            </a:spcBef>
            <a:spcAft>
              <a:spcPct val="15000"/>
            </a:spcAft>
            <a:buFont typeface="Arial" panose="020B0604020202020204" pitchFamily="34" charset="0"/>
            <a:buChar char="-"/>
          </a:pPr>
          <a:r>
            <a:rPr lang="en-US" sz="1600" kern="1200" dirty="0"/>
            <a:t>Interest at the rate of 100% of such duties exempted</a:t>
          </a:r>
          <a:endParaRPr lang="en-IN" sz="1600" kern="1200" dirty="0"/>
        </a:p>
        <a:p>
          <a:pPr marL="339725" lvl="2" indent="0" algn="l" defTabSz="711200">
            <a:lnSpc>
              <a:spcPct val="150000"/>
            </a:lnSpc>
            <a:spcBef>
              <a:spcPct val="0"/>
            </a:spcBef>
            <a:spcAft>
              <a:spcPct val="15000"/>
            </a:spcAft>
            <a:buFont typeface="Arial" panose="020B0604020202020204" pitchFamily="34" charset="0"/>
            <a:buNone/>
          </a:pPr>
          <a:r>
            <a:rPr lang="en-US" sz="1600" i="1" kern="1200" dirty="0"/>
            <a:t>(Except, interest on the proportion of Additional Custom Duty and Special Additional Customs Duty) </a:t>
          </a:r>
          <a:endParaRPr lang="en-IN" sz="1600" kern="1200" dirty="0"/>
        </a:p>
      </dsp:txBody>
      <dsp:txXfrm>
        <a:off x="3446890" y="15580"/>
        <a:ext cx="7925259" cy="2063221"/>
      </dsp:txXfrm>
    </dsp:sp>
    <dsp:sp modelId="{41F7FDA8-FA64-43FA-9781-E96AD26A84A1}">
      <dsp:nvSpPr>
        <dsp:cNvPr id="0" name=""/>
        <dsp:cNvSpPr/>
      </dsp:nvSpPr>
      <dsp:spPr>
        <a:xfrm>
          <a:off x="180896" y="2184675"/>
          <a:ext cx="2503129" cy="7994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marL="0" lvl="0" indent="0" algn="r" defTabSz="711200">
            <a:lnSpc>
              <a:spcPct val="150000"/>
            </a:lnSpc>
            <a:spcBef>
              <a:spcPct val="0"/>
            </a:spcBef>
            <a:spcAft>
              <a:spcPct val="35000"/>
            </a:spcAft>
            <a:buNone/>
          </a:pPr>
          <a:r>
            <a:rPr lang="en-US" sz="1600" b="1" kern="1200" dirty="0"/>
            <a:t>Registration and application filing Process</a:t>
          </a:r>
          <a:endParaRPr lang="en-IN" sz="1600" kern="1200" dirty="0"/>
        </a:p>
      </dsp:txBody>
      <dsp:txXfrm>
        <a:off x="180896" y="2184675"/>
        <a:ext cx="2503129" cy="799425"/>
      </dsp:txXfrm>
    </dsp:sp>
    <dsp:sp modelId="{4639F272-648E-4454-B732-93B865E7080A}">
      <dsp:nvSpPr>
        <dsp:cNvPr id="0" name=""/>
        <dsp:cNvSpPr/>
      </dsp:nvSpPr>
      <dsp:spPr>
        <a:xfrm>
          <a:off x="2684025" y="2147202"/>
          <a:ext cx="582739" cy="874371"/>
        </a:xfrm>
        <a:prstGeom prst="leftBrace">
          <a:avLst>
            <a:gd name="adj1" fmla="val 35000"/>
            <a:gd name="adj2" fmla="val 50000"/>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7B21CC8-E7FE-4875-BC06-EF87BC42CA8D}">
      <dsp:nvSpPr>
        <dsp:cNvPr id="0" name=""/>
        <dsp:cNvSpPr/>
      </dsp:nvSpPr>
      <dsp:spPr>
        <a:xfrm>
          <a:off x="3499861" y="2147202"/>
          <a:ext cx="7925259" cy="874371"/>
        </a:xfrm>
        <a:prstGeom prst="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150000"/>
            </a:lnSpc>
            <a:spcBef>
              <a:spcPct val="0"/>
            </a:spcBef>
            <a:spcAft>
              <a:spcPct val="15000"/>
            </a:spcAft>
            <a:buFont typeface="Arial" panose="020B0604020202020204" pitchFamily="34" charset="0"/>
            <a:buChar char="-"/>
          </a:pPr>
          <a:r>
            <a:rPr lang="en-US" sz="1600" kern="1200" dirty="0"/>
            <a:t>Registration mandatory on DGFT web portal;</a:t>
          </a:r>
          <a:endParaRPr lang="en-IN" sz="1600" kern="1200" dirty="0"/>
        </a:p>
        <a:p>
          <a:pPr marL="171450" lvl="1" indent="-171450" algn="l" defTabSz="711200">
            <a:lnSpc>
              <a:spcPct val="150000"/>
            </a:lnSpc>
            <a:spcBef>
              <a:spcPct val="0"/>
            </a:spcBef>
            <a:spcAft>
              <a:spcPct val="15000"/>
            </a:spcAft>
            <a:buFont typeface="Arial" panose="020B0604020202020204" pitchFamily="34" charset="0"/>
            <a:buChar char="-"/>
          </a:pPr>
          <a:r>
            <a:rPr lang="en-US" sz="1600" kern="1200" dirty="0"/>
            <a:t>Application to be made in separate prescribed form;</a:t>
          </a:r>
          <a:endParaRPr lang="en-IN" sz="1600" kern="1200" dirty="0"/>
        </a:p>
      </dsp:txBody>
      <dsp:txXfrm>
        <a:off x="3499861" y="2147202"/>
        <a:ext cx="7925259" cy="874371"/>
      </dsp:txXfrm>
    </dsp:sp>
    <dsp:sp modelId="{330046D1-DB2F-4DD5-AA04-B58E40FC0640}">
      <dsp:nvSpPr>
        <dsp:cNvPr id="0" name=""/>
        <dsp:cNvSpPr/>
      </dsp:nvSpPr>
      <dsp:spPr>
        <a:xfrm>
          <a:off x="180896" y="3127446"/>
          <a:ext cx="2551904" cy="7994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marL="0" lvl="0" indent="0" algn="r" defTabSz="711200">
            <a:lnSpc>
              <a:spcPct val="150000"/>
            </a:lnSpc>
            <a:spcBef>
              <a:spcPct val="0"/>
            </a:spcBef>
            <a:spcAft>
              <a:spcPct val="35000"/>
            </a:spcAft>
            <a:buNone/>
          </a:pPr>
          <a:r>
            <a:rPr lang="en-US" sz="1600" b="1" kern="1200" dirty="0"/>
            <a:t>If Entire Authorization is under default</a:t>
          </a:r>
          <a:endParaRPr lang="en-IN" sz="1600" kern="1200" dirty="0"/>
        </a:p>
      </dsp:txBody>
      <dsp:txXfrm>
        <a:off x="180896" y="3127446"/>
        <a:ext cx="2551904" cy="799425"/>
      </dsp:txXfrm>
    </dsp:sp>
    <dsp:sp modelId="{CCD15A7B-0ACA-4B47-B39E-5D547E47BCC2}">
      <dsp:nvSpPr>
        <dsp:cNvPr id="0" name=""/>
        <dsp:cNvSpPr/>
      </dsp:nvSpPr>
      <dsp:spPr>
        <a:xfrm>
          <a:off x="2732801" y="3089973"/>
          <a:ext cx="582739" cy="874371"/>
        </a:xfrm>
        <a:prstGeom prst="leftBrace">
          <a:avLst>
            <a:gd name="adj1" fmla="val 35000"/>
            <a:gd name="adj2" fmla="val 50000"/>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EBB28C6-8950-44D1-97D9-D4CF02724DB4}">
      <dsp:nvSpPr>
        <dsp:cNvPr id="0" name=""/>
        <dsp:cNvSpPr/>
      </dsp:nvSpPr>
      <dsp:spPr>
        <a:xfrm>
          <a:off x="3548636" y="3089973"/>
          <a:ext cx="7925259" cy="874371"/>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150000"/>
            </a:lnSpc>
            <a:spcBef>
              <a:spcPct val="0"/>
            </a:spcBef>
            <a:spcAft>
              <a:spcPct val="15000"/>
            </a:spcAft>
            <a:buFont typeface="Arial" panose="020B0604020202020204" pitchFamily="34" charset="0"/>
            <a:buChar char="-"/>
          </a:pPr>
          <a:r>
            <a:rPr lang="en-US" sz="1600" kern="1200" dirty="0"/>
            <a:t>Pay Customs duty with interest with jurisdictional Customs Authorities; and</a:t>
          </a:r>
          <a:endParaRPr lang="en-IN" sz="1600" kern="1200" dirty="0"/>
        </a:p>
        <a:p>
          <a:pPr marL="171450" lvl="1" indent="-171450" algn="l" defTabSz="711200">
            <a:lnSpc>
              <a:spcPct val="150000"/>
            </a:lnSpc>
            <a:spcBef>
              <a:spcPct val="0"/>
            </a:spcBef>
            <a:spcAft>
              <a:spcPct val="15000"/>
            </a:spcAft>
            <a:buFont typeface="Arial" panose="020B0604020202020204" pitchFamily="34" charset="0"/>
            <a:buChar char="-"/>
          </a:pPr>
          <a:r>
            <a:rPr lang="en-US" sz="1600" kern="1200" dirty="0"/>
            <a:t>Submit proof of payment with DGFT Regional Authorities (RA)</a:t>
          </a:r>
          <a:endParaRPr lang="en-IN" sz="1600" kern="1200" dirty="0"/>
        </a:p>
      </dsp:txBody>
      <dsp:txXfrm>
        <a:off x="3548636" y="3089973"/>
        <a:ext cx="7925259" cy="874371"/>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795192-FA7F-4A95-8AA6-3F5D7EEE8EEF}">
      <dsp:nvSpPr>
        <dsp:cNvPr id="0" name=""/>
        <dsp:cNvSpPr/>
      </dsp:nvSpPr>
      <dsp:spPr>
        <a:xfrm>
          <a:off x="150186" y="477652"/>
          <a:ext cx="2560320"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marL="0" lvl="0" indent="0" algn="r" defTabSz="711200">
            <a:lnSpc>
              <a:spcPct val="150000"/>
            </a:lnSpc>
            <a:spcBef>
              <a:spcPct val="0"/>
            </a:spcBef>
            <a:spcAft>
              <a:spcPct val="35000"/>
            </a:spcAft>
            <a:buNone/>
          </a:pPr>
          <a:r>
            <a:rPr lang="en-US" sz="1600" b="1" kern="1200" dirty="0"/>
            <a:t>If partial Authorization is under default</a:t>
          </a:r>
          <a:endParaRPr lang="en-IN" sz="1600" kern="1200" dirty="0"/>
        </a:p>
      </dsp:txBody>
      <dsp:txXfrm>
        <a:off x="150186" y="477652"/>
        <a:ext cx="2560320" cy="1287000"/>
      </dsp:txXfrm>
    </dsp:sp>
    <dsp:sp modelId="{F7E9B1C1-FC18-4609-B375-08E4C9A45DE1}">
      <dsp:nvSpPr>
        <dsp:cNvPr id="0" name=""/>
        <dsp:cNvSpPr/>
      </dsp:nvSpPr>
      <dsp:spPr>
        <a:xfrm>
          <a:off x="2710506" y="75464"/>
          <a:ext cx="572138" cy="2091375"/>
        </a:xfrm>
        <a:prstGeom prst="leftBrace">
          <a:avLst>
            <a:gd name="adj1" fmla="val 35000"/>
            <a:gd name="adj2" fmla="val 50000"/>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4B584C7-FF17-4E30-AA79-828A7EE1B19E}">
      <dsp:nvSpPr>
        <dsp:cNvPr id="0" name=""/>
        <dsp:cNvSpPr/>
      </dsp:nvSpPr>
      <dsp:spPr>
        <a:xfrm>
          <a:off x="3511500" y="75464"/>
          <a:ext cx="7781084" cy="209137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150000"/>
            </a:lnSpc>
            <a:spcBef>
              <a:spcPct val="0"/>
            </a:spcBef>
            <a:spcAft>
              <a:spcPct val="15000"/>
            </a:spcAft>
            <a:buFont typeface="Arial" panose="020B0604020202020204" pitchFamily="34" charset="0"/>
            <a:buChar char="-"/>
          </a:pPr>
          <a:r>
            <a:rPr lang="en-US" sz="1600" kern="1200" dirty="0"/>
            <a:t>Submit request with RA for Export Obligation Discharge Certificate;</a:t>
          </a:r>
          <a:endParaRPr lang="en-IN" sz="1600" kern="1200" dirty="0"/>
        </a:p>
        <a:p>
          <a:pPr marL="171450" lvl="1" indent="-171450" algn="l" defTabSz="711200">
            <a:lnSpc>
              <a:spcPct val="150000"/>
            </a:lnSpc>
            <a:spcBef>
              <a:spcPct val="0"/>
            </a:spcBef>
            <a:spcAft>
              <a:spcPct val="15000"/>
            </a:spcAft>
            <a:buFont typeface="Arial" panose="020B0604020202020204" pitchFamily="34" charset="0"/>
            <a:buChar char="-"/>
          </a:pPr>
          <a:r>
            <a:rPr lang="en-US" sz="1600" kern="1200"/>
            <a:t>On the basis of Application filed, RA shall intimate the details of default on which Custom Duty and Interest is payable;</a:t>
          </a:r>
          <a:endParaRPr lang="en-IN" sz="1600" kern="1200"/>
        </a:p>
        <a:p>
          <a:pPr marL="171450" lvl="1" indent="-171450" algn="l" defTabSz="711200">
            <a:lnSpc>
              <a:spcPct val="150000"/>
            </a:lnSpc>
            <a:spcBef>
              <a:spcPct val="0"/>
            </a:spcBef>
            <a:spcAft>
              <a:spcPct val="15000"/>
            </a:spcAft>
            <a:buFont typeface="Arial" panose="020B0604020202020204" pitchFamily="34" charset="0"/>
            <a:buChar char="-"/>
          </a:pPr>
          <a:r>
            <a:rPr lang="en-US" sz="1600" kern="1200" dirty="0"/>
            <a:t>Applicant to pay Custom Duty with interest with jurisdictional Customs Authorities; and</a:t>
          </a:r>
          <a:endParaRPr lang="en-IN" sz="1600" kern="1200" dirty="0"/>
        </a:p>
        <a:p>
          <a:pPr marL="171450" lvl="1" indent="-171450" algn="l" defTabSz="711200">
            <a:lnSpc>
              <a:spcPct val="150000"/>
            </a:lnSpc>
            <a:spcBef>
              <a:spcPct val="0"/>
            </a:spcBef>
            <a:spcAft>
              <a:spcPct val="15000"/>
            </a:spcAft>
            <a:buFont typeface="Arial" panose="020B0604020202020204" pitchFamily="34" charset="0"/>
            <a:buChar char="-"/>
          </a:pPr>
          <a:r>
            <a:rPr lang="en-US" sz="1600" kern="1200" dirty="0"/>
            <a:t>Submit proof thereof with RA</a:t>
          </a:r>
          <a:endParaRPr lang="en-IN" sz="1600" kern="1200" dirty="0"/>
        </a:p>
      </dsp:txBody>
      <dsp:txXfrm>
        <a:off x="3511500" y="75464"/>
        <a:ext cx="7781084" cy="2091375"/>
      </dsp:txXfrm>
    </dsp:sp>
    <dsp:sp modelId="{F9C2E27A-D829-4333-8BBE-BEE61B45F366}">
      <dsp:nvSpPr>
        <dsp:cNvPr id="0" name=""/>
        <dsp:cNvSpPr/>
      </dsp:nvSpPr>
      <dsp:spPr>
        <a:xfrm>
          <a:off x="150186" y="2581824"/>
          <a:ext cx="2560320"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marL="0" lvl="0" indent="0" algn="r" defTabSz="711200">
            <a:lnSpc>
              <a:spcPct val="150000"/>
            </a:lnSpc>
            <a:spcBef>
              <a:spcPct val="0"/>
            </a:spcBef>
            <a:spcAft>
              <a:spcPct val="35000"/>
            </a:spcAft>
            <a:buNone/>
          </a:pPr>
          <a:r>
            <a:rPr lang="en-US" sz="1600" b="1" kern="1200" dirty="0"/>
            <a:t>Deadline</a:t>
          </a:r>
          <a:endParaRPr lang="en-IN" sz="1600" kern="1200" dirty="0"/>
        </a:p>
      </dsp:txBody>
      <dsp:txXfrm>
        <a:off x="150186" y="2581824"/>
        <a:ext cx="2560320" cy="1287000"/>
      </dsp:txXfrm>
    </dsp:sp>
    <dsp:sp modelId="{6C6F8295-8D4A-4278-835E-2C1152647778}">
      <dsp:nvSpPr>
        <dsp:cNvPr id="0" name=""/>
        <dsp:cNvSpPr/>
      </dsp:nvSpPr>
      <dsp:spPr>
        <a:xfrm>
          <a:off x="2710506" y="2400839"/>
          <a:ext cx="572138" cy="1648968"/>
        </a:xfrm>
        <a:prstGeom prst="leftBrace">
          <a:avLst>
            <a:gd name="adj1" fmla="val 35000"/>
            <a:gd name="adj2" fmla="val 50000"/>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AF6EB74-87D9-4537-9DA1-8E757C6C9659}">
      <dsp:nvSpPr>
        <dsp:cNvPr id="0" name=""/>
        <dsp:cNvSpPr/>
      </dsp:nvSpPr>
      <dsp:spPr>
        <a:xfrm>
          <a:off x="3511500" y="2400839"/>
          <a:ext cx="7781084" cy="1648968"/>
        </a:xfrm>
        <a:prstGeom prst="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150000"/>
            </a:lnSpc>
            <a:spcBef>
              <a:spcPct val="0"/>
            </a:spcBef>
            <a:spcAft>
              <a:spcPct val="15000"/>
            </a:spcAft>
            <a:buFont typeface="Arial" panose="020B0604020202020204" pitchFamily="34" charset="0"/>
            <a:buChar char="-"/>
          </a:pPr>
          <a:r>
            <a:rPr lang="en-US" sz="1600" kern="1200" dirty="0"/>
            <a:t>Process of registration and application filing to be completed on or before </a:t>
          </a:r>
          <a:r>
            <a:rPr lang="en-US" sz="1600" b="1" kern="1200" dirty="0"/>
            <a:t>30 JUNE 2023</a:t>
          </a:r>
          <a:r>
            <a:rPr lang="en-US" sz="1600" kern="1200" dirty="0"/>
            <a:t>; and</a:t>
          </a:r>
          <a:endParaRPr lang="en-IN" sz="1600" kern="1200" dirty="0"/>
        </a:p>
        <a:p>
          <a:pPr marL="171450" lvl="1" indent="-171450" algn="l" defTabSz="711200">
            <a:lnSpc>
              <a:spcPct val="150000"/>
            </a:lnSpc>
            <a:spcBef>
              <a:spcPct val="0"/>
            </a:spcBef>
            <a:spcAft>
              <a:spcPct val="15000"/>
            </a:spcAft>
            <a:buFont typeface="Arial" panose="020B0604020202020204" pitchFamily="34" charset="0"/>
            <a:buChar char="-"/>
          </a:pPr>
          <a:r>
            <a:rPr lang="en-US" sz="1600" kern="1200" dirty="0"/>
            <a:t>Payment of Custom Duty and Interest with the Jurisdictional Authorities to be completed by </a:t>
          </a:r>
          <a:r>
            <a:rPr lang="en-US" sz="1600" b="1" kern="1200" dirty="0"/>
            <a:t>30 SEPTEMBER 2023</a:t>
          </a:r>
          <a:endParaRPr lang="en-IN" sz="1600" kern="1200" dirty="0"/>
        </a:p>
      </dsp:txBody>
      <dsp:txXfrm>
        <a:off x="3511500" y="2400839"/>
        <a:ext cx="7781084" cy="1648968"/>
      </dsp:txXfrm>
    </dsp:sp>
    <dsp:sp modelId="{24D3411C-BFA0-4B5B-BC55-4E36F0E8B3FE}">
      <dsp:nvSpPr>
        <dsp:cNvPr id="0" name=""/>
        <dsp:cNvSpPr/>
      </dsp:nvSpPr>
      <dsp:spPr>
        <a:xfrm>
          <a:off x="150186" y="4464792"/>
          <a:ext cx="2560320"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marL="0" lvl="0" indent="0" algn="r" defTabSz="711200">
            <a:lnSpc>
              <a:spcPct val="150000"/>
            </a:lnSpc>
            <a:spcBef>
              <a:spcPct val="0"/>
            </a:spcBef>
            <a:spcAft>
              <a:spcPct val="35000"/>
            </a:spcAft>
            <a:buNone/>
          </a:pPr>
          <a:r>
            <a:rPr lang="en-US" sz="1600" b="1" kern="1200" dirty="0"/>
            <a:t>Cases under Adjudication or Pending for Adjudication</a:t>
          </a:r>
          <a:endParaRPr lang="en-IN" sz="1600" kern="1200" dirty="0"/>
        </a:p>
      </dsp:txBody>
      <dsp:txXfrm>
        <a:off x="150186" y="4464792"/>
        <a:ext cx="2560320" cy="1287000"/>
      </dsp:txXfrm>
    </dsp:sp>
    <dsp:sp modelId="{774A9E52-FF78-4D81-BF92-3712F9AE10D7}">
      <dsp:nvSpPr>
        <dsp:cNvPr id="0" name=""/>
        <dsp:cNvSpPr/>
      </dsp:nvSpPr>
      <dsp:spPr>
        <a:xfrm>
          <a:off x="2710506" y="4283808"/>
          <a:ext cx="572138" cy="1648968"/>
        </a:xfrm>
        <a:prstGeom prst="leftBrace">
          <a:avLst>
            <a:gd name="adj1" fmla="val 35000"/>
            <a:gd name="adj2" fmla="val 50000"/>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390D6D3-C0E5-488B-8AA5-916366ED79F0}">
      <dsp:nvSpPr>
        <dsp:cNvPr id="0" name=""/>
        <dsp:cNvSpPr/>
      </dsp:nvSpPr>
      <dsp:spPr>
        <a:xfrm>
          <a:off x="3511500" y="4283808"/>
          <a:ext cx="7781084" cy="1648968"/>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150000"/>
            </a:lnSpc>
            <a:spcBef>
              <a:spcPct val="0"/>
            </a:spcBef>
            <a:spcAft>
              <a:spcPct val="15000"/>
            </a:spcAft>
            <a:buFont typeface="Arial" panose="020B0604020202020204" pitchFamily="34" charset="0"/>
            <a:buChar char="-"/>
          </a:pPr>
          <a:r>
            <a:rPr lang="en-US" sz="1600" kern="1200" dirty="0"/>
            <a:t>For adjudicating cases where Appeal not filed, process stated above for payment of dues to be followed;</a:t>
          </a:r>
          <a:endParaRPr lang="en-IN" sz="1600" kern="1200" dirty="0"/>
        </a:p>
        <a:p>
          <a:pPr marL="171450" lvl="1" indent="-171450" algn="l" defTabSz="711200">
            <a:lnSpc>
              <a:spcPct val="150000"/>
            </a:lnSpc>
            <a:spcBef>
              <a:spcPct val="0"/>
            </a:spcBef>
            <a:spcAft>
              <a:spcPct val="15000"/>
            </a:spcAft>
            <a:buFont typeface="Arial" panose="020B0604020202020204" pitchFamily="34" charset="0"/>
            <a:buChar char="-"/>
          </a:pPr>
          <a:r>
            <a:rPr lang="en-US" sz="1600" kern="1200" dirty="0"/>
            <a:t>Export Obligation Discharged Certificate as received from RA to be submitted with Adjudicating Authority </a:t>
          </a:r>
          <a:endParaRPr lang="en-IN" sz="1600" kern="1200" dirty="0"/>
        </a:p>
      </dsp:txBody>
      <dsp:txXfrm>
        <a:off x="3511500" y="4283808"/>
        <a:ext cx="7781084" cy="16489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537DF9-5CF9-4B14-BDB0-EED33422EE91}">
      <dsp:nvSpPr>
        <dsp:cNvPr id="0" name=""/>
        <dsp:cNvSpPr/>
      </dsp:nvSpPr>
      <dsp:spPr>
        <a:xfrm>
          <a:off x="-6472542" y="-989945"/>
          <a:ext cx="7703990" cy="7703990"/>
        </a:xfrm>
        <a:prstGeom prst="blockArc">
          <a:avLst>
            <a:gd name="adj1" fmla="val 18900000"/>
            <a:gd name="adj2" fmla="val 2700000"/>
            <a:gd name="adj3" fmla="val 280"/>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181F500-5C57-4649-804F-DC01AB74BF6B}">
      <dsp:nvSpPr>
        <dsp:cNvPr id="0" name=""/>
        <dsp:cNvSpPr/>
      </dsp:nvSpPr>
      <dsp:spPr>
        <a:xfrm>
          <a:off x="644409" y="314068"/>
          <a:ext cx="7895035" cy="68608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973" tIns="45720" rIns="45720" bIns="45720" numCol="1" spcCol="1270" anchor="ctr" anchorCtr="0">
          <a:noAutofit/>
        </a:bodyPr>
        <a:lstStyle/>
        <a:p>
          <a:pPr marL="0" lvl="0" indent="0" algn="l" defTabSz="800100">
            <a:lnSpc>
              <a:spcPct val="90000"/>
            </a:lnSpc>
            <a:spcBef>
              <a:spcPct val="0"/>
            </a:spcBef>
            <a:spcAft>
              <a:spcPct val="35000"/>
            </a:spcAft>
            <a:buNone/>
          </a:pPr>
          <a:r>
            <a:rPr lang="en-US" sz="1800" b="1" kern="1200" dirty="0"/>
            <a:t>Issued under Section 5 of the Foreign Trade (Development and Regulations) Act, 1992 </a:t>
          </a:r>
          <a:endParaRPr lang="en-IN" sz="1800" b="1" kern="1200" dirty="0"/>
        </a:p>
      </dsp:txBody>
      <dsp:txXfrm>
        <a:off x="644409" y="314068"/>
        <a:ext cx="7895035" cy="686080"/>
      </dsp:txXfrm>
    </dsp:sp>
    <dsp:sp modelId="{E58BB175-AEB1-41FF-8B88-FB122A28A61F}">
      <dsp:nvSpPr>
        <dsp:cNvPr id="0" name=""/>
        <dsp:cNvSpPr/>
      </dsp:nvSpPr>
      <dsp:spPr>
        <a:xfrm>
          <a:off x="94037" y="228269"/>
          <a:ext cx="1100744" cy="857600"/>
        </a:xfrm>
        <a:prstGeom prst="ellipse">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1BD47D2-AB57-496B-AEE1-E4277E332122}">
      <dsp:nvSpPr>
        <dsp:cNvPr id="0" name=""/>
        <dsp:cNvSpPr/>
      </dsp:nvSpPr>
      <dsp:spPr>
        <a:xfrm>
          <a:off x="1127991" y="1433173"/>
          <a:ext cx="7390169" cy="686080"/>
        </a:xfrm>
        <a:prstGeom prst="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973" tIns="45720" rIns="45720" bIns="45720" numCol="1" spcCol="1270" anchor="ctr" anchorCtr="0">
          <a:noAutofit/>
        </a:bodyPr>
        <a:lstStyle/>
        <a:p>
          <a:pPr marL="0" lvl="0" indent="0" algn="l" defTabSz="800100">
            <a:lnSpc>
              <a:spcPct val="90000"/>
            </a:lnSpc>
            <a:spcBef>
              <a:spcPct val="0"/>
            </a:spcBef>
            <a:spcAft>
              <a:spcPct val="35000"/>
            </a:spcAft>
            <a:buNone/>
          </a:pPr>
          <a:r>
            <a:rPr lang="en-US" sz="1800" b="1" kern="1200" dirty="0"/>
            <a:t>Formulated and administered by Directorate General of Foreign Trade, Ministry of Commerce</a:t>
          </a:r>
          <a:endParaRPr lang="en-IN" sz="1800" b="1" kern="1200" dirty="0"/>
        </a:p>
      </dsp:txBody>
      <dsp:txXfrm>
        <a:off x="1127991" y="1433173"/>
        <a:ext cx="7390169" cy="686080"/>
      </dsp:txXfrm>
    </dsp:sp>
    <dsp:sp modelId="{D24ECC27-E326-4E86-8973-4F807FC054CC}">
      <dsp:nvSpPr>
        <dsp:cNvPr id="0" name=""/>
        <dsp:cNvSpPr/>
      </dsp:nvSpPr>
      <dsp:spPr>
        <a:xfrm>
          <a:off x="577636" y="1347371"/>
          <a:ext cx="1100744" cy="857600"/>
        </a:xfrm>
        <a:prstGeom prst="ellipse">
          <a:avLst/>
        </a:prstGeom>
        <a:solidFill>
          <a:schemeClr val="lt1">
            <a:hueOff val="0"/>
            <a:satOff val="0"/>
            <a:lumOff val="0"/>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dsp:style>
    </dsp:sp>
    <dsp:sp modelId="{7C364B19-A490-4213-9C04-6FFAEB86355C}">
      <dsp:nvSpPr>
        <dsp:cNvPr id="0" name=""/>
        <dsp:cNvSpPr/>
      </dsp:nvSpPr>
      <dsp:spPr>
        <a:xfrm>
          <a:off x="1106708" y="2576428"/>
          <a:ext cx="7390169" cy="1296941"/>
        </a:xfrm>
        <a:prstGeom prst="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973" tIns="45720" rIns="45720" bIns="45720" numCol="1" spcCol="1270" anchor="t" anchorCtr="0">
          <a:noAutofit/>
        </a:bodyPr>
        <a:lstStyle/>
        <a:p>
          <a:pPr marL="0" lvl="0" indent="0" algn="l" defTabSz="800100">
            <a:lnSpc>
              <a:spcPct val="90000"/>
            </a:lnSpc>
            <a:spcBef>
              <a:spcPct val="0"/>
            </a:spcBef>
            <a:spcAft>
              <a:spcPct val="35000"/>
            </a:spcAft>
            <a:buNone/>
          </a:pPr>
          <a:r>
            <a:rPr lang="en-US" sz="1800" b="1" kern="1200" dirty="0"/>
            <a:t>Consist of :</a:t>
          </a:r>
          <a:endParaRPr lang="en-IN" sz="1800" b="1" kern="1200" dirty="0"/>
        </a:p>
        <a:p>
          <a:pPr marL="171450" lvl="1" indent="-171450" algn="l" defTabSz="800100">
            <a:lnSpc>
              <a:spcPct val="90000"/>
            </a:lnSpc>
            <a:spcBef>
              <a:spcPct val="0"/>
            </a:spcBef>
            <a:spcAft>
              <a:spcPct val="15000"/>
            </a:spcAft>
            <a:buChar char="•"/>
          </a:pPr>
          <a:r>
            <a:rPr lang="en-US" sz="1800" b="1" kern="1200" dirty="0"/>
            <a:t>Policy;</a:t>
          </a:r>
          <a:endParaRPr lang="en-IN" sz="1800" b="1" kern="1200" dirty="0"/>
        </a:p>
        <a:p>
          <a:pPr marL="171450" lvl="1" indent="-171450" algn="l" defTabSz="800100">
            <a:lnSpc>
              <a:spcPct val="90000"/>
            </a:lnSpc>
            <a:spcBef>
              <a:spcPct val="0"/>
            </a:spcBef>
            <a:spcAft>
              <a:spcPct val="15000"/>
            </a:spcAft>
            <a:buChar char="•"/>
          </a:pPr>
          <a:r>
            <a:rPr lang="en-US" sz="1800" b="1" kern="1200" dirty="0"/>
            <a:t>Procedure;</a:t>
          </a:r>
          <a:endParaRPr lang="en-IN" sz="1800" b="1" kern="1200" dirty="0"/>
        </a:p>
        <a:p>
          <a:pPr marL="171450" lvl="1" indent="-171450" algn="l" defTabSz="800100">
            <a:lnSpc>
              <a:spcPct val="90000"/>
            </a:lnSpc>
            <a:spcBef>
              <a:spcPct val="0"/>
            </a:spcBef>
            <a:spcAft>
              <a:spcPct val="15000"/>
            </a:spcAft>
            <a:buChar char="•"/>
          </a:pPr>
          <a:r>
            <a:rPr lang="en-US" sz="1800" b="1" kern="1200" dirty="0"/>
            <a:t>Standard Input Output Norms (SION)</a:t>
          </a:r>
          <a:endParaRPr lang="en-IN" sz="1800" b="1" kern="1200" dirty="0"/>
        </a:p>
      </dsp:txBody>
      <dsp:txXfrm>
        <a:off x="1106708" y="2576428"/>
        <a:ext cx="7390169" cy="1296941"/>
      </dsp:txXfrm>
    </dsp:sp>
    <dsp:sp modelId="{70F59416-2DAA-4F62-855A-83FC3930C580}">
      <dsp:nvSpPr>
        <dsp:cNvPr id="0" name=""/>
        <dsp:cNvSpPr/>
      </dsp:nvSpPr>
      <dsp:spPr>
        <a:xfrm>
          <a:off x="556370" y="2576433"/>
          <a:ext cx="1100744" cy="1296941"/>
        </a:xfrm>
        <a:prstGeom prst="ellipse">
          <a:avLst/>
        </a:prstGeom>
        <a:solidFill>
          <a:schemeClr val="lt1">
            <a:hueOff val="0"/>
            <a:satOff val="0"/>
            <a:lumOff val="0"/>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dsp:style>
    </dsp:sp>
    <dsp:sp modelId="{DD45C132-7F20-4193-92FC-37752EA03E8D}">
      <dsp:nvSpPr>
        <dsp:cNvPr id="0" name=""/>
        <dsp:cNvSpPr/>
      </dsp:nvSpPr>
      <dsp:spPr>
        <a:xfrm>
          <a:off x="644409" y="4203210"/>
          <a:ext cx="7895035" cy="1281046"/>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973" tIns="45720" rIns="45720" bIns="45720" numCol="1" spcCol="1270" anchor="t" anchorCtr="0">
          <a:noAutofit/>
        </a:bodyPr>
        <a:lstStyle/>
        <a:p>
          <a:pPr marL="0" lvl="0" indent="0" algn="l" defTabSz="800100">
            <a:lnSpc>
              <a:spcPct val="90000"/>
            </a:lnSpc>
            <a:spcBef>
              <a:spcPct val="0"/>
            </a:spcBef>
            <a:spcAft>
              <a:spcPct val="35000"/>
            </a:spcAft>
            <a:buNone/>
          </a:pPr>
          <a:r>
            <a:rPr lang="en-US" sz="1800" b="1" kern="1200" dirty="0"/>
            <a:t>Regulations of Import and Export in 3 categories:</a:t>
          </a:r>
          <a:endParaRPr lang="en-IN" sz="1800" b="1" kern="1200" dirty="0"/>
        </a:p>
        <a:p>
          <a:pPr marL="171450" lvl="1" indent="-171450" algn="l" defTabSz="800100">
            <a:lnSpc>
              <a:spcPct val="90000"/>
            </a:lnSpc>
            <a:spcBef>
              <a:spcPct val="0"/>
            </a:spcBef>
            <a:spcAft>
              <a:spcPct val="15000"/>
            </a:spcAft>
            <a:buChar char="•"/>
          </a:pPr>
          <a:r>
            <a:rPr lang="en-US" sz="1800" b="1" kern="1200" dirty="0"/>
            <a:t>Free;</a:t>
          </a:r>
          <a:endParaRPr lang="en-IN" sz="1800" b="1" kern="1200" dirty="0"/>
        </a:p>
        <a:p>
          <a:pPr marL="171450" lvl="1" indent="-171450" algn="l" defTabSz="800100">
            <a:lnSpc>
              <a:spcPct val="90000"/>
            </a:lnSpc>
            <a:spcBef>
              <a:spcPct val="0"/>
            </a:spcBef>
            <a:spcAft>
              <a:spcPct val="15000"/>
            </a:spcAft>
            <a:buChar char="•"/>
          </a:pPr>
          <a:r>
            <a:rPr lang="en-US" sz="1800" b="1" kern="1200" dirty="0"/>
            <a:t>Restricted;</a:t>
          </a:r>
          <a:endParaRPr lang="en-IN" sz="1800" b="1" kern="1200" dirty="0"/>
        </a:p>
        <a:p>
          <a:pPr marL="171450" lvl="1" indent="-171450" algn="l" defTabSz="800100">
            <a:lnSpc>
              <a:spcPct val="90000"/>
            </a:lnSpc>
            <a:spcBef>
              <a:spcPct val="0"/>
            </a:spcBef>
            <a:spcAft>
              <a:spcPct val="15000"/>
            </a:spcAft>
            <a:buChar char="•"/>
          </a:pPr>
          <a:r>
            <a:rPr lang="en-US" sz="1800" b="1" kern="1200" dirty="0"/>
            <a:t>Prohibited</a:t>
          </a:r>
          <a:endParaRPr lang="en-IN" sz="1800" b="1" kern="1200" dirty="0"/>
        </a:p>
      </dsp:txBody>
      <dsp:txXfrm>
        <a:off x="644409" y="4203210"/>
        <a:ext cx="7895035" cy="1281046"/>
      </dsp:txXfrm>
    </dsp:sp>
    <dsp:sp modelId="{E1FBF0A8-CD84-4E4B-AC5D-02763692C98F}">
      <dsp:nvSpPr>
        <dsp:cNvPr id="0" name=""/>
        <dsp:cNvSpPr/>
      </dsp:nvSpPr>
      <dsp:spPr>
        <a:xfrm>
          <a:off x="94037" y="4224476"/>
          <a:ext cx="1100744" cy="1238513"/>
        </a:xfrm>
        <a:prstGeom prst="ellipse">
          <a:avLst/>
        </a:prstGeom>
        <a:solidFill>
          <a:schemeClr val="lt1">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795192-FA7F-4A95-8AA6-3F5D7EEE8EEF}">
      <dsp:nvSpPr>
        <dsp:cNvPr id="0" name=""/>
        <dsp:cNvSpPr/>
      </dsp:nvSpPr>
      <dsp:spPr>
        <a:xfrm>
          <a:off x="150186" y="484120"/>
          <a:ext cx="2560320" cy="1108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marL="0" lvl="0" indent="0" algn="r" defTabSz="711200">
            <a:lnSpc>
              <a:spcPct val="150000"/>
            </a:lnSpc>
            <a:spcBef>
              <a:spcPct val="0"/>
            </a:spcBef>
            <a:spcAft>
              <a:spcPct val="35000"/>
            </a:spcAft>
            <a:buNone/>
          </a:pPr>
          <a:r>
            <a:rPr lang="en-US" sz="1600" b="1" kern="1200" dirty="0"/>
            <a:t>Cases under Appeal</a:t>
          </a:r>
          <a:endParaRPr lang="en-IN" sz="1600" kern="1200" dirty="0"/>
        </a:p>
      </dsp:txBody>
      <dsp:txXfrm>
        <a:off x="150186" y="484120"/>
        <a:ext cx="2560320" cy="1108800"/>
      </dsp:txXfrm>
    </dsp:sp>
    <dsp:sp modelId="{F7E9B1C1-FC18-4609-B375-08E4C9A45DE1}">
      <dsp:nvSpPr>
        <dsp:cNvPr id="0" name=""/>
        <dsp:cNvSpPr/>
      </dsp:nvSpPr>
      <dsp:spPr>
        <a:xfrm>
          <a:off x="2710506" y="16346"/>
          <a:ext cx="572138" cy="2044350"/>
        </a:xfrm>
        <a:prstGeom prst="leftBrace">
          <a:avLst>
            <a:gd name="adj1" fmla="val 35000"/>
            <a:gd name="adj2" fmla="val 50000"/>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4B584C7-FF17-4E30-AA79-828A7EE1B19E}">
      <dsp:nvSpPr>
        <dsp:cNvPr id="0" name=""/>
        <dsp:cNvSpPr/>
      </dsp:nvSpPr>
      <dsp:spPr>
        <a:xfrm>
          <a:off x="3511500" y="16346"/>
          <a:ext cx="7781084" cy="204435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150000"/>
            </a:lnSpc>
            <a:spcBef>
              <a:spcPct val="0"/>
            </a:spcBef>
            <a:spcAft>
              <a:spcPct val="15000"/>
            </a:spcAft>
            <a:buFont typeface="Arial" panose="020B0604020202020204" pitchFamily="34" charset="0"/>
            <a:buChar char="-"/>
          </a:pPr>
          <a:r>
            <a:rPr lang="en-US" sz="1600" kern="1200" dirty="0"/>
            <a:t>Above stated process for payment of dues to be followed;</a:t>
          </a:r>
          <a:endParaRPr lang="en-IN" sz="1600" kern="1200" dirty="0"/>
        </a:p>
        <a:p>
          <a:pPr marL="171450" lvl="1" indent="-171450" algn="l" defTabSz="711200">
            <a:lnSpc>
              <a:spcPct val="150000"/>
            </a:lnSpc>
            <a:spcBef>
              <a:spcPct val="0"/>
            </a:spcBef>
            <a:spcAft>
              <a:spcPct val="15000"/>
            </a:spcAft>
            <a:buFont typeface="Arial" panose="020B0604020202020204" pitchFamily="34" charset="0"/>
            <a:buChar char="-"/>
          </a:pPr>
          <a:r>
            <a:rPr lang="en-US" sz="1600" kern="1200" dirty="0"/>
            <a:t>Export Obligation Discharged Certificate as received from RA to be submitted with Appellate Authority;</a:t>
          </a:r>
          <a:endParaRPr lang="en-IN" sz="1600" kern="1200" dirty="0"/>
        </a:p>
        <a:p>
          <a:pPr marL="171450" lvl="1" indent="-171450" algn="l" defTabSz="711200">
            <a:lnSpc>
              <a:spcPct val="150000"/>
            </a:lnSpc>
            <a:spcBef>
              <a:spcPct val="0"/>
            </a:spcBef>
            <a:spcAft>
              <a:spcPct val="15000"/>
            </a:spcAft>
            <a:buFont typeface="Arial" panose="020B0604020202020204" pitchFamily="34" charset="0"/>
            <a:buChar char="-"/>
          </a:pPr>
          <a:r>
            <a:rPr lang="en-US" sz="1600" kern="1200" dirty="0"/>
            <a:t>Appellate Authority after discussion with Adjudicating Authority to decide on closure of such Appeal / Case and to inform the RA</a:t>
          </a:r>
          <a:endParaRPr lang="en-IN" sz="1600" kern="1200" dirty="0"/>
        </a:p>
      </dsp:txBody>
      <dsp:txXfrm>
        <a:off x="3511500" y="16346"/>
        <a:ext cx="7781084" cy="2044350"/>
      </dsp:txXfrm>
    </dsp:sp>
    <dsp:sp modelId="{621B3ABF-7DEC-49E0-BF61-20179EEB503E}">
      <dsp:nvSpPr>
        <dsp:cNvPr id="0" name=""/>
        <dsp:cNvSpPr/>
      </dsp:nvSpPr>
      <dsp:spPr>
        <a:xfrm>
          <a:off x="150186" y="2262296"/>
          <a:ext cx="2560320" cy="1108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marL="0" lvl="0" indent="0" algn="r" defTabSz="711200">
            <a:lnSpc>
              <a:spcPct val="150000"/>
            </a:lnSpc>
            <a:spcBef>
              <a:spcPct val="0"/>
            </a:spcBef>
            <a:spcAft>
              <a:spcPct val="35000"/>
            </a:spcAft>
            <a:buNone/>
          </a:pPr>
          <a:r>
            <a:rPr lang="en-US" sz="1600" b="1" kern="1200" dirty="0"/>
            <a:t>Cases under investigation</a:t>
          </a:r>
          <a:endParaRPr lang="en-IN" sz="1600" kern="1200" dirty="0"/>
        </a:p>
      </dsp:txBody>
      <dsp:txXfrm>
        <a:off x="150186" y="2262296"/>
        <a:ext cx="2560320" cy="1108800"/>
      </dsp:txXfrm>
    </dsp:sp>
    <dsp:sp modelId="{7C01213C-6B61-42EE-9790-ECDA4343603E}">
      <dsp:nvSpPr>
        <dsp:cNvPr id="0" name=""/>
        <dsp:cNvSpPr/>
      </dsp:nvSpPr>
      <dsp:spPr>
        <a:xfrm>
          <a:off x="2710506" y="2262296"/>
          <a:ext cx="572138" cy="1108800"/>
        </a:xfrm>
        <a:prstGeom prst="leftBrace">
          <a:avLst>
            <a:gd name="adj1" fmla="val 35000"/>
            <a:gd name="adj2" fmla="val 50000"/>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0C8ECCA-C336-4335-AE15-89C5116869D6}">
      <dsp:nvSpPr>
        <dsp:cNvPr id="0" name=""/>
        <dsp:cNvSpPr/>
      </dsp:nvSpPr>
      <dsp:spPr>
        <a:xfrm>
          <a:off x="3511500" y="2262296"/>
          <a:ext cx="7781084" cy="1108800"/>
        </a:xfrm>
        <a:prstGeom prst="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150000"/>
            </a:lnSpc>
            <a:spcBef>
              <a:spcPct val="0"/>
            </a:spcBef>
            <a:spcAft>
              <a:spcPct val="15000"/>
            </a:spcAft>
            <a:buFont typeface="Arial" panose="020B0604020202020204" pitchFamily="34" charset="0"/>
            <a:buChar char="-"/>
          </a:pPr>
          <a:r>
            <a:rPr lang="en-US" sz="1600" kern="1200" dirty="0"/>
            <a:t>Cases under investigation involving Fraud, Mis-declaration or un-authorized diversion of material to be </a:t>
          </a:r>
          <a:r>
            <a:rPr lang="en-US" sz="1600" b="1" u="sng" kern="1200" dirty="0"/>
            <a:t>excluded</a:t>
          </a:r>
          <a:r>
            <a:rPr lang="en-US" sz="1600" kern="1200" dirty="0"/>
            <a:t> from the scheme</a:t>
          </a:r>
          <a:endParaRPr lang="en-IN" sz="1600" kern="1200" dirty="0"/>
        </a:p>
      </dsp:txBody>
      <dsp:txXfrm>
        <a:off x="3511500" y="2262296"/>
        <a:ext cx="7781084" cy="1108800"/>
      </dsp:txXfrm>
    </dsp:sp>
    <dsp:sp modelId="{50043D3F-0AF1-4B4C-B0DF-00B74F2D2002}">
      <dsp:nvSpPr>
        <dsp:cNvPr id="0" name=""/>
        <dsp:cNvSpPr/>
      </dsp:nvSpPr>
      <dsp:spPr>
        <a:xfrm>
          <a:off x="150186" y="3572696"/>
          <a:ext cx="2560320" cy="1108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marL="0" lvl="0" indent="0" algn="r" defTabSz="711200">
            <a:lnSpc>
              <a:spcPct val="150000"/>
            </a:lnSpc>
            <a:spcBef>
              <a:spcPct val="0"/>
            </a:spcBef>
            <a:spcAft>
              <a:spcPct val="35000"/>
            </a:spcAft>
            <a:buNone/>
          </a:pPr>
          <a:r>
            <a:rPr lang="en-US" sz="1600" b="1" kern="1200" dirty="0"/>
            <a:t>CENVAT Credit or Refund</a:t>
          </a:r>
          <a:endParaRPr lang="en-IN" sz="1600" kern="1200" dirty="0"/>
        </a:p>
      </dsp:txBody>
      <dsp:txXfrm>
        <a:off x="150186" y="3572696"/>
        <a:ext cx="2560320" cy="1108800"/>
      </dsp:txXfrm>
    </dsp:sp>
    <dsp:sp modelId="{B12DEF80-7092-401E-B1D6-76F3C8A2AB90}">
      <dsp:nvSpPr>
        <dsp:cNvPr id="0" name=""/>
        <dsp:cNvSpPr/>
      </dsp:nvSpPr>
      <dsp:spPr>
        <a:xfrm>
          <a:off x="2710506" y="3572696"/>
          <a:ext cx="572138" cy="1108800"/>
        </a:xfrm>
        <a:prstGeom prst="leftBrace">
          <a:avLst>
            <a:gd name="adj1" fmla="val 35000"/>
            <a:gd name="adj2" fmla="val 50000"/>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BF46F7A-0080-4994-BC60-0A69484B2C6C}">
      <dsp:nvSpPr>
        <dsp:cNvPr id="0" name=""/>
        <dsp:cNvSpPr/>
      </dsp:nvSpPr>
      <dsp:spPr>
        <a:xfrm>
          <a:off x="3511500" y="3572696"/>
          <a:ext cx="7781084" cy="1108800"/>
        </a:xfrm>
        <a:prstGeom prst="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150000"/>
            </a:lnSpc>
            <a:spcBef>
              <a:spcPct val="0"/>
            </a:spcBef>
            <a:spcAft>
              <a:spcPct val="15000"/>
            </a:spcAft>
            <a:buFont typeface="Arial" panose="020B0604020202020204" pitchFamily="34" charset="0"/>
            <a:buChar char="-"/>
          </a:pPr>
          <a:r>
            <a:rPr lang="en-US" sz="1600" b="1" u="sng" kern="1200" dirty="0"/>
            <a:t>Neither CENVAT Credit nor Refund</a:t>
          </a:r>
          <a:r>
            <a:rPr lang="en-US" sz="1600" kern="1200" dirty="0"/>
            <a:t> to be allowed for any duties paid under this scheme;</a:t>
          </a:r>
          <a:endParaRPr lang="en-IN" sz="1600" kern="1200" dirty="0"/>
        </a:p>
        <a:p>
          <a:pPr marL="171450" lvl="1" indent="-171450" algn="l" defTabSz="711200">
            <a:lnSpc>
              <a:spcPct val="150000"/>
            </a:lnSpc>
            <a:spcBef>
              <a:spcPct val="0"/>
            </a:spcBef>
            <a:spcAft>
              <a:spcPct val="15000"/>
            </a:spcAft>
            <a:buFont typeface="Arial" panose="020B0604020202020204" pitchFamily="34" charset="0"/>
            <a:buChar char="-"/>
          </a:pPr>
          <a:r>
            <a:rPr lang="en-US" sz="1600" kern="1200" dirty="0"/>
            <a:t>Declaration in this regard to be submitted along with application</a:t>
          </a:r>
          <a:endParaRPr lang="en-IN" sz="1600" kern="1200" dirty="0"/>
        </a:p>
      </dsp:txBody>
      <dsp:txXfrm>
        <a:off x="3511500" y="3572696"/>
        <a:ext cx="7781084" cy="1108800"/>
      </dsp:txXfrm>
    </dsp:sp>
    <dsp:sp modelId="{8E8D1B61-F527-4098-A7C7-85020B75140E}">
      <dsp:nvSpPr>
        <dsp:cNvPr id="0" name=""/>
        <dsp:cNvSpPr/>
      </dsp:nvSpPr>
      <dsp:spPr>
        <a:xfrm>
          <a:off x="150186" y="4883096"/>
          <a:ext cx="2560320" cy="1108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marL="0" lvl="0" indent="0" algn="r" defTabSz="711200">
            <a:lnSpc>
              <a:spcPct val="150000"/>
            </a:lnSpc>
            <a:spcBef>
              <a:spcPct val="0"/>
            </a:spcBef>
            <a:spcAft>
              <a:spcPct val="35000"/>
            </a:spcAft>
            <a:buNone/>
          </a:pPr>
          <a:r>
            <a:rPr lang="en-US" sz="1600" b="1" kern="1200" dirty="0"/>
            <a:t>Pending cases with no dues</a:t>
          </a:r>
          <a:endParaRPr lang="en-IN" sz="1600" kern="1200" dirty="0"/>
        </a:p>
      </dsp:txBody>
      <dsp:txXfrm>
        <a:off x="150186" y="4883096"/>
        <a:ext cx="2560320" cy="1108800"/>
      </dsp:txXfrm>
    </dsp:sp>
    <dsp:sp modelId="{12C622CE-C997-416C-8662-03BBAF29B4A5}">
      <dsp:nvSpPr>
        <dsp:cNvPr id="0" name=""/>
        <dsp:cNvSpPr/>
      </dsp:nvSpPr>
      <dsp:spPr>
        <a:xfrm>
          <a:off x="2710506" y="4883096"/>
          <a:ext cx="572138" cy="1108800"/>
        </a:xfrm>
        <a:prstGeom prst="leftBrace">
          <a:avLst>
            <a:gd name="adj1" fmla="val 35000"/>
            <a:gd name="adj2" fmla="val 50000"/>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646A41E-9446-4698-BB03-13D254198E59}">
      <dsp:nvSpPr>
        <dsp:cNvPr id="0" name=""/>
        <dsp:cNvSpPr/>
      </dsp:nvSpPr>
      <dsp:spPr>
        <a:xfrm>
          <a:off x="3511500" y="4883096"/>
          <a:ext cx="7781084" cy="1108800"/>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150000"/>
            </a:lnSpc>
            <a:spcBef>
              <a:spcPct val="0"/>
            </a:spcBef>
            <a:spcAft>
              <a:spcPct val="15000"/>
            </a:spcAft>
            <a:buFont typeface="Arial" panose="020B0604020202020204" pitchFamily="34" charset="0"/>
            <a:buChar char="-"/>
          </a:pPr>
          <a:r>
            <a:rPr lang="en-US" sz="1600" kern="1200" dirty="0"/>
            <a:t>If duty along with interest has already been paid and pending for closure certificate, such cases will not be eligible for coverage</a:t>
          </a:r>
          <a:endParaRPr lang="en-IN" sz="1600" kern="1200" dirty="0"/>
        </a:p>
      </dsp:txBody>
      <dsp:txXfrm>
        <a:off x="3511500" y="4883096"/>
        <a:ext cx="7781084" cy="1108800"/>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C94660-2A41-4E5E-ADC4-D4F07BE0AB49}">
      <dsp:nvSpPr>
        <dsp:cNvPr id="0" name=""/>
        <dsp:cNvSpPr/>
      </dsp:nvSpPr>
      <dsp:spPr>
        <a:xfrm>
          <a:off x="252517" y="0"/>
          <a:ext cx="600187" cy="600187"/>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2C44AB8-A624-4F35-BA11-FF760BFB4126}">
      <dsp:nvSpPr>
        <dsp:cNvPr id="0" name=""/>
        <dsp:cNvSpPr/>
      </dsp:nvSpPr>
      <dsp:spPr>
        <a:xfrm>
          <a:off x="312536" y="60018"/>
          <a:ext cx="480150" cy="480150"/>
        </a:xfrm>
        <a:prstGeom prst="chord">
          <a:avLst>
            <a:gd name="adj1" fmla="val 1800000"/>
            <a:gd name="adj2" fmla="val 900000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68C5DD6-E886-4173-8127-8C7F0A003496}">
      <dsp:nvSpPr>
        <dsp:cNvPr id="0" name=""/>
        <dsp:cNvSpPr/>
      </dsp:nvSpPr>
      <dsp:spPr>
        <a:xfrm>
          <a:off x="977744" y="600187"/>
          <a:ext cx="1775555" cy="25257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800100">
            <a:lnSpc>
              <a:spcPct val="150000"/>
            </a:lnSpc>
            <a:spcBef>
              <a:spcPct val="0"/>
            </a:spcBef>
            <a:spcAft>
              <a:spcPct val="35000"/>
            </a:spcAft>
            <a:buNone/>
          </a:pPr>
          <a:r>
            <a:rPr lang="en-US" sz="1800" kern="1200" dirty="0"/>
            <a:t>Through cabinet : March 2020</a:t>
          </a:r>
          <a:endParaRPr lang="en-IN" sz="1800" kern="1200" dirty="0"/>
        </a:p>
      </dsp:txBody>
      <dsp:txXfrm>
        <a:off x="977744" y="600187"/>
        <a:ext cx="1775555" cy="2525790"/>
      </dsp:txXfrm>
    </dsp:sp>
    <dsp:sp modelId="{4A5D9B42-FC72-4C00-B1D0-CF0C2E04B665}">
      <dsp:nvSpPr>
        <dsp:cNvPr id="0" name=""/>
        <dsp:cNvSpPr/>
      </dsp:nvSpPr>
      <dsp:spPr>
        <a:xfrm>
          <a:off x="977744" y="0"/>
          <a:ext cx="1775555" cy="600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marL="0" lvl="0" indent="0" algn="l" defTabSz="800100">
            <a:lnSpc>
              <a:spcPct val="150000"/>
            </a:lnSpc>
            <a:spcBef>
              <a:spcPct val="0"/>
            </a:spcBef>
            <a:spcAft>
              <a:spcPct val="35000"/>
            </a:spcAft>
            <a:buNone/>
          </a:pPr>
          <a:r>
            <a:rPr lang="en-US" sz="1800" b="1" kern="1200" dirty="0"/>
            <a:t>Approval</a:t>
          </a:r>
        </a:p>
      </dsp:txBody>
      <dsp:txXfrm>
        <a:off x="977744" y="0"/>
        <a:ext cx="1775555" cy="600187"/>
      </dsp:txXfrm>
    </dsp:sp>
    <dsp:sp modelId="{B5067E01-8C01-4FFF-BF03-BF40C4C51326}">
      <dsp:nvSpPr>
        <dsp:cNvPr id="0" name=""/>
        <dsp:cNvSpPr/>
      </dsp:nvSpPr>
      <dsp:spPr>
        <a:xfrm>
          <a:off x="2878339" y="0"/>
          <a:ext cx="600187" cy="600187"/>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6E0895E-7146-48CC-80D5-71FC6F9192CD}">
      <dsp:nvSpPr>
        <dsp:cNvPr id="0" name=""/>
        <dsp:cNvSpPr/>
      </dsp:nvSpPr>
      <dsp:spPr>
        <a:xfrm>
          <a:off x="2938357" y="60018"/>
          <a:ext cx="480150" cy="480150"/>
        </a:xfrm>
        <a:prstGeom prst="chord">
          <a:avLst>
            <a:gd name="adj1" fmla="val 0"/>
            <a:gd name="adj2" fmla="val 1080000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E303E37-6856-489B-A997-06FBA2825114}">
      <dsp:nvSpPr>
        <dsp:cNvPr id="0" name=""/>
        <dsp:cNvSpPr/>
      </dsp:nvSpPr>
      <dsp:spPr>
        <a:xfrm>
          <a:off x="3603565" y="600187"/>
          <a:ext cx="1775555" cy="25257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800100">
            <a:lnSpc>
              <a:spcPct val="150000"/>
            </a:lnSpc>
            <a:spcBef>
              <a:spcPct val="0"/>
            </a:spcBef>
            <a:spcAft>
              <a:spcPct val="35000"/>
            </a:spcAft>
            <a:buNone/>
          </a:pPr>
          <a:r>
            <a:rPr lang="en-US" sz="1800" kern="1200" dirty="0"/>
            <a:t>Incentive as % of FOB</a:t>
          </a:r>
          <a:endParaRPr lang="en-IN" sz="1800" kern="1200" dirty="0"/>
        </a:p>
      </dsp:txBody>
      <dsp:txXfrm>
        <a:off x="3603565" y="600187"/>
        <a:ext cx="1775555" cy="2525790"/>
      </dsp:txXfrm>
    </dsp:sp>
    <dsp:sp modelId="{E5F83EE1-10FB-4275-B772-124BEAEA2C0B}">
      <dsp:nvSpPr>
        <dsp:cNvPr id="0" name=""/>
        <dsp:cNvSpPr/>
      </dsp:nvSpPr>
      <dsp:spPr>
        <a:xfrm>
          <a:off x="3603565" y="0"/>
          <a:ext cx="1775555" cy="600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marL="0" lvl="0" indent="0" algn="l" defTabSz="800100">
            <a:lnSpc>
              <a:spcPct val="150000"/>
            </a:lnSpc>
            <a:spcBef>
              <a:spcPct val="0"/>
            </a:spcBef>
            <a:spcAft>
              <a:spcPct val="35000"/>
            </a:spcAft>
            <a:buNone/>
          </a:pPr>
          <a:r>
            <a:rPr lang="en-US" sz="1800" b="1" kern="1200" dirty="0"/>
            <a:t>Mechanism</a:t>
          </a:r>
          <a:endParaRPr lang="en-IN" sz="1800" b="1" kern="1200" dirty="0"/>
        </a:p>
      </dsp:txBody>
      <dsp:txXfrm>
        <a:off x="3603565" y="0"/>
        <a:ext cx="1775555" cy="600187"/>
      </dsp:txXfrm>
    </dsp:sp>
    <dsp:sp modelId="{CF639FCC-6691-4A6C-8C7B-E7A513780C78}">
      <dsp:nvSpPr>
        <dsp:cNvPr id="0" name=""/>
        <dsp:cNvSpPr/>
      </dsp:nvSpPr>
      <dsp:spPr>
        <a:xfrm>
          <a:off x="5504160" y="0"/>
          <a:ext cx="600187" cy="600187"/>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2D3EA3-4D42-4047-92A6-ABD8EB59B244}">
      <dsp:nvSpPr>
        <dsp:cNvPr id="0" name=""/>
        <dsp:cNvSpPr/>
      </dsp:nvSpPr>
      <dsp:spPr>
        <a:xfrm>
          <a:off x="5564179" y="60018"/>
          <a:ext cx="480150" cy="480150"/>
        </a:xfrm>
        <a:prstGeom prst="chord">
          <a:avLst>
            <a:gd name="adj1" fmla="val 19800000"/>
            <a:gd name="adj2" fmla="val 1260000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0C9536-FD61-4F7B-8A06-66DEF556CA92}">
      <dsp:nvSpPr>
        <dsp:cNvPr id="0" name=""/>
        <dsp:cNvSpPr/>
      </dsp:nvSpPr>
      <dsp:spPr>
        <a:xfrm>
          <a:off x="6229387" y="600187"/>
          <a:ext cx="1775555" cy="25257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800100">
            <a:lnSpc>
              <a:spcPct val="150000"/>
            </a:lnSpc>
            <a:spcBef>
              <a:spcPct val="0"/>
            </a:spcBef>
            <a:spcAft>
              <a:spcPct val="35000"/>
            </a:spcAft>
            <a:buNone/>
          </a:pPr>
          <a:r>
            <a:rPr lang="en-US" sz="1800" kern="1200" dirty="0"/>
            <a:t>January 2021 through end to end digitization</a:t>
          </a:r>
          <a:endParaRPr lang="en-IN" sz="1800" kern="1200" dirty="0"/>
        </a:p>
      </dsp:txBody>
      <dsp:txXfrm>
        <a:off x="6229387" y="600187"/>
        <a:ext cx="1775555" cy="2525790"/>
      </dsp:txXfrm>
    </dsp:sp>
    <dsp:sp modelId="{1AAA85CB-7EBE-47F9-AC7D-DC7843D73CB2}">
      <dsp:nvSpPr>
        <dsp:cNvPr id="0" name=""/>
        <dsp:cNvSpPr/>
      </dsp:nvSpPr>
      <dsp:spPr>
        <a:xfrm>
          <a:off x="6229387" y="0"/>
          <a:ext cx="1775555" cy="600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marL="0" lvl="0" indent="0" algn="l" defTabSz="800100">
            <a:lnSpc>
              <a:spcPct val="150000"/>
            </a:lnSpc>
            <a:spcBef>
              <a:spcPct val="0"/>
            </a:spcBef>
            <a:spcAft>
              <a:spcPct val="35000"/>
            </a:spcAft>
            <a:buNone/>
          </a:pPr>
          <a:r>
            <a:rPr lang="en-US" sz="1800" b="1" kern="1200" dirty="0"/>
            <a:t>Implementation</a:t>
          </a:r>
          <a:endParaRPr lang="en-IN" sz="1800" b="1" kern="1200" dirty="0"/>
        </a:p>
      </dsp:txBody>
      <dsp:txXfrm>
        <a:off x="6229387" y="0"/>
        <a:ext cx="1775555" cy="600187"/>
      </dsp:txXfrm>
    </dsp:sp>
    <dsp:sp modelId="{B33B6AF2-D92E-47C6-9052-FE010DE6CD2E}">
      <dsp:nvSpPr>
        <dsp:cNvPr id="0" name=""/>
        <dsp:cNvSpPr/>
      </dsp:nvSpPr>
      <dsp:spPr>
        <a:xfrm>
          <a:off x="8129982" y="0"/>
          <a:ext cx="600187" cy="600187"/>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A65524F-A13F-47E5-BD44-EF0900ED95B5}">
      <dsp:nvSpPr>
        <dsp:cNvPr id="0" name=""/>
        <dsp:cNvSpPr/>
      </dsp:nvSpPr>
      <dsp:spPr>
        <a:xfrm>
          <a:off x="8190000" y="60018"/>
          <a:ext cx="480150" cy="480150"/>
        </a:xfrm>
        <a:prstGeom prst="chord">
          <a:avLst>
            <a:gd name="adj1" fmla="val 16200000"/>
            <a:gd name="adj2" fmla="val 16200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191CD5-6F17-4227-A074-9A4E6186132F}">
      <dsp:nvSpPr>
        <dsp:cNvPr id="0" name=""/>
        <dsp:cNvSpPr/>
      </dsp:nvSpPr>
      <dsp:spPr>
        <a:xfrm>
          <a:off x="8855208" y="600187"/>
          <a:ext cx="1775555" cy="25257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800100">
            <a:lnSpc>
              <a:spcPct val="150000"/>
            </a:lnSpc>
            <a:spcBef>
              <a:spcPct val="0"/>
            </a:spcBef>
            <a:spcAft>
              <a:spcPct val="35000"/>
            </a:spcAft>
            <a:buNone/>
          </a:pPr>
          <a:r>
            <a:rPr lang="en-US" sz="1800" kern="1200" dirty="0"/>
            <a:t>In accordance with WTO norms;</a:t>
          </a:r>
          <a:endParaRPr lang="en-IN" sz="1800" kern="1200" dirty="0"/>
        </a:p>
        <a:p>
          <a:pPr marL="0" lvl="0" indent="0" algn="l" defTabSz="800100">
            <a:lnSpc>
              <a:spcPct val="150000"/>
            </a:lnSpc>
            <a:spcBef>
              <a:spcPct val="0"/>
            </a:spcBef>
            <a:spcAft>
              <a:spcPct val="35000"/>
            </a:spcAft>
            <a:buNone/>
          </a:pPr>
          <a:r>
            <a:rPr lang="en-US" sz="1800" kern="1200" dirty="0"/>
            <a:t>To make Indian Exports cost competitive</a:t>
          </a:r>
          <a:endParaRPr lang="en-IN" sz="1800" kern="1200" dirty="0"/>
        </a:p>
      </dsp:txBody>
      <dsp:txXfrm>
        <a:off x="8855208" y="600187"/>
        <a:ext cx="1775555" cy="2525790"/>
      </dsp:txXfrm>
    </dsp:sp>
    <dsp:sp modelId="{F67970FD-5091-4B10-B5E6-328EBE5D9C40}">
      <dsp:nvSpPr>
        <dsp:cNvPr id="0" name=""/>
        <dsp:cNvSpPr/>
      </dsp:nvSpPr>
      <dsp:spPr>
        <a:xfrm>
          <a:off x="8855208" y="0"/>
          <a:ext cx="1775555" cy="600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marL="0" lvl="0" indent="0" algn="l" defTabSz="800100">
            <a:lnSpc>
              <a:spcPct val="150000"/>
            </a:lnSpc>
            <a:spcBef>
              <a:spcPct val="0"/>
            </a:spcBef>
            <a:spcAft>
              <a:spcPct val="35000"/>
            </a:spcAft>
            <a:buNone/>
          </a:pPr>
          <a:r>
            <a:rPr lang="en-US" sz="1800" b="1" kern="1200" dirty="0"/>
            <a:t>Objective</a:t>
          </a:r>
          <a:endParaRPr lang="en-IN" sz="1800" b="1" kern="1200" dirty="0"/>
        </a:p>
      </dsp:txBody>
      <dsp:txXfrm>
        <a:off x="8855208" y="0"/>
        <a:ext cx="1775555" cy="600187"/>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B6C343-5CA7-49B4-ABA8-FAD484B4A50F}">
      <dsp:nvSpPr>
        <dsp:cNvPr id="0" name=""/>
        <dsp:cNvSpPr/>
      </dsp:nvSpPr>
      <dsp:spPr>
        <a:xfrm>
          <a:off x="2819865" y="42138"/>
          <a:ext cx="2191196" cy="2191196"/>
        </a:xfrm>
        <a:prstGeom prst="ellipse">
          <a:avLst/>
        </a:prstGeom>
        <a:solidFill>
          <a:schemeClr val="accent2">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kern="1200" dirty="0"/>
            <a:t>VAT and ED on Fuel</a:t>
          </a:r>
          <a:endParaRPr lang="en-IN" sz="1800" kern="1200" dirty="0"/>
        </a:p>
      </dsp:txBody>
      <dsp:txXfrm>
        <a:off x="3072696" y="337107"/>
        <a:ext cx="1685536" cy="695283"/>
      </dsp:txXfrm>
    </dsp:sp>
    <dsp:sp modelId="{A410A690-3C7C-4D6D-B1A9-290F88487C5C}">
      <dsp:nvSpPr>
        <dsp:cNvPr id="0" name=""/>
        <dsp:cNvSpPr/>
      </dsp:nvSpPr>
      <dsp:spPr>
        <a:xfrm>
          <a:off x="3491977" y="1011321"/>
          <a:ext cx="2785339" cy="2191196"/>
        </a:xfrm>
        <a:prstGeom prst="ellipse">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kern="1200" dirty="0"/>
            <a:t>Mandi Tax / Municipal Tax / Property Tax</a:t>
          </a:r>
          <a:endParaRPr lang="en-IN" sz="1800" kern="1200" dirty="0"/>
        </a:p>
      </dsp:txBody>
      <dsp:txXfrm>
        <a:off x="4991775" y="1264151"/>
        <a:ext cx="1071284" cy="1685536"/>
      </dsp:txXfrm>
    </dsp:sp>
    <dsp:sp modelId="{85A87E34-10C7-4B5F-830C-CD91460C8B24}">
      <dsp:nvSpPr>
        <dsp:cNvPr id="0" name=""/>
        <dsp:cNvSpPr/>
      </dsp:nvSpPr>
      <dsp:spPr>
        <a:xfrm>
          <a:off x="2819865" y="1980504"/>
          <a:ext cx="2191196" cy="2191196"/>
        </a:xfrm>
        <a:prstGeom prst="ellipse">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kern="1200" dirty="0"/>
            <a:t>Stamp Duty on Export Documents</a:t>
          </a:r>
          <a:endParaRPr lang="en-IN" sz="1800" kern="1200" dirty="0"/>
        </a:p>
      </dsp:txBody>
      <dsp:txXfrm>
        <a:off x="3072696" y="3181449"/>
        <a:ext cx="1685536" cy="695283"/>
      </dsp:txXfrm>
    </dsp:sp>
    <dsp:sp modelId="{D77C5468-D585-4271-9C9A-B8B691FD1040}">
      <dsp:nvSpPr>
        <dsp:cNvPr id="0" name=""/>
        <dsp:cNvSpPr/>
      </dsp:nvSpPr>
      <dsp:spPr>
        <a:xfrm>
          <a:off x="1850682" y="1011321"/>
          <a:ext cx="2191196" cy="2191196"/>
        </a:xfrm>
        <a:prstGeom prst="ellipse">
          <a:avLst/>
        </a:prstGeom>
        <a:solidFill>
          <a:schemeClr val="accent5">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kern="1200" dirty="0"/>
            <a:t>Blocked ITC</a:t>
          </a:r>
          <a:endParaRPr lang="en-IN" sz="1800" kern="1200" dirty="0"/>
        </a:p>
      </dsp:txBody>
      <dsp:txXfrm>
        <a:off x="2019236" y="1264151"/>
        <a:ext cx="842768" cy="16855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C1D79A-A971-4575-A6F1-B10D44F78594}">
      <dsp:nvSpPr>
        <dsp:cNvPr id="0" name=""/>
        <dsp:cNvSpPr/>
      </dsp:nvSpPr>
      <dsp:spPr>
        <a:xfrm>
          <a:off x="0" y="4074"/>
          <a:ext cx="10675763" cy="6177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ts val="2750"/>
            </a:lnSpc>
            <a:spcBef>
              <a:spcPct val="0"/>
            </a:spcBef>
            <a:spcAft>
              <a:spcPts val="0"/>
            </a:spcAft>
            <a:buNone/>
          </a:pPr>
          <a:r>
            <a:rPr lang="en-US" sz="1800" b="1" kern="1200" dirty="0"/>
            <a:t>IEC For Service Exporters:</a:t>
          </a:r>
          <a:endParaRPr lang="en-IN" sz="1800" b="1" kern="1200" dirty="0"/>
        </a:p>
      </dsp:txBody>
      <dsp:txXfrm>
        <a:off x="30157" y="34231"/>
        <a:ext cx="10615449" cy="557446"/>
      </dsp:txXfrm>
    </dsp:sp>
    <dsp:sp modelId="{6D11CD30-BBAB-405C-A61B-FF14101FACF2}">
      <dsp:nvSpPr>
        <dsp:cNvPr id="0" name=""/>
        <dsp:cNvSpPr/>
      </dsp:nvSpPr>
      <dsp:spPr>
        <a:xfrm>
          <a:off x="0" y="621834"/>
          <a:ext cx="10675763" cy="734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8956" tIns="22860" rIns="128016" bIns="22860" numCol="1" spcCol="1270" anchor="t" anchorCtr="0">
          <a:noAutofit/>
        </a:bodyPr>
        <a:lstStyle/>
        <a:p>
          <a:pPr marL="171450" lvl="1" indent="-171450" algn="l" defTabSz="800100">
            <a:lnSpc>
              <a:spcPts val="2750"/>
            </a:lnSpc>
            <a:spcBef>
              <a:spcPct val="0"/>
            </a:spcBef>
            <a:spcAft>
              <a:spcPts val="0"/>
            </a:spcAft>
            <a:buChar char="•"/>
          </a:pPr>
          <a:r>
            <a:rPr lang="en-US" sz="1800" kern="1200" dirty="0"/>
            <a:t>For Export of Services or Technology, IEC to be obtained on the date of rendering of Services</a:t>
          </a:r>
          <a:endParaRPr lang="en-IN" sz="1800" kern="1200" dirty="0"/>
        </a:p>
        <a:p>
          <a:pPr marL="171450" lvl="1" indent="-171450" algn="l" defTabSz="800100">
            <a:lnSpc>
              <a:spcPts val="2750"/>
            </a:lnSpc>
            <a:spcBef>
              <a:spcPct val="0"/>
            </a:spcBef>
            <a:spcAft>
              <a:spcPts val="0"/>
            </a:spcAft>
            <a:buChar char="•"/>
          </a:pPr>
          <a:r>
            <a:rPr lang="en-US" sz="1800" kern="1200" dirty="0"/>
            <a:t>Earlier, the same we required only at the time of availing FTP benefits</a:t>
          </a:r>
          <a:endParaRPr lang="en-IN" sz="1800" kern="1200" dirty="0"/>
        </a:p>
      </dsp:txBody>
      <dsp:txXfrm>
        <a:off x="0" y="621834"/>
        <a:ext cx="10675763" cy="734332"/>
      </dsp:txXfrm>
    </dsp:sp>
    <dsp:sp modelId="{41BC98BC-354A-40B4-A22A-C4FEEE0CF8F8}">
      <dsp:nvSpPr>
        <dsp:cNvPr id="0" name=""/>
        <dsp:cNvSpPr/>
      </dsp:nvSpPr>
      <dsp:spPr>
        <a:xfrm>
          <a:off x="0" y="1449868"/>
          <a:ext cx="10675763" cy="617760"/>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ts val="2750"/>
            </a:lnSpc>
            <a:spcBef>
              <a:spcPct val="0"/>
            </a:spcBef>
            <a:spcAft>
              <a:spcPts val="0"/>
            </a:spcAft>
            <a:buNone/>
          </a:pPr>
          <a:r>
            <a:rPr lang="en-US" sz="1800" kern="1200" dirty="0"/>
            <a:t>Clearance of Restricted Category Goods:</a:t>
          </a:r>
          <a:endParaRPr lang="en-IN" sz="1800" kern="1200" dirty="0"/>
        </a:p>
      </dsp:txBody>
      <dsp:txXfrm>
        <a:off x="30157" y="1480025"/>
        <a:ext cx="10615449" cy="557446"/>
      </dsp:txXfrm>
    </dsp:sp>
    <dsp:sp modelId="{7E343C8F-76A1-4EAB-B141-33EA2E932275}">
      <dsp:nvSpPr>
        <dsp:cNvPr id="0" name=""/>
        <dsp:cNvSpPr/>
      </dsp:nvSpPr>
      <dsp:spPr>
        <a:xfrm>
          <a:off x="0" y="1973927"/>
          <a:ext cx="10675763" cy="734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8956" tIns="22860" rIns="128016" bIns="22860" numCol="1" spcCol="1270" anchor="t" anchorCtr="0">
          <a:noAutofit/>
        </a:bodyPr>
        <a:lstStyle/>
        <a:p>
          <a:pPr marL="171450" lvl="1" indent="-171450" algn="l" defTabSz="800100">
            <a:lnSpc>
              <a:spcPts val="2750"/>
            </a:lnSpc>
            <a:spcBef>
              <a:spcPct val="0"/>
            </a:spcBef>
            <a:spcAft>
              <a:spcPts val="0"/>
            </a:spcAft>
            <a:buChar char="•"/>
          </a:pPr>
          <a:r>
            <a:rPr lang="en-US" sz="1800" kern="1200" dirty="0"/>
            <a:t>Can be cleared on the basis of License issued subsequently when first warehoused;</a:t>
          </a:r>
          <a:endParaRPr lang="en-IN" sz="1800" kern="1200" dirty="0"/>
        </a:p>
        <a:p>
          <a:pPr marL="171450" lvl="1" indent="-171450" algn="l" defTabSz="800100">
            <a:lnSpc>
              <a:spcPts val="2750"/>
            </a:lnSpc>
            <a:spcBef>
              <a:spcPct val="0"/>
            </a:spcBef>
            <a:spcAft>
              <a:spcPts val="0"/>
            </a:spcAft>
            <a:buChar char="•"/>
          </a:pPr>
          <a:r>
            <a:rPr lang="en-US" sz="1800" kern="1200" dirty="0"/>
            <a:t>Earlier, no such provision for post issuance of authorization</a:t>
          </a:r>
          <a:endParaRPr lang="en-IN" sz="1800" kern="1200" dirty="0"/>
        </a:p>
      </dsp:txBody>
      <dsp:txXfrm>
        <a:off x="0" y="1973927"/>
        <a:ext cx="10675763" cy="734332"/>
      </dsp:txXfrm>
    </dsp:sp>
    <dsp:sp modelId="{7FBFC44F-1FD2-443D-9C83-88CB24980DC1}">
      <dsp:nvSpPr>
        <dsp:cNvPr id="0" name=""/>
        <dsp:cNvSpPr/>
      </dsp:nvSpPr>
      <dsp:spPr>
        <a:xfrm>
          <a:off x="0" y="2708259"/>
          <a:ext cx="10675763" cy="617760"/>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ts val="2750"/>
            </a:lnSpc>
            <a:spcBef>
              <a:spcPct val="0"/>
            </a:spcBef>
            <a:spcAft>
              <a:spcPts val="0"/>
            </a:spcAft>
            <a:buNone/>
          </a:pPr>
          <a:r>
            <a:rPr lang="en-US" sz="1800" kern="1200" dirty="0"/>
            <a:t>Import of Samples from Restricted Category Goods:</a:t>
          </a:r>
          <a:endParaRPr lang="en-IN" sz="1800" kern="1200" dirty="0"/>
        </a:p>
      </dsp:txBody>
      <dsp:txXfrm>
        <a:off x="30157" y="2738416"/>
        <a:ext cx="10615449" cy="557446"/>
      </dsp:txXfrm>
    </dsp:sp>
    <dsp:sp modelId="{7DBDC30B-AF60-4AD1-9DF4-A88EA4EF3001}">
      <dsp:nvSpPr>
        <dsp:cNvPr id="0" name=""/>
        <dsp:cNvSpPr/>
      </dsp:nvSpPr>
      <dsp:spPr>
        <a:xfrm>
          <a:off x="0" y="3326019"/>
          <a:ext cx="10675763" cy="1092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8956" tIns="22860" rIns="128016" bIns="22860" numCol="1" spcCol="1270" anchor="t" anchorCtr="0">
          <a:noAutofit/>
        </a:bodyPr>
        <a:lstStyle/>
        <a:p>
          <a:pPr marL="171450" lvl="1" indent="-171450" algn="l" defTabSz="800100">
            <a:lnSpc>
              <a:spcPts val="2750"/>
            </a:lnSpc>
            <a:spcBef>
              <a:spcPct val="0"/>
            </a:spcBef>
            <a:spcAft>
              <a:spcPts val="0"/>
            </a:spcAft>
            <a:buChar char="•"/>
          </a:pPr>
          <a:r>
            <a:rPr lang="en-US" sz="1800" kern="1200" dirty="0"/>
            <a:t>No </a:t>
          </a:r>
          <a:r>
            <a:rPr lang="en-US" sz="1800" kern="1200" dirty="0" err="1"/>
            <a:t>Authorisation</a:t>
          </a:r>
          <a:r>
            <a:rPr lang="en-US" sz="1800" kern="1200" dirty="0"/>
            <a:t> for import of bona fide trade samples except, defense / security items, seeds, bees and new drugs;</a:t>
          </a:r>
          <a:endParaRPr lang="en-IN" sz="1800" kern="1200" dirty="0"/>
        </a:p>
        <a:p>
          <a:pPr marL="171450" lvl="1" indent="-171450" algn="l" defTabSz="800100">
            <a:lnSpc>
              <a:spcPts val="2750"/>
            </a:lnSpc>
            <a:spcBef>
              <a:spcPct val="0"/>
            </a:spcBef>
            <a:spcAft>
              <a:spcPts val="0"/>
            </a:spcAft>
            <a:buChar char="•"/>
          </a:pPr>
          <a:r>
            <a:rPr lang="en-US" sz="1800" kern="1200" dirty="0"/>
            <a:t>Earlier, defense / security items were not categorically mentioned</a:t>
          </a:r>
          <a:endParaRPr lang="en-IN" sz="1800" kern="1200" dirty="0"/>
        </a:p>
      </dsp:txBody>
      <dsp:txXfrm>
        <a:off x="0" y="3326019"/>
        <a:ext cx="10675763" cy="1092960"/>
      </dsp:txXfrm>
    </dsp:sp>
    <dsp:sp modelId="{CF37D018-FBA2-4D2C-AEDC-EA3A44CD699D}">
      <dsp:nvSpPr>
        <dsp:cNvPr id="0" name=""/>
        <dsp:cNvSpPr/>
      </dsp:nvSpPr>
      <dsp:spPr>
        <a:xfrm>
          <a:off x="0" y="4418979"/>
          <a:ext cx="10675763" cy="61776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ts val="2750"/>
            </a:lnSpc>
            <a:spcBef>
              <a:spcPct val="0"/>
            </a:spcBef>
            <a:spcAft>
              <a:spcPts val="0"/>
            </a:spcAft>
            <a:buNone/>
          </a:pPr>
          <a:r>
            <a:rPr lang="en-US" sz="1800" kern="1200" dirty="0"/>
            <a:t>Import of Second Hand Goods:</a:t>
          </a:r>
          <a:endParaRPr lang="en-IN" sz="1800" kern="1200" dirty="0"/>
        </a:p>
      </dsp:txBody>
      <dsp:txXfrm>
        <a:off x="30157" y="4449136"/>
        <a:ext cx="10615449" cy="557446"/>
      </dsp:txXfrm>
    </dsp:sp>
    <dsp:sp modelId="{C8353D82-34FF-4C1B-9C8B-52FB877660ED}">
      <dsp:nvSpPr>
        <dsp:cNvPr id="0" name=""/>
        <dsp:cNvSpPr/>
      </dsp:nvSpPr>
      <dsp:spPr>
        <a:xfrm>
          <a:off x="0" y="5036739"/>
          <a:ext cx="10675763" cy="734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8956" tIns="22860" rIns="128016" bIns="22860" numCol="1" spcCol="1270" anchor="t" anchorCtr="0">
          <a:noAutofit/>
        </a:bodyPr>
        <a:lstStyle/>
        <a:p>
          <a:pPr marL="171450" lvl="1" indent="-171450" algn="l" defTabSz="800100">
            <a:lnSpc>
              <a:spcPts val="2750"/>
            </a:lnSpc>
            <a:spcBef>
              <a:spcPct val="0"/>
            </a:spcBef>
            <a:spcAft>
              <a:spcPts val="0"/>
            </a:spcAft>
            <a:buChar char="•"/>
          </a:pPr>
          <a:r>
            <a:rPr lang="en-US" sz="1800" kern="1200" dirty="0"/>
            <a:t>Refurbished / Re-conditioned spares of Capital Goods (having at least 80% residual life of original spares) specifically included on CE certificate</a:t>
          </a:r>
          <a:endParaRPr lang="en-IN" sz="1800" kern="1200" dirty="0"/>
        </a:p>
      </dsp:txBody>
      <dsp:txXfrm>
        <a:off x="0" y="5036739"/>
        <a:ext cx="10675763" cy="7343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B81913-327C-473F-8DE8-ED897D54903A}">
      <dsp:nvSpPr>
        <dsp:cNvPr id="0" name=""/>
        <dsp:cNvSpPr/>
      </dsp:nvSpPr>
      <dsp:spPr>
        <a:xfrm>
          <a:off x="0" y="38276"/>
          <a:ext cx="10675763" cy="5241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ts val="2750"/>
            </a:lnSpc>
            <a:spcBef>
              <a:spcPct val="0"/>
            </a:spcBef>
            <a:spcAft>
              <a:spcPct val="35000"/>
            </a:spcAft>
            <a:buNone/>
          </a:pPr>
          <a:r>
            <a:rPr lang="en-US" sz="1800" b="1" kern="1200" dirty="0"/>
            <a:t>Merchanting Trade:</a:t>
          </a:r>
          <a:endParaRPr lang="en-IN" sz="1800" b="1" kern="1200" dirty="0"/>
        </a:p>
      </dsp:txBody>
      <dsp:txXfrm>
        <a:off x="25587" y="63863"/>
        <a:ext cx="10624589" cy="472986"/>
      </dsp:txXfrm>
    </dsp:sp>
    <dsp:sp modelId="{EBD606E3-17BD-4094-90B6-C519767DD487}">
      <dsp:nvSpPr>
        <dsp:cNvPr id="0" name=""/>
        <dsp:cNvSpPr/>
      </dsp:nvSpPr>
      <dsp:spPr>
        <a:xfrm>
          <a:off x="0" y="562436"/>
          <a:ext cx="10675763" cy="7389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8956" tIns="22860" rIns="128016" bIns="22860" numCol="1" spcCol="1270" anchor="t" anchorCtr="0">
          <a:noAutofit/>
        </a:bodyPr>
        <a:lstStyle/>
        <a:p>
          <a:pPr marL="171450" lvl="1" indent="-171450" algn="l" defTabSz="800100">
            <a:lnSpc>
              <a:spcPts val="2750"/>
            </a:lnSpc>
            <a:spcBef>
              <a:spcPct val="0"/>
            </a:spcBef>
            <a:spcAft>
              <a:spcPct val="20000"/>
            </a:spcAft>
            <a:buChar char="•"/>
          </a:pPr>
          <a:r>
            <a:rPr lang="en-US" sz="1800" kern="1200" dirty="0"/>
            <a:t>Enabling provisions inserted except of CITES and SCOMET goods on fulfillment of RBI guidelines and/or conditions</a:t>
          </a:r>
          <a:endParaRPr lang="en-IN" sz="1800" kern="1200" dirty="0"/>
        </a:p>
      </dsp:txBody>
      <dsp:txXfrm>
        <a:off x="0" y="562436"/>
        <a:ext cx="10675763" cy="738990"/>
      </dsp:txXfrm>
    </dsp:sp>
    <dsp:sp modelId="{2A9F8490-A388-434D-BF69-2744AD090942}">
      <dsp:nvSpPr>
        <dsp:cNvPr id="0" name=""/>
        <dsp:cNvSpPr/>
      </dsp:nvSpPr>
      <dsp:spPr>
        <a:xfrm>
          <a:off x="0" y="1301426"/>
          <a:ext cx="10675763" cy="524160"/>
        </a:xfrm>
        <a:prstGeom prst="round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ts val="2750"/>
            </a:lnSpc>
            <a:spcBef>
              <a:spcPct val="0"/>
            </a:spcBef>
            <a:spcAft>
              <a:spcPct val="35000"/>
            </a:spcAft>
            <a:buNone/>
          </a:pPr>
          <a:r>
            <a:rPr lang="en-US" sz="1800" b="1" kern="1200" dirty="0"/>
            <a:t>Updating of IEC</a:t>
          </a:r>
          <a:endParaRPr lang="en-IN" sz="1800" b="1" kern="1200" dirty="0"/>
        </a:p>
      </dsp:txBody>
      <dsp:txXfrm>
        <a:off x="25587" y="1327013"/>
        <a:ext cx="10624589" cy="472986"/>
      </dsp:txXfrm>
    </dsp:sp>
    <dsp:sp modelId="{E4CF141B-0639-4712-BF45-FD7B0BA61931}">
      <dsp:nvSpPr>
        <dsp:cNvPr id="0" name=""/>
        <dsp:cNvSpPr/>
      </dsp:nvSpPr>
      <dsp:spPr>
        <a:xfrm>
          <a:off x="0" y="1825586"/>
          <a:ext cx="10675763" cy="463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8956" tIns="22860" rIns="128016" bIns="22860" numCol="1" spcCol="1270" anchor="t" anchorCtr="0">
          <a:noAutofit/>
        </a:bodyPr>
        <a:lstStyle/>
        <a:p>
          <a:pPr marL="171450" lvl="1" indent="-171450" algn="l" defTabSz="800100">
            <a:lnSpc>
              <a:spcPts val="2750"/>
            </a:lnSpc>
            <a:spcBef>
              <a:spcPct val="0"/>
            </a:spcBef>
            <a:spcAft>
              <a:spcPct val="20000"/>
            </a:spcAft>
            <a:buChar char="•"/>
          </a:pPr>
          <a:r>
            <a:rPr lang="en-US" sz="1800" kern="1200" dirty="0"/>
            <a:t>In case of change in details, IEC to be updated within 30 days of effecting change;</a:t>
          </a:r>
          <a:endParaRPr lang="en-IN" sz="1800" kern="1200" dirty="0"/>
        </a:p>
      </dsp:txBody>
      <dsp:txXfrm>
        <a:off x="0" y="1825586"/>
        <a:ext cx="10675763" cy="463680"/>
      </dsp:txXfrm>
    </dsp:sp>
    <dsp:sp modelId="{E14E8D82-1C84-4491-8EAC-52DD46B0F17D}">
      <dsp:nvSpPr>
        <dsp:cNvPr id="0" name=""/>
        <dsp:cNvSpPr/>
      </dsp:nvSpPr>
      <dsp:spPr>
        <a:xfrm>
          <a:off x="0" y="2289266"/>
          <a:ext cx="10675763" cy="52416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ts val="2750"/>
            </a:lnSpc>
            <a:spcBef>
              <a:spcPct val="0"/>
            </a:spcBef>
            <a:spcAft>
              <a:spcPct val="35000"/>
            </a:spcAft>
            <a:buNone/>
          </a:pPr>
          <a:r>
            <a:rPr lang="en-US" sz="1800" b="1" kern="1200" dirty="0"/>
            <a:t>Validity Period of Authorization</a:t>
          </a:r>
          <a:endParaRPr lang="en-IN" sz="1800" b="1" kern="1200" dirty="0"/>
        </a:p>
      </dsp:txBody>
      <dsp:txXfrm>
        <a:off x="25587" y="2314853"/>
        <a:ext cx="10624589" cy="472986"/>
      </dsp:txXfrm>
    </dsp:sp>
    <dsp:sp modelId="{A4229094-42C2-41D6-8461-CD57727F5F2C}">
      <dsp:nvSpPr>
        <dsp:cNvPr id="0" name=""/>
        <dsp:cNvSpPr/>
      </dsp:nvSpPr>
      <dsp:spPr>
        <a:xfrm>
          <a:off x="0" y="2813426"/>
          <a:ext cx="10675763" cy="463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8956" tIns="22860" rIns="128016" bIns="22860" numCol="1" spcCol="1270" anchor="t" anchorCtr="0">
          <a:noAutofit/>
        </a:bodyPr>
        <a:lstStyle/>
        <a:p>
          <a:pPr marL="171450" lvl="1" indent="-171450" algn="l" defTabSz="800100">
            <a:lnSpc>
              <a:spcPts val="2750"/>
            </a:lnSpc>
            <a:spcBef>
              <a:spcPct val="0"/>
            </a:spcBef>
            <a:spcAft>
              <a:spcPct val="20000"/>
            </a:spcAft>
            <a:buChar char="•"/>
          </a:pPr>
          <a:r>
            <a:rPr lang="en-US" sz="1800" kern="1200" dirty="0"/>
            <a:t>EPCG Authorization : Extended to 24 months from 18 months</a:t>
          </a:r>
          <a:endParaRPr lang="en-IN" sz="1800" kern="1200" dirty="0"/>
        </a:p>
      </dsp:txBody>
      <dsp:txXfrm>
        <a:off x="0" y="2813426"/>
        <a:ext cx="10675763" cy="463680"/>
      </dsp:txXfrm>
    </dsp:sp>
    <dsp:sp modelId="{8B109FDB-6405-4AEB-97E4-45A8C6BC5C37}">
      <dsp:nvSpPr>
        <dsp:cNvPr id="0" name=""/>
        <dsp:cNvSpPr/>
      </dsp:nvSpPr>
      <dsp:spPr>
        <a:xfrm>
          <a:off x="0" y="3277106"/>
          <a:ext cx="10675763" cy="524160"/>
        </a:xfrm>
        <a:prstGeom prst="round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ts val="2750"/>
            </a:lnSpc>
            <a:spcBef>
              <a:spcPct val="0"/>
            </a:spcBef>
            <a:spcAft>
              <a:spcPct val="35000"/>
            </a:spcAft>
            <a:buNone/>
          </a:pPr>
          <a:r>
            <a:rPr lang="en-US" sz="1800" b="1" kern="1200" dirty="0"/>
            <a:t>Private Bonded Warehouse for Exports:</a:t>
          </a:r>
          <a:endParaRPr lang="en-IN" sz="1800" b="1" kern="1200" dirty="0"/>
        </a:p>
      </dsp:txBody>
      <dsp:txXfrm>
        <a:off x="25587" y="3302693"/>
        <a:ext cx="10624589" cy="472986"/>
      </dsp:txXfrm>
    </dsp:sp>
    <dsp:sp modelId="{128893D6-C3F9-4099-88AE-923495B09181}">
      <dsp:nvSpPr>
        <dsp:cNvPr id="0" name=""/>
        <dsp:cNvSpPr/>
      </dsp:nvSpPr>
      <dsp:spPr>
        <a:xfrm>
          <a:off x="0" y="3801266"/>
          <a:ext cx="10675763" cy="463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8956" tIns="22860" rIns="128016" bIns="22860" numCol="1" spcCol="1270" anchor="t" anchorCtr="0">
          <a:noAutofit/>
        </a:bodyPr>
        <a:lstStyle/>
        <a:p>
          <a:pPr marL="171450" lvl="1" indent="-171450" algn="l" defTabSz="800100">
            <a:lnSpc>
              <a:spcPts val="2750"/>
            </a:lnSpc>
            <a:spcBef>
              <a:spcPct val="0"/>
            </a:spcBef>
            <a:spcAft>
              <a:spcPct val="20000"/>
            </a:spcAft>
            <a:buChar char="•"/>
          </a:pPr>
          <a:r>
            <a:rPr lang="en-US" sz="1800" kern="1200" dirty="0"/>
            <a:t>Paragraph giving benefit for domestic procurement is being removed;</a:t>
          </a:r>
          <a:endParaRPr lang="en-IN" sz="1800" kern="1200" dirty="0"/>
        </a:p>
      </dsp:txBody>
      <dsp:txXfrm>
        <a:off x="0" y="3801266"/>
        <a:ext cx="10675763" cy="463680"/>
      </dsp:txXfrm>
    </dsp:sp>
    <dsp:sp modelId="{D04EBD3D-E60E-4FDB-84F6-14C0C1CACB64}">
      <dsp:nvSpPr>
        <dsp:cNvPr id="0" name=""/>
        <dsp:cNvSpPr/>
      </dsp:nvSpPr>
      <dsp:spPr>
        <a:xfrm>
          <a:off x="0" y="4264946"/>
          <a:ext cx="10675763" cy="52416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ts val="2750"/>
            </a:lnSpc>
            <a:spcBef>
              <a:spcPct val="0"/>
            </a:spcBef>
            <a:spcAft>
              <a:spcPct val="35000"/>
            </a:spcAft>
            <a:buNone/>
          </a:pPr>
          <a:r>
            <a:rPr lang="en-US" sz="1800" kern="1200" dirty="0"/>
            <a:t>Free sale and commerce certificate:</a:t>
          </a:r>
          <a:endParaRPr lang="en-IN" sz="1800" kern="1200" dirty="0"/>
        </a:p>
      </dsp:txBody>
      <dsp:txXfrm>
        <a:off x="25587" y="4290533"/>
        <a:ext cx="10624589" cy="472986"/>
      </dsp:txXfrm>
    </dsp:sp>
    <dsp:sp modelId="{472AE857-08B7-4C90-B0F4-3DD11B9B91A9}">
      <dsp:nvSpPr>
        <dsp:cNvPr id="0" name=""/>
        <dsp:cNvSpPr/>
      </dsp:nvSpPr>
      <dsp:spPr>
        <a:xfrm>
          <a:off x="0" y="4789106"/>
          <a:ext cx="10675763" cy="1159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8956" tIns="22860" rIns="128016" bIns="22860" numCol="1" spcCol="1270" anchor="t" anchorCtr="0">
          <a:noAutofit/>
        </a:bodyPr>
        <a:lstStyle/>
        <a:p>
          <a:pPr marL="171450" lvl="1" indent="-171450" algn="l" defTabSz="800100">
            <a:lnSpc>
              <a:spcPts val="2750"/>
            </a:lnSpc>
            <a:spcBef>
              <a:spcPct val="0"/>
            </a:spcBef>
            <a:spcAft>
              <a:spcPct val="20000"/>
            </a:spcAft>
            <a:buChar char="•"/>
          </a:pPr>
          <a:r>
            <a:rPr lang="en-US" sz="1800" kern="1200" dirty="0"/>
            <a:t>Items under Drug and Cosmetics Act, 1940, application to be made to Central Drug Standards Control </a:t>
          </a:r>
          <a:r>
            <a:rPr lang="en-US" sz="1800" kern="1200" dirty="0" err="1"/>
            <a:t>Organisation</a:t>
          </a:r>
          <a:r>
            <a:rPr lang="en-US" sz="1800" kern="1200" dirty="0"/>
            <a:t>;</a:t>
          </a:r>
          <a:endParaRPr lang="en-IN" sz="1800" kern="1200" dirty="0"/>
        </a:p>
        <a:p>
          <a:pPr marL="171450" lvl="1" indent="-171450" algn="l" defTabSz="800100">
            <a:lnSpc>
              <a:spcPts val="2750"/>
            </a:lnSpc>
            <a:spcBef>
              <a:spcPct val="0"/>
            </a:spcBef>
            <a:spcAft>
              <a:spcPct val="20000"/>
            </a:spcAft>
            <a:buChar char="•"/>
          </a:pPr>
          <a:r>
            <a:rPr lang="en-US" sz="1800" kern="1200" dirty="0"/>
            <a:t>Earlier, no authority was mentioned</a:t>
          </a:r>
          <a:endParaRPr lang="en-IN" sz="1800" kern="1200" dirty="0"/>
        </a:p>
      </dsp:txBody>
      <dsp:txXfrm>
        <a:off x="0" y="4789106"/>
        <a:ext cx="10675763" cy="11592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370CB6-06CA-4310-9B81-3473A1EE0242}">
      <dsp:nvSpPr>
        <dsp:cNvPr id="0" name=""/>
        <dsp:cNvSpPr/>
      </dsp:nvSpPr>
      <dsp:spPr>
        <a:xfrm rot="5400000">
          <a:off x="6365926" y="-3126295"/>
          <a:ext cx="766682" cy="7210977"/>
        </a:xfrm>
        <a:prstGeom prst="round2SameRect">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150000"/>
            </a:lnSpc>
            <a:spcBef>
              <a:spcPct val="0"/>
            </a:spcBef>
            <a:spcAft>
              <a:spcPct val="15000"/>
            </a:spcAft>
            <a:buChar char="•"/>
          </a:pPr>
          <a:r>
            <a:rPr lang="en-US" sz="1800" kern="1200" dirty="0"/>
            <a:t>To allow the duty free Import of inputs</a:t>
          </a:r>
          <a:endParaRPr lang="en-IN" sz="1800" kern="1200" dirty="0"/>
        </a:p>
      </dsp:txBody>
      <dsp:txXfrm rot="-5400000">
        <a:off x="3143779" y="133278"/>
        <a:ext cx="7173551" cy="691830"/>
      </dsp:txXfrm>
    </dsp:sp>
    <dsp:sp modelId="{3C945BEB-5D35-442E-A0B8-71021889F738}">
      <dsp:nvSpPr>
        <dsp:cNvPr id="0" name=""/>
        <dsp:cNvSpPr/>
      </dsp:nvSpPr>
      <dsp:spPr>
        <a:xfrm>
          <a:off x="74605" y="16"/>
          <a:ext cx="3069173" cy="95835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150000"/>
            </a:lnSpc>
            <a:spcBef>
              <a:spcPct val="0"/>
            </a:spcBef>
            <a:spcAft>
              <a:spcPct val="35000"/>
            </a:spcAft>
            <a:buNone/>
          </a:pPr>
          <a:r>
            <a:rPr lang="en-US" sz="2000" b="1" kern="1200" dirty="0"/>
            <a:t>Objective</a:t>
          </a:r>
          <a:endParaRPr lang="en-IN" sz="2000" b="1" kern="1200" dirty="0"/>
        </a:p>
      </dsp:txBody>
      <dsp:txXfrm>
        <a:off x="121388" y="46799"/>
        <a:ext cx="2975607" cy="864787"/>
      </dsp:txXfrm>
    </dsp:sp>
    <dsp:sp modelId="{0DF84282-E2BA-41F0-BF73-78B03FCE5B71}">
      <dsp:nvSpPr>
        <dsp:cNvPr id="0" name=""/>
        <dsp:cNvSpPr/>
      </dsp:nvSpPr>
      <dsp:spPr>
        <a:xfrm rot="5400000">
          <a:off x="6178715" y="-1872502"/>
          <a:ext cx="1128068" cy="7203935"/>
        </a:xfrm>
        <a:prstGeom prst="round2SameRect">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150000"/>
            </a:lnSpc>
            <a:spcBef>
              <a:spcPct val="0"/>
            </a:spcBef>
            <a:spcAft>
              <a:spcPct val="15000"/>
            </a:spcAft>
            <a:buChar char="•"/>
          </a:pPr>
          <a:r>
            <a:rPr lang="en-US" sz="1800" kern="1200" dirty="0"/>
            <a:t>Manufacturer Exporters;</a:t>
          </a:r>
          <a:endParaRPr lang="en-IN" sz="1800" kern="1200" dirty="0"/>
        </a:p>
        <a:p>
          <a:pPr marL="171450" lvl="1" indent="-171450" algn="l" defTabSz="800100">
            <a:lnSpc>
              <a:spcPct val="150000"/>
            </a:lnSpc>
            <a:spcBef>
              <a:spcPct val="0"/>
            </a:spcBef>
            <a:spcAft>
              <a:spcPct val="15000"/>
            </a:spcAft>
            <a:buChar char="•"/>
          </a:pPr>
          <a:r>
            <a:rPr lang="en-US" sz="1800" kern="1200" dirty="0"/>
            <a:t>Merchant Exporters (procuring from supporting manufacturers</a:t>
          </a:r>
          <a:endParaRPr lang="en-IN" sz="1800" kern="1200" dirty="0"/>
        </a:p>
      </dsp:txBody>
      <dsp:txXfrm rot="-5400000">
        <a:off x="3140782" y="1220499"/>
        <a:ext cx="7148867" cy="1017932"/>
      </dsp:txXfrm>
    </dsp:sp>
    <dsp:sp modelId="{B964FE63-DD8F-4F13-A7BC-2FF477D7AE8A}">
      <dsp:nvSpPr>
        <dsp:cNvPr id="0" name=""/>
        <dsp:cNvSpPr/>
      </dsp:nvSpPr>
      <dsp:spPr>
        <a:xfrm>
          <a:off x="74605" y="1024422"/>
          <a:ext cx="3066176" cy="141008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150000"/>
            </a:lnSpc>
            <a:spcBef>
              <a:spcPct val="0"/>
            </a:spcBef>
            <a:spcAft>
              <a:spcPct val="35000"/>
            </a:spcAft>
            <a:buNone/>
          </a:pPr>
          <a:r>
            <a:rPr lang="en-US" sz="2000" b="1" kern="1200" dirty="0"/>
            <a:t>Coverage</a:t>
          </a:r>
          <a:endParaRPr lang="en-IN" sz="2000" b="1" kern="1200" dirty="0"/>
        </a:p>
      </dsp:txBody>
      <dsp:txXfrm>
        <a:off x="143440" y="1093257"/>
        <a:ext cx="2928506" cy="1272415"/>
      </dsp:txXfrm>
    </dsp:sp>
    <dsp:sp modelId="{4E59A842-DCF3-4A95-8061-3E0BF4BF22C7}">
      <dsp:nvSpPr>
        <dsp:cNvPr id="0" name=""/>
        <dsp:cNvSpPr/>
      </dsp:nvSpPr>
      <dsp:spPr>
        <a:xfrm rot="5400000">
          <a:off x="6203001" y="-426721"/>
          <a:ext cx="1079496" cy="7203935"/>
        </a:xfrm>
        <a:prstGeom prst="round2SameRect">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150000"/>
            </a:lnSpc>
            <a:spcBef>
              <a:spcPct val="0"/>
            </a:spcBef>
            <a:spcAft>
              <a:spcPct val="15000"/>
            </a:spcAft>
            <a:buChar char="•"/>
          </a:pPr>
          <a:r>
            <a:rPr lang="en-US" sz="1800" kern="1200" dirty="0"/>
            <a:t>Import of inputs allowed on the basis of SION (or ad-hoc norms);</a:t>
          </a:r>
          <a:endParaRPr lang="en-IN" sz="1800" kern="1200" dirty="0"/>
        </a:p>
        <a:p>
          <a:pPr marL="171450" lvl="1" indent="-171450" algn="l" defTabSz="800100">
            <a:lnSpc>
              <a:spcPct val="150000"/>
            </a:lnSpc>
            <a:spcBef>
              <a:spcPct val="0"/>
            </a:spcBef>
            <a:spcAft>
              <a:spcPct val="15000"/>
            </a:spcAft>
            <a:buChar char="•"/>
          </a:pPr>
          <a:r>
            <a:rPr lang="en-US" sz="1800" kern="1200" dirty="0"/>
            <a:t>Advance </a:t>
          </a:r>
          <a:r>
            <a:rPr lang="en-US" sz="1800" kern="1200" dirty="0" err="1"/>
            <a:t>Authorisation</a:t>
          </a:r>
          <a:r>
            <a:rPr lang="en-US" sz="1800" kern="1200" dirty="0"/>
            <a:t> for Annual requirement;</a:t>
          </a:r>
          <a:endParaRPr lang="en-IN" sz="1800" kern="1200" dirty="0"/>
        </a:p>
      </dsp:txBody>
      <dsp:txXfrm rot="-5400000">
        <a:off x="3140782" y="2688195"/>
        <a:ext cx="7151238" cy="974102"/>
      </dsp:txXfrm>
    </dsp:sp>
    <dsp:sp modelId="{02D165DD-5EAE-4F04-BB5D-E0267F72D268}">
      <dsp:nvSpPr>
        <dsp:cNvPr id="0" name=""/>
        <dsp:cNvSpPr/>
      </dsp:nvSpPr>
      <dsp:spPr>
        <a:xfrm>
          <a:off x="74605" y="2500560"/>
          <a:ext cx="3066176" cy="134937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150000"/>
            </a:lnSpc>
            <a:spcBef>
              <a:spcPct val="0"/>
            </a:spcBef>
            <a:spcAft>
              <a:spcPct val="35000"/>
            </a:spcAft>
            <a:buNone/>
          </a:pPr>
          <a:r>
            <a:rPr lang="en-US" sz="2000" b="1" kern="1200" dirty="0"/>
            <a:t>Entitlement</a:t>
          </a:r>
          <a:endParaRPr lang="en-IN" sz="2000" b="1" kern="1200" dirty="0"/>
        </a:p>
      </dsp:txBody>
      <dsp:txXfrm>
        <a:off x="140476" y="2566431"/>
        <a:ext cx="2934434" cy="1217628"/>
      </dsp:txXfrm>
    </dsp:sp>
    <dsp:sp modelId="{D3642B6D-0969-463C-98AE-932F18768890}">
      <dsp:nvSpPr>
        <dsp:cNvPr id="0" name=""/>
        <dsp:cNvSpPr/>
      </dsp:nvSpPr>
      <dsp:spPr>
        <a:xfrm rot="5400000">
          <a:off x="6011481" y="1228101"/>
          <a:ext cx="1462536" cy="7203935"/>
        </a:xfrm>
        <a:prstGeom prst="round2SameRect">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150000"/>
            </a:lnSpc>
            <a:spcBef>
              <a:spcPct val="0"/>
            </a:spcBef>
            <a:spcAft>
              <a:spcPct val="15000"/>
            </a:spcAft>
            <a:buChar char="•"/>
          </a:pPr>
          <a:r>
            <a:rPr lang="en-US" sz="1800" kern="1200" dirty="0"/>
            <a:t>Imports Exempted subject to Actual User Condition and on fulfilment of minimum value addition;</a:t>
          </a:r>
          <a:endParaRPr lang="en-IN" sz="1800" kern="1200" dirty="0"/>
        </a:p>
        <a:p>
          <a:pPr marL="171450" lvl="1" indent="-171450" algn="l" defTabSz="800100">
            <a:lnSpc>
              <a:spcPct val="150000"/>
            </a:lnSpc>
            <a:spcBef>
              <a:spcPct val="0"/>
            </a:spcBef>
            <a:spcAft>
              <a:spcPct val="15000"/>
            </a:spcAft>
            <a:buChar char="•"/>
          </a:pPr>
          <a:r>
            <a:rPr lang="en-US" sz="1800" kern="1200" dirty="0"/>
            <a:t>Export obligation period 18 Months</a:t>
          </a:r>
          <a:endParaRPr lang="en-IN" sz="1800" kern="1200" dirty="0"/>
        </a:p>
      </dsp:txBody>
      <dsp:txXfrm rot="-5400000">
        <a:off x="3140782" y="4170196"/>
        <a:ext cx="7132540" cy="1319746"/>
      </dsp:txXfrm>
    </dsp:sp>
    <dsp:sp modelId="{9ACDBE04-0519-46D1-B88A-C8A9226F1F6E}">
      <dsp:nvSpPr>
        <dsp:cNvPr id="0" name=""/>
        <dsp:cNvSpPr/>
      </dsp:nvSpPr>
      <dsp:spPr>
        <a:xfrm>
          <a:off x="74605" y="3915983"/>
          <a:ext cx="3066176" cy="182817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150000"/>
            </a:lnSpc>
            <a:spcBef>
              <a:spcPct val="0"/>
            </a:spcBef>
            <a:spcAft>
              <a:spcPct val="35000"/>
            </a:spcAft>
            <a:buNone/>
          </a:pPr>
          <a:r>
            <a:rPr lang="en-US" sz="2000" b="1" kern="1200" dirty="0"/>
            <a:t>Benefits</a:t>
          </a:r>
          <a:endParaRPr lang="en-IN" sz="2000" b="1" kern="1200" dirty="0"/>
        </a:p>
      </dsp:txBody>
      <dsp:txXfrm>
        <a:off x="163849" y="4005227"/>
        <a:ext cx="2887688" cy="164968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51C7C3-76BD-4C22-8DCB-5A569CD3A3BE}">
      <dsp:nvSpPr>
        <dsp:cNvPr id="0" name=""/>
        <dsp:cNvSpPr/>
      </dsp:nvSpPr>
      <dsp:spPr>
        <a:xfrm>
          <a:off x="5348" y="1650826"/>
          <a:ext cx="2508938" cy="1248735"/>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150000"/>
            </a:lnSpc>
            <a:spcBef>
              <a:spcPct val="0"/>
            </a:spcBef>
            <a:spcAft>
              <a:spcPct val="35000"/>
            </a:spcAft>
            <a:buNone/>
          </a:pPr>
          <a:r>
            <a:rPr lang="en-US" sz="1600" b="1" kern="1200" dirty="0"/>
            <a:t>Special Advance </a:t>
          </a:r>
          <a:r>
            <a:rPr lang="en-US" sz="1600" b="1" kern="1200" dirty="0" err="1"/>
            <a:t>Authorisation</a:t>
          </a:r>
          <a:r>
            <a:rPr lang="en-US" sz="1600" b="1" kern="1200" dirty="0"/>
            <a:t> Scheme for Apparel and Clothing</a:t>
          </a:r>
          <a:endParaRPr lang="en-IN" sz="1600" b="1" kern="1200" dirty="0"/>
        </a:p>
      </dsp:txBody>
      <dsp:txXfrm>
        <a:off x="41922" y="1687400"/>
        <a:ext cx="2435790" cy="1175587"/>
      </dsp:txXfrm>
    </dsp:sp>
    <dsp:sp modelId="{3CEA40CF-A448-43DD-BC51-AA2EFE62DE2D}">
      <dsp:nvSpPr>
        <dsp:cNvPr id="0" name=""/>
        <dsp:cNvSpPr/>
      </dsp:nvSpPr>
      <dsp:spPr>
        <a:xfrm>
          <a:off x="256241" y="2899562"/>
          <a:ext cx="250893" cy="667823"/>
        </a:xfrm>
        <a:custGeom>
          <a:avLst/>
          <a:gdLst/>
          <a:ahLst/>
          <a:cxnLst/>
          <a:rect l="0" t="0" r="0" b="0"/>
          <a:pathLst>
            <a:path>
              <a:moveTo>
                <a:pt x="0" y="0"/>
              </a:moveTo>
              <a:lnTo>
                <a:pt x="0" y="667823"/>
              </a:lnTo>
              <a:lnTo>
                <a:pt x="250893" y="667823"/>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DC12248-94B7-4673-BCF4-7F48FD26BEF5}">
      <dsp:nvSpPr>
        <dsp:cNvPr id="0" name=""/>
        <dsp:cNvSpPr/>
      </dsp:nvSpPr>
      <dsp:spPr>
        <a:xfrm>
          <a:off x="507135" y="3023233"/>
          <a:ext cx="1650764" cy="1088304"/>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150000"/>
            </a:lnSpc>
            <a:spcBef>
              <a:spcPct val="0"/>
            </a:spcBef>
            <a:spcAft>
              <a:spcPct val="35000"/>
            </a:spcAft>
            <a:buNone/>
          </a:pPr>
          <a:r>
            <a:rPr lang="en-US" sz="1400" kern="1200" dirty="0" err="1"/>
            <a:t>Authorisation</a:t>
          </a:r>
          <a:r>
            <a:rPr lang="en-US" sz="1400" kern="1200" dirty="0"/>
            <a:t> can be issued on self-declaration basis</a:t>
          </a:r>
          <a:endParaRPr lang="en-IN" sz="1400" kern="1200" dirty="0"/>
        </a:p>
      </dsp:txBody>
      <dsp:txXfrm>
        <a:off x="539010" y="3055108"/>
        <a:ext cx="1587014" cy="1024554"/>
      </dsp:txXfrm>
    </dsp:sp>
    <dsp:sp modelId="{5E0FE36A-E935-44B6-AE48-F568AAF3D2F6}">
      <dsp:nvSpPr>
        <dsp:cNvPr id="0" name=""/>
        <dsp:cNvSpPr/>
      </dsp:nvSpPr>
      <dsp:spPr>
        <a:xfrm>
          <a:off x="256241" y="2899562"/>
          <a:ext cx="250893" cy="1768559"/>
        </a:xfrm>
        <a:custGeom>
          <a:avLst/>
          <a:gdLst/>
          <a:ahLst/>
          <a:cxnLst/>
          <a:rect l="0" t="0" r="0" b="0"/>
          <a:pathLst>
            <a:path>
              <a:moveTo>
                <a:pt x="0" y="0"/>
              </a:moveTo>
              <a:lnTo>
                <a:pt x="0" y="1768559"/>
              </a:lnTo>
              <a:lnTo>
                <a:pt x="250893" y="1768559"/>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0788D28-62EB-4F68-BA48-9822472CEE7A}">
      <dsp:nvSpPr>
        <dsp:cNvPr id="0" name=""/>
        <dsp:cNvSpPr/>
      </dsp:nvSpPr>
      <dsp:spPr>
        <a:xfrm>
          <a:off x="507135" y="4235209"/>
          <a:ext cx="1767383" cy="865825"/>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150000"/>
            </a:lnSpc>
            <a:spcBef>
              <a:spcPct val="0"/>
            </a:spcBef>
            <a:spcAft>
              <a:spcPct val="35000"/>
            </a:spcAft>
            <a:buNone/>
          </a:pPr>
          <a:r>
            <a:rPr lang="en-US" sz="1400" kern="1200" dirty="0"/>
            <a:t>Ad-hoc norms to be fixed within 90 days</a:t>
          </a:r>
          <a:endParaRPr lang="en-IN" sz="1400" kern="1200" dirty="0"/>
        </a:p>
      </dsp:txBody>
      <dsp:txXfrm>
        <a:off x="532494" y="4260568"/>
        <a:ext cx="1716665" cy="815107"/>
      </dsp:txXfrm>
    </dsp:sp>
    <dsp:sp modelId="{621A1382-BCA7-4DC7-B5E1-EBB11F27CDA0}">
      <dsp:nvSpPr>
        <dsp:cNvPr id="0" name=""/>
        <dsp:cNvSpPr/>
      </dsp:nvSpPr>
      <dsp:spPr>
        <a:xfrm>
          <a:off x="2761628" y="1650826"/>
          <a:ext cx="2200324" cy="125185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150000"/>
            </a:lnSpc>
            <a:spcBef>
              <a:spcPct val="0"/>
            </a:spcBef>
            <a:spcAft>
              <a:spcPct val="35000"/>
            </a:spcAft>
            <a:buNone/>
          </a:pPr>
          <a:r>
            <a:rPr lang="en-US" sz="1600" b="1" kern="1200" dirty="0"/>
            <a:t>Self-ratification scheme : Available to</a:t>
          </a:r>
          <a:endParaRPr lang="en-IN" sz="1600" b="1" kern="1200" dirty="0"/>
        </a:p>
      </dsp:txBody>
      <dsp:txXfrm>
        <a:off x="2798294" y="1687492"/>
        <a:ext cx="2126992" cy="1178525"/>
      </dsp:txXfrm>
    </dsp:sp>
    <dsp:sp modelId="{CED7F7DE-1013-4FBD-B1C1-E4FB4B5F0192}">
      <dsp:nvSpPr>
        <dsp:cNvPr id="0" name=""/>
        <dsp:cNvSpPr/>
      </dsp:nvSpPr>
      <dsp:spPr>
        <a:xfrm>
          <a:off x="2981661" y="2902683"/>
          <a:ext cx="220032" cy="749599"/>
        </a:xfrm>
        <a:custGeom>
          <a:avLst/>
          <a:gdLst/>
          <a:ahLst/>
          <a:cxnLst/>
          <a:rect l="0" t="0" r="0" b="0"/>
          <a:pathLst>
            <a:path>
              <a:moveTo>
                <a:pt x="0" y="0"/>
              </a:moveTo>
              <a:lnTo>
                <a:pt x="0" y="749599"/>
              </a:lnTo>
              <a:lnTo>
                <a:pt x="220032" y="749599"/>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8C2AAF3-5D91-47A1-975F-6F43A5294E92}">
      <dsp:nvSpPr>
        <dsp:cNvPr id="0" name=""/>
        <dsp:cNvSpPr/>
      </dsp:nvSpPr>
      <dsp:spPr>
        <a:xfrm>
          <a:off x="3201693" y="3026354"/>
          <a:ext cx="1987980" cy="1251857"/>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150000"/>
            </a:lnSpc>
            <a:spcBef>
              <a:spcPct val="0"/>
            </a:spcBef>
            <a:spcAft>
              <a:spcPct val="35000"/>
            </a:spcAft>
            <a:buNone/>
          </a:pPr>
          <a:r>
            <a:rPr lang="en-US" sz="1400" kern="1200" dirty="0"/>
            <a:t>Manufacturer / Actual user holding 2 Star or above status; and</a:t>
          </a:r>
          <a:endParaRPr lang="en-IN" sz="1400" kern="1200" dirty="0"/>
        </a:p>
      </dsp:txBody>
      <dsp:txXfrm>
        <a:off x="3238359" y="3063020"/>
        <a:ext cx="1914648" cy="1178525"/>
      </dsp:txXfrm>
    </dsp:sp>
    <dsp:sp modelId="{DCE8F65C-C817-47E7-8A3C-BB19AB730592}">
      <dsp:nvSpPr>
        <dsp:cNvPr id="0" name=""/>
        <dsp:cNvSpPr/>
      </dsp:nvSpPr>
      <dsp:spPr>
        <a:xfrm>
          <a:off x="2981661" y="2902683"/>
          <a:ext cx="220032" cy="2125128"/>
        </a:xfrm>
        <a:custGeom>
          <a:avLst/>
          <a:gdLst/>
          <a:ahLst/>
          <a:cxnLst/>
          <a:rect l="0" t="0" r="0" b="0"/>
          <a:pathLst>
            <a:path>
              <a:moveTo>
                <a:pt x="0" y="0"/>
              </a:moveTo>
              <a:lnTo>
                <a:pt x="0" y="2125128"/>
              </a:lnTo>
              <a:lnTo>
                <a:pt x="220032" y="2125128"/>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C0FAA1F-7706-4709-9511-90AB58AE7411}">
      <dsp:nvSpPr>
        <dsp:cNvPr id="0" name=""/>
        <dsp:cNvSpPr/>
      </dsp:nvSpPr>
      <dsp:spPr>
        <a:xfrm>
          <a:off x="3201693" y="4401883"/>
          <a:ext cx="1987980" cy="1251857"/>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150000"/>
            </a:lnSpc>
            <a:spcBef>
              <a:spcPct val="0"/>
            </a:spcBef>
            <a:spcAft>
              <a:spcPct val="35000"/>
            </a:spcAft>
            <a:buNone/>
          </a:pPr>
          <a:r>
            <a:rPr lang="en-US" sz="1400" kern="1200" dirty="0"/>
            <a:t>Holds or has submitted application for grant of AEO in terms of Customs provisions</a:t>
          </a:r>
          <a:endParaRPr lang="en-IN" sz="1400" kern="1200" dirty="0"/>
        </a:p>
      </dsp:txBody>
      <dsp:txXfrm>
        <a:off x="3238359" y="4438549"/>
        <a:ext cx="1914648" cy="1178525"/>
      </dsp:txXfrm>
    </dsp:sp>
    <dsp:sp modelId="{177FC28D-F591-449F-8399-A081C4158B18}">
      <dsp:nvSpPr>
        <dsp:cNvPr id="0" name=""/>
        <dsp:cNvSpPr/>
      </dsp:nvSpPr>
      <dsp:spPr>
        <a:xfrm>
          <a:off x="5209295" y="1650826"/>
          <a:ext cx="1757642" cy="1140355"/>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150000"/>
            </a:lnSpc>
            <a:spcBef>
              <a:spcPct val="0"/>
            </a:spcBef>
            <a:spcAft>
              <a:spcPct val="35000"/>
            </a:spcAft>
            <a:buNone/>
          </a:pPr>
          <a:r>
            <a:rPr lang="en-US" sz="1600" b="1" kern="1200" dirty="0"/>
            <a:t>Domestic procurement of inputs</a:t>
          </a:r>
          <a:endParaRPr lang="en-IN" sz="1600" b="1" kern="1200" dirty="0"/>
        </a:p>
      </dsp:txBody>
      <dsp:txXfrm>
        <a:off x="5242695" y="1684226"/>
        <a:ext cx="1690842" cy="1073555"/>
      </dsp:txXfrm>
    </dsp:sp>
    <dsp:sp modelId="{FCEB52D1-E407-48F6-BEAF-631EA305A049}">
      <dsp:nvSpPr>
        <dsp:cNvPr id="0" name=""/>
        <dsp:cNvSpPr/>
      </dsp:nvSpPr>
      <dsp:spPr>
        <a:xfrm>
          <a:off x="5385059" y="2791182"/>
          <a:ext cx="175764" cy="630051"/>
        </a:xfrm>
        <a:custGeom>
          <a:avLst/>
          <a:gdLst/>
          <a:ahLst/>
          <a:cxnLst/>
          <a:rect l="0" t="0" r="0" b="0"/>
          <a:pathLst>
            <a:path>
              <a:moveTo>
                <a:pt x="0" y="0"/>
              </a:moveTo>
              <a:lnTo>
                <a:pt x="0" y="630051"/>
              </a:lnTo>
              <a:lnTo>
                <a:pt x="175764" y="630051"/>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3E00F2B-1316-4B16-A797-BE58158B6081}">
      <dsp:nvSpPr>
        <dsp:cNvPr id="0" name=""/>
        <dsp:cNvSpPr/>
      </dsp:nvSpPr>
      <dsp:spPr>
        <a:xfrm>
          <a:off x="5560824" y="2914853"/>
          <a:ext cx="1406113" cy="1012761"/>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150000"/>
            </a:lnSpc>
            <a:spcBef>
              <a:spcPct val="0"/>
            </a:spcBef>
            <a:spcAft>
              <a:spcPct val="35000"/>
            </a:spcAft>
            <a:buNone/>
          </a:pPr>
          <a:r>
            <a:rPr lang="en-US" sz="1400" kern="1200" dirty="0"/>
            <a:t>Advance license holder in DTA can procure from SEZ</a:t>
          </a:r>
          <a:endParaRPr lang="en-IN" sz="1400" kern="1200" dirty="0"/>
        </a:p>
      </dsp:txBody>
      <dsp:txXfrm>
        <a:off x="5590487" y="2944516"/>
        <a:ext cx="1346787" cy="953435"/>
      </dsp:txXfrm>
    </dsp:sp>
    <dsp:sp modelId="{4CB965F2-F5FF-48B3-A0F2-246F13F1BA10}">
      <dsp:nvSpPr>
        <dsp:cNvPr id="0" name=""/>
        <dsp:cNvSpPr/>
      </dsp:nvSpPr>
      <dsp:spPr>
        <a:xfrm>
          <a:off x="7214279" y="1650826"/>
          <a:ext cx="1757642" cy="1161612"/>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150000"/>
            </a:lnSpc>
            <a:spcBef>
              <a:spcPct val="0"/>
            </a:spcBef>
            <a:spcAft>
              <a:spcPct val="35000"/>
            </a:spcAft>
            <a:buNone/>
          </a:pPr>
          <a:r>
            <a:rPr lang="en-US" sz="1600" b="1" kern="1200" dirty="0"/>
            <a:t>Preservation of records</a:t>
          </a:r>
          <a:endParaRPr lang="en-IN" sz="1600" b="1" kern="1200" dirty="0"/>
        </a:p>
      </dsp:txBody>
      <dsp:txXfrm>
        <a:off x="7248301" y="1684848"/>
        <a:ext cx="1689598" cy="1093568"/>
      </dsp:txXfrm>
    </dsp:sp>
    <dsp:sp modelId="{01F45E71-3FA3-496D-AC14-3C5874E6DC13}">
      <dsp:nvSpPr>
        <dsp:cNvPr id="0" name=""/>
        <dsp:cNvSpPr/>
      </dsp:nvSpPr>
      <dsp:spPr>
        <a:xfrm>
          <a:off x="7390043" y="2812438"/>
          <a:ext cx="175764" cy="1044720"/>
        </a:xfrm>
        <a:custGeom>
          <a:avLst/>
          <a:gdLst/>
          <a:ahLst/>
          <a:cxnLst/>
          <a:rect l="0" t="0" r="0" b="0"/>
          <a:pathLst>
            <a:path>
              <a:moveTo>
                <a:pt x="0" y="0"/>
              </a:moveTo>
              <a:lnTo>
                <a:pt x="0" y="1044720"/>
              </a:lnTo>
              <a:lnTo>
                <a:pt x="175764" y="104472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B1F605E-94F3-4862-A82E-099010B91A07}">
      <dsp:nvSpPr>
        <dsp:cNvPr id="0" name=""/>
        <dsp:cNvSpPr/>
      </dsp:nvSpPr>
      <dsp:spPr>
        <a:xfrm>
          <a:off x="7565808" y="2936109"/>
          <a:ext cx="1406113" cy="1842099"/>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150000"/>
            </a:lnSpc>
            <a:spcBef>
              <a:spcPct val="0"/>
            </a:spcBef>
            <a:spcAft>
              <a:spcPct val="35000"/>
            </a:spcAft>
            <a:buNone/>
          </a:pPr>
          <a:r>
            <a:rPr lang="en-US" sz="1400" kern="1200" dirty="0"/>
            <a:t>For 3 years from the date of Export Obligation Discharge Certificate</a:t>
          </a:r>
          <a:endParaRPr lang="en-IN" sz="1400" kern="1200" dirty="0"/>
        </a:p>
      </dsp:txBody>
      <dsp:txXfrm>
        <a:off x="7606992" y="2977293"/>
        <a:ext cx="1323745" cy="1759731"/>
      </dsp:txXfrm>
    </dsp:sp>
    <dsp:sp modelId="{06BA11FF-0D0C-4694-B3F0-045C0CBDCD44}">
      <dsp:nvSpPr>
        <dsp:cNvPr id="0" name=""/>
        <dsp:cNvSpPr/>
      </dsp:nvSpPr>
      <dsp:spPr>
        <a:xfrm>
          <a:off x="9219263" y="1650826"/>
          <a:ext cx="1757642" cy="1214518"/>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150000"/>
            </a:lnSpc>
            <a:spcBef>
              <a:spcPct val="0"/>
            </a:spcBef>
            <a:spcAft>
              <a:spcPct val="35000"/>
            </a:spcAft>
            <a:buNone/>
          </a:pPr>
          <a:r>
            <a:rPr lang="en-US" sz="1600" b="1" kern="1200" dirty="0"/>
            <a:t>Regularizing bona fide default</a:t>
          </a:r>
          <a:endParaRPr lang="en-IN" sz="1600" b="1" kern="1200" dirty="0"/>
        </a:p>
      </dsp:txBody>
      <dsp:txXfrm>
        <a:off x="9254835" y="1686398"/>
        <a:ext cx="1686498" cy="1143374"/>
      </dsp:txXfrm>
    </dsp:sp>
    <dsp:sp modelId="{FFDF1AA1-D7B6-423C-8204-E424AFC60474}">
      <dsp:nvSpPr>
        <dsp:cNvPr id="0" name=""/>
        <dsp:cNvSpPr/>
      </dsp:nvSpPr>
      <dsp:spPr>
        <a:xfrm>
          <a:off x="9395028" y="2865345"/>
          <a:ext cx="175764" cy="1178747"/>
        </a:xfrm>
        <a:custGeom>
          <a:avLst/>
          <a:gdLst/>
          <a:ahLst/>
          <a:cxnLst/>
          <a:rect l="0" t="0" r="0" b="0"/>
          <a:pathLst>
            <a:path>
              <a:moveTo>
                <a:pt x="0" y="0"/>
              </a:moveTo>
              <a:lnTo>
                <a:pt x="0" y="1178747"/>
              </a:lnTo>
              <a:lnTo>
                <a:pt x="175764" y="1178747"/>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C5EB6C-C38B-4F42-B38D-3BE0CA8D631B}">
      <dsp:nvSpPr>
        <dsp:cNvPr id="0" name=""/>
        <dsp:cNvSpPr/>
      </dsp:nvSpPr>
      <dsp:spPr>
        <a:xfrm>
          <a:off x="9570792" y="2989016"/>
          <a:ext cx="1406113" cy="2110153"/>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150000"/>
            </a:lnSpc>
            <a:spcBef>
              <a:spcPct val="0"/>
            </a:spcBef>
            <a:spcAft>
              <a:spcPct val="35000"/>
            </a:spcAft>
            <a:buNone/>
          </a:pPr>
          <a:r>
            <a:rPr lang="en-US" sz="1400" kern="1200" dirty="0"/>
            <a:t>Duty with interest payable through ICEGATE instead of Scrip or TR through Central Bank</a:t>
          </a:r>
          <a:endParaRPr lang="en-IN" sz="1400" kern="1200" dirty="0"/>
        </a:p>
      </dsp:txBody>
      <dsp:txXfrm>
        <a:off x="9611976" y="3030200"/>
        <a:ext cx="1323745" cy="202778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370CB6-06CA-4310-9B81-3473A1EE0242}">
      <dsp:nvSpPr>
        <dsp:cNvPr id="0" name=""/>
        <dsp:cNvSpPr/>
      </dsp:nvSpPr>
      <dsp:spPr>
        <a:xfrm rot="5400000">
          <a:off x="6490170" y="-3845430"/>
          <a:ext cx="724360" cy="8598686"/>
        </a:xfrm>
        <a:prstGeom prst="round2SameRect">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150000"/>
            </a:lnSpc>
            <a:spcBef>
              <a:spcPct val="0"/>
            </a:spcBef>
            <a:spcAft>
              <a:spcPct val="15000"/>
            </a:spcAft>
            <a:buChar char="•"/>
          </a:pPr>
          <a:r>
            <a:rPr lang="en-US" sz="1800" kern="1200" dirty="0"/>
            <a:t>To allow the duty free Import of Capital goods</a:t>
          </a:r>
          <a:endParaRPr lang="en-IN" sz="1800" kern="1200" dirty="0"/>
        </a:p>
      </dsp:txBody>
      <dsp:txXfrm rot="-5400000">
        <a:off x="2553007" y="127093"/>
        <a:ext cx="8563326" cy="653640"/>
      </dsp:txXfrm>
    </dsp:sp>
    <dsp:sp modelId="{3C945BEB-5D35-442E-A0B8-71021889F738}">
      <dsp:nvSpPr>
        <dsp:cNvPr id="0" name=""/>
        <dsp:cNvSpPr/>
      </dsp:nvSpPr>
      <dsp:spPr>
        <a:xfrm>
          <a:off x="238" y="1187"/>
          <a:ext cx="2552769" cy="90545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150000"/>
            </a:lnSpc>
            <a:spcBef>
              <a:spcPct val="0"/>
            </a:spcBef>
            <a:spcAft>
              <a:spcPct val="35000"/>
            </a:spcAft>
            <a:buNone/>
          </a:pPr>
          <a:r>
            <a:rPr lang="en-US" sz="2000" b="1" kern="1200" dirty="0"/>
            <a:t>Objective</a:t>
          </a:r>
          <a:endParaRPr lang="en-IN" sz="2000" b="1" kern="1200" dirty="0"/>
        </a:p>
      </dsp:txBody>
      <dsp:txXfrm>
        <a:off x="44438" y="45387"/>
        <a:ext cx="2464369" cy="817050"/>
      </dsp:txXfrm>
    </dsp:sp>
    <dsp:sp modelId="{0DF84282-E2BA-41F0-BF73-78B03FCE5B71}">
      <dsp:nvSpPr>
        <dsp:cNvPr id="0" name=""/>
        <dsp:cNvSpPr/>
      </dsp:nvSpPr>
      <dsp:spPr>
        <a:xfrm rot="5400000">
          <a:off x="6323448" y="-2659989"/>
          <a:ext cx="1065797" cy="8590314"/>
        </a:xfrm>
        <a:prstGeom prst="round2SameRect">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150000"/>
            </a:lnSpc>
            <a:spcBef>
              <a:spcPct val="0"/>
            </a:spcBef>
            <a:spcAft>
              <a:spcPct val="15000"/>
            </a:spcAft>
            <a:buChar char="•"/>
          </a:pPr>
          <a:r>
            <a:rPr lang="en-US" sz="1800" kern="1200" dirty="0"/>
            <a:t>Manufacturer Exporters;</a:t>
          </a:r>
          <a:endParaRPr lang="en-IN" sz="1800" kern="1200" dirty="0"/>
        </a:p>
        <a:p>
          <a:pPr marL="171450" lvl="1" indent="-171450" algn="l" defTabSz="800100">
            <a:lnSpc>
              <a:spcPct val="150000"/>
            </a:lnSpc>
            <a:spcBef>
              <a:spcPct val="0"/>
            </a:spcBef>
            <a:spcAft>
              <a:spcPct val="15000"/>
            </a:spcAft>
            <a:buChar char="•"/>
          </a:pPr>
          <a:r>
            <a:rPr lang="en-US" sz="1800" kern="1200" dirty="0"/>
            <a:t>Merchant Exporters (machinery instalment at supporting manufacturers’ premises)</a:t>
          </a:r>
          <a:endParaRPr lang="en-IN" sz="1800" kern="1200" dirty="0"/>
        </a:p>
      </dsp:txBody>
      <dsp:txXfrm rot="-5400000">
        <a:off x="2561190" y="1154297"/>
        <a:ext cx="8538286" cy="961741"/>
      </dsp:txXfrm>
    </dsp:sp>
    <dsp:sp modelId="{B964FE63-DD8F-4F13-A7BC-2FF477D7AE8A}">
      <dsp:nvSpPr>
        <dsp:cNvPr id="0" name=""/>
        <dsp:cNvSpPr/>
      </dsp:nvSpPr>
      <dsp:spPr>
        <a:xfrm>
          <a:off x="238" y="969044"/>
          <a:ext cx="2560951" cy="133224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150000"/>
            </a:lnSpc>
            <a:spcBef>
              <a:spcPct val="0"/>
            </a:spcBef>
            <a:spcAft>
              <a:spcPct val="35000"/>
            </a:spcAft>
            <a:buNone/>
          </a:pPr>
          <a:r>
            <a:rPr lang="en-US" sz="2000" b="1" kern="1200" dirty="0"/>
            <a:t>Coverage</a:t>
          </a:r>
          <a:endParaRPr lang="en-IN" sz="2000" b="1" kern="1200" dirty="0"/>
        </a:p>
      </dsp:txBody>
      <dsp:txXfrm>
        <a:off x="65273" y="1034079"/>
        <a:ext cx="2430881" cy="1202176"/>
      </dsp:txXfrm>
    </dsp:sp>
    <dsp:sp modelId="{4E59A842-DCF3-4A95-8061-3E0BF4BF22C7}">
      <dsp:nvSpPr>
        <dsp:cNvPr id="0" name=""/>
        <dsp:cNvSpPr/>
      </dsp:nvSpPr>
      <dsp:spPr>
        <a:xfrm rot="5400000">
          <a:off x="6346393" y="-1294018"/>
          <a:ext cx="1019906" cy="8590314"/>
        </a:xfrm>
        <a:prstGeom prst="round2SameRect">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150000"/>
            </a:lnSpc>
            <a:spcBef>
              <a:spcPct val="0"/>
            </a:spcBef>
            <a:spcAft>
              <a:spcPct val="15000"/>
            </a:spcAft>
            <a:buChar char="•"/>
          </a:pPr>
          <a:r>
            <a:rPr lang="en-US" sz="1800" kern="1200" dirty="0"/>
            <a:t>Import of Capital Goods</a:t>
          </a:r>
          <a:endParaRPr lang="en-IN" sz="1800" kern="1200" dirty="0"/>
        </a:p>
        <a:p>
          <a:pPr marL="171450" lvl="1" indent="-171450" algn="l" defTabSz="800100">
            <a:lnSpc>
              <a:spcPct val="150000"/>
            </a:lnSpc>
            <a:spcBef>
              <a:spcPct val="0"/>
            </a:spcBef>
            <a:spcAft>
              <a:spcPct val="15000"/>
            </a:spcAft>
            <a:buChar char="•"/>
          </a:pPr>
          <a:r>
            <a:rPr lang="en-US" sz="1800" kern="1200" dirty="0"/>
            <a:t>Import of spares / </a:t>
          </a:r>
          <a:r>
            <a:rPr lang="en-US" sz="1800" kern="1200" dirty="0" err="1"/>
            <a:t>mould</a:t>
          </a:r>
          <a:r>
            <a:rPr lang="en-US" sz="1800" kern="1200" dirty="0"/>
            <a:t> / dies, etc.</a:t>
          </a:r>
          <a:endParaRPr lang="en-IN" sz="1800" kern="1200" dirty="0"/>
        </a:p>
      </dsp:txBody>
      <dsp:txXfrm rot="-5400000">
        <a:off x="2561189" y="2540974"/>
        <a:ext cx="8540526" cy="920330"/>
      </dsp:txXfrm>
    </dsp:sp>
    <dsp:sp modelId="{02D165DD-5EAE-4F04-BB5D-E0267F72D268}">
      <dsp:nvSpPr>
        <dsp:cNvPr id="0" name=""/>
        <dsp:cNvSpPr/>
      </dsp:nvSpPr>
      <dsp:spPr>
        <a:xfrm>
          <a:off x="238" y="2363697"/>
          <a:ext cx="2560951" cy="127488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150000"/>
            </a:lnSpc>
            <a:spcBef>
              <a:spcPct val="0"/>
            </a:spcBef>
            <a:spcAft>
              <a:spcPct val="35000"/>
            </a:spcAft>
            <a:buNone/>
          </a:pPr>
          <a:r>
            <a:rPr lang="en-US" sz="2000" b="1" kern="1200" dirty="0"/>
            <a:t>Entitlement</a:t>
          </a:r>
          <a:endParaRPr lang="en-IN" sz="2000" b="1" kern="1200" dirty="0"/>
        </a:p>
      </dsp:txBody>
      <dsp:txXfrm>
        <a:off x="62473" y="2425932"/>
        <a:ext cx="2436481" cy="1150412"/>
      </dsp:txXfrm>
    </dsp:sp>
    <dsp:sp modelId="{D3642B6D-0969-463C-98AE-932F18768890}">
      <dsp:nvSpPr>
        <dsp:cNvPr id="0" name=""/>
        <dsp:cNvSpPr/>
      </dsp:nvSpPr>
      <dsp:spPr>
        <a:xfrm rot="5400000">
          <a:off x="6583921" y="-253638"/>
          <a:ext cx="544850" cy="8590314"/>
        </a:xfrm>
        <a:prstGeom prst="round2SameRect">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150000"/>
            </a:lnSpc>
            <a:spcBef>
              <a:spcPct val="0"/>
            </a:spcBef>
            <a:spcAft>
              <a:spcPct val="15000"/>
            </a:spcAft>
            <a:buChar char="•"/>
          </a:pPr>
          <a:r>
            <a:rPr lang="en-US" sz="1800" kern="1200" dirty="0"/>
            <a:t>Exemption / Refund of Duties on import;	</a:t>
          </a:r>
          <a:endParaRPr lang="en-IN" sz="1800" kern="1200" dirty="0"/>
        </a:p>
      </dsp:txBody>
      <dsp:txXfrm rot="-5400000">
        <a:off x="2561190" y="3795690"/>
        <a:ext cx="8563717" cy="491656"/>
      </dsp:txXfrm>
    </dsp:sp>
    <dsp:sp modelId="{9ACDBE04-0519-46D1-B88A-C8A9226F1F6E}">
      <dsp:nvSpPr>
        <dsp:cNvPr id="0" name=""/>
        <dsp:cNvSpPr/>
      </dsp:nvSpPr>
      <dsp:spPr>
        <a:xfrm>
          <a:off x="238" y="3700986"/>
          <a:ext cx="2560951" cy="68106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150000"/>
            </a:lnSpc>
            <a:spcBef>
              <a:spcPct val="0"/>
            </a:spcBef>
            <a:spcAft>
              <a:spcPct val="35000"/>
            </a:spcAft>
            <a:buNone/>
          </a:pPr>
          <a:r>
            <a:rPr lang="en-US" sz="2000" b="1" kern="1200" dirty="0"/>
            <a:t>Benefits</a:t>
          </a:r>
          <a:endParaRPr lang="en-IN" sz="2000" b="1" kern="1200" dirty="0"/>
        </a:p>
      </dsp:txBody>
      <dsp:txXfrm>
        <a:off x="33485" y="3734233"/>
        <a:ext cx="2494457" cy="614569"/>
      </dsp:txXfrm>
    </dsp:sp>
    <dsp:sp modelId="{FC55E07F-06F9-4B6F-AD95-A4BEBD0F0DED}">
      <dsp:nvSpPr>
        <dsp:cNvPr id="0" name=""/>
        <dsp:cNvSpPr/>
      </dsp:nvSpPr>
      <dsp:spPr>
        <a:xfrm rot="5400000">
          <a:off x="6170061" y="760906"/>
          <a:ext cx="1298527" cy="8665626"/>
        </a:xfrm>
        <a:prstGeom prst="round2SameRect">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150000"/>
            </a:lnSpc>
            <a:spcBef>
              <a:spcPct val="0"/>
            </a:spcBef>
            <a:spcAft>
              <a:spcPct val="15000"/>
            </a:spcAft>
            <a:buChar char="•"/>
          </a:pPr>
          <a:r>
            <a:rPr lang="en-US" sz="1800" kern="1200" dirty="0"/>
            <a:t>Actual user condition;</a:t>
          </a:r>
          <a:endParaRPr lang="en-IN" sz="1800" kern="1200" dirty="0"/>
        </a:p>
        <a:p>
          <a:pPr marL="171450" lvl="1" indent="-171450" algn="l" defTabSz="800100">
            <a:lnSpc>
              <a:spcPct val="150000"/>
            </a:lnSpc>
            <a:spcBef>
              <a:spcPct val="0"/>
            </a:spcBef>
            <a:spcAft>
              <a:spcPct val="15000"/>
            </a:spcAft>
            <a:buChar char="•"/>
          </a:pPr>
          <a:r>
            <a:rPr lang="en-US" sz="1800" kern="1200" dirty="0"/>
            <a:t>Export Obligation : 6 times of duty saved;</a:t>
          </a:r>
          <a:endParaRPr lang="en-IN" sz="1800" kern="1200" dirty="0"/>
        </a:p>
        <a:p>
          <a:pPr marL="171450" lvl="1" indent="-171450" algn="l" defTabSz="800100">
            <a:lnSpc>
              <a:spcPct val="150000"/>
            </a:lnSpc>
            <a:spcBef>
              <a:spcPct val="0"/>
            </a:spcBef>
            <a:spcAft>
              <a:spcPct val="15000"/>
            </a:spcAft>
            <a:buChar char="•"/>
          </a:pPr>
          <a:r>
            <a:rPr lang="en-US" sz="1800" kern="1200" dirty="0"/>
            <a:t>Waiver of part EO in case of early fulfilment of substantial EO</a:t>
          </a:r>
          <a:endParaRPr lang="en-IN" sz="1800" kern="1200" dirty="0"/>
        </a:p>
      </dsp:txBody>
      <dsp:txXfrm rot="-5400000">
        <a:off x="2486512" y="4507845"/>
        <a:ext cx="8602237" cy="1171749"/>
      </dsp:txXfrm>
    </dsp:sp>
    <dsp:sp modelId="{E723B237-749B-4ABF-9C26-AF3F016EB620}">
      <dsp:nvSpPr>
        <dsp:cNvPr id="0" name=""/>
        <dsp:cNvSpPr/>
      </dsp:nvSpPr>
      <dsp:spPr>
        <a:xfrm>
          <a:off x="238" y="4469658"/>
          <a:ext cx="2486273" cy="124812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150000"/>
            </a:lnSpc>
            <a:spcBef>
              <a:spcPct val="0"/>
            </a:spcBef>
            <a:spcAft>
              <a:spcPct val="35000"/>
            </a:spcAft>
            <a:buNone/>
          </a:pPr>
          <a:r>
            <a:rPr lang="en-US" sz="1800" kern="1200" dirty="0"/>
            <a:t>Other Key Points</a:t>
          </a:r>
          <a:endParaRPr lang="en-IN" sz="1800" kern="1200" dirty="0"/>
        </a:p>
      </dsp:txBody>
      <dsp:txXfrm>
        <a:off x="61166" y="4530586"/>
        <a:ext cx="2364417" cy="112626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AA4F53-EA06-4481-BC4E-1001226701FC}">
      <dsp:nvSpPr>
        <dsp:cNvPr id="0" name=""/>
        <dsp:cNvSpPr/>
      </dsp:nvSpPr>
      <dsp:spPr>
        <a:xfrm>
          <a:off x="6151647" y="3644626"/>
          <a:ext cx="3689146" cy="1437097"/>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150000"/>
            </a:lnSpc>
            <a:spcBef>
              <a:spcPct val="0"/>
            </a:spcBef>
            <a:spcAft>
              <a:spcPct val="15000"/>
            </a:spcAft>
            <a:buNone/>
          </a:pPr>
          <a:r>
            <a:rPr lang="en-US" sz="1400" kern="1200" dirty="0"/>
            <a:t>  Purchased indigenously or imported can be returned on refund of purchase value</a:t>
          </a:r>
          <a:endParaRPr lang="en-IN" sz="1400" kern="1200" dirty="0"/>
        </a:p>
      </dsp:txBody>
      <dsp:txXfrm>
        <a:off x="7289959" y="4035468"/>
        <a:ext cx="2519266" cy="1014686"/>
      </dsp:txXfrm>
    </dsp:sp>
    <dsp:sp modelId="{252C4F79-74A4-43CB-A00E-555151FAC54F}">
      <dsp:nvSpPr>
        <dsp:cNvPr id="0" name=""/>
        <dsp:cNvSpPr/>
      </dsp:nvSpPr>
      <dsp:spPr>
        <a:xfrm>
          <a:off x="0" y="3414754"/>
          <a:ext cx="4030804" cy="2076716"/>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150000"/>
            </a:lnSpc>
            <a:spcBef>
              <a:spcPct val="0"/>
            </a:spcBef>
            <a:spcAft>
              <a:spcPct val="15000"/>
            </a:spcAft>
            <a:buNone/>
          </a:pPr>
          <a:r>
            <a:rPr lang="en-US" sz="1400" kern="1200" dirty="0"/>
            <a:t>  A new condition added to restrict exemption from issuance of Bank Guarantee in case of whereby SCN issued or demand confirmed under GST for preceding 3 years</a:t>
          </a:r>
          <a:endParaRPr lang="en-IN" sz="1400" kern="1200" dirty="0"/>
        </a:p>
      </dsp:txBody>
      <dsp:txXfrm>
        <a:off x="45619" y="3979552"/>
        <a:ext cx="2730325" cy="1466299"/>
      </dsp:txXfrm>
    </dsp:sp>
    <dsp:sp modelId="{88A053FA-0B34-4B7A-B71A-AA7A2F763186}">
      <dsp:nvSpPr>
        <dsp:cNvPr id="0" name=""/>
        <dsp:cNvSpPr/>
      </dsp:nvSpPr>
      <dsp:spPr>
        <a:xfrm>
          <a:off x="5778073" y="360711"/>
          <a:ext cx="4454589" cy="2043367"/>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150000"/>
            </a:lnSpc>
            <a:spcBef>
              <a:spcPct val="0"/>
            </a:spcBef>
            <a:spcAft>
              <a:spcPct val="15000"/>
            </a:spcAft>
            <a:buNone/>
          </a:pPr>
          <a:r>
            <a:rPr lang="en-US" sz="1400" kern="1200" dirty="0"/>
            <a:t>   For purchasing unit, this will be considered as Import and Custom Duty to be discharged if further sold to DTA unit</a:t>
          </a:r>
          <a:endParaRPr lang="en-IN" sz="1400" kern="1200" dirty="0"/>
        </a:p>
      </dsp:txBody>
      <dsp:txXfrm>
        <a:off x="7159336" y="405597"/>
        <a:ext cx="3028440" cy="1442753"/>
      </dsp:txXfrm>
    </dsp:sp>
    <dsp:sp modelId="{5EA8EDDE-7CA5-4502-B107-3414E681020B}">
      <dsp:nvSpPr>
        <dsp:cNvPr id="0" name=""/>
        <dsp:cNvSpPr/>
      </dsp:nvSpPr>
      <dsp:spPr>
        <a:xfrm>
          <a:off x="0" y="270533"/>
          <a:ext cx="4166758" cy="1851714"/>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150000"/>
            </a:lnSpc>
            <a:spcBef>
              <a:spcPct val="0"/>
            </a:spcBef>
            <a:spcAft>
              <a:spcPct val="15000"/>
            </a:spcAft>
            <a:buNone/>
          </a:pPr>
          <a:r>
            <a:rPr lang="en-US" sz="1400" kern="1200" dirty="0"/>
            <a:t>  Amended to provide that in case of DTA unit holds EPCG, conversion would be permitted on completion of Export Obligation under EPCG </a:t>
          </a:r>
          <a:r>
            <a:rPr lang="en-US" sz="1400" kern="1200" dirty="0" err="1"/>
            <a:t>Authorisation</a:t>
          </a:r>
          <a:endParaRPr lang="en-IN" sz="1400" kern="1200" dirty="0"/>
        </a:p>
      </dsp:txBody>
      <dsp:txXfrm>
        <a:off x="40676" y="311209"/>
        <a:ext cx="2835379" cy="1307434"/>
      </dsp:txXfrm>
    </dsp:sp>
    <dsp:sp modelId="{89E0F70B-9B51-46A6-9A25-1968E8B730D3}">
      <dsp:nvSpPr>
        <dsp:cNvPr id="0" name=""/>
        <dsp:cNvSpPr/>
      </dsp:nvSpPr>
      <dsp:spPr>
        <a:xfrm>
          <a:off x="2703703" y="495992"/>
          <a:ext cx="2336824" cy="2181627"/>
        </a:xfrm>
        <a:prstGeom prst="pieWedg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1" kern="1200" dirty="0"/>
            <a:t>Conversion of DTA to Specified units</a:t>
          </a:r>
          <a:endParaRPr lang="en-IN" sz="1800" b="1" kern="1200" dirty="0"/>
        </a:p>
      </dsp:txBody>
      <dsp:txXfrm>
        <a:off x="3388143" y="1134976"/>
        <a:ext cx="1652384" cy="1542643"/>
      </dsp:txXfrm>
    </dsp:sp>
    <dsp:sp modelId="{81A4B837-6343-4BEA-B7D1-243C01215206}">
      <dsp:nvSpPr>
        <dsp:cNvPr id="0" name=""/>
        <dsp:cNvSpPr/>
      </dsp:nvSpPr>
      <dsp:spPr>
        <a:xfrm rot="5400000">
          <a:off x="5184647" y="407695"/>
          <a:ext cx="2181627" cy="2336824"/>
        </a:xfrm>
        <a:prstGeom prst="pieWedge">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1" kern="1200" dirty="0"/>
            <a:t>Inter Unit Transfer (New)</a:t>
          </a:r>
          <a:endParaRPr lang="en-IN" sz="1800" b="1" kern="1200" dirty="0"/>
        </a:p>
      </dsp:txBody>
      <dsp:txXfrm rot="-5400000">
        <a:off x="5107049" y="1124277"/>
        <a:ext cx="1652384" cy="1542643"/>
      </dsp:txXfrm>
    </dsp:sp>
    <dsp:sp modelId="{03D392CA-313D-41B5-B768-FFFD597CCA35}">
      <dsp:nvSpPr>
        <dsp:cNvPr id="0" name=""/>
        <dsp:cNvSpPr/>
      </dsp:nvSpPr>
      <dsp:spPr>
        <a:xfrm rot="10800000">
          <a:off x="5107049" y="2720589"/>
          <a:ext cx="2336824" cy="2181627"/>
        </a:xfrm>
        <a:prstGeom prst="pieWedge">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1" kern="1200" dirty="0"/>
            <a:t>Replacement of defective goods procured</a:t>
          </a:r>
          <a:endParaRPr lang="en-IN" sz="1800" b="1" kern="1200" dirty="0"/>
        </a:p>
      </dsp:txBody>
      <dsp:txXfrm rot="10800000">
        <a:off x="5107049" y="2720589"/>
        <a:ext cx="1652384" cy="1542643"/>
      </dsp:txXfrm>
    </dsp:sp>
    <dsp:sp modelId="{AD6FECFF-36F5-4A9D-BE24-15BF09FCDA45}">
      <dsp:nvSpPr>
        <dsp:cNvPr id="0" name=""/>
        <dsp:cNvSpPr/>
      </dsp:nvSpPr>
      <dsp:spPr>
        <a:xfrm rot="16200000">
          <a:off x="2781301" y="2653689"/>
          <a:ext cx="2181627" cy="2336824"/>
        </a:xfrm>
        <a:prstGeom prst="pieWedge">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1" kern="1200" dirty="0"/>
            <a:t>Furnishing of Bank Guarantee </a:t>
          </a:r>
          <a:endParaRPr lang="en-IN" sz="1800" b="1" kern="1200" dirty="0"/>
        </a:p>
      </dsp:txBody>
      <dsp:txXfrm rot="5400000">
        <a:off x="3388143" y="2731287"/>
        <a:ext cx="1652384" cy="1542643"/>
      </dsp:txXfrm>
    </dsp:sp>
    <dsp:sp modelId="{461EAE1C-9FF7-4EE8-8A03-8DBC69649E30}">
      <dsp:nvSpPr>
        <dsp:cNvPr id="0" name=""/>
        <dsp:cNvSpPr/>
      </dsp:nvSpPr>
      <dsp:spPr>
        <a:xfrm>
          <a:off x="4743740" y="2376678"/>
          <a:ext cx="878083" cy="752259"/>
        </a:xfrm>
        <a:prstGeom prst="circularArrow">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6CE4A19E-AF76-42E9-ACE8-E6CBB3FFAA0F}">
      <dsp:nvSpPr>
        <dsp:cNvPr id="0" name=""/>
        <dsp:cNvSpPr/>
      </dsp:nvSpPr>
      <dsp:spPr>
        <a:xfrm rot="10800000">
          <a:off x="4750233" y="2666008"/>
          <a:ext cx="865097" cy="752259"/>
        </a:xfrm>
        <a:prstGeom prst="circularArrow">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AA4F53-EA06-4481-BC4E-1001226701FC}">
      <dsp:nvSpPr>
        <dsp:cNvPr id="0" name=""/>
        <dsp:cNvSpPr/>
      </dsp:nvSpPr>
      <dsp:spPr>
        <a:xfrm>
          <a:off x="6151647" y="3644626"/>
          <a:ext cx="3689146" cy="1437097"/>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150000"/>
            </a:lnSpc>
            <a:spcBef>
              <a:spcPct val="0"/>
            </a:spcBef>
            <a:spcAft>
              <a:spcPct val="15000"/>
            </a:spcAft>
            <a:buNone/>
          </a:pPr>
          <a:r>
            <a:rPr lang="en-US" sz="1400" kern="1200" dirty="0"/>
            <a:t>  List of products to allow domestic procurement amendment</a:t>
          </a:r>
          <a:endParaRPr lang="en-IN" sz="1400" kern="1200" dirty="0"/>
        </a:p>
      </dsp:txBody>
      <dsp:txXfrm>
        <a:off x="7289959" y="4035468"/>
        <a:ext cx="2519266" cy="1014686"/>
      </dsp:txXfrm>
    </dsp:sp>
    <dsp:sp modelId="{252C4F79-74A4-43CB-A00E-555151FAC54F}">
      <dsp:nvSpPr>
        <dsp:cNvPr id="0" name=""/>
        <dsp:cNvSpPr/>
      </dsp:nvSpPr>
      <dsp:spPr>
        <a:xfrm>
          <a:off x="0" y="3414754"/>
          <a:ext cx="4030804" cy="2076716"/>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150000"/>
            </a:lnSpc>
            <a:spcBef>
              <a:spcPct val="0"/>
            </a:spcBef>
            <a:spcAft>
              <a:spcPct val="15000"/>
            </a:spcAft>
            <a:buNone/>
          </a:pPr>
          <a:r>
            <a:rPr lang="en-US" sz="1400" kern="1200" dirty="0"/>
            <a:t>   List amended : Inserted to categorically include specified list (this provision was missing in last hand book of procedure)</a:t>
          </a:r>
          <a:endParaRPr lang="en-IN" sz="1400" kern="1200" dirty="0"/>
        </a:p>
      </dsp:txBody>
      <dsp:txXfrm>
        <a:off x="45619" y="3979552"/>
        <a:ext cx="2730325" cy="1466299"/>
      </dsp:txXfrm>
    </dsp:sp>
    <dsp:sp modelId="{88A053FA-0B34-4B7A-B71A-AA7A2F763186}">
      <dsp:nvSpPr>
        <dsp:cNvPr id="0" name=""/>
        <dsp:cNvSpPr/>
      </dsp:nvSpPr>
      <dsp:spPr>
        <a:xfrm>
          <a:off x="5778073" y="360711"/>
          <a:ext cx="4454589" cy="2043367"/>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150000"/>
            </a:lnSpc>
            <a:spcBef>
              <a:spcPct val="0"/>
            </a:spcBef>
            <a:spcAft>
              <a:spcPct val="15000"/>
            </a:spcAft>
            <a:buNone/>
          </a:pPr>
          <a:r>
            <a:rPr lang="en-US" sz="1400" kern="1200" dirty="0"/>
            <a:t>  Extension for less than 5 years for exit formalities introduced</a:t>
          </a:r>
          <a:endParaRPr lang="en-IN" sz="1400" kern="1200" dirty="0"/>
        </a:p>
      </dsp:txBody>
      <dsp:txXfrm>
        <a:off x="7159336" y="405597"/>
        <a:ext cx="3028440" cy="1442753"/>
      </dsp:txXfrm>
    </dsp:sp>
    <dsp:sp modelId="{5EA8EDDE-7CA5-4502-B107-3414E681020B}">
      <dsp:nvSpPr>
        <dsp:cNvPr id="0" name=""/>
        <dsp:cNvSpPr/>
      </dsp:nvSpPr>
      <dsp:spPr>
        <a:xfrm>
          <a:off x="0" y="270533"/>
          <a:ext cx="4166758" cy="1851714"/>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150000"/>
            </a:lnSpc>
            <a:spcBef>
              <a:spcPct val="0"/>
            </a:spcBef>
            <a:spcAft>
              <a:spcPct val="15000"/>
            </a:spcAft>
            <a:buNone/>
          </a:pPr>
          <a:r>
            <a:rPr lang="en-US" sz="1400" kern="1200" dirty="0"/>
            <a:t>  Entire series of provision from policy and procedures removed</a:t>
          </a:r>
          <a:endParaRPr lang="en-IN" sz="1400" kern="1200" dirty="0"/>
        </a:p>
      </dsp:txBody>
      <dsp:txXfrm>
        <a:off x="40676" y="311209"/>
        <a:ext cx="2835379" cy="1307434"/>
      </dsp:txXfrm>
    </dsp:sp>
    <dsp:sp modelId="{89E0F70B-9B51-46A6-9A25-1968E8B730D3}">
      <dsp:nvSpPr>
        <dsp:cNvPr id="0" name=""/>
        <dsp:cNvSpPr/>
      </dsp:nvSpPr>
      <dsp:spPr>
        <a:xfrm>
          <a:off x="2703703" y="495992"/>
          <a:ext cx="2336824" cy="2181627"/>
        </a:xfrm>
        <a:prstGeom prst="pieWedg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1" kern="1200"/>
            <a:t>Revival of Sick Unit</a:t>
          </a:r>
          <a:endParaRPr lang="en-IN" sz="1800" b="1" kern="1200" dirty="0"/>
        </a:p>
      </dsp:txBody>
      <dsp:txXfrm>
        <a:off x="3388143" y="1134976"/>
        <a:ext cx="1652384" cy="1542643"/>
      </dsp:txXfrm>
    </dsp:sp>
    <dsp:sp modelId="{81A4B837-6343-4BEA-B7D1-243C01215206}">
      <dsp:nvSpPr>
        <dsp:cNvPr id="0" name=""/>
        <dsp:cNvSpPr/>
      </dsp:nvSpPr>
      <dsp:spPr>
        <a:xfrm rot="5400000">
          <a:off x="5184647" y="407695"/>
          <a:ext cx="2181627" cy="2336824"/>
        </a:xfrm>
        <a:prstGeom prst="pieWedge">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1" kern="1200" dirty="0"/>
            <a:t>Extension of LOP for completing Exit formalities</a:t>
          </a:r>
          <a:endParaRPr lang="en-IN" sz="1800" b="1" kern="1200" dirty="0"/>
        </a:p>
      </dsp:txBody>
      <dsp:txXfrm rot="-5400000">
        <a:off x="5107049" y="1124277"/>
        <a:ext cx="1652384" cy="1542643"/>
      </dsp:txXfrm>
    </dsp:sp>
    <dsp:sp modelId="{03D392CA-313D-41B5-B768-FFFD597CCA35}">
      <dsp:nvSpPr>
        <dsp:cNvPr id="0" name=""/>
        <dsp:cNvSpPr/>
      </dsp:nvSpPr>
      <dsp:spPr>
        <a:xfrm rot="10800000">
          <a:off x="5107049" y="2720589"/>
          <a:ext cx="2336824" cy="2181627"/>
        </a:xfrm>
        <a:prstGeom prst="pieWedge">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1" kern="1200" dirty="0"/>
            <a:t>Import / Domestic procurement of goods</a:t>
          </a:r>
          <a:endParaRPr lang="en-IN" sz="1800" b="1" kern="1200" dirty="0"/>
        </a:p>
      </dsp:txBody>
      <dsp:txXfrm rot="10800000">
        <a:off x="5107049" y="2720589"/>
        <a:ext cx="1652384" cy="1542643"/>
      </dsp:txXfrm>
    </dsp:sp>
    <dsp:sp modelId="{AD6FECFF-36F5-4A9D-BE24-15BF09FCDA45}">
      <dsp:nvSpPr>
        <dsp:cNvPr id="0" name=""/>
        <dsp:cNvSpPr/>
      </dsp:nvSpPr>
      <dsp:spPr>
        <a:xfrm rot="16200000">
          <a:off x="2781301" y="2653689"/>
          <a:ext cx="2181627" cy="2336824"/>
        </a:xfrm>
        <a:prstGeom prst="pieWedge">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1" kern="1200" dirty="0"/>
            <a:t>Net Foreign Exchange Earnings (NFE)</a:t>
          </a:r>
          <a:endParaRPr lang="en-IN" sz="1800" b="1" kern="1200" dirty="0"/>
        </a:p>
      </dsp:txBody>
      <dsp:txXfrm rot="5400000">
        <a:off x="3388143" y="2731287"/>
        <a:ext cx="1652384" cy="1542643"/>
      </dsp:txXfrm>
    </dsp:sp>
    <dsp:sp modelId="{461EAE1C-9FF7-4EE8-8A03-8DBC69649E30}">
      <dsp:nvSpPr>
        <dsp:cNvPr id="0" name=""/>
        <dsp:cNvSpPr/>
      </dsp:nvSpPr>
      <dsp:spPr>
        <a:xfrm>
          <a:off x="4743740" y="2376678"/>
          <a:ext cx="878083" cy="752259"/>
        </a:xfrm>
        <a:prstGeom prst="circularArrow">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6CE4A19E-AF76-42E9-ACE8-E6CBB3FFAA0F}">
      <dsp:nvSpPr>
        <dsp:cNvPr id="0" name=""/>
        <dsp:cNvSpPr/>
      </dsp:nvSpPr>
      <dsp:spPr>
        <a:xfrm rot="10800000">
          <a:off x="4750233" y="2666008"/>
          <a:ext cx="865097" cy="752259"/>
        </a:xfrm>
        <a:prstGeom prst="circularArrow">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5.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18.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9.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0.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8/layout/IncreasingCircleProcess">
  <dgm:title val=""/>
  <dgm:desc val=""/>
  <dgm:catLst>
    <dgm:cat type="list" pri="8300"/>
    <dgm:cat type="process" pri="43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param type="horzAlign" val="ctr"/>
          <dgm:param type="vertAlign" val="t"/>
        </dgm:alg>
      </dgm:if>
      <dgm:else name="Name3">
        <dgm:alg type="lin">
          <dgm:param type="linDir" val="fromR"/>
          <dgm:param type="horzAlign" val="ctr"/>
          <dgm:param type="vertAlign" val="t"/>
        </dgm:alg>
      </dgm:else>
    </dgm:choose>
    <dgm:shape xmlns:r="http://schemas.openxmlformats.org/officeDocument/2006/relationships" r:blip="">
      <dgm:adjLst/>
    </dgm:shape>
    <dgm:constrLst>
      <dgm:constr type="primFontSz" for="des" forName="Child" val="65"/>
      <dgm:constr type="primFontSz" for="des" forName="Parent" val="65"/>
      <dgm:constr type="primFontSz" for="des" forName="Child" refType="primFontSz" refFor="des" refForName="Parent" op="lte"/>
      <dgm:constr type="w" for="ch" forName="composite" refType="w"/>
      <dgm:constr type="h" for="ch" forName="composite" refType="h"/>
      <dgm:constr type="sp" refType="w" refFor="ch" refForName="composite" op="equ" fact="0.05"/>
      <dgm:constr type="w" for="ch" forName="sibTrans" refType="h" refFor="ch" refForName="composite" op="equ" fact="0.04"/>
    </dgm:constrLst>
    <dgm:forEach name="nodesForEach" axis="ch" ptType="node" cnt="7">
      <dgm:layoutNode name="composite">
        <dgm:alg type="composite">
          <dgm:param type="ar" val="0.8"/>
        </dgm:alg>
        <dgm:choose name="Name4">
          <dgm:if name="Name5" func="var" arg="dir" op="equ" val="norm">
            <dgm:constrLst>
              <dgm:constr type="l" for="ch" forName="Child" refType="w" fact="0.29"/>
              <dgm:constr type="t" for="ch" forName="Child" refType="h" fact="0.192"/>
              <dgm:constr type="w" for="ch" forName="Child" refType="w" fact="0.71"/>
              <dgm:constr type="h" for="ch" forName="Child" refType="h" fact="0.808"/>
              <dgm:constr type="l" for="ch" forName="Parent" refType="w" fact="0.29"/>
              <dgm:constr type="t" for="ch" forName="Parent" refType="h" fact="0"/>
              <dgm:constr type="w" for="ch" forName="Parent" refType="w" fact="0.71"/>
              <dgm:constr type="h" for="ch" forName="Parent" refType="h" fact="0.192"/>
              <dgm:constr type="l" for="ch" forName="BackAccent" refType="w" fact="0"/>
              <dgm:constr type="t" for="ch" forName="BackAccent" refType="h" fact="0"/>
              <dgm:constr type="w" for="ch" forName="BackAccent" refType="w" fact="0.24"/>
              <dgm:constr type="h" for="ch" forName="BackAccent" refType="h" fact="0.192"/>
              <dgm:constr type="l" for="ch" forName="Accent" refType="w" fact="0.024"/>
              <dgm:constr type="t" for="ch" forName="Accent" refType="h" fact="0.0192"/>
              <dgm:constr type="w" for="ch" forName="Accent" refType="w" fact="0.192"/>
              <dgm:constr type="h" for="ch" forName="Accent" refType="h" fact="0.1536"/>
            </dgm:constrLst>
          </dgm:if>
          <dgm:else name="Name6">
            <dgm:constrLst>
              <dgm:constr type="r" for="ch" forName="Child" refType="w" fact="0.71"/>
              <dgm:constr type="t" for="ch" forName="Child" refType="h" fact="0.192"/>
              <dgm:constr type="w" for="ch" forName="Child" refType="w" fact="0.71"/>
              <dgm:constr type="h" for="ch" forName="Child" refType="h" fact="0.808"/>
              <dgm:constr type="r" for="ch" forName="Parent" refType="w" fact="0.71"/>
              <dgm:constr type="t" for="ch" forName="Parent" refType="h" fact="0"/>
              <dgm:constr type="w" for="ch" forName="Parent" refType="w" fact="0.71"/>
              <dgm:constr type="h" for="ch" forName="Parent" refType="h" fact="0.192"/>
              <dgm:constr type="r" for="ch" forName="BackAccent" refType="w"/>
              <dgm:constr type="t" for="ch" forName="BackAccent" refType="h" fact="0"/>
              <dgm:constr type="w" for="ch" forName="BackAccent" refType="w" fact="0.24"/>
              <dgm:constr type="h" for="ch" forName="BackAccent" refType="h" fact="0.192"/>
              <dgm:constr type="r" for="ch" forName="Accent" refType="w" fact="0.976"/>
              <dgm:constr type="t" for="ch" forName="Accent" refType="h" fact="0.0192"/>
              <dgm:constr type="w" for="ch" forName="Accent" refType="w" fact="0.192"/>
              <dgm:constr type="h" for="ch" forName="Accent" refType="h" fact="0.1536"/>
            </dgm:constrLst>
          </dgm:else>
        </dgm:choose>
        <dgm:layoutNode name="BackAccent" styleLbl="bgShp">
          <dgm:alg type="sp"/>
          <dgm:shape xmlns:r="http://schemas.openxmlformats.org/officeDocument/2006/relationships" type="ellipse" r:blip="">
            <dgm:adjLst/>
          </dgm:shape>
          <dgm:presOf/>
        </dgm:layoutNode>
        <dgm:layoutNode name="Accent" styleLbl="alignNode1">
          <dgm:alg type="sp"/>
          <dgm:choose name="Name7">
            <dgm:if name="Name8" axis="precedSib" ptType="node" func="cnt" op="equ" val="0">
              <dgm:choose name="Name9">
                <dgm:if name="Name10" axis="followSib" ptType="node" func="cnt" op="equ" val="0">
                  <dgm:shape xmlns:r="http://schemas.openxmlformats.org/officeDocument/2006/relationships" type="chord" r:blip="">
                    <dgm:adjLst>
                      <dgm:adj idx="1" val="-90"/>
                      <dgm:adj idx="2" val="-90"/>
                    </dgm:adjLst>
                  </dgm:shape>
                </dgm:if>
                <dgm:if name="Name11" axis="followSib" ptType="node" func="cnt" op="equ" val="1">
                  <dgm:shape xmlns:r="http://schemas.openxmlformats.org/officeDocument/2006/relationships" type="chord" r:blip="">
                    <dgm:adjLst>
                      <dgm:adj idx="1" val="0"/>
                      <dgm:adj idx="2" val="180"/>
                    </dgm:adjLst>
                  </dgm:shape>
                </dgm:if>
                <dgm:if name="Name12" axis="followSib" ptType="node" func="cnt" op="equ" val="2">
                  <dgm:shape xmlns:r="http://schemas.openxmlformats.org/officeDocument/2006/relationships" type="chord" r:blip="">
                    <dgm:adjLst>
                      <dgm:adj idx="1" val="19.4712"/>
                      <dgm:adj idx="2" val="160.5288"/>
                    </dgm:adjLst>
                  </dgm:shape>
                </dgm:if>
                <dgm:if name="Name13" axis="followSib" ptType="node" func="cnt" op="equ" val="3">
                  <dgm:shape xmlns:r="http://schemas.openxmlformats.org/officeDocument/2006/relationships" type="chord" r:blip="">
                    <dgm:adjLst>
                      <dgm:adj idx="1" val="30"/>
                      <dgm:adj idx="2" val="150"/>
                    </dgm:adjLst>
                  </dgm:shape>
                </dgm:if>
                <dgm:if name="Name14" axis="followSib" ptType="node" func="cnt" op="equ" val="4">
                  <dgm:shape xmlns:r="http://schemas.openxmlformats.org/officeDocument/2006/relationships" type="chord" r:blip="">
                    <dgm:adjLst>
                      <dgm:adj idx="1" val="38.8699"/>
                      <dgm:adj idx="2" val="143.1301"/>
                    </dgm:adjLst>
                  </dgm:shape>
                </dgm:if>
                <dgm:if name="Name15" axis="followSib" ptType="node" func="cnt" op="equ" val="5">
                  <dgm:shape xmlns:r="http://schemas.openxmlformats.org/officeDocument/2006/relationships" type="chord" r:blip="">
                    <dgm:adjLst>
                      <dgm:adj idx="1" val="41.8103"/>
                      <dgm:adj idx="2" val="138.1897"/>
                    </dgm:adjLst>
                  </dgm:shape>
                </dgm:if>
                <dgm:else name="Name16">
                  <dgm:shape xmlns:r="http://schemas.openxmlformats.org/officeDocument/2006/relationships" type="chord" r:blip="">
                    <dgm:adjLst>
                      <dgm:adj idx="1" val="45.5847"/>
                      <dgm:adj idx="2" val="134.4153"/>
                    </dgm:adjLst>
                  </dgm:shape>
                </dgm:else>
              </dgm:choose>
            </dgm:if>
            <dgm:if name="Name17" axis="precedSib" ptType="node" func="cnt" op="equ" val="1">
              <dgm:choose name="Name18">
                <dgm:if name="Name19" axis="followSib" ptType="node" func="cnt" op="equ" val="0">
                  <dgm:shape xmlns:r="http://schemas.openxmlformats.org/officeDocument/2006/relationships" type="chord" r:blip="">
                    <dgm:adjLst>
                      <dgm:adj idx="1" val="-90"/>
                      <dgm:adj idx="2" val="-90"/>
                    </dgm:adjLst>
                  </dgm:shape>
                </dgm:if>
                <dgm:if name="Name20" axis="followSib" ptType="node" func="cnt" op="equ" val="1">
                  <dgm:shape xmlns:r="http://schemas.openxmlformats.org/officeDocument/2006/relationships" type="chord" r:blip="">
                    <dgm:adjLst>
                      <dgm:adj idx="1" val="-19.4712"/>
                      <dgm:adj idx="2" val="-160.5288"/>
                    </dgm:adjLst>
                  </dgm:shape>
                </dgm:if>
                <dgm:if name="Name21" axis="followSib" ptType="node" func="cnt" op="equ" val="2">
                  <dgm:shape xmlns:r="http://schemas.openxmlformats.org/officeDocument/2006/relationships" type="chord" r:blip="">
                    <dgm:adjLst>
                      <dgm:adj idx="1" val="0"/>
                      <dgm:adj idx="2" val="180"/>
                    </dgm:adjLst>
                  </dgm:shape>
                </dgm:if>
                <dgm:if name="Name22" axis="followSib" ptType="node" func="cnt" op="equ" val="3">
                  <dgm:shape xmlns:r="http://schemas.openxmlformats.org/officeDocument/2006/relationships" type="chord" r:blip="">
                    <dgm:adjLst>
                      <dgm:adj idx="1" val="11.537"/>
                      <dgm:adj idx="2" val="168.463"/>
                    </dgm:adjLst>
                  </dgm:shape>
                </dgm:if>
                <dgm:if name="Name23" axis="followSib" ptType="node" func="cnt" op="equ" val="4">
                  <dgm:shape xmlns:r="http://schemas.openxmlformats.org/officeDocument/2006/relationships" type="chord" r:blip="">
                    <dgm:adjLst>
                      <dgm:adj idx="1" val="19.4712"/>
                      <dgm:adj idx="2" val="160.5288"/>
                    </dgm:adjLst>
                  </dgm:shape>
                </dgm:if>
                <dgm:else name="Name24">
                  <dgm:shape xmlns:r="http://schemas.openxmlformats.org/officeDocument/2006/relationships" type="chord" r:blip="">
                    <dgm:adjLst>
                      <dgm:adj idx="1" val="25.3769"/>
                      <dgm:adj idx="2" val="154.6231"/>
                    </dgm:adjLst>
                  </dgm:shape>
                </dgm:else>
              </dgm:choose>
            </dgm:if>
            <dgm:if name="Name25" axis="precedSib" ptType="node" func="cnt" op="equ" val="2">
              <dgm:choose name="Name26">
                <dgm:if name="Name27" axis="followSib" ptType="node" func="cnt" op="equ" val="0">
                  <dgm:shape xmlns:r="http://schemas.openxmlformats.org/officeDocument/2006/relationships" type="chord" r:blip="">
                    <dgm:adjLst>
                      <dgm:adj idx="1" val="-90"/>
                      <dgm:adj idx="2" val="-90"/>
                    </dgm:adjLst>
                  </dgm:shape>
                </dgm:if>
                <dgm:if name="Name28" axis="followSib" ptType="node" func="cnt" op="equ" val="1">
                  <dgm:shape xmlns:r="http://schemas.openxmlformats.org/officeDocument/2006/relationships" type="chord" r:blip="">
                    <dgm:adjLst>
                      <dgm:adj idx="1" val="-30"/>
                      <dgm:adj idx="2" val="-150"/>
                    </dgm:adjLst>
                  </dgm:shape>
                </dgm:if>
                <dgm:if name="Name29" axis="followSib" ptType="node" func="cnt" op="equ" val="2">
                  <dgm:shape xmlns:r="http://schemas.openxmlformats.org/officeDocument/2006/relationships" type="chord" r:blip="">
                    <dgm:adjLst>
                      <dgm:adj idx="1" val="-11.537"/>
                      <dgm:adj idx="2" val="-168.463"/>
                    </dgm:adjLst>
                  </dgm:shape>
                </dgm:if>
                <dgm:if name="Name30" axis="followSib" ptType="node" func="cnt" op="equ" val="3">
                  <dgm:shape xmlns:r="http://schemas.openxmlformats.org/officeDocument/2006/relationships" type="chord" r:blip="">
                    <dgm:adjLst>
                      <dgm:adj idx="1" val="0"/>
                      <dgm:adj idx="2" val="180"/>
                    </dgm:adjLst>
                  </dgm:shape>
                </dgm:if>
                <dgm:else name="Name31">
                  <dgm:shape xmlns:r="http://schemas.openxmlformats.org/officeDocument/2006/relationships" type="chord" r:blip="">
                    <dgm:adjLst>
                      <dgm:adj idx="1" val="8.2133"/>
                      <dgm:adj idx="2" val="171.7867"/>
                    </dgm:adjLst>
                  </dgm:shape>
                </dgm:else>
              </dgm:choose>
            </dgm:if>
            <dgm:if name="Name32" axis="precedSib" ptType="node" func="cnt" op="equ" val="3">
              <dgm:choose name="Name33">
                <dgm:if name="Name34" axis="followSib" ptType="node" func="cnt" op="equ" val="0">
                  <dgm:shape xmlns:r="http://schemas.openxmlformats.org/officeDocument/2006/relationships" type="chord" r:blip="">
                    <dgm:adjLst>
                      <dgm:adj idx="1" val="-90"/>
                      <dgm:adj idx="2" val="-90"/>
                    </dgm:adjLst>
                  </dgm:shape>
                </dgm:if>
                <dgm:if name="Name35" axis="followSib" ptType="node" func="cnt" op="equ" val="1">
                  <dgm:shape xmlns:r="http://schemas.openxmlformats.org/officeDocument/2006/relationships" type="chord" r:blip="">
                    <dgm:adjLst>
                      <dgm:adj idx="1" val="-38.8699"/>
                      <dgm:adj idx="2" val="-143.1301"/>
                    </dgm:adjLst>
                  </dgm:shape>
                </dgm:if>
                <dgm:if name="Name36" axis="followSib" ptType="node" func="cnt" op="equ" val="2">
                  <dgm:shape xmlns:r="http://schemas.openxmlformats.org/officeDocument/2006/relationships" type="chord" r:blip="">
                    <dgm:adjLst>
                      <dgm:adj idx="1" val="-19.4712"/>
                      <dgm:adj idx="2" val="-160.5288"/>
                    </dgm:adjLst>
                  </dgm:shape>
                </dgm:if>
                <dgm:else name="Name37">
                  <dgm:shape xmlns:r="http://schemas.openxmlformats.org/officeDocument/2006/relationships" type="chord" r:blip="">
                    <dgm:adjLst>
                      <dgm:adj idx="1" val="-8.2133"/>
                      <dgm:adj idx="2" val="-171.7867"/>
                    </dgm:adjLst>
                  </dgm:shape>
                </dgm:else>
              </dgm:choose>
            </dgm:if>
            <dgm:if name="Name38" axis="precedSib" ptType="node" func="cnt" op="equ" val="4">
              <dgm:choose name="Name39">
                <dgm:if name="Name40" axis="followSib" ptType="node" func="cnt" op="equ" val="0">
                  <dgm:shape xmlns:r="http://schemas.openxmlformats.org/officeDocument/2006/relationships" type="chord" r:blip="">
                    <dgm:adjLst>
                      <dgm:adj idx="1" val="-90"/>
                      <dgm:adj idx="2" val="-90"/>
                    </dgm:adjLst>
                  </dgm:shape>
                </dgm:if>
                <dgm:if name="Name41" axis="followSib" ptType="node" func="cnt" op="equ" val="1">
                  <dgm:shape xmlns:r="http://schemas.openxmlformats.org/officeDocument/2006/relationships" type="chord" r:blip="">
                    <dgm:adjLst>
                      <dgm:adj idx="1" val="-41.8103"/>
                      <dgm:adj idx="2" val="-138.1897"/>
                    </dgm:adjLst>
                  </dgm:shape>
                </dgm:if>
                <dgm:else name="Name42">
                  <dgm:shape xmlns:r="http://schemas.openxmlformats.org/officeDocument/2006/relationships" type="chord" r:blip="">
                    <dgm:adjLst>
                      <dgm:adj idx="1" val="-25.3769"/>
                      <dgm:adj idx="2" val="-154.6231"/>
                    </dgm:adjLst>
                  </dgm:shape>
                </dgm:else>
              </dgm:choose>
            </dgm:if>
            <dgm:if name="Name43" axis="precedSib" ptType="node" func="cnt" op="equ" val="5">
              <dgm:choose name="Name44">
                <dgm:if name="Name45" axis="followSib" ptType="node" func="cnt" op="equ" val="0">
                  <dgm:shape xmlns:r="http://schemas.openxmlformats.org/officeDocument/2006/relationships" type="chord" r:blip="">
                    <dgm:adjLst>
                      <dgm:adj idx="1" val="-90"/>
                      <dgm:adj idx="2" val="-90"/>
                    </dgm:adjLst>
                  </dgm:shape>
                </dgm:if>
                <dgm:else name="Name46">
                  <dgm:shape xmlns:r="http://schemas.openxmlformats.org/officeDocument/2006/relationships" type="chord" r:blip="">
                    <dgm:adjLst>
                      <dgm:adj idx="1" val="-45.5847"/>
                      <dgm:adj idx="2" val="-134.4153"/>
                    </dgm:adjLst>
                  </dgm:shape>
                </dgm:else>
              </dgm:choose>
            </dgm:if>
            <dgm:else name="Name47">
              <dgm:shape xmlns:r="http://schemas.openxmlformats.org/officeDocument/2006/relationships" type="chord" r:blip="">
                <dgm:adjLst>
                  <dgm:adj idx="1" val="-90"/>
                  <dgm:adj idx="2" val="-90"/>
                </dgm:adjLst>
              </dgm:shape>
            </dgm:else>
          </dgm:choose>
          <dgm:presOf/>
        </dgm:layoutNode>
        <dgm:layoutNode name="Child" styleLbl="revTx">
          <dgm:varLst>
            <dgm:chMax val="0"/>
            <dgm:chPref val="0"/>
            <dgm:bulletEnabled val="1"/>
          </dgm:varLst>
          <dgm:choose name="Name48">
            <dgm:if name="Name49" func="var" arg="dir" op="equ" val="norm">
              <dgm:alg type="tx">
                <dgm:param type="parTxLTRAlign" val="l"/>
                <dgm:param type="parTxRTLAlign" val="l"/>
                <dgm:param type="txAnchorVert" val="t"/>
              </dgm:alg>
            </dgm:if>
            <dgm:else name="Name50">
              <dgm:alg type="tx">
                <dgm:param type="parTxLTRAlign" val="r"/>
                <dgm:param type="parTxRTLAlign" val="r"/>
                <dgm:param type="txAnchorVert" val="t"/>
              </dgm:alg>
            </dgm:else>
          </dgm:choose>
          <dgm:choose name="Name51">
            <dgm:if name="Name52" axis="ch" ptType="node" func="cnt" op="gte" val="1">
              <dgm:shape xmlns:r="http://schemas.openxmlformats.org/officeDocument/2006/relationships" type="rect" r:blip="">
                <dgm:adjLst/>
              </dgm:shape>
            </dgm:if>
            <dgm:else name="Name53">
              <dgm:shape xmlns:r="http://schemas.openxmlformats.org/officeDocument/2006/relationships" type="rect" r:blip="" hideGeom="1">
                <dgm:adjLst/>
              </dgm:shape>
            </dgm:else>
          </dgm:choose>
          <dgm:choose name="Name54">
            <dgm:if name="Name55" axis="ch" ptType="node" func="cnt" op="gte" val="1">
              <dgm:presOf axis="des" ptType="node"/>
            </dgm:if>
            <dgm:else name="Name56">
              <dgm:presOf/>
            </dgm:else>
          </dgm:choos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revTx">
          <dgm:varLst>
            <dgm:chMax val="1"/>
            <dgm:chPref val="1"/>
            <dgm:bulletEnabled val="1"/>
          </dgm:varLst>
          <dgm:choose name="Name57">
            <dgm:if name="Name58" func="var" arg="dir" op="equ" val="norm">
              <dgm:alg type="tx">
                <dgm:param type="parTxLTRAlign" val="l"/>
                <dgm:param type="parTxRTLAlign" val="l"/>
                <dgm:param type="shpTxLTRAlignCh" val="l"/>
                <dgm:param type="shpTxRTLAlignCh" val="l"/>
                <dgm:param type="txAnchorVert" val="b"/>
                <dgm:param type="txAnchorVertCh" val="b"/>
              </dgm:alg>
            </dgm:if>
            <dgm:else name="Name59">
              <dgm:alg type="tx">
                <dgm:param type="parTxLTRAlign" val="r"/>
                <dgm:param type="parTxRTLAlign" val="r"/>
                <dgm:param type="shpTxLTRAlignCh" val="r"/>
                <dgm:param type="shpTxRTLAlignCh" val="r"/>
                <dgm:param type="txAnchorVert" val="b"/>
                <dgm:param type="txAnchorVertCh" val="b"/>
              </dgm:alg>
            </dgm:else>
          </dgm:choose>
          <dgm:shape xmlns:r="http://schemas.openxmlformats.org/officeDocument/2006/relationships" type="rect" r:blip="">
            <dgm:adjLst/>
          </dgm:shape>
          <dgm:presOf axis="self"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9.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3" tIns="48326" rIns="96653" bIns="48326"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53" tIns="48326" rIns="96653" bIns="48326" rtlCol="0"/>
          <a:lstStyle>
            <a:lvl1pPr algn="r">
              <a:defRPr sz="1300"/>
            </a:lvl1pPr>
          </a:lstStyle>
          <a:p>
            <a:fld id="{9CD78EE3-FA8A-407F-A35B-186356A0EB52}" type="datetimeFigureOut">
              <a:rPr lang="en-US" smtClean="0"/>
              <a:pPr/>
              <a:t>5/13/2023</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53" tIns="48326" rIns="96653" bIns="48326"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53" tIns="48326" rIns="96653" bIns="483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53" tIns="48326" rIns="96653" bIns="48326"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53" tIns="48326" rIns="96653" bIns="48326" rtlCol="0" anchor="b"/>
          <a:lstStyle>
            <a:lvl1pPr algn="r">
              <a:defRPr sz="1300"/>
            </a:lvl1pPr>
          </a:lstStyle>
          <a:p>
            <a:fld id="{833D5230-1CED-40BE-B9CC-92BF31CA3AE3}" type="slidenum">
              <a:rPr lang="en-US" smtClean="0"/>
              <a:pPr/>
              <a:t>‹#›</a:t>
            </a:fld>
            <a:endParaRPr lang="en-US"/>
          </a:p>
        </p:txBody>
      </p:sp>
    </p:spTree>
    <p:extLst>
      <p:ext uri="{BB962C8B-B14F-4D97-AF65-F5344CB8AC3E}">
        <p14:creationId xmlns:p14="http://schemas.microsoft.com/office/powerpoint/2010/main" val="3604695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Shape 304"/>
          <p:cNvSpPr>
            <a:spLocks noGrp="1" noRot="1" noChangeAspect="1"/>
          </p:cNvSpPr>
          <p:nvPr>
            <p:ph type="sldImg" idx="2"/>
          </p:nvPr>
        </p:nvSpPr>
        <p:spPr>
          <a:xfrm>
            <a:off x="2687638" y="506413"/>
            <a:ext cx="4491037" cy="25257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5" name="Shape 305"/>
          <p:cNvSpPr txBox="1">
            <a:spLocks noGrp="1"/>
          </p:cNvSpPr>
          <p:nvPr>
            <p:ph type="body" idx="1"/>
          </p:nvPr>
        </p:nvSpPr>
        <p:spPr>
          <a:xfrm>
            <a:off x="986639" y="3199490"/>
            <a:ext cx="7893049" cy="3031094"/>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2502974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33D5230-1CED-40BE-B9CC-92BF31CA3AE3}" type="slidenum">
              <a:rPr lang="en-US" smtClean="0"/>
              <a:pPr/>
              <a:t>35</a:t>
            </a:fld>
            <a:endParaRPr lang="en-US"/>
          </a:p>
        </p:txBody>
      </p:sp>
    </p:spTree>
    <p:extLst>
      <p:ext uri="{BB962C8B-B14F-4D97-AF65-F5344CB8AC3E}">
        <p14:creationId xmlns:p14="http://schemas.microsoft.com/office/powerpoint/2010/main" val="258138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51787-C143-4B01-AEEC-C65688DF20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C8E117E-F71D-4765-B91F-D175CE388F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782BA4D-BDA6-4E61-B38D-EF5D22418DCF}"/>
              </a:ext>
            </a:extLst>
          </p:cNvPr>
          <p:cNvSpPr>
            <a:spLocks noGrp="1"/>
          </p:cNvSpPr>
          <p:nvPr>
            <p:ph type="dt" sz="half" idx="10"/>
          </p:nvPr>
        </p:nvSpPr>
        <p:spPr/>
        <p:txBody>
          <a:bodyPr/>
          <a:lstStyle/>
          <a:p>
            <a:fld id="{834EBE94-167B-4517-91BF-94B6D20E23BD}" type="datetime1">
              <a:rPr lang="en-US" smtClean="0"/>
              <a:pPr/>
              <a:t>5/13/2023</a:t>
            </a:fld>
            <a:endParaRPr lang="en-US" dirty="0"/>
          </a:p>
        </p:txBody>
      </p:sp>
      <p:sp>
        <p:nvSpPr>
          <p:cNvPr id="6" name="Slide Number Placeholder 5">
            <a:extLst>
              <a:ext uri="{FF2B5EF4-FFF2-40B4-BE49-F238E27FC236}">
                <a16:creationId xmlns:a16="http://schemas.microsoft.com/office/drawing/2014/main" id="{7B596FDC-7BDA-49F5-99E2-2E1874C239F1}"/>
              </a:ext>
            </a:extLst>
          </p:cNvPr>
          <p:cNvSpPr>
            <a:spLocks noGrp="1"/>
          </p:cNvSpPr>
          <p:nvPr>
            <p:ph type="sldNum" sz="quarter" idx="12"/>
          </p:nvPr>
        </p:nvSpPr>
        <p:spPr/>
        <p:txBody>
          <a:bodyPr/>
          <a:lstStyle/>
          <a:p>
            <a:fld id="{F19907D5-EC5C-441E-A674-09BC561C1C97}" type="slidenum">
              <a:rPr lang="en-US" smtClean="0"/>
              <a:pPr/>
              <a:t>‹#›</a:t>
            </a:fld>
            <a:endParaRPr lang="en-US" dirty="0"/>
          </a:p>
        </p:txBody>
      </p:sp>
    </p:spTree>
    <p:extLst>
      <p:ext uri="{BB962C8B-B14F-4D97-AF65-F5344CB8AC3E}">
        <p14:creationId xmlns:p14="http://schemas.microsoft.com/office/powerpoint/2010/main" val="2150746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64465-09F2-4A32-B6D8-D355148D883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1EA7247-483A-48CA-B5E8-A4B0A9DBDA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7138AC-A8A5-4436-8616-C7C6F71A3F98}"/>
              </a:ext>
            </a:extLst>
          </p:cNvPr>
          <p:cNvSpPr>
            <a:spLocks noGrp="1"/>
          </p:cNvSpPr>
          <p:nvPr>
            <p:ph type="dt" sz="half" idx="10"/>
          </p:nvPr>
        </p:nvSpPr>
        <p:spPr/>
        <p:txBody>
          <a:bodyPr/>
          <a:lstStyle/>
          <a:p>
            <a:fld id="{A19A31BC-1E64-4321-B6FA-9B4BF10F2562}" type="datetime1">
              <a:rPr lang="en-US" smtClean="0"/>
              <a:pPr/>
              <a:t>5/13/2023</a:t>
            </a:fld>
            <a:endParaRPr lang="en-US"/>
          </a:p>
        </p:txBody>
      </p:sp>
      <p:sp>
        <p:nvSpPr>
          <p:cNvPr id="6" name="Slide Number Placeholder 5">
            <a:extLst>
              <a:ext uri="{FF2B5EF4-FFF2-40B4-BE49-F238E27FC236}">
                <a16:creationId xmlns:a16="http://schemas.microsoft.com/office/drawing/2014/main" id="{5F718069-FA6F-45F3-99E0-75F66EC3CA06}"/>
              </a:ext>
            </a:extLst>
          </p:cNvPr>
          <p:cNvSpPr>
            <a:spLocks noGrp="1"/>
          </p:cNvSpPr>
          <p:nvPr>
            <p:ph type="sldNum" sz="quarter" idx="12"/>
          </p:nvPr>
        </p:nvSpPr>
        <p:spPr/>
        <p:txBody>
          <a:bodyPr/>
          <a:lstStyle/>
          <a:p>
            <a:fld id="{F19907D5-EC5C-441E-A674-09BC561C1C97}" type="slidenum">
              <a:rPr lang="en-US" smtClean="0"/>
              <a:pPr/>
              <a:t>‹#›</a:t>
            </a:fld>
            <a:endParaRPr lang="en-US"/>
          </a:p>
        </p:txBody>
      </p:sp>
    </p:spTree>
    <p:extLst>
      <p:ext uri="{BB962C8B-B14F-4D97-AF65-F5344CB8AC3E}">
        <p14:creationId xmlns:p14="http://schemas.microsoft.com/office/powerpoint/2010/main" val="176346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650C6F-5E02-4DBC-817B-0485E4E38B7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0828275-3A28-4057-81E8-A74867C3D8C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CC4F1D-8901-4A79-B752-E101E4184B14}"/>
              </a:ext>
            </a:extLst>
          </p:cNvPr>
          <p:cNvSpPr>
            <a:spLocks noGrp="1"/>
          </p:cNvSpPr>
          <p:nvPr>
            <p:ph type="dt" sz="half" idx="10"/>
          </p:nvPr>
        </p:nvSpPr>
        <p:spPr/>
        <p:txBody>
          <a:bodyPr/>
          <a:lstStyle/>
          <a:p>
            <a:fld id="{14A1653B-2667-4542-A0E5-8E7B6F130C28}" type="datetime1">
              <a:rPr lang="en-US" smtClean="0"/>
              <a:pPr/>
              <a:t>5/13/2023</a:t>
            </a:fld>
            <a:endParaRPr lang="en-US"/>
          </a:p>
        </p:txBody>
      </p:sp>
      <p:sp>
        <p:nvSpPr>
          <p:cNvPr id="6" name="Slide Number Placeholder 5">
            <a:extLst>
              <a:ext uri="{FF2B5EF4-FFF2-40B4-BE49-F238E27FC236}">
                <a16:creationId xmlns:a16="http://schemas.microsoft.com/office/drawing/2014/main" id="{3419F265-5405-4D80-851C-E299C1A3BAE0}"/>
              </a:ext>
            </a:extLst>
          </p:cNvPr>
          <p:cNvSpPr>
            <a:spLocks noGrp="1"/>
          </p:cNvSpPr>
          <p:nvPr>
            <p:ph type="sldNum" sz="quarter" idx="12"/>
          </p:nvPr>
        </p:nvSpPr>
        <p:spPr/>
        <p:txBody>
          <a:bodyPr/>
          <a:lstStyle/>
          <a:p>
            <a:fld id="{F19907D5-EC5C-441E-A674-09BC561C1C97}" type="slidenum">
              <a:rPr lang="en-US" smtClean="0"/>
              <a:pPr/>
              <a:t>‹#›</a:t>
            </a:fld>
            <a:endParaRPr lang="en-US"/>
          </a:p>
        </p:txBody>
      </p:sp>
    </p:spTree>
    <p:extLst>
      <p:ext uri="{BB962C8B-B14F-4D97-AF65-F5344CB8AC3E}">
        <p14:creationId xmlns:p14="http://schemas.microsoft.com/office/powerpoint/2010/main" val="903566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191600" y="274651"/>
            <a:ext cx="8616800" cy="11430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txBox="1">
            <a:spLocks noGrp="1"/>
          </p:cNvSpPr>
          <p:nvPr>
            <p:ph type="body" idx="1"/>
          </p:nvPr>
        </p:nvSpPr>
        <p:spPr>
          <a:xfrm>
            <a:off x="1191600" y="1831451"/>
            <a:ext cx="8616800" cy="47363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Tree>
    <p:extLst>
      <p:ext uri="{BB962C8B-B14F-4D97-AF65-F5344CB8AC3E}">
        <p14:creationId xmlns:p14="http://schemas.microsoft.com/office/powerpoint/2010/main" val="25156671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p:cNvSpPr>
            <a:spLocks noGrp="1"/>
          </p:cNvSpPr>
          <p:nvPr>
            <p:ph type="ftr" sz="quarter" idx="11"/>
          </p:nvPr>
        </p:nvSpPr>
        <p:spPr>
          <a:xfrm>
            <a:off x="423738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3866314" y="6356350"/>
            <a:ext cx="2743200" cy="365125"/>
          </a:xfrm>
        </p:spPr>
        <p:txBody>
          <a:bodyPr/>
          <a:lstStyle>
            <a:lvl1pPr>
              <a:defRPr>
                <a:solidFill>
                  <a:schemeClr val="tx1"/>
                </a:solidFill>
              </a:defRPr>
            </a:lvl1pPr>
          </a:lstStyle>
          <a:p>
            <a:fld id="{E385AE00-38EC-4E33-8F02-D3A171C2D64C}" type="slidenum">
              <a:rPr lang="en-US" smtClean="0"/>
              <a:pPr/>
              <a:t>‹#›</a:t>
            </a:fld>
            <a:endParaRPr lang="en-US" dirty="0"/>
          </a:p>
        </p:txBody>
      </p:sp>
    </p:spTree>
    <p:extLst>
      <p:ext uri="{BB962C8B-B14F-4D97-AF65-F5344CB8AC3E}">
        <p14:creationId xmlns:p14="http://schemas.microsoft.com/office/powerpoint/2010/main" val="21229471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p:cNvSpPr>
            <a:spLocks noGrp="1"/>
          </p:cNvSpPr>
          <p:nvPr>
            <p:ph type="ftr" sz="quarter" idx="11"/>
          </p:nvPr>
        </p:nvSpPr>
        <p:spPr>
          <a:xfrm>
            <a:off x="4184372"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385AE00-38EC-4E33-8F02-D3A171C2D64C}" type="slidenum">
              <a:rPr lang="en-US" smtClean="0"/>
              <a:pPr/>
              <a:t>‹#›</a:t>
            </a:fld>
            <a:endParaRPr lang="en-US"/>
          </a:p>
        </p:txBody>
      </p:sp>
    </p:spTree>
    <p:extLst>
      <p:ext uri="{BB962C8B-B14F-4D97-AF65-F5344CB8AC3E}">
        <p14:creationId xmlns:p14="http://schemas.microsoft.com/office/powerpoint/2010/main" val="34102609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p:cNvSpPr>
            <a:spLocks noGrp="1"/>
          </p:cNvSpPr>
          <p:nvPr>
            <p:ph type="ftr" sz="quarter" idx="11"/>
          </p:nvPr>
        </p:nvSpPr>
        <p:spPr>
          <a:xfrm>
            <a:off x="4184372"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385AE00-38EC-4E33-8F02-D3A171C2D64C}" type="slidenum">
              <a:rPr lang="en-US" smtClean="0"/>
              <a:pPr/>
              <a:t>‹#›</a:t>
            </a:fld>
            <a:endParaRPr lang="en-US"/>
          </a:p>
        </p:txBody>
      </p:sp>
    </p:spTree>
    <p:extLst>
      <p:ext uri="{BB962C8B-B14F-4D97-AF65-F5344CB8AC3E}">
        <p14:creationId xmlns:p14="http://schemas.microsoft.com/office/powerpoint/2010/main" val="41786062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p:cNvSpPr>
            <a:spLocks noGrp="1"/>
          </p:cNvSpPr>
          <p:nvPr>
            <p:ph type="ftr" sz="quarter" idx="11"/>
          </p:nvPr>
        </p:nvSpPr>
        <p:spPr>
          <a:xfrm>
            <a:off x="4184372"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385AE00-38EC-4E33-8F02-D3A171C2D64C}" type="slidenum">
              <a:rPr lang="en-US" smtClean="0"/>
              <a:pPr/>
              <a:t>‹#›</a:t>
            </a:fld>
            <a:endParaRPr lang="en-US"/>
          </a:p>
        </p:txBody>
      </p:sp>
    </p:spTree>
    <p:extLst>
      <p:ext uri="{BB962C8B-B14F-4D97-AF65-F5344CB8AC3E}">
        <p14:creationId xmlns:p14="http://schemas.microsoft.com/office/powerpoint/2010/main" val="2800386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endParaRPr lang="en-US"/>
          </a:p>
        </p:txBody>
      </p:sp>
      <p:sp>
        <p:nvSpPr>
          <p:cNvPr id="8" name="Footer Placeholder 7"/>
          <p:cNvSpPr>
            <a:spLocks noGrp="1"/>
          </p:cNvSpPr>
          <p:nvPr>
            <p:ph type="ftr" sz="quarter" idx="11"/>
          </p:nvPr>
        </p:nvSpPr>
        <p:spPr>
          <a:xfrm>
            <a:off x="4184372"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E385AE00-38EC-4E33-8F02-D3A171C2D64C}" type="slidenum">
              <a:rPr lang="en-US" smtClean="0"/>
              <a:pPr/>
              <a:t>‹#›</a:t>
            </a:fld>
            <a:endParaRPr lang="en-US"/>
          </a:p>
        </p:txBody>
      </p:sp>
    </p:spTree>
    <p:extLst>
      <p:ext uri="{BB962C8B-B14F-4D97-AF65-F5344CB8AC3E}">
        <p14:creationId xmlns:p14="http://schemas.microsoft.com/office/powerpoint/2010/main" val="35630482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endParaRPr lang="en-US"/>
          </a:p>
        </p:txBody>
      </p:sp>
      <p:sp>
        <p:nvSpPr>
          <p:cNvPr id="4" name="Footer Placeholder 3"/>
          <p:cNvSpPr>
            <a:spLocks noGrp="1"/>
          </p:cNvSpPr>
          <p:nvPr>
            <p:ph type="ftr" sz="quarter" idx="11"/>
          </p:nvPr>
        </p:nvSpPr>
        <p:spPr>
          <a:xfrm>
            <a:off x="4184372"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E385AE00-38EC-4E33-8F02-D3A171C2D64C}" type="slidenum">
              <a:rPr lang="en-US" smtClean="0"/>
              <a:pPr/>
              <a:t>‹#›</a:t>
            </a:fld>
            <a:endParaRPr lang="en-US"/>
          </a:p>
        </p:txBody>
      </p:sp>
    </p:spTree>
    <p:extLst>
      <p:ext uri="{BB962C8B-B14F-4D97-AF65-F5344CB8AC3E}">
        <p14:creationId xmlns:p14="http://schemas.microsoft.com/office/powerpoint/2010/main" val="27143656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endParaRPr lang="en-US"/>
          </a:p>
        </p:txBody>
      </p:sp>
      <p:sp>
        <p:nvSpPr>
          <p:cNvPr id="3" name="Footer Placeholder 2"/>
          <p:cNvSpPr>
            <a:spLocks noGrp="1"/>
          </p:cNvSpPr>
          <p:nvPr>
            <p:ph type="ftr" sz="quarter" idx="11"/>
          </p:nvPr>
        </p:nvSpPr>
        <p:spPr>
          <a:xfrm>
            <a:off x="4184372"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E385AE00-38EC-4E33-8F02-D3A171C2D64C}" type="slidenum">
              <a:rPr lang="en-US" smtClean="0"/>
              <a:pPr/>
              <a:t>‹#›</a:t>
            </a:fld>
            <a:endParaRPr lang="en-US"/>
          </a:p>
        </p:txBody>
      </p:sp>
    </p:spTree>
    <p:extLst>
      <p:ext uri="{BB962C8B-B14F-4D97-AF65-F5344CB8AC3E}">
        <p14:creationId xmlns:p14="http://schemas.microsoft.com/office/powerpoint/2010/main" val="479287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0AEAD-DE2A-4D15-9953-FFF20CE917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E085B9-1FE7-46C6-AF95-03CA5A08CE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CDDBDB-9B26-4EDD-9533-343D0BA15EAB}"/>
              </a:ext>
            </a:extLst>
          </p:cNvPr>
          <p:cNvSpPr>
            <a:spLocks noGrp="1"/>
          </p:cNvSpPr>
          <p:nvPr>
            <p:ph type="dt" sz="half" idx="10"/>
          </p:nvPr>
        </p:nvSpPr>
        <p:spPr/>
        <p:txBody>
          <a:bodyPr/>
          <a:lstStyle/>
          <a:p>
            <a:fld id="{E91B2248-6275-4DA9-BCDF-E453E9224411}" type="datetime1">
              <a:rPr lang="en-US" smtClean="0"/>
              <a:pPr/>
              <a:t>5/13/2023</a:t>
            </a:fld>
            <a:endParaRPr lang="en-US" dirty="0"/>
          </a:p>
        </p:txBody>
      </p:sp>
      <p:sp>
        <p:nvSpPr>
          <p:cNvPr id="5" name="Footer Placeholder 4">
            <a:extLst>
              <a:ext uri="{FF2B5EF4-FFF2-40B4-BE49-F238E27FC236}">
                <a16:creationId xmlns:a16="http://schemas.microsoft.com/office/drawing/2014/main" id="{DCEF47AA-A7F3-4A84-AA2F-8EABC58F2CE5}"/>
              </a:ext>
            </a:extLst>
          </p:cNvPr>
          <p:cNvSpPr>
            <a:spLocks noGrp="1"/>
          </p:cNvSpPr>
          <p:nvPr>
            <p:ph type="ftr" sz="quarter" idx="11"/>
          </p:nvPr>
        </p:nvSpPr>
        <p:spPr>
          <a:xfrm>
            <a:off x="7810500" y="6548437"/>
            <a:ext cx="4114800" cy="365125"/>
          </a:xfrm>
          <a:prstGeom prst="rect">
            <a:avLst/>
          </a:prstGeom>
        </p:spPr>
        <p:txBody>
          <a:bodyPr/>
          <a:lstStyle>
            <a:lvl1pPr algn="r">
              <a:defRPr sz="1200" b="1">
                <a:solidFill>
                  <a:schemeClr val="bg1">
                    <a:lumMod val="50000"/>
                  </a:schemeClr>
                </a:solidFill>
              </a:defRPr>
            </a:lvl1pPr>
          </a:lstStyle>
          <a:p>
            <a:r>
              <a:rPr lang="en-US" dirty="0" err="1"/>
              <a:t>Khandhar</a:t>
            </a:r>
            <a:r>
              <a:rPr lang="en-US" dirty="0"/>
              <a:t> Mehta &amp; Shah   |   Chartered Accountants</a:t>
            </a:r>
          </a:p>
        </p:txBody>
      </p:sp>
    </p:spTree>
    <p:extLst>
      <p:ext uri="{BB962C8B-B14F-4D97-AF65-F5344CB8AC3E}">
        <p14:creationId xmlns:p14="http://schemas.microsoft.com/office/powerpoint/2010/main" val="15415702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p:cNvSpPr>
            <a:spLocks noGrp="1"/>
          </p:cNvSpPr>
          <p:nvPr>
            <p:ph type="ftr" sz="quarter" idx="11"/>
          </p:nvPr>
        </p:nvSpPr>
        <p:spPr>
          <a:xfrm>
            <a:off x="4184372"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385AE00-38EC-4E33-8F02-D3A171C2D64C}" type="slidenum">
              <a:rPr lang="en-US" smtClean="0"/>
              <a:pPr/>
              <a:t>‹#›</a:t>
            </a:fld>
            <a:endParaRPr lang="en-US"/>
          </a:p>
        </p:txBody>
      </p:sp>
    </p:spTree>
    <p:extLst>
      <p:ext uri="{BB962C8B-B14F-4D97-AF65-F5344CB8AC3E}">
        <p14:creationId xmlns:p14="http://schemas.microsoft.com/office/powerpoint/2010/main" val="29572812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p:cNvSpPr>
            <a:spLocks noGrp="1"/>
          </p:cNvSpPr>
          <p:nvPr>
            <p:ph type="ftr" sz="quarter" idx="11"/>
          </p:nvPr>
        </p:nvSpPr>
        <p:spPr>
          <a:xfrm>
            <a:off x="4184372"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385AE00-38EC-4E33-8F02-D3A171C2D64C}" type="slidenum">
              <a:rPr lang="en-US" smtClean="0"/>
              <a:pPr/>
              <a:t>‹#›</a:t>
            </a:fld>
            <a:endParaRPr lang="en-US"/>
          </a:p>
        </p:txBody>
      </p:sp>
    </p:spTree>
    <p:extLst>
      <p:ext uri="{BB962C8B-B14F-4D97-AF65-F5344CB8AC3E}">
        <p14:creationId xmlns:p14="http://schemas.microsoft.com/office/powerpoint/2010/main" val="28000346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p:cNvSpPr>
            <a:spLocks noGrp="1"/>
          </p:cNvSpPr>
          <p:nvPr>
            <p:ph type="ftr" sz="quarter" idx="11"/>
          </p:nvPr>
        </p:nvSpPr>
        <p:spPr>
          <a:xfrm>
            <a:off x="4184372"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385AE00-38EC-4E33-8F02-D3A171C2D64C}" type="slidenum">
              <a:rPr lang="en-US" smtClean="0"/>
              <a:pPr/>
              <a:t>‹#›</a:t>
            </a:fld>
            <a:endParaRPr lang="en-US"/>
          </a:p>
        </p:txBody>
      </p:sp>
    </p:spTree>
    <p:extLst>
      <p:ext uri="{BB962C8B-B14F-4D97-AF65-F5344CB8AC3E}">
        <p14:creationId xmlns:p14="http://schemas.microsoft.com/office/powerpoint/2010/main" val="36960472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p:cNvSpPr>
            <a:spLocks noGrp="1"/>
          </p:cNvSpPr>
          <p:nvPr>
            <p:ph type="ftr" sz="quarter" idx="11"/>
          </p:nvPr>
        </p:nvSpPr>
        <p:spPr>
          <a:xfrm>
            <a:off x="4184372"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385AE00-38EC-4E33-8F02-D3A171C2D64C}" type="slidenum">
              <a:rPr lang="en-US" smtClean="0"/>
              <a:pPr/>
              <a:t>‹#›</a:t>
            </a:fld>
            <a:endParaRPr lang="en-US" dirty="0"/>
          </a:p>
        </p:txBody>
      </p:sp>
    </p:spTree>
    <p:extLst>
      <p:ext uri="{BB962C8B-B14F-4D97-AF65-F5344CB8AC3E}">
        <p14:creationId xmlns:p14="http://schemas.microsoft.com/office/powerpoint/2010/main" val="11982242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191600" y="274651"/>
            <a:ext cx="8616800" cy="11430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txBox="1">
            <a:spLocks noGrp="1"/>
          </p:cNvSpPr>
          <p:nvPr>
            <p:ph type="body" idx="1"/>
          </p:nvPr>
        </p:nvSpPr>
        <p:spPr>
          <a:xfrm>
            <a:off x="1191600" y="1831451"/>
            <a:ext cx="8616800" cy="47363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Tree>
    <p:extLst>
      <p:ext uri="{BB962C8B-B14F-4D97-AF65-F5344CB8AC3E}">
        <p14:creationId xmlns:p14="http://schemas.microsoft.com/office/powerpoint/2010/main" val="8062796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51787-C143-4B01-AEEC-C65688DF20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C8E117E-F71D-4765-B91F-D175CE388F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782BA4D-BDA6-4E61-B38D-EF5D22418DCF}"/>
              </a:ext>
            </a:extLst>
          </p:cNvPr>
          <p:cNvSpPr>
            <a:spLocks noGrp="1"/>
          </p:cNvSpPr>
          <p:nvPr>
            <p:ph type="dt" sz="half" idx="10"/>
          </p:nvPr>
        </p:nvSpPr>
        <p:spPr/>
        <p:txBody>
          <a:bodyPr/>
          <a:lstStyle/>
          <a:p>
            <a:fld id="{B4FDD552-7827-D742-81FB-1C8316FE61BD}" type="datetime1">
              <a:rPr lang="en-IN" smtClean="0"/>
              <a:t>13-05-2023</a:t>
            </a:fld>
            <a:endParaRPr lang="en-US"/>
          </a:p>
        </p:txBody>
      </p:sp>
      <p:sp>
        <p:nvSpPr>
          <p:cNvPr id="6" name="Slide Number Placeholder 5">
            <a:extLst>
              <a:ext uri="{FF2B5EF4-FFF2-40B4-BE49-F238E27FC236}">
                <a16:creationId xmlns:a16="http://schemas.microsoft.com/office/drawing/2014/main" id="{7B596FDC-7BDA-49F5-99E2-2E1874C239F1}"/>
              </a:ext>
            </a:extLst>
          </p:cNvPr>
          <p:cNvSpPr>
            <a:spLocks noGrp="1"/>
          </p:cNvSpPr>
          <p:nvPr>
            <p:ph type="sldNum" sz="quarter" idx="12"/>
          </p:nvPr>
        </p:nvSpPr>
        <p:spPr/>
        <p:txBody>
          <a:bodyPr/>
          <a:lstStyle/>
          <a:p>
            <a:fld id="{F19907D5-EC5C-441E-A674-09BC561C1C97}" type="slidenum">
              <a:rPr lang="en-US" smtClean="0"/>
              <a:pPr/>
              <a:t>‹#›</a:t>
            </a:fld>
            <a:endParaRPr lang="en-US"/>
          </a:p>
        </p:txBody>
      </p:sp>
    </p:spTree>
    <p:extLst>
      <p:ext uri="{BB962C8B-B14F-4D97-AF65-F5344CB8AC3E}">
        <p14:creationId xmlns:p14="http://schemas.microsoft.com/office/powerpoint/2010/main" val="34646536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0AEAD-DE2A-4D15-9953-FFF20CE917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E085B9-1FE7-46C6-AF95-03CA5A08CE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CDDBDB-9B26-4EDD-9533-343D0BA15EAB}"/>
              </a:ext>
            </a:extLst>
          </p:cNvPr>
          <p:cNvSpPr>
            <a:spLocks noGrp="1"/>
          </p:cNvSpPr>
          <p:nvPr>
            <p:ph type="dt" sz="half" idx="10"/>
          </p:nvPr>
        </p:nvSpPr>
        <p:spPr/>
        <p:txBody>
          <a:bodyPr/>
          <a:lstStyle/>
          <a:p>
            <a:fld id="{F279EFC5-8450-0B4C-940F-A5FCDC668792}" type="datetime1">
              <a:rPr lang="en-IN" smtClean="0"/>
              <a:t>13-05-2023</a:t>
            </a:fld>
            <a:endParaRPr lang="en-US"/>
          </a:p>
        </p:txBody>
      </p:sp>
      <p:sp>
        <p:nvSpPr>
          <p:cNvPr id="5" name="Footer Placeholder 4">
            <a:extLst>
              <a:ext uri="{FF2B5EF4-FFF2-40B4-BE49-F238E27FC236}">
                <a16:creationId xmlns:a16="http://schemas.microsoft.com/office/drawing/2014/main" id="{DCEF47AA-A7F3-4A84-AA2F-8EABC58F2CE5}"/>
              </a:ext>
            </a:extLst>
          </p:cNvPr>
          <p:cNvSpPr>
            <a:spLocks noGrp="1"/>
          </p:cNvSpPr>
          <p:nvPr>
            <p:ph type="ftr" sz="quarter" idx="11"/>
          </p:nvPr>
        </p:nvSpPr>
        <p:spPr>
          <a:xfrm>
            <a:off x="7810500" y="6548437"/>
            <a:ext cx="4114800" cy="365125"/>
          </a:xfrm>
          <a:prstGeom prst="rect">
            <a:avLst/>
          </a:prstGeom>
        </p:spPr>
        <p:txBody>
          <a:bodyPr/>
          <a:lstStyle>
            <a:lvl1pPr algn="r">
              <a:defRPr sz="1200" b="1">
                <a:solidFill>
                  <a:schemeClr val="bg1">
                    <a:lumMod val="50000"/>
                  </a:schemeClr>
                </a:solidFill>
              </a:defRPr>
            </a:lvl1pPr>
          </a:lstStyle>
          <a:p>
            <a:r>
              <a:rPr lang="en-US"/>
              <a:t>EVENT MANAGEMENT FEDERATION</a:t>
            </a:r>
          </a:p>
        </p:txBody>
      </p:sp>
      <p:grpSp>
        <p:nvGrpSpPr>
          <p:cNvPr id="6" name="Group 5">
            <a:extLst>
              <a:ext uri="{FF2B5EF4-FFF2-40B4-BE49-F238E27FC236}">
                <a16:creationId xmlns:a16="http://schemas.microsoft.com/office/drawing/2014/main" id="{8BFB583A-6112-4410-BA7D-613E04A4AF13}"/>
              </a:ext>
            </a:extLst>
          </p:cNvPr>
          <p:cNvGrpSpPr/>
          <p:nvPr userDrawn="1"/>
        </p:nvGrpSpPr>
        <p:grpSpPr>
          <a:xfrm>
            <a:off x="10868526" y="269352"/>
            <a:ext cx="952000" cy="192024"/>
            <a:chOff x="10868526" y="269352"/>
            <a:chExt cx="952000" cy="192024"/>
          </a:xfrm>
        </p:grpSpPr>
        <p:sp>
          <p:nvSpPr>
            <p:cNvPr id="7" name="Action Button: Go Forward or Next 6">
              <a:hlinkClick r:id="" action="ppaction://hlinkshowjump?jump=nextslide" highlightClick="1"/>
              <a:extLst>
                <a:ext uri="{FF2B5EF4-FFF2-40B4-BE49-F238E27FC236}">
                  <a16:creationId xmlns:a16="http://schemas.microsoft.com/office/drawing/2014/main" id="{5D7E0E00-3435-4568-BA12-B41679F53BA6}"/>
                </a:ext>
              </a:extLst>
            </p:cNvPr>
            <p:cNvSpPr/>
            <p:nvPr/>
          </p:nvSpPr>
          <p:spPr>
            <a:xfrm>
              <a:off x="11567864" y="269353"/>
              <a:ext cx="252662" cy="188996"/>
            </a:xfrm>
            <a:prstGeom prst="actionButtonForwardNext">
              <a:avLst/>
            </a:prstGeom>
            <a:solidFill>
              <a:schemeClr val="bg1"/>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ction Button: Go Back or Previous 7">
              <a:hlinkClick r:id="" action="ppaction://hlinkshowjump?jump=previousslide" highlightClick="1"/>
              <a:extLst>
                <a:ext uri="{FF2B5EF4-FFF2-40B4-BE49-F238E27FC236}">
                  <a16:creationId xmlns:a16="http://schemas.microsoft.com/office/drawing/2014/main" id="{F9DDA289-D0B2-45EE-8ED7-96F95FB26E6B}"/>
                </a:ext>
              </a:extLst>
            </p:cNvPr>
            <p:cNvSpPr/>
            <p:nvPr/>
          </p:nvSpPr>
          <p:spPr>
            <a:xfrm>
              <a:off x="10868526" y="269352"/>
              <a:ext cx="252662" cy="192024"/>
            </a:xfrm>
            <a:prstGeom prst="actionButtonBackPrevious">
              <a:avLst/>
            </a:prstGeom>
            <a:solidFill>
              <a:schemeClr val="bg1"/>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ction Button: Go Home 8">
              <a:hlinkClick r:id="" action="ppaction://hlinkshowjump?jump=firstslide" highlightClick="1"/>
              <a:extLst>
                <a:ext uri="{FF2B5EF4-FFF2-40B4-BE49-F238E27FC236}">
                  <a16:creationId xmlns:a16="http://schemas.microsoft.com/office/drawing/2014/main" id="{8A3E7E66-58AF-4DB3-B316-9F7F667AD0E0}"/>
                </a:ext>
              </a:extLst>
            </p:cNvPr>
            <p:cNvSpPr/>
            <p:nvPr/>
          </p:nvSpPr>
          <p:spPr>
            <a:xfrm>
              <a:off x="11218195" y="269352"/>
              <a:ext cx="252662" cy="188996"/>
            </a:xfrm>
            <a:prstGeom prst="actionButtonHome">
              <a:avLst/>
            </a:prstGeom>
            <a:solidFill>
              <a:schemeClr val="bg1"/>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737049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41221-34E3-4214-8AAB-F0C5086D1D4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2546B7A-B634-49A4-96D1-DFD4FC2AB1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1ED9694-A585-4AD4-A36A-9262E47F9F71}"/>
              </a:ext>
            </a:extLst>
          </p:cNvPr>
          <p:cNvSpPr>
            <a:spLocks noGrp="1"/>
          </p:cNvSpPr>
          <p:nvPr>
            <p:ph type="dt" sz="half" idx="10"/>
          </p:nvPr>
        </p:nvSpPr>
        <p:spPr/>
        <p:txBody>
          <a:bodyPr/>
          <a:lstStyle/>
          <a:p>
            <a:fld id="{CD7FF7F9-55F5-8D43-8C5D-3FD67E94E281}" type="datetime1">
              <a:rPr lang="en-IN" smtClean="0"/>
              <a:t>13-05-2023</a:t>
            </a:fld>
            <a:endParaRPr lang="en-US"/>
          </a:p>
        </p:txBody>
      </p:sp>
      <p:sp>
        <p:nvSpPr>
          <p:cNvPr id="6" name="Slide Number Placeholder 5">
            <a:extLst>
              <a:ext uri="{FF2B5EF4-FFF2-40B4-BE49-F238E27FC236}">
                <a16:creationId xmlns:a16="http://schemas.microsoft.com/office/drawing/2014/main" id="{47B8985D-F737-4016-BFF8-09362D3D1AD9}"/>
              </a:ext>
            </a:extLst>
          </p:cNvPr>
          <p:cNvSpPr>
            <a:spLocks noGrp="1"/>
          </p:cNvSpPr>
          <p:nvPr>
            <p:ph type="sldNum" sz="quarter" idx="12"/>
          </p:nvPr>
        </p:nvSpPr>
        <p:spPr/>
        <p:txBody>
          <a:bodyPr/>
          <a:lstStyle/>
          <a:p>
            <a:fld id="{F19907D5-EC5C-441E-A674-09BC561C1C97}" type="slidenum">
              <a:rPr lang="en-US" smtClean="0"/>
              <a:pPr/>
              <a:t>‹#›</a:t>
            </a:fld>
            <a:endParaRPr lang="en-US"/>
          </a:p>
        </p:txBody>
      </p:sp>
    </p:spTree>
    <p:extLst>
      <p:ext uri="{BB962C8B-B14F-4D97-AF65-F5344CB8AC3E}">
        <p14:creationId xmlns:p14="http://schemas.microsoft.com/office/powerpoint/2010/main" val="39431726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09F0E-AB5F-4E49-BED8-29B7FDFCD3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AD7067-74D7-4D13-9865-F950786C67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21D611-46F4-477C-8656-ACFE2002EF0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8120BF9-ACBE-4EA7-95D1-F0A1F19735A3}"/>
              </a:ext>
            </a:extLst>
          </p:cNvPr>
          <p:cNvSpPr>
            <a:spLocks noGrp="1"/>
          </p:cNvSpPr>
          <p:nvPr>
            <p:ph type="dt" sz="half" idx="10"/>
          </p:nvPr>
        </p:nvSpPr>
        <p:spPr/>
        <p:txBody>
          <a:bodyPr/>
          <a:lstStyle/>
          <a:p>
            <a:fld id="{4BB03953-39FF-794D-BCF4-B5805335FB85}" type="datetime1">
              <a:rPr lang="en-IN" smtClean="0"/>
              <a:t>13-05-2023</a:t>
            </a:fld>
            <a:endParaRPr lang="en-US"/>
          </a:p>
        </p:txBody>
      </p:sp>
      <p:sp>
        <p:nvSpPr>
          <p:cNvPr id="7" name="Slide Number Placeholder 6">
            <a:extLst>
              <a:ext uri="{FF2B5EF4-FFF2-40B4-BE49-F238E27FC236}">
                <a16:creationId xmlns:a16="http://schemas.microsoft.com/office/drawing/2014/main" id="{9211F3CC-642F-49DF-B83D-04EB43B5568D}"/>
              </a:ext>
            </a:extLst>
          </p:cNvPr>
          <p:cNvSpPr>
            <a:spLocks noGrp="1"/>
          </p:cNvSpPr>
          <p:nvPr>
            <p:ph type="sldNum" sz="quarter" idx="12"/>
          </p:nvPr>
        </p:nvSpPr>
        <p:spPr/>
        <p:txBody>
          <a:bodyPr/>
          <a:lstStyle/>
          <a:p>
            <a:fld id="{F19907D5-EC5C-441E-A674-09BC561C1C97}" type="slidenum">
              <a:rPr lang="en-US" smtClean="0"/>
              <a:pPr/>
              <a:t>‹#›</a:t>
            </a:fld>
            <a:endParaRPr lang="en-US"/>
          </a:p>
        </p:txBody>
      </p:sp>
    </p:spTree>
    <p:extLst>
      <p:ext uri="{BB962C8B-B14F-4D97-AF65-F5344CB8AC3E}">
        <p14:creationId xmlns:p14="http://schemas.microsoft.com/office/powerpoint/2010/main" val="27320573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5649C-A990-415A-84CF-759912D1A95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E988640-7BBD-4751-9570-15C2D6B2CD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9B1B4E1-5207-4C43-A54C-A78D2885BCA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592D5EC-7CDF-47B8-B467-C504D277CC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A624F3-D27C-4175-8163-C86EA6AED8E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475422-B63C-4AA6-B2EE-BBE77B3C367B}"/>
              </a:ext>
            </a:extLst>
          </p:cNvPr>
          <p:cNvSpPr>
            <a:spLocks noGrp="1"/>
          </p:cNvSpPr>
          <p:nvPr>
            <p:ph type="dt" sz="half" idx="10"/>
          </p:nvPr>
        </p:nvSpPr>
        <p:spPr/>
        <p:txBody>
          <a:bodyPr/>
          <a:lstStyle/>
          <a:p>
            <a:fld id="{9320A265-E7AF-5E41-B9D2-DAEFF83046EA}" type="datetime1">
              <a:rPr lang="en-IN" smtClean="0"/>
              <a:t>13-05-2023</a:t>
            </a:fld>
            <a:endParaRPr lang="en-US"/>
          </a:p>
        </p:txBody>
      </p:sp>
      <p:sp>
        <p:nvSpPr>
          <p:cNvPr id="9" name="Slide Number Placeholder 8">
            <a:extLst>
              <a:ext uri="{FF2B5EF4-FFF2-40B4-BE49-F238E27FC236}">
                <a16:creationId xmlns:a16="http://schemas.microsoft.com/office/drawing/2014/main" id="{D4986ED8-E58C-445D-B336-2C8DA9363201}"/>
              </a:ext>
            </a:extLst>
          </p:cNvPr>
          <p:cNvSpPr>
            <a:spLocks noGrp="1"/>
          </p:cNvSpPr>
          <p:nvPr>
            <p:ph type="sldNum" sz="quarter" idx="12"/>
          </p:nvPr>
        </p:nvSpPr>
        <p:spPr/>
        <p:txBody>
          <a:bodyPr/>
          <a:lstStyle/>
          <a:p>
            <a:fld id="{F19907D5-EC5C-441E-A674-09BC561C1C97}" type="slidenum">
              <a:rPr lang="en-US" smtClean="0"/>
              <a:pPr/>
              <a:t>‹#›</a:t>
            </a:fld>
            <a:endParaRPr lang="en-US"/>
          </a:p>
        </p:txBody>
      </p:sp>
    </p:spTree>
    <p:extLst>
      <p:ext uri="{BB962C8B-B14F-4D97-AF65-F5344CB8AC3E}">
        <p14:creationId xmlns:p14="http://schemas.microsoft.com/office/powerpoint/2010/main" val="3069551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41221-34E3-4214-8AAB-F0C5086D1D4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2546B7A-B634-49A4-96D1-DFD4FC2AB1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1ED9694-A585-4AD4-A36A-9262E47F9F71}"/>
              </a:ext>
            </a:extLst>
          </p:cNvPr>
          <p:cNvSpPr>
            <a:spLocks noGrp="1"/>
          </p:cNvSpPr>
          <p:nvPr>
            <p:ph type="dt" sz="half" idx="10"/>
          </p:nvPr>
        </p:nvSpPr>
        <p:spPr/>
        <p:txBody>
          <a:bodyPr/>
          <a:lstStyle/>
          <a:p>
            <a:fld id="{667DEE1D-3DBB-44E5-9882-BCB76DE4E262}" type="datetime1">
              <a:rPr lang="en-US" smtClean="0"/>
              <a:pPr/>
              <a:t>5/13/2023</a:t>
            </a:fld>
            <a:endParaRPr lang="en-US"/>
          </a:p>
        </p:txBody>
      </p:sp>
      <p:sp>
        <p:nvSpPr>
          <p:cNvPr id="6" name="Slide Number Placeholder 5">
            <a:extLst>
              <a:ext uri="{FF2B5EF4-FFF2-40B4-BE49-F238E27FC236}">
                <a16:creationId xmlns:a16="http://schemas.microsoft.com/office/drawing/2014/main" id="{47B8985D-F737-4016-BFF8-09362D3D1AD9}"/>
              </a:ext>
            </a:extLst>
          </p:cNvPr>
          <p:cNvSpPr>
            <a:spLocks noGrp="1"/>
          </p:cNvSpPr>
          <p:nvPr>
            <p:ph type="sldNum" sz="quarter" idx="12"/>
          </p:nvPr>
        </p:nvSpPr>
        <p:spPr/>
        <p:txBody>
          <a:bodyPr/>
          <a:lstStyle/>
          <a:p>
            <a:fld id="{F19907D5-EC5C-441E-A674-09BC561C1C97}" type="slidenum">
              <a:rPr lang="en-US" smtClean="0"/>
              <a:pPr/>
              <a:t>‹#›</a:t>
            </a:fld>
            <a:endParaRPr lang="en-US"/>
          </a:p>
        </p:txBody>
      </p:sp>
    </p:spTree>
    <p:extLst>
      <p:ext uri="{BB962C8B-B14F-4D97-AF65-F5344CB8AC3E}">
        <p14:creationId xmlns:p14="http://schemas.microsoft.com/office/powerpoint/2010/main" val="2659898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5A4C6-12E9-436E-AF24-C877A43DFA0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4213B9-D75B-4BC9-BC0F-A9FCAE487417}"/>
              </a:ext>
            </a:extLst>
          </p:cNvPr>
          <p:cNvSpPr>
            <a:spLocks noGrp="1"/>
          </p:cNvSpPr>
          <p:nvPr>
            <p:ph type="dt" sz="half" idx="10"/>
          </p:nvPr>
        </p:nvSpPr>
        <p:spPr/>
        <p:txBody>
          <a:bodyPr/>
          <a:lstStyle/>
          <a:p>
            <a:fld id="{451FC612-B60B-B045-A8D9-ACC41EFF5373}" type="datetime1">
              <a:rPr lang="en-IN" smtClean="0"/>
              <a:t>13-05-2023</a:t>
            </a:fld>
            <a:endParaRPr lang="en-US"/>
          </a:p>
        </p:txBody>
      </p:sp>
      <p:sp>
        <p:nvSpPr>
          <p:cNvPr id="5" name="Slide Number Placeholder 4">
            <a:extLst>
              <a:ext uri="{FF2B5EF4-FFF2-40B4-BE49-F238E27FC236}">
                <a16:creationId xmlns:a16="http://schemas.microsoft.com/office/drawing/2014/main" id="{745A2AF0-7AF1-44C8-B7D2-9A82624DC9E0}"/>
              </a:ext>
            </a:extLst>
          </p:cNvPr>
          <p:cNvSpPr>
            <a:spLocks noGrp="1"/>
          </p:cNvSpPr>
          <p:nvPr>
            <p:ph type="sldNum" sz="quarter" idx="12"/>
          </p:nvPr>
        </p:nvSpPr>
        <p:spPr/>
        <p:txBody>
          <a:bodyPr/>
          <a:lstStyle/>
          <a:p>
            <a:fld id="{F19907D5-EC5C-441E-A674-09BC561C1C97}" type="slidenum">
              <a:rPr lang="en-US" smtClean="0"/>
              <a:pPr/>
              <a:t>‹#›</a:t>
            </a:fld>
            <a:endParaRPr lang="en-US"/>
          </a:p>
        </p:txBody>
      </p:sp>
    </p:spTree>
    <p:extLst>
      <p:ext uri="{BB962C8B-B14F-4D97-AF65-F5344CB8AC3E}">
        <p14:creationId xmlns:p14="http://schemas.microsoft.com/office/powerpoint/2010/main" val="22008588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05812F-EDF9-4669-9575-E2B07F546817}"/>
              </a:ext>
            </a:extLst>
          </p:cNvPr>
          <p:cNvSpPr>
            <a:spLocks noGrp="1"/>
          </p:cNvSpPr>
          <p:nvPr>
            <p:ph type="dt" sz="half" idx="10"/>
          </p:nvPr>
        </p:nvSpPr>
        <p:spPr/>
        <p:txBody>
          <a:bodyPr/>
          <a:lstStyle/>
          <a:p>
            <a:fld id="{4EDEFB71-A17E-F443-A19E-0B33B711DE24}" type="datetime1">
              <a:rPr lang="en-IN" smtClean="0"/>
              <a:t>13-05-2023</a:t>
            </a:fld>
            <a:endParaRPr lang="en-US"/>
          </a:p>
        </p:txBody>
      </p:sp>
      <p:sp>
        <p:nvSpPr>
          <p:cNvPr id="4" name="Slide Number Placeholder 3">
            <a:extLst>
              <a:ext uri="{FF2B5EF4-FFF2-40B4-BE49-F238E27FC236}">
                <a16:creationId xmlns:a16="http://schemas.microsoft.com/office/drawing/2014/main" id="{ADABE3DE-624E-4BC4-91DA-160E5BB5947C}"/>
              </a:ext>
            </a:extLst>
          </p:cNvPr>
          <p:cNvSpPr>
            <a:spLocks noGrp="1"/>
          </p:cNvSpPr>
          <p:nvPr>
            <p:ph type="sldNum" sz="quarter" idx="12"/>
          </p:nvPr>
        </p:nvSpPr>
        <p:spPr/>
        <p:txBody>
          <a:bodyPr/>
          <a:lstStyle/>
          <a:p>
            <a:fld id="{F19907D5-EC5C-441E-A674-09BC561C1C97}" type="slidenum">
              <a:rPr lang="en-US" smtClean="0"/>
              <a:pPr/>
              <a:t>‹#›</a:t>
            </a:fld>
            <a:endParaRPr lang="en-US"/>
          </a:p>
        </p:txBody>
      </p:sp>
    </p:spTree>
    <p:extLst>
      <p:ext uri="{BB962C8B-B14F-4D97-AF65-F5344CB8AC3E}">
        <p14:creationId xmlns:p14="http://schemas.microsoft.com/office/powerpoint/2010/main" val="23344330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617D4-61E5-4214-AA81-8C00717BF6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2E03142-29B8-447A-A979-AF0120568D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4F29CF-D10A-4D4E-9740-26B48F0CBC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229125-3781-48F1-A57F-330F40350AF4}"/>
              </a:ext>
            </a:extLst>
          </p:cNvPr>
          <p:cNvSpPr>
            <a:spLocks noGrp="1"/>
          </p:cNvSpPr>
          <p:nvPr>
            <p:ph type="dt" sz="half" idx="10"/>
          </p:nvPr>
        </p:nvSpPr>
        <p:spPr/>
        <p:txBody>
          <a:bodyPr/>
          <a:lstStyle/>
          <a:p>
            <a:fld id="{76F2DA9D-A027-F94B-962B-40D900982057}" type="datetime1">
              <a:rPr lang="en-IN" smtClean="0"/>
              <a:t>13-05-2023</a:t>
            </a:fld>
            <a:endParaRPr lang="en-US"/>
          </a:p>
        </p:txBody>
      </p:sp>
      <p:sp>
        <p:nvSpPr>
          <p:cNvPr id="7" name="Slide Number Placeholder 6">
            <a:extLst>
              <a:ext uri="{FF2B5EF4-FFF2-40B4-BE49-F238E27FC236}">
                <a16:creationId xmlns:a16="http://schemas.microsoft.com/office/drawing/2014/main" id="{66C36393-3ED8-46B0-9657-BC097A2D347C}"/>
              </a:ext>
            </a:extLst>
          </p:cNvPr>
          <p:cNvSpPr>
            <a:spLocks noGrp="1"/>
          </p:cNvSpPr>
          <p:nvPr>
            <p:ph type="sldNum" sz="quarter" idx="12"/>
          </p:nvPr>
        </p:nvSpPr>
        <p:spPr/>
        <p:txBody>
          <a:bodyPr/>
          <a:lstStyle/>
          <a:p>
            <a:fld id="{F19907D5-EC5C-441E-A674-09BC561C1C97}" type="slidenum">
              <a:rPr lang="en-US" smtClean="0"/>
              <a:pPr/>
              <a:t>‹#›</a:t>
            </a:fld>
            <a:endParaRPr lang="en-US"/>
          </a:p>
        </p:txBody>
      </p:sp>
    </p:spTree>
    <p:extLst>
      <p:ext uri="{BB962C8B-B14F-4D97-AF65-F5344CB8AC3E}">
        <p14:creationId xmlns:p14="http://schemas.microsoft.com/office/powerpoint/2010/main" val="336358091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EAA06-209B-4BF8-B577-07341C85B1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019B26-5742-4D4C-9F8F-F3B5BEE9D4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44D3310-2BBC-4619-8989-BD212BD042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1DC6DE-F140-4DD0-A8A6-6C44A6B5F3FC}"/>
              </a:ext>
            </a:extLst>
          </p:cNvPr>
          <p:cNvSpPr>
            <a:spLocks noGrp="1"/>
          </p:cNvSpPr>
          <p:nvPr>
            <p:ph type="dt" sz="half" idx="10"/>
          </p:nvPr>
        </p:nvSpPr>
        <p:spPr/>
        <p:txBody>
          <a:bodyPr/>
          <a:lstStyle/>
          <a:p>
            <a:fld id="{74A5C607-E32B-5B43-83EF-7F254126E25C}" type="datetime1">
              <a:rPr lang="en-IN" smtClean="0"/>
              <a:t>13-05-2023</a:t>
            </a:fld>
            <a:endParaRPr lang="en-US"/>
          </a:p>
        </p:txBody>
      </p:sp>
      <p:sp>
        <p:nvSpPr>
          <p:cNvPr id="7" name="Slide Number Placeholder 6">
            <a:extLst>
              <a:ext uri="{FF2B5EF4-FFF2-40B4-BE49-F238E27FC236}">
                <a16:creationId xmlns:a16="http://schemas.microsoft.com/office/drawing/2014/main" id="{3D8D3677-FDBA-454C-87EA-1E68B7B62907}"/>
              </a:ext>
            </a:extLst>
          </p:cNvPr>
          <p:cNvSpPr>
            <a:spLocks noGrp="1"/>
          </p:cNvSpPr>
          <p:nvPr>
            <p:ph type="sldNum" sz="quarter" idx="12"/>
          </p:nvPr>
        </p:nvSpPr>
        <p:spPr/>
        <p:txBody>
          <a:bodyPr/>
          <a:lstStyle/>
          <a:p>
            <a:fld id="{F19907D5-EC5C-441E-A674-09BC561C1C97}" type="slidenum">
              <a:rPr lang="en-US" smtClean="0"/>
              <a:pPr/>
              <a:t>‹#›</a:t>
            </a:fld>
            <a:endParaRPr lang="en-US"/>
          </a:p>
        </p:txBody>
      </p:sp>
    </p:spTree>
    <p:extLst>
      <p:ext uri="{BB962C8B-B14F-4D97-AF65-F5344CB8AC3E}">
        <p14:creationId xmlns:p14="http://schemas.microsoft.com/office/powerpoint/2010/main" val="17517497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64465-09F2-4A32-B6D8-D355148D883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1EA7247-483A-48CA-B5E8-A4B0A9DBDA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7138AC-A8A5-4436-8616-C7C6F71A3F98}"/>
              </a:ext>
            </a:extLst>
          </p:cNvPr>
          <p:cNvSpPr>
            <a:spLocks noGrp="1"/>
          </p:cNvSpPr>
          <p:nvPr>
            <p:ph type="dt" sz="half" idx="10"/>
          </p:nvPr>
        </p:nvSpPr>
        <p:spPr/>
        <p:txBody>
          <a:bodyPr/>
          <a:lstStyle/>
          <a:p>
            <a:fld id="{E057620D-0F3F-E947-B1D4-B9882378845D}" type="datetime1">
              <a:rPr lang="en-IN" smtClean="0"/>
              <a:t>13-05-2023</a:t>
            </a:fld>
            <a:endParaRPr lang="en-US"/>
          </a:p>
        </p:txBody>
      </p:sp>
      <p:sp>
        <p:nvSpPr>
          <p:cNvPr id="6" name="Slide Number Placeholder 5">
            <a:extLst>
              <a:ext uri="{FF2B5EF4-FFF2-40B4-BE49-F238E27FC236}">
                <a16:creationId xmlns:a16="http://schemas.microsoft.com/office/drawing/2014/main" id="{5F718069-FA6F-45F3-99E0-75F66EC3CA06}"/>
              </a:ext>
            </a:extLst>
          </p:cNvPr>
          <p:cNvSpPr>
            <a:spLocks noGrp="1"/>
          </p:cNvSpPr>
          <p:nvPr>
            <p:ph type="sldNum" sz="quarter" idx="12"/>
          </p:nvPr>
        </p:nvSpPr>
        <p:spPr/>
        <p:txBody>
          <a:bodyPr/>
          <a:lstStyle/>
          <a:p>
            <a:fld id="{F19907D5-EC5C-441E-A674-09BC561C1C97}" type="slidenum">
              <a:rPr lang="en-US" smtClean="0"/>
              <a:pPr/>
              <a:t>‹#›</a:t>
            </a:fld>
            <a:endParaRPr lang="en-US"/>
          </a:p>
        </p:txBody>
      </p:sp>
    </p:spTree>
    <p:extLst>
      <p:ext uri="{BB962C8B-B14F-4D97-AF65-F5344CB8AC3E}">
        <p14:creationId xmlns:p14="http://schemas.microsoft.com/office/powerpoint/2010/main" val="235411662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650C6F-5E02-4DBC-817B-0485E4E38B7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0828275-3A28-4057-81E8-A74867C3D8C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CC4F1D-8901-4A79-B752-E101E4184B14}"/>
              </a:ext>
            </a:extLst>
          </p:cNvPr>
          <p:cNvSpPr>
            <a:spLocks noGrp="1"/>
          </p:cNvSpPr>
          <p:nvPr>
            <p:ph type="dt" sz="half" idx="10"/>
          </p:nvPr>
        </p:nvSpPr>
        <p:spPr/>
        <p:txBody>
          <a:bodyPr/>
          <a:lstStyle/>
          <a:p>
            <a:fld id="{ACE3B770-5D04-794E-9442-7A7816EFA9EA}" type="datetime1">
              <a:rPr lang="en-IN" smtClean="0"/>
              <a:t>13-05-2023</a:t>
            </a:fld>
            <a:endParaRPr lang="en-US"/>
          </a:p>
        </p:txBody>
      </p:sp>
      <p:sp>
        <p:nvSpPr>
          <p:cNvPr id="6" name="Slide Number Placeholder 5">
            <a:extLst>
              <a:ext uri="{FF2B5EF4-FFF2-40B4-BE49-F238E27FC236}">
                <a16:creationId xmlns:a16="http://schemas.microsoft.com/office/drawing/2014/main" id="{3419F265-5405-4D80-851C-E299C1A3BAE0}"/>
              </a:ext>
            </a:extLst>
          </p:cNvPr>
          <p:cNvSpPr>
            <a:spLocks noGrp="1"/>
          </p:cNvSpPr>
          <p:nvPr>
            <p:ph type="sldNum" sz="quarter" idx="12"/>
          </p:nvPr>
        </p:nvSpPr>
        <p:spPr/>
        <p:txBody>
          <a:bodyPr/>
          <a:lstStyle/>
          <a:p>
            <a:fld id="{F19907D5-EC5C-441E-A674-09BC561C1C97}" type="slidenum">
              <a:rPr lang="en-US" smtClean="0"/>
              <a:pPr/>
              <a:t>‹#›</a:t>
            </a:fld>
            <a:endParaRPr lang="en-US"/>
          </a:p>
        </p:txBody>
      </p:sp>
    </p:spTree>
    <p:extLst>
      <p:ext uri="{BB962C8B-B14F-4D97-AF65-F5344CB8AC3E}">
        <p14:creationId xmlns:p14="http://schemas.microsoft.com/office/powerpoint/2010/main" val="3519723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09F0E-AB5F-4E49-BED8-29B7FDFCD3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AD7067-74D7-4D13-9865-F950786C67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21D611-46F4-477C-8656-ACFE2002EF0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8120BF9-ACBE-4EA7-95D1-F0A1F19735A3}"/>
              </a:ext>
            </a:extLst>
          </p:cNvPr>
          <p:cNvSpPr>
            <a:spLocks noGrp="1"/>
          </p:cNvSpPr>
          <p:nvPr>
            <p:ph type="dt" sz="half" idx="10"/>
          </p:nvPr>
        </p:nvSpPr>
        <p:spPr/>
        <p:txBody>
          <a:bodyPr/>
          <a:lstStyle/>
          <a:p>
            <a:fld id="{B5488761-8E30-48EE-8E9D-D1E558A448AB}" type="datetime1">
              <a:rPr lang="en-US" smtClean="0"/>
              <a:pPr/>
              <a:t>5/13/2023</a:t>
            </a:fld>
            <a:endParaRPr lang="en-US"/>
          </a:p>
        </p:txBody>
      </p:sp>
      <p:sp>
        <p:nvSpPr>
          <p:cNvPr id="7" name="Slide Number Placeholder 6">
            <a:extLst>
              <a:ext uri="{FF2B5EF4-FFF2-40B4-BE49-F238E27FC236}">
                <a16:creationId xmlns:a16="http://schemas.microsoft.com/office/drawing/2014/main" id="{9211F3CC-642F-49DF-B83D-04EB43B5568D}"/>
              </a:ext>
            </a:extLst>
          </p:cNvPr>
          <p:cNvSpPr>
            <a:spLocks noGrp="1"/>
          </p:cNvSpPr>
          <p:nvPr>
            <p:ph type="sldNum" sz="quarter" idx="12"/>
          </p:nvPr>
        </p:nvSpPr>
        <p:spPr/>
        <p:txBody>
          <a:bodyPr/>
          <a:lstStyle/>
          <a:p>
            <a:fld id="{F19907D5-EC5C-441E-A674-09BC561C1C97}" type="slidenum">
              <a:rPr lang="en-US" smtClean="0"/>
              <a:pPr/>
              <a:t>‹#›</a:t>
            </a:fld>
            <a:endParaRPr lang="en-US"/>
          </a:p>
        </p:txBody>
      </p:sp>
    </p:spTree>
    <p:extLst>
      <p:ext uri="{BB962C8B-B14F-4D97-AF65-F5344CB8AC3E}">
        <p14:creationId xmlns:p14="http://schemas.microsoft.com/office/powerpoint/2010/main" val="3768637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5649C-A990-415A-84CF-759912D1A95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E988640-7BBD-4751-9570-15C2D6B2CD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9B1B4E1-5207-4C43-A54C-A78D2885BCA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592D5EC-7CDF-47B8-B467-C504D277CC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A624F3-D27C-4175-8163-C86EA6AED8E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475422-B63C-4AA6-B2EE-BBE77B3C367B}"/>
              </a:ext>
            </a:extLst>
          </p:cNvPr>
          <p:cNvSpPr>
            <a:spLocks noGrp="1"/>
          </p:cNvSpPr>
          <p:nvPr>
            <p:ph type="dt" sz="half" idx="10"/>
          </p:nvPr>
        </p:nvSpPr>
        <p:spPr/>
        <p:txBody>
          <a:bodyPr/>
          <a:lstStyle/>
          <a:p>
            <a:fld id="{027739EF-B9E5-4DEC-9029-E2099C0D50F6}" type="datetime1">
              <a:rPr lang="en-US" smtClean="0"/>
              <a:pPr/>
              <a:t>5/13/2023</a:t>
            </a:fld>
            <a:endParaRPr lang="en-US"/>
          </a:p>
        </p:txBody>
      </p:sp>
      <p:sp>
        <p:nvSpPr>
          <p:cNvPr id="9" name="Slide Number Placeholder 8">
            <a:extLst>
              <a:ext uri="{FF2B5EF4-FFF2-40B4-BE49-F238E27FC236}">
                <a16:creationId xmlns:a16="http://schemas.microsoft.com/office/drawing/2014/main" id="{D4986ED8-E58C-445D-B336-2C8DA9363201}"/>
              </a:ext>
            </a:extLst>
          </p:cNvPr>
          <p:cNvSpPr>
            <a:spLocks noGrp="1"/>
          </p:cNvSpPr>
          <p:nvPr>
            <p:ph type="sldNum" sz="quarter" idx="12"/>
          </p:nvPr>
        </p:nvSpPr>
        <p:spPr/>
        <p:txBody>
          <a:bodyPr/>
          <a:lstStyle/>
          <a:p>
            <a:fld id="{F19907D5-EC5C-441E-A674-09BC561C1C97}" type="slidenum">
              <a:rPr lang="en-US" smtClean="0"/>
              <a:pPr/>
              <a:t>‹#›</a:t>
            </a:fld>
            <a:endParaRPr lang="en-US"/>
          </a:p>
        </p:txBody>
      </p:sp>
    </p:spTree>
    <p:extLst>
      <p:ext uri="{BB962C8B-B14F-4D97-AF65-F5344CB8AC3E}">
        <p14:creationId xmlns:p14="http://schemas.microsoft.com/office/powerpoint/2010/main" val="2801367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5A4C6-12E9-436E-AF24-C877A43DFA0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4213B9-D75B-4BC9-BC0F-A9FCAE487417}"/>
              </a:ext>
            </a:extLst>
          </p:cNvPr>
          <p:cNvSpPr>
            <a:spLocks noGrp="1"/>
          </p:cNvSpPr>
          <p:nvPr>
            <p:ph type="dt" sz="half" idx="10"/>
          </p:nvPr>
        </p:nvSpPr>
        <p:spPr/>
        <p:txBody>
          <a:bodyPr/>
          <a:lstStyle/>
          <a:p>
            <a:fld id="{BB31DC3A-65A6-4BC7-9DEC-D5C03FD47782}" type="datetime1">
              <a:rPr lang="en-US" smtClean="0"/>
              <a:pPr/>
              <a:t>5/13/2023</a:t>
            </a:fld>
            <a:endParaRPr lang="en-US"/>
          </a:p>
        </p:txBody>
      </p:sp>
      <p:sp>
        <p:nvSpPr>
          <p:cNvPr id="5" name="Slide Number Placeholder 4">
            <a:extLst>
              <a:ext uri="{FF2B5EF4-FFF2-40B4-BE49-F238E27FC236}">
                <a16:creationId xmlns:a16="http://schemas.microsoft.com/office/drawing/2014/main" id="{745A2AF0-7AF1-44C8-B7D2-9A82624DC9E0}"/>
              </a:ext>
            </a:extLst>
          </p:cNvPr>
          <p:cNvSpPr>
            <a:spLocks noGrp="1"/>
          </p:cNvSpPr>
          <p:nvPr>
            <p:ph type="sldNum" sz="quarter" idx="12"/>
          </p:nvPr>
        </p:nvSpPr>
        <p:spPr/>
        <p:txBody>
          <a:bodyPr/>
          <a:lstStyle/>
          <a:p>
            <a:fld id="{F19907D5-EC5C-441E-A674-09BC561C1C97}" type="slidenum">
              <a:rPr lang="en-US" smtClean="0"/>
              <a:pPr/>
              <a:t>‹#›</a:t>
            </a:fld>
            <a:endParaRPr lang="en-US"/>
          </a:p>
        </p:txBody>
      </p:sp>
    </p:spTree>
    <p:extLst>
      <p:ext uri="{BB962C8B-B14F-4D97-AF65-F5344CB8AC3E}">
        <p14:creationId xmlns:p14="http://schemas.microsoft.com/office/powerpoint/2010/main" val="3582304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05812F-EDF9-4669-9575-E2B07F546817}"/>
              </a:ext>
            </a:extLst>
          </p:cNvPr>
          <p:cNvSpPr>
            <a:spLocks noGrp="1"/>
          </p:cNvSpPr>
          <p:nvPr>
            <p:ph type="dt" sz="half" idx="10"/>
          </p:nvPr>
        </p:nvSpPr>
        <p:spPr/>
        <p:txBody>
          <a:bodyPr/>
          <a:lstStyle/>
          <a:p>
            <a:fld id="{98026C44-358C-4AB9-B444-9B2B41544D94}" type="datetime1">
              <a:rPr lang="en-US" smtClean="0"/>
              <a:pPr/>
              <a:t>5/13/2023</a:t>
            </a:fld>
            <a:endParaRPr lang="en-US"/>
          </a:p>
        </p:txBody>
      </p:sp>
      <p:sp>
        <p:nvSpPr>
          <p:cNvPr id="4" name="Slide Number Placeholder 3">
            <a:extLst>
              <a:ext uri="{FF2B5EF4-FFF2-40B4-BE49-F238E27FC236}">
                <a16:creationId xmlns:a16="http://schemas.microsoft.com/office/drawing/2014/main" id="{ADABE3DE-624E-4BC4-91DA-160E5BB5947C}"/>
              </a:ext>
            </a:extLst>
          </p:cNvPr>
          <p:cNvSpPr>
            <a:spLocks noGrp="1"/>
          </p:cNvSpPr>
          <p:nvPr>
            <p:ph type="sldNum" sz="quarter" idx="12"/>
          </p:nvPr>
        </p:nvSpPr>
        <p:spPr/>
        <p:txBody>
          <a:bodyPr/>
          <a:lstStyle/>
          <a:p>
            <a:fld id="{F19907D5-EC5C-441E-A674-09BC561C1C97}" type="slidenum">
              <a:rPr lang="en-US" smtClean="0"/>
              <a:pPr/>
              <a:t>‹#›</a:t>
            </a:fld>
            <a:endParaRPr lang="en-US"/>
          </a:p>
        </p:txBody>
      </p:sp>
    </p:spTree>
    <p:extLst>
      <p:ext uri="{BB962C8B-B14F-4D97-AF65-F5344CB8AC3E}">
        <p14:creationId xmlns:p14="http://schemas.microsoft.com/office/powerpoint/2010/main" val="2004339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617D4-61E5-4214-AA81-8C00717BF6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2E03142-29B8-447A-A979-AF0120568D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4F29CF-D10A-4D4E-9740-26B48F0CBC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229125-3781-48F1-A57F-330F40350AF4}"/>
              </a:ext>
            </a:extLst>
          </p:cNvPr>
          <p:cNvSpPr>
            <a:spLocks noGrp="1"/>
          </p:cNvSpPr>
          <p:nvPr>
            <p:ph type="dt" sz="half" idx="10"/>
          </p:nvPr>
        </p:nvSpPr>
        <p:spPr/>
        <p:txBody>
          <a:bodyPr/>
          <a:lstStyle/>
          <a:p>
            <a:fld id="{3504958E-7069-490F-B9FA-BD0BB2E70F1C}" type="datetime1">
              <a:rPr lang="en-US" smtClean="0"/>
              <a:pPr/>
              <a:t>5/13/2023</a:t>
            </a:fld>
            <a:endParaRPr lang="en-US"/>
          </a:p>
        </p:txBody>
      </p:sp>
      <p:sp>
        <p:nvSpPr>
          <p:cNvPr id="7" name="Slide Number Placeholder 6">
            <a:extLst>
              <a:ext uri="{FF2B5EF4-FFF2-40B4-BE49-F238E27FC236}">
                <a16:creationId xmlns:a16="http://schemas.microsoft.com/office/drawing/2014/main" id="{66C36393-3ED8-46B0-9657-BC097A2D347C}"/>
              </a:ext>
            </a:extLst>
          </p:cNvPr>
          <p:cNvSpPr>
            <a:spLocks noGrp="1"/>
          </p:cNvSpPr>
          <p:nvPr>
            <p:ph type="sldNum" sz="quarter" idx="12"/>
          </p:nvPr>
        </p:nvSpPr>
        <p:spPr/>
        <p:txBody>
          <a:bodyPr/>
          <a:lstStyle/>
          <a:p>
            <a:fld id="{F19907D5-EC5C-441E-A674-09BC561C1C97}" type="slidenum">
              <a:rPr lang="en-US" smtClean="0"/>
              <a:pPr/>
              <a:t>‹#›</a:t>
            </a:fld>
            <a:endParaRPr lang="en-US"/>
          </a:p>
        </p:txBody>
      </p:sp>
    </p:spTree>
    <p:extLst>
      <p:ext uri="{BB962C8B-B14F-4D97-AF65-F5344CB8AC3E}">
        <p14:creationId xmlns:p14="http://schemas.microsoft.com/office/powerpoint/2010/main" val="919969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EAA06-209B-4BF8-B577-07341C85B1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019B26-5742-4D4C-9F8F-F3B5BEE9D4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44D3310-2BBC-4619-8989-BD212BD042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1DC6DE-F140-4DD0-A8A6-6C44A6B5F3FC}"/>
              </a:ext>
            </a:extLst>
          </p:cNvPr>
          <p:cNvSpPr>
            <a:spLocks noGrp="1"/>
          </p:cNvSpPr>
          <p:nvPr>
            <p:ph type="dt" sz="half" idx="10"/>
          </p:nvPr>
        </p:nvSpPr>
        <p:spPr/>
        <p:txBody>
          <a:bodyPr/>
          <a:lstStyle/>
          <a:p>
            <a:fld id="{609FA94B-22BC-41F8-A4A8-D7203A55F921}" type="datetime1">
              <a:rPr lang="en-US" smtClean="0"/>
              <a:pPr/>
              <a:t>5/13/2023</a:t>
            </a:fld>
            <a:endParaRPr lang="en-US"/>
          </a:p>
        </p:txBody>
      </p:sp>
      <p:sp>
        <p:nvSpPr>
          <p:cNvPr id="7" name="Slide Number Placeholder 6">
            <a:extLst>
              <a:ext uri="{FF2B5EF4-FFF2-40B4-BE49-F238E27FC236}">
                <a16:creationId xmlns:a16="http://schemas.microsoft.com/office/drawing/2014/main" id="{3D8D3677-FDBA-454C-87EA-1E68B7B62907}"/>
              </a:ext>
            </a:extLst>
          </p:cNvPr>
          <p:cNvSpPr>
            <a:spLocks noGrp="1"/>
          </p:cNvSpPr>
          <p:nvPr>
            <p:ph type="sldNum" sz="quarter" idx="12"/>
          </p:nvPr>
        </p:nvSpPr>
        <p:spPr/>
        <p:txBody>
          <a:bodyPr/>
          <a:lstStyle/>
          <a:p>
            <a:fld id="{F19907D5-EC5C-441E-A674-09BC561C1C97}" type="slidenum">
              <a:rPr lang="en-US" smtClean="0"/>
              <a:pPr/>
              <a:t>‹#›</a:t>
            </a:fld>
            <a:endParaRPr lang="en-US"/>
          </a:p>
        </p:txBody>
      </p:sp>
    </p:spTree>
    <p:extLst>
      <p:ext uri="{BB962C8B-B14F-4D97-AF65-F5344CB8AC3E}">
        <p14:creationId xmlns:p14="http://schemas.microsoft.com/office/powerpoint/2010/main" val="288877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8B34AD-DF7F-4EDC-8713-F2C88FCDBB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C199E9C-2252-4F49-AF96-661B145548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8BF7EB-DB91-467E-902D-388B2CDD05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2D22A0-36ED-43DD-A038-A5EDADD8F697}" type="datetime1">
              <a:rPr lang="en-US" smtClean="0"/>
              <a:pPr/>
              <a:t>5/13/2023</a:t>
            </a:fld>
            <a:endParaRPr lang="en-US" dirty="0"/>
          </a:p>
        </p:txBody>
      </p:sp>
      <p:sp>
        <p:nvSpPr>
          <p:cNvPr id="6" name="Slide Number Placeholder 5">
            <a:extLst>
              <a:ext uri="{FF2B5EF4-FFF2-40B4-BE49-F238E27FC236}">
                <a16:creationId xmlns:a16="http://schemas.microsoft.com/office/drawing/2014/main" id="{DBB0F1BA-E318-400F-9F1E-5D4C580415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9907D5-EC5C-441E-A674-09BC561C1C97}" type="slidenum">
              <a:rPr lang="en-US" smtClean="0"/>
              <a:pPr/>
              <a:t>‹#›</a:t>
            </a:fld>
            <a:endParaRPr lang="en-US" dirty="0"/>
          </a:p>
        </p:txBody>
      </p:sp>
    </p:spTree>
    <p:extLst>
      <p:ext uri="{BB962C8B-B14F-4D97-AF65-F5344CB8AC3E}">
        <p14:creationId xmlns:p14="http://schemas.microsoft.com/office/powerpoint/2010/main" val="42910367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3945826" y="6356350"/>
            <a:ext cx="2743200" cy="365125"/>
          </a:xfrm>
          <a:prstGeom prst="rect">
            <a:avLst/>
          </a:prstGeom>
        </p:spPr>
        <p:txBody>
          <a:bodyPr vert="horz" lIns="91440" tIns="45720" rIns="91440" bIns="45720" rtlCol="0" anchor="ctr"/>
          <a:lstStyle>
            <a:lvl1pPr algn="ctr">
              <a:defRPr sz="1300" b="1">
                <a:solidFill>
                  <a:schemeClr val="tx1"/>
                </a:solidFill>
              </a:defRPr>
            </a:lvl1pPr>
          </a:lstStyle>
          <a:p>
            <a:fld id="{E385AE00-38EC-4E33-8F02-D3A171C2D64C}" type="slidenum">
              <a:rPr lang="en-US" smtClean="0"/>
              <a:pPr/>
              <a:t>‹#›</a:t>
            </a:fld>
            <a:endParaRPr lang="en-US" dirty="0"/>
          </a:p>
        </p:txBody>
      </p:sp>
    </p:spTree>
    <p:extLst>
      <p:ext uri="{BB962C8B-B14F-4D97-AF65-F5344CB8AC3E}">
        <p14:creationId xmlns:p14="http://schemas.microsoft.com/office/powerpoint/2010/main" val="123855441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8B34AD-DF7F-4EDC-8713-F2C88FCDBB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C199E9C-2252-4F49-AF96-661B145548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8BF7EB-DB91-467E-902D-388B2CDD05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046AEE-CE8F-C340-8035-BED859ABBB71}" type="datetime1">
              <a:rPr lang="en-IN" smtClean="0"/>
              <a:t>13-05-2023</a:t>
            </a:fld>
            <a:endParaRPr lang="en-US"/>
          </a:p>
        </p:txBody>
      </p:sp>
      <p:sp>
        <p:nvSpPr>
          <p:cNvPr id="6" name="Slide Number Placeholder 5">
            <a:extLst>
              <a:ext uri="{FF2B5EF4-FFF2-40B4-BE49-F238E27FC236}">
                <a16:creationId xmlns:a16="http://schemas.microsoft.com/office/drawing/2014/main" id="{DBB0F1BA-E318-400F-9F1E-5D4C580415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9907D5-EC5C-441E-A674-09BC561C1C97}" type="slidenum">
              <a:rPr lang="en-US" smtClean="0"/>
              <a:pPr/>
              <a:t>‹#›</a:t>
            </a:fld>
            <a:endParaRPr lang="en-US" dirty="0"/>
          </a:p>
        </p:txBody>
      </p:sp>
    </p:spTree>
    <p:extLst>
      <p:ext uri="{BB962C8B-B14F-4D97-AF65-F5344CB8AC3E}">
        <p14:creationId xmlns:p14="http://schemas.microsoft.com/office/powerpoint/2010/main" val="210350268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8" Type="http://schemas.openxmlformats.org/officeDocument/2006/relationships/hyperlink" Target="https://www.facebook.com/KMSCAFirm/" TargetMode="External"/><Relationship Id="rId13" Type="http://schemas.openxmlformats.org/officeDocument/2006/relationships/diagramColors" Target="../diagrams/colors4.xml"/><Relationship Id="rId3" Type="http://schemas.openxmlformats.org/officeDocument/2006/relationships/image" Target="../media/image10.png"/><Relationship Id="rId7" Type="http://schemas.openxmlformats.org/officeDocument/2006/relationships/image" Target="../media/image12.png"/><Relationship Id="rId12" Type="http://schemas.openxmlformats.org/officeDocument/2006/relationships/diagramQuickStyle" Target="../diagrams/quickStyle4.xml"/><Relationship Id="rId2" Type="http://schemas.openxmlformats.org/officeDocument/2006/relationships/hyperlink" Target="http://www.kmsindia.in/" TargetMode="External"/><Relationship Id="rId1" Type="http://schemas.openxmlformats.org/officeDocument/2006/relationships/slideLayout" Target="../slideLayouts/slideLayout14.xml"/><Relationship Id="rId6" Type="http://schemas.openxmlformats.org/officeDocument/2006/relationships/hyperlink" Target="https://www.linkedin.com/in/khandhar-mehta-and-shah-2b16241a0/" TargetMode="External"/><Relationship Id="rId11" Type="http://schemas.openxmlformats.org/officeDocument/2006/relationships/diagramLayout" Target="../diagrams/layout4.xml"/><Relationship Id="rId5" Type="http://schemas.openxmlformats.org/officeDocument/2006/relationships/image" Target="../media/image11.png"/><Relationship Id="rId10" Type="http://schemas.openxmlformats.org/officeDocument/2006/relationships/diagramData" Target="../diagrams/data4.xml"/><Relationship Id="rId4" Type="http://schemas.openxmlformats.org/officeDocument/2006/relationships/hyperlink" Target="https://twitter.com/KMSCAFirm" TargetMode="External"/><Relationship Id="rId9" Type="http://schemas.openxmlformats.org/officeDocument/2006/relationships/image" Target="../media/image13.png"/><Relationship Id="rId14" Type="http://schemas.microsoft.com/office/2007/relationships/diagramDrawing" Target="../diagrams/drawing4.xml"/></Relationships>
</file>

<file path=ppt/slides/_rels/slide11.xml.rels><?xml version="1.0" encoding="UTF-8" standalone="yes"?>
<Relationships xmlns="http://schemas.openxmlformats.org/package/2006/relationships"><Relationship Id="rId8" Type="http://schemas.openxmlformats.org/officeDocument/2006/relationships/hyperlink" Target="https://www.facebook.com/KMSCAFirm/" TargetMode="External"/><Relationship Id="rId3" Type="http://schemas.openxmlformats.org/officeDocument/2006/relationships/image" Target="../media/image10.png"/><Relationship Id="rId7" Type="http://schemas.openxmlformats.org/officeDocument/2006/relationships/image" Target="../media/image12.png"/><Relationship Id="rId2" Type="http://schemas.openxmlformats.org/officeDocument/2006/relationships/hyperlink" Target="http://www.kmsindia.in/" TargetMode="External"/><Relationship Id="rId1" Type="http://schemas.openxmlformats.org/officeDocument/2006/relationships/slideLayout" Target="../slideLayouts/slideLayout14.xml"/><Relationship Id="rId6" Type="http://schemas.openxmlformats.org/officeDocument/2006/relationships/hyperlink" Target="https://www.linkedin.com/in/khandhar-mehta-and-shah-2b16241a0/" TargetMode="External"/><Relationship Id="rId5" Type="http://schemas.openxmlformats.org/officeDocument/2006/relationships/image" Target="../media/image11.png"/><Relationship Id="rId4" Type="http://schemas.openxmlformats.org/officeDocument/2006/relationships/hyperlink" Target="https://twitter.com/KMSCAFirm" TargetMode="External"/><Relationship Id="rId9" Type="http://schemas.openxmlformats.org/officeDocument/2006/relationships/image" Target="../media/image13.png"/></Relationships>
</file>

<file path=ppt/slides/_rels/slide12.xml.rels><?xml version="1.0" encoding="UTF-8" standalone="yes"?>
<Relationships xmlns="http://schemas.openxmlformats.org/package/2006/relationships"><Relationship Id="rId8" Type="http://schemas.openxmlformats.org/officeDocument/2006/relationships/hyperlink" Target="https://www.facebook.com/KMSCAFirm/" TargetMode="External"/><Relationship Id="rId13" Type="http://schemas.openxmlformats.org/officeDocument/2006/relationships/diagramColors" Target="../diagrams/colors5.xml"/><Relationship Id="rId3" Type="http://schemas.openxmlformats.org/officeDocument/2006/relationships/image" Target="../media/image10.png"/><Relationship Id="rId7" Type="http://schemas.openxmlformats.org/officeDocument/2006/relationships/image" Target="../media/image12.png"/><Relationship Id="rId12" Type="http://schemas.openxmlformats.org/officeDocument/2006/relationships/diagramQuickStyle" Target="../diagrams/quickStyle5.xml"/><Relationship Id="rId2" Type="http://schemas.openxmlformats.org/officeDocument/2006/relationships/hyperlink" Target="http://www.kmsindia.in/" TargetMode="External"/><Relationship Id="rId1" Type="http://schemas.openxmlformats.org/officeDocument/2006/relationships/slideLayout" Target="../slideLayouts/slideLayout14.xml"/><Relationship Id="rId6" Type="http://schemas.openxmlformats.org/officeDocument/2006/relationships/hyperlink" Target="https://www.linkedin.com/in/khandhar-mehta-and-shah-2b16241a0/" TargetMode="External"/><Relationship Id="rId11" Type="http://schemas.openxmlformats.org/officeDocument/2006/relationships/diagramLayout" Target="../diagrams/layout5.xml"/><Relationship Id="rId5" Type="http://schemas.openxmlformats.org/officeDocument/2006/relationships/image" Target="../media/image11.png"/><Relationship Id="rId10" Type="http://schemas.openxmlformats.org/officeDocument/2006/relationships/diagramData" Target="../diagrams/data5.xml"/><Relationship Id="rId4" Type="http://schemas.openxmlformats.org/officeDocument/2006/relationships/hyperlink" Target="https://twitter.com/KMSCAFirm" TargetMode="External"/><Relationship Id="rId9" Type="http://schemas.openxmlformats.org/officeDocument/2006/relationships/image" Target="../media/image13.png"/><Relationship Id="rId14" Type="http://schemas.microsoft.com/office/2007/relationships/diagramDrawing" Target="../diagrams/drawing5.xml"/></Relationships>
</file>

<file path=ppt/slides/_rels/slide13.xml.rels><?xml version="1.0" encoding="UTF-8" standalone="yes"?>
<Relationships xmlns="http://schemas.openxmlformats.org/package/2006/relationships"><Relationship Id="rId8" Type="http://schemas.openxmlformats.org/officeDocument/2006/relationships/hyperlink" Target="https://www.facebook.com/KMSCAFirm/" TargetMode="External"/><Relationship Id="rId13" Type="http://schemas.openxmlformats.org/officeDocument/2006/relationships/diagramColors" Target="../diagrams/colors6.xml"/><Relationship Id="rId3" Type="http://schemas.openxmlformats.org/officeDocument/2006/relationships/image" Target="../media/image10.png"/><Relationship Id="rId7" Type="http://schemas.openxmlformats.org/officeDocument/2006/relationships/image" Target="../media/image12.png"/><Relationship Id="rId12" Type="http://schemas.openxmlformats.org/officeDocument/2006/relationships/diagramQuickStyle" Target="../diagrams/quickStyle6.xml"/><Relationship Id="rId2" Type="http://schemas.openxmlformats.org/officeDocument/2006/relationships/hyperlink" Target="http://www.kmsindia.in/" TargetMode="External"/><Relationship Id="rId1" Type="http://schemas.openxmlformats.org/officeDocument/2006/relationships/slideLayout" Target="../slideLayouts/slideLayout14.xml"/><Relationship Id="rId6" Type="http://schemas.openxmlformats.org/officeDocument/2006/relationships/hyperlink" Target="https://www.linkedin.com/in/khandhar-mehta-and-shah-2b16241a0/" TargetMode="External"/><Relationship Id="rId11" Type="http://schemas.openxmlformats.org/officeDocument/2006/relationships/diagramLayout" Target="../diagrams/layout6.xml"/><Relationship Id="rId5" Type="http://schemas.openxmlformats.org/officeDocument/2006/relationships/image" Target="../media/image11.png"/><Relationship Id="rId10" Type="http://schemas.openxmlformats.org/officeDocument/2006/relationships/diagramData" Target="../diagrams/data6.xml"/><Relationship Id="rId4" Type="http://schemas.openxmlformats.org/officeDocument/2006/relationships/hyperlink" Target="https://twitter.com/KMSCAFirm" TargetMode="External"/><Relationship Id="rId9" Type="http://schemas.openxmlformats.org/officeDocument/2006/relationships/image" Target="../media/image13.png"/><Relationship Id="rId14" Type="http://schemas.microsoft.com/office/2007/relationships/diagramDrawing" Target="../diagrams/drawing6.xml"/></Relationships>
</file>

<file path=ppt/slides/_rels/slide14.xml.rels><?xml version="1.0" encoding="UTF-8" standalone="yes"?>
<Relationships xmlns="http://schemas.openxmlformats.org/package/2006/relationships"><Relationship Id="rId8" Type="http://schemas.openxmlformats.org/officeDocument/2006/relationships/hyperlink" Target="https://www.facebook.com/KMSCAFirm/" TargetMode="External"/><Relationship Id="rId13" Type="http://schemas.openxmlformats.org/officeDocument/2006/relationships/diagramColors" Target="../diagrams/colors7.xml"/><Relationship Id="rId3" Type="http://schemas.openxmlformats.org/officeDocument/2006/relationships/image" Target="../media/image10.png"/><Relationship Id="rId7" Type="http://schemas.openxmlformats.org/officeDocument/2006/relationships/image" Target="../media/image12.png"/><Relationship Id="rId12" Type="http://schemas.openxmlformats.org/officeDocument/2006/relationships/diagramQuickStyle" Target="../diagrams/quickStyle7.xml"/><Relationship Id="rId2" Type="http://schemas.openxmlformats.org/officeDocument/2006/relationships/hyperlink" Target="http://www.kmsindia.in/" TargetMode="External"/><Relationship Id="rId1" Type="http://schemas.openxmlformats.org/officeDocument/2006/relationships/slideLayout" Target="../slideLayouts/slideLayout14.xml"/><Relationship Id="rId6" Type="http://schemas.openxmlformats.org/officeDocument/2006/relationships/hyperlink" Target="https://www.linkedin.com/in/khandhar-mehta-and-shah-2b16241a0/" TargetMode="External"/><Relationship Id="rId11" Type="http://schemas.openxmlformats.org/officeDocument/2006/relationships/diagramLayout" Target="../diagrams/layout7.xml"/><Relationship Id="rId5" Type="http://schemas.openxmlformats.org/officeDocument/2006/relationships/image" Target="../media/image11.png"/><Relationship Id="rId10" Type="http://schemas.openxmlformats.org/officeDocument/2006/relationships/diagramData" Target="../diagrams/data7.xml"/><Relationship Id="rId4" Type="http://schemas.openxmlformats.org/officeDocument/2006/relationships/hyperlink" Target="https://twitter.com/KMSCAFirm" TargetMode="External"/><Relationship Id="rId9" Type="http://schemas.openxmlformats.org/officeDocument/2006/relationships/image" Target="../media/image13.png"/><Relationship Id="rId14" Type="http://schemas.microsoft.com/office/2007/relationships/diagramDrawing" Target="../diagrams/drawing7.xml"/></Relationships>
</file>

<file path=ppt/slides/_rels/slide15.xml.rels><?xml version="1.0" encoding="UTF-8" standalone="yes"?>
<Relationships xmlns="http://schemas.openxmlformats.org/package/2006/relationships"><Relationship Id="rId8" Type="http://schemas.openxmlformats.org/officeDocument/2006/relationships/hyperlink" Target="https://www.facebook.com/KMSCAFirm/" TargetMode="External"/><Relationship Id="rId3" Type="http://schemas.openxmlformats.org/officeDocument/2006/relationships/image" Target="../media/image10.png"/><Relationship Id="rId7" Type="http://schemas.openxmlformats.org/officeDocument/2006/relationships/image" Target="../media/image12.png"/><Relationship Id="rId2" Type="http://schemas.openxmlformats.org/officeDocument/2006/relationships/hyperlink" Target="http://www.kmsindia.in/" TargetMode="External"/><Relationship Id="rId1" Type="http://schemas.openxmlformats.org/officeDocument/2006/relationships/slideLayout" Target="../slideLayouts/slideLayout14.xml"/><Relationship Id="rId6" Type="http://schemas.openxmlformats.org/officeDocument/2006/relationships/hyperlink" Target="https://www.linkedin.com/in/khandhar-mehta-and-shah-2b16241a0/" TargetMode="External"/><Relationship Id="rId5" Type="http://schemas.openxmlformats.org/officeDocument/2006/relationships/image" Target="../media/image11.png"/><Relationship Id="rId4" Type="http://schemas.openxmlformats.org/officeDocument/2006/relationships/hyperlink" Target="https://twitter.com/KMSCAFirm" TargetMode="External"/><Relationship Id="rId9" Type="http://schemas.openxmlformats.org/officeDocument/2006/relationships/image" Target="../media/image13.png"/></Relationships>
</file>

<file path=ppt/slides/_rels/slide16.xml.rels><?xml version="1.0" encoding="UTF-8" standalone="yes"?>
<Relationships xmlns="http://schemas.openxmlformats.org/package/2006/relationships"><Relationship Id="rId8" Type="http://schemas.openxmlformats.org/officeDocument/2006/relationships/hyperlink" Target="https://www.facebook.com/KMSCAFirm/" TargetMode="External"/><Relationship Id="rId13" Type="http://schemas.openxmlformats.org/officeDocument/2006/relationships/diagramColors" Target="../diagrams/colors8.xml"/><Relationship Id="rId3" Type="http://schemas.openxmlformats.org/officeDocument/2006/relationships/image" Target="../media/image10.png"/><Relationship Id="rId7" Type="http://schemas.openxmlformats.org/officeDocument/2006/relationships/image" Target="../media/image12.png"/><Relationship Id="rId12" Type="http://schemas.openxmlformats.org/officeDocument/2006/relationships/diagramQuickStyle" Target="../diagrams/quickStyle8.xml"/><Relationship Id="rId2" Type="http://schemas.openxmlformats.org/officeDocument/2006/relationships/hyperlink" Target="http://www.kmsindia.in/" TargetMode="External"/><Relationship Id="rId1" Type="http://schemas.openxmlformats.org/officeDocument/2006/relationships/slideLayout" Target="../slideLayouts/slideLayout14.xml"/><Relationship Id="rId6" Type="http://schemas.openxmlformats.org/officeDocument/2006/relationships/hyperlink" Target="https://www.linkedin.com/in/khandhar-mehta-and-shah-2b16241a0/" TargetMode="External"/><Relationship Id="rId11" Type="http://schemas.openxmlformats.org/officeDocument/2006/relationships/diagramLayout" Target="../diagrams/layout8.xml"/><Relationship Id="rId5" Type="http://schemas.openxmlformats.org/officeDocument/2006/relationships/image" Target="../media/image11.png"/><Relationship Id="rId10" Type="http://schemas.openxmlformats.org/officeDocument/2006/relationships/diagramData" Target="../diagrams/data8.xml"/><Relationship Id="rId4" Type="http://schemas.openxmlformats.org/officeDocument/2006/relationships/hyperlink" Target="https://twitter.com/KMSCAFirm" TargetMode="External"/><Relationship Id="rId9" Type="http://schemas.openxmlformats.org/officeDocument/2006/relationships/image" Target="../media/image13.png"/><Relationship Id="rId14" Type="http://schemas.microsoft.com/office/2007/relationships/diagramDrawing" Target="../diagrams/drawing8.xml"/></Relationships>
</file>

<file path=ppt/slides/_rels/slide17.xml.rels><?xml version="1.0" encoding="UTF-8" standalone="yes"?>
<Relationships xmlns="http://schemas.openxmlformats.org/package/2006/relationships"><Relationship Id="rId8" Type="http://schemas.openxmlformats.org/officeDocument/2006/relationships/hyperlink" Target="https://www.facebook.com/KMSCAFirm/" TargetMode="External"/><Relationship Id="rId13" Type="http://schemas.openxmlformats.org/officeDocument/2006/relationships/diagramColors" Target="../diagrams/colors9.xml"/><Relationship Id="rId3" Type="http://schemas.openxmlformats.org/officeDocument/2006/relationships/image" Target="../media/image10.png"/><Relationship Id="rId7" Type="http://schemas.openxmlformats.org/officeDocument/2006/relationships/image" Target="../media/image12.png"/><Relationship Id="rId12" Type="http://schemas.openxmlformats.org/officeDocument/2006/relationships/diagramQuickStyle" Target="../diagrams/quickStyle9.xml"/><Relationship Id="rId2" Type="http://schemas.openxmlformats.org/officeDocument/2006/relationships/hyperlink" Target="http://www.kmsindia.in/" TargetMode="External"/><Relationship Id="rId1" Type="http://schemas.openxmlformats.org/officeDocument/2006/relationships/slideLayout" Target="../slideLayouts/slideLayout14.xml"/><Relationship Id="rId6" Type="http://schemas.openxmlformats.org/officeDocument/2006/relationships/hyperlink" Target="https://www.linkedin.com/in/khandhar-mehta-and-shah-2b16241a0/" TargetMode="External"/><Relationship Id="rId11" Type="http://schemas.openxmlformats.org/officeDocument/2006/relationships/diagramLayout" Target="../diagrams/layout9.xml"/><Relationship Id="rId5" Type="http://schemas.openxmlformats.org/officeDocument/2006/relationships/image" Target="../media/image11.png"/><Relationship Id="rId10" Type="http://schemas.openxmlformats.org/officeDocument/2006/relationships/diagramData" Target="../diagrams/data9.xml"/><Relationship Id="rId4" Type="http://schemas.openxmlformats.org/officeDocument/2006/relationships/hyperlink" Target="https://twitter.com/KMSCAFirm" TargetMode="External"/><Relationship Id="rId9" Type="http://schemas.openxmlformats.org/officeDocument/2006/relationships/image" Target="../media/image13.png"/><Relationship Id="rId14" Type="http://schemas.microsoft.com/office/2007/relationships/diagramDrawing" Target="../diagrams/drawing9.xml"/></Relationships>
</file>

<file path=ppt/slides/_rels/slide18.xml.rels><?xml version="1.0" encoding="UTF-8" standalone="yes"?>
<Relationships xmlns="http://schemas.openxmlformats.org/package/2006/relationships"><Relationship Id="rId8" Type="http://schemas.openxmlformats.org/officeDocument/2006/relationships/hyperlink" Target="https://www.facebook.com/KMSCAFirm/" TargetMode="External"/><Relationship Id="rId13" Type="http://schemas.openxmlformats.org/officeDocument/2006/relationships/diagramColors" Target="../diagrams/colors10.xml"/><Relationship Id="rId3" Type="http://schemas.openxmlformats.org/officeDocument/2006/relationships/image" Target="../media/image10.png"/><Relationship Id="rId7" Type="http://schemas.openxmlformats.org/officeDocument/2006/relationships/image" Target="../media/image12.png"/><Relationship Id="rId12" Type="http://schemas.openxmlformats.org/officeDocument/2006/relationships/diagramQuickStyle" Target="../diagrams/quickStyle10.xml"/><Relationship Id="rId2" Type="http://schemas.openxmlformats.org/officeDocument/2006/relationships/hyperlink" Target="http://www.kmsindia.in/" TargetMode="External"/><Relationship Id="rId1" Type="http://schemas.openxmlformats.org/officeDocument/2006/relationships/slideLayout" Target="../slideLayouts/slideLayout14.xml"/><Relationship Id="rId6" Type="http://schemas.openxmlformats.org/officeDocument/2006/relationships/hyperlink" Target="https://www.linkedin.com/in/khandhar-mehta-and-shah-2b16241a0/" TargetMode="External"/><Relationship Id="rId11" Type="http://schemas.openxmlformats.org/officeDocument/2006/relationships/diagramLayout" Target="../diagrams/layout10.xml"/><Relationship Id="rId5" Type="http://schemas.openxmlformats.org/officeDocument/2006/relationships/image" Target="../media/image11.png"/><Relationship Id="rId10" Type="http://schemas.openxmlformats.org/officeDocument/2006/relationships/diagramData" Target="../diagrams/data10.xml"/><Relationship Id="rId4" Type="http://schemas.openxmlformats.org/officeDocument/2006/relationships/hyperlink" Target="https://twitter.com/KMSCAFirm" TargetMode="External"/><Relationship Id="rId9" Type="http://schemas.openxmlformats.org/officeDocument/2006/relationships/image" Target="../media/image13.png"/><Relationship Id="rId14" Type="http://schemas.microsoft.com/office/2007/relationships/diagramDrawing" Target="../diagrams/drawing10.xml"/></Relationships>
</file>

<file path=ppt/slides/_rels/slide19.xml.rels><?xml version="1.0" encoding="UTF-8" standalone="yes"?>
<Relationships xmlns="http://schemas.openxmlformats.org/package/2006/relationships"><Relationship Id="rId8" Type="http://schemas.openxmlformats.org/officeDocument/2006/relationships/hyperlink" Target="https://www.facebook.com/KMSCAFirm/" TargetMode="External"/><Relationship Id="rId13" Type="http://schemas.openxmlformats.org/officeDocument/2006/relationships/diagramColors" Target="../diagrams/colors11.xml"/><Relationship Id="rId3" Type="http://schemas.openxmlformats.org/officeDocument/2006/relationships/image" Target="../media/image10.png"/><Relationship Id="rId7" Type="http://schemas.openxmlformats.org/officeDocument/2006/relationships/image" Target="../media/image12.png"/><Relationship Id="rId12" Type="http://schemas.openxmlformats.org/officeDocument/2006/relationships/diagramQuickStyle" Target="../diagrams/quickStyle11.xml"/><Relationship Id="rId2" Type="http://schemas.openxmlformats.org/officeDocument/2006/relationships/hyperlink" Target="http://www.kmsindia.in/" TargetMode="External"/><Relationship Id="rId1" Type="http://schemas.openxmlformats.org/officeDocument/2006/relationships/slideLayout" Target="../slideLayouts/slideLayout14.xml"/><Relationship Id="rId6" Type="http://schemas.openxmlformats.org/officeDocument/2006/relationships/hyperlink" Target="https://www.linkedin.com/in/khandhar-mehta-and-shah-2b16241a0/" TargetMode="External"/><Relationship Id="rId11" Type="http://schemas.openxmlformats.org/officeDocument/2006/relationships/diagramLayout" Target="../diagrams/layout11.xml"/><Relationship Id="rId5" Type="http://schemas.openxmlformats.org/officeDocument/2006/relationships/image" Target="../media/image11.png"/><Relationship Id="rId10" Type="http://schemas.openxmlformats.org/officeDocument/2006/relationships/diagramData" Target="../diagrams/data11.xml"/><Relationship Id="rId4" Type="http://schemas.openxmlformats.org/officeDocument/2006/relationships/hyperlink" Target="https://twitter.com/KMSCAFirm" TargetMode="External"/><Relationship Id="rId9" Type="http://schemas.openxmlformats.org/officeDocument/2006/relationships/image" Target="../media/image13.png"/><Relationship Id="rId14" Type="http://schemas.microsoft.com/office/2007/relationships/diagramDrawing" Target="../diagrams/drawing11.xml"/></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7.sv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diagramColors" Target="../diagrams/colors1.xml"/><Relationship Id="rId11" Type="http://schemas.openxmlformats.org/officeDocument/2006/relationships/image" Target="../media/image5.svg"/><Relationship Id="rId5" Type="http://schemas.openxmlformats.org/officeDocument/2006/relationships/diagramQuickStyle" Target="../diagrams/quickStyle1.xml"/><Relationship Id="rId15" Type="http://schemas.openxmlformats.org/officeDocument/2006/relationships/image" Target="../media/image9.svg"/><Relationship Id="rId10" Type="http://schemas.openxmlformats.org/officeDocument/2006/relationships/image" Target="../media/image4.png"/><Relationship Id="rId4" Type="http://schemas.openxmlformats.org/officeDocument/2006/relationships/diagramLayout" Target="../diagrams/layout1.xml"/><Relationship Id="rId9" Type="http://schemas.openxmlformats.org/officeDocument/2006/relationships/image" Target="../media/image3.svg"/><Relationship Id="rId14" Type="http://schemas.openxmlformats.org/officeDocument/2006/relationships/image" Target="../media/image8.png"/></Relationships>
</file>

<file path=ppt/slides/_rels/slide20.xml.rels><?xml version="1.0" encoding="UTF-8" standalone="yes"?>
<Relationships xmlns="http://schemas.openxmlformats.org/package/2006/relationships"><Relationship Id="rId8" Type="http://schemas.openxmlformats.org/officeDocument/2006/relationships/hyperlink" Target="https://www.facebook.com/KMSCAFirm/" TargetMode="External"/><Relationship Id="rId13" Type="http://schemas.openxmlformats.org/officeDocument/2006/relationships/diagramColors" Target="../diagrams/colors12.xml"/><Relationship Id="rId3" Type="http://schemas.openxmlformats.org/officeDocument/2006/relationships/image" Target="../media/image10.png"/><Relationship Id="rId7" Type="http://schemas.openxmlformats.org/officeDocument/2006/relationships/image" Target="../media/image12.png"/><Relationship Id="rId12" Type="http://schemas.openxmlformats.org/officeDocument/2006/relationships/diagramQuickStyle" Target="../diagrams/quickStyle12.xml"/><Relationship Id="rId2" Type="http://schemas.openxmlformats.org/officeDocument/2006/relationships/hyperlink" Target="http://www.kmsindia.in/" TargetMode="External"/><Relationship Id="rId1" Type="http://schemas.openxmlformats.org/officeDocument/2006/relationships/slideLayout" Target="../slideLayouts/slideLayout14.xml"/><Relationship Id="rId6" Type="http://schemas.openxmlformats.org/officeDocument/2006/relationships/hyperlink" Target="https://www.linkedin.com/in/khandhar-mehta-and-shah-2b16241a0/" TargetMode="External"/><Relationship Id="rId11" Type="http://schemas.openxmlformats.org/officeDocument/2006/relationships/diagramLayout" Target="../diagrams/layout12.xml"/><Relationship Id="rId5" Type="http://schemas.openxmlformats.org/officeDocument/2006/relationships/image" Target="../media/image11.png"/><Relationship Id="rId10" Type="http://schemas.openxmlformats.org/officeDocument/2006/relationships/diagramData" Target="../diagrams/data12.xml"/><Relationship Id="rId4" Type="http://schemas.openxmlformats.org/officeDocument/2006/relationships/hyperlink" Target="https://twitter.com/KMSCAFirm" TargetMode="External"/><Relationship Id="rId9" Type="http://schemas.openxmlformats.org/officeDocument/2006/relationships/image" Target="../media/image13.png"/><Relationship Id="rId14" Type="http://schemas.microsoft.com/office/2007/relationships/diagramDrawing" Target="../diagrams/drawing12.xml"/></Relationships>
</file>

<file path=ppt/slides/_rels/slide21.xml.rels><?xml version="1.0" encoding="UTF-8" standalone="yes"?>
<Relationships xmlns="http://schemas.openxmlformats.org/package/2006/relationships"><Relationship Id="rId8" Type="http://schemas.openxmlformats.org/officeDocument/2006/relationships/hyperlink" Target="https://www.facebook.com/KMSCAFirm/" TargetMode="External"/><Relationship Id="rId13" Type="http://schemas.openxmlformats.org/officeDocument/2006/relationships/diagramColors" Target="../diagrams/colors13.xml"/><Relationship Id="rId3" Type="http://schemas.openxmlformats.org/officeDocument/2006/relationships/image" Target="../media/image10.png"/><Relationship Id="rId7" Type="http://schemas.openxmlformats.org/officeDocument/2006/relationships/image" Target="../media/image12.png"/><Relationship Id="rId12" Type="http://schemas.openxmlformats.org/officeDocument/2006/relationships/diagramQuickStyle" Target="../diagrams/quickStyle13.xml"/><Relationship Id="rId2" Type="http://schemas.openxmlformats.org/officeDocument/2006/relationships/hyperlink" Target="http://www.kmsindia.in/" TargetMode="External"/><Relationship Id="rId1" Type="http://schemas.openxmlformats.org/officeDocument/2006/relationships/slideLayout" Target="../slideLayouts/slideLayout14.xml"/><Relationship Id="rId6" Type="http://schemas.openxmlformats.org/officeDocument/2006/relationships/hyperlink" Target="https://www.linkedin.com/in/khandhar-mehta-and-shah-2b16241a0/" TargetMode="External"/><Relationship Id="rId11" Type="http://schemas.openxmlformats.org/officeDocument/2006/relationships/diagramLayout" Target="../diagrams/layout13.xml"/><Relationship Id="rId5" Type="http://schemas.openxmlformats.org/officeDocument/2006/relationships/image" Target="../media/image11.png"/><Relationship Id="rId10" Type="http://schemas.openxmlformats.org/officeDocument/2006/relationships/diagramData" Target="../diagrams/data13.xml"/><Relationship Id="rId4" Type="http://schemas.openxmlformats.org/officeDocument/2006/relationships/hyperlink" Target="https://twitter.com/KMSCAFirm" TargetMode="External"/><Relationship Id="rId9" Type="http://schemas.openxmlformats.org/officeDocument/2006/relationships/image" Target="../media/image13.png"/><Relationship Id="rId14" Type="http://schemas.microsoft.com/office/2007/relationships/diagramDrawing" Target="../diagrams/drawing13.xml"/></Relationships>
</file>

<file path=ppt/slides/_rels/slide22.xml.rels><?xml version="1.0" encoding="UTF-8" standalone="yes"?>
<Relationships xmlns="http://schemas.openxmlformats.org/package/2006/relationships"><Relationship Id="rId8" Type="http://schemas.openxmlformats.org/officeDocument/2006/relationships/hyperlink" Target="https://www.facebook.com/KMSCAFirm/" TargetMode="External"/><Relationship Id="rId3" Type="http://schemas.openxmlformats.org/officeDocument/2006/relationships/image" Target="../media/image10.png"/><Relationship Id="rId7" Type="http://schemas.openxmlformats.org/officeDocument/2006/relationships/image" Target="../media/image12.png"/><Relationship Id="rId2" Type="http://schemas.openxmlformats.org/officeDocument/2006/relationships/hyperlink" Target="http://www.kmsindia.in/" TargetMode="External"/><Relationship Id="rId1" Type="http://schemas.openxmlformats.org/officeDocument/2006/relationships/slideLayout" Target="../slideLayouts/slideLayout14.xml"/><Relationship Id="rId6" Type="http://schemas.openxmlformats.org/officeDocument/2006/relationships/hyperlink" Target="https://www.linkedin.com/in/khandhar-mehta-and-shah-2b16241a0/" TargetMode="External"/><Relationship Id="rId5" Type="http://schemas.openxmlformats.org/officeDocument/2006/relationships/image" Target="../media/image11.png"/><Relationship Id="rId4" Type="http://schemas.openxmlformats.org/officeDocument/2006/relationships/hyperlink" Target="https://twitter.com/KMSCAFirm" TargetMode="External"/><Relationship Id="rId9" Type="http://schemas.openxmlformats.org/officeDocument/2006/relationships/image" Target="../media/image13.png"/></Relationships>
</file>

<file path=ppt/slides/_rels/slide23.xml.rels><?xml version="1.0" encoding="UTF-8" standalone="yes"?>
<Relationships xmlns="http://schemas.openxmlformats.org/package/2006/relationships"><Relationship Id="rId8" Type="http://schemas.openxmlformats.org/officeDocument/2006/relationships/hyperlink" Target="https://www.facebook.com/KMSCAFirm/" TargetMode="External"/><Relationship Id="rId3" Type="http://schemas.openxmlformats.org/officeDocument/2006/relationships/image" Target="../media/image10.png"/><Relationship Id="rId7" Type="http://schemas.openxmlformats.org/officeDocument/2006/relationships/image" Target="../media/image12.png"/><Relationship Id="rId2" Type="http://schemas.openxmlformats.org/officeDocument/2006/relationships/hyperlink" Target="http://www.kmsindia.in/" TargetMode="External"/><Relationship Id="rId1" Type="http://schemas.openxmlformats.org/officeDocument/2006/relationships/slideLayout" Target="../slideLayouts/slideLayout14.xml"/><Relationship Id="rId6" Type="http://schemas.openxmlformats.org/officeDocument/2006/relationships/hyperlink" Target="https://www.linkedin.com/in/khandhar-mehta-and-shah-2b16241a0/" TargetMode="External"/><Relationship Id="rId5" Type="http://schemas.openxmlformats.org/officeDocument/2006/relationships/image" Target="../media/image11.png"/><Relationship Id="rId4" Type="http://schemas.openxmlformats.org/officeDocument/2006/relationships/hyperlink" Target="https://twitter.com/KMSCAFirm" TargetMode="External"/><Relationship Id="rId9" Type="http://schemas.openxmlformats.org/officeDocument/2006/relationships/image" Target="../media/image13.png"/></Relationships>
</file>

<file path=ppt/slides/_rels/slide24.xml.rels><?xml version="1.0" encoding="UTF-8" standalone="yes"?>
<Relationships xmlns="http://schemas.openxmlformats.org/package/2006/relationships"><Relationship Id="rId8" Type="http://schemas.openxmlformats.org/officeDocument/2006/relationships/hyperlink" Target="https://www.facebook.com/KMSCAFirm/" TargetMode="External"/><Relationship Id="rId13" Type="http://schemas.openxmlformats.org/officeDocument/2006/relationships/diagramColors" Target="../diagrams/colors14.xml"/><Relationship Id="rId3" Type="http://schemas.openxmlformats.org/officeDocument/2006/relationships/image" Target="../media/image10.png"/><Relationship Id="rId7" Type="http://schemas.openxmlformats.org/officeDocument/2006/relationships/image" Target="../media/image12.png"/><Relationship Id="rId12" Type="http://schemas.openxmlformats.org/officeDocument/2006/relationships/diagramQuickStyle" Target="../diagrams/quickStyle14.xml"/><Relationship Id="rId2" Type="http://schemas.openxmlformats.org/officeDocument/2006/relationships/hyperlink" Target="http://www.kmsindia.in/" TargetMode="External"/><Relationship Id="rId1" Type="http://schemas.openxmlformats.org/officeDocument/2006/relationships/slideLayout" Target="../slideLayouts/slideLayout14.xml"/><Relationship Id="rId6" Type="http://schemas.openxmlformats.org/officeDocument/2006/relationships/hyperlink" Target="https://www.linkedin.com/in/khandhar-mehta-and-shah-2b16241a0/" TargetMode="External"/><Relationship Id="rId11" Type="http://schemas.openxmlformats.org/officeDocument/2006/relationships/diagramLayout" Target="../diagrams/layout14.xml"/><Relationship Id="rId5" Type="http://schemas.openxmlformats.org/officeDocument/2006/relationships/image" Target="../media/image11.png"/><Relationship Id="rId10" Type="http://schemas.openxmlformats.org/officeDocument/2006/relationships/diagramData" Target="../diagrams/data14.xml"/><Relationship Id="rId4" Type="http://schemas.openxmlformats.org/officeDocument/2006/relationships/hyperlink" Target="https://twitter.com/KMSCAFirm" TargetMode="External"/><Relationship Id="rId9" Type="http://schemas.openxmlformats.org/officeDocument/2006/relationships/image" Target="../media/image13.png"/><Relationship Id="rId14" Type="http://schemas.microsoft.com/office/2007/relationships/diagramDrawing" Target="../diagrams/drawing14.xml"/></Relationships>
</file>

<file path=ppt/slides/_rels/slide25.xml.rels><?xml version="1.0" encoding="UTF-8" standalone="yes"?>
<Relationships xmlns="http://schemas.openxmlformats.org/package/2006/relationships"><Relationship Id="rId8" Type="http://schemas.openxmlformats.org/officeDocument/2006/relationships/hyperlink" Target="https://www.facebook.com/KMSCAFirm/" TargetMode="External"/><Relationship Id="rId13" Type="http://schemas.openxmlformats.org/officeDocument/2006/relationships/diagramColors" Target="../diagrams/colors15.xml"/><Relationship Id="rId3" Type="http://schemas.openxmlformats.org/officeDocument/2006/relationships/image" Target="../media/image10.png"/><Relationship Id="rId7" Type="http://schemas.openxmlformats.org/officeDocument/2006/relationships/image" Target="../media/image12.png"/><Relationship Id="rId12" Type="http://schemas.openxmlformats.org/officeDocument/2006/relationships/diagramQuickStyle" Target="../diagrams/quickStyle15.xml"/><Relationship Id="rId2" Type="http://schemas.openxmlformats.org/officeDocument/2006/relationships/hyperlink" Target="http://www.kmsindia.in/" TargetMode="External"/><Relationship Id="rId1" Type="http://schemas.openxmlformats.org/officeDocument/2006/relationships/slideLayout" Target="../slideLayouts/slideLayout14.xml"/><Relationship Id="rId6" Type="http://schemas.openxmlformats.org/officeDocument/2006/relationships/hyperlink" Target="https://www.linkedin.com/in/khandhar-mehta-and-shah-2b16241a0/" TargetMode="External"/><Relationship Id="rId11" Type="http://schemas.openxmlformats.org/officeDocument/2006/relationships/diagramLayout" Target="../diagrams/layout15.xml"/><Relationship Id="rId5" Type="http://schemas.openxmlformats.org/officeDocument/2006/relationships/image" Target="../media/image11.png"/><Relationship Id="rId10" Type="http://schemas.openxmlformats.org/officeDocument/2006/relationships/diagramData" Target="../diagrams/data15.xml"/><Relationship Id="rId4" Type="http://schemas.openxmlformats.org/officeDocument/2006/relationships/hyperlink" Target="https://twitter.com/KMSCAFirm" TargetMode="External"/><Relationship Id="rId9" Type="http://schemas.openxmlformats.org/officeDocument/2006/relationships/image" Target="../media/image13.png"/><Relationship Id="rId14" Type="http://schemas.microsoft.com/office/2007/relationships/diagramDrawing" Target="../diagrams/drawing15.xml"/></Relationships>
</file>

<file path=ppt/slides/_rels/slide26.xml.rels><?xml version="1.0" encoding="UTF-8" standalone="yes"?>
<Relationships xmlns="http://schemas.openxmlformats.org/package/2006/relationships"><Relationship Id="rId8" Type="http://schemas.openxmlformats.org/officeDocument/2006/relationships/hyperlink" Target="https://www.facebook.com/KMSCAFirm/" TargetMode="External"/><Relationship Id="rId13" Type="http://schemas.openxmlformats.org/officeDocument/2006/relationships/diagramColors" Target="../diagrams/colors16.xml"/><Relationship Id="rId3" Type="http://schemas.openxmlformats.org/officeDocument/2006/relationships/image" Target="../media/image10.png"/><Relationship Id="rId7" Type="http://schemas.openxmlformats.org/officeDocument/2006/relationships/image" Target="../media/image12.png"/><Relationship Id="rId12" Type="http://schemas.openxmlformats.org/officeDocument/2006/relationships/diagramQuickStyle" Target="../diagrams/quickStyle16.xml"/><Relationship Id="rId2" Type="http://schemas.openxmlformats.org/officeDocument/2006/relationships/hyperlink" Target="http://www.kmsindia.in/" TargetMode="External"/><Relationship Id="rId1" Type="http://schemas.openxmlformats.org/officeDocument/2006/relationships/slideLayout" Target="../slideLayouts/slideLayout14.xml"/><Relationship Id="rId6" Type="http://schemas.openxmlformats.org/officeDocument/2006/relationships/hyperlink" Target="https://www.linkedin.com/in/khandhar-mehta-and-shah-2b16241a0/" TargetMode="External"/><Relationship Id="rId11" Type="http://schemas.openxmlformats.org/officeDocument/2006/relationships/diagramLayout" Target="../diagrams/layout16.xml"/><Relationship Id="rId5" Type="http://schemas.openxmlformats.org/officeDocument/2006/relationships/image" Target="../media/image11.png"/><Relationship Id="rId10" Type="http://schemas.openxmlformats.org/officeDocument/2006/relationships/diagramData" Target="../diagrams/data16.xml"/><Relationship Id="rId4" Type="http://schemas.openxmlformats.org/officeDocument/2006/relationships/hyperlink" Target="https://twitter.com/KMSCAFirm" TargetMode="External"/><Relationship Id="rId9" Type="http://schemas.openxmlformats.org/officeDocument/2006/relationships/image" Target="../media/image13.png"/><Relationship Id="rId14" Type="http://schemas.microsoft.com/office/2007/relationships/diagramDrawing" Target="../diagrams/drawing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s://www.facebook.com/KMSCAFirm/" TargetMode="External"/><Relationship Id="rId13" Type="http://schemas.openxmlformats.org/officeDocument/2006/relationships/diagramColors" Target="../diagrams/colors17.xml"/><Relationship Id="rId18" Type="http://schemas.openxmlformats.org/officeDocument/2006/relationships/diagramColors" Target="../diagrams/colors18.xml"/><Relationship Id="rId3" Type="http://schemas.openxmlformats.org/officeDocument/2006/relationships/image" Target="../media/image10.png"/><Relationship Id="rId7" Type="http://schemas.openxmlformats.org/officeDocument/2006/relationships/image" Target="../media/image12.png"/><Relationship Id="rId12" Type="http://schemas.openxmlformats.org/officeDocument/2006/relationships/diagramQuickStyle" Target="../diagrams/quickStyle17.xml"/><Relationship Id="rId17" Type="http://schemas.openxmlformats.org/officeDocument/2006/relationships/diagramQuickStyle" Target="../diagrams/quickStyle18.xml"/><Relationship Id="rId2" Type="http://schemas.openxmlformats.org/officeDocument/2006/relationships/hyperlink" Target="http://www.kmsindia.in/" TargetMode="External"/><Relationship Id="rId16" Type="http://schemas.openxmlformats.org/officeDocument/2006/relationships/diagramLayout" Target="../diagrams/layout18.xml"/><Relationship Id="rId1" Type="http://schemas.openxmlformats.org/officeDocument/2006/relationships/slideLayout" Target="../slideLayouts/slideLayout14.xml"/><Relationship Id="rId6" Type="http://schemas.openxmlformats.org/officeDocument/2006/relationships/hyperlink" Target="https://www.linkedin.com/in/khandhar-mehta-and-shah-2b16241a0/" TargetMode="External"/><Relationship Id="rId11" Type="http://schemas.openxmlformats.org/officeDocument/2006/relationships/diagramLayout" Target="../diagrams/layout17.xml"/><Relationship Id="rId5" Type="http://schemas.openxmlformats.org/officeDocument/2006/relationships/image" Target="../media/image11.png"/><Relationship Id="rId15" Type="http://schemas.openxmlformats.org/officeDocument/2006/relationships/diagramData" Target="../diagrams/data18.xml"/><Relationship Id="rId10" Type="http://schemas.openxmlformats.org/officeDocument/2006/relationships/diagramData" Target="../diagrams/data17.xml"/><Relationship Id="rId19" Type="http://schemas.microsoft.com/office/2007/relationships/diagramDrawing" Target="../diagrams/drawing18.xml"/><Relationship Id="rId4" Type="http://schemas.openxmlformats.org/officeDocument/2006/relationships/hyperlink" Target="https://twitter.com/KMSCAFirm" TargetMode="External"/><Relationship Id="rId9" Type="http://schemas.openxmlformats.org/officeDocument/2006/relationships/image" Target="../media/image13.png"/><Relationship Id="rId14" Type="http://schemas.microsoft.com/office/2007/relationships/diagramDrawing" Target="../diagrams/drawing17.xml"/></Relationships>
</file>

<file path=ppt/slides/_rels/slide29.xml.rels><?xml version="1.0" encoding="UTF-8" standalone="yes"?>
<Relationships xmlns="http://schemas.openxmlformats.org/package/2006/relationships"><Relationship Id="rId8" Type="http://schemas.openxmlformats.org/officeDocument/2006/relationships/hyperlink" Target="https://www.facebook.com/KMSCAFirm/" TargetMode="External"/><Relationship Id="rId13" Type="http://schemas.openxmlformats.org/officeDocument/2006/relationships/diagramColors" Target="../diagrams/colors19.xml"/><Relationship Id="rId3" Type="http://schemas.openxmlformats.org/officeDocument/2006/relationships/image" Target="../media/image10.png"/><Relationship Id="rId7" Type="http://schemas.openxmlformats.org/officeDocument/2006/relationships/image" Target="../media/image12.png"/><Relationship Id="rId12" Type="http://schemas.openxmlformats.org/officeDocument/2006/relationships/diagramQuickStyle" Target="../diagrams/quickStyle19.xml"/><Relationship Id="rId2" Type="http://schemas.openxmlformats.org/officeDocument/2006/relationships/hyperlink" Target="http://www.kmsindia.in/" TargetMode="External"/><Relationship Id="rId1" Type="http://schemas.openxmlformats.org/officeDocument/2006/relationships/slideLayout" Target="../slideLayouts/slideLayout14.xml"/><Relationship Id="rId6" Type="http://schemas.openxmlformats.org/officeDocument/2006/relationships/hyperlink" Target="https://www.linkedin.com/in/khandhar-mehta-and-shah-2b16241a0/" TargetMode="External"/><Relationship Id="rId11" Type="http://schemas.openxmlformats.org/officeDocument/2006/relationships/diagramLayout" Target="../diagrams/layout19.xml"/><Relationship Id="rId5" Type="http://schemas.openxmlformats.org/officeDocument/2006/relationships/image" Target="../media/image11.png"/><Relationship Id="rId10" Type="http://schemas.openxmlformats.org/officeDocument/2006/relationships/diagramData" Target="../diagrams/data19.xml"/><Relationship Id="rId4" Type="http://schemas.openxmlformats.org/officeDocument/2006/relationships/hyperlink" Target="https://twitter.com/KMSCAFirm" TargetMode="External"/><Relationship Id="rId9" Type="http://schemas.openxmlformats.org/officeDocument/2006/relationships/image" Target="../media/image13.png"/><Relationship Id="rId14" Type="http://schemas.microsoft.com/office/2007/relationships/diagramDrawing" Target="../diagrams/drawing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8" Type="http://schemas.openxmlformats.org/officeDocument/2006/relationships/hyperlink" Target="https://www.facebook.com/KMSCAFirm/" TargetMode="External"/><Relationship Id="rId13" Type="http://schemas.openxmlformats.org/officeDocument/2006/relationships/diagramColors" Target="../diagrams/colors20.xml"/><Relationship Id="rId3" Type="http://schemas.openxmlformats.org/officeDocument/2006/relationships/image" Target="../media/image10.png"/><Relationship Id="rId7" Type="http://schemas.openxmlformats.org/officeDocument/2006/relationships/image" Target="../media/image12.png"/><Relationship Id="rId12" Type="http://schemas.openxmlformats.org/officeDocument/2006/relationships/diagramQuickStyle" Target="../diagrams/quickStyle20.xml"/><Relationship Id="rId2" Type="http://schemas.openxmlformats.org/officeDocument/2006/relationships/hyperlink" Target="http://www.kmsindia.in/" TargetMode="External"/><Relationship Id="rId1" Type="http://schemas.openxmlformats.org/officeDocument/2006/relationships/slideLayout" Target="../slideLayouts/slideLayout14.xml"/><Relationship Id="rId6" Type="http://schemas.openxmlformats.org/officeDocument/2006/relationships/hyperlink" Target="https://www.linkedin.com/in/khandhar-mehta-and-shah-2b16241a0/" TargetMode="External"/><Relationship Id="rId11" Type="http://schemas.openxmlformats.org/officeDocument/2006/relationships/diagramLayout" Target="../diagrams/layout20.xml"/><Relationship Id="rId5" Type="http://schemas.openxmlformats.org/officeDocument/2006/relationships/image" Target="../media/image11.png"/><Relationship Id="rId10" Type="http://schemas.openxmlformats.org/officeDocument/2006/relationships/diagramData" Target="../diagrams/data20.xml"/><Relationship Id="rId4" Type="http://schemas.openxmlformats.org/officeDocument/2006/relationships/hyperlink" Target="https://twitter.com/KMSCAFirm" TargetMode="External"/><Relationship Id="rId9" Type="http://schemas.openxmlformats.org/officeDocument/2006/relationships/image" Target="../media/image13.png"/><Relationship Id="rId14" Type="http://schemas.microsoft.com/office/2007/relationships/diagramDrawing" Target="../diagrams/drawing20.xml"/></Relationships>
</file>

<file path=ppt/slides/_rels/slide31.xml.rels><?xml version="1.0" encoding="UTF-8" standalone="yes"?>
<Relationships xmlns="http://schemas.openxmlformats.org/package/2006/relationships"><Relationship Id="rId8" Type="http://schemas.openxmlformats.org/officeDocument/2006/relationships/hyperlink" Target="https://www.facebook.com/KMSCAFirm/" TargetMode="External"/><Relationship Id="rId3" Type="http://schemas.openxmlformats.org/officeDocument/2006/relationships/image" Target="../media/image10.png"/><Relationship Id="rId7" Type="http://schemas.openxmlformats.org/officeDocument/2006/relationships/image" Target="../media/image12.png"/><Relationship Id="rId2" Type="http://schemas.openxmlformats.org/officeDocument/2006/relationships/hyperlink" Target="http://www.kmsindia.in/" TargetMode="External"/><Relationship Id="rId1" Type="http://schemas.openxmlformats.org/officeDocument/2006/relationships/slideLayout" Target="../slideLayouts/slideLayout14.xml"/><Relationship Id="rId6" Type="http://schemas.openxmlformats.org/officeDocument/2006/relationships/hyperlink" Target="https://www.linkedin.com/in/khandhar-mehta-and-shah-2b16241a0/" TargetMode="External"/><Relationship Id="rId5" Type="http://schemas.openxmlformats.org/officeDocument/2006/relationships/image" Target="../media/image11.png"/><Relationship Id="rId4" Type="http://schemas.openxmlformats.org/officeDocument/2006/relationships/hyperlink" Target="https://twitter.com/KMSCAFirm" TargetMode="External"/><Relationship Id="rId9" Type="http://schemas.openxmlformats.org/officeDocument/2006/relationships/image" Target="../media/image13.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s://www.facebook.com/KMSCAFirm/" TargetMode="External"/><Relationship Id="rId13" Type="http://schemas.openxmlformats.org/officeDocument/2006/relationships/diagramColors" Target="../diagrams/colors21.xml"/><Relationship Id="rId18" Type="http://schemas.openxmlformats.org/officeDocument/2006/relationships/diagramColors" Target="../diagrams/colors22.xml"/><Relationship Id="rId3" Type="http://schemas.openxmlformats.org/officeDocument/2006/relationships/image" Target="../media/image10.png"/><Relationship Id="rId7" Type="http://schemas.openxmlformats.org/officeDocument/2006/relationships/image" Target="../media/image12.png"/><Relationship Id="rId12" Type="http://schemas.openxmlformats.org/officeDocument/2006/relationships/diagramQuickStyle" Target="../diagrams/quickStyle21.xml"/><Relationship Id="rId17" Type="http://schemas.openxmlformats.org/officeDocument/2006/relationships/diagramQuickStyle" Target="../diagrams/quickStyle22.xml"/><Relationship Id="rId2" Type="http://schemas.openxmlformats.org/officeDocument/2006/relationships/hyperlink" Target="http://www.kmsindia.in/" TargetMode="External"/><Relationship Id="rId16" Type="http://schemas.openxmlformats.org/officeDocument/2006/relationships/diagramLayout" Target="../diagrams/layout22.xml"/><Relationship Id="rId1" Type="http://schemas.openxmlformats.org/officeDocument/2006/relationships/slideLayout" Target="../slideLayouts/slideLayout2.xml"/><Relationship Id="rId6" Type="http://schemas.openxmlformats.org/officeDocument/2006/relationships/hyperlink" Target="https://www.linkedin.com/in/khandhar-mehta-and-shah-2b16241a0/" TargetMode="External"/><Relationship Id="rId11" Type="http://schemas.openxmlformats.org/officeDocument/2006/relationships/diagramLayout" Target="../diagrams/layout21.xml"/><Relationship Id="rId5" Type="http://schemas.openxmlformats.org/officeDocument/2006/relationships/image" Target="../media/image11.png"/><Relationship Id="rId15" Type="http://schemas.openxmlformats.org/officeDocument/2006/relationships/diagramData" Target="../diagrams/data22.xml"/><Relationship Id="rId10" Type="http://schemas.openxmlformats.org/officeDocument/2006/relationships/diagramData" Target="../diagrams/data21.xml"/><Relationship Id="rId19" Type="http://schemas.microsoft.com/office/2007/relationships/diagramDrawing" Target="../diagrams/drawing22.xml"/><Relationship Id="rId4" Type="http://schemas.openxmlformats.org/officeDocument/2006/relationships/hyperlink" Target="https://twitter.com/KMSCAFirm" TargetMode="External"/><Relationship Id="rId9" Type="http://schemas.openxmlformats.org/officeDocument/2006/relationships/image" Target="../media/image13.png"/><Relationship Id="rId14" Type="http://schemas.microsoft.com/office/2007/relationships/diagramDrawing" Target="../diagrams/drawing21.xml"/></Relationships>
</file>

<file path=ppt/slides/_rels/slide3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14.jpeg"/><Relationship Id="rId7" Type="http://schemas.openxmlformats.org/officeDocument/2006/relationships/hyperlink" Target="https://www.facebook.com/KMSCAFir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1.png"/><Relationship Id="rId11" Type="http://schemas.openxmlformats.org/officeDocument/2006/relationships/image" Target="../media/image15.png"/><Relationship Id="rId5" Type="http://schemas.openxmlformats.org/officeDocument/2006/relationships/hyperlink" Target="https://twitter.com/KMSCAFirm" TargetMode="External"/><Relationship Id="rId10" Type="http://schemas.openxmlformats.org/officeDocument/2006/relationships/image" Target="../media/image12.png"/><Relationship Id="rId4" Type="http://schemas.openxmlformats.org/officeDocument/2006/relationships/hyperlink" Target="http://www.kmsindia.in/" TargetMode="External"/><Relationship Id="rId9" Type="http://schemas.openxmlformats.org/officeDocument/2006/relationships/hyperlink" Target="https://www.linkedin.com/in/khandhar-mehta-and-shah-2b16241a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8" Type="http://schemas.openxmlformats.org/officeDocument/2006/relationships/hyperlink" Target="https://www.facebook.com/KMSCAFirm/" TargetMode="External"/><Relationship Id="rId13" Type="http://schemas.openxmlformats.org/officeDocument/2006/relationships/diagramColors" Target="../diagrams/colors2.xml"/><Relationship Id="rId3" Type="http://schemas.openxmlformats.org/officeDocument/2006/relationships/image" Target="../media/image10.png"/><Relationship Id="rId7" Type="http://schemas.openxmlformats.org/officeDocument/2006/relationships/image" Target="../media/image12.png"/><Relationship Id="rId12" Type="http://schemas.openxmlformats.org/officeDocument/2006/relationships/diagramQuickStyle" Target="../diagrams/quickStyle2.xml"/><Relationship Id="rId2" Type="http://schemas.openxmlformats.org/officeDocument/2006/relationships/hyperlink" Target="http://www.kmsindia.in/" TargetMode="External"/><Relationship Id="rId1" Type="http://schemas.openxmlformats.org/officeDocument/2006/relationships/slideLayout" Target="../slideLayouts/slideLayout14.xml"/><Relationship Id="rId6" Type="http://schemas.openxmlformats.org/officeDocument/2006/relationships/hyperlink" Target="https://www.linkedin.com/in/khandhar-mehta-and-shah-2b16241a0/" TargetMode="External"/><Relationship Id="rId11" Type="http://schemas.openxmlformats.org/officeDocument/2006/relationships/diagramLayout" Target="../diagrams/layout2.xml"/><Relationship Id="rId5" Type="http://schemas.openxmlformats.org/officeDocument/2006/relationships/image" Target="../media/image11.png"/><Relationship Id="rId10" Type="http://schemas.openxmlformats.org/officeDocument/2006/relationships/diagramData" Target="../diagrams/data2.xml"/><Relationship Id="rId4" Type="http://schemas.openxmlformats.org/officeDocument/2006/relationships/hyperlink" Target="https://twitter.com/KMSCAFirm" TargetMode="External"/><Relationship Id="rId9" Type="http://schemas.openxmlformats.org/officeDocument/2006/relationships/image" Target="../media/image13.png"/><Relationship Id="rId14" Type="http://schemas.microsoft.com/office/2007/relationships/diagramDrawing" Target="../diagrams/drawing2.xml"/></Relationships>
</file>

<file path=ppt/slides/_rels/slide6.xml.rels><?xml version="1.0" encoding="UTF-8" standalone="yes"?>
<Relationships xmlns="http://schemas.openxmlformats.org/package/2006/relationships"><Relationship Id="rId8" Type="http://schemas.openxmlformats.org/officeDocument/2006/relationships/hyperlink" Target="http://www.kmsindia.in/" TargetMode="External"/><Relationship Id="rId13" Type="http://schemas.openxmlformats.org/officeDocument/2006/relationships/image" Target="../media/image12.png"/><Relationship Id="rId3" Type="http://schemas.openxmlformats.org/officeDocument/2006/relationships/tags" Target="../tags/tag3.xml"/><Relationship Id="rId7" Type="http://schemas.openxmlformats.org/officeDocument/2006/relationships/slideLayout" Target="../slideLayouts/slideLayout14.xml"/><Relationship Id="rId12" Type="http://schemas.openxmlformats.org/officeDocument/2006/relationships/hyperlink" Target="https://www.linkedin.com/in/khandhar-mehta-and-shah-2b16241a0/" TargetMode="Externa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image" Target="../media/image11.png"/><Relationship Id="rId5" Type="http://schemas.openxmlformats.org/officeDocument/2006/relationships/tags" Target="../tags/tag5.xml"/><Relationship Id="rId15" Type="http://schemas.openxmlformats.org/officeDocument/2006/relationships/image" Target="../media/image13.png"/><Relationship Id="rId10" Type="http://schemas.openxmlformats.org/officeDocument/2006/relationships/hyperlink" Target="https://twitter.com/KMSCAFirm" TargetMode="External"/><Relationship Id="rId4" Type="http://schemas.openxmlformats.org/officeDocument/2006/relationships/tags" Target="../tags/tag4.xml"/><Relationship Id="rId9" Type="http://schemas.openxmlformats.org/officeDocument/2006/relationships/image" Target="../media/image10.png"/><Relationship Id="rId14" Type="http://schemas.openxmlformats.org/officeDocument/2006/relationships/hyperlink" Target="https://www.facebook.com/KMSCAFir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8" Type="http://schemas.openxmlformats.org/officeDocument/2006/relationships/hyperlink" Target="https://www.facebook.com/KMSCAFirm/" TargetMode="External"/><Relationship Id="rId3" Type="http://schemas.openxmlformats.org/officeDocument/2006/relationships/image" Target="../media/image10.png"/><Relationship Id="rId7" Type="http://schemas.openxmlformats.org/officeDocument/2006/relationships/image" Target="../media/image12.png"/><Relationship Id="rId2" Type="http://schemas.openxmlformats.org/officeDocument/2006/relationships/hyperlink" Target="http://www.kmsindia.in/" TargetMode="External"/><Relationship Id="rId1" Type="http://schemas.openxmlformats.org/officeDocument/2006/relationships/slideLayout" Target="../slideLayouts/slideLayout14.xml"/><Relationship Id="rId6" Type="http://schemas.openxmlformats.org/officeDocument/2006/relationships/hyperlink" Target="https://www.linkedin.com/in/khandhar-mehta-and-shah-2b16241a0/" TargetMode="External"/><Relationship Id="rId5" Type="http://schemas.openxmlformats.org/officeDocument/2006/relationships/image" Target="../media/image11.png"/><Relationship Id="rId4" Type="http://schemas.openxmlformats.org/officeDocument/2006/relationships/hyperlink" Target="https://twitter.com/KMSCAFirm" TargetMode="External"/><Relationship Id="rId9" Type="http://schemas.openxmlformats.org/officeDocument/2006/relationships/image" Target="../media/image13.png"/></Relationships>
</file>

<file path=ppt/slides/_rels/slide9.xml.rels><?xml version="1.0" encoding="UTF-8" standalone="yes"?>
<Relationships xmlns="http://schemas.openxmlformats.org/package/2006/relationships"><Relationship Id="rId8" Type="http://schemas.openxmlformats.org/officeDocument/2006/relationships/hyperlink" Target="https://www.facebook.com/KMSCAFirm/" TargetMode="External"/><Relationship Id="rId13" Type="http://schemas.openxmlformats.org/officeDocument/2006/relationships/diagramColors" Target="../diagrams/colors3.xml"/><Relationship Id="rId3" Type="http://schemas.openxmlformats.org/officeDocument/2006/relationships/image" Target="../media/image10.png"/><Relationship Id="rId7" Type="http://schemas.openxmlformats.org/officeDocument/2006/relationships/image" Target="../media/image12.png"/><Relationship Id="rId12" Type="http://schemas.openxmlformats.org/officeDocument/2006/relationships/diagramQuickStyle" Target="../diagrams/quickStyle3.xml"/><Relationship Id="rId2" Type="http://schemas.openxmlformats.org/officeDocument/2006/relationships/hyperlink" Target="http://www.kmsindia.in/" TargetMode="External"/><Relationship Id="rId1" Type="http://schemas.openxmlformats.org/officeDocument/2006/relationships/slideLayout" Target="../slideLayouts/slideLayout14.xml"/><Relationship Id="rId6" Type="http://schemas.openxmlformats.org/officeDocument/2006/relationships/hyperlink" Target="https://www.linkedin.com/in/khandhar-mehta-and-shah-2b16241a0/" TargetMode="External"/><Relationship Id="rId11" Type="http://schemas.openxmlformats.org/officeDocument/2006/relationships/diagramLayout" Target="../diagrams/layout3.xml"/><Relationship Id="rId5" Type="http://schemas.openxmlformats.org/officeDocument/2006/relationships/image" Target="../media/image11.png"/><Relationship Id="rId10" Type="http://schemas.openxmlformats.org/officeDocument/2006/relationships/diagramData" Target="../diagrams/data3.xml"/><Relationship Id="rId4" Type="http://schemas.openxmlformats.org/officeDocument/2006/relationships/hyperlink" Target="https://twitter.com/KMSCAFirm" TargetMode="External"/><Relationship Id="rId9" Type="http://schemas.openxmlformats.org/officeDocument/2006/relationships/image" Target="../media/image13.png"/><Relationship Id="rId14" Type="http://schemas.microsoft.com/office/2007/relationships/diagramDrawing" Target="../diagrams/drawing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EE2D969-DD2D-2F62-AF47-7AA6FF2C0DFF}"/>
              </a:ext>
            </a:extLst>
          </p:cNvPr>
          <p:cNvPicPr>
            <a:picLocks noChangeAspect="1"/>
          </p:cNvPicPr>
          <p:nvPr/>
        </p:nvPicPr>
        <p:blipFill>
          <a:blip r:embed="rId2">
            <a:extLst>
              <a:ext uri="{BEBA8EAE-BF5A-486C-A8C5-ECC9F3942E4B}">
                <a14:imgProps xmlns:a14="http://schemas.microsoft.com/office/drawing/2010/main">
                  <a14:imgLayer r:embed="rId3">
                    <a14:imgEffect>
                      <a14:brightnessContrast bright="-40000"/>
                    </a14:imgEffect>
                  </a14:imgLayer>
                </a14:imgProps>
              </a:ext>
              <a:ext uri="{28A0092B-C50C-407E-A947-70E740481C1C}">
                <a14:useLocalDpi xmlns:a14="http://schemas.microsoft.com/office/drawing/2010/main" val="0"/>
              </a:ext>
            </a:extLst>
          </a:blip>
          <a:stretch>
            <a:fillRect/>
          </a:stretch>
        </p:blipFill>
        <p:spPr>
          <a:xfrm>
            <a:off x="2930045" y="-448229"/>
            <a:ext cx="10498876" cy="7886558"/>
          </a:xfrm>
          <a:prstGeom prst="rect">
            <a:avLst/>
          </a:prstGeom>
        </p:spPr>
      </p:pic>
      <p:sp>
        <p:nvSpPr>
          <p:cNvPr id="33" name="Freeform 8">
            <a:extLst>
              <a:ext uri="{FF2B5EF4-FFF2-40B4-BE49-F238E27FC236}">
                <a16:creationId xmlns:a16="http://schemas.microsoft.com/office/drawing/2014/main" id="{9225B0D8-E56E-4ACC-A464-81F406276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1" y="-478"/>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rgbClr val="CD4B4B">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5" name="Freeform 11">
            <a:extLst>
              <a:ext uri="{FF2B5EF4-FFF2-40B4-BE49-F238E27FC236}">
                <a16:creationId xmlns:a16="http://schemas.microsoft.com/office/drawing/2014/main" id="{8F5D1B28-3976-4367-807C-CAD629CDD8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 y="-478"/>
            <a:ext cx="8078052" cy="6858478"/>
          </a:xfrm>
          <a:custGeom>
            <a:avLst/>
            <a:gdLst>
              <a:gd name="connsiteX0" fmla="*/ 0 w 8078052"/>
              <a:gd name="connsiteY0" fmla="*/ 0 h 6858478"/>
              <a:gd name="connsiteX1" fmla="*/ 3829872 w 8078052"/>
              <a:gd name="connsiteY1" fmla="*/ 0 h 6858478"/>
              <a:gd name="connsiteX2" fmla="*/ 4896100 w 8078052"/>
              <a:gd name="connsiteY2" fmla="*/ 0 h 6858478"/>
              <a:gd name="connsiteX3" fmla="*/ 4901677 w 8078052"/>
              <a:gd name="connsiteY3" fmla="*/ 0 h 6858478"/>
              <a:gd name="connsiteX4" fmla="*/ 8078052 w 8078052"/>
              <a:gd name="connsiteY4" fmla="*/ 6858478 h 6858478"/>
              <a:gd name="connsiteX5" fmla="*/ 653497 w 8078052"/>
              <a:gd name="connsiteY5" fmla="*/ 6858478 h 6858478"/>
              <a:gd name="connsiteX6" fmla="*/ 653757 w 8078052"/>
              <a:gd name="connsiteY6" fmla="*/ 6857916 h 6858478"/>
              <a:gd name="connsiteX7" fmla="*/ 0 w 8078052"/>
              <a:gd name="connsiteY7" fmla="*/ 6857916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2" h="6858478">
                <a:moveTo>
                  <a:pt x="0" y="0"/>
                </a:moveTo>
                <a:lnTo>
                  <a:pt x="3829872" y="0"/>
                </a:lnTo>
                <a:lnTo>
                  <a:pt x="4896100" y="0"/>
                </a:lnTo>
                <a:lnTo>
                  <a:pt x="4901677" y="0"/>
                </a:lnTo>
                <a:lnTo>
                  <a:pt x="8078052" y="6858478"/>
                </a:lnTo>
                <a:lnTo>
                  <a:pt x="653497" y="6858478"/>
                </a:lnTo>
                <a:lnTo>
                  <a:pt x="653757" y="6857916"/>
                </a:lnTo>
                <a:lnTo>
                  <a:pt x="0" y="6857916"/>
                </a:lnTo>
                <a:close/>
              </a:path>
            </a:pathLst>
          </a:custGeom>
          <a:solidFill>
            <a:srgbClr val="CD4B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1" name="TextBox 20">
            <a:extLst>
              <a:ext uri="{FF2B5EF4-FFF2-40B4-BE49-F238E27FC236}">
                <a16:creationId xmlns:a16="http://schemas.microsoft.com/office/drawing/2014/main" id="{CD99B333-B7E6-4558-AA04-6A883B2D9418}"/>
              </a:ext>
            </a:extLst>
          </p:cNvPr>
          <p:cNvSpPr txBox="1"/>
          <p:nvPr/>
        </p:nvSpPr>
        <p:spPr>
          <a:xfrm>
            <a:off x="-179881" y="2858680"/>
            <a:ext cx="6908446" cy="1639179"/>
          </a:xfrm>
          <a:prstGeom prst="rect">
            <a:avLst/>
          </a:prstGeom>
        </p:spPr>
        <p:txBody>
          <a:bodyPr vert="horz" lIns="91440" tIns="45720" rIns="91440" bIns="45720" rtlCol="0" anchor="t">
            <a:noAutofit/>
          </a:bodyPr>
          <a:lstStyle/>
          <a:p>
            <a:pPr marL="0" marR="0" lvl="0" indent="0" algn="ctr" defTabSz="914400" rtl="0" eaLnBrk="1" fontAlgn="auto" latinLnBrk="0" hangingPunct="1">
              <a:lnSpc>
                <a:spcPct val="115000"/>
              </a:lnSpc>
              <a:spcBef>
                <a:spcPts val="0"/>
              </a:spcBef>
              <a:spcAft>
                <a:spcPts val="0"/>
              </a:spcAft>
              <a:buClrTx/>
              <a:buSzTx/>
              <a:buFontTx/>
              <a:buNone/>
              <a:tabLst/>
              <a:defRPr/>
            </a:pPr>
            <a:endParaRPr kumimoji="0" lang="en-US" sz="2200" b="1" i="1" u="none" strike="noStrike" kern="1200" cap="none" spc="0" normalizeH="0" baseline="0" noProof="0" dirty="0">
              <a:ln>
                <a:noFill/>
              </a:ln>
              <a:solidFill>
                <a:prstClr val="white"/>
              </a:solidFill>
              <a:effectLst/>
              <a:uLnTx/>
              <a:uFillTx/>
              <a:latin typeface="Calibri Light"/>
              <a:ea typeface="+mn-ea"/>
              <a:cs typeface="+mn-cs"/>
            </a:endParaRPr>
          </a:p>
        </p:txBody>
      </p:sp>
      <p:sp>
        <p:nvSpPr>
          <p:cNvPr id="27" name="TextBox 26">
            <a:extLst>
              <a:ext uri="{FF2B5EF4-FFF2-40B4-BE49-F238E27FC236}">
                <a16:creationId xmlns:a16="http://schemas.microsoft.com/office/drawing/2014/main" id="{5B18E095-4612-4E7E-A416-9B6E44E266C7}"/>
              </a:ext>
            </a:extLst>
          </p:cNvPr>
          <p:cNvSpPr txBox="1"/>
          <p:nvPr/>
        </p:nvSpPr>
        <p:spPr>
          <a:xfrm>
            <a:off x="108105" y="6133965"/>
            <a:ext cx="3910858" cy="5769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2200" b="1" i="0" u="none" strike="noStrike" kern="1200" cap="none" spc="0" normalizeH="0" baseline="0" noProof="0" dirty="0">
                <a:ln>
                  <a:noFill/>
                </a:ln>
                <a:solidFill>
                  <a:prstClr val="white"/>
                </a:solidFill>
                <a:effectLst/>
                <a:uLnTx/>
                <a:uFillTx/>
                <a:latin typeface="Tw Cen MT" panose="020B0602020104020603" pitchFamily="34" charset="0"/>
                <a:ea typeface="+mn-ea"/>
                <a:cs typeface="+mn-cs"/>
              </a:rPr>
              <a:t>Khandhar Mehta &amp; Shah</a:t>
            </a:r>
          </a:p>
        </p:txBody>
      </p:sp>
      <p:sp>
        <p:nvSpPr>
          <p:cNvPr id="9" name="TextBox 8">
            <a:extLst>
              <a:ext uri="{FF2B5EF4-FFF2-40B4-BE49-F238E27FC236}">
                <a16:creationId xmlns:a16="http://schemas.microsoft.com/office/drawing/2014/main" id="{CD99B333-B7E6-4558-AA04-6A883B2D9418}"/>
              </a:ext>
            </a:extLst>
          </p:cNvPr>
          <p:cNvSpPr txBox="1"/>
          <p:nvPr/>
        </p:nvSpPr>
        <p:spPr>
          <a:xfrm>
            <a:off x="90688" y="2291647"/>
            <a:ext cx="5857106" cy="1137353"/>
          </a:xfrm>
          <a:prstGeom prst="rect">
            <a:avLst/>
          </a:prstGeom>
        </p:spPr>
        <p:txBody>
          <a:bodyPr vert="horz" lIns="91440" tIns="45720" rIns="91440" bIns="45720" rtlCol="0" anchor="t">
            <a:noAutofit/>
          </a:bodyPr>
          <a:lstStyle/>
          <a:p>
            <a:pPr marL="0" marR="0" lvl="0" indent="0" algn="l" defTabSz="914400" rtl="0" eaLnBrk="1" fontAlgn="auto" latinLnBrk="0" hangingPunct="1">
              <a:lnSpc>
                <a:spcPct val="90000"/>
              </a:lnSpc>
              <a:spcBef>
                <a:spcPct val="0"/>
              </a:spcBef>
              <a:spcAft>
                <a:spcPts val="600"/>
              </a:spcAft>
              <a:buClrTx/>
              <a:buSzTx/>
              <a:buFontTx/>
              <a:buNone/>
              <a:tabLst/>
              <a:defRPr/>
            </a:pPr>
            <a:r>
              <a:rPr lang="en-US" sz="3600" b="1" dirty="0">
                <a:solidFill>
                  <a:prstClr val="white"/>
                </a:solidFill>
                <a:latin typeface="Tw Cen MT" panose="020B0602020104020603" pitchFamily="34" charset="0"/>
              </a:rPr>
              <a:t>Discussion on New Foreign Trade Policy, 2023</a:t>
            </a:r>
          </a:p>
        </p:txBody>
      </p:sp>
      <p:sp>
        <p:nvSpPr>
          <p:cNvPr id="10" name="TextBox 9">
            <a:extLst>
              <a:ext uri="{FF2B5EF4-FFF2-40B4-BE49-F238E27FC236}">
                <a16:creationId xmlns:a16="http://schemas.microsoft.com/office/drawing/2014/main" id="{E14C828D-4A91-49DC-B4C9-A39338BE2010}"/>
              </a:ext>
            </a:extLst>
          </p:cNvPr>
          <p:cNvSpPr txBox="1"/>
          <p:nvPr/>
        </p:nvSpPr>
        <p:spPr>
          <a:xfrm>
            <a:off x="108105" y="5886994"/>
            <a:ext cx="2504466" cy="384110"/>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Tw Cen MT" panose="020B0602020104020603" pitchFamily="34" charset="0"/>
                <a:ea typeface="+mn-ea"/>
                <a:cs typeface="+mn-cs"/>
              </a:rPr>
              <a:t>CA. Amrin Alwani</a:t>
            </a:r>
          </a:p>
        </p:txBody>
      </p:sp>
    </p:spTree>
    <p:extLst>
      <p:ext uri="{BB962C8B-B14F-4D97-AF65-F5344CB8AC3E}">
        <p14:creationId xmlns:p14="http://schemas.microsoft.com/office/powerpoint/2010/main" val="145301696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51E4EBED-CA3B-4D8E-8C86-2B9EF16E0B43}"/>
              </a:ext>
            </a:extLst>
          </p:cNvPr>
          <p:cNvGrpSpPr/>
          <p:nvPr/>
        </p:nvGrpSpPr>
        <p:grpSpPr>
          <a:xfrm>
            <a:off x="-1" y="-1427"/>
            <a:ext cx="10382851" cy="507832"/>
            <a:chOff x="1917033" y="2073497"/>
            <a:chExt cx="5511468" cy="770582"/>
          </a:xfrm>
        </p:grpSpPr>
        <p:grpSp>
          <p:nvGrpSpPr>
            <p:cNvPr id="16" name="Group 15">
              <a:extLst>
                <a:ext uri="{FF2B5EF4-FFF2-40B4-BE49-F238E27FC236}">
                  <a16:creationId xmlns:a16="http://schemas.microsoft.com/office/drawing/2014/main" id="{3A9E6A0E-D329-4095-A305-015150C52A33}"/>
                </a:ext>
              </a:extLst>
            </p:cNvPr>
            <p:cNvGrpSpPr/>
            <p:nvPr/>
          </p:nvGrpSpPr>
          <p:grpSpPr>
            <a:xfrm>
              <a:off x="1917033" y="2073498"/>
              <a:ext cx="5291053" cy="770581"/>
              <a:chOff x="1917033" y="2073498"/>
              <a:chExt cx="5291053" cy="770581"/>
            </a:xfrm>
          </p:grpSpPr>
          <p:sp>
            <p:nvSpPr>
              <p:cNvPr id="9" name="TextBox 8">
                <a:extLst>
                  <a:ext uri="{FF2B5EF4-FFF2-40B4-BE49-F238E27FC236}">
                    <a16:creationId xmlns:a16="http://schemas.microsoft.com/office/drawing/2014/main" id="{144C97B8-C487-491C-B0F5-206296CF9DA8}"/>
                  </a:ext>
                </a:extLst>
              </p:cNvPr>
              <p:cNvSpPr txBox="1"/>
              <p:nvPr/>
            </p:nvSpPr>
            <p:spPr>
              <a:xfrm>
                <a:off x="1917033" y="2073498"/>
                <a:ext cx="5291053" cy="770581"/>
              </a:xfrm>
              <a:prstGeom prst="rect">
                <a:avLst/>
              </a:prstGeom>
              <a:solidFill>
                <a:srgbClr val="CD4B4B"/>
              </a:solidFill>
              <a:ln w="38100">
                <a:noFill/>
              </a:ln>
            </p:spPr>
            <p:txBody>
              <a:bodyPr wrap="square" rtlCol="0">
                <a:spAutoFit/>
              </a:bodyPr>
              <a:lstStyle/>
              <a:p>
                <a:r>
                  <a:rPr lang="en-US" sz="2700" dirty="0">
                    <a:solidFill>
                      <a:schemeClr val="bg1"/>
                    </a:solidFill>
                  </a:rPr>
                  <a:t>Chapter : 2 | General Provisions regarding Imports and Export</a:t>
                </a:r>
              </a:p>
            </p:txBody>
          </p:sp>
          <p:sp>
            <p:nvSpPr>
              <p:cNvPr id="11" name="Right Triangle 10">
                <a:extLst>
                  <a:ext uri="{FF2B5EF4-FFF2-40B4-BE49-F238E27FC236}">
                    <a16:creationId xmlns:a16="http://schemas.microsoft.com/office/drawing/2014/main" id="{C94FC2D4-D9C3-4402-B7AD-416ADB01DD27}"/>
                  </a:ext>
                </a:extLst>
              </p:cNvPr>
              <p:cNvSpPr/>
              <p:nvPr/>
            </p:nvSpPr>
            <p:spPr>
              <a:xfrm rot="16200000" flipH="1">
                <a:off x="6100590" y="1739544"/>
                <a:ext cx="523220" cy="1191128"/>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14" name="Group 13">
              <a:extLst>
                <a:ext uri="{FF2B5EF4-FFF2-40B4-BE49-F238E27FC236}">
                  <a16:creationId xmlns:a16="http://schemas.microsoft.com/office/drawing/2014/main" id="{3F49D039-2BB4-48E0-B072-76618DE2A9E6}"/>
                </a:ext>
              </a:extLst>
            </p:cNvPr>
            <p:cNvGrpSpPr/>
            <p:nvPr/>
          </p:nvGrpSpPr>
          <p:grpSpPr>
            <a:xfrm>
              <a:off x="5766636" y="2073497"/>
              <a:ext cx="1661865" cy="523221"/>
              <a:chOff x="2165685" y="3509266"/>
              <a:chExt cx="5221712" cy="523221"/>
            </a:xfrm>
          </p:grpSpPr>
          <p:sp>
            <p:nvSpPr>
              <p:cNvPr id="12" name="TextBox 11">
                <a:extLst>
                  <a:ext uri="{FF2B5EF4-FFF2-40B4-BE49-F238E27FC236}">
                    <a16:creationId xmlns:a16="http://schemas.microsoft.com/office/drawing/2014/main" id="{C53A6834-6C81-45AD-8F53-AC5EA901F116}"/>
                  </a:ext>
                </a:extLst>
              </p:cNvPr>
              <p:cNvSpPr txBox="1"/>
              <p:nvPr/>
            </p:nvSpPr>
            <p:spPr>
              <a:xfrm>
                <a:off x="2165685" y="3509266"/>
                <a:ext cx="5221705" cy="523220"/>
              </a:xfrm>
              <a:prstGeom prst="rect">
                <a:avLst/>
              </a:prstGeom>
              <a:solidFill>
                <a:srgbClr val="CD4B4B">
                  <a:alpha val="56000"/>
                </a:srgbClr>
              </a:solidFill>
              <a:ln w="3810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endParaRPr>
              </a:p>
            </p:txBody>
          </p:sp>
          <p:sp>
            <p:nvSpPr>
              <p:cNvPr id="13" name="Right Triangle 12">
                <a:extLst>
                  <a:ext uri="{FF2B5EF4-FFF2-40B4-BE49-F238E27FC236}">
                    <a16:creationId xmlns:a16="http://schemas.microsoft.com/office/drawing/2014/main" id="{68C1946C-BCBF-44D0-AB92-1C730EFBC4DF}"/>
                  </a:ext>
                </a:extLst>
              </p:cNvPr>
              <p:cNvSpPr/>
              <p:nvPr/>
            </p:nvSpPr>
            <p:spPr>
              <a:xfrm rot="16200000" flipH="1">
                <a:off x="5254478" y="1899567"/>
                <a:ext cx="523220" cy="374261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sp>
        <p:nvSpPr>
          <p:cNvPr id="3" name="Footer Placeholder 2">
            <a:extLst>
              <a:ext uri="{FF2B5EF4-FFF2-40B4-BE49-F238E27FC236}">
                <a16:creationId xmlns:a16="http://schemas.microsoft.com/office/drawing/2014/main" id="{590B29BE-EDE5-4984-9DE3-BDB5361F3DDC}"/>
              </a:ext>
            </a:extLst>
          </p:cNvPr>
          <p:cNvSpPr>
            <a:spLocks noGrp="1"/>
          </p:cNvSpPr>
          <p:nvPr>
            <p:ph type="ftr" sz="quarter" idx="11"/>
          </p:nvPr>
        </p:nvSpPr>
        <p:spPr>
          <a:xfrm>
            <a:off x="7810084" y="6494576"/>
            <a:ext cx="41148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lumMod val="50000"/>
                  </a:prstClr>
                </a:solidFill>
                <a:effectLst/>
                <a:uLnTx/>
                <a:uFillTx/>
                <a:latin typeface="Calibri"/>
                <a:ea typeface="+mn-ea"/>
                <a:cs typeface="+mn-cs"/>
              </a:rPr>
              <a:t>Khandhar Mehta &amp; Shah   |   Chartered Accountants</a:t>
            </a:r>
          </a:p>
        </p:txBody>
      </p:sp>
      <p:pic>
        <p:nvPicPr>
          <p:cNvPr id="28" name="Picture 27" descr="A close up of a logo&#10;&#10;Description automatically generated">
            <a:hlinkClick r:id="rId2"/>
            <a:extLst>
              <a:ext uri="{FF2B5EF4-FFF2-40B4-BE49-F238E27FC236}">
                <a16:creationId xmlns:a16="http://schemas.microsoft.com/office/drawing/2014/main" id="{0A2F86E7-FD58-4D8F-897E-D3C432530B69}"/>
              </a:ext>
            </a:extLst>
          </p:cNvPr>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382851" y="216334"/>
            <a:ext cx="270000" cy="270000"/>
          </a:xfrm>
          <a:prstGeom prst="rect">
            <a:avLst/>
          </a:prstGeom>
        </p:spPr>
      </p:pic>
      <p:pic>
        <p:nvPicPr>
          <p:cNvPr id="29" name="Picture 6" descr="Twitter icon">
            <a:hlinkClick r:id="rId4"/>
            <a:extLst>
              <a:ext uri="{FF2B5EF4-FFF2-40B4-BE49-F238E27FC236}">
                <a16:creationId xmlns:a16="http://schemas.microsoft.com/office/drawing/2014/main" id="{436933E2-E2A0-47C2-B8F6-BA32436E0CD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25883" y="180744"/>
            <a:ext cx="356400" cy="356400"/>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LinkedIn icon">
            <a:hlinkClick r:id="rId6"/>
            <a:extLst>
              <a:ext uri="{FF2B5EF4-FFF2-40B4-BE49-F238E27FC236}">
                <a16:creationId xmlns:a16="http://schemas.microsoft.com/office/drawing/2014/main" id="{7B78C3F5-3E39-4733-A266-9D910F759D1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97515" y="181589"/>
            <a:ext cx="354711" cy="354711"/>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4" descr="Facebook icon">
            <a:hlinkClick r:id="rId8"/>
            <a:extLst>
              <a:ext uri="{FF2B5EF4-FFF2-40B4-BE49-F238E27FC236}">
                <a16:creationId xmlns:a16="http://schemas.microsoft.com/office/drawing/2014/main" id="{D2C2E3D7-9DA0-4844-A8E6-49746E30EC3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111699" y="182084"/>
            <a:ext cx="342000" cy="342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Diagram 6">
            <a:extLst>
              <a:ext uri="{FF2B5EF4-FFF2-40B4-BE49-F238E27FC236}">
                <a16:creationId xmlns:a16="http://schemas.microsoft.com/office/drawing/2014/main" id="{856916EE-2B48-921C-CB34-4D6EE673653C}"/>
              </a:ext>
            </a:extLst>
          </p:cNvPr>
          <p:cNvGraphicFramePr/>
          <p:nvPr>
            <p:extLst>
              <p:ext uri="{D42A27DB-BD31-4B8C-83A1-F6EECF244321}">
                <p14:modId xmlns:p14="http://schemas.microsoft.com/office/powerpoint/2010/main" val="4169889752"/>
              </p:ext>
            </p:extLst>
          </p:nvPr>
        </p:nvGraphicFramePr>
        <p:xfrm>
          <a:off x="435935" y="701749"/>
          <a:ext cx="10675764" cy="5986583"/>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2786489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C7B81913-327C-473F-8DE8-ED897D54903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EBD606E3-17BD-4094-90B6-C519767DD487}"/>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2A9F8490-A388-434D-BF69-2744AD090942}"/>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E4CF141B-0639-4712-BF45-FD7B0BA61931}"/>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E14E8D82-1C84-4491-8EAC-52DD46B0F17D}"/>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graphicEl>
                                              <a:dgm id="{A4229094-42C2-41D6-8461-CD57727F5F2C}"/>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graphicEl>
                                              <a:dgm id="{8B109FDB-6405-4AEB-97E4-45A8C6BC5C37}"/>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graphicEl>
                                              <a:dgm id="{128893D6-C3F9-4099-88AE-923495B09181}"/>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graphicEl>
                                              <a:dgm id="{D04EBD3D-E60E-4FDB-84F6-14C0C1CACB64}"/>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graphicEl>
                                              <a:dgm id="{472AE857-08B7-4C90-B0F4-3DD11B9B91A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51E4EBED-CA3B-4D8E-8C86-2B9EF16E0B43}"/>
              </a:ext>
            </a:extLst>
          </p:cNvPr>
          <p:cNvGrpSpPr/>
          <p:nvPr/>
        </p:nvGrpSpPr>
        <p:grpSpPr>
          <a:xfrm>
            <a:off x="-1" y="-1427"/>
            <a:ext cx="10382851" cy="507832"/>
            <a:chOff x="1917033" y="2073497"/>
            <a:chExt cx="5511468" cy="770582"/>
          </a:xfrm>
        </p:grpSpPr>
        <p:grpSp>
          <p:nvGrpSpPr>
            <p:cNvPr id="16" name="Group 15">
              <a:extLst>
                <a:ext uri="{FF2B5EF4-FFF2-40B4-BE49-F238E27FC236}">
                  <a16:creationId xmlns:a16="http://schemas.microsoft.com/office/drawing/2014/main" id="{3A9E6A0E-D329-4095-A305-015150C52A33}"/>
                </a:ext>
              </a:extLst>
            </p:cNvPr>
            <p:cNvGrpSpPr/>
            <p:nvPr/>
          </p:nvGrpSpPr>
          <p:grpSpPr>
            <a:xfrm>
              <a:off x="1917033" y="2073498"/>
              <a:ext cx="5291053" cy="770581"/>
              <a:chOff x="1917033" y="2073498"/>
              <a:chExt cx="5291053" cy="770581"/>
            </a:xfrm>
          </p:grpSpPr>
          <p:sp>
            <p:nvSpPr>
              <p:cNvPr id="9" name="TextBox 8">
                <a:extLst>
                  <a:ext uri="{FF2B5EF4-FFF2-40B4-BE49-F238E27FC236}">
                    <a16:creationId xmlns:a16="http://schemas.microsoft.com/office/drawing/2014/main" id="{144C97B8-C487-491C-B0F5-206296CF9DA8}"/>
                  </a:ext>
                </a:extLst>
              </p:cNvPr>
              <p:cNvSpPr txBox="1"/>
              <p:nvPr/>
            </p:nvSpPr>
            <p:spPr>
              <a:xfrm>
                <a:off x="1917033" y="2073498"/>
                <a:ext cx="5291053" cy="770581"/>
              </a:xfrm>
              <a:prstGeom prst="rect">
                <a:avLst/>
              </a:prstGeom>
              <a:solidFill>
                <a:srgbClr val="CD4B4B"/>
              </a:solidFill>
              <a:ln w="38100">
                <a:noFill/>
              </a:ln>
            </p:spPr>
            <p:txBody>
              <a:bodyPr wrap="square" rtlCol="0">
                <a:spAutoFit/>
              </a:bodyPr>
              <a:lstStyle/>
              <a:p>
                <a:r>
                  <a:rPr lang="en-US" sz="2700" dirty="0">
                    <a:solidFill>
                      <a:schemeClr val="bg1"/>
                    </a:solidFill>
                  </a:rPr>
                  <a:t>Chapter : 3 | Developing Districts as Export Hubs</a:t>
                </a:r>
              </a:p>
            </p:txBody>
          </p:sp>
          <p:sp>
            <p:nvSpPr>
              <p:cNvPr id="11" name="Right Triangle 10">
                <a:extLst>
                  <a:ext uri="{FF2B5EF4-FFF2-40B4-BE49-F238E27FC236}">
                    <a16:creationId xmlns:a16="http://schemas.microsoft.com/office/drawing/2014/main" id="{C94FC2D4-D9C3-4402-B7AD-416ADB01DD27}"/>
                  </a:ext>
                </a:extLst>
              </p:cNvPr>
              <p:cNvSpPr/>
              <p:nvPr/>
            </p:nvSpPr>
            <p:spPr>
              <a:xfrm rot="16200000" flipH="1">
                <a:off x="6100590" y="1739544"/>
                <a:ext cx="523220" cy="1191128"/>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14" name="Group 13">
              <a:extLst>
                <a:ext uri="{FF2B5EF4-FFF2-40B4-BE49-F238E27FC236}">
                  <a16:creationId xmlns:a16="http://schemas.microsoft.com/office/drawing/2014/main" id="{3F49D039-2BB4-48E0-B072-76618DE2A9E6}"/>
                </a:ext>
              </a:extLst>
            </p:cNvPr>
            <p:cNvGrpSpPr/>
            <p:nvPr/>
          </p:nvGrpSpPr>
          <p:grpSpPr>
            <a:xfrm>
              <a:off x="5766636" y="2073497"/>
              <a:ext cx="1661865" cy="523221"/>
              <a:chOff x="2165685" y="3509266"/>
              <a:chExt cx="5221712" cy="523221"/>
            </a:xfrm>
          </p:grpSpPr>
          <p:sp>
            <p:nvSpPr>
              <p:cNvPr id="12" name="TextBox 11">
                <a:extLst>
                  <a:ext uri="{FF2B5EF4-FFF2-40B4-BE49-F238E27FC236}">
                    <a16:creationId xmlns:a16="http://schemas.microsoft.com/office/drawing/2014/main" id="{C53A6834-6C81-45AD-8F53-AC5EA901F116}"/>
                  </a:ext>
                </a:extLst>
              </p:cNvPr>
              <p:cNvSpPr txBox="1"/>
              <p:nvPr/>
            </p:nvSpPr>
            <p:spPr>
              <a:xfrm>
                <a:off x="2165685" y="3509266"/>
                <a:ext cx="5221705" cy="523220"/>
              </a:xfrm>
              <a:prstGeom prst="rect">
                <a:avLst/>
              </a:prstGeom>
              <a:solidFill>
                <a:srgbClr val="CD4B4B">
                  <a:alpha val="56000"/>
                </a:srgbClr>
              </a:solidFill>
              <a:ln w="3810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endParaRPr>
              </a:p>
            </p:txBody>
          </p:sp>
          <p:sp>
            <p:nvSpPr>
              <p:cNvPr id="13" name="Right Triangle 12">
                <a:extLst>
                  <a:ext uri="{FF2B5EF4-FFF2-40B4-BE49-F238E27FC236}">
                    <a16:creationId xmlns:a16="http://schemas.microsoft.com/office/drawing/2014/main" id="{68C1946C-BCBF-44D0-AB92-1C730EFBC4DF}"/>
                  </a:ext>
                </a:extLst>
              </p:cNvPr>
              <p:cNvSpPr/>
              <p:nvPr/>
            </p:nvSpPr>
            <p:spPr>
              <a:xfrm rot="16200000" flipH="1">
                <a:off x="5254478" y="1899567"/>
                <a:ext cx="523220" cy="374261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sp>
        <p:nvSpPr>
          <p:cNvPr id="3" name="Footer Placeholder 2">
            <a:extLst>
              <a:ext uri="{FF2B5EF4-FFF2-40B4-BE49-F238E27FC236}">
                <a16:creationId xmlns:a16="http://schemas.microsoft.com/office/drawing/2014/main" id="{590B29BE-EDE5-4984-9DE3-BDB5361F3DDC}"/>
              </a:ext>
            </a:extLst>
          </p:cNvPr>
          <p:cNvSpPr>
            <a:spLocks noGrp="1"/>
          </p:cNvSpPr>
          <p:nvPr>
            <p:ph type="ftr" sz="quarter" idx="11"/>
          </p:nvPr>
        </p:nvSpPr>
        <p:spPr>
          <a:xfrm>
            <a:off x="7810084" y="6494576"/>
            <a:ext cx="41148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lumMod val="50000"/>
                  </a:prstClr>
                </a:solidFill>
                <a:effectLst/>
                <a:uLnTx/>
                <a:uFillTx/>
                <a:latin typeface="Calibri"/>
                <a:ea typeface="+mn-ea"/>
                <a:cs typeface="+mn-cs"/>
              </a:rPr>
              <a:t>Khandhar Mehta &amp; Shah   |   Chartered Accountants</a:t>
            </a:r>
          </a:p>
        </p:txBody>
      </p:sp>
      <p:pic>
        <p:nvPicPr>
          <p:cNvPr id="28" name="Picture 27" descr="A close up of a logo&#10;&#10;Description automatically generated">
            <a:hlinkClick r:id="rId2"/>
            <a:extLst>
              <a:ext uri="{FF2B5EF4-FFF2-40B4-BE49-F238E27FC236}">
                <a16:creationId xmlns:a16="http://schemas.microsoft.com/office/drawing/2014/main" id="{0A2F86E7-FD58-4D8F-897E-D3C432530B69}"/>
              </a:ext>
            </a:extLst>
          </p:cNvPr>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382851" y="216334"/>
            <a:ext cx="270000" cy="270000"/>
          </a:xfrm>
          <a:prstGeom prst="rect">
            <a:avLst/>
          </a:prstGeom>
        </p:spPr>
      </p:pic>
      <p:pic>
        <p:nvPicPr>
          <p:cNvPr id="29" name="Picture 6" descr="Twitter icon">
            <a:hlinkClick r:id="rId4"/>
            <a:extLst>
              <a:ext uri="{FF2B5EF4-FFF2-40B4-BE49-F238E27FC236}">
                <a16:creationId xmlns:a16="http://schemas.microsoft.com/office/drawing/2014/main" id="{436933E2-E2A0-47C2-B8F6-BA32436E0CD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25883" y="180744"/>
            <a:ext cx="356400" cy="356400"/>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LinkedIn icon">
            <a:hlinkClick r:id="rId6"/>
            <a:extLst>
              <a:ext uri="{FF2B5EF4-FFF2-40B4-BE49-F238E27FC236}">
                <a16:creationId xmlns:a16="http://schemas.microsoft.com/office/drawing/2014/main" id="{7B78C3F5-3E39-4733-A266-9D910F759D1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97515" y="181589"/>
            <a:ext cx="354711" cy="354711"/>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4" descr="Facebook icon">
            <a:hlinkClick r:id="rId8"/>
            <a:extLst>
              <a:ext uri="{FF2B5EF4-FFF2-40B4-BE49-F238E27FC236}">
                <a16:creationId xmlns:a16="http://schemas.microsoft.com/office/drawing/2014/main" id="{D2C2E3D7-9DA0-4844-A8E6-49746E30EC3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111699" y="182084"/>
            <a:ext cx="342000" cy="342000"/>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4">
            <a:extLst>
              <a:ext uri="{FF2B5EF4-FFF2-40B4-BE49-F238E27FC236}">
                <a16:creationId xmlns:a16="http://schemas.microsoft.com/office/drawing/2014/main" id="{1B1885DA-2DB9-038D-9DE5-30DEA1D2D469}"/>
              </a:ext>
            </a:extLst>
          </p:cNvPr>
          <p:cNvSpPr>
            <a:spLocks noChangeArrowheads="1"/>
          </p:cNvSpPr>
          <p:nvPr/>
        </p:nvSpPr>
        <p:spPr bwMode="auto">
          <a:xfrm>
            <a:off x="1800003" y="1076749"/>
            <a:ext cx="3956050" cy="206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tIns="0" rIns="54000" bIns="0">
            <a:spAutoFit/>
          </a:bodyPr>
          <a:lstStyle>
            <a:lvl1pPr marL="342900" indent="-342900" eaLnBrk="0" hangingPunct="0">
              <a:defRPr sz="1000">
                <a:solidFill>
                  <a:schemeClr val="tx1"/>
                </a:solidFill>
                <a:latin typeface="Univers 45 Light" pitchFamily="2" charset="0"/>
              </a:defRPr>
            </a:lvl1pPr>
            <a:lvl2pPr marL="180975" indent="-179388" eaLnBrk="0" hangingPunct="0">
              <a:defRPr sz="1000">
                <a:solidFill>
                  <a:schemeClr val="tx1"/>
                </a:solidFill>
                <a:latin typeface="Univers 45 Light" pitchFamily="2" charset="0"/>
              </a:defRPr>
            </a:lvl2pPr>
            <a:lvl3pPr marL="1143000" indent="-228600" eaLnBrk="0" hangingPunct="0">
              <a:defRPr sz="1000">
                <a:solidFill>
                  <a:schemeClr val="tx1"/>
                </a:solidFill>
                <a:latin typeface="Univers 45 Light" pitchFamily="2" charset="0"/>
              </a:defRPr>
            </a:lvl3pPr>
            <a:lvl4pPr marL="1600200" indent="-228600" eaLnBrk="0" hangingPunct="0">
              <a:defRPr sz="1000">
                <a:solidFill>
                  <a:schemeClr val="tx1"/>
                </a:solidFill>
                <a:latin typeface="Univers 45 Light" pitchFamily="2" charset="0"/>
              </a:defRPr>
            </a:lvl4pPr>
            <a:lvl5pPr marL="2057400" indent="-228600" eaLnBrk="0" hangingPunct="0">
              <a:defRPr sz="1000">
                <a:solidFill>
                  <a:schemeClr val="tx1"/>
                </a:solidFill>
                <a:latin typeface="Univers 45 Light" pitchFamily="2" charset="0"/>
              </a:defRPr>
            </a:lvl5pPr>
            <a:lvl6pPr marL="2514600" indent="-228600" eaLnBrk="0" fontAlgn="base" hangingPunct="0">
              <a:spcBef>
                <a:spcPct val="0"/>
              </a:spcBef>
              <a:spcAft>
                <a:spcPct val="0"/>
              </a:spcAft>
              <a:defRPr sz="1000">
                <a:solidFill>
                  <a:schemeClr val="tx1"/>
                </a:solidFill>
                <a:latin typeface="Univers 45 Light" pitchFamily="2" charset="0"/>
              </a:defRPr>
            </a:lvl6pPr>
            <a:lvl7pPr marL="2971800" indent="-228600" eaLnBrk="0" fontAlgn="base" hangingPunct="0">
              <a:spcBef>
                <a:spcPct val="0"/>
              </a:spcBef>
              <a:spcAft>
                <a:spcPct val="0"/>
              </a:spcAft>
              <a:defRPr sz="1000">
                <a:solidFill>
                  <a:schemeClr val="tx1"/>
                </a:solidFill>
                <a:latin typeface="Univers 45 Light" pitchFamily="2" charset="0"/>
              </a:defRPr>
            </a:lvl7pPr>
            <a:lvl8pPr marL="3429000" indent="-228600" eaLnBrk="0" fontAlgn="base" hangingPunct="0">
              <a:spcBef>
                <a:spcPct val="0"/>
              </a:spcBef>
              <a:spcAft>
                <a:spcPct val="0"/>
              </a:spcAft>
              <a:defRPr sz="1000">
                <a:solidFill>
                  <a:schemeClr val="tx1"/>
                </a:solidFill>
                <a:latin typeface="Univers 45 Light" pitchFamily="2" charset="0"/>
              </a:defRPr>
            </a:lvl8pPr>
            <a:lvl9pPr marL="3886200" indent="-228600" eaLnBrk="0" fontAlgn="base" hangingPunct="0">
              <a:spcBef>
                <a:spcPct val="0"/>
              </a:spcBef>
              <a:spcAft>
                <a:spcPct val="0"/>
              </a:spcAft>
              <a:defRPr sz="1000">
                <a:solidFill>
                  <a:schemeClr val="tx1"/>
                </a:solidFill>
                <a:latin typeface="Univers 45 Light" pitchFamily="2" charset="0"/>
              </a:defRPr>
            </a:lvl9pPr>
          </a:lstStyle>
          <a:p>
            <a:pPr lvl="1" eaLnBrk="1" hangingPunct="1">
              <a:lnSpc>
                <a:spcPct val="150000"/>
              </a:lnSpc>
              <a:spcBef>
                <a:spcPct val="40000"/>
              </a:spcBef>
              <a:buClr>
                <a:schemeClr val="tx2"/>
              </a:buClr>
              <a:buSzPct val="85000"/>
              <a:buFont typeface="Wingdings" panose="05000000000000000000" pitchFamily="2" charset="2"/>
              <a:buChar char="l"/>
            </a:pPr>
            <a:r>
              <a:rPr lang="en-GB" altLang="en-US" dirty="0">
                <a:latin typeface="+mn-lt"/>
              </a:rPr>
              <a:t>[…]</a:t>
            </a:r>
          </a:p>
        </p:txBody>
      </p:sp>
      <p:sp>
        <p:nvSpPr>
          <p:cNvPr id="36" name="Rectangle 3">
            <a:extLst>
              <a:ext uri="{FF2B5EF4-FFF2-40B4-BE49-F238E27FC236}">
                <a16:creationId xmlns:a16="http://schemas.microsoft.com/office/drawing/2014/main" id="{1A8CF994-E8DE-7EEF-40BC-03F39972B728}"/>
              </a:ext>
            </a:extLst>
          </p:cNvPr>
          <p:cNvSpPr>
            <a:spLocks noChangeArrowheads="1"/>
          </p:cNvSpPr>
          <p:nvPr/>
        </p:nvSpPr>
        <p:spPr bwMode="auto">
          <a:xfrm>
            <a:off x="2286000" y="2103695"/>
            <a:ext cx="7353300" cy="2776023"/>
          </a:xfrm>
          <a:prstGeom prst="rect">
            <a:avLst/>
          </a:prstGeom>
          <a:solidFill>
            <a:srgbClr val="FAD8AF"/>
          </a:solidFill>
          <a:ln>
            <a:noFill/>
          </a:ln>
          <a:extLst>
            <a:ext uri="{91240B29-F687-4F45-9708-019B960494DF}">
              <a14:hiddenLine xmlns:a14="http://schemas.microsoft.com/office/drawing/2010/main" w="6350">
                <a:solidFill>
                  <a:srgbClr val="000000"/>
                </a:solidFill>
                <a:miter lim="800000"/>
                <a:headEnd/>
                <a:tailEnd/>
              </a14:hiddenLine>
            </a:ext>
          </a:extLst>
        </p:spPr>
        <p:txBody>
          <a:bodyPr wrap="square" lIns="54000" tIns="54000" rIns="54000" bIns="54000" anchor="ctr">
            <a:noAutofit/>
          </a:bodyPr>
          <a:lstStyle>
            <a:lvl1pPr eaLnBrk="0" hangingPunct="0">
              <a:defRPr sz="1000">
                <a:solidFill>
                  <a:schemeClr val="tx1"/>
                </a:solidFill>
                <a:latin typeface="Univers 45 Light" pitchFamily="2" charset="0"/>
              </a:defRPr>
            </a:lvl1pPr>
            <a:lvl2pPr marL="352425" indent="-180975" eaLnBrk="0" hangingPunct="0">
              <a:defRPr sz="1000">
                <a:solidFill>
                  <a:schemeClr val="tx1"/>
                </a:solidFill>
                <a:latin typeface="Univers 45 Light" pitchFamily="2" charset="0"/>
              </a:defRPr>
            </a:lvl2pPr>
            <a:lvl3pPr marL="1143000" indent="-228600" eaLnBrk="0" hangingPunct="0">
              <a:defRPr sz="1000">
                <a:solidFill>
                  <a:schemeClr val="tx1"/>
                </a:solidFill>
                <a:latin typeface="Univers 45 Light" pitchFamily="2" charset="0"/>
              </a:defRPr>
            </a:lvl3pPr>
            <a:lvl4pPr marL="1600200" indent="-228600" eaLnBrk="0" hangingPunct="0">
              <a:defRPr sz="1000">
                <a:solidFill>
                  <a:schemeClr val="tx1"/>
                </a:solidFill>
                <a:latin typeface="Univers 45 Light" pitchFamily="2" charset="0"/>
              </a:defRPr>
            </a:lvl4pPr>
            <a:lvl5pPr marL="2057400" indent="-228600" eaLnBrk="0" hangingPunct="0">
              <a:defRPr sz="1000">
                <a:solidFill>
                  <a:schemeClr val="tx1"/>
                </a:solidFill>
                <a:latin typeface="Univers 45 Light" pitchFamily="2" charset="0"/>
              </a:defRPr>
            </a:lvl5pPr>
            <a:lvl6pPr marL="2514600" indent="-228600" eaLnBrk="0" fontAlgn="base" hangingPunct="0">
              <a:spcBef>
                <a:spcPct val="0"/>
              </a:spcBef>
              <a:spcAft>
                <a:spcPct val="0"/>
              </a:spcAft>
              <a:defRPr sz="1000">
                <a:solidFill>
                  <a:schemeClr val="tx1"/>
                </a:solidFill>
                <a:latin typeface="Univers 45 Light" pitchFamily="2" charset="0"/>
              </a:defRPr>
            </a:lvl6pPr>
            <a:lvl7pPr marL="2971800" indent="-228600" eaLnBrk="0" fontAlgn="base" hangingPunct="0">
              <a:spcBef>
                <a:spcPct val="0"/>
              </a:spcBef>
              <a:spcAft>
                <a:spcPct val="0"/>
              </a:spcAft>
              <a:defRPr sz="1000">
                <a:solidFill>
                  <a:schemeClr val="tx1"/>
                </a:solidFill>
                <a:latin typeface="Univers 45 Light" pitchFamily="2" charset="0"/>
              </a:defRPr>
            </a:lvl7pPr>
            <a:lvl8pPr marL="3429000" indent="-228600" eaLnBrk="0" fontAlgn="base" hangingPunct="0">
              <a:spcBef>
                <a:spcPct val="0"/>
              </a:spcBef>
              <a:spcAft>
                <a:spcPct val="0"/>
              </a:spcAft>
              <a:defRPr sz="1000">
                <a:solidFill>
                  <a:schemeClr val="tx1"/>
                </a:solidFill>
                <a:latin typeface="Univers 45 Light" pitchFamily="2" charset="0"/>
              </a:defRPr>
            </a:lvl8pPr>
            <a:lvl9pPr marL="3886200" indent="-228600" eaLnBrk="0" fontAlgn="base" hangingPunct="0">
              <a:spcBef>
                <a:spcPct val="0"/>
              </a:spcBef>
              <a:spcAft>
                <a:spcPct val="0"/>
              </a:spcAft>
              <a:defRPr sz="1000">
                <a:solidFill>
                  <a:schemeClr val="tx1"/>
                </a:solidFill>
                <a:latin typeface="Univers 45 Light" pitchFamily="2" charset="0"/>
              </a:defRPr>
            </a:lvl9pPr>
          </a:lstStyle>
          <a:p>
            <a:pPr lvl="1" eaLnBrk="1" fontAlgn="base" hangingPunct="1">
              <a:lnSpc>
                <a:spcPct val="150000"/>
              </a:lnSpc>
              <a:spcBef>
                <a:spcPct val="0"/>
              </a:spcBef>
              <a:spcAft>
                <a:spcPct val="0"/>
              </a:spcAft>
              <a:buSzPct val="85000"/>
              <a:buFont typeface="Wingdings" panose="05000000000000000000" pitchFamily="2" charset="2"/>
              <a:buChar char="l"/>
            </a:pPr>
            <a:r>
              <a:rPr lang="en-IN" sz="1600" kern="0" dirty="0">
                <a:solidFill>
                  <a:srgbClr val="0C2D83"/>
                </a:solidFill>
                <a:latin typeface="+mn-lt"/>
              </a:rPr>
              <a:t>Development of State / Union Territory Export Promotion Committee (SEPC) and District Export Promotion Committee (DEPC) at the State and District level, respectively. </a:t>
            </a:r>
          </a:p>
          <a:p>
            <a:pPr lvl="1" eaLnBrk="1" fontAlgn="base" hangingPunct="1">
              <a:lnSpc>
                <a:spcPct val="150000"/>
              </a:lnSpc>
              <a:spcBef>
                <a:spcPct val="0"/>
              </a:spcBef>
              <a:spcAft>
                <a:spcPct val="0"/>
              </a:spcAft>
              <a:buSzPct val="85000"/>
              <a:buFont typeface="Wingdings" panose="05000000000000000000" pitchFamily="2" charset="2"/>
              <a:buChar char="l"/>
            </a:pPr>
            <a:r>
              <a:rPr lang="en-IN" sz="1600" kern="0" dirty="0">
                <a:solidFill>
                  <a:srgbClr val="0C2D83"/>
                </a:solidFill>
                <a:latin typeface="+mn-lt"/>
              </a:rPr>
              <a:t>District specific export action plans to be prepared for each district outlining the district specific strategy to promote export of identified products and services.</a:t>
            </a:r>
          </a:p>
          <a:p>
            <a:pPr lvl="1" eaLnBrk="1" fontAlgn="base" hangingPunct="1">
              <a:lnSpc>
                <a:spcPct val="150000"/>
              </a:lnSpc>
              <a:spcBef>
                <a:spcPct val="0"/>
              </a:spcBef>
              <a:spcAft>
                <a:spcPct val="0"/>
              </a:spcAft>
              <a:buSzPct val="85000"/>
              <a:buFont typeface="Wingdings" panose="05000000000000000000" pitchFamily="2" charset="2"/>
              <a:buChar char="l"/>
            </a:pPr>
            <a:r>
              <a:rPr lang="en-IN" sz="1600" kern="0" dirty="0">
                <a:solidFill>
                  <a:srgbClr val="0C2D83"/>
                </a:solidFill>
                <a:latin typeface="+mn-lt"/>
              </a:rPr>
              <a:t>Online Monitoring portal to be enable States / UT to upload information related to products and services of potential district</a:t>
            </a:r>
          </a:p>
        </p:txBody>
      </p:sp>
      <p:sp>
        <p:nvSpPr>
          <p:cNvPr id="37" name="Rectangle 4">
            <a:extLst>
              <a:ext uri="{FF2B5EF4-FFF2-40B4-BE49-F238E27FC236}">
                <a16:creationId xmlns:a16="http://schemas.microsoft.com/office/drawing/2014/main" id="{91B99A57-EEED-96D0-1412-B8C20B33C71A}"/>
              </a:ext>
            </a:extLst>
          </p:cNvPr>
          <p:cNvSpPr>
            <a:spLocks noChangeArrowheads="1"/>
          </p:cNvSpPr>
          <p:nvPr/>
        </p:nvSpPr>
        <p:spPr bwMode="auto">
          <a:xfrm>
            <a:off x="2286000" y="817820"/>
            <a:ext cx="7353300" cy="1160463"/>
          </a:xfrm>
          <a:prstGeom prst="rect">
            <a:avLst/>
          </a:prstGeom>
          <a:solidFill>
            <a:srgbClr val="CCD6E3"/>
          </a:solidFill>
          <a:ln>
            <a:noFill/>
          </a:ln>
          <a:extLst>
            <a:ext uri="{91240B29-F687-4F45-9708-019B960494DF}">
              <a14:hiddenLine xmlns:a14="http://schemas.microsoft.com/office/drawing/2010/main" w="6350">
                <a:solidFill>
                  <a:srgbClr val="000000"/>
                </a:solidFill>
                <a:miter lim="800000"/>
                <a:headEnd/>
                <a:tailEnd/>
              </a14:hiddenLine>
            </a:ext>
          </a:extLst>
        </p:spPr>
        <p:txBody>
          <a:bodyPr wrap="none" lIns="54000" tIns="54000" rIns="54000" bIns="54000" anchor="ctr"/>
          <a:lstStyle>
            <a:lvl1pPr eaLnBrk="0" hangingPunct="0">
              <a:defRPr sz="1000">
                <a:solidFill>
                  <a:schemeClr val="tx1"/>
                </a:solidFill>
                <a:latin typeface="Univers 45 Light" pitchFamily="2" charset="0"/>
              </a:defRPr>
            </a:lvl1pPr>
            <a:lvl2pPr marL="352425" indent="-180975" eaLnBrk="0" hangingPunct="0">
              <a:defRPr sz="1000">
                <a:solidFill>
                  <a:schemeClr val="tx1"/>
                </a:solidFill>
                <a:latin typeface="Univers 45 Light" pitchFamily="2" charset="0"/>
              </a:defRPr>
            </a:lvl2pPr>
            <a:lvl3pPr marL="1143000" indent="-228600" eaLnBrk="0" hangingPunct="0">
              <a:defRPr sz="1000">
                <a:solidFill>
                  <a:schemeClr val="tx1"/>
                </a:solidFill>
                <a:latin typeface="Univers 45 Light" pitchFamily="2" charset="0"/>
              </a:defRPr>
            </a:lvl3pPr>
            <a:lvl4pPr marL="1600200" indent="-228600" eaLnBrk="0" hangingPunct="0">
              <a:defRPr sz="1000">
                <a:solidFill>
                  <a:schemeClr val="tx1"/>
                </a:solidFill>
                <a:latin typeface="Univers 45 Light" pitchFamily="2" charset="0"/>
              </a:defRPr>
            </a:lvl4pPr>
            <a:lvl5pPr marL="2057400" indent="-228600" eaLnBrk="0" hangingPunct="0">
              <a:defRPr sz="1000">
                <a:solidFill>
                  <a:schemeClr val="tx1"/>
                </a:solidFill>
                <a:latin typeface="Univers 45 Light" pitchFamily="2" charset="0"/>
              </a:defRPr>
            </a:lvl5pPr>
            <a:lvl6pPr marL="2514600" indent="-228600" eaLnBrk="0" fontAlgn="base" hangingPunct="0">
              <a:spcBef>
                <a:spcPct val="0"/>
              </a:spcBef>
              <a:spcAft>
                <a:spcPct val="0"/>
              </a:spcAft>
              <a:defRPr sz="1000">
                <a:solidFill>
                  <a:schemeClr val="tx1"/>
                </a:solidFill>
                <a:latin typeface="Univers 45 Light" pitchFamily="2" charset="0"/>
              </a:defRPr>
            </a:lvl6pPr>
            <a:lvl7pPr marL="2971800" indent="-228600" eaLnBrk="0" fontAlgn="base" hangingPunct="0">
              <a:spcBef>
                <a:spcPct val="0"/>
              </a:spcBef>
              <a:spcAft>
                <a:spcPct val="0"/>
              </a:spcAft>
              <a:defRPr sz="1000">
                <a:solidFill>
                  <a:schemeClr val="tx1"/>
                </a:solidFill>
                <a:latin typeface="Univers 45 Light" pitchFamily="2" charset="0"/>
              </a:defRPr>
            </a:lvl7pPr>
            <a:lvl8pPr marL="3429000" indent="-228600" eaLnBrk="0" fontAlgn="base" hangingPunct="0">
              <a:spcBef>
                <a:spcPct val="0"/>
              </a:spcBef>
              <a:spcAft>
                <a:spcPct val="0"/>
              </a:spcAft>
              <a:defRPr sz="1000">
                <a:solidFill>
                  <a:schemeClr val="tx1"/>
                </a:solidFill>
                <a:latin typeface="Univers 45 Light" pitchFamily="2" charset="0"/>
              </a:defRPr>
            </a:lvl8pPr>
            <a:lvl9pPr marL="3886200" indent="-228600" eaLnBrk="0" fontAlgn="base" hangingPunct="0">
              <a:spcBef>
                <a:spcPct val="0"/>
              </a:spcBef>
              <a:spcAft>
                <a:spcPct val="0"/>
              </a:spcAft>
              <a:defRPr sz="1000">
                <a:solidFill>
                  <a:schemeClr val="tx1"/>
                </a:solidFill>
                <a:latin typeface="Univers 45 Light" pitchFamily="2" charset="0"/>
              </a:defRPr>
            </a:lvl9pPr>
          </a:lstStyle>
          <a:p>
            <a:pPr marL="352425" marR="0" lvl="1" indent="-180975" defTabSz="914400" eaLnBrk="1" fontAlgn="base" latinLnBrk="0" hangingPunct="1">
              <a:lnSpc>
                <a:spcPct val="150000"/>
              </a:lnSpc>
              <a:spcBef>
                <a:spcPct val="0"/>
              </a:spcBef>
              <a:spcAft>
                <a:spcPct val="0"/>
              </a:spcAft>
              <a:buClrTx/>
              <a:buSzPct val="85000"/>
              <a:buFont typeface="Wingdings" panose="05000000000000000000" pitchFamily="2" charset="2"/>
              <a:buChar char="l"/>
              <a:tabLst/>
              <a:defRPr/>
            </a:pPr>
            <a:r>
              <a:rPr kumimoji="0" lang="en-GB" altLang="en-US" sz="1600" b="0" i="0" u="none" strike="noStrike" kern="0" cap="none" spc="0" normalizeH="0" baseline="0" noProof="0" dirty="0">
                <a:ln>
                  <a:noFill/>
                </a:ln>
                <a:solidFill>
                  <a:srgbClr val="0C2D83"/>
                </a:solidFill>
                <a:effectLst/>
                <a:uLnTx/>
                <a:uFillTx/>
                <a:latin typeface="+mn-lt"/>
              </a:rPr>
              <a:t>Indian Districts to become Export Hubs;</a:t>
            </a:r>
          </a:p>
          <a:p>
            <a:pPr marL="352425" marR="0" lvl="1" indent="-180975" defTabSz="914400" eaLnBrk="1" fontAlgn="base" latinLnBrk="0" hangingPunct="1">
              <a:lnSpc>
                <a:spcPct val="150000"/>
              </a:lnSpc>
              <a:spcBef>
                <a:spcPct val="0"/>
              </a:spcBef>
              <a:spcAft>
                <a:spcPct val="0"/>
              </a:spcAft>
              <a:buClrTx/>
              <a:buSzPct val="85000"/>
              <a:buFont typeface="Wingdings" panose="05000000000000000000" pitchFamily="2" charset="2"/>
              <a:buChar char="l"/>
              <a:tabLst/>
              <a:defRPr/>
            </a:pPr>
            <a:r>
              <a:rPr kumimoji="0" lang="en-GB" altLang="en-US" sz="1600" b="0" i="0" u="none" strike="noStrike" kern="0" cap="none" spc="0" normalizeH="0" baseline="0" noProof="0" dirty="0">
                <a:ln>
                  <a:noFill/>
                </a:ln>
                <a:solidFill>
                  <a:srgbClr val="0C2D83"/>
                </a:solidFill>
                <a:effectLst/>
                <a:uLnTx/>
                <a:uFillTx/>
                <a:latin typeface="+mn-lt"/>
              </a:rPr>
              <a:t>by identifying Products and </a:t>
            </a:r>
            <a:r>
              <a:rPr lang="en-GB" altLang="en-US" sz="1600" kern="0" dirty="0">
                <a:solidFill>
                  <a:srgbClr val="0C2D83"/>
                </a:solidFill>
                <a:latin typeface="+mn-lt"/>
              </a:rPr>
              <a:t>Services</a:t>
            </a:r>
            <a:endParaRPr kumimoji="0" lang="en-GB" altLang="en-US" sz="1600" b="1" i="0" u="none" strike="noStrike" kern="0" cap="none" spc="0" normalizeH="0" baseline="0" noProof="0" dirty="0">
              <a:ln>
                <a:noFill/>
              </a:ln>
              <a:solidFill>
                <a:srgbClr val="0C2D83"/>
              </a:solidFill>
              <a:effectLst/>
              <a:uLnTx/>
              <a:uFillTx/>
              <a:latin typeface="+mn-lt"/>
            </a:endParaRPr>
          </a:p>
        </p:txBody>
      </p:sp>
      <p:sp>
        <p:nvSpPr>
          <p:cNvPr id="38" name="Rectangle 6">
            <a:extLst>
              <a:ext uri="{FF2B5EF4-FFF2-40B4-BE49-F238E27FC236}">
                <a16:creationId xmlns:a16="http://schemas.microsoft.com/office/drawing/2014/main" id="{C49952D1-ABDA-9791-6505-88245EF60E20}"/>
              </a:ext>
            </a:extLst>
          </p:cNvPr>
          <p:cNvSpPr>
            <a:spLocks noChangeArrowheads="1"/>
          </p:cNvSpPr>
          <p:nvPr/>
        </p:nvSpPr>
        <p:spPr bwMode="auto">
          <a:xfrm>
            <a:off x="273050" y="2103694"/>
            <a:ext cx="1908175" cy="2764630"/>
          </a:xfrm>
          <a:prstGeom prst="rect">
            <a:avLst/>
          </a:prstGeom>
          <a:solidFill>
            <a:srgbClr val="F5B36A"/>
          </a:solidFill>
          <a:ln w="28575" algn="ctr">
            <a:solidFill>
              <a:srgbClr val="F5B36A"/>
            </a:solidFill>
            <a:miter lim="800000"/>
            <a:headEnd/>
            <a:tailEnd/>
          </a:ln>
        </p:spPr>
        <p:txBody>
          <a:bodyPr lIns="54000" tIns="54000" rIns="54000" bIns="54000" anchor="ctr"/>
          <a:lstStyle>
            <a:lvl1pPr eaLnBrk="0" hangingPunct="0">
              <a:defRPr sz="1000">
                <a:solidFill>
                  <a:schemeClr val="tx1"/>
                </a:solidFill>
                <a:latin typeface="Univers 45 Light" pitchFamily="2" charset="0"/>
              </a:defRPr>
            </a:lvl1pPr>
            <a:lvl2pPr marL="742950" indent="-285750" eaLnBrk="0" hangingPunct="0">
              <a:defRPr sz="1000">
                <a:solidFill>
                  <a:schemeClr val="tx1"/>
                </a:solidFill>
                <a:latin typeface="Univers 45 Light" pitchFamily="2" charset="0"/>
              </a:defRPr>
            </a:lvl2pPr>
            <a:lvl3pPr marL="1143000" indent="-228600" eaLnBrk="0" hangingPunct="0">
              <a:defRPr sz="1000">
                <a:solidFill>
                  <a:schemeClr val="tx1"/>
                </a:solidFill>
                <a:latin typeface="Univers 45 Light" pitchFamily="2" charset="0"/>
              </a:defRPr>
            </a:lvl3pPr>
            <a:lvl4pPr marL="1600200" indent="-228600" eaLnBrk="0" hangingPunct="0">
              <a:defRPr sz="1000">
                <a:solidFill>
                  <a:schemeClr val="tx1"/>
                </a:solidFill>
                <a:latin typeface="Univers 45 Light" pitchFamily="2" charset="0"/>
              </a:defRPr>
            </a:lvl4pPr>
            <a:lvl5pPr marL="2057400" indent="-228600" eaLnBrk="0" hangingPunct="0">
              <a:defRPr sz="1000">
                <a:solidFill>
                  <a:schemeClr val="tx1"/>
                </a:solidFill>
                <a:latin typeface="Univers 45 Light" pitchFamily="2" charset="0"/>
              </a:defRPr>
            </a:lvl5pPr>
            <a:lvl6pPr marL="2514600" indent="-228600" eaLnBrk="0" fontAlgn="base" hangingPunct="0">
              <a:spcBef>
                <a:spcPct val="0"/>
              </a:spcBef>
              <a:spcAft>
                <a:spcPct val="0"/>
              </a:spcAft>
              <a:defRPr sz="1000">
                <a:solidFill>
                  <a:schemeClr val="tx1"/>
                </a:solidFill>
                <a:latin typeface="Univers 45 Light" pitchFamily="2" charset="0"/>
              </a:defRPr>
            </a:lvl6pPr>
            <a:lvl7pPr marL="2971800" indent="-228600" eaLnBrk="0" fontAlgn="base" hangingPunct="0">
              <a:spcBef>
                <a:spcPct val="0"/>
              </a:spcBef>
              <a:spcAft>
                <a:spcPct val="0"/>
              </a:spcAft>
              <a:defRPr sz="1000">
                <a:solidFill>
                  <a:schemeClr val="tx1"/>
                </a:solidFill>
                <a:latin typeface="Univers 45 Light" pitchFamily="2" charset="0"/>
              </a:defRPr>
            </a:lvl7pPr>
            <a:lvl8pPr marL="3429000" indent="-228600" eaLnBrk="0" fontAlgn="base" hangingPunct="0">
              <a:spcBef>
                <a:spcPct val="0"/>
              </a:spcBef>
              <a:spcAft>
                <a:spcPct val="0"/>
              </a:spcAft>
              <a:defRPr sz="1000">
                <a:solidFill>
                  <a:schemeClr val="tx1"/>
                </a:solidFill>
                <a:latin typeface="Univers 45 Light" pitchFamily="2" charset="0"/>
              </a:defRPr>
            </a:lvl8pPr>
            <a:lvl9pPr marL="3886200" indent="-228600" eaLnBrk="0" fontAlgn="base" hangingPunct="0">
              <a:spcBef>
                <a:spcPct val="0"/>
              </a:spcBef>
              <a:spcAft>
                <a:spcPct val="0"/>
              </a:spcAft>
              <a:defRPr sz="1000">
                <a:solidFill>
                  <a:schemeClr val="tx1"/>
                </a:solidFill>
                <a:latin typeface="Univers 45 Light" pitchFamily="2" charset="0"/>
              </a:defRPr>
            </a:lvl9pPr>
          </a:lstStyle>
          <a:p>
            <a:pPr marL="0" marR="0" lvl="0" indent="0" algn="ctr" defTabSz="914400" eaLnBrk="1" fontAlgn="base" latinLnBrk="0" hangingPunct="1">
              <a:lnSpc>
                <a:spcPct val="150000"/>
              </a:lnSpc>
              <a:spcBef>
                <a:spcPct val="0"/>
              </a:spcBef>
              <a:spcAft>
                <a:spcPct val="0"/>
              </a:spcAft>
              <a:buClrTx/>
              <a:buSzTx/>
              <a:buFontTx/>
              <a:buNone/>
              <a:tabLst/>
              <a:defRPr/>
            </a:pPr>
            <a:r>
              <a:rPr kumimoji="0" lang="en-GB" altLang="en-US" sz="1800" b="1" i="0" u="none" strike="noStrike" kern="0" cap="none" spc="0" normalizeH="0" baseline="0" noProof="0" dirty="0">
                <a:ln>
                  <a:noFill/>
                </a:ln>
                <a:solidFill>
                  <a:srgbClr val="0C2D83"/>
                </a:solidFill>
                <a:effectLst/>
                <a:uLnTx/>
                <a:uFillTx/>
                <a:latin typeface="+mn-lt"/>
              </a:rPr>
              <a:t>Way Forward / Action Plan</a:t>
            </a:r>
          </a:p>
        </p:txBody>
      </p:sp>
      <p:sp>
        <p:nvSpPr>
          <p:cNvPr id="39" name="Rectangle 10">
            <a:extLst>
              <a:ext uri="{FF2B5EF4-FFF2-40B4-BE49-F238E27FC236}">
                <a16:creationId xmlns:a16="http://schemas.microsoft.com/office/drawing/2014/main" id="{0C8EBA3A-C62D-35F2-A8E6-284893619327}"/>
              </a:ext>
            </a:extLst>
          </p:cNvPr>
          <p:cNvSpPr>
            <a:spLocks noChangeArrowheads="1"/>
          </p:cNvSpPr>
          <p:nvPr/>
        </p:nvSpPr>
        <p:spPr bwMode="auto">
          <a:xfrm>
            <a:off x="273050" y="816233"/>
            <a:ext cx="1908175" cy="1155700"/>
          </a:xfrm>
          <a:prstGeom prst="rect">
            <a:avLst/>
          </a:prstGeom>
          <a:solidFill>
            <a:srgbClr val="8AA5CB"/>
          </a:solidFill>
          <a:ln w="28575" algn="ctr">
            <a:solidFill>
              <a:srgbClr val="8AA5CB"/>
            </a:solidFill>
            <a:miter lim="800000"/>
            <a:headEnd/>
            <a:tailEnd/>
          </a:ln>
        </p:spPr>
        <p:txBody>
          <a:bodyPr lIns="54000" tIns="54000" rIns="54000" bIns="54000" anchor="ctr"/>
          <a:lstStyle>
            <a:lvl1pPr eaLnBrk="0" hangingPunct="0">
              <a:defRPr sz="1000">
                <a:solidFill>
                  <a:schemeClr val="tx1"/>
                </a:solidFill>
                <a:latin typeface="Univers 45 Light" pitchFamily="2" charset="0"/>
              </a:defRPr>
            </a:lvl1pPr>
            <a:lvl2pPr marL="742950" indent="-285750" eaLnBrk="0" hangingPunct="0">
              <a:defRPr sz="1000">
                <a:solidFill>
                  <a:schemeClr val="tx1"/>
                </a:solidFill>
                <a:latin typeface="Univers 45 Light" pitchFamily="2" charset="0"/>
              </a:defRPr>
            </a:lvl2pPr>
            <a:lvl3pPr marL="1143000" indent="-228600" eaLnBrk="0" hangingPunct="0">
              <a:defRPr sz="1000">
                <a:solidFill>
                  <a:schemeClr val="tx1"/>
                </a:solidFill>
                <a:latin typeface="Univers 45 Light" pitchFamily="2" charset="0"/>
              </a:defRPr>
            </a:lvl3pPr>
            <a:lvl4pPr marL="1600200" indent="-228600" eaLnBrk="0" hangingPunct="0">
              <a:defRPr sz="1000">
                <a:solidFill>
                  <a:schemeClr val="tx1"/>
                </a:solidFill>
                <a:latin typeface="Univers 45 Light" pitchFamily="2" charset="0"/>
              </a:defRPr>
            </a:lvl4pPr>
            <a:lvl5pPr marL="2057400" indent="-228600" eaLnBrk="0" hangingPunct="0">
              <a:defRPr sz="1000">
                <a:solidFill>
                  <a:schemeClr val="tx1"/>
                </a:solidFill>
                <a:latin typeface="Univers 45 Light" pitchFamily="2" charset="0"/>
              </a:defRPr>
            </a:lvl5pPr>
            <a:lvl6pPr marL="2514600" indent="-228600" eaLnBrk="0" fontAlgn="base" hangingPunct="0">
              <a:spcBef>
                <a:spcPct val="0"/>
              </a:spcBef>
              <a:spcAft>
                <a:spcPct val="0"/>
              </a:spcAft>
              <a:defRPr sz="1000">
                <a:solidFill>
                  <a:schemeClr val="tx1"/>
                </a:solidFill>
                <a:latin typeface="Univers 45 Light" pitchFamily="2" charset="0"/>
              </a:defRPr>
            </a:lvl6pPr>
            <a:lvl7pPr marL="2971800" indent="-228600" eaLnBrk="0" fontAlgn="base" hangingPunct="0">
              <a:spcBef>
                <a:spcPct val="0"/>
              </a:spcBef>
              <a:spcAft>
                <a:spcPct val="0"/>
              </a:spcAft>
              <a:defRPr sz="1000">
                <a:solidFill>
                  <a:schemeClr val="tx1"/>
                </a:solidFill>
                <a:latin typeface="Univers 45 Light" pitchFamily="2" charset="0"/>
              </a:defRPr>
            </a:lvl7pPr>
            <a:lvl8pPr marL="3429000" indent="-228600" eaLnBrk="0" fontAlgn="base" hangingPunct="0">
              <a:spcBef>
                <a:spcPct val="0"/>
              </a:spcBef>
              <a:spcAft>
                <a:spcPct val="0"/>
              </a:spcAft>
              <a:defRPr sz="1000">
                <a:solidFill>
                  <a:schemeClr val="tx1"/>
                </a:solidFill>
                <a:latin typeface="Univers 45 Light" pitchFamily="2" charset="0"/>
              </a:defRPr>
            </a:lvl8pPr>
            <a:lvl9pPr marL="3886200" indent="-228600" eaLnBrk="0" fontAlgn="base" hangingPunct="0">
              <a:spcBef>
                <a:spcPct val="0"/>
              </a:spcBef>
              <a:spcAft>
                <a:spcPct val="0"/>
              </a:spcAft>
              <a:defRPr sz="1000">
                <a:solidFill>
                  <a:schemeClr val="tx1"/>
                </a:solidFill>
                <a:latin typeface="Univers 45 Light" pitchFamily="2" charset="0"/>
              </a:defRPr>
            </a:lvl9pPr>
          </a:lstStyle>
          <a:p>
            <a:pPr marL="0" marR="0" lvl="0" indent="0" algn="ctr" defTabSz="914400" eaLnBrk="1" fontAlgn="base" latinLnBrk="0" hangingPunct="1">
              <a:lnSpc>
                <a:spcPct val="150000"/>
              </a:lnSpc>
              <a:spcBef>
                <a:spcPct val="0"/>
              </a:spcBef>
              <a:spcAft>
                <a:spcPct val="0"/>
              </a:spcAft>
              <a:buClrTx/>
              <a:buSzTx/>
              <a:buFontTx/>
              <a:buNone/>
              <a:tabLst/>
              <a:defRPr/>
            </a:pPr>
            <a:r>
              <a:rPr kumimoji="0" lang="en-GB" altLang="en-US" sz="1800" b="1" i="0" u="none" strike="noStrike" kern="0" cap="none" spc="0" normalizeH="0" baseline="0" noProof="0" dirty="0">
                <a:ln>
                  <a:noFill/>
                </a:ln>
                <a:solidFill>
                  <a:srgbClr val="FFFFFF"/>
                </a:solidFill>
                <a:effectLst/>
                <a:uLnTx/>
                <a:uFillTx/>
                <a:latin typeface="+mn-lt"/>
              </a:rPr>
              <a:t>Need</a:t>
            </a:r>
          </a:p>
        </p:txBody>
      </p:sp>
    </p:spTree>
    <p:extLst>
      <p:ext uri="{BB962C8B-B14F-4D97-AF65-F5344CB8AC3E}">
        <p14:creationId xmlns:p14="http://schemas.microsoft.com/office/powerpoint/2010/main" val="1911680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36" grpId="0" animBg="1"/>
      <p:bldP spid="37" grpId="0" animBg="1"/>
      <p:bldP spid="38" grpId="0" animBg="1"/>
      <p:bldP spid="3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51E4EBED-CA3B-4D8E-8C86-2B9EF16E0B43}"/>
              </a:ext>
            </a:extLst>
          </p:cNvPr>
          <p:cNvGrpSpPr/>
          <p:nvPr/>
        </p:nvGrpSpPr>
        <p:grpSpPr>
          <a:xfrm>
            <a:off x="-1" y="-1427"/>
            <a:ext cx="10382851" cy="507832"/>
            <a:chOff x="1917033" y="2073497"/>
            <a:chExt cx="5511468" cy="770582"/>
          </a:xfrm>
        </p:grpSpPr>
        <p:grpSp>
          <p:nvGrpSpPr>
            <p:cNvPr id="16" name="Group 15">
              <a:extLst>
                <a:ext uri="{FF2B5EF4-FFF2-40B4-BE49-F238E27FC236}">
                  <a16:creationId xmlns:a16="http://schemas.microsoft.com/office/drawing/2014/main" id="{3A9E6A0E-D329-4095-A305-015150C52A33}"/>
                </a:ext>
              </a:extLst>
            </p:cNvPr>
            <p:cNvGrpSpPr/>
            <p:nvPr/>
          </p:nvGrpSpPr>
          <p:grpSpPr>
            <a:xfrm>
              <a:off x="1917033" y="2073498"/>
              <a:ext cx="5291053" cy="770581"/>
              <a:chOff x="1917033" y="2073498"/>
              <a:chExt cx="5291053" cy="770581"/>
            </a:xfrm>
          </p:grpSpPr>
          <p:sp>
            <p:nvSpPr>
              <p:cNvPr id="9" name="TextBox 8">
                <a:extLst>
                  <a:ext uri="{FF2B5EF4-FFF2-40B4-BE49-F238E27FC236}">
                    <a16:creationId xmlns:a16="http://schemas.microsoft.com/office/drawing/2014/main" id="{144C97B8-C487-491C-B0F5-206296CF9DA8}"/>
                  </a:ext>
                </a:extLst>
              </p:cNvPr>
              <p:cNvSpPr txBox="1"/>
              <p:nvPr/>
            </p:nvSpPr>
            <p:spPr>
              <a:xfrm>
                <a:off x="1917033" y="2073498"/>
                <a:ext cx="5291053" cy="770581"/>
              </a:xfrm>
              <a:prstGeom prst="rect">
                <a:avLst/>
              </a:prstGeom>
              <a:solidFill>
                <a:srgbClr val="CD4B4B"/>
              </a:solidFill>
              <a:ln w="38100">
                <a:noFill/>
              </a:ln>
            </p:spPr>
            <p:txBody>
              <a:bodyPr wrap="square" rtlCol="0">
                <a:spAutoFit/>
              </a:bodyPr>
              <a:lstStyle/>
              <a:p>
                <a:r>
                  <a:rPr lang="en-US" sz="2700" dirty="0">
                    <a:solidFill>
                      <a:schemeClr val="bg1"/>
                    </a:solidFill>
                  </a:rPr>
                  <a:t>Chapter : 4 | Duty Exemption / Remission Schemes</a:t>
                </a:r>
              </a:p>
            </p:txBody>
          </p:sp>
          <p:sp>
            <p:nvSpPr>
              <p:cNvPr id="11" name="Right Triangle 10">
                <a:extLst>
                  <a:ext uri="{FF2B5EF4-FFF2-40B4-BE49-F238E27FC236}">
                    <a16:creationId xmlns:a16="http://schemas.microsoft.com/office/drawing/2014/main" id="{C94FC2D4-D9C3-4402-B7AD-416ADB01DD27}"/>
                  </a:ext>
                </a:extLst>
              </p:cNvPr>
              <p:cNvSpPr/>
              <p:nvPr/>
            </p:nvSpPr>
            <p:spPr>
              <a:xfrm rot="16200000" flipH="1">
                <a:off x="6100590" y="1739544"/>
                <a:ext cx="523220" cy="1191128"/>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14" name="Group 13">
              <a:extLst>
                <a:ext uri="{FF2B5EF4-FFF2-40B4-BE49-F238E27FC236}">
                  <a16:creationId xmlns:a16="http://schemas.microsoft.com/office/drawing/2014/main" id="{3F49D039-2BB4-48E0-B072-76618DE2A9E6}"/>
                </a:ext>
              </a:extLst>
            </p:cNvPr>
            <p:cNvGrpSpPr/>
            <p:nvPr/>
          </p:nvGrpSpPr>
          <p:grpSpPr>
            <a:xfrm>
              <a:off x="5766636" y="2073497"/>
              <a:ext cx="1661865" cy="523221"/>
              <a:chOff x="2165685" y="3509266"/>
              <a:chExt cx="5221712" cy="523221"/>
            </a:xfrm>
          </p:grpSpPr>
          <p:sp>
            <p:nvSpPr>
              <p:cNvPr id="12" name="TextBox 11">
                <a:extLst>
                  <a:ext uri="{FF2B5EF4-FFF2-40B4-BE49-F238E27FC236}">
                    <a16:creationId xmlns:a16="http://schemas.microsoft.com/office/drawing/2014/main" id="{C53A6834-6C81-45AD-8F53-AC5EA901F116}"/>
                  </a:ext>
                </a:extLst>
              </p:cNvPr>
              <p:cNvSpPr txBox="1"/>
              <p:nvPr/>
            </p:nvSpPr>
            <p:spPr>
              <a:xfrm>
                <a:off x="2165685" y="3509266"/>
                <a:ext cx="5221705" cy="523220"/>
              </a:xfrm>
              <a:prstGeom prst="rect">
                <a:avLst/>
              </a:prstGeom>
              <a:solidFill>
                <a:srgbClr val="CD4B4B">
                  <a:alpha val="56000"/>
                </a:srgbClr>
              </a:solidFill>
              <a:ln w="3810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endParaRPr>
              </a:p>
            </p:txBody>
          </p:sp>
          <p:sp>
            <p:nvSpPr>
              <p:cNvPr id="13" name="Right Triangle 12">
                <a:extLst>
                  <a:ext uri="{FF2B5EF4-FFF2-40B4-BE49-F238E27FC236}">
                    <a16:creationId xmlns:a16="http://schemas.microsoft.com/office/drawing/2014/main" id="{68C1946C-BCBF-44D0-AB92-1C730EFBC4DF}"/>
                  </a:ext>
                </a:extLst>
              </p:cNvPr>
              <p:cNvSpPr/>
              <p:nvPr/>
            </p:nvSpPr>
            <p:spPr>
              <a:xfrm rot="16200000" flipH="1">
                <a:off x="5254478" y="1899567"/>
                <a:ext cx="523220" cy="374261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sp>
        <p:nvSpPr>
          <p:cNvPr id="3" name="Footer Placeholder 2">
            <a:extLst>
              <a:ext uri="{FF2B5EF4-FFF2-40B4-BE49-F238E27FC236}">
                <a16:creationId xmlns:a16="http://schemas.microsoft.com/office/drawing/2014/main" id="{590B29BE-EDE5-4984-9DE3-BDB5361F3DDC}"/>
              </a:ext>
            </a:extLst>
          </p:cNvPr>
          <p:cNvSpPr>
            <a:spLocks noGrp="1"/>
          </p:cNvSpPr>
          <p:nvPr>
            <p:ph type="ftr" sz="quarter" idx="11"/>
          </p:nvPr>
        </p:nvSpPr>
        <p:spPr>
          <a:xfrm>
            <a:off x="7810084" y="6494576"/>
            <a:ext cx="41148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lumMod val="50000"/>
                  </a:prstClr>
                </a:solidFill>
                <a:effectLst/>
                <a:uLnTx/>
                <a:uFillTx/>
                <a:latin typeface="Calibri"/>
                <a:ea typeface="+mn-ea"/>
                <a:cs typeface="+mn-cs"/>
              </a:rPr>
              <a:t>Khandhar Mehta &amp; Shah   |   Chartered Accountants</a:t>
            </a:r>
          </a:p>
        </p:txBody>
      </p:sp>
      <p:pic>
        <p:nvPicPr>
          <p:cNvPr id="28" name="Picture 27" descr="A close up of a logo&#10;&#10;Description automatically generated">
            <a:hlinkClick r:id="rId2"/>
            <a:extLst>
              <a:ext uri="{FF2B5EF4-FFF2-40B4-BE49-F238E27FC236}">
                <a16:creationId xmlns:a16="http://schemas.microsoft.com/office/drawing/2014/main" id="{0A2F86E7-FD58-4D8F-897E-D3C432530B69}"/>
              </a:ext>
            </a:extLst>
          </p:cNvPr>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382851" y="216334"/>
            <a:ext cx="270000" cy="270000"/>
          </a:xfrm>
          <a:prstGeom prst="rect">
            <a:avLst/>
          </a:prstGeom>
        </p:spPr>
      </p:pic>
      <p:pic>
        <p:nvPicPr>
          <p:cNvPr id="29" name="Picture 6" descr="Twitter icon">
            <a:hlinkClick r:id="rId4"/>
            <a:extLst>
              <a:ext uri="{FF2B5EF4-FFF2-40B4-BE49-F238E27FC236}">
                <a16:creationId xmlns:a16="http://schemas.microsoft.com/office/drawing/2014/main" id="{436933E2-E2A0-47C2-B8F6-BA32436E0CD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25883" y="180744"/>
            <a:ext cx="356400" cy="356400"/>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LinkedIn icon">
            <a:hlinkClick r:id="rId6"/>
            <a:extLst>
              <a:ext uri="{FF2B5EF4-FFF2-40B4-BE49-F238E27FC236}">
                <a16:creationId xmlns:a16="http://schemas.microsoft.com/office/drawing/2014/main" id="{7B78C3F5-3E39-4733-A266-9D910F759D1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97515" y="181589"/>
            <a:ext cx="354711" cy="354711"/>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4" descr="Facebook icon">
            <a:hlinkClick r:id="rId8"/>
            <a:extLst>
              <a:ext uri="{FF2B5EF4-FFF2-40B4-BE49-F238E27FC236}">
                <a16:creationId xmlns:a16="http://schemas.microsoft.com/office/drawing/2014/main" id="{D2C2E3D7-9DA0-4844-A8E6-49746E30EC3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111699" y="182084"/>
            <a:ext cx="342000" cy="342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Diagram 1">
            <a:extLst>
              <a:ext uri="{FF2B5EF4-FFF2-40B4-BE49-F238E27FC236}">
                <a16:creationId xmlns:a16="http://schemas.microsoft.com/office/drawing/2014/main" id="{5687D9DB-CC10-180A-406B-112CB2E668F7}"/>
              </a:ext>
            </a:extLst>
          </p:cNvPr>
          <p:cNvGraphicFramePr/>
          <p:nvPr>
            <p:extLst>
              <p:ext uri="{D42A27DB-BD31-4B8C-83A1-F6EECF244321}">
                <p14:modId xmlns:p14="http://schemas.microsoft.com/office/powerpoint/2010/main" val="3594969561"/>
              </p:ext>
            </p:extLst>
          </p:nvPr>
        </p:nvGraphicFramePr>
        <p:xfrm>
          <a:off x="192563" y="719666"/>
          <a:ext cx="10429362" cy="5744171"/>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1996634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3C945BEB-5D35-442E-A0B8-71021889F73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B9370CB6-06CA-4310-9B81-3473A1EE0242}"/>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dgm id="{B964FE63-DD8F-4F13-A7BC-2FF477D7AE8A}"/>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dgm id="{0DF84282-E2BA-41F0-BF73-78B03FCE5B71}"/>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graphicEl>
                                              <a:dgm id="{02D165DD-5EAE-4F04-BB5D-E0267F72D268}"/>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graphicEl>
                                              <a:dgm id="{4E59A842-DCF3-4A95-8061-3E0BF4BF22C7}"/>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graphicEl>
                                              <a:dgm id="{9ACDBE04-0519-46D1-B88A-C8A9226F1F6E}"/>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graphicEl>
                                              <a:dgm id="{D3642B6D-0969-463C-98AE-932F1876889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51E4EBED-CA3B-4D8E-8C86-2B9EF16E0B43}"/>
              </a:ext>
            </a:extLst>
          </p:cNvPr>
          <p:cNvGrpSpPr/>
          <p:nvPr/>
        </p:nvGrpSpPr>
        <p:grpSpPr>
          <a:xfrm>
            <a:off x="-1" y="-1427"/>
            <a:ext cx="10382851" cy="507832"/>
            <a:chOff x="1917033" y="2073497"/>
            <a:chExt cx="5511468" cy="770582"/>
          </a:xfrm>
        </p:grpSpPr>
        <p:grpSp>
          <p:nvGrpSpPr>
            <p:cNvPr id="16" name="Group 15">
              <a:extLst>
                <a:ext uri="{FF2B5EF4-FFF2-40B4-BE49-F238E27FC236}">
                  <a16:creationId xmlns:a16="http://schemas.microsoft.com/office/drawing/2014/main" id="{3A9E6A0E-D329-4095-A305-015150C52A33}"/>
                </a:ext>
              </a:extLst>
            </p:cNvPr>
            <p:cNvGrpSpPr/>
            <p:nvPr/>
          </p:nvGrpSpPr>
          <p:grpSpPr>
            <a:xfrm>
              <a:off x="1917033" y="2073498"/>
              <a:ext cx="5291053" cy="770581"/>
              <a:chOff x="1917033" y="2073498"/>
              <a:chExt cx="5291053" cy="770581"/>
            </a:xfrm>
          </p:grpSpPr>
          <p:sp>
            <p:nvSpPr>
              <p:cNvPr id="9" name="TextBox 8">
                <a:extLst>
                  <a:ext uri="{FF2B5EF4-FFF2-40B4-BE49-F238E27FC236}">
                    <a16:creationId xmlns:a16="http://schemas.microsoft.com/office/drawing/2014/main" id="{144C97B8-C487-491C-B0F5-206296CF9DA8}"/>
                  </a:ext>
                </a:extLst>
              </p:cNvPr>
              <p:cNvSpPr txBox="1"/>
              <p:nvPr/>
            </p:nvSpPr>
            <p:spPr>
              <a:xfrm>
                <a:off x="1917033" y="2073498"/>
                <a:ext cx="5291053" cy="770581"/>
              </a:xfrm>
              <a:prstGeom prst="rect">
                <a:avLst/>
              </a:prstGeom>
              <a:solidFill>
                <a:srgbClr val="CD4B4B"/>
              </a:solidFill>
              <a:ln w="38100">
                <a:noFill/>
              </a:ln>
            </p:spPr>
            <p:txBody>
              <a:bodyPr wrap="square" rtlCol="0">
                <a:spAutoFit/>
              </a:bodyPr>
              <a:lstStyle/>
              <a:p>
                <a:r>
                  <a:rPr lang="en-US" sz="2700" dirty="0">
                    <a:solidFill>
                      <a:schemeClr val="bg1"/>
                    </a:solidFill>
                  </a:rPr>
                  <a:t>Chapter : 4 | Duty Exemption / Remission Schemes</a:t>
                </a:r>
              </a:p>
            </p:txBody>
          </p:sp>
          <p:sp>
            <p:nvSpPr>
              <p:cNvPr id="11" name="Right Triangle 10">
                <a:extLst>
                  <a:ext uri="{FF2B5EF4-FFF2-40B4-BE49-F238E27FC236}">
                    <a16:creationId xmlns:a16="http://schemas.microsoft.com/office/drawing/2014/main" id="{C94FC2D4-D9C3-4402-B7AD-416ADB01DD27}"/>
                  </a:ext>
                </a:extLst>
              </p:cNvPr>
              <p:cNvSpPr/>
              <p:nvPr/>
            </p:nvSpPr>
            <p:spPr>
              <a:xfrm rot="16200000" flipH="1">
                <a:off x="6100590" y="1739544"/>
                <a:ext cx="523220" cy="1191128"/>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14" name="Group 13">
              <a:extLst>
                <a:ext uri="{FF2B5EF4-FFF2-40B4-BE49-F238E27FC236}">
                  <a16:creationId xmlns:a16="http://schemas.microsoft.com/office/drawing/2014/main" id="{3F49D039-2BB4-48E0-B072-76618DE2A9E6}"/>
                </a:ext>
              </a:extLst>
            </p:cNvPr>
            <p:cNvGrpSpPr/>
            <p:nvPr/>
          </p:nvGrpSpPr>
          <p:grpSpPr>
            <a:xfrm>
              <a:off x="5766636" y="2073497"/>
              <a:ext cx="1661865" cy="523221"/>
              <a:chOff x="2165685" y="3509266"/>
              <a:chExt cx="5221712" cy="523221"/>
            </a:xfrm>
          </p:grpSpPr>
          <p:sp>
            <p:nvSpPr>
              <p:cNvPr id="12" name="TextBox 11">
                <a:extLst>
                  <a:ext uri="{FF2B5EF4-FFF2-40B4-BE49-F238E27FC236}">
                    <a16:creationId xmlns:a16="http://schemas.microsoft.com/office/drawing/2014/main" id="{C53A6834-6C81-45AD-8F53-AC5EA901F116}"/>
                  </a:ext>
                </a:extLst>
              </p:cNvPr>
              <p:cNvSpPr txBox="1"/>
              <p:nvPr/>
            </p:nvSpPr>
            <p:spPr>
              <a:xfrm>
                <a:off x="2165685" y="3509266"/>
                <a:ext cx="5221705" cy="523220"/>
              </a:xfrm>
              <a:prstGeom prst="rect">
                <a:avLst/>
              </a:prstGeom>
              <a:solidFill>
                <a:srgbClr val="CD4B4B">
                  <a:alpha val="56000"/>
                </a:srgbClr>
              </a:solidFill>
              <a:ln w="3810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endParaRPr>
              </a:p>
            </p:txBody>
          </p:sp>
          <p:sp>
            <p:nvSpPr>
              <p:cNvPr id="13" name="Right Triangle 12">
                <a:extLst>
                  <a:ext uri="{FF2B5EF4-FFF2-40B4-BE49-F238E27FC236}">
                    <a16:creationId xmlns:a16="http://schemas.microsoft.com/office/drawing/2014/main" id="{68C1946C-BCBF-44D0-AB92-1C730EFBC4DF}"/>
                  </a:ext>
                </a:extLst>
              </p:cNvPr>
              <p:cNvSpPr/>
              <p:nvPr/>
            </p:nvSpPr>
            <p:spPr>
              <a:xfrm rot="16200000" flipH="1">
                <a:off x="5254478" y="1899567"/>
                <a:ext cx="523220" cy="374261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sp>
        <p:nvSpPr>
          <p:cNvPr id="3" name="Footer Placeholder 2">
            <a:extLst>
              <a:ext uri="{FF2B5EF4-FFF2-40B4-BE49-F238E27FC236}">
                <a16:creationId xmlns:a16="http://schemas.microsoft.com/office/drawing/2014/main" id="{590B29BE-EDE5-4984-9DE3-BDB5361F3DDC}"/>
              </a:ext>
            </a:extLst>
          </p:cNvPr>
          <p:cNvSpPr>
            <a:spLocks noGrp="1"/>
          </p:cNvSpPr>
          <p:nvPr>
            <p:ph type="ftr" sz="quarter" idx="11"/>
          </p:nvPr>
        </p:nvSpPr>
        <p:spPr>
          <a:xfrm>
            <a:off x="7810084" y="6494576"/>
            <a:ext cx="41148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lumMod val="50000"/>
                  </a:prstClr>
                </a:solidFill>
                <a:effectLst/>
                <a:uLnTx/>
                <a:uFillTx/>
                <a:latin typeface="Calibri"/>
                <a:ea typeface="+mn-ea"/>
                <a:cs typeface="+mn-cs"/>
              </a:rPr>
              <a:t>Khandhar Mehta &amp; Shah   |   Chartered Accountants</a:t>
            </a:r>
          </a:p>
        </p:txBody>
      </p:sp>
      <p:pic>
        <p:nvPicPr>
          <p:cNvPr id="28" name="Picture 27" descr="A close up of a logo&#10;&#10;Description automatically generated">
            <a:hlinkClick r:id="rId2"/>
            <a:extLst>
              <a:ext uri="{FF2B5EF4-FFF2-40B4-BE49-F238E27FC236}">
                <a16:creationId xmlns:a16="http://schemas.microsoft.com/office/drawing/2014/main" id="{0A2F86E7-FD58-4D8F-897E-D3C432530B69}"/>
              </a:ext>
            </a:extLst>
          </p:cNvPr>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382851" y="216334"/>
            <a:ext cx="270000" cy="270000"/>
          </a:xfrm>
          <a:prstGeom prst="rect">
            <a:avLst/>
          </a:prstGeom>
        </p:spPr>
      </p:pic>
      <p:pic>
        <p:nvPicPr>
          <p:cNvPr id="29" name="Picture 6" descr="Twitter icon">
            <a:hlinkClick r:id="rId4"/>
            <a:extLst>
              <a:ext uri="{FF2B5EF4-FFF2-40B4-BE49-F238E27FC236}">
                <a16:creationId xmlns:a16="http://schemas.microsoft.com/office/drawing/2014/main" id="{436933E2-E2A0-47C2-B8F6-BA32436E0CD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25883" y="180744"/>
            <a:ext cx="356400" cy="356400"/>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LinkedIn icon">
            <a:hlinkClick r:id="rId6"/>
            <a:extLst>
              <a:ext uri="{FF2B5EF4-FFF2-40B4-BE49-F238E27FC236}">
                <a16:creationId xmlns:a16="http://schemas.microsoft.com/office/drawing/2014/main" id="{7B78C3F5-3E39-4733-A266-9D910F759D1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97515" y="181589"/>
            <a:ext cx="354711" cy="354711"/>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4" descr="Facebook icon">
            <a:hlinkClick r:id="rId8"/>
            <a:extLst>
              <a:ext uri="{FF2B5EF4-FFF2-40B4-BE49-F238E27FC236}">
                <a16:creationId xmlns:a16="http://schemas.microsoft.com/office/drawing/2014/main" id="{D2C2E3D7-9DA0-4844-A8E6-49746E30EC3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111699" y="182084"/>
            <a:ext cx="342000" cy="342000"/>
          </a:xfrm>
          <a:prstGeom prst="rect">
            <a:avLst/>
          </a:prstGeom>
          <a:noFill/>
          <a:extLst>
            <a:ext uri="{909E8E84-426E-40DD-AFC4-6F175D3DCCD1}">
              <a14:hiddenFill xmlns:a14="http://schemas.microsoft.com/office/drawing/2010/main">
                <a:solidFill>
                  <a:srgbClr val="FFFFFF"/>
                </a:solidFill>
              </a14:hiddenFill>
            </a:ext>
          </a:extLst>
        </p:spPr>
      </p:pic>
      <p:sp>
        <p:nvSpPr>
          <p:cNvPr id="4" name="Parallelogram 3">
            <a:extLst>
              <a:ext uri="{FF2B5EF4-FFF2-40B4-BE49-F238E27FC236}">
                <a16:creationId xmlns:a16="http://schemas.microsoft.com/office/drawing/2014/main" id="{02C8CB76-6A8C-87C9-DFD0-414C6BAFE41C}"/>
              </a:ext>
            </a:extLst>
          </p:cNvPr>
          <p:cNvSpPr/>
          <p:nvPr/>
        </p:nvSpPr>
        <p:spPr>
          <a:xfrm>
            <a:off x="1617320" y="712377"/>
            <a:ext cx="7878726" cy="365125"/>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Important Amendment as a part of New FTP 2023</a:t>
            </a:r>
            <a:endParaRPr lang="en-IN" b="1" dirty="0"/>
          </a:p>
        </p:txBody>
      </p:sp>
      <p:graphicFrame>
        <p:nvGraphicFramePr>
          <p:cNvPr id="5" name="Diagram 4">
            <a:extLst>
              <a:ext uri="{FF2B5EF4-FFF2-40B4-BE49-F238E27FC236}">
                <a16:creationId xmlns:a16="http://schemas.microsoft.com/office/drawing/2014/main" id="{BBA25927-691A-6483-3151-85F26D3A7771}"/>
              </a:ext>
            </a:extLst>
          </p:cNvPr>
          <p:cNvGraphicFramePr/>
          <p:nvPr>
            <p:extLst>
              <p:ext uri="{D42A27DB-BD31-4B8C-83A1-F6EECF244321}">
                <p14:modId xmlns:p14="http://schemas.microsoft.com/office/powerpoint/2010/main" val="4204189208"/>
              </p:ext>
            </p:extLst>
          </p:nvPr>
        </p:nvGraphicFramePr>
        <p:xfrm>
          <a:off x="426482" y="-95693"/>
          <a:ext cx="10982254" cy="7304567"/>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2929558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C951C7C3-76BD-4C22-8DCB-5A569CD3A3BE}"/>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3CEA40CF-A448-43DD-BC51-AA2EFE62DE2D}"/>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graphicEl>
                                              <a:dgm id="{FDC12248-94B7-4673-BCF4-7F48FD26BEF5}"/>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dgm id="{5E0FE36A-E935-44B6-AE48-F568AAF3D2F6}"/>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graphicEl>
                                              <a:dgm id="{80788D28-62EB-4F68-BA48-9822472CEE7A}"/>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621A1382-BCA7-4DC7-B5E1-EBB11F27CDA0}"/>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dgm id="{CED7F7DE-1013-4FBD-B1C1-E4FB4B5F0192}"/>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graphicEl>
                                              <a:dgm id="{A8C2AAF3-5D91-47A1-975F-6F43A5294E92}"/>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graphicEl>
                                              <a:dgm id="{DCE8F65C-C817-47E7-8A3C-BB19AB730592}"/>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
                                            <p:graphicEl>
                                              <a:dgm id="{9C0FAA1F-7706-4709-9511-90AB58AE7411}"/>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graphicEl>
                                              <a:dgm id="{177FC28D-F591-449F-8399-A081C4158B18}"/>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graphicEl>
                                              <a:dgm id="{FCEB52D1-E407-48F6-BEAF-631EA305A049}"/>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
                                            <p:graphicEl>
                                              <a:dgm id="{83E00F2B-1316-4B16-A797-BE58158B6081}"/>
                                            </p:graphic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5">
                                            <p:graphicEl>
                                              <a:dgm id="{4CB965F2-F5FF-48B3-A0F2-246F13F1BA10}"/>
                                            </p:graphic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
                                            <p:graphicEl>
                                              <a:dgm id="{01F45E71-3FA3-496D-AC14-3C5874E6DC13}"/>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
                                            <p:graphicEl>
                                              <a:dgm id="{2B1F605E-94F3-4862-A82E-099010B91A07}"/>
                                            </p:graphic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
                                            <p:graphicEl>
                                              <a:dgm id="{06BA11FF-0D0C-4694-B3F0-045C0CBDCD44}"/>
                                            </p:graphic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
                                            <p:graphicEl>
                                              <a:dgm id="{FFDF1AA1-D7B6-423C-8204-E424AFC60474}"/>
                                            </p:graphicEl>
                                          </p:spTgt>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
                                            <p:graphicEl>
                                              <a:dgm id="{4FC5EB6C-C38B-4F42-B38D-3BE0CA8D631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51E4EBED-CA3B-4D8E-8C86-2B9EF16E0B43}"/>
              </a:ext>
            </a:extLst>
          </p:cNvPr>
          <p:cNvGrpSpPr/>
          <p:nvPr/>
        </p:nvGrpSpPr>
        <p:grpSpPr>
          <a:xfrm>
            <a:off x="-1" y="-1427"/>
            <a:ext cx="10382851" cy="507832"/>
            <a:chOff x="1917033" y="2073497"/>
            <a:chExt cx="5511468" cy="770582"/>
          </a:xfrm>
        </p:grpSpPr>
        <p:grpSp>
          <p:nvGrpSpPr>
            <p:cNvPr id="16" name="Group 15">
              <a:extLst>
                <a:ext uri="{FF2B5EF4-FFF2-40B4-BE49-F238E27FC236}">
                  <a16:creationId xmlns:a16="http://schemas.microsoft.com/office/drawing/2014/main" id="{3A9E6A0E-D329-4095-A305-015150C52A33}"/>
                </a:ext>
              </a:extLst>
            </p:cNvPr>
            <p:cNvGrpSpPr/>
            <p:nvPr/>
          </p:nvGrpSpPr>
          <p:grpSpPr>
            <a:xfrm>
              <a:off x="1917033" y="2073498"/>
              <a:ext cx="5291053" cy="770581"/>
              <a:chOff x="1917033" y="2073498"/>
              <a:chExt cx="5291053" cy="770581"/>
            </a:xfrm>
          </p:grpSpPr>
          <p:sp>
            <p:nvSpPr>
              <p:cNvPr id="9" name="TextBox 8">
                <a:extLst>
                  <a:ext uri="{FF2B5EF4-FFF2-40B4-BE49-F238E27FC236}">
                    <a16:creationId xmlns:a16="http://schemas.microsoft.com/office/drawing/2014/main" id="{144C97B8-C487-491C-B0F5-206296CF9DA8}"/>
                  </a:ext>
                </a:extLst>
              </p:cNvPr>
              <p:cNvSpPr txBox="1"/>
              <p:nvPr/>
            </p:nvSpPr>
            <p:spPr>
              <a:xfrm>
                <a:off x="1917033" y="2073498"/>
                <a:ext cx="5291053" cy="770581"/>
              </a:xfrm>
              <a:prstGeom prst="rect">
                <a:avLst/>
              </a:prstGeom>
              <a:solidFill>
                <a:srgbClr val="CD4B4B"/>
              </a:solidFill>
              <a:ln w="38100">
                <a:noFill/>
              </a:ln>
            </p:spPr>
            <p:txBody>
              <a:bodyPr wrap="square" rtlCol="0">
                <a:spAutoFit/>
              </a:bodyPr>
              <a:lstStyle/>
              <a:p>
                <a:r>
                  <a:rPr lang="en-US" sz="2700" dirty="0">
                    <a:solidFill>
                      <a:schemeClr val="bg1"/>
                    </a:solidFill>
                  </a:rPr>
                  <a:t>Chapter : 5 | EPCG Schemes</a:t>
                </a:r>
              </a:p>
            </p:txBody>
          </p:sp>
          <p:sp>
            <p:nvSpPr>
              <p:cNvPr id="11" name="Right Triangle 10">
                <a:extLst>
                  <a:ext uri="{FF2B5EF4-FFF2-40B4-BE49-F238E27FC236}">
                    <a16:creationId xmlns:a16="http://schemas.microsoft.com/office/drawing/2014/main" id="{C94FC2D4-D9C3-4402-B7AD-416ADB01DD27}"/>
                  </a:ext>
                </a:extLst>
              </p:cNvPr>
              <p:cNvSpPr/>
              <p:nvPr/>
            </p:nvSpPr>
            <p:spPr>
              <a:xfrm rot="16200000" flipH="1">
                <a:off x="6100590" y="1739544"/>
                <a:ext cx="523220" cy="1191128"/>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14" name="Group 13">
              <a:extLst>
                <a:ext uri="{FF2B5EF4-FFF2-40B4-BE49-F238E27FC236}">
                  <a16:creationId xmlns:a16="http://schemas.microsoft.com/office/drawing/2014/main" id="{3F49D039-2BB4-48E0-B072-76618DE2A9E6}"/>
                </a:ext>
              </a:extLst>
            </p:cNvPr>
            <p:cNvGrpSpPr/>
            <p:nvPr/>
          </p:nvGrpSpPr>
          <p:grpSpPr>
            <a:xfrm>
              <a:off x="5766636" y="2073497"/>
              <a:ext cx="1661865" cy="523221"/>
              <a:chOff x="2165685" y="3509266"/>
              <a:chExt cx="5221712" cy="523221"/>
            </a:xfrm>
          </p:grpSpPr>
          <p:sp>
            <p:nvSpPr>
              <p:cNvPr id="12" name="TextBox 11">
                <a:extLst>
                  <a:ext uri="{FF2B5EF4-FFF2-40B4-BE49-F238E27FC236}">
                    <a16:creationId xmlns:a16="http://schemas.microsoft.com/office/drawing/2014/main" id="{C53A6834-6C81-45AD-8F53-AC5EA901F116}"/>
                  </a:ext>
                </a:extLst>
              </p:cNvPr>
              <p:cNvSpPr txBox="1"/>
              <p:nvPr/>
            </p:nvSpPr>
            <p:spPr>
              <a:xfrm>
                <a:off x="2165685" y="3509266"/>
                <a:ext cx="5221705" cy="523220"/>
              </a:xfrm>
              <a:prstGeom prst="rect">
                <a:avLst/>
              </a:prstGeom>
              <a:solidFill>
                <a:srgbClr val="CD4B4B">
                  <a:alpha val="56000"/>
                </a:srgbClr>
              </a:solidFill>
              <a:ln w="3810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endParaRPr>
              </a:p>
            </p:txBody>
          </p:sp>
          <p:sp>
            <p:nvSpPr>
              <p:cNvPr id="13" name="Right Triangle 12">
                <a:extLst>
                  <a:ext uri="{FF2B5EF4-FFF2-40B4-BE49-F238E27FC236}">
                    <a16:creationId xmlns:a16="http://schemas.microsoft.com/office/drawing/2014/main" id="{68C1946C-BCBF-44D0-AB92-1C730EFBC4DF}"/>
                  </a:ext>
                </a:extLst>
              </p:cNvPr>
              <p:cNvSpPr/>
              <p:nvPr/>
            </p:nvSpPr>
            <p:spPr>
              <a:xfrm rot="16200000" flipH="1">
                <a:off x="5254478" y="1899567"/>
                <a:ext cx="523220" cy="374261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sp>
        <p:nvSpPr>
          <p:cNvPr id="3" name="Footer Placeholder 2">
            <a:extLst>
              <a:ext uri="{FF2B5EF4-FFF2-40B4-BE49-F238E27FC236}">
                <a16:creationId xmlns:a16="http://schemas.microsoft.com/office/drawing/2014/main" id="{590B29BE-EDE5-4984-9DE3-BDB5361F3DDC}"/>
              </a:ext>
            </a:extLst>
          </p:cNvPr>
          <p:cNvSpPr>
            <a:spLocks noGrp="1"/>
          </p:cNvSpPr>
          <p:nvPr>
            <p:ph type="ftr" sz="quarter" idx="11"/>
          </p:nvPr>
        </p:nvSpPr>
        <p:spPr>
          <a:xfrm>
            <a:off x="7810084" y="6494576"/>
            <a:ext cx="41148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lumMod val="50000"/>
                  </a:prstClr>
                </a:solidFill>
                <a:effectLst/>
                <a:uLnTx/>
                <a:uFillTx/>
                <a:latin typeface="Calibri"/>
                <a:ea typeface="+mn-ea"/>
                <a:cs typeface="+mn-cs"/>
              </a:rPr>
              <a:t>Khandhar Mehta &amp; Shah   |   Chartered Accountants</a:t>
            </a:r>
          </a:p>
        </p:txBody>
      </p:sp>
      <p:pic>
        <p:nvPicPr>
          <p:cNvPr id="28" name="Picture 27" descr="A close up of a logo&#10;&#10;Description automatically generated">
            <a:hlinkClick r:id="rId2"/>
            <a:extLst>
              <a:ext uri="{FF2B5EF4-FFF2-40B4-BE49-F238E27FC236}">
                <a16:creationId xmlns:a16="http://schemas.microsoft.com/office/drawing/2014/main" id="{0A2F86E7-FD58-4D8F-897E-D3C432530B69}"/>
              </a:ext>
            </a:extLst>
          </p:cNvPr>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382851" y="216334"/>
            <a:ext cx="270000" cy="270000"/>
          </a:xfrm>
          <a:prstGeom prst="rect">
            <a:avLst/>
          </a:prstGeom>
        </p:spPr>
      </p:pic>
      <p:pic>
        <p:nvPicPr>
          <p:cNvPr id="29" name="Picture 6" descr="Twitter icon">
            <a:hlinkClick r:id="rId4"/>
            <a:extLst>
              <a:ext uri="{FF2B5EF4-FFF2-40B4-BE49-F238E27FC236}">
                <a16:creationId xmlns:a16="http://schemas.microsoft.com/office/drawing/2014/main" id="{436933E2-E2A0-47C2-B8F6-BA32436E0CD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25883" y="180744"/>
            <a:ext cx="356400" cy="356400"/>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LinkedIn icon">
            <a:hlinkClick r:id="rId6"/>
            <a:extLst>
              <a:ext uri="{FF2B5EF4-FFF2-40B4-BE49-F238E27FC236}">
                <a16:creationId xmlns:a16="http://schemas.microsoft.com/office/drawing/2014/main" id="{7B78C3F5-3E39-4733-A266-9D910F759D1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97515" y="181589"/>
            <a:ext cx="354711" cy="354711"/>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4" descr="Facebook icon">
            <a:hlinkClick r:id="rId8"/>
            <a:extLst>
              <a:ext uri="{FF2B5EF4-FFF2-40B4-BE49-F238E27FC236}">
                <a16:creationId xmlns:a16="http://schemas.microsoft.com/office/drawing/2014/main" id="{D2C2E3D7-9DA0-4844-A8E6-49746E30EC3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111699" y="182084"/>
            <a:ext cx="342000" cy="342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Diagram 1">
            <a:extLst>
              <a:ext uri="{FF2B5EF4-FFF2-40B4-BE49-F238E27FC236}">
                <a16:creationId xmlns:a16="http://schemas.microsoft.com/office/drawing/2014/main" id="{19BD0198-6495-6D25-CEE0-4771228AEA46}"/>
              </a:ext>
            </a:extLst>
          </p:cNvPr>
          <p:cNvGraphicFramePr/>
          <p:nvPr>
            <p:extLst>
              <p:ext uri="{D42A27DB-BD31-4B8C-83A1-F6EECF244321}">
                <p14:modId xmlns:p14="http://schemas.microsoft.com/office/powerpoint/2010/main" val="1459325516"/>
              </p:ext>
            </p:extLst>
          </p:nvPr>
        </p:nvGraphicFramePr>
        <p:xfrm>
          <a:off x="192562" y="719666"/>
          <a:ext cx="11152377" cy="5744171"/>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891795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3C945BEB-5D35-442E-A0B8-71021889F73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B9370CB6-06CA-4310-9B81-3473A1EE0242}"/>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dgm id="{B964FE63-DD8F-4F13-A7BC-2FF477D7AE8A}"/>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dgm id="{0DF84282-E2BA-41F0-BF73-78B03FCE5B71}"/>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graphicEl>
                                              <a:dgm id="{02D165DD-5EAE-4F04-BB5D-E0267F72D268}"/>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graphicEl>
                                              <a:dgm id="{4E59A842-DCF3-4A95-8061-3E0BF4BF22C7}"/>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graphicEl>
                                              <a:dgm id="{9ACDBE04-0519-46D1-B88A-C8A9226F1F6E}"/>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graphicEl>
                                              <a:dgm id="{D3642B6D-0969-463C-98AE-932F18768890}"/>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graphicEl>
                                              <a:dgm id="{E723B237-749B-4ABF-9C26-AF3F016EB620}"/>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graphicEl>
                                              <a:dgm id="{FC55E07F-06F9-4B6F-AD95-A4BEBD0F0DE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51E4EBED-CA3B-4D8E-8C86-2B9EF16E0B43}"/>
              </a:ext>
            </a:extLst>
          </p:cNvPr>
          <p:cNvGrpSpPr/>
          <p:nvPr/>
        </p:nvGrpSpPr>
        <p:grpSpPr>
          <a:xfrm>
            <a:off x="-1" y="-1427"/>
            <a:ext cx="10382851" cy="507832"/>
            <a:chOff x="1917033" y="2073497"/>
            <a:chExt cx="5511468" cy="770582"/>
          </a:xfrm>
        </p:grpSpPr>
        <p:grpSp>
          <p:nvGrpSpPr>
            <p:cNvPr id="16" name="Group 15">
              <a:extLst>
                <a:ext uri="{FF2B5EF4-FFF2-40B4-BE49-F238E27FC236}">
                  <a16:creationId xmlns:a16="http://schemas.microsoft.com/office/drawing/2014/main" id="{3A9E6A0E-D329-4095-A305-015150C52A33}"/>
                </a:ext>
              </a:extLst>
            </p:cNvPr>
            <p:cNvGrpSpPr/>
            <p:nvPr/>
          </p:nvGrpSpPr>
          <p:grpSpPr>
            <a:xfrm>
              <a:off x="1917033" y="2073498"/>
              <a:ext cx="5291053" cy="770581"/>
              <a:chOff x="1917033" y="2073498"/>
              <a:chExt cx="5291053" cy="770581"/>
            </a:xfrm>
          </p:grpSpPr>
          <p:sp>
            <p:nvSpPr>
              <p:cNvPr id="9" name="TextBox 8">
                <a:extLst>
                  <a:ext uri="{FF2B5EF4-FFF2-40B4-BE49-F238E27FC236}">
                    <a16:creationId xmlns:a16="http://schemas.microsoft.com/office/drawing/2014/main" id="{144C97B8-C487-491C-B0F5-206296CF9DA8}"/>
                  </a:ext>
                </a:extLst>
              </p:cNvPr>
              <p:cNvSpPr txBox="1"/>
              <p:nvPr/>
            </p:nvSpPr>
            <p:spPr>
              <a:xfrm>
                <a:off x="1917033" y="2073498"/>
                <a:ext cx="5291053" cy="770581"/>
              </a:xfrm>
              <a:prstGeom prst="rect">
                <a:avLst/>
              </a:prstGeom>
              <a:solidFill>
                <a:srgbClr val="CD4B4B"/>
              </a:solidFill>
              <a:ln w="38100">
                <a:noFill/>
              </a:ln>
            </p:spPr>
            <p:txBody>
              <a:bodyPr wrap="square" rtlCol="0">
                <a:spAutoFit/>
              </a:bodyPr>
              <a:lstStyle/>
              <a:p>
                <a:r>
                  <a:rPr lang="en-US" sz="2700" dirty="0">
                    <a:solidFill>
                      <a:schemeClr val="bg1"/>
                    </a:solidFill>
                  </a:rPr>
                  <a:t>Chapter : 5 | EPCG Schemes</a:t>
                </a:r>
              </a:p>
            </p:txBody>
          </p:sp>
          <p:sp>
            <p:nvSpPr>
              <p:cNvPr id="11" name="Right Triangle 10">
                <a:extLst>
                  <a:ext uri="{FF2B5EF4-FFF2-40B4-BE49-F238E27FC236}">
                    <a16:creationId xmlns:a16="http://schemas.microsoft.com/office/drawing/2014/main" id="{C94FC2D4-D9C3-4402-B7AD-416ADB01DD27}"/>
                  </a:ext>
                </a:extLst>
              </p:cNvPr>
              <p:cNvSpPr/>
              <p:nvPr/>
            </p:nvSpPr>
            <p:spPr>
              <a:xfrm rot="16200000" flipH="1">
                <a:off x="6100590" y="1739544"/>
                <a:ext cx="523220" cy="1191128"/>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14" name="Group 13">
              <a:extLst>
                <a:ext uri="{FF2B5EF4-FFF2-40B4-BE49-F238E27FC236}">
                  <a16:creationId xmlns:a16="http://schemas.microsoft.com/office/drawing/2014/main" id="{3F49D039-2BB4-48E0-B072-76618DE2A9E6}"/>
                </a:ext>
              </a:extLst>
            </p:cNvPr>
            <p:cNvGrpSpPr/>
            <p:nvPr/>
          </p:nvGrpSpPr>
          <p:grpSpPr>
            <a:xfrm>
              <a:off x="5766636" y="2073497"/>
              <a:ext cx="1661865" cy="523221"/>
              <a:chOff x="2165685" y="3509266"/>
              <a:chExt cx="5221712" cy="523221"/>
            </a:xfrm>
          </p:grpSpPr>
          <p:sp>
            <p:nvSpPr>
              <p:cNvPr id="12" name="TextBox 11">
                <a:extLst>
                  <a:ext uri="{FF2B5EF4-FFF2-40B4-BE49-F238E27FC236}">
                    <a16:creationId xmlns:a16="http://schemas.microsoft.com/office/drawing/2014/main" id="{C53A6834-6C81-45AD-8F53-AC5EA901F116}"/>
                  </a:ext>
                </a:extLst>
              </p:cNvPr>
              <p:cNvSpPr txBox="1"/>
              <p:nvPr/>
            </p:nvSpPr>
            <p:spPr>
              <a:xfrm>
                <a:off x="2165685" y="3509266"/>
                <a:ext cx="5221705" cy="523220"/>
              </a:xfrm>
              <a:prstGeom prst="rect">
                <a:avLst/>
              </a:prstGeom>
              <a:solidFill>
                <a:srgbClr val="CD4B4B">
                  <a:alpha val="56000"/>
                </a:srgbClr>
              </a:solidFill>
              <a:ln w="3810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endParaRPr>
              </a:p>
            </p:txBody>
          </p:sp>
          <p:sp>
            <p:nvSpPr>
              <p:cNvPr id="13" name="Right Triangle 12">
                <a:extLst>
                  <a:ext uri="{FF2B5EF4-FFF2-40B4-BE49-F238E27FC236}">
                    <a16:creationId xmlns:a16="http://schemas.microsoft.com/office/drawing/2014/main" id="{68C1946C-BCBF-44D0-AB92-1C730EFBC4DF}"/>
                  </a:ext>
                </a:extLst>
              </p:cNvPr>
              <p:cNvSpPr/>
              <p:nvPr/>
            </p:nvSpPr>
            <p:spPr>
              <a:xfrm rot="16200000" flipH="1">
                <a:off x="5254478" y="1899567"/>
                <a:ext cx="523220" cy="374261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sp>
        <p:nvSpPr>
          <p:cNvPr id="3" name="Footer Placeholder 2">
            <a:extLst>
              <a:ext uri="{FF2B5EF4-FFF2-40B4-BE49-F238E27FC236}">
                <a16:creationId xmlns:a16="http://schemas.microsoft.com/office/drawing/2014/main" id="{590B29BE-EDE5-4984-9DE3-BDB5361F3DDC}"/>
              </a:ext>
            </a:extLst>
          </p:cNvPr>
          <p:cNvSpPr>
            <a:spLocks noGrp="1"/>
          </p:cNvSpPr>
          <p:nvPr>
            <p:ph type="ftr" sz="quarter" idx="11"/>
          </p:nvPr>
        </p:nvSpPr>
        <p:spPr>
          <a:xfrm>
            <a:off x="7810084" y="6494576"/>
            <a:ext cx="41148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lumMod val="50000"/>
                  </a:prstClr>
                </a:solidFill>
                <a:effectLst/>
                <a:uLnTx/>
                <a:uFillTx/>
                <a:latin typeface="Calibri"/>
                <a:ea typeface="+mn-ea"/>
                <a:cs typeface="+mn-cs"/>
              </a:rPr>
              <a:t>Khandhar Mehta &amp; Shah   |   Chartered Accountants</a:t>
            </a:r>
          </a:p>
        </p:txBody>
      </p:sp>
      <p:pic>
        <p:nvPicPr>
          <p:cNvPr id="28" name="Picture 27" descr="A close up of a logo&#10;&#10;Description automatically generated">
            <a:hlinkClick r:id="rId2"/>
            <a:extLst>
              <a:ext uri="{FF2B5EF4-FFF2-40B4-BE49-F238E27FC236}">
                <a16:creationId xmlns:a16="http://schemas.microsoft.com/office/drawing/2014/main" id="{0A2F86E7-FD58-4D8F-897E-D3C432530B69}"/>
              </a:ext>
            </a:extLst>
          </p:cNvPr>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382851" y="216334"/>
            <a:ext cx="270000" cy="270000"/>
          </a:xfrm>
          <a:prstGeom prst="rect">
            <a:avLst/>
          </a:prstGeom>
        </p:spPr>
      </p:pic>
      <p:pic>
        <p:nvPicPr>
          <p:cNvPr id="29" name="Picture 6" descr="Twitter icon">
            <a:hlinkClick r:id="rId4"/>
            <a:extLst>
              <a:ext uri="{FF2B5EF4-FFF2-40B4-BE49-F238E27FC236}">
                <a16:creationId xmlns:a16="http://schemas.microsoft.com/office/drawing/2014/main" id="{436933E2-E2A0-47C2-B8F6-BA32436E0CD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25883" y="180744"/>
            <a:ext cx="356400" cy="356400"/>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LinkedIn icon">
            <a:hlinkClick r:id="rId6"/>
            <a:extLst>
              <a:ext uri="{FF2B5EF4-FFF2-40B4-BE49-F238E27FC236}">
                <a16:creationId xmlns:a16="http://schemas.microsoft.com/office/drawing/2014/main" id="{7B78C3F5-3E39-4733-A266-9D910F759D1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97515" y="181589"/>
            <a:ext cx="354711" cy="354711"/>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4" descr="Facebook icon">
            <a:hlinkClick r:id="rId8"/>
            <a:extLst>
              <a:ext uri="{FF2B5EF4-FFF2-40B4-BE49-F238E27FC236}">
                <a16:creationId xmlns:a16="http://schemas.microsoft.com/office/drawing/2014/main" id="{D2C2E3D7-9DA0-4844-A8E6-49746E30EC3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111699" y="182084"/>
            <a:ext cx="342000" cy="342000"/>
          </a:xfrm>
          <a:prstGeom prst="rect">
            <a:avLst/>
          </a:prstGeom>
          <a:noFill/>
          <a:extLst>
            <a:ext uri="{909E8E84-426E-40DD-AFC4-6F175D3DCCD1}">
              <a14:hiddenFill xmlns:a14="http://schemas.microsoft.com/office/drawing/2010/main">
                <a:solidFill>
                  <a:srgbClr val="FFFFFF"/>
                </a:solidFill>
              </a14:hiddenFill>
            </a:ext>
          </a:extLst>
        </p:spPr>
      </p:pic>
      <p:sp>
        <p:nvSpPr>
          <p:cNvPr id="4" name="Parallelogram 3">
            <a:extLst>
              <a:ext uri="{FF2B5EF4-FFF2-40B4-BE49-F238E27FC236}">
                <a16:creationId xmlns:a16="http://schemas.microsoft.com/office/drawing/2014/main" id="{9D015867-D418-D8AC-8AA5-9A1CF7D731BA}"/>
              </a:ext>
            </a:extLst>
          </p:cNvPr>
          <p:cNvSpPr/>
          <p:nvPr/>
        </p:nvSpPr>
        <p:spPr>
          <a:xfrm>
            <a:off x="1617320" y="712377"/>
            <a:ext cx="7878726" cy="365125"/>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Important Amendment as a part of New FTP 2023</a:t>
            </a:r>
            <a:endParaRPr lang="en-IN" b="1" dirty="0"/>
          </a:p>
        </p:txBody>
      </p:sp>
      <p:sp>
        <p:nvSpPr>
          <p:cNvPr id="5" name="AutoShape 11">
            <a:extLst>
              <a:ext uri="{FF2B5EF4-FFF2-40B4-BE49-F238E27FC236}">
                <a16:creationId xmlns:a16="http://schemas.microsoft.com/office/drawing/2014/main" id="{0B94D7DC-9F64-5B84-44AC-B1310D4696EC}"/>
              </a:ext>
            </a:extLst>
          </p:cNvPr>
          <p:cNvSpPr>
            <a:spLocks noChangeArrowheads="1"/>
          </p:cNvSpPr>
          <p:nvPr/>
        </p:nvSpPr>
        <p:spPr bwMode="gray">
          <a:xfrm>
            <a:off x="4365107" y="1108922"/>
            <a:ext cx="3260725" cy="4717720"/>
          </a:xfrm>
          <a:prstGeom prst="flowChartPreparation">
            <a:avLst/>
          </a:prstGeom>
          <a:solidFill>
            <a:schemeClr val="tx2"/>
          </a:solidFill>
          <a:ln w="6350" algn="ctr">
            <a:solidFill>
              <a:schemeClr val="tx2"/>
            </a:solidFill>
            <a:miter lim="800000"/>
            <a:headEnd/>
            <a:tailEnd/>
          </a:ln>
        </p:spPr>
        <p:txBody>
          <a:bodyPr lIns="180000" tIns="36000" rIns="180000" bIns="36000" anchor="ctr"/>
          <a:lstStyle>
            <a:lvl1pPr eaLnBrk="0" hangingPunct="0">
              <a:defRPr sz="1000">
                <a:solidFill>
                  <a:schemeClr val="tx1"/>
                </a:solidFill>
                <a:latin typeface="Univers 45 Light" pitchFamily="2" charset="0"/>
              </a:defRPr>
            </a:lvl1pPr>
            <a:lvl2pPr marL="742950" indent="-285750" eaLnBrk="0" hangingPunct="0">
              <a:defRPr sz="1000">
                <a:solidFill>
                  <a:schemeClr val="tx1"/>
                </a:solidFill>
                <a:latin typeface="Univers 45 Light" pitchFamily="2" charset="0"/>
              </a:defRPr>
            </a:lvl2pPr>
            <a:lvl3pPr marL="1143000" indent="-228600" eaLnBrk="0" hangingPunct="0">
              <a:defRPr sz="1000">
                <a:solidFill>
                  <a:schemeClr val="tx1"/>
                </a:solidFill>
                <a:latin typeface="Univers 45 Light" pitchFamily="2" charset="0"/>
              </a:defRPr>
            </a:lvl3pPr>
            <a:lvl4pPr marL="1600200" indent="-228600" eaLnBrk="0" hangingPunct="0">
              <a:defRPr sz="1000">
                <a:solidFill>
                  <a:schemeClr val="tx1"/>
                </a:solidFill>
                <a:latin typeface="Univers 45 Light" pitchFamily="2" charset="0"/>
              </a:defRPr>
            </a:lvl4pPr>
            <a:lvl5pPr marL="2057400" indent="-228600" eaLnBrk="0" hangingPunct="0">
              <a:defRPr sz="1000">
                <a:solidFill>
                  <a:schemeClr val="tx1"/>
                </a:solidFill>
                <a:latin typeface="Univers 45 Light" pitchFamily="2" charset="0"/>
              </a:defRPr>
            </a:lvl5pPr>
            <a:lvl6pPr marL="2514600" indent="-228600" eaLnBrk="0" fontAlgn="base" hangingPunct="0">
              <a:spcBef>
                <a:spcPct val="0"/>
              </a:spcBef>
              <a:spcAft>
                <a:spcPct val="0"/>
              </a:spcAft>
              <a:defRPr sz="1000">
                <a:solidFill>
                  <a:schemeClr val="tx1"/>
                </a:solidFill>
                <a:latin typeface="Univers 45 Light" pitchFamily="2" charset="0"/>
              </a:defRPr>
            </a:lvl6pPr>
            <a:lvl7pPr marL="2971800" indent="-228600" eaLnBrk="0" fontAlgn="base" hangingPunct="0">
              <a:spcBef>
                <a:spcPct val="0"/>
              </a:spcBef>
              <a:spcAft>
                <a:spcPct val="0"/>
              </a:spcAft>
              <a:defRPr sz="1000">
                <a:solidFill>
                  <a:schemeClr val="tx1"/>
                </a:solidFill>
                <a:latin typeface="Univers 45 Light" pitchFamily="2" charset="0"/>
              </a:defRPr>
            </a:lvl7pPr>
            <a:lvl8pPr marL="3429000" indent="-228600" eaLnBrk="0" fontAlgn="base" hangingPunct="0">
              <a:spcBef>
                <a:spcPct val="0"/>
              </a:spcBef>
              <a:spcAft>
                <a:spcPct val="0"/>
              </a:spcAft>
              <a:defRPr sz="1000">
                <a:solidFill>
                  <a:schemeClr val="tx1"/>
                </a:solidFill>
                <a:latin typeface="Univers 45 Light" pitchFamily="2" charset="0"/>
              </a:defRPr>
            </a:lvl8pPr>
            <a:lvl9pPr marL="3886200" indent="-228600" eaLnBrk="0" fontAlgn="base" hangingPunct="0">
              <a:spcBef>
                <a:spcPct val="0"/>
              </a:spcBef>
              <a:spcAft>
                <a:spcPct val="0"/>
              </a:spcAft>
              <a:defRPr sz="1000">
                <a:solidFill>
                  <a:schemeClr val="tx1"/>
                </a:solidFill>
                <a:latin typeface="Univers 45 Light" pitchFamily="2" charset="0"/>
              </a:defRPr>
            </a:lvl9pPr>
          </a:lstStyle>
          <a:p>
            <a:pPr algn="ctr" eaLnBrk="1" hangingPunct="1">
              <a:lnSpc>
                <a:spcPct val="150000"/>
              </a:lnSpc>
              <a:spcBef>
                <a:spcPct val="20000"/>
              </a:spcBef>
            </a:pPr>
            <a:r>
              <a:rPr lang="en-GB" altLang="en-US" sz="1600" b="1" dirty="0">
                <a:solidFill>
                  <a:schemeClr val="bg1"/>
                </a:solidFill>
                <a:latin typeface="+mn-lt"/>
              </a:rPr>
              <a:t>Export Promotion Capital Goods (EPCG) Scheme</a:t>
            </a:r>
          </a:p>
        </p:txBody>
      </p:sp>
      <p:sp>
        <p:nvSpPr>
          <p:cNvPr id="6" name="Rectangle 18">
            <a:extLst>
              <a:ext uri="{FF2B5EF4-FFF2-40B4-BE49-F238E27FC236}">
                <a16:creationId xmlns:a16="http://schemas.microsoft.com/office/drawing/2014/main" id="{3E8440CD-7E3D-35AA-2022-73D478C18CE3}"/>
              </a:ext>
            </a:extLst>
          </p:cNvPr>
          <p:cNvSpPr>
            <a:spLocks noChangeArrowheads="1"/>
          </p:cNvSpPr>
          <p:nvPr/>
        </p:nvSpPr>
        <p:spPr bwMode="gray">
          <a:xfrm>
            <a:off x="765544" y="1205663"/>
            <a:ext cx="4258228" cy="825154"/>
          </a:xfrm>
          <a:prstGeom prst="rect">
            <a:avLst/>
          </a:prstGeom>
          <a:solidFill>
            <a:schemeClr val="bg2"/>
          </a:solidFill>
          <a:ln w="3175">
            <a:solidFill>
              <a:schemeClr val="bg1"/>
            </a:solidFill>
            <a:miter lim="800000"/>
            <a:headEnd/>
            <a:tailEnd/>
          </a:ln>
        </p:spPr>
        <p:txBody>
          <a:bodyPr lIns="36000" rIns="36000" anchor="ctr"/>
          <a:lstStyle>
            <a:lvl1pPr marL="285750" indent="-285750" defTabSz="762000" eaLnBrk="0" hangingPunct="0">
              <a:defRPr sz="1000">
                <a:solidFill>
                  <a:schemeClr val="tx1"/>
                </a:solidFill>
                <a:latin typeface="Univers 45 Light" pitchFamily="2" charset="0"/>
              </a:defRPr>
            </a:lvl1pPr>
            <a:lvl2pPr marL="742950" indent="-285750" defTabSz="762000" eaLnBrk="0" hangingPunct="0">
              <a:defRPr sz="1000">
                <a:solidFill>
                  <a:schemeClr val="tx1"/>
                </a:solidFill>
                <a:latin typeface="Univers 45 Light" pitchFamily="2" charset="0"/>
              </a:defRPr>
            </a:lvl2pPr>
            <a:lvl3pPr marL="1143000" indent="-228600" defTabSz="762000" eaLnBrk="0" hangingPunct="0">
              <a:defRPr sz="1000">
                <a:solidFill>
                  <a:schemeClr val="tx1"/>
                </a:solidFill>
                <a:latin typeface="Univers 45 Light" pitchFamily="2" charset="0"/>
              </a:defRPr>
            </a:lvl3pPr>
            <a:lvl4pPr marL="1600200" indent="-228600" defTabSz="762000" eaLnBrk="0" hangingPunct="0">
              <a:defRPr sz="1000">
                <a:solidFill>
                  <a:schemeClr val="tx1"/>
                </a:solidFill>
                <a:latin typeface="Univers 45 Light" pitchFamily="2" charset="0"/>
              </a:defRPr>
            </a:lvl4pPr>
            <a:lvl5pPr marL="2057400" indent="-228600" defTabSz="762000" eaLnBrk="0" hangingPunct="0">
              <a:defRPr sz="1000">
                <a:solidFill>
                  <a:schemeClr val="tx1"/>
                </a:solidFill>
                <a:latin typeface="Univers 45 Light" pitchFamily="2" charset="0"/>
              </a:defRPr>
            </a:lvl5pPr>
            <a:lvl6pPr marL="2514600" indent="-228600" defTabSz="762000" eaLnBrk="0" fontAlgn="base" hangingPunct="0">
              <a:spcBef>
                <a:spcPct val="0"/>
              </a:spcBef>
              <a:spcAft>
                <a:spcPct val="0"/>
              </a:spcAft>
              <a:defRPr sz="1000">
                <a:solidFill>
                  <a:schemeClr val="tx1"/>
                </a:solidFill>
                <a:latin typeface="Univers 45 Light" pitchFamily="2" charset="0"/>
              </a:defRPr>
            </a:lvl6pPr>
            <a:lvl7pPr marL="2971800" indent="-228600" defTabSz="762000" eaLnBrk="0" fontAlgn="base" hangingPunct="0">
              <a:spcBef>
                <a:spcPct val="0"/>
              </a:spcBef>
              <a:spcAft>
                <a:spcPct val="0"/>
              </a:spcAft>
              <a:defRPr sz="1000">
                <a:solidFill>
                  <a:schemeClr val="tx1"/>
                </a:solidFill>
                <a:latin typeface="Univers 45 Light" pitchFamily="2" charset="0"/>
              </a:defRPr>
            </a:lvl7pPr>
            <a:lvl8pPr marL="3429000" indent="-228600" defTabSz="762000" eaLnBrk="0" fontAlgn="base" hangingPunct="0">
              <a:spcBef>
                <a:spcPct val="0"/>
              </a:spcBef>
              <a:spcAft>
                <a:spcPct val="0"/>
              </a:spcAft>
              <a:defRPr sz="1000">
                <a:solidFill>
                  <a:schemeClr val="tx1"/>
                </a:solidFill>
                <a:latin typeface="Univers 45 Light" pitchFamily="2" charset="0"/>
              </a:defRPr>
            </a:lvl8pPr>
            <a:lvl9pPr marL="3886200" indent="-228600" defTabSz="762000" eaLnBrk="0" fontAlgn="base" hangingPunct="0">
              <a:spcBef>
                <a:spcPct val="0"/>
              </a:spcBef>
              <a:spcAft>
                <a:spcPct val="0"/>
              </a:spcAft>
              <a:defRPr sz="1000">
                <a:solidFill>
                  <a:schemeClr val="tx1"/>
                </a:solidFill>
                <a:latin typeface="Univers 45 Light" pitchFamily="2" charset="0"/>
              </a:defRPr>
            </a:lvl9pPr>
          </a:lstStyle>
          <a:p>
            <a:pPr marL="0" indent="1588">
              <a:lnSpc>
                <a:spcPct val="150000"/>
              </a:lnSpc>
            </a:pPr>
            <a:r>
              <a:rPr lang="en-GB" altLang="en-US" sz="1400" b="1" dirty="0">
                <a:solidFill>
                  <a:schemeClr val="tx2"/>
                </a:solidFill>
                <a:latin typeface="+mn-lt"/>
              </a:rPr>
              <a:t>Removed : </a:t>
            </a:r>
            <a:r>
              <a:rPr lang="en-GB" altLang="en-US" sz="1400" dirty="0">
                <a:solidFill>
                  <a:schemeClr val="tx2"/>
                </a:solidFill>
                <a:latin typeface="+mn-lt"/>
              </a:rPr>
              <a:t>Provision pertaining to import of Capital Goods for project Import</a:t>
            </a:r>
          </a:p>
        </p:txBody>
      </p:sp>
      <p:sp>
        <p:nvSpPr>
          <p:cNvPr id="7" name="Rectangle 19">
            <a:extLst>
              <a:ext uri="{FF2B5EF4-FFF2-40B4-BE49-F238E27FC236}">
                <a16:creationId xmlns:a16="http://schemas.microsoft.com/office/drawing/2014/main" id="{B750BB48-8735-5F12-34D9-779C11A83982}"/>
              </a:ext>
            </a:extLst>
          </p:cNvPr>
          <p:cNvSpPr>
            <a:spLocks noChangeArrowheads="1"/>
          </p:cNvSpPr>
          <p:nvPr/>
        </p:nvSpPr>
        <p:spPr bwMode="gray">
          <a:xfrm>
            <a:off x="765544" y="2112221"/>
            <a:ext cx="4258228" cy="1017482"/>
          </a:xfrm>
          <a:prstGeom prst="rect">
            <a:avLst/>
          </a:prstGeom>
          <a:solidFill>
            <a:schemeClr val="bg2"/>
          </a:solidFill>
          <a:ln w="3175">
            <a:solidFill>
              <a:schemeClr val="bg1"/>
            </a:solidFill>
            <a:miter lim="800000"/>
            <a:headEnd/>
            <a:tailEnd/>
          </a:ln>
        </p:spPr>
        <p:txBody>
          <a:bodyPr lIns="36000" rIns="36000" anchor="ctr"/>
          <a:lstStyle>
            <a:lvl1pPr marL="285750" indent="-285750" defTabSz="762000" eaLnBrk="0" hangingPunct="0">
              <a:defRPr sz="1000">
                <a:solidFill>
                  <a:schemeClr val="tx1"/>
                </a:solidFill>
                <a:latin typeface="Univers 45 Light" pitchFamily="2" charset="0"/>
              </a:defRPr>
            </a:lvl1pPr>
            <a:lvl2pPr marL="742950" indent="-285750" defTabSz="762000" eaLnBrk="0" hangingPunct="0">
              <a:defRPr sz="1000">
                <a:solidFill>
                  <a:schemeClr val="tx1"/>
                </a:solidFill>
                <a:latin typeface="Univers 45 Light" pitchFamily="2" charset="0"/>
              </a:defRPr>
            </a:lvl2pPr>
            <a:lvl3pPr marL="1143000" indent="-228600" defTabSz="762000" eaLnBrk="0" hangingPunct="0">
              <a:defRPr sz="1000">
                <a:solidFill>
                  <a:schemeClr val="tx1"/>
                </a:solidFill>
                <a:latin typeface="Univers 45 Light" pitchFamily="2" charset="0"/>
              </a:defRPr>
            </a:lvl3pPr>
            <a:lvl4pPr marL="1600200" indent="-228600" defTabSz="762000" eaLnBrk="0" hangingPunct="0">
              <a:defRPr sz="1000">
                <a:solidFill>
                  <a:schemeClr val="tx1"/>
                </a:solidFill>
                <a:latin typeface="Univers 45 Light" pitchFamily="2" charset="0"/>
              </a:defRPr>
            </a:lvl4pPr>
            <a:lvl5pPr marL="2057400" indent="-228600" defTabSz="762000" eaLnBrk="0" hangingPunct="0">
              <a:defRPr sz="1000">
                <a:solidFill>
                  <a:schemeClr val="tx1"/>
                </a:solidFill>
                <a:latin typeface="Univers 45 Light" pitchFamily="2" charset="0"/>
              </a:defRPr>
            </a:lvl5pPr>
            <a:lvl6pPr marL="2514600" indent="-228600" defTabSz="762000" eaLnBrk="0" fontAlgn="base" hangingPunct="0">
              <a:spcBef>
                <a:spcPct val="0"/>
              </a:spcBef>
              <a:spcAft>
                <a:spcPct val="0"/>
              </a:spcAft>
              <a:defRPr sz="1000">
                <a:solidFill>
                  <a:schemeClr val="tx1"/>
                </a:solidFill>
                <a:latin typeface="Univers 45 Light" pitchFamily="2" charset="0"/>
              </a:defRPr>
            </a:lvl6pPr>
            <a:lvl7pPr marL="2971800" indent="-228600" defTabSz="762000" eaLnBrk="0" fontAlgn="base" hangingPunct="0">
              <a:spcBef>
                <a:spcPct val="0"/>
              </a:spcBef>
              <a:spcAft>
                <a:spcPct val="0"/>
              </a:spcAft>
              <a:defRPr sz="1000">
                <a:solidFill>
                  <a:schemeClr val="tx1"/>
                </a:solidFill>
                <a:latin typeface="Univers 45 Light" pitchFamily="2" charset="0"/>
              </a:defRPr>
            </a:lvl7pPr>
            <a:lvl8pPr marL="3429000" indent="-228600" defTabSz="762000" eaLnBrk="0" fontAlgn="base" hangingPunct="0">
              <a:spcBef>
                <a:spcPct val="0"/>
              </a:spcBef>
              <a:spcAft>
                <a:spcPct val="0"/>
              </a:spcAft>
              <a:defRPr sz="1000">
                <a:solidFill>
                  <a:schemeClr val="tx1"/>
                </a:solidFill>
                <a:latin typeface="Univers 45 Light" pitchFamily="2" charset="0"/>
              </a:defRPr>
            </a:lvl8pPr>
            <a:lvl9pPr marL="3886200" indent="-228600" defTabSz="762000" eaLnBrk="0" fontAlgn="base" hangingPunct="0">
              <a:spcBef>
                <a:spcPct val="0"/>
              </a:spcBef>
              <a:spcAft>
                <a:spcPct val="0"/>
              </a:spcAft>
              <a:defRPr sz="1000">
                <a:solidFill>
                  <a:schemeClr val="tx1"/>
                </a:solidFill>
                <a:latin typeface="Univers 45 Light" pitchFamily="2" charset="0"/>
              </a:defRPr>
            </a:lvl9pPr>
          </a:lstStyle>
          <a:p>
            <a:pPr marL="0" indent="1588">
              <a:lnSpc>
                <a:spcPct val="150000"/>
              </a:lnSpc>
            </a:pPr>
            <a:r>
              <a:rPr lang="en-US" altLang="en-US" sz="1400" b="1" dirty="0">
                <a:solidFill>
                  <a:schemeClr val="tx2"/>
                </a:solidFill>
                <a:latin typeface="+mn-lt"/>
              </a:rPr>
              <a:t>Average Export Obligation (AEO): </a:t>
            </a:r>
            <a:r>
              <a:rPr lang="en-US" altLang="en-US" sz="1400" dirty="0">
                <a:solidFill>
                  <a:schemeClr val="tx2"/>
                </a:solidFill>
                <a:latin typeface="+mn-lt"/>
              </a:rPr>
              <a:t>shall be fulfilled every financial year,</a:t>
            </a:r>
            <a:endParaRPr lang="en-GB" altLang="en-US" sz="1100" dirty="0">
              <a:solidFill>
                <a:schemeClr val="tx2"/>
              </a:solidFill>
              <a:latin typeface="+mn-lt"/>
            </a:endParaRPr>
          </a:p>
        </p:txBody>
      </p:sp>
      <p:sp>
        <p:nvSpPr>
          <p:cNvPr id="8" name="Rectangle 23">
            <a:extLst>
              <a:ext uri="{FF2B5EF4-FFF2-40B4-BE49-F238E27FC236}">
                <a16:creationId xmlns:a16="http://schemas.microsoft.com/office/drawing/2014/main" id="{E01C21A6-6323-0997-1DE9-BCC331DE7D60}"/>
              </a:ext>
            </a:extLst>
          </p:cNvPr>
          <p:cNvSpPr>
            <a:spLocks noChangeArrowheads="1"/>
          </p:cNvSpPr>
          <p:nvPr/>
        </p:nvSpPr>
        <p:spPr bwMode="gray">
          <a:xfrm>
            <a:off x="765544" y="5429909"/>
            <a:ext cx="4258228" cy="493474"/>
          </a:xfrm>
          <a:prstGeom prst="rect">
            <a:avLst/>
          </a:prstGeom>
          <a:solidFill>
            <a:schemeClr val="bg2"/>
          </a:solidFill>
          <a:ln w="3175">
            <a:solidFill>
              <a:schemeClr val="bg1"/>
            </a:solidFill>
            <a:miter lim="800000"/>
            <a:headEnd/>
            <a:tailEnd/>
          </a:ln>
        </p:spPr>
        <p:txBody>
          <a:bodyPr lIns="36000" rIns="36000" anchor="ctr"/>
          <a:lstStyle>
            <a:lvl1pPr marL="285750" indent="-285750" defTabSz="762000" eaLnBrk="0" hangingPunct="0">
              <a:defRPr sz="1000">
                <a:solidFill>
                  <a:schemeClr val="tx1"/>
                </a:solidFill>
                <a:latin typeface="Univers 45 Light" pitchFamily="2" charset="0"/>
              </a:defRPr>
            </a:lvl1pPr>
            <a:lvl2pPr marL="742950" indent="-285750" defTabSz="762000" eaLnBrk="0" hangingPunct="0">
              <a:defRPr sz="1000">
                <a:solidFill>
                  <a:schemeClr val="tx1"/>
                </a:solidFill>
                <a:latin typeface="Univers 45 Light" pitchFamily="2" charset="0"/>
              </a:defRPr>
            </a:lvl2pPr>
            <a:lvl3pPr marL="1143000" indent="-228600" defTabSz="762000" eaLnBrk="0" hangingPunct="0">
              <a:defRPr sz="1000">
                <a:solidFill>
                  <a:schemeClr val="tx1"/>
                </a:solidFill>
                <a:latin typeface="Univers 45 Light" pitchFamily="2" charset="0"/>
              </a:defRPr>
            </a:lvl3pPr>
            <a:lvl4pPr marL="1600200" indent="-228600" defTabSz="762000" eaLnBrk="0" hangingPunct="0">
              <a:defRPr sz="1000">
                <a:solidFill>
                  <a:schemeClr val="tx1"/>
                </a:solidFill>
                <a:latin typeface="Univers 45 Light" pitchFamily="2" charset="0"/>
              </a:defRPr>
            </a:lvl4pPr>
            <a:lvl5pPr marL="2057400" indent="-228600" defTabSz="762000" eaLnBrk="0" hangingPunct="0">
              <a:defRPr sz="1000">
                <a:solidFill>
                  <a:schemeClr val="tx1"/>
                </a:solidFill>
                <a:latin typeface="Univers 45 Light" pitchFamily="2" charset="0"/>
              </a:defRPr>
            </a:lvl5pPr>
            <a:lvl6pPr marL="2514600" indent="-228600" defTabSz="762000" eaLnBrk="0" fontAlgn="base" hangingPunct="0">
              <a:spcBef>
                <a:spcPct val="0"/>
              </a:spcBef>
              <a:spcAft>
                <a:spcPct val="0"/>
              </a:spcAft>
              <a:defRPr sz="1000">
                <a:solidFill>
                  <a:schemeClr val="tx1"/>
                </a:solidFill>
                <a:latin typeface="Univers 45 Light" pitchFamily="2" charset="0"/>
              </a:defRPr>
            </a:lvl6pPr>
            <a:lvl7pPr marL="2971800" indent="-228600" defTabSz="762000" eaLnBrk="0" fontAlgn="base" hangingPunct="0">
              <a:spcBef>
                <a:spcPct val="0"/>
              </a:spcBef>
              <a:spcAft>
                <a:spcPct val="0"/>
              </a:spcAft>
              <a:defRPr sz="1000">
                <a:solidFill>
                  <a:schemeClr val="tx1"/>
                </a:solidFill>
                <a:latin typeface="Univers 45 Light" pitchFamily="2" charset="0"/>
              </a:defRPr>
            </a:lvl7pPr>
            <a:lvl8pPr marL="3429000" indent="-228600" defTabSz="762000" eaLnBrk="0" fontAlgn="base" hangingPunct="0">
              <a:spcBef>
                <a:spcPct val="0"/>
              </a:spcBef>
              <a:spcAft>
                <a:spcPct val="0"/>
              </a:spcAft>
              <a:defRPr sz="1000">
                <a:solidFill>
                  <a:schemeClr val="tx1"/>
                </a:solidFill>
                <a:latin typeface="Univers 45 Light" pitchFamily="2" charset="0"/>
              </a:defRPr>
            </a:lvl8pPr>
            <a:lvl9pPr marL="3886200" indent="-228600" defTabSz="762000" eaLnBrk="0" fontAlgn="base" hangingPunct="0">
              <a:spcBef>
                <a:spcPct val="0"/>
              </a:spcBef>
              <a:spcAft>
                <a:spcPct val="0"/>
              </a:spcAft>
              <a:defRPr sz="1000">
                <a:solidFill>
                  <a:schemeClr val="tx1"/>
                </a:solidFill>
                <a:latin typeface="Univers 45 Light" pitchFamily="2" charset="0"/>
              </a:defRPr>
            </a:lvl9pPr>
          </a:lstStyle>
          <a:p>
            <a:pPr>
              <a:lnSpc>
                <a:spcPct val="150000"/>
              </a:lnSpc>
            </a:pPr>
            <a:r>
              <a:rPr lang="en-US" altLang="en-US" sz="1400" b="1" dirty="0">
                <a:solidFill>
                  <a:schemeClr val="tx2"/>
                </a:solidFill>
                <a:latin typeface="+mn-lt"/>
              </a:rPr>
              <a:t>Post Export Authorization : </a:t>
            </a:r>
            <a:r>
              <a:rPr lang="en-US" altLang="en-US" sz="1400" dirty="0">
                <a:solidFill>
                  <a:schemeClr val="tx2"/>
                </a:solidFill>
                <a:latin typeface="+mn-lt"/>
              </a:rPr>
              <a:t>Discontinued</a:t>
            </a:r>
            <a:endParaRPr lang="en-GB" altLang="en-US" sz="1600" dirty="0">
              <a:solidFill>
                <a:schemeClr val="tx2"/>
              </a:solidFill>
              <a:latin typeface="+mn-lt"/>
            </a:endParaRPr>
          </a:p>
        </p:txBody>
      </p:sp>
      <p:sp>
        <p:nvSpPr>
          <p:cNvPr id="10" name="Rectangle 19">
            <a:extLst>
              <a:ext uri="{FF2B5EF4-FFF2-40B4-BE49-F238E27FC236}">
                <a16:creationId xmlns:a16="http://schemas.microsoft.com/office/drawing/2014/main" id="{CDABEB1B-C5D0-2744-2DC5-EB48F4CC2F79}"/>
              </a:ext>
            </a:extLst>
          </p:cNvPr>
          <p:cNvSpPr>
            <a:spLocks noChangeArrowheads="1"/>
          </p:cNvSpPr>
          <p:nvPr/>
        </p:nvSpPr>
        <p:spPr bwMode="gray">
          <a:xfrm>
            <a:off x="7002333" y="1205663"/>
            <a:ext cx="4258228" cy="1017482"/>
          </a:xfrm>
          <a:prstGeom prst="rect">
            <a:avLst/>
          </a:prstGeom>
          <a:solidFill>
            <a:schemeClr val="bg2"/>
          </a:solidFill>
          <a:ln w="3175">
            <a:solidFill>
              <a:schemeClr val="bg1"/>
            </a:solidFill>
            <a:miter lim="800000"/>
            <a:headEnd/>
            <a:tailEnd/>
          </a:ln>
        </p:spPr>
        <p:txBody>
          <a:bodyPr lIns="36000" rIns="36000" anchor="ctr"/>
          <a:lstStyle>
            <a:lvl1pPr marL="285750" indent="-285750" defTabSz="762000" eaLnBrk="0" hangingPunct="0">
              <a:defRPr sz="1000">
                <a:solidFill>
                  <a:schemeClr val="tx1"/>
                </a:solidFill>
                <a:latin typeface="Univers 45 Light" pitchFamily="2" charset="0"/>
              </a:defRPr>
            </a:lvl1pPr>
            <a:lvl2pPr marL="742950" indent="-285750" defTabSz="762000" eaLnBrk="0" hangingPunct="0">
              <a:defRPr sz="1000">
                <a:solidFill>
                  <a:schemeClr val="tx1"/>
                </a:solidFill>
                <a:latin typeface="Univers 45 Light" pitchFamily="2" charset="0"/>
              </a:defRPr>
            </a:lvl2pPr>
            <a:lvl3pPr marL="1143000" indent="-228600" defTabSz="762000" eaLnBrk="0" hangingPunct="0">
              <a:defRPr sz="1000">
                <a:solidFill>
                  <a:schemeClr val="tx1"/>
                </a:solidFill>
                <a:latin typeface="Univers 45 Light" pitchFamily="2" charset="0"/>
              </a:defRPr>
            </a:lvl3pPr>
            <a:lvl4pPr marL="1600200" indent="-228600" defTabSz="762000" eaLnBrk="0" hangingPunct="0">
              <a:defRPr sz="1000">
                <a:solidFill>
                  <a:schemeClr val="tx1"/>
                </a:solidFill>
                <a:latin typeface="Univers 45 Light" pitchFamily="2" charset="0"/>
              </a:defRPr>
            </a:lvl4pPr>
            <a:lvl5pPr marL="2057400" indent="-228600" defTabSz="762000" eaLnBrk="0" hangingPunct="0">
              <a:defRPr sz="1000">
                <a:solidFill>
                  <a:schemeClr val="tx1"/>
                </a:solidFill>
                <a:latin typeface="Univers 45 Light" pitchFamily="2" charset="0"/>
              </a:defRPr>
            </a:lvl5pPr>
            <a:lvl6pPr marL="2514600" indent="-228600" defTabSz="762000" eaLnBrk="0" fontAlgn="base" hangingPunct="0">
              <a:spcBef>
                <a:spcPct val="0"/>
              </a:spcBef>
              <a:spcAft>
                <a:spcPct val="0"/>
              </a:spcAft>
              <a:defRPr sz="1000">
                <a:solidFill>
                  <a:schemeClr val="tx1"/>
                </a:solidFill>
                <a:latin typeface="Univers 45 Light" pitchFamily="2" charset="0"/>
              </a:defRPr>
            </a:lvl6pPr>
            <a:lvl7pPr marL="2971800" indent="-228600" defTabSz="762000" eaLnBrk="0" fontAlgn="base" hangingPunct="0">
              <a:spcBef>
                <a:spcPct val="0"/>
              </a:spcBef>
              <a:spcAft>
                <a:spcPct val="0"/>
              </a:spcAft>
              <a:defRPr sz="1000">
                <a:solidFill>
                  <a:schemeClr val="tx1"/>
                </a:solidFill>
                <a:latin typeface="Univers 45 Light" pitchFamily="2" charset="0"/>
              </a:defRPr>
            </a:lvl7pPr>
            <a:lvl8pPr marL="3429000" indent="-228600" defTabSz="762000" eaLnBrk="0" fontAlgn="base" hangingPunct="0">
              <a:spcBef>
                <a:spcPct val="0"/>
              </a:spcBef>
              <a:spcAft>
                <a:spcPct val="0"/>
              </a:spcAft>
              <a:defRPr sz="1000">
                <a:solidFill>
                  <a:schemeClr val="tx1"/>
                </a:solidFill>
                <a:latin typeface="Univers 45 Light" pitchFamily="2" charset="0"/>
              </a:defRPr>
            </a:lvl8pPr>
            <a:lvl9pPr marL="3886200" indent="-228600" defTabSz="762000" eaLnBrk="0" fontAlgn="base" hangingPunct="0">
              <a:spcBef>
                <a:spcPct val="0"/>
              </a:spcBef>
              <a:spcAft>
                <a:spcPct val="0"/>
              </a:spcAft>
              <a:defRPr sz="1000">
                <a:solidFill>
                  <a:schemeClr val="tx1"/>
                </a:solidFill>
                <a:latin typeface="Univers 45 Light" pitchFamily="2" charset="0"/>
              </a:defRPr>
            </a:lvl9pPr>
          </a:lstStyle>
          <a:p>
            <a:pPr marL="0" indent="0">
              <a:lnSpc>
                <a:spcPct val="150000"/>
              </a:lnSpc>
            </a:pPr>
            <a:r>
              <a:rPr lang="en-GB" altLang="en-US" sz="1400" b="1" dirty="0">
                <a:solidFill>
                  <a:schemeClr val="tx2"/>
                </a:solidFill>
                <a:latin typeface="+mn-lt"/>
              </a:rPr>
              <a:t>Companies under Insolvency and Bankruptcy: </a:t>
            </a:r>
            <a:r>
              <a:rPr lang="en-GB" altLang="en-US" sz="1400" dirty="0">
                <a:solidFill>
                  <a:schemeClr val="tx2"/>
                </a:solidFill>
                <a:latin typeface="+mn-lt"/>
              </a:rPr>
              <a:t>Relief to be provided in terms of order by the relevant authorities</a:t>
            </a:r>
          </a:p>
          <a:p>
            <a:pPr marL="0" indent="0">
              <a:lnSpc>
                <a:spcPct val="150000"/>
              </a:lnSpc>
            </a:pPr>
            <a:r>
              <a:rPr lang="en-GB" altLang="en-US" sz="1400" i="1" dirty="0">
                <a:solidFill>
                  <a:srgbClr val="FF0000"/>
                </a:solidFill>
                <a:latin typeface="+mn-lt"/>
              </a:rPr>
              <a:t>(no such provisions under Chapter 4)</a:t>
            </a:r>
          </a:p>
        </p:txBody>
      </p:sp>
      <p:sp>
        <p:nvSpPr>
          <p:cNvPr id="15" name="Rectangle 19">
            <a:extLst>
              <a:ext uri="{FF2B5EF4-FFF2-40B4-BE49-F238E27FC236}">
                <a16:creationId xmlns:a16="http://schemas.microsoft.com/office/drawing/2014/main" id="{4288075C-3FC0-C13B-280E-F19EC9E1F529}"/>
              </a:ext>
            </a:extLst>
          </p:cNvPr>
          <p:cNvSpPr>
            <a:spLocks noChangeArrowheads="1"/>
          </p:cNvSpPr>
          <p:nvPr/>
        </p:nvSpPr>
        <p:spPr bwMode="gray">
          <a:xfrm>
            <a:off x="765544" y="3219557"/>
            <a:ext cx="4258228" cy="508741"/>
          </a:xfrm>
          <a:prstGeom prst="rect">
            <a:avLst/>
          </a:prstGeom>
          <a:solidFill>
            <a:schemeClr val="bg2"/>
          </a:solidFill>
          <a:ln w="3175">
            <a:solidFill>
              <a:schemeClr val="bg1"/>
            </a:solidFill>
            <a:miter lim="800000"/>
            <a:headEnd/>
            <a:tailEnd/>
          </a:ln>
        </p:spPr>
        <p:txBody>
          <a:bodyPr lIns="36000" rIns="36000" anchor="ctr"/>
          <a:lstStyle>
            <a:lvl1pPr marL="285750" indent="-285750" defTabSz="762000" eaLnBrk="0" hangingPunct="0">
              <a:defRPr sz="1000">
                <a:solidFill>
                  <a:schemeClr val="tx1"/>
                </a:solidFill>
                <a:latin typeface="Univers 45 Light" pitchFamily="2" charset="0"/>
              </a:defRPr>
            </a:lvl1pPr>
            <a:lvl2pPr marL="742950" indent="-285750" defTabSz="762000" eaLnBrk="0" hangingPunct="0">
              <a:defRPr sz="1000">
                <a:solidFill>
                  <a:schemeClr val="tx1"/>
                </a:solidFill>
                <a:latin typeface="Univers 45 Light" pitchFamily="2" charset="0"/>
              </a:defRPr>
            </a:lvl2pPr>
            <a:lvl3pPr marL="1143000" indent="-228600" defTabSz="762000" eaLnBrk="0" hangingPunct="0">
              <a:defRPr sz="1000">
                <a:solidFill>
                  <a:schemeClr val="tx1"/>
                </a:solidFill>
                <a:latin typeface="Univers 45 Light" pitchFamily="2" charset="0"/>
              </a:defRPr>
            </a:lvl3pPr>
            <a:lvl4pPr marL="1600200" indent="-228600" defTabSz="762000" eaLnBrk="0" hangingPunct="0">
              <a:defRPr sz="1000">
                <a:solidFill>
                  <a:schemeClr val="tx1"/>
                </a:solidFill>
                <a:latin typeface="Univers 45 Light" pitchFamily="2" charset="0"/>
              </a:defRPr>
            </a:lvl4pPr>
            <a:lvl5pPr marL="2057400" indent="-228600" defTabSz="762000" eaLnBrk="0" hangingPunct="0">
              <a:defRPr sz="1000">
                <a:solidFill>
                  <a:schemeClr val="tx1"/>
                </a:solidFill>
                <a:latin typeface="Univers 45 Light" pitchFamily="2" charset="0"/>
              </a:defRPr>
            </a:lvl5pPr>
            <a:lvl6pPr marL="2514600" indent="-228600" defTabSz="762000" eaLnBrk="0" fontAlgn="base" hangingPunct="0">
              <a:spcBef>
                <a:spcPct val="0"/>
              </a:spcBef>
              <a:spcAft>
                <a:spcPct val="0"/>
              </a:spcAft>
              <a:defRPr sz="1000">
                <a:solidFill>
                  <a:schemeClr val="tx1"/>
                </a:solidFill>
                <a:latin typeface="Univers 45 Light" pitchFamily="2" charset="0"/>
              </a:defRPr>
            </a:lvl6pPr>
            <a:lvl7pPr marL="2971800" indent="-228600" defTabSz="762000" eaLnBrk="0" fontAlgn="base" hangingPunct="0">
              <a:spcBef>
                <a:spcPct val="0"/>
              </a:spcBef>
              <a:spcAft>
                <a:spcPct val="0"/>
              </a:spcAft>
              <a:defRPr sz="1000">
                <a:solidFill>
                  <a:schemeClr val="tx1"/>
                </a:solidFill>
                <a:latin typeface="Univers 45 Light" pitchFamily="2" charset="0"/>
              </a:defRPr>
            </a:lvl7pPr>
            <a:lvl8pPr marL="3429000" indent="-228600" defTabSz="762000" eaLnBrk="0" fontAlgn="base" hangingPunct="0">
              <a:spcBef>
                <a:spcPct val="0"/>
              </a:spcBef>
              <a:spcAft>
                <a:spcPct val="0"/>
              </a:spcAft>
              <a:defRPr sz="1000">
                <a:solidFill>
                  <a:schemeClr val="tx1"/>
                </a:solidFill>
                <a:latin typeface="Univers 45 Light" pitchFamily="2" charset="0"/>
              </a:defRPr>
            </a:lvl8pPr>
            <a:lvl9pPr marL="3886200" indent="-228600" defTabSz="762000" eaLnBrk="0" fontAlgn="base" hangingPunct="0">
              <a:spcBef>
                <a:spcPct val="0"/>
              </a:spcBef>
              <a:spcAft>
                <a:spcPct val="0"/>
              </a:spcAft>
              <a:defRPr sz="1000">
                <a:solidFill>
                  <a:schemeClr val="tx1"/>
                </a:solidFill>
                <a:latin typeface="Univers 45 Light" pitchFamily="2" charset="0"/>
              </a:defRPr>
            </a:lvl9pPr>
          </a:lstStyle>
          <a:p>
            <a:pPr marL="0" indent="1588">
              <a:lnSpc>
                <a:spcPct val="150000"/>
              </a:lnSpc>
            </a:pPr>
            <a:r>
              <a:rPr lang="en-US" altLang="en-US" sz="1400" b="1" dirty="0">
                <a:solidFill>
                  <a:schemeClr val="tx2"/>
                </a:solidFill>
                <a:latin typeface="+mn-lt"/>
              </a:rPr>
              <a:t>Validity: </a:t>
            </a:r>
            <a:r>
              <a:rPr lang="en-US" altLang="en-US" sz="1400" dirty="0">
                <a:solidFill>
                  <a:schemeClr val="tx2"/>
                </a:solidFill>
                <a:latin typeface="+mn-lt"/>
              </a:rPr>
              <a:t>Extended to 24 months from 18 Months</a:t>
            </a:r>
            <a:endParaRPr lang="en-GB" altLang="en-US" sz="1100" dirty="0">
              <a:solidFill>
                <a:schemeClr val="tx2"/>
              </a:solidFill>
              <a:latin typeface="+mn-lt"/>
            </a:endParaRPr>
          </a:p>
        </p:txBody>
      </p:sp>
      <p:sp>
        <p:nvSpPr>
          <p:cNvPr id="19" name="Rectangle 19">
            <a:extLst>
              <a:ext uri="{FF2B5EF4-FFF2-40B4-BE49-F238E27FC236}">
                <a16:creationId xmlns:a16="http://schemas.microsoft.com/office/drawing/2014/main" id="{3CF77937-1DDA-A822-9D8D-3A7820E85FF3}"/>
              </a:ext>
            </a:extLst>
          </p:cNvPr>
          <p:cNvSpPr>
            <a:spLocks noChangeArrowheads="1"/>
          </p:cNvSpPr>
          <p:nvPr/>
        </p:nvSpPr>
        <p:spPr bwMode="gray">
          <a:xfrm>
            <a:off x="765544" y="3924500"/>
            <a:ext cx="4258228" cy="1408362"/>
          </a:xfrm>
          <a:prstGeom prst="rect">
            <a:avLst/>
          </a:prstGeom>
          <a:solidFill>
            <a:schemeClr val="bg2"/>
          </a:solidFill>
          <a:ln w="3175">
            <a:solidFill>
              <a:schemeClr val="bg1"/>
            </a:solidFill>
            <a:miter lim="800000"/>
            <a:headEnd/>
            <a:tailEnd/>
          </a:ln>
        </p:spPr>
        <p:txBody>
          <a:bodyPr lIns="36000" rIns="36000" anchor="ctr"/>
          <a:lstStyle>
            <a:lvl1pPr marL="285750" indent="-285750" defTabSz="762000" eaLnBrk="0" hangingPunct="0">
              <a:defRPr sz="1000">
                <a:solidFill>
                  <a:schemeClr val="tx1"/>
                </a:solidFill>
                <a:latin typeface="Univers 45 Light" pitchFamily="2" charset="0"/>
              </a:defRPr>
            </a:lvl1pPr>
            <a:lvl2pPr marL="742950" indent="-285750" defTabSz="762000" eaLnBrk="0" hangingPunct="0">
              <a:defRPr sz="1000">
                <a:solidFill>
                  <a:schemeClr val="tx1"/>
                </a:solidFill>
                <a:latin typeface="Univers 45 Light" pitchFamily="2" charset="0"/>
              </a:defRPr>
            </a:lvl2pPr>
            <a:lvl3pPr marL="1143000" indent="-228600" defTabSz="762000" eaLnBrk="0" hangingPunct="0">
              <a:defRPr sz="1000">
                <a:solidFill>
                  <a:schemeClr val="tx1"/>
                </a:solidFill>
                <a:latin typeface="Univers 45 Light" pitchFamily="2" charset="0"/>
              </a:defRPr>
            </a:lvl3pPr>
            <a:lvl4pPr marL="1600200" indent="-228600" defTabSz="762000" eaLnBrk="0" hangingPunct="0">
              <a:defRPr sz="1000">
                <a:solidFill>
                  <a:schemeClr val="tx1"/>
                </a:solidFill>
                <a:latin typeface="Univers 45 Light" pitchFamily="2" charset="0"/>
              </a:defRPr>
            </a:lvl4pPr>
            <a:lvl5pPr marL="2057400" indent="-228600" defTabSz="762000" eaLnBrk="0" hangingPunct="0">
              <a:defRPr sz="1000">
                <a:solidFill>
                  <a:schemeClr val="tx1"/>
                </a:solidFill>
                <a:latin typeface="Univers 45 Light" pitchFamily="2" charset="0"/>
              </a:defRPr>
            </a:lvl5pPr>
            <a:lvl6pPr marL="2514600" indent="-228600" defTabSz="762000" eaLnBrk="0" fontAlgn="base" hangingPunct="0">
              <a:spcBef>
                <a:spcPct val="0"/>
              </a:spcBef>
              <a:spcAft>
                <a:spcPct val="0"/>
              </a:spcAft>
              <a:defRPr sz="1000">
                <a:solidFill>
                  <a:schemeClr val="tx1"/>
                </a:solidFill>
                <a:latin typeface="Univers 45 Light" pitchFamily="2" charset="0"/>
              </a:defRPr>
            </a:lvl6pPr>
            <a:lvl7pPr marL="2971800" indent="-228600" defTabSz="762000" eaLnBrk="0" fontAlgn="base" hangingPunct="0">
              <a:spcBef>
                <a:spcPct val="0"/>
              </a:spcBef>
              <a:spcAft>
                <a:spcPct val="0"/>
              </a:spcAft>
              <a:defRPr sz="1000">
                <a:solidFill>
                  <a:schemeClr val="tx1"/>
                </a:solidFill>
                <a:latin typeface="Univers 45 Light" pitchFamily="2" charset="0"/>
              </a:defRPr>
            </a:lvl7pPr>
            <a:lvl8pPr marL="3429000" indent="-228600" defTabSz="762000" eaLnBrk="0" fontAlgn="base" hangingPunct="0">
              <a:spcBef>
                <a:spcPct val="0"/>
              </a:spcBef>
              <a:spcAft>
                <a:spcPct val="0"/>
              </a:spcAft>
              <a:defRPr sz="1000">
                <a:solidFill>
                  <a:schemeClr val="tx1"/>
                </a:solidFill>
                <a:latin typeface="Univers 45 Light" pitchFamily="2" charset="0"/>
              </a:defRPr>
            </a:lvl8pPr>
            <a:lvl9pPr marL="3886200" indent="-228600" defTabSz="762000" eaLnBrk="0" fontAlgn="base" hangingPunct="0">
              <a:spcBef>
                <a:spcPct val="0"/>
              </a:spcBef>
              <a:spcAft>
                <a:spcPct val="0"/>
              </a:spcAft>
              <a:defRPr sz="1000">
                <a:solidFill>
                  <a:schemeClr val="tx1"/>
                </a:solidFill>
                <a:latin typeface="Univers 45 Light" pitchFamily="2" charset="0"/>
              </a:defRPr>
            </a:lvl9pPr>
          </a:lstStyle>
          <a:p>
            <a:pPr marL="0" indent="1588">
              <a:lnSpc>
                <a:spcPct val="150000"/>
              </a:lnSpc>
            </a:pPr>
            <a:r>
              <a:rPr lang="en-US" altLang="en-US" sz="1400" b="1" dirty="0">
                <a:solidFill>
                  <a:schemeClr val="tx2"/>
                </a:solidFill>
                <a:latin typeface="+mn-lt"/>
              </a:rPr>
              <a:t>Export Obligation: </a:t>
            </a:r>
          </a:p>
          <a:p>
            <a:pPr>
              <a:lnSpc>
                <a:spcPct val="150000"/>
              </a:lnSpc>
              <a:buFont typeface="Arial" panose="020B0604020202020204" pitchFamily="34" charset="0"/>
              <a:buChar char="•"/>
            </a:pPr>
            <a:r>
              <a:rPr lang="en-US" altLang="en-US" sz="1400" dirty="0">
                <a:solidFill>
                  <a:schemeClr val="tx2"/>
                </a:solidFill>
                <a:latin typeface="+mn-lt"/>
              </a:rPr>
              <a:t>can be fulfilled by both Physical as well as deemed export</a:t>
            </a:r>
          </a:p>
          <a:p>
            <a:pPr>
              <a:lnSpc>
                <a:spcPct val="150000"/>
              </a:lnSpc>
              <a:buFont typeface="Arial" panose="020B0604020202020204" pitchFamily="34" charset="0"/>
              <a:buChar char="•"/>
            </a:pPr>
            <a:r>
              <a:rPr lang="en-US" altLang="en-US" sz="1400" dirty="0">
                <a:solidFill>
                  <a:schemeClr val="tx2"/>
                </a:solidFill>
                <a:latin typeface="+mn-lt"/>
              </a:rPr>
              <a:t>Exports from DTA unit only can be counted</a:t>
            </a:r>
            <a:endParaRPr lang="en-GB" altLang="en-US" sz="1100" dirty="0">
              <a:solidFill>
                <a:schemeClr val="tx2"/>
              </a:solidFill>
              <a:latin typeface="+mn-lt"/>
            </a:endParaRPr>
          </a:p>
        </p:txBody>
      </p:sp>
      <p:sp>
        <p:nvSpPr>
          <p:cNvPr id="20" name="Rectangle 23">
            <a:extLst>
              <a:ext uri="{FF2B5EF4-FFF2-40B4-BE49-F238E27FC236}">
                <a16:creationId xmlns:a16="http://schemas.microsoft.com/office/drawing/2014/main" id="{B2265FB4-36A9-7C6D-106E-55FC80FE3BA5}"/>
              </a:ext>
            </a:extLst>
          </p:cNvPr>
          <p:cNvSpPr>
            <a:spLocks noChangeArrowheads="1"/>
          </p:cNvSpPr>
          <p:nvPr/>
        </p:nvSpPr>
        <p:spPr bwMode="gray">
          <a:xfrm>
            <a:off x="7002333" y="2351306"/>
            <a:ext cx="4258228" cy="646402"/>
          </a:xfrm>
          <a:prstGeom prst="rect">
            <a:avLst/>
          </a:prstGeom>
          <a:solidFill>
            <a:schemeClr val="bg2"/>
          </a:solidFill>
          <a:ln w="3175">
            <a:solidFill>
              <a:schemeClr val="bg1"/>
            </a:solidFill>
            <a:miter lim="800000"/>
            <a:headEnd/>
            <a:tailEnd/>
          </a:ln>
        </p:spPr>
        <p:txBody>
          <a:bodyPr lIns="36000" rIns="36000" anchor="ctr"/>
          <a:lstStyle>
            <a:lvl1pPr marL="285750" indent="-285750" defTabSz="762000" eaLnBrk="0" hangingPunct="0">
              <a:defRPr sz="1000">
                <a:solidFill>
                  <a:schemeClr val="tx1"/>
                </a:solidFill>
                <a:latin typeface="Univers 45 Light" pitchFamily="2" charset="0"/>
              </a:defRPr>
            </a:lvl1pPr>
            <a:lvl2pPr marL="742950" indent="-285750" defTabSz="762000" eaLnBrk="0" hangingPunct="0">
              <a:defRPr sz="1000">
                <a:solidFill>
                  <a:schemeClr val="tx1"/>
                </a:solidFill>
                <a:latin typeface="Univers 45 Light" pitchFamily="2" charset="0"/>
              </a:defRPr>
            </a:lvl2pPr>
            <a:lvl3pPr marL="1143000" indent="-228600" defTabSz="762000" eaLnBrk="0" hangingPunct="0">
              <a:defRPr sz="1000">
                <a:solidFill>
                  <a:schemeClr val="tx1"/>
                </a:solidFill>
                <a:latin typeface="Univers 45 Light" pitchFamily="2" charset="0"/>
              </a:defRPr>
            </a:lvl3pPr>
            <a:lvl4pPr marL="1600200" indent="-228600" defTabSz="762000" eaLnBrk="0" hangingPunct="0">
              <a:defRPr sz="1000">
                <a:solidFill>
                  <a:schemeClr val="tx1"/>
                </a:solidFill>
                <a:latin typeface="Univers 45 Light" pitchFamily="2" charset="0"/>
              </a:defRPr>
            </a:lvl4pPr>
            <a:lvl5pPr marL="2057400" indent="-228600" defTabSz="762000" eaLnBrk="0" hangingPunct="0">
              <a:defRPr sz="1000">
                <a:solidFill>
                  <a:schemeClr val="tx1"/>
                </a:solidFill>
                <a:latin typeface="Univers 45 Light" pitchFamily="2" charset="0"/>
              </a:defRPr>
            </a:lvl5pPr>
            <a:lvl6pPr marL="2514600" indent="-228600" defTabSz="762000" eaLnBrk="0" fontAlgn="base" hangingPunct="0">
              <a:spcBef>
                <a:spcPct val="0"/>
              </a:spcBef>
              <a:spcAft>
                <a:spcPct val="0"/>
              </a:spcAft>
              <a:defRPr sz="1000">
                <a:solidFill>
                  <a:schemeClr val="tx1"/>
                </a:solidFill>
                <a:latin typeface="Univers 45 Light" pitchFamily="2" charset="0"/>
              </a:defRPr>
            </a:lvl6pPr>
            <a:lvl7pPr marL="2971800" indent="-228600" defTabSz="762000" eaLnBrk="0" fontAlgn="base" hangingPunct="0">
              <a:spcBef>
                <a:spcPct val="0"/>
              </a:spcBef>
              <a:spcAft>
                <a:spcPct val="0"/>
              </a:spcAft>
              <a:defRPr sz="1000">
                <a:solidFill>
                  <a:schemeClr val="tx1"/>
                </a:solidFill>
                <a:latin typeface="Univers 45 Light" pitchFamily="2" charset="0"/>
              </a:defRPr>
            </a:lvl7pPr>
            <a:lvl8pPr marL="3429000" indent="-228600" defTabSz="762000" eaLnBrk="0" fontAlgn="base" hangingPunct="0">
              <a:spcBef>
                <a:spcPct val="0"/>
              </a:spcBef>
              <a:spcAft>
                <a:spcPct val="0"/>
              </a:spcAft>
              <a:defRPr sz="1000">
                <a:solidFill>
                  <a:schemeClr val="tx1"/>
                </a:solidFill>
                <a:latin typeface="Univers 45 Light" pitchFamily="2" charset="0"/>
              </a:defRPr>
            </a:lvl8pPr>
            <a:lvl9pPr marL="3886200" indent="-228600" defTabSz="762000" eaLnBrk="0" fontAlgn="base" hangingPunct="0">
              <a:spcBef>
                <a:spcPct val="0"/>
              </a:spcBef>
              <a:spcAft>
                <a:spcPct val="0"/>
              </a:spcAft>
              <a:defRPr sz="1000">
                <a:solidFill>
                  <a:schemeClr val="tx1"/>
                </a:solidFill>
                <a:latin typeface="Univers 45 Light" pitchFamily="2" charset="0"/>
              </a:defRPr>
            </a:lvl9pPr>
          </a:lstStyle>
          <a:p>
            <a:pPr marL="0" indent="1588">
              <a:lnSpc>
                <a:spcPct val="150000"/>
              </a:lnSpc>
            </a:pPr>
            <a:r>
              <a:rPr lang="en-US" altLang="en-US" sz="1400" b="1" dirty="0">
                <a:solidFill>
                  <a:schemeClr val="tx2"/>
                </a:solidFill>
                <a:latin typeface="+mn-lt"/>
              </a:rPr>
              <a:t>Process from procurement from SEZ introduced: </a:t>
            </a:r>
          </a:p>
          <a:p>
            <a:pPr marL="0" indent="1588">
              <a:lnSpc>
                <a:spcPct val="150000"/>
              </a:lnSpc>
            </a:pPr>
            <a:r>
              <a:rPr lang="en-US" altLang="en-US" sz="1400" dirty="0">
                <a:solidFill>
                  <a:schemeClr val="tx2"/>
                </a:solidFill>
                <a:latin typeface="+mn-lt"/>
              </a:rPr>
              <a:t>Termed as “Certificate of Supplies from SEZ”</a:t>
            </a:r>
            <a:endParaRPr lang="en-GB" altLang="en-US" sz="1600" dirty="0">
              <a:solidFill>
                <a:schemeClr val="tx2"/>
              </a:solidFill>
              <a:latin typeface="+mn-lt"/>
            </a:endParaRPr>
          </a:p>
        </p:txBody>
      </p:sp>
      <p:sp>
        <p:nvSpPr>
          <p:cNvPr id="21" name="Rectangle 23">
            <a:extLst>
              <a:ext uri="{FF2B5EF4-FFF2-40B4-BE49-F238E27FC236}">
                <a16:creationId xmlns:a16="http://schemas.microsoft.com/office/drawing/2014/main" id="{CB64BBDD-3097-7E54-0504-3BABE5806368}"/>
              </a:ext>
            </a:extLst>
          </p:cNvPr>
          <p:cNvSpPr>
            <a:spLocks noChangeArrowheads="1"/>
          </p:cNvSpPr>
          <p:nvPr/>
        </p:nvSpPr>
        <p:spPr bwMode="gray">
          <a:xfrm>
            <a:off x="6972917" y="3154879"/>
            <a:ext cx="4258228" cy="493474"/>
          </a:xfrm>
          <a:prstGeom prst="rect">
            <a:avLst/>
          </a:prstGeom>
          <a:solidFill>
            <a:schemeClr val="bg2"/>
          </a:solidFill>
          <a:ln w="3175">
            <a:solidFill>
              <a:schemeClr val="bg1"/>
            </a:solidFill>
            <a:miter lim="800000"/>
            <a:headEnd/>
            <a:tailEnd/>
          </a:ln>
        </p:spPr>
        <p:txBody>
          <a:bodyPr lIns="36000" rIns="36000" anchor="ctr"/>
          <a:lstStyle>
            <a:lvl1pPr marL="285750" indent="-285750" defTabSz="762000" eaLnBrk="0" hangingPunct="0">
              <a:defRPr sz="1000">
                <a:solidFill>
                  <a:schemeClr val="tx1"/>
                </a:solidFill>
                <a:latin typeface="Univers 45 Light" pitchFamily="2" charset="0"/>
              </a:defRPr>
            </a:lvl1pPr>
            <a:lvl2pPr marL="742950" indent="-285750" defTabSz="762000" eaLnBrk="0" hangingPunct="0">
              <a:defRPr sz="1000">
                <a:solidFill>
                  <a:schemeClr val="tx1"/>
                </a:solidFill>
                <a:latin typeface="Univers 45 Light" pitchFamily="2" charset="0"/>
              </a:defRPr>
            </a:lvl2pPr>
            <a:lvl3pPr marL="1143000" indent="-228600" defTabSz="762000" eaLnBrk="0" hangingPunct="0">
              <a:defRPr sz="1000">
                <a:solidFill>
                  <a:schemeClr val="tx1"/>
                </a:solidFill>
                <a:latin typeface="Univers 45 Light" pitchFamily="2" charset="0"/>
              </a:defRPr>
            </a:lvl3pPr>
            <a:lvl4pPr marL="1600200" indent="-228600" defTabSz="762000" eaLnBrk="0" hangingPunct="0">
              <a:defRPr sz="1000">
                <a:solidFill>
                  <a:schemeClr val="tx1"/>
                </a:solidFill>
                <a:latin typeface="Univers 45 Light" pitchFamily="2" charset="0"/>
              </a:defRPr>
            </a:lvl4pPr>
            <a:lvl5pPr marL="2057400" indent="-228600" defTabSz="762000" eaLnBrk="0" hangingPunct="0">
              <a:defRPr sz="1000">
                <a:solidFill>
                  <a:schemeClr val="tx1"/>
                </a:solidFill>
                <a:latin typeface="Univers 45 Light" pitchFamily="2" charset="0"/>
              </a:defRPr>
            </a:lvl5pPr>
            <a:lvl6pPr marL="2514600" indent="-228600" defTabSz="762000" eaLnBrk="0" fontAlgn="base" hangingPunct="0">
              <a:spcBef>
                <a:spcPct val="0"/>
              </a:spcBef>
              <a:spcAft>
                <a:spcPct val="0"/>
              </a:spcAft>
              <a:defRPr sz="1000">
                <a:solidFill>
                  <a:schemeClr val="tx1"/>
                </a:solidFill>
                <a:latin typeface="Univers 45 Light" pitchFamily="2" charset="0"/>
              </a:defRPr>
            </a:lvl6pPr>
            <a:lvl7pPr marL="2971800" indent="-228600" defTabSz="762000" eaLnBrk="0" fontAlgn="base" hangingPunct="0">
              <a:spcBef>
                <a:spcPct val="0"/>
              </a:spcBef>
              <a:spcAft>
                <a:spcPct val="0"/>
              </a:spcAft>
              <a:defRPr sz="1000">
                <a:solidFill>
                  <a:schemeClr val="tx1"/>
                </a:solidFill>
                <a:latin typeface="Univers 45 Light" pitchFamily="2" charset="0"/>
              </a:defRPr>
            </a:lvl7pPr>
            <a:lvl8pPr marL="3429000" indent="-228600" defTabSz="762000" eaLnBrk="0" fontAlgn="base" hangingPunct="0">
              <a:spcBef>
                <a:spcPct val="0"/>
              </a:spcBef>
              <a:spcAft>
                <a:spcPct val="0"/>
              </a:spcAft>
              <a:defRPr sz="1000">
                <a:solidFill>
                  <a:schemeClr val="tx1"/>
                </a:solidFill>
                <a:latin typeface="Univers 45 Light" pitchFamily="2" charset="0"/>
              </a:defRPr>
            </a:lvl8pPr>
            <a:lvl9pPr marL="3886200" indent="-228600" defTabSz="762000" eaLnBrk="0" fontAlgn="base" hangingPunct="0">
              <a:spcBef>
                <a:spcPct val="0"/>
              </a:spcBef>
              <a:spcAft>
                <a:spcPct val="0"/>
              </a:spcAft>
              <a:defRPr sz="1000">
                <a:solidFill>
                  <a:schemeClr val="tx1"/>
                </a:solidFill>
                <a:latin typeface="Univers 45 Light" pitchFamily="2" charset="0"/>
              </a:defRPr>
            </a:lvl9pPr>
          </a:lstStyle>
          <a:p>
            <a:pPr marL="0" indent="1588">
              <a:lnSpc>
                <a:spcPct val="150000"/>
              </a:lnSpc>
            </a:pPr>
            <a:r>
              <a:rPr lang="en-US" altLang="en-US" sz="1400" b="1" dirty="0">
                <a:solidFill>
                  <a:schemeClr val="tx2"/>
                </a:solidFill>
                <a:latin typeface="+mn-lt"/>
              </a:rPr>
              <a:t>List of Green Technology products amended</a:t>
            </a:r>
            <a:endParaRPr lang="en-GB" altLang="en-US" sz="1600" dirty="0">
              <a:solidFill>
                <a:schemeClr val="tx2"/>
              </a:solidFill>
              <a:latin typeface="+mn-lt"/>
            </a:endParaRPr>
          </a:p>
        </p:txBody>
      </p:sp>
      <p:sp>
        <p:nvSpPr>
          <p:cNvPr id="22" name="Rectangle 23">
            <a:extLst>
              <a:ext uri="{FF2B5EF4-FFF2-40B4-BE49-F238E27FC236}">
                <a16:creationId xmlns:a16="http://schemas.microsoft.com/office/drawing/2014/main" id="{28871212-C1D3-7665-EA80-A5A190FCECBA}"/>
              </a:ext>
            </a:extLst>
          </p:cNvPr>
          <p:cNvSpPr>
            <a:spLocks noChangeArrowheads="1"/>
          </p:cNvSpPr>
          <p:nvPr/>
        </p:nvSpPr>
        <p:spPr bwMode="gray">
          <a:xfrm>
            <a:off x="7002333" y="3805523"/>
            <a:ext cx="4258228" cy="646401"/>
          </a:xfrm>
          <a:prstGeom prst="rect">
            <a:avLst/>
          </a:prstGeom>
          <a:solidFill>
            <a:schemeClr val="bg2"/>
          </a:solidFill>
          <a:ln w="3175">
            <a:solidFill>
              <a:schemeClr val="bg1"/>
            </a:solidFill>
            <a:miter lim="800000"/>
            <a:headEnd/>
            <a:tailEnd/>
          </a:ln>
        </p:spPr>
        <p:txBody>
          <a:bodyPr lIns="36000" rIns="36000" anchor="ctr"/>
          <a:lstStyle>
            <a:lvl1pPr marL="285750" indent="-285750" defTabSz="762000" eaLnBrk="0" hangingPunct="0">
              <a:defRPr sz="1000">
                <a:solidFill>
                  <a:schemeClr val="tx1"/>
                </a:solidFill>
                <a:latin typeface="Univers 45 Light" pitchFamily="2" charset="0"/>
              </a:defRPr>
            </a:lvl1pPr>
            <a:lvl2pPr marL="742950" indent="-285750" defTabSz="762000" eaLnBrk="0" hangingPunct="0">
              <a:defRPr sz="1000">
                <a:solidFill>
                  <a:schemeClr val="tx1"/>
                </a:solidFill>
                <a:latin typeface="Univers 45 Light" pitchFamily="2" charset="0"/>
              </a:defRPr>
            </a:lvl2pPr>
            <a:lvl3pPr marL="1143000" indent="-228600" defTabSz="762000" eaLnBrk="0" hangingPunct="0">
              <a:defRPr sz="1000">
                <a:solidFill>
                  <a:schemeClr val="tx1"/>
                </a:solidFill>
                <a:latin typeface="Univers 45 Light" pitchFamily="2" charset="0"/>
              </a:defRPr>
            </a:lvl3pPr>
            <a:lvl4pPr marL="1600200" indent="-228600" defTabSz="762000" eaLnBrk="0" hangingPunct="0">
              <a:defRPr sz="1000">
                <a:solidFill>
                  <a:schemeClr val="tx1"/>
                </a:solidFill>
                <a:latin typeface="Univers 45 Light" pitchFamily="2" charset="0"/>
              </a:defRPr>
            </a:lvl4pPr>
            <a:lvl5pPr marL="2057400" indent="-228600" defTabSz="762000" eaLnBrk="0" hangingPunct="0">
              <a:defRPr sz="1000">
                <a:solidFill>
                  <a:schemeClr val="tx1"/>
                </a:solidFill>
                <a:latin typeface="Univers 45 Light" pitchFamily="2" charset="0"/>
              </a:defRPr>
            </a:lvl5pPr>
            <a:lvl6pPr marL="2514600" indent="-228600" defTabSz="762000" eaLnBrk="0" fontAlgn="base" hangingPunct="0">
              <a:spcBef>
                <a:spcPct val="0"/>
              </a:spcBef>
              <a:spcAft>
                <a:spcPct val="0"/>
              </a:spcAft>
              <a:defRPr sz="1000">
                <a:solidFill>
                  <a:schemeClr val="tx1"/>
                </a:solidFill>
                <a:latin typeface="Univers 45 Light" pitchFamily="2" charset="0"/>
              </a:defRPr>
            </a:lvl6pPr>
            <a:lvl7pPr marL="2971800" indent="-228600" defTabSz="762000" eaLnBrk="0" fontAlgn="base" hangingPunct="0">
              <a:spcBef>
                <a:spcPct val="0"/>
              </a:spcBef>
              <a:spcAft>
                <a:spcPct val="0"/>
              </a:spcAft>
              <a:defRPr sz="1000">
                <a:solidFill>
                  <a:schemeClr val="tx1"/>
                </a:solidFill>
                <a:latin typeface="Univers 45 Light" pitchFamily="2" charset="0"/>
              </a:defRPr>
            </a:lvl7pPr>
            <a:lvl8pPr marL="3429000" indent="-228600" defTabSz="762000" eaLnBrk="0" fontAlgn="base" hangingPunct="0">
              <a:spcBef>
                <a:spcPct val="0"/>
              </a:spcBef>
              <a:spcAft>
                <a:spcPct val="0"/>
              </a:spcAft>
              <a:defRPr sz="1000">
                <a:solidFill>
                  <a:schemeClr val="tx1"/>
                </a:solidFill>
                <a:latin typeface="Univers 45 Light" pitchFamily="2" charset="0"/>
              </a:defRPr>
            </a:lvl8pPr>
            <a:lvl9pPr marL="3886200" indent="-228600" defTabSz="762000" eaLnBrk="0" fontAlgn="base" hangingPunct="0">
              <a:spcBef>
                <a:spcPct val="0"/>
              </a:spcBef>
              <a:spcAft>
                <a:spcPct val="0"/>
              </a:spcAft>
              <a:defRPr sz="1000">
                <a:solidFill>
                  <a:schemeClr val="tx1"/>
                </a:solidFill>
                <a:latin typeface="Univers 45 Light" pitchFamily="2" charset="0"/>
              </a:defRPr>
            </a:lvl9pPr>
          </a:lstStyle>
          <a:p>
            <a:pPr marL="0" indent="1588">
              <a:lnSpc>
                <a:spcPct val="150000"/>
              </a:lnSpc>
            </a:pPr>
            <a:r>
              <a:rPr lang="en-US" altLang="en-US" sz="1400" b="1" dirty="0">
                <a:solidFill>
                  <a:schemeClr val="tx2"/>
                </a:solidFill>
                <a:latin typeface="+mn-lt"/>
              </a:rPr>
              <a:t>Conditions for fulfilment of Export Obligation through third party inserted as a safeguard</a:t>
            </a:r>
          </a:p>
        </p:txBody>
      </p:sp>
      <p:sp>
        <p:nvSpPr>
          <p:cNvPr id="23" name="Rectangle 23">
            <a:extLst>
              <a:ext uri="{FF2B5EF4-FFF2-40B4-BE49-F238E27FC236}">
                <a16:creationId xmlns:a16="http://schemas.microsoft.com/office/drawing/2014/main" id="{AAC646A5-6C1F-7779-367D-CB52A2530506}"/>
              </a:ext>
            </a:extLst>
          </p:cNvPr>
          <p:cNvSpPr>
            <a:spLocks noChangeArrowheads="1"/>
          </p:cNvSpPr>
          <p:nvPr/>
        </p:nvSpPr>
        <p:spPr bwMode="gray">
          <a:xfrm>
            <a:off x="7002333" y="4627729"/>
            <a:ext cx="4258228" cy="646401"/>
          </a:xfrm>
          <a:prstGeom prst="rect">
            <a:avLst/>
          </a:prstGeom>
          <a:solidFill>
            <a:schemeClr val="bg2"/>
          </a:solidFill>
          <a:ln w="3175">
            <a:solidFill>
              <a:schemeClr val="bg1"/>
            </a:solidFill>
            <a:miter lim="800000"/>
            <a:headEnd/>
            <a:tailEnd/>
          </a:ln>
        </p:spPr>
        <p:txBody>
          <a:bodyPr lIns="36000" rIns="36000" anchor="ctr"/>
          <a:lstStyle>
            <a:lvl1pPr marL="285750" indent="-285750" defTabSz="762000" eaLnBrk="0" hangingPunct="0">
              <a:defRPr sz="1000">
                <a:solidFill>
                  <a:schemeClr val="tx1"/>
                </a:solidFill>
                <a:latin typeface="Univers 45 Light" pitchFamily="2" charset="0"/>
              </a:defRPr>
            </a:lvl1pPr>
            <a:lvl2pPr marL="742950" indent="-285750" defTabSz="762000" eaLnBrk="0" hangingPunct="0">
              <a:defRPr sz="1000">
                <a:solidFill>
                  <a:schemeClr val="tx1"/>
                </a:solidFill>
                <a:latin typeface="Univers 45 Light" pitchFamily="2" charset="0"/>
              </a:defRPr>
            </a:lvl2pPr>
            <a:lvl3pPr marL="1143000" indent="-228600" defTabSz="762000" eaLnBrk="0" hangingPunct="0">
              <a:defRPr sz="1000">
                <a:solidFill>
                  <a:schemeClr val="tx1"/>
                </a:solidFill>
                <a:latin typeface="Univers 45 Light" pitchFamily="2" charset="0"/>
              </a:defRPr>
            </a:lvl3pPr>
            <a:lvl4pPr marL="1600200" indent="-228600" defTabSz="762000" eaLnBrk="0" hangingPunct="0">
              <a:defRPr sz="1000">
                <a:solidFill>
                  <a:schemeClr val="tx1"/>
                </a:solidFill>
                <a:latin typeface="Univers 45 Light" pitchFamily="2" charset="0"/>
              </a:defRPr>
            </a:lvl4pPr>
            <a:lvl5pPr marL="2057400" indent="-228600" defTabSz="762000" eaLnBrk="0" hangingPunct="0">
              <a:defRPr sz="1000">
                <a:solidFill>
                  <a:schemeClr val="tx1"/>
                </a:solidFill>
                <a:latin typeface="Univers 45 Light" pitchFamily="2" charset="0"/>
              </a:defRPr>
            </a:lvl5pPr>
            <a:lvl6pPr marL="2514600" indent="-228600" defTabSz="762000" eaLnBrk="0" fontAlgn="base" hangingPunct="0">
              <a:spcBef>
                <a:spcPct val="0"/>
              </a:spcBef>
              <a:spcAft>
                <a:spcPct val="0"/>
              </a:spcAft>
              <a:defRPr sz="1000">
                <a:solidFill>
                  <a:schemeClr val="tx1"/>
                </a:solidFill>
                <a:latin typeface="Univers 45 Light" pitchFamily="2" charset="0"/>
              </a:defRPr>
            </a:lvl6pPr>
            <a:lvl7pPr marL="2971800" indent="-228600" defTabSz="762000" eaLnBrk="0" fontAlgn="base" hangingPunct="0">
              <a:spcBef>
                <a:spcPct val="0"/>
              </a:spcBef>
              <a:spcAft>
                <a:spcPct val="0"/>
              </a:spcAft>
              <a:defRPr sz="1000">
                <a:solidFill>
                  <a:schemeClr val="tx1"/>
                </a:solidFill>
                <a:latin typeface="Univers 45 Light" pitchFamily="2" charset="0"/>
              </a:defRPr>
            </a:lvl7pPr>
            <a:lvl8pPr marL="3429000" indent="-228600" defTabSz="762000" eaLnBrk="0" fontAlgn="base" hangingPunct="0">
              <a:spcBef>
                <a:spcPct val="0"/>
              </a:spcBef>
              <a:spcAft>
                <a:spcPct val="0"/>
              </a:spcAft>
              <a:defRPr sz="1000">
                <a:solidFill>
                  <a:schemeClr val="tx1"/>
                </a:solidFill>
                <a:latin typeface="Univers 45 Light" pitchFamily="2" charset="0"/>
              </a:defRPr>
            </a:lvl8pPr>
            <a:lvl9pPr marL="3886200" indent="-228600" defTabSz="762000" eaLnBrk="0" fontAlgn="base" hangingPunct="0">
              <a:spcBef>
                <a:spcPct val="0"/>
              </a:spcBef>
              <a:spcAft>
                <a:spcPct val="0"/>
              </a:spcAft>
              <a:defRPr sz="1000">
                <a:solidFill>
                  <a:schemeClr val="tx1"/>
                </a:solidFill>
                <a:latin typeface="Univers 45 Light" pitchFamily="2" charset="0"/>
              </a:defRPr>
            </a:lvl9pPr>
          </a:lstStyle>
          <a:p>
            <a:pPr marL="0" indent="1588">
              <a:lnSpc>
                <a:spcPct val="150000"/>
              </a:lnSpc>
            </a:pPr>
            <a:r>
              <a:rPr lang="en-US" altLang="en-US" sz="1400" b="1" dirty="0">
                <a:solidFill>
                  <a:schemeClr val="tx2"/>
                </a:solidFill>
                <a:latin typeface="+mn-lt"/>
              </a:rPr>
              <a:t>Option to surrender the unutilized authorization at any point in time without any penalty / fees</a:t>
            </a:r>
          </a:p>
        </p:txBody>
      </p:sp>
    </p:spTree>
    <p:extLst>
      <p:ext uri="{BB962C8B-B14F-4D97-AF65-F5344CB8AC3E}">
        <p14:creationId xmlns:p14="http://schemas.microsoft.com/office/powerpoint/2010/main" val="2391743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bg/>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bg/>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9">
                                            <p:bg/>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
                                            <p:txEl>
                                              <p:pRg st="0" end="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
                                            <p:txEl>
                                              <p:pRg st="1" end="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bg/>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0">
                                            <p:bg/>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0">
                                            <p:txEl>
                                              <p:pRg st="0" end="0"/>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0">
                                            <p:bg/>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0">
                                            <p:txEl>
                                              <p:pRg st="0" end="0"/>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0">
                                            <p:txEl>
                                              <p:pRg st="1" end="1"/>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1">
                                            <p:bg/>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2">
                                            <p:bg/>
                                          </p:spTgt>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3">
                                            <p:bg/>
                                          </p:spTgt>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animBg="1"/>
      <p:bldP spid="7" grpId="0" uiExpand="1" build="p" animBg="1"/>
      <p:bldP spid="8" grpId="0" uiExpand="1" build="p" animBg="1"/>
      <p:bldP spid="10" grpId="0" uiExpand="1" build="p" animBg="1"/>
      <p:bldP spid="15" grpId="0" uiExpand="1" build="p" animBg="1"/>
      <p:bldP spid="19" grpId="0" uiExpand="1" build="p" animBg="1"/>
      <p:bldP spid="20" grpId="0" uiExpand="1" build="p" animBg="1"/>
      <p:bldP spid="21" grpId="0" uiExpand="1" build="p" animBg="1"/>
      <p:bldP spid="22" grpId="0" uiExpand="1" build="p" animBg="1"/>
      <p:bldP spid="23" grpId="0" uiExpand="1"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51E4EBED-CA3B-4D8E-8C86-2B9EF16E0B43}"/>
              </a:ext>
            </a:extLst>
          </p:cNvPr>
          <p:cNvGrpSpPr/>
          <p:nvPr/>
        </p:nvGrpSpPr>
        <p:grpSpPr>
          <a:xfrm>
            <a:off x="-1" y="-1427"/>
            <a:ext cx="10382851" cy="507832"/>
            <a:chOff x="1917033" y="2073497"/>
            <a:chExt cx="5511468" cy="770582"/>
          </a:xfrm>
        </p:grpSpPr>
        <p:grpSp>
          <p:nvGrpSpPr>
            <p:cNvPr id="16" name="Group 15">
              <a:extLst>
                <a:ext uri="{FF2B5EF4-FFF2-40B4-BE49-F238E27FC236}">
                  <a16:creationId xmlns:a16="http://schemas.microsoft.com/office/drawing/2014/main" id="{3A9E6A0E-D329-4095-A305-015150C52A33}"/>
                </a:ext>
              </a:extLst>
            </p:cNvPr>
            <p:cNvGrpSpPr/>
            <p:nvPr/>
          </p:nvGrpSpPr>
          <p:grpSpPr>
            <a:xfrm>
              <a:off x="1917033" y="2073498"/>
              <a:ext cx="5291053" cy="770581"/>
              <a:chOff x="1917033" y="2073498"/>
              <a:chExt cx="5291053" cy="770581"/>
            </a:xfrm>
          </p:grpSpPr>
          <p:sp>
            <p:nvSpPr>
              <p:cNvPr id="9" name="TextBox 8">
                <a:extLst>
                  <a:ext uri="{FF2B5EF4-FFF2-40B4-BE49-F238E27FC236}">
                    <a16:creationId xmlns:a16="http://schemas.microsoft.com/office/drawing/2014/main" id="{144C97B8-C487-491C-B0F5-206296CF9DA8}"/>
                  </a:ext>
                </a:extLst>
              </p:cNvPr>
              <p:cNvSpPr txBox="1"/>
              <p:nvPr/>
            </p:nvSpPr>
            <p:spPr>
              <a:xfrm>
                <a:off x="1917033" y="2073498"/>
                <a:ext cx="5291053" cy="770581"/>
              </a:xfrm>
              <a:prstGeom prst="rect">
                <a:avLst/>
              </a:prstGeom>
              <a:solidFill>
                <a:srgbClr val="CD4B4B"/>
              </a:solidFill>
              <a:ln w="38100">
                <a:noFill/>
              </a:ln>
            </p:spPr>
            <p:txBody>
              <a:bodyPr wrap="square" rtlCol="0">
                <a:spAutoFit/>
              </a:bodyPr>
              <a:lstStyle/>
              <a:p>
                <a:r>
                  <a:rPr lang="en-US" sz="2700" dirty="0">
                    <a:solidFill>
                      <a:schemeClr val="bg1"/>
                    </a:solidFill>
                  </a:rPr>
                  <a:t>Chapter : 6 | EOUs, EHTPs, STPs and BTPs</a:t>
                </a:r>
              </a:p>
            </p:txBody>
          </p:sp>
          <p:sp>
            <p:nvSpPr>
              <p:cNvPr id="11" name="Right Triangle 10">
                <a:extLst>
                  <a:ext uri="{FF2B5EF4-FFF2-40B4-BE49-F238E27FC236}">
                    <a16:creationId xmlns:a16="http://schemas.microsoft.com/office/drawing/2014/main" id="{C94FC2D4-D9C3-4402-B7AD-416ADB01DD27}"/>
                  </a:ext>
                </a:extLst>
              </p:cNvPr>
              <p:cNvSpPr/>
              <p:nvPr/>
            </p:nvSpPr>
            <p:spPr>
              <a:xfrm rot="16200000" flipH="1">
                <a:off x="6100590" y="1739544"/>
                <a:ext cx="523220" cy="1191128"/>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14" name="Group 13">
              <a:extLst>
                <a:ext uri="{FF2B5EF4-FFF2-40B4-BE49-F238E27FC236}">
                  <a16:creationId xmlns:a16="http://schemas.microsoft.com/office/drawing/2014/main" id="{3F49D039-2BB4-48E0-B072-76618DE2A9E6}"/>
                </a:ext>
              </a:extLst>
            </p:cNvPr>
            <p:cNvGrpSpPr/>
            <p:nvPr/>
          </p:nvGrpSpPr>
          <p:grpSpPr>
            <a:xfrm>
              <a:off x="5766636" y="2073497"/>
              <a:ext cx="1661865" cy="523221"/>
              <a:chOff x="2165685" y="3509266"/>
              <a:chExt cx="5221712" cy="523221"/>
            </a:xfrm>
          </p:grpSpPr>
          <p:sp>
            <p:nvSpPr>
              <p:cNvPr id="12" name="TextBox 11">
                <a:extLst>
                  <a:ext uri="{FF2B5EF4-FFF2-40B4-BE49-F238E27FC236}">
                    <a16:creationId xmlns:a16="http://schemas.microsoft.com/office/drawing/2014/main" id="{C53A6834-6C81-45AD-8F53-AC5EA901F116}"/>
                  </a:ext>
                </a:extLst>
              </p:cNvPr>
              <p:cNvSpPr txBox="1"/>
              <p:nvPr/>
            </p:nvSpPr>
            <p:spPr>
              <a:xfrm>
                <a:off x="2165685" y="3509266"/>
                <a:ext cx="5221705" cy="523220"/>
              </a:xfrm>
              <a:prstGeom prst="rect">
                <a:avLst/>
              </a:prstGeom>
              <a:solidFill>
                <a:srgbClr val="CD4B4B">
                  <a:alpha val="56000"/>
                </a:srgbClr>
              </a:solidFill>
              <a:ln w="3810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endParaRPr>
              </a:p>
            </p:txBody>
          </p:sp>
          <p:sp>
            <p:nvSpPr>
              <p:cNvPr id="13" name="Right Triangle 12">
                <a:extLst>
                  <a:ext uri="{FF2B5EF4-FFF2-40B4-BE49-F238E27FC236}">
                    <a16:creationId xmlns:a16="http://schemas.microsoft.com/office/drawing/2014/main" id="{68C1946C-BCBF-44D0-AB92-1C730EFBC4DF}"/>
                  </a:ext>
                </a:extLst>
              </p:cNvPr>
              <p:cNvSpPr/>
              <p:nvPr/>
            </p:nvSpPr>
            <p:spPr>
              <a:xfrm rot="16200000" flipH="1">
                <a:off x="5254478" y="1899567"/>
                <a:ext cx="523220" cy="374261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sp>
        <p:nvSpPr>
          <p:cNvPr id="3" name="Footer Placeholder 2">
            <a:extLst>
              <a:ext uri="{FF2B5EF4-FFF2-40B4-BE49-F238E27FC236}">
                <a16:creationId xmlns:a16="http://schemas.microsoft.com/office/drawing/2014/main" id="{590B29BE-EDE5-4984-9DE3-BDB5361F3DDC}"/>
              </a:ext>
            </a:extLst>
          </p:cNvPr>
          <p:cNvSpPr>
            <a:spLocks noGrp="1"/>
          </p:cNvSpPr>
          <p:nvPr>
            <p:ph type="ftr" sz="quarter" idx="11"/>
          </p:nvPr>
        </p:nvSpPr>
        <p:spPr>
          <a:xfrm>
            <a:off x="7810084" y="6494576"/>
            <a:ext cx="41148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lumMod val="50000"/>
                  </a:prstClr>
                </a:solidFill>
                <a:effectLst/>
                <a:uLnTx/>
                <a:uFillTx/>
                <a:latin typeface="Calibri"/>
                <a:ea typeface="+mn-ea"/>
                <a:cs typeface="+mn-cs"/>
              </a:rPr>
              <a:t>Khandhar Mehta &amp; Shah   |   Chartered Accountants</a:t>
            </a:r>
          </a:p>
        </p:txBody>
      </p:sp>
      <p:pic>
        <p:nvPicPr>
          <p:cNvPr id="28" name="Picture 27" descr="A close up of a logo&#10;&#10;Description automatically generated">
            <a:hlinkClick r:id="rId2"/>
            <a:extLst>
              <a:ext uri="{FF2B5EF4-FFF2-40B4-BE49-F238E27FC236}">
                <a16:creationId xmlns:a16="http://schemas.microsoft.com/office/drawing/2014/main" id="{0A2F86E7-FD58-4D8F-897E-D3C432530B69}"/>
              </a:ext>
            </a:extLst>
          </p:cNvPr>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382851" y="216334"/>
            <a:ext cx="270000" cy="270000"/>
          </a:xfrm>
          <a:prstGeom prst="rect">
            <a:avLst/>
          </a:prstGeom>
        </p:spPr>
      </p:pic>
      <p:pic>
        <p:nvPicPr>
          <p:cNvPr id="29" name="Picture 6" descr="Twitter icon">
            <a:hlinkClick r:id="rId4"/>
            <a:extLst>
              <a:ext uri="{FF2B5EF4-FFF2-40B4-BE49-F238E27FC236}">
                <a16:creationId xmlns:a16="http://schemas.microsoft.com/office/drawing/2014/main" id="{436933E2-E2A0-47C2-B8F6-BA32436E0CD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25883" y="180744"/>
            <a:ext cx="356400" cy="356400"/>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LinkedIn icon">
            <a:hlinkClick r:id="rId6"/>
            <a:extLst>
              <a:ext uri="{FF2B5EF4-FFF2-40B4-BE49-F238E27FC236}">
                <a16:creationId xmlns:a16="http://schemas.microsoft.com/office/drawing/2014/main" id="{7B78C3F5-3E39-4733-A266-9D910F759D1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97515" y="181589"/>
            <a:ext cx="354711" cy="354711"/>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4" descr="Facebook icon">
            <a:hlinkClick r:id="rId8"/>
            <a:extLst>
              <a:ext uri="{FF2B5EF4-FFF2-40B4-BE49-F238E27FC236}">
                <a16:creationId xmlns:a16="http://schemas.microsoft.com/office/drawing/2014/main" id="{D2C2E3D7-9DA0-4844-A8E6-49746E30EC3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111699" y="182084"/>
            <a:ext cx="342000" cy="342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4" name="Diagram 23">
            <a:extLst>
              <a:ext uri="{FF2B5EF4-FFF2-40B4-BE49-F238E27FC236}">
                <a16:creationId xmlns:a16="http://schemas.microsoft.com/office/drawing/2014/main" id="{7CD8D40D-5602-98B8-FF98-9657CD46775A}"/>
              </a:ext>
            </a:extLst>
          </p:cNvPr>
          <p:cNvGraphicFramePr/>
          <p:nvPr>
            <p:extLst>
              <p:ext uri="{D42A27DB-BD31-4B8C-83A1-F6EECF244321}">
                <p14:modId xmlns:p14="http://schemas.microsoft.com/office/powerpoint/2010/main" val="137612528"/>
              </p:ext>
            </p:extLst>
          </p:nvPr>
        </p:nvGraphicFramePr>
        <p:xfrm>
          <a:off x="490025" y="587648"/>
          <a:ext cx="10365564" cy="5794946"/>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664549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graphicEl>
                                              <a:dgm id="{461EAE1C-9FF7-4EE8-8A03-8DBC69649E30}"/>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graphicEl>
                                              <a:dgm id="{6CE4A19E-AF76-42E9-ACE8-E6CBB3FFAA0F}"/>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
                                            <p:graphicEl>
                                              <a:dgm id="{89E0F70B-9B51-46A6-9A25-1968E8B730D3}"/>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4">
                                            <p:graphicEl>
                                              <a:dgm id="{5EA8EDDE-7CA5-4502-B107-3414E681020B}"/>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4">
                                            <p:graphicEl>
                                              <a:dgm id="{81A4B837-6343-4BEA-B7D1-243C01215206}"/>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4">
                                            <p:graphicEl>
                                              <a:dgm id="{88A053FA-0B34-4B7A-B71A-AA7A2F763186}"/>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4">
                                            <p:graphicEl>
                                              <a:dgm id="{03D392CA-313D-41B5-B768-FFFD597CCA35}"/>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4">
                                            <p:graphicEl>
                                              <a:dgm id="{58AA4F53-EA06-4481-BC4E-1001226701FC}"/>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4">
                                            <p:graphicEl>
                                              <a:dgm id="{AD6FECFF-36F5-4A9D-BE24-15BF09FCDA45}"/>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4">
                                            <p:graphicEl>
                                              <a:dgm id="{252C4F79-74A4-43CB-A00E-555151FAC54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4"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51E4EBED-CA3B-4D8E-8C86-2B9EF16E0B43}"/>
              </a:ext>
            </a:extLst>
          </p:cNvPr>
          <p:cNvGrpSpPr/>
          <p:nvPr/>
        </p:nvGrpSpPr>
        <p:grpSpPr>
          <a:xfrm>
            <a:off x="-1" y="-1427"/>
            <a:ext cx="10382851" cy="507832"/>
            <a:chOff x="1917033" y="2073497"/>
            <a:chExt cx="5511468" cy="770582"/>
          </a:xfrm>
        </p:grpSpPr>
        <p:grpSp>
          <p:nvGrpSpPr>
            <p:cNvPr id="16" name="Group 15">
              <a:extLst>
                <a:ext uri="{FF2B5EF4-FFF2-40B4-BE49-F238E27FC236}">
                  <a16:creationId xmlns:a16="http://schemas.microsoft.com/office/drawing/2014/main" id="{3A9E6A0E-D329-4095-A305-015150C52A33}"/>
                </a:ext>
              </a:extLst>
            </p:cNvPr>
            <p:cNvGrpSpPr/>
            <p:nvPr/>
          </p:nvGrpSpPr>
          <p:grpSpPr>
            <a:xfrm>
              <a:off x="1917033" y="2073498"/>
              <a:ext cx="5291053" cy="770581"/>
              <a:chOff x="1917033" y="2073498"/>
              <a:chExt cx="5291053" cy="770581"/>
            </a:xfrm>
          </p:grpSpPr>
          <p:sp>
            <p:nvSpPr>
              <p:cNvPr id="9" name="TextBox 8">
                <a:extLst>
                  <a:ext uri="{FF2B5EF4-FFF2-40B4-BE49-F238E27FC236}">
                    <a16:creationId xmlns:a16="http://schemas.microsoft.com/office/drawing/2014/main" id="{144C97B8-C487-491C-B0F5-206296CF9DA8}"/>
                  </a:ext>
                </a:extLst>
              </p:cNvPr>
              <p:cNvSpPr txBox="1"/>
              <p:nvPr/>
            </p:nvSpPr>
            <p:spPr>
              <a:xfrm>
                <a:off x="1917033" y="2073498"/>
                <a:ext cx="5291053" cy="770581"/>
              </a:xfrm>
              <a:prstGeom prst="rect">
                <a:avLst/>
              </a:prstGeom>
              <a:solidFill>
                <a:srgbClr val="CD4B4B"/>
              </a:solidFill>
              <a:ln w="38100">
                <a:noFill/>
              </a:ln>
            </p:spPr>
            <p:txBody>
              <a:bodyPr wrap="square" rtlCol="0">
                <a:spAutoFit/>
              </a:bodyPr>
              <a:lstStyle/>
              <a:p>
                <a:r>
                  <a:rPr lang="en-US" sz="2700" dirty="0">
                    <a:solidFill>
                      <a:schemeClr val="bg1"/>
                    </a:solidFill>
                  </a:rPr>
                  <a:t>Chapter : 6 | EOUs, EHTPs, STPs and BTPs</a:t>
                </a:r>
              </a:p>
            </p:txBody>
          </p:sp>
          <p:sp>
            <p:nvSpPr>
              <p:cNvPr id="11" name="Right Triangle 10">
                <a:extLst>
                  <a:ext uri="{FF2B5EF4-FFF2-40B4-BE49-F238E27FC236}">
                    <a16:creationId xmlns:a16="http://schemas.microsoft.com/office/drawing/2014/main" id="{C94FC2D4-D9C3-4402-B7AD-416ADB01DD27}"/>
                  </a:ext>
                </a:extLst>
              </p:cNvPr>
              <p:cNvSpPr/>
              <p:nvPr/>
            </p:nvSpPr>
            <p:spPr>
              <a:xfrm rot="16200000" flipH="1">
                <a:off x="6100590" y="1739544"/>
                <a:ext cx="523220" cy="1191128"/>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14" name="Group 13">
              <a:extLst>
                <a:ext uri="{FF2B5EF4-FFF2-40B4-BE49-F238E27FC236}">
                  <a16:creationId xmlns:a16="http://schemas.microsoft.com/office/drawing/2014/main" id="{3F49D039-2BB4-48E0-B072-76618DE2A9E6}"/>
                </a:ext>
              </a:extLst>
            </p:cNvPr>
            <p:cNvGrpSpPr/>
            <p:nvPr/>
          </p:nvGrpSpPr>
          <p:grpSpPr>
            <a:xfrm>
              <a:off x="5766636" y="2073497"/>
              <a:ext cx="1661865" cy="523221"/>
              <a:chOff x="2165685" y="3509266"/>
              <a:chExt cx="5221712" cy="523221"/>
            </a:xfrm>
          </p:grpSpPr>
          <p:sp>
            <p:nvSpPr>
              <p:cNvPr id="12" name="TextBox 11">
                <a:extLst>
                  <a:ext uri="{FF2B5EF4-FFF2-40B4-BE49-F238E27FC236}">
                    <a16:creationId xmlns:a16="http://schemas.microsoft.com/office/drawing/2014/main" id="{C53A6834-6C81-45AD-8F53-AC5EA901F116}"/>
                  </a:ext>
                </a:extLst>
              </p:cNvPr>
              <p:cNvSpPr txBox="1"/>
              <p:nvPr/>
            </p:nvSpPr>
            <p:spPr>
              <a:xfrm>
                <a:off x="2165685" y="3509266"/>
                <a:ext cx="5221705" cy="523220"/>
              </a:xfrm>
              <a:prstGeom prst="rect">
                <a:avLst/>
              </a:prstGeom>
              <a:solidFill>
                <a:srgbClr val="CD4B4B">
                  <a:alpha val="56000"/>
                </a:srgbClr>
              </a:solidFill>
              <a:ln w="3810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endParaRPr>
              </a:p>
            </p:txBody>
          </p:sp>
          <p:sp>
            <p:nvSpPr>
              <p:cNvPr id="13" name="Right Triangle 12">
                <a:extLst>
                  <a:ext uri="{FF2B5EF4-FFF2-40B4-BE49-F238E27FC236}">
                    <a16:creationId xmlns:a16="http://schemas.microsoft.com/office/drawing/2014/main" id="{68C1946C-BCBF-44D0-AB92-1C730EFBC4DF}"/>
                  </a:ext>
                </a:extLst>
              </p:cNvPr>
              <p:cNvSpPr/>
              <p:nvPr/>
            </p:nvSpPr>
            <p:spPr>
              <a:xfrm rot="16200000" flipH="1">
                <a:off x="5254478" y="1899567"/>
                <a:ext cx="523220" cy="374261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sp>
        <p:nvSpPr>
          <p:cNvPr id="3" name="Footer Placeholder 2">
            <a:extLst>
              <a:ext uri="{FF2B5EF4-FFF2-40B4-BE49-F238E27FC236}">
                <a16:creationId xmlns:a16="http://schemas.microsoft.com/office/drawing/2014/main" id="{590B29BE-EDE5-4984-9DE3-BDB5361F3DDC}"/>
              </a:ext>
            </a:extLst>
          </p:cNvPr>
          <p:cNvSpPr>
            <a:spLocks noGrp="1"/>
          </p:cNvSpPr>
          <p:nvPr>
            <p:ph type="ftr" sz="quarter" idx="11"/>
          </p:nvPr>
        </p:nvSpPr>
        <p:spPr>
          <a:xfrm>
            <a:off x="7810084" y="6494576"/>
            <a:ext cx="41148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lumMod val="50000"/>
                  </a:prstClr>
                </a:solidFill>
                <a:effectLst/>
                <a:uLnTx/>
                <a:uFillTx/>
                <a:latin typeface="Calibri"/>
                <a:ea typeface="+mn-ea"/>
                <a:cs typeface="+mn-cs"/>
              </a:rPr>
              <a:t>Khandhar Mehta &amp; Shah   |   Chartered Accountants</a:t>
            </a:r>
          </a:p>
        </p:txBody>
      </p:sp>
      <p:pic>
        <p:nvPicPr>
          <p:cNvPr id="28" name="Picture 27" descr="A close up of a logo&#10;&#10;Description automatically generated">
            <a:hlinkClick r:id="rId2"/>
            <a:extLst>
              <a:ext uri="{FF2B5EF4-FFF2-40B4-BE49-F238E27FC236}">
                <a16:creationId xmlns:a16="http://schemas.microsoft.com/office/drawing/2014/main" id="{0A2F86E7-FD58-4D8F-897E-D3C432530B69}"/>
              </a:ext>
            </a:extLst>
          </p:cNvPr>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382851" y="216334"/>
            <a:ext cx="270000" cy="270000"/>
          </a:xfrm>
          <a:prstGeom prst="rect">
            <a:avLst/>
          </a:prstGeom>
        </p:spPr>
      </p:pic>
      <p:pic>
        <p:nvPicPr>
          <p:cNvPr id="29" name="Picture 6" descr="Twitter icon">
            <a:hlinkClick r:id="rId4"/>
            <a:extLst>
              <a:ext uri="{FF2B5EF4-FFF2-40B4-BE49-F238E27FC236}">
                <a16:creationId xmlns:a16="http://schemas.microsoft.com/office/drawing/2014/main" id="{436933E2-E2A0-47C2-B8F6-BA32436E0CD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25883" y="180744"/>
            <a:ext cx="356400" cy="356400"/>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LinkedIn icon">
            <a:hlinkClick r:id="rId6"/>
            <a:extLst>
              <a:ext uri="{FF2B5EF4-FFF2-40B4-BE49-F238E27FC236}">
                <a16:creationId xmlns:a16="http://schemas.microsoft.com/office/drawing/2014/main" id="{7B78C3F5-3E39-4733-A266-9D910F759D1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97515" y="181589"/>
            <a:ext cx="354711" cy="354711"/>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4" descr="Facebook icon">
            <a:hlinkClick r:id="rId8"/>
            <a:extLst>
              <a:ext uri="{FF2B5EF4-FFF2-40B4-BE49-F238E27FC236}">
                <a16:creationId xmlns:a16="http://schemas.microsoft.com/office/drawing/2014/main" id="{D2C2E3D7-9DA0-4844-A8E6-49746E30EC3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111699" y="182084"/>
            <a:ext cx="342000" cy="342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4" name="Diagram 23">
            <a:extLst>
              <a:ext uri="{FF2B5EF4-FFF2-40B4-BE49-F238E27FC236}">
                <a16:creationId xmlns:a16="http://schemas.microsoft.com/office/drawing/2014/main" id="{7CD8D40D-5602-98B8-FF98-9657CD46775A}"/>
              </a:ext>
            </a:extLst>
          </p:cNvPr>
          <p:cNvGraphicFramePr/>
          <p:nvPr>
            <p:extLst>
              <p:ext uri="{D42A27DB-BD31-4B8C-83A1-F6EECF244321}">
                <p14:modId xmlns:p14="http://schemas.microsoft.com/office/powerpoint/2010/main" val="1355342681"/>
              </p:ext>
            </p:extLst>
          </p:nvPr>
        </p:nvGraphicFramePr>
        <p:xfrm>
          <a:off x="904696" y="587648"/>
          <a:ext cx="10365564" cy="5794946"/>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1091292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graphicEl>
                                              <a:dgm id="{461EAE1C-9FF7-4EE8-8A03-8DBC69649E30}"/>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graphicEl>
                                              <a:dgm id="{6CE4A19E-AF76-42E9-ACE8-E6CBB3FFAA0F}"/>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
                                            <p:graphicEl>
                                              <a:dgm id="{89E0F70B-9B51-46A6-9A25-1968E8B730D3}"/>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4">
                                            <p:graphicEl>
                                              <a:dgm id="{5EA8EDDE-7CA5-4502-B107-3414E681020B}"/>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4">
                                            <p:graphicEl>
                                              <a:dgm id="{81A4B837-6343-4BEA-B7D1-243C01215206}"/>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4">
                                            <p:graphicEl>
                                              <a:dgm id="{88A053FA-0B34-4B7A-B71A-AA7A2F763186}"/>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4">
                                            <p:graphicEl>
                                              <a:dgm id="{03D392CA-313D-41B5-B768-FFFD597CCA35}"/>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4">
                                            <p:graphicEl>
                                              <a:dgm id="{58AA4F53-EA06-4481-BC4E-1001226701FC}"/>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4">
                                            <p:graphicEl>
                                              <a:dgm id="{AD6FECFF-36F5-4A9D-BE24-15BF09FCDA45}"/>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4">
                                            <p:graphicEl>
                                              <a:dgm id="{252C4F79-74A4-43CB-A00E-555151FAC54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4" grpId="0" uiExpand="1">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Diagonal Corners Rounded 4">
            <a:extLst>
              <a:ext uri="{FF2B5EF4-FFF2-40B4-BE49-F238E27FC236}">
                <a16:creationId xmlns:a16="http://schemas.microsoft.com/office/drawing/2014/main" id="{C7136DCC-9AE1-34FE-C3AD-3D4A450BB92D}"/>
              </a:ext>
            </a:extLst>
          </p:cNvPr>
          <p:cNvSpPr/>
          <p:nvPr/>
        </p:nvSpPr>
        <p:spPr>
          <a:xfrm>
            <a:off x="202019" y="733647"/>
            <a:ext cx="2934586" cy="2881423"/>
          </a:xfrm>
          <a:prstGeom prst="round2DiagRect">
            <a:avLst>
              <a:gd name="adj1" fmla="val 16667"/>
              <a:gd name="adj2" fmla="val 0"/>
            </a:avLst>
          </a:prstGeom>
          <a:noFill/>
          <a:ln>
            <a:solidFill>
              <a:schemeClr val="accent1">
                <a:shade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Ins="274320" rtlCol="0" anchor="ctr"/>
          <a:lstStyle/>
          <a:p>
            <a:pPr marL="285750" indent="-285750">
              <a:lnSpc>
                <a:spcPct val="150000"/>
              </a:lnSpc>
              <a:buFont typeface="Arial" panose="020B0604020202020204" pitchFamily="34" charset="0"/>
              <a:buChar char="•"/>
            </a:pPr>
            <a:r>
              <a:rPr lang="en-US" dirty="0">
                <a:solidFill>
                  <a:srgbClr val="1F4E79"/>
                </a:solidFill>
              </a:rPr>
              <a:t>Goods supplied do not leave India</a:t>
            </a:r>
          </a:p>
          <a:p>
            <a:pPr marL="285750" indent="-285750">
              <a:lnSpc>
                <a:spcPct val="150000"/>
              </a:lnSpc>
              <a:buFont typeface="Arial" panose="020B0604020202020204" pitchFamily="34" charset="0"/>
              <a:buChar char="•"/>
            </a:pPr>
            <a:r>
              <a:rPr lang="en-US" dirty="0">
                <a:solidFill>
                  <a:srgbClr val="1F4E79"/>
                </a:solidFill>
              </a:rPr>
              <a:t>Proceeds can be either in Indian Rupees or in Free Foreign Exchange</a:t>
            </a:r>
            <a:endParaRPr lang="en-IN" dirty="0">
              <a:solidFill>
                <a:srgbClr val="1F4E79"/>
              </a:solidFill>
            </a:endParaRPr>
          </a:p>
        </p:txBody>
      </p:sp>
      <p:grpSp>
        <p:nvGrpSpPr>
          <p:cNvPr id="17" name="Group 16">
            <a:extLst>
              <a:ext uri="{FF2B5EF4-FFF2-40B4-BE49-F238E27FC236}">
                <a16:creationId xmlns:a16="http://schemas.microsoft.com/office/drawing/2014/main" id="{51E4EBED-CA3B-4D8E-8C86-2B9EF16E0B43}"/>
              </a:ext>
            </a:extLst>
          </p:cNvPr>
          <p:cNvGrpSpPr/>
          <p:nvPr/>
        </p:nvGrpSpPr>
        <p:grpSpPr>
          <a:xfrm>
            <a:off x="-1" y="-1427"/>
            <a:ext cx="10382851" cy="507832"/>
            <a:chOff x="1917033" y="2073497"/>
            <a:chExt cx="5511468" cy="770582"/>
          </a:xfrm>
        </p:grpSpPr>
        <p:grpSp>
          <p:nvGrpSpPr>
            <p:cNvPr id="16" name="Group 15">
              <a:extLst>
                <a:ext uri="{FF2B5EF4-FFF2-40B4-BE49-F238E27FC236}">
                  <a16:creationId xmlns:a16="http://schemas.microsoft.com/office/drawing/2014/main" id="{3A9E6A0E-D329-4095-A305-015150C52A33}"/>
                </a:ext>
              </a:extLst>
            </p:cNvPr>
            <p:cNvGrpSpPr/>
            <p:nvPr/>
          </p:nvGrpSpPr>
          <p:grpSpPr>
            <a:xfrm>
              <a:off x="1917033" y="2073498"/>
              <a:ext cx="5291053" cy="770581"/>
              <a:chOff x="1917033" y="2073498"/>
              <a:chExt cx="5291053" cy="770581"/>
            </a:xfrm>
          </p:grpSpPr>
          <p:sp>
            <p:nvSpPr>
              <p:cNvPr id="9" name="TextBox 8">
                <a:extLst>
                  <a:ext uri="{FF2B5EF4-FFF2-40B4-BE49-F238E27FC236}">
                    <a16:creationId xmlns:a16="http://schemas.microsoft.com/office/drawing/2014/main" id="{144C97B8-C487-491C-B0F5-206296CF9DA8}"/>
                  </a:ext>
                </a:extLst>
              </p:cNvPr>
              <p:cNvSpPr txBox="1"/>
              <p:nvPr/>
            </p:nvSpPr>
            <p:spPr>
              <a:xfrm>
                <a:off x="1917033" y="2073498"/>
                <a:ext cx="5291053" cy="770581"/>
              </a:xfrm>
              <a:prstGeom prst="rect">
                <a:avLst/>
              </a:prstGeom>
              <a:solidFill>
                <a:srgbClr val="CD4B4B"/>
              </a:solidFill>
              <a:ln w="38100">
                <a:noFill/>
              </a:ln>
            </p:spPr>
            <p:txBody>
              <a:bodyPr wrap="square" rtlCol="0">
                <a:spAutoFit/>
              </a:bodyPr>
              <a:lstStyle/>
              <a:p>
                <a:r>
                  <a:rPr lang="en-US" sz="2700" dirty="0">
                    <a:solidFill>
                      <a:schemeClr val="bg1"/>
                    </a:solidFill>
                  </a:rPr>
                  <a:t>Chapter : 7 | Deemed Exports</a:t>
                </a:r>
              </a:p>
            </p:txBody>
          </p:sp>
          <p:sp>
            <p:nvSpPr>
              <p:cNvPr id="11" name="Right Triangle 10">
                <a:extLst>
                  <a:ext uri="{FF2B5EF4-FFF2-40B4-BE49-F238E27FC236}">
                    <a16:creationId xmlns:a16="http://schemas.microsoft.com/office/drawing/2014/main" id="{C94FC2D4-D9C3-4402-B7AD-416ADB01DD27}"/>
                  </a:ext>
                </a:extLst>
              </p:cNvPr>
              <p:cNvSpPr/>
              <p:nvPr/>
            </p:nvSpPr>
            <p:spPr>
              <a:xfrm rot="16200000" flipH="1">
                <a:off x="6100590" y="1739544"/>
                <a:ext cx="523220" cy="1191128"/>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14" name="Group 13">
              <a:extLst>
                <a:ext uri="{FF2B5EF4-FFF2-40B4-BE49-F238E27FC236}">
                  <a16:creationId xmlns:a16="http://schemas.microsoft.com/office/drawing/2014/main" id="{3F49D039-2BB4-48E0-B072-76618DE2A9E6}"/>
                </a:ext>
              </a:extLst>
            </p:cNvPr>
            <p:cNvGrpSpPr/>
            <p:nvPr/>
          </p:nvGrpSpPr>
          <p:grpSpPr>
            <a:xfrm>
              <a:off x="5766636" y="2073497"/>
              <a:ext cx="1661865" cy="523221"/>
              <a:chOff x="2165685" y="3509266"/>
              <a:chExt cx="5221712" cy="523221"/>
            </a:xfrm>
          </p:grpSpPr>
          <p:sp>
            <p:nvSpPr>
              <p:cNvPr id="12" name="TextBox 11">
                <a:extLst>
                  <a:ext uri="{FF2B5EF4-FFF2-40B4-BE49-F238E27FC236}">
                    <a16:creationId xmlns:a16="http://schemas.microsoft.com/office/drawing/2014/main" id="{C53A6834-6C81-45AD-8F53-AC5EA901F116}"/>
                  </a:ext>
                </a:extLst>
              </p:cNvPr>
              <p:cNvSpPr txBox="1"/>
              <p:nvPr/>
            </p:nvSpPr>
            <p:spPr>
              <a:xfrm>
                <a:off x="2165685" y="3509266"/>
                <a:ext cx="5221705" cy="523220"/>
              </a:xfrm>
              <a:prstGeom prst="rect">
                <a:avLst/>
              </a:prstGeom>
              <a:solidFill>
                <a:srgbClr val="CD4B4B">
                  <a:alpha val="56000"/>
                </a:srgbClr>
              </a:solidFill>
              <a:ln w="3810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endParaRPr>
              </a:p>
            </p:txBody>
          </p:sp>
          <p:sp>
            <p:nvSpPr>
              <p:cNvPr id="13" name="Right Triangle 12">
                <a:extLst>
                  <a:ext uri="{FF2B5EF4-FFF2-40B4-BE49-F238E27FC236}">
                    <a16:creationId xmlns:a16="http://schemas.microsoft.com/office/drawing/2014/main" id="{68C1946C-BCBF-44D0-AB92-1C730EFBC4DF}"/>
                  </a:ext>
                </a:extLst>
              </p:cNvPr>
              <p:cNvSpPr/>
              <p:nvPr/>
            </p:nvSpPr>
            <p:spPr>
              <a:xfrm rot="16200000" flipH="1">
                <a:off x="5254478" y="1899567"/>
                <a:ext cx="523220" cy="374261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sp>
        <p:nvSpPr>
          <p:cNvPr id="3" name="Footer Placeholder 2">
            <a:extLst>
              <a:ext uri="{FF2B5EF4-FFF2-40B4-BE49-F238E27FC236}">
                <a16:creationId xmlns:a16="http://schemas.microsoft.com/office/drawing/2014/main" id="{590B29BE-EDE5-4984-9DE3-BDB5361F3DDC}"/>
              </a:ext>
            </a:extLst>
          </p:cNvPr>
          <p:cNvSpPr>
            <a:spLocks noGrp="1"/>
          </p:cNvSpPr>
          <p:nvPr>
            <p:ph type="ftr" sz="quarter" idx="11"/>
          </p:nvPr>
        </p:nvSpPr>
        <p:spPr>
          <a:xfrm>
            <a:off x="7810084" y="6494576"/>
            <a:ext cx="41148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lumMod val="50000"/>
                  </a:prstClr>
                </a:solidFill>
                <a:effectLst/>
                <a:uLnTx/>
                <a:uFillTx/>
                <a:latin typeface="Calibri"/>
                <a:ea typeface="+mn-ea"/>
                <a:cs typeface="+mn-cs"/>
              </a:rPr>
              <a:t>Khandhar Mehta &amp; Shah   |   Chartered Accountants</a:t>
            </a:r>
          </a:p>
        </p:txBody>
      </p:sp>
      <p:pic>
        <p:nvPicPr>
          <p:cNvPr id="28" name="Picture 27" descr="A close up of a logo&#10;&#10;Description automatically generated">
            <a:hlinkClick r:id="rId2"/>
            <a:extLst>
              <a:ext uri="{FF2B5EF4-FFF2-40B4-BE49-F238E27FC236}">
                <a16:creationId xmlns:a16="http://schemas.microsoft.com/office/drawing/2014/main" id="{0A2F86E7-FD58-4D8F-897E-D3C432530B69}"/>
              </a:ext>
            </a:extLst>
          </p:cNvPr>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382851" y="216334"/>
            <a:ext cx="270000" cy="270000"/>
          </a:xfrm>
          <a:prstGeom prst="rect">
            <a:avLst/>
          </a:prstGeom>
        </p:spPr>
      </p:pic>
      <p:pic>
        <p:nvPicPr>
          <p:cNvPr id="29" name="Picture 6" descr="Twitter icon">
            <a:hlinkClick r:id="rId4"/>
            <a:extLst>
              <a:ext uri="{FF2B5EF4-FFF2-40B4-BE49-F238E27FC236}">
                <a16:creationId xmlns:a16="http://schemas.microsoft.com/office/drawing/2014/main" id="{436933E2-E2A0-47C2-B8F6-BA32436E0CD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25883" y="180744"/>
            <a:ext cx="356400" cy="356400"/>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LinkedIn icon">
            <a:hlinkClick r:id="rId6"/>
            <a:extLst>
              <a:ext uri="{FF2B5EF4-FFF2-40B4-BE49-F238E27FC236}">
                <a16:creationId xmlns:a16="http://schemas.microsoft.com/office/drawing/2014/main" id="{7B78C3F5-3E39-4733-A266-9D910F759D1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97515" y="181589"/>
            <a:ext cx="354711" cy="354711"/>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4" descr="Facebook icon">
            <a:hlinkClick r:id="rId8"/>
            <a:extLst>
              <a:ext uri="{FF2B5EF4-FFF2-40B4-BE49-F238E27FC236}">
                <a16:creationId xmlns:a16="http://schemas.microsoft.com/office/drawing/2014/main" id="{D2C2E3D7-9DA0-4844-A8E6-49746E30EC3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111699" y="182084"/>
            <a:ext cx="342000" cy="342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Diagram 3">
            <a:extLst>
              <a:ext uri="{FF2B5EF4-FFF2-40B4-BE49-F238E27FC236}">
                <a16:creationId xmlns:a16="http://schemas.microsoft.com/office/drawing/2014/main" id="{46CDD36F-B547-7F61-D17B-5BDF7E5BF045}"/>
              </a:ext>
            </a:extLst>
          </p:cNvPr>
          <p:cNvGraphicFramePr/>
          <p:nvPr>
            <p:extLst>
              <p:ext uri="{D42A27DB-BD31-4B8C-83A1-F6EECF244321}">
                <p14:modId xmlns:p14="http://schemas.microsoft.com/office/powerpoint/2010/main" val="1558098567"/>
              </p:ext>
            </p:extLst>
          </p:nvPr>
        </p:nvGraphicFramePr>
        <p:xfrm>
          <a:off x="1977834" y="757012"/>
          <a:ext cx="7622363" cy="2608324"/>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7" name="Rectangle: Diagonal Corners Rounded 6">
            <a:extLst>
              <a:ext uri="{FF2B5EF4-FFF2-40B4-BE49-F238E27FC236}">
                <a16:creationId xmlns:a16="http://schemas.microsoft.com/office/drawing/2014/main" id="{B84E53E3-E747-86F3-2463-44954A140358}"/>
              </a:ext>
            </a:extLst>
          </p:cNvPr>
          <p:cNvSpPr/>
          <p:nvPr/>
        </p:nvSpPr>
        <p:spPr>
          <a:xfrm>
            <a:off x="8751080" y="870725"/>
            <a:ext cx="2934586" cy="2595773"/>
          </a:xfrm>
          <a:prstGeom prst="round2DiagRect">
            <a:avLst/>
          </a:prstGeom>
          <a:noFill/>
          <a:ln>
            <a:solidFill>
              <a:schemeClr val="accent1">
                <a:shade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Ins="274320" rtlCol="0" anchor="ctr"/>
          <a:lstStyle/>
          <a:p>
            <a:pPr marL="285750" indent="-285750">
              <a:lnSpc>
                <a:spcPct val="150000"/>
              </a:lnSpc>
              <a:buFont typeface="Arial" panose="020B0604020202020204" pitchFamily="34" charset="0"/>
              <a:buChar char="•"/>
            </a:pPr>
            <a:r>
              <a:rPr lang="en-US" dirty="0">
                <a:solidFill>
                  <a:srgbClr val="1F4E79"/>
                </a:solidFill>
              </a:rPr>
              <a:t>Supplied notified under Section 147 of the CGST / SGST Act</a:t>
            </a:r>
          </a:p>
          <a:p>
            <a:pPr marL="285750" indent="-285750">
              <a:lnSpc>
                <a:spcPct val="150000"/>
              </a:lnSpc>
              <a:buFont typeface="Arial" panose="020B0604020202020204" pitchFamily="34" charset="0"/>
              <a:buChar char="•"/>
            </a:pPr>
            <a:r>
              <a:rPr lang="en-US" dirty="0">
                <a:solidFill>
                  <a:srgbClr val="1F4E79"/>
                </a:solidFill>
              </a:rPr>
              <a:t>Benefits of GST and conditions thereto as specified in GST Act</a:t>
            </a:r>
          </a:p>
        </p:txBody>
      </p:sp>
      <p:sp>
        <p:nvSpPr>
          <p:cNvPr id="8" name="Rectangle: Diagonal Corners Rounded 7">
            <a:extLst>
              <a:ext uri="{FF2B5EF4-FFF2-40B4-BE49-F238E27FC236}">
                <a16:creationId xmlns:a16="http://schemas.microsoft.com/office/drawing/2014/main" id="{64A93554-CE11-607A-2C71-8AF42F342655}"/>
              </a:ext>
            </a:extLst>
          </p:cNvPr>
          <p:cNvSpPr/>
          <p:nvPr/>
        </p:nvSpPr>
        <p:spPr>
          <a:xfrm>
            <a:off x="288207" y="4129055"/>
            <a:ext cx="5807793" cy="2090995"/>
          </a:xfrm>
          <a:prstGeom prst="round2DiagRect">
            <a:avLst>
              <a:gd name="adj1" fmla="val 16667"/>
              <a:gd name="adj2" fmla="val 0"/>
            </a:avLst>
          </a:prstGeom>
          <a:noFill/>
          <a:ln>
            <a:solidFill>
              <a:schemeClr val="accent1">
                <a:shade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Ins="91440" numCol="1" rtlCol="0" anchor="ctr"/>
          <a:lstStyle/>
          <a:p>
            <a:pPr marL="285750" indent="-285750">
              <a:lnSpc>
                <a:spcPct val="150000"/>
              </a:lnSpc>
              <a:buFont typeface="Arial" panose="020B0604020202020204" pitchFamily="34" charset="0"/>
              <a:buChar char="•"/>
            </a:pPr>
            <a:r>
              <a:rPr lang="en-US" dirty="0">
                <a:solidFill>
                  <a:srgbClr val="1F4E79"/>
                </a:solidFill>
              </a:rPr>
              <a:t>Supply of goods against Advance </a:t>
            </a:r>
            <a:r>
              <a:rPr lang="en-US" dirty="0" err="1">
                <a:solidFill>
                  <a:srgbClr val="1F4E79"/>
                </a:solidFill>
              </a:rPr>
              <a:t>Authorisation</a:t>
            </a:r>
            <a:r>
              <a:rPr lang="en-US" dirty="0">
                <a:solidFill>
                  <a:srgbClr val="1F4E79"/>
                </a:solidFill>
              </a:rPr>
              <a:t> / DFIA</a:t>
            </a:r>
          </a:p>
          <a:p>
            <a:pPr marL="285750" indent="-285750">
              <a:lnSpc>
                <a:spcPct val="150000"/>
              </a:lnSpc>
              <a:buFont typeface="Arial" panose="020B0604020202020204" pitchFamily="34" charset="0"/>
              <a:buChar char="•"/>
            </a:pPr>
            <a:r>
              <a:rPr lang="en-US" dirty="0">
                <a:solidFill>
                  <a:srgbClr val="1F4E79"/>
                </a:solidFill>
              </a:rPr>
              <a:t>Supply to EOU / STP / EHTP / BTP</a:t>
            </a:r>
          </a:p>
          <a:p>
            <a:pPr marL="285750" indent="-285750">
              <a:lnSpc>
                <a:spcPct val="150000"/>
              </a:lnSpc>
              <a:buFont typeface="Arial" panose="020B0604020202020204" pitchFamily="34" charset="0"/>
              <a:buChar char="•"/>
            </a:pPr>
            <a:r>
              <a:rPr lang="en-US" dirty="0">
                <a:solidFill>
                  <a:srgbClr val="1F4E79"/>
                </a:solidFill>
              </a:rPr>
              <a:t>Supply against EPCG </a:t>
            </a:r>
            <a:r>
              <a:rPr lang="en-US" dirty="0" err="1">
                <a:solidFill>
                  <a:srgbClr val="1F4E79"/>
                </a:solidFill>
              </a:rPr>
              <a:t>Authorisation</a:t>
            </a:r>
            <a:endParaRPr lang="en-US" dirty="0">
              <a:solidFill>
                <a:srgbClr val="1F4E79"/>
              </a:solidFill>
            </a:endParaRPr>
          </a:p>
        </p:txBody>
      </p:sp>
      <p:sp>
        <p:nvSpPr>
          <p:cNvPr id="10" name="Parallelogram 9">
            <a:extLst>
              <a:ext uri="{FF2B5EF4-FFF2-40B4-BE49-F238E27FC236}">
                <a16:creationId xmlns:a16="http://schemas.microsoft.com/office/drawing/2014/main" id="{5A9F80DF-3A2E-3610-D602-B059EE987A30}"/>
              </a:ext>
            </a:extLst>
          </p:cNvPr>
          <p:cNvSpPr/>
          <p:nvPr/>
        </p:nvSpPr>
        <p:spPr>
          <a:xfrm>
            <a:off x="288207" y="3779967"/>
            <a:ext cx="3859440" cy="349088"/>
          </a:xfrm>
          <a:prstGeom prst="parallelogram">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Categories : Customs and GST</a:t>
            </a:r>
            <a:endParaRPr lang="en-IN" b="1" dirty="0"/>
          </a:p>
        </p:txBody>
      </p:sp>
      <p:sp>
        <p:nvSpPr>
          <p:cNvPr id="15" name="Rectangle: Diagonal Corners Rounded 14">
            <a:extLst>
              <a:ext uri="{FF2B5EF4-FFF2-40B4-BE49-F238E27FC236}">
                <a16:creationId xmlns:a16="http://schemas.microsoft.com/office/drawing/2014/main" id="{0FC0E138-312B-3830-474B-5021D2C281E8}"/>
              </a:ext>
            </a:extLst>
          </p:cNvPr>
          <p:cNvSpPr/>
          <p:nvPr/>
        </p:nvSpPr>
        <p:spPr>
          <a:xfrm>
            <a:off x="6365360" y="4068183"/>
            <a:ext cx="5261985" cy="2128502"/>
          </a:xfrm>
          <a:prstGeom prst="round2DiagRect">
            <a:avLst>
              <a:gd name="adj1" fmla="val 16667"/>
              <a:gd name="adj2" fmla="val 0"/>
            </a:avLst>
          </a:prstGeom>
          <a:noFill/>
          <a:ln>
            <a:solidFill>
              <a:schemeClr val="accent1">
                <a:shade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Ins="91440" numCol="1" rtlCol="0" anchor="ctr"/>
          <a:lstStyle/>
          <a:p>
            <a:pPr marL="285750" indent="-285750">
              <a:lnSpc>
                <a:spcPct val="150000"/>
              </a:lnSpc>
              <a:buFont typeface="Arial" panose="020B0604020202020204" pitchFamily="34" charset="0"/>
              <a:buChar char="•"/>
            </a:pPr>
            <a:r>
              <a:rPr lang="en-US" dirty="0">
                <a:solidFill>
                  <a:srgbClr val="1F4E79"/>
                </a:solidFill>
              </a:rPr>
              <a:t>Supplies by Main / Sub Contractors:</a:t>
            </a:r>
          </a:p>
          <a:p>
            <a:pPr marL="742950" lvl="1" indent="-285750">
              <a:lnSpc>
                <a:spcPct val="150000"/>
              </a:lnSpc>
              <a:buFont typeface="Wingdings" panose="05000000000000000000" pitchFamily="2" charset="2"/>
              <a:buChar char="Ø"/>
            </a:pPr>
            <a:r>
              <a:rPr lang="en-US" dirty="0">
                <a:solidFill>
                  <a:srgbClr val="1F4E79"/>
                </a:solidFill>
              </a:rPr>
              <a:t>under agencies notified by the Government; </a:t>
            </a:r>
          </a:p>
          <a:p>
            <a:pPr marL="742950" lvl="1" indent="-285750">
              <a:lnSpc>
                <a:spcPct val="150000"/>
              </a:lnSpc>
              <a:buFont typeface="Wingdings" panose="05000000000000000000" pitchFamily="2" charset="2"/>
              <a:buChar char="Ø"/>
            </a:pPr>
            <a:r>
              <a:rPr lang="en-US" dirty="0">
                <a:solidFill>
                  <a:srgbClr val="1F4E79"/>
                </a:solidFill>
              </a:rPr>
              <a:t>For specified projects by CBIC;</a:t>
            </a:r>
          </a:p>
          <a:p>
            <a:pPr marL="742950" lvl="1" indent="-285750">
              <a:lnSpc>
                <a:spcPct val="150000"/>
              </a:lnSpc>
              <a:buFont typeface="Wingdings" panose="05000000000000000000" pitchFamily="2" charset="2"/>
              <a:buChar char="Ø"/>
            </a:pPr>
            <a:r>
              <a:rPr lang="en-US" dirty="0">
                <a:solidFill>
                  <a:srgbClr val="1F4E79"/>
                </a:solidFill>
              </a:rPr>
              <a:t>Supplies to United Nations;</a:t>
            </a:r>
          </a:p>
          <a:p>
            <a:pPr marL="742950" lvl="1" indent="-285750">
              <a:lnSpc>
                <a:spcPct val="150000"/>
              </a:lnSpc>
              <a:buFont typeface="Wingdings" panose="05000000000000000000" pitchFamily="2" charset="2"/>
              <a:buChar char="Ø"/>
            </a:pPr>
            <a:r>
              <a:rPr lang="en-US" dirty="0">
                <a:solidFill>
                  <a:srgbClr val="1F4E79"/>
                </a:solidFill>
              </a:rPr>
              <a:t>Supply for Nuclear power project</a:t>
            </a:r>
          </a:p>
        </p:txBody>
      </p:sp>
      <p:sp>
        <p:nvSpPr>
          <p:cNvPr id="18" name="Parallelogram 17">
            <a:extLst>
              <a:ext uri="{FF2B5EF4-FFF2-40B4-BE49-F238E27FC236}">
                <a16:creationId xmlns:a16="http://schemas.microsoft.com/office/drawing/2014/main" id="{39225C82-FD23-A276-2A90-8B18F56CF722}"/>
              </a:ext>
            </a:extLst>
          </p:cNvPr>
          <p:cNvSpPr/>
          <p:nvPr/>
        </p:nvSpPr>
        <p:spPr>
          <a:xfrm>
            <a:off x="6365360" y="3721542"/>
            <a:ext cx="3859440" cy="349088"/>
          </a:xfrm>
          <a:prstGeom prst="parallelogram">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Categories : Only Customs</a:t>
            </a:r>
            <a:endParaRPr lang="en-IN" b="1" dirty="0"/>
          </a:p>
        </p:txBody>
      </p:sp>
    </p:spTree>
    <p:extLst>
      <p:ext uri="{BB962C8B-B14F-4D97-AF65-F5344CB8AC3E}">
        <p14:creationId xmlns:p14="http://schemas.microsoft.com/office/powerpoint/2010/main" val="2001196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10" grpId="0" animBg="1"/>
      <p:bldP spid="15" grpId="0" animBg="1"/>
      <p:bldP spid="1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51E4EBED-CA3B-4D8E-8C86-2B9EF16E0B43}"/>
              </a:ext>
            </a:extLst>
          </p:cNvPr>
          <p:cNvGrpSpPr/>
          <p:nvPr/>
        </p:nvGrpSpPr>
        <p:grpSpPr>
          <a:xfrm>
            <a:off x="-1" y="-1427"/>
            <a:ext cx="10382851" cy="507832"/>
            <a:chOff x="1917033" y="2073497"/>
            <a:chExt cx="5511468" cy="770582"/>
          </a:xfrm>
        </p:grpSpPr>
        <p:grpSp>
          <p:nvGrpSpPr>
            <p:cNvPr id="16" name="Group 15">
              <a:extLst>
                <a:ext uri="{FF2B5EF4-FFF2-40B4-BE49-F238E27FC236}">
                  <a16:creationId xmlns:a16="http://schemas.microsoft.com/office/drawing/2014/main" id="{3A9E6A0E-D329-4095-A305-015150C52A33}"/>
                </a:ext>
              </a:extLst>
            </p:cNvPr>
            <p:cNvGrpSpPr/>
            <p:nvPr/>
          </p:nvGrpSpPr>
          <p:grpSpPr>
            <a:xfrm>
              <a:off x="1917033" y="2073498"/>
              <a:ext cx="5291053" cy="770581"/>
              <a:chOff x="1917033" y="2073498"/>
              <a:chExt cx="5291053" cy="770581"/>
            </a:xfrm>
          </p:grpSpPr>
          <p:sp>
            <p:nvSpPr>
              <p:cNvPr id="9" name="TextBox 8">
                <a:extLst>
                  <a:ext uri="{FF2B5EF4-FFF2-40B4-BE49-F238E27FC236}">
                    <a16:creationId xmlns:a16="http://schemas.microsoft.com/office/drawing/2014/main" id="{144C97B8-C487-491C-B0F5-206296CF9DA8}"/>
                  </a:ext>
                </a:extLst>
              </p:cNvPr>
              <p:cNvSpPr txBox="1"/>
              <p:nvPr/>
            </p:nvSpPr>
            <p:spPr>
              <a:xfrm>
                <a:off x="1917033" y="2073498"/>
                <a:ext cx="5291053" cy="770581"/>
              </a:xfrm>
              <a:prstGeom prst="rect">
                <a:avLst/>
              </a:prstGeom>
              <a:solidFill>
                <a:srgbClr val="CD4B4B"/>
              </a:solidFill>
              <a:ln w="38100">
                <a:noFill/>
              </a:ln>
            </p:spPr>
            <p:txBody>
              <a:bodyPr wrap="square" rtlCol="0">
                <a:spAutoFit/>
              </a:bodyPr>
              <a:lstStyle/>
              <a:p>
                <a:r>
                  <a:rPr lang="en-US" sz="2700" dirty="0">
                    <a:solidFill>
                      <a:schemeClr val="bg1"/>
                    </a:solidFill>
                  </a:rPr>
                  <a:t>Chapter : 7 | Deemed Exports</a:t>
                </a:r>
              </a:p>
            </p:txBody>
          </p:sp>
          <p:sp>
            <p:nvSpPr>
              <p:cNvPr id="11" name="Right Triangle 10">
                <a:extLst>
                  <a:ext uri="{FF2B5EF4-FFF2-40B4-BE49-F238E27FC236}">
                    <a16:creationId xmlns:a16="http://schemas.microsoft.com/office/drawing/2014/main" id="{C94FC2D4-D9C3-4402-B7AD-416ADB01DD27}"/>
                  </a:ext>
                </a:extLst>
              </p:cNvPr>
              <p:cNvSpPr/>
              <p:nvPr/>
            </p:nvSpPr>
            <p:spPr>
              <a:xfrm rot="16200000" flipH="1">
                <a:off x="6100590" y="1739544"/>
                <a:ext cx="523220" cy="1191128"/>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14" name="Group 13">
              <a:extLst>
                <a:ext uri="{FF2B5EF4-FFF2-40B4-BE49-F238E27FC236}">
                  <a16:creationId xmlns:a16="http://schemas.microsoft.com/office/drawing/2014/main" id="{3F49D039-2BB4-48E0-B072-76618DE2A9E6}"/>
                </a:ext>
              </a:extLst>
            </p:cNvPr>
            <p:cNvGrpSpPr/>
            <p:nvPr/>
          </p:nvGrpSpPr>
          <p:grpSpPr>
            <a:xfrm>
              <a:off x="5766636" y="2073497"/>
              <a:ext cx="1661865" cy="523221"/>
              <a:chOff x="2165685" y="3509266"/>
              <a:chExt cx="5221712" cy="523221"/>
            </a:xfrm>
          </p:grpSpPr>
          <p:sp>
            <p:nvSpPr>
              <p:cNvPr id="12" name="TextBox 11">
                <a:extLst>
                  <a:ext uri="{FF2B5EF4-FFF2-40B4-BE49-F238E27FC236}">
                    <a16:creationId xmlns:a16="http://schemas.microsoft.com/office/drawing/2014/main" id="{C53A6834-6C81-45AD-8F53-AC5EA901F116}"/>
                  </a:ext>
                </a:extLst>
              </p:cNvPr>
              <p:cNvSpPr txBox="1"/>
              <p:nvPr/>
            </p:nvSpPr>
            <p:spPr>
              <a:xfrm>
                <a:off x="2165685" y="3509266"/>
                <a:ext cx="5221705" cy="523220"/>
              </a:xfrm>
              <a:prstGeom prst="rect">
                <a:avLst/>
              </a:prstGeom>
              <a:solidFill>
                <a:srgbClr val="CD4B4B">
                  <a:alpha val="56000"/>
                </a:srgbClr>
              </a:solidFill>
              <a:ln w="3810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endParaRPr>
              </a:p>
            </p:txBody>
          </p:sp>
          <p:sp>
            <p:nvSpPr>
              <p:cNvPr id="13" name="Right Triangle 12">
                <a:extLst>
                  <a:ext uri="{FF2B5EF4-FFF2-40B4-BE49-F238E27FC236}">
                    <a16:creationId xmlns:a16="http://schemas.microsoft.com/office/drawing/2014/main" id="{68C1946C-BCBF-44D0-AB92-1C730EFBC4DF}"/>
                  </a:ext>
                </a:extLst>
              </p:cNvPr>
              <p:cNvSpPr/>
              <p:nvPr/>
            </p:nvSpPr>
            <p:spPr>
              <a:xfrm rot="16200000" flipH="1">
                <a:off x="5254478" y="1899567"/>
                <a:ext cx="523220" cy="374261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sp>
        <p:nvSpPr>
          <p:cNvPr id="3" name="Footer Placeholder 2">
            <a:extLst>
              <a:ext uri="{FF2B5EF4-FFF2-40B4-BE49-F238E27FC236}">
                <a16:creationId xmlns:a16="http://schemas.microsoft.com/office/drawing/2014/main" id="{590B29BE-EDE5-4984-9DE3-BDB5361F3DDC}"/>
              </a:ext>
            </a:extLst>
          </p:cNvPr>
          <p:cNvSpPr>
            <a:spLocks noGrp="1"/>
          </p:cNvSpPr>
          <p:nvPr>
            <p:ph type="ftr" sz="quarter" idx="11"/>
          </p:nvPr>
        </p:nvSpPr>
        <p:spPr>
          <a:xfrm>
            <a:off x="7810084" y="6494576"/>
            <a:ext cx="41148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lumMod val="50000"/>
                  </a:prstClr>
                </a:solidFill>
                <a:effectLst/>
                <a:uLnTx/>
                <a:uFillTx/>
                <a:latin typeface="Calibri"/>
                <a:ea typeface="+mn-ea"/>
                <a:cs typeface="+mn-cs"/>
              </a:rPr>
              <a:t>Khandhar Mehta &amp; Shah   |   Chartered Accountants</a:t>
            </a:r>
          </a:p>
        </p:txBody>
      </p:sp>
      <p:pic>
        <p:nvPicPr>
          <p:cNvPr id="28" name="Picture 27" descr="A close up of a logo&#10;&#10;Description automatically generated">
            <a:hlinkClick r:id="rId2"/>
            <a:extLst>
              <a:ext uri="{FF2B5EF4-FFF2-40B4-BE49-F238E27FC236}">
                <a16:creationId xmlns:a16="http://schemas.microsoft.com/office/drawing/2014/main" id="{0A2F86E7-FD58-4D8F-897E-D3C432530B69}"/>
              </a:ext>
            </a:extLst>
          </p:cNvPr>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382851" y="216334"/>
            <a:ext cx="270000" cy="270000"/>
          </a:xfrm>
          <a:prstGeom prst="rect">
            <a:avLst/>
          </a:prstGeom>
        </p:spPr>
      </p:pic>
      <p:pic>
        <p:nvPicPr>
          <p:cNvPr id="29" name="Picture 6" descr="Twitter icon">
            <a:hlinkClick r:id="rId4"/>
            <a:extLst>
              <a:ext uri="{FF2B5EF4-FFF2-40B4-BE49-F238E27FC236}">
                <a16:creationId xmlns:a16="http://schemas.microsoft.com/office/drawing/2014/main" id="{436933E2-E2A0-47C2-B8F6-BA32436E0CD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25883" y="180744"/>
            <a:ext cx="356400" cy="356400"/>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LinkedIn icon">
            <a:hlinkClick r:id="rId6"/>
            <a:extLst>
              <a:ext uri="{FF2B5EF4-FFF2-40B4-BE49-F238E27FC236}">
                <a16:creationId xmlns:a16="http://schemas.microsoft.com/office/drawing/2014/main" id="{7B78C3F5-3E39-4733-A266-9D910F759D1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97515" y="181589"/>
            <a:ext cx="354711" cy="354711"/>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4" descr="Facebook icon">
            <a:hlinkClick r:id="rId8"/>
            <a:extLst>
              <a:ext uri="{FF2B5EF4-FFF2-40B4-BE49-F238E27FC236}">
                <a16:creationId xmlns:a16="http://schemas.microsoft.com/office/drawing/2014/main" id="{D2C2E3D7-9DA0-4844-A8E6-49746E30EC3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111699" y="182084"/>
            <a:ext cx="342000" cy="342000"/>
          </a:xfrm>
          <a:prstGeom prst="rect">
            <a:avLst/>
          </a:prstGeom>
          <a:noFill/>
          <a:extLst>
            <a:ext uri="{909E8E84-426E-40DD-AFC4-6F175D3DCCD1}">
              <a14:hiddenFill xmlns:a14="http://schemas.microsoft.com/office/drawing/2010/main">
                <a:solidFill>
                  <a:srgbClr val="FFFFFF"/>
                </a:solidFill>
              </a14:hiddenFill>
            </a:ext>
          </a:extLst>
        </p:spPr>
      </p:pic>
      <p:sp>
        <p:nvSpPr>
          <p:cNvPr id="2" name="Parallelogram 1">
            <a:extLst>
              <a:ext uri="{FF2B5EF4-FFF2-40B4-BE49-F238E27FC236}">
                <a16:creationId xmlns:a16="http://schemas.microsoft.com/office/drawing/2014/main" id="{AEB72B1D-EB1C-0EFA-2336-5BF3EC5558B7}"/>
              </a:ext>
            </a:extLst>
          </p:cNvPr>
          <p:cNvSpPr/>
          <p:nvPr/>
        </p:nvSpPr>
        <p:spPr>
          <a:xfrm>
            <a:off x="1617320" y="712377"/>
            <a:ext cx="7878726" cy="365125"/>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Important Amendment as a part of New FTP 2023</a:t>
            </a:r>
            <a:endParaRPr lang="en-IN" b="1" dirty="0"/>
          </a:p>
        </p:txBody>
      </p:sp>
      <p:graphicFrame>
        <p:nvGraphicFramePr>
          <p:cNvPr id="21" name="Diagram 20">
            <a:extLst>
              <a:ext uri="{FF2B5EF4-FFF2-40B4-BE49-F238E27FC236}">
                <a16:creationId xmlns:a16="http://schemas.microsoft.com/office/drawing/2014/main" id="{AD965766-F883-D261-2BAF-6EB032FD4588}"/>
              </a:ext>
            </a:extLst>
          </p:cNvPr>
          <p:cNvGraphicFramePr/>
          <p:nvPr/>
        </p:nvGraphicFramePr>
        <p:xfrm>
          <a:off x="435935" y="1077502"/>
          <a:ext cx="10675764" cy="3838352"/>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2426561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graphicEl>
                                              <a:dgm id="{C7B81913-327C-473F-8DE8-ED897D54903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graphicEl>
                                              <a:dgm id="{A10E2FFE-459B-42E5-A7A9-E3055B898AB7}"/>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graphicEl>
                                              <a:dgm id="{2A9F8490-A388-434D-BF69-2744AD090942}"/>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graphicEl>
                                              <a:dgm id="{E4CF141B-0639-4712-BF45-FD7B0BA61931}"/>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graphicEl>
                                              <a:dgm id="{E14E8D82-1C84-4491-8EAC-52DD46B0F17D}"/>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graphicEl>
                                              <a:dgm id="{A4229094-42C2-41D6-8461-CD57727F5F2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1"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11" name="Shape 111"/>
          <p:cNvSpPr txBox="1">
            <a:spLocks/>
          </p:cNvSpPr>
          <p:nvPr/>
        </p:nvSpPr>
        <p:spPr>
          <a:xfrm>
            <a:off x="0" y="-355600"/>
            <a:ext cx="9429600" cy="1143000"/>
          </a:xfrm>
          <a:prstGeom prst="rect">
            <a:avLst/>
          </a:prstGeom>
          <a:noFill/>
          <a:ln>
            <a:noFill/>
          </a:ln>
        </p:spPr>
        <p:txBody>
          <a:bodyPr lIns="121900" tIns="121900" rIns="121900" bIns="121900" anchor="b" anchorCtr="0">
            <a:noAutofit/>
          </a:bodyPr>
          <a:lstStyle/>
          <a:p>
            <a:pPr defTabSz="1219170">
              <a:buClr>
                <a:srgbClr val="97ABBC"/>
              </a:buClr>
              <a:buSzPct val="100000"/>
              <a:defRPr/>
            </a:pPr>
            <a:r>
              <a:rPr lang="en-US" sz="3600" kern="0" dirty="0">
                <a:solidFill>
                  <a:prstClr val="black"/>
                </a:solidFill>
                <a:latin typeface="Tw Cen MT" panose="020B0602020104020603" pitchFamily="34" charset="0"/>
                <a:ea typeface="Raleway"/>
                <a:cs typeface="Raleway"/>
                <a:sym typeface="Raleway"/>
              </a:rPr>
              <a:t>Content</a:t>
            </a:r>
          </a:p>
        </p:txBody>
      </p:sp>
      <p:grpSp>
        <p:nvGrpSpPr>
          <p:cNvPr id="7" name="Group 6">
            <a:extLst>
              <a:ext uri="{FF2B5EF4-FFF2-40B4-BE49-F238E27FC236}">
                <a16:creationId xmlns:a16="http://schemas.microsoft.com/office/drawing/2014/main" id="{8ABCE585-FEFF-442E-977E-134B176073C0}"/>
              </a:ext>
            </a:extLst>
          </p:cNvPr>
          <p:cNvGrpSpPr/>
          <p:nvPr/>
        </p:nvGrpSpPr>
        <p:grpSpPr>
          <a:xfrm>
            <a:off x="-14613" y="610176"/>
            <a:ext cx="12192000" cy="285008"/>
            <a:chOff x="0" y="500235"/>
            <a:chExt cx="12192000" cy="285008"/>
          </a:xfrm>
        </p:grpSpPr>
        <p:cxnSp>
          <p:nvCxnSpPr>
            <p:cNvPr id="8" name="Straight Connector 7">
              <a:extLst>
                <a:ext uri="{FF2B5EF4-FFF2-40B4-BE49-F238E27FC236}">
                  <a16:creationId xmlns:a16="http://schemas.microsoft.com/office/drawing/2014/main" id="{1705B86D-79EA-4935-B12D-C8E1F33C8BD6}"/>
                </a:ext>
              </a:extLst>
            </p:cNvPr>
            <p:cNvCxnSpPr/>
            <p:nvPr/>
          </p:nvCxnSpPr>
          <p:spPr>
            <a:xfrm flipV="1">
              <a:off x="0" y="631588"/>
              <a:ext cx="12192000" cy="8769"/>
            </a:xfrm>
            <a:prstGeom prst="line">
              <a:avLst/>
            </a:prstGeom>
          </p:spPr>
          <p:style>
            <a:lnRef idx="1">
              <a:schemeClr val="accent3"/>
            </a:lnRef>
            <a:fillRef idx="0">
              <a:schemeClr val="accent3"/>
            </a:fillRef>
            <a:effectRef idx="0">
              <a:schemeClr val="accent3"/>
            </a:effectRef>
            <a:fontRef idx="minor">
              <a:schemeClr val="tx1"/>
            </a:fontRef>
          </p:style>
        </p:cxnSp>
        <p:sp>
          <p:nvSpPr>
            <p:cNvPr id="9" name="Oval 8">
              <a:extLst>
                <a:ext uri="{FF2B5EF4-FFF2-40B4-BE49-F238E27FC236}">
                  <a16:creationId xmlns:a16="http://schemas.microsoft.com/office/drawing/2014/main" id="{528436A1-2CAE-437D-AA7A-BF714488E7C0}"/>
                </a:ext>
              </a:extLst>
            </p:cNvPr>
            <p:cNvSpPr/>
            <p:nvPr/>
          </p:nvSpPr>
          <p:spPr>
            <a:xfrm>
              <a:off x="11079679" y="500235"/>
              <a:ext cx="316868" cy="285008"/>
            </a:xfrm>
            <a:prstGeom prst="ellipse">
              <a:avLst/>
            </a:prstGeom>
            <a:solidFill>
              <a:srgbClr val="CD4B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40"/>
            </a:p>
          </p:txBody>
        </p:sp>
      </p:grpSp>
      <p:graphicFrame>
        <p:nvGraphicFramePr>
          <p:cNvPr id="3" name="Diagram 2">
            <a:extLst>
              <a:ext uri="{FF2B5EF4-FFF2-40B4-BE49-F238E27FC236}">
                <a16:creationId xmlns:a16="http://schemas.microsoft.com/office/drawing/2014/main" id="{0190DEDE-ABBF-7F12-7BE2-5023BB7451CC}"/>
              </a:ext>
            </a:extLst>
          </p:cNvPr>
          <p:cNvGraphicFramePr/>
          <p:nvPr>
            <p:extLst>
              <p:ext uri="{D42A27DB-BD31-4B8C-83A1-F6EECF244321}">
                <p14:modId xmlns:p14="http://schemas.microsoft.com/office/powerpoint/2010/main" val="2637895195"/>
              </p:ext>
            </p:extLst>
          </p:nvPr>
        </p:nvGraphicFramePr>
        <p:xfrm>
          <a:off x="-997469" y="812551"/>
          <a:ext cx="11267082" cy="56782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Graphic 5" descr="Checklist with solid fill">
            <a:extLst>
              <a:ext uri="{FF2B5EF4-FFF2-40B4-BE49-F238E27FC236}">
                <a16:creationId xmlns:a16="http://schemas.microsoft.com/office/drawing/2014/main" id="{A679A9F7-9113-E8C1-72A2-EFB222C4128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93106" y="2099930"/>
            <a:ext cx="771701" cy="771701"/>
          </a:xfrm>
          <a:prstGeom prst="rect">
            <a:avLst/>
          </a:prstGeom>
        </p:spPr>
      </p:pic>
      <p:pic>
        <p:nvPicPr>
          <p:cNvPr id="12" name="Graphic 11" descr="Classroom with solid fill">
            <a:extLst>
              <a:ext uri="{FF2B5EF4-FFF2-40B4-BE49-F238E27FC236}">
                <a16:creationId xmlns:a16="http://schemas.microsoft.com/office/drawing/2014/main" id="{A55F4480-1CD1-BC9E-5F04-6C511D8A3B33}"/>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93107" y="3214670"/>
            <a:ext cx="771700" cy="771700"/>
          </a:xfrm>
          <a:prstGeom prst="rect">
            <a:avLst/>
          </a:prstGeom>
        </p:spPr>
      </p:pic>
      <p:pic>
        <p:nvPicPr>
          <p:cNvPr id="13" name="Graphic 12" descr="Classroom with solid fill">
            <a:extLst>
              <a:ext uri="{FF2B5EF4-FFF2-40B4-BE49-F238E27FC236}">
                <a16:creationId xmlns:a16="http://schemas.microsoft.com/office/drawing/2014/main" id="{2B260D42-ADCB-D876-1B8D-4D2F6E8E0D6E}"/>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98175" y="4466910"/>
            <a:ext cx="771700" cy="771700"/>
          </a:xfrm>
          <a:prstGeom prst="rect">
            <a:avLst/>
          </a:prstGeom>
        </p:spPr>
      </p:pic>
      <p:pic>
        <p:nvPicPr>
          <p:cNvPr id="15" name="Graphic 14" descr="Customer review with solid fill">
            <a:extLst>
              <a:ext uri="{FF2B5EF4-FFF2-40B4-BE49-F238E27FC236}">
                <a16:creationId xmlns:a16="http://schemas.microsoft.com/office/drawing/2014/main" id="{935DFCD7-CF4C-1083-9767-44104CACA91D}"/>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810067" y="5717188"/>
            <a:ext cx="654740" cy="670803"/>
          </a:xfrm>
          <a:prstGeom prst="rect">
            <a:avLst/>
          </a:prstGeom>
        </p:spPr>
      </p:pic>
      <p:pic>
        <p:nvPicPr>
          <p:cNvPr id="16" name="Graphic 15" descr="Research with solid fill">
            <a:extLst>
              <a:ext uri="{FF2B5EF4-FFF2-40B4-BE49-F238E27FC236}">
                <a16:creationId xmlns:a16="http://schemas.microsoft.com/office/drawing/2014/main" id="{2685FC79-A159-F5F3-71A6-CC61C10A046E}"/>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693106" y="842491"/>
            <a:ext cx="914400" cy="914400"/>
          </a:xfrm>
          <a:prstGeom prst="rect">
            <a:avLst/>
          </a:prstGeom>
        </p:spPr>
      </p:pic>
    </p:spTree>
    <p:extLst>
      <p:ext uri="{BB962C8B-B14F-4D97-AF65-F5344CB8AC3E}">
        <p14:creationId xmlns:p14="http://schemas.microsoft.com/office/powerpoint/2010/main" val="3613831910"/>
      </p:ext>
    </p:extLst>
  </p:cSld>
  <p:clrMapOvr>
    <a:masterClrMapping/>
  </p:clrMapOvr>
  <p:transition spd="slow">
    <p:randomBar dir="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51E4EBED-CA3B-4D8E-8C86-2B9EF16E0B43}"/>
              </a:ext>
            </a:extLst>
          </p:cNvPr>
          <p:cNvGrpSpPr/>
          <p:nvPr/>
        </p:nvGrpSpPr>
        <p:grpSpPr>
          <a:xfrm>
            <a:off x="-1" y="-1427"/>
            <a:ext cx="10382851" cy="507832"/>
            <a:chOff x="1917033" y="2073497"/>
            <a:chExt cx="5511468" cy="770582"/>
          </a:xfrm>
        </p:grpSpPr>
        <p:grpSp>
          <p:nvGrpSpPr>
            <p:cNvPr id="16" name="Group 15">
              <a:extLst>
                <a:ext uri="{FF2B5EF4-FFF2-40B4-BE49-F238E27FC236}">
                  <a16:creationId xmlns:a16="http://schemas.microsoft.com/office/drawing/2014/main" id="{3A9E6A0E-D329-4095-A305-015150C52A33}"/>
                </a:ext>
              </a:extLst>
            </p:cNvPr>
            <p:cNvGrpSpPr/>
            <p:nvPr/>
          </p:nvGrpSpPr>
          <p:grpSpPr>
            <a:xfrm>
              <a:off x="1917033" y="2073498"/>
              <a:ext cx="5291053" cy="770581"/>
              <a:chOff x="1917033" y="2073498"/>
              <a:chExt cx="5291053" cy="770581"/>
            </a:xfrm>
          </p:grpSpPr>
          <p:sp>
            <p:nvSpPr>
              <p:cNvPr id="9" name="TextBox 8">
                <a:extLst>
                  <a:ext uri="{FF2B5EF4-FFF2-40B4-BE49-F238E27FC236}">
                    <a16:creationId xmlns:a16="http://schemas.microsoft.com/office/drawing/2014/main" id="{144C97B8-C487-491C-B0F5-206296CF9DA8}"/>
                  </a:ext>
                </a:extLst>
              </p:cNvPr>
              <p:cNvSpPr txBox="1"/>
              <p:nvPr/>
            </p:nvSpPr>
            <p:spPr>
              <a:xfrm>
                <a:off x="1917033" y="2073498"/>
                <a:ext cx="5291053" cy="770581"/>
              </a:xfrm>
              <a:prstGeom prst="rect">
                <a:avLst/>
              </a:prstGeom>
              <a:solidFill>
                <a:srgbClr val="CD4B4B"/>
              </a:solidFill>
              <a:ln w="38100">
                <a:noFill/>
              </a:ln>
            </p:spPr>
            <p:txBody>
              <a:bodyPr wrap="square" rtlCol="0">
                <a:spAutoFit/>
              </a:bodyPr>
              <a:lstStyle/>
              <a:p>
                <a:r>
                  <a:rPr lang="en-US" sz="2700" dirty="0">
                    <a:solidFill>
                      <a:schemeClr val="bg1"/>
                    </a:solidFill>
                  </a:rPr>
                  <a:t>Chapter : 8 | Quality Complaints and Trade Disputes</a:t>
                </a:r>
              </a:p>
            </p:txBody>
          </p:sp>
          <p:sp>
            <p:nvSpPr>
              <p:cNvPr id="11" name="Right Triangle 10">
                <a:extLst>
                  <a:ext uri="{FF2B5EF4-FFF2-40B4-BE49-F238E27FC236}">
                    <a16:creationId xmlns:a16="http://schemas.microsoft.com/office/drawing/2014/main" id="{C94FC2D4-D9C3-4402-B7AD-416ADB01DD27}"/>
                  </a:ext>
                </a:extLst>
              </p:cNvPr>
              <p:cNvSpPr/>
              <p:nvPr/>
            </p:nvSpPr>
            <p:spPr>
              <a:xfrm rot="16200000" flipH="1">
                <a:off x="6100590" y="1739544"/>
                <a:ext cx="523220" cy="1191128"/>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14" name="Group 13">
              <a:extLst>
                <a:ext uri="{FF2B5EF4-FFF2-40B4-BE49-F238E27FC236}">
                  <a16:creationId xmlns:a16="http://schemas.microsoft.com/office/drawing/2014/main" id="{3F49D039-2BB4-48E0-B072-76618DE2A9E6}"/>
                </a:ext>
              </a:extLst>
            </p:cNvPr>
            <p:cNvGrpSpPr/>
            <p:nvPr/>
          </p:nvGrpSpPr>
          <p:grpSpPr>
            <a:xfrm>
              <a:off x="5766636" y="2073497"/>
              <a:ext cx="1661865" cy="523221"/>
              <a:chOff x="2165685" y="3509266"/>
              <a:chExt cx="5221712" cy="523221"/>
            </a:xfrm>
          </p:grpSpPr>
          <p:sp>
            <p:nvSpPr>
              <p:cNvPr id="12" name="TextBox 11">
                <a:extLst>
                  <a:ext uri="{FF2B5EF4-FFF2-40B4-BE49-F238E27FC236}">
                    <a16:creationId xmlns:a16="http://schemas.microsoft.com/office/drawing/2014/main" id="{C53A6834-6C81-45AD-8F53-AC5EA901F116}"/>
                  </a:ext>
                </a:extLst>
              </p:cNvPr>
              <p:cNvSpPr txBox="1"/>
              <p:nvPr/>
            </p:nvSpPr>
            <p:spPr>
              <a:xfrm>
                <a:off x="2165685" y="3509266"/>
                <a:ext cx="5221705" cy="523220"/>
              </a:xfrm>
              <a:prstGeom prst="rect">
                <a:avLst/>
              </a:prstGeom>
              <a:solidFill>
                <a:srgbClr val="CD4B4B">
                  <a:alpha val="56000"/>
                </a:srgbClr>
              </a:solidFill>
              <a:ln w="3810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endParaRPr>
              </a:p>
            </p:txBody>
          </p:sp>
          <p:sp>
            <p:nvSpPr>
              <p:cNvPr id="13" name="Right Triangle 12">
                <a:extLst>
                  <a:ext uri="{FF2B5EF4-FFF2-40B4-BE49-F238E27FC236}">
                    <a16:creationId xmlns:a16="http://schemas.microsoft.com/office/drawing/2014/main" id="{68C1946C-BCBF-44D0-AB92-1C730EFBC4DF}"/>
                  </a:ext>
                </a:extLst>
              </p:cNvPr>
              <p:cNvSpPr/>
              <p:nvPr/>
            </p:nvSpPr>
            <p:spPr>
              <a:xfrm rot="16200000" flipH="1">
                <a:off x="5254478" y="1899567"/>
                <a:ext cx="523220" cy="374261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sp>
        <p:nvSpPr>
          <p:cNvPr id="3" name="Footer Placeholder 2">
            <a:extLst>
              <a:ext uri="{FF2B5EF4-FFF2-40B4-BE49-F238E27FC236}">
                <a16:creationId xmlns:a16="http://schemas.microsoft.com/office/drawing/2014/main" id="{590B29BE-EDE5-4984-9DE3-BDB5361F3DDC}"/>
              </a:ext>
            </a:extLst>
          </p:cNvPr>
          <p:cNvSpPr>
            <a:spLocks noGrp="1"/>
          </p:cNvSpPr>
          <p:nvPr>
            <p:ph type="ftr" sz="quarter" idx="11"/>
          </p:nvPr>
        </p:nvSpPr>
        <p:spPr>
          <a:xfrm>
            <a:off x="7810084" y="6494576"/>
            <a:ext cx="41148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lumMod val="50000"/>
                  </a:prstClr>
                </a:solidFill>
                <a:effectLst/>
                <a:uLnTx/>
                <a:uFillTx/>
                <a:latin typeface="Calibri"/>
                <a:ea typeface="+mn-ea"/>
                <a:cs typeface="+mn-cs"/>
              </a:rPr>
              <a:t>Khandhar Mehta &amp; Shah   |   Chartered Accountants</a:t>
            </a:r>
          </a:p>
        </p:txBody>
      </p:sp>
      <p:pic>
        <p:nvPicPr>
          <p:cNvPr id="28" name="Picture 27" descr="A close up of a logo&#10;&#10;Description automatically generated">
            <a:hlinkClick r:id="rId2"/>
            <a:extLst>
              <a:ext uri="{FF2B5EF4-FFF2-40B4-BE49-F238E27FC236}">
                <a16:creationId xmlns:a16="http://schemas.microsoft.com/office/drawing/2014/main" id="{0A2F86E7-FD58-4D8F-897E-D3C432530B69}"/>
              </a:ext>
            </a:extLst>
          </p:cNvPr>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382851" y="216334"/>
            <a:ext cx="270000" cy="270000"/>
          </a:xfrm>
          <a:prstGeom prst="rect">
            <a:avLst/>
          </a:prstGeom>
        </p:spPr>
      </p:pic>
      <p:pic>
        <p:nvPicPr>
          <p:cNvPr id="29" name="Picture 6" descr="Twitter icon">
            <a:hlinkClick r:id="rId4"/>
            <a:extLst>
              <a:ext uri="{FF2B5EF4-FFF2-40B4-BE49-F238E27FC236}">
                <a16:creationId xmlns:a16="http://schemas.microsoft.com/office/drawing/2014/main" id="{436933E2-E2A0-47C2-B8F6-BA32436E0CD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25883" y="180744"/>
            <a:ext cx="356400" cy="356400"/>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LinkedIn icon">
            <a:hlinkClick r:id="rId6"/>
            <a:extLst>
              <a:ext uri="{FF2B5EF4-FFF2-40B4-BE49-F238E27FC236}">
                <a16:creationId xmlns:a16="http://schemas.microsoft.com/office/drawing/2014/main" id="{7B78C3F5-3E39-4733-A266-9D910F759D1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97515" y="181589"/>
            <a:ext cx="354711" cy="354711"/>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4" descr="Facebook icon">
            <a:hlinkClick r:id="rId8"/>
            <a:extLst>
              <a:ext uri="{FF2B5EF4-FFF2-40B4-BE49-F238E27FC236}">
                <a16:creationId xmlns:a16="http://schemas.microsoft.com/office/drawing/2014/main" id="{D2C2E3D7-9DA0-4844-A8E6-49746E30EC3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111699" y="182084"/>
            <a:ext cx="342000" cy="342000"/>
          </a:xfrm>
          <a:prstGeom prst="rect">
            <a:avLst/>
          </a:prstGeom>
          <a:noFill/>
          <a:extLst>
            <a:ext uri="{909E8E84-426E-40DD-AFC4-6F175D3DCCD1}">
              <a14:hiddenFill xmlns:a14="http://schemas.microsoft.com/office/drawing/2010/main">
                <a:solidFill>
                  <a:srgbClr val="FFFFFF"/>
                </a:solidFill>
              </a14:hiddenFill>
            </a:ext>
          </a:extLst>
        </p:spPr>
      </p:pic>
      <p:sp>
        <p:nvSpPr>
          <p:cNvPr id="2" name="Parallelogram 1">
            <a:extLst>
              <a:ext uri="{FF2B5EF4-FFF2-40B4-BE49-F238E27FC236}">
                <a16:creationId xmlns:a16="http://schemas.microsoft.com/office/drawing/2014/main" id="{AEB72B1D-EB1C-0EFA-2336-5BF3EC5558B7}"/>
              </a:ext>
            </a:extLst>
          </p:cNvPr>
          <p:cNvSpPr/>
          <p:nvPr/>
        </p:nvSpPr>
        <p:spPr>
          <a:xfrm>
            <a:off x="1617320" y="712377"/>
            <a:ext cx="7878726" cy="365125"/>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Important Amendment as a part of New FTP 2023</a:t>
            </a:r>
            <a:endParaRPr lang="en-IN" b="1" dirty="0"/>
          </a:p>
        </p:txBody>
      </p:sp>
      <p:graphicFrame>
        <p:nvGraphicFramePr>
          <p:cNvPr id="21" name="Diagram 20">
            <a:extLst>
              <a:ext uri="{FF2B5EF4-FFF2-40B4-BE49-F238E27FC236}">
                <a16:creationId xmlns:a16="http://schemas.microsoft.com/office/drawing/2014/main" id="{AD965766-F883-D261-2BAF-6EB032FD4588}"/>
              </a:ext>
            </a:extLst>
          </p:cNvPr>
          <p:cNvGraphicFramePr/>
          <p:nvPr>
            <p:extLst>
              <p:ext uri="{D42A27DB-BD31-4B8C-83A1-F6EECF244321}">
                <p14:modId xmlns:p14="http://schemas.microsoft.com/office/powerpoint/2010/main" val="2636366530"/>
              </p:ext>
            </p:extLst>
          </p:nvPr>
        </p:nvGraphicFramePr>
        <p:xfrm>
          <a:off x="435935" y="1077501"/>
          <a:ext cx="10675764" cy="5467885"/>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3891470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graphicEl>
                                              <a:dgm id="{C7B81913-327C-473F-8DE8-ED897D54903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graphicEl>
                                              <a:dgm id="{A10E2FFE-459B-42E5-A7A9-E3055B898AB7}"/>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graphicEl>
                                              <a:dgm id="{2A9F8490-A388-434D-BF69-2744AD090942}"/>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graphicEl>
                                              <a:dgm id="{DA719AFF-298C-4DA0-A06E-9A6CA35B406E}"/>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graphicEl>
                                              <a:dgm id="{4A9675A9-136D-45D3-8D74-EF0FACF91087}"/>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graphicEl>
                                              <a:dgm id="{73753230-3889-4AF4-9A81-90430F5CA69C}"/>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graphicEl>
                                              <a:dgm id="{E14E8D82-1C84-4491-8EAC-52DD46B0F17D}"/>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graphicEl>
                                              <a:dgm id="{A4229094-42C2-41D6-8461-CD57727F5F2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1" grpId="0">
        <p:bldSub>
          <a:bldDgm bld="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51E4EBED-CA3B-4D8E-8C86-2B9EF16E0B43}"/>
              </a:ext>
            </a:extLst>
          </p:cNvPr>
          <p:cNvGrpSpPr/>
          <p:nvPr/>
        </p:nvGrpSpPr>
        <p:grpSpPr>
          <a:xfrm>
            <a:off x="-1" y="-1427"/>
            <a:ext cx="10382851" cy="507832"/>
            <a:chOff x="1917033" y="2073497"/>
            <a:chExt cx="5511468" cy="770582"/>
          </a:xfrm>
        </p:grpSpPr>
        <p:grpSp>
          <p:nvGrpSpPr>
            <p:cNvPr id="16" name="Group 15">
              <a:extLst>
                <a:ext uri="{FF2B5EF4-FFF2-40B4-BE49-F238E27FC236}">
                  <a16:creationId xmlns:a16="http://schemas.microsoft.com/office/drawing/2014/main" id="{3A9E6A0E-D329-4095-A305-015150C52A33}"/>
                </a:ext>
              </a:extLst>
            </p:cNvPr>
            <p:cNvGrpSpPr/>
            <p:nvPr/>
          </p:nvGrpSpPr>
          <p:grpSpPr>
            <a:xfrm>
              <a:off x="1917033" y="2073498"/>
              <a:ext cx="5291053" cy="770581"/>
              <a:chOff x="1917033" y="2073498"/>
              <a:chExt cx="5291053" cy="770581"/>
            </a:xfrm>
          </p:grpSpPr>
          <p:sp>
            <p:nvSpPr>
              <p:cNvPr id="9" name="TextBox 8">
                <a:extLst>
                  <a:ext uri="{FF2B5EF4-FFF2-40B4-BE49-F238E27FC236}">
                    <a16:creationId xmlns:a16="http://schemas.microsoft.com/office/drawing/2014/main" id="{144C97B8-C487-491C-B0F5-206296CF9DA8}"/>
                  </a:ext>
                </a:extLst>
              </p:cNvPr>
              <p:cNvSpPr txBox="1"/>
              <p:nvPr/>
            </p:nvSpPr>
            <p:spPr>
              <a:xfrm>
                <a:off x="1917033" y="2073498"/>
                <a:ext cx="5291053" cy="770581"/>
              </a:xfrm>
              <a:prstGeom prst="rect">
                <a:avLst/>
              </a:prstGeom>
              <a:solidFill>
                <a:srgbClr val="CD4B4B"/>
              </a:solidFill>
              <a:ln w="38100">
                <a:noFill/>
              </a:ln>
            </p:spPr>
            <p:txBody>
              <a:bodyPr wrap="square" rtlCol="0">
                <a:spAutoFit/>
              </a:bodyPr>
              <a:lstStyle/>
              <a:p>
                <a:r>
                  <a:rPr lang="en-US" sz="2700" dirty="0">
                    <a:solidFill>
                      <a:schemeClr val="bg1"/>
                    </a:solidFill>
                  </a:rPr>
                  <a:t>Chapter : 9 | Promoting Cross Border Trade in Digital Economy</a:t>
                </a:r>
              </a:p>
            </p:txBody>
          </p:sp>
          <p:sp>
            <p:nvSpPr>
              <p:cNvPr id="11" name="Right Triangle 10">
                <a:extLst>
                  <a:ext uri="{FF2B5EF4-FFF2-40B4-BE49-F238E27FC236}">
                    <a16:creationId xmlns:a16="http://schemas.microsoft.com/office/drawing/2014/main" id="{C94FC2D4-D9C3-4402-B7AD-416ADB01DD27}"/>
                  </a:ext>
                </a:extLst>
              </p:cNvPr>
              <p:cNvSpPr/>
              <p:nvPr/>
            </p:nvSpPr>
            <p:spPr>
              <a:xfrm rot="16200000" flipH="1">
                <a:off x="6100590" y="1739544"/>
                <a:ext cx="523220" cy="1191128"/>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14" name="Group 13">
              <a:extLst>
                <a:ext uri="{FF2B5EF4-FFF2-40B4-BE49-F238E27FC236}">
                  <a16:creationId xmlns:a16="http://schemas.microsoft.com/office/drawing/2014/main" id="{3F49D039-2BB4-48E0-B072-76618DE2A9E6}"/>
                </a:ext>
              </a:extLst>
            </p:cNvPr>
            <p:cNvGrpSpPr/>
            <p:nvPr/>
          </p:nvGrpSpPr>
          <p:grpSpPr>
            <a:xfrm>
              <a:off x="5766636" y="2073497"/>
              <a:ext cx="1661865" cy="523221"/>
              <a:chOff x="2165685" y="3509266"/>
              <a:chExt cx="5221712" cy="523221"/>
            </a:xfrm>
          </p:grpSpPr>
          <p:sp>
            <p:nvSpPr>
              <p:cNvPr id="12" name="TextBox 11">
                <a:extLst>
                  <a:ext uri="{FF2B5EF4-FFF2-40B4-BE49-F238E27FC236}">
                    <a16:creationId xmlns:a16="http://schemas.microsoft.com/office/drawing/2014/main" id="{C53A6834-6C81-45AD-8F53-AC5EA901F116}"/>
                  </a:ext>
                </a:extLst>
              </p:cNvPr>
              <p:cNvSpPr txBox="1"/>
              <p:nvPr/>
            </p:nvSpPr>
            <p:spPr>
              <a:xfrm>
                <a:off x="2165685" y="3509266"/>
                <a:ext cx="5221705" cy="523220"/>
              </a:xfrm>
              <a:prstGeom prst="rect">
                <a:avLst/>
              </a:prstGeom>
              <a:solidFill>
                <a:srgbClr val="CD4B4B">
                  <a:alpha val="56000"/>
                </a:srgbClr>
              </a:solidFill>
              <a:ln w="3810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endParaRPr>
              </a:p>
            </p:txBody>
          </p:sp>
          <p:sp>
            <p:nvSpPr>
              <p:cNvPr id="13" name="Right Triangle 12">
                <a:extLst>
                  <a:ext uri="{FF2B5EF4-FFF2-40B4-BE49-F238E27FC236}">
                    <a16:creationId xmlns:a16="http://schemas.microsoft.com/office/drawing/2014/main" id="{68C1946C-BCBF-44D0-AB92-1C730EFBC4DF}"/>
                  </a:ext>
                </a:extLst>
              </p:cNvPr>
              <p:cNvSpPr/>
              <p:nvPr/>
            </p:nvSpPr>
            <p:spPr>
              <a:xfrm rot="16200000" flipH="1">
                <a:off x="5254478" y="1899567"/>
                <a:ext cx="523220" cy="374261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sp>
        <p:nvSpPr>
          <p:cNvPr id="3" name="Footer Placeholder 2">
            <a:extLst>
              <a:ext uri="{FF2B5EF4-FFF2-40B4-BE49-F238E27FC236}">
                <a16:creationId xmlns:a16="http://schemas.microsoft.com/office/drawing/2014/main" id="{590B29BE-EDE5-4984-9DE3-BDB5361F3DDC}"/>
              </a:ext>
            </a:extLst>
          </p:cNvPr>
          <p:cNvSpPr>
            <a:spLocks noGrp="1"/>
          </p:cNvSpPr>
          <p:nvPr>
            <p:ph type="ftr" sz="quarter" idx="11"/>
          </p:nvPr>
        </p:nvSpPr>
        <p:spPr>
          <a:xfrm>
            <a:off x="7810084" y="6494576"/>
            <a:ext cx="41148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lumMod val="50000"/>
                  </a:prstClr>
                </a:solidFill>
                <a:effectLst/>
                <a:uLnTx/>
                <a:uFillTx/>
                <a:latin typeface="Calibri"/>
                <a:ea typeface="+mn-ea"/>
                <a:cs typeface="+mn-cs"/>
              </a:rPr>
              <a:t>Khandhar Mehta &amp; Shah   |   Chartered Accountants</a:t>
            </a:r>
          </a:p>
        </p:txBody>
      </p:sp>
      <p:pic>
        <p:nvPicPr>
          <p:cNvPr id="28" name="Picture 27" descr="A close up of a logo&#10;&#10;Description automatically generated">
            <a:hlinkClick r:id="rId2"/>
            <a:extLst>
              <a:ext uri="{FF2B5EF4-FFF2-40B4-BE49-F238E27FC236}">
                <a16:creationId xmlns:a16="http://schemas.microsoft.com/office/drawing/2014/main" id="{0A2F86E7-FD58-4D8F-897E-D3C432530B69}"/>
              </a:ext>
            </a:extLst>
          </p:cNvPr>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382851" y="216334"/>
            <a:ext cx="270000" cy="270000"/>
          </a:xfrm>
          <a:prstGeom prst="rect">
            <a:avLst/>
          </a:prstGeom>
        </p:spPr>
      </p:pic>
      <p:pic>
        <p:nvPicPr>
          <p:cNvPr id="29" name="Picture 6" descr="Twitter icon">
            <a:hlinkClick r:id="rId4"/>
            <a:extLst>
              <a:ext uri="{FF2B5EF4-FFF2-40B4-BE49-F238E27FC236}">
                <a16:creationId xmlns:a16="http://schemas.microsoft.com/office/drawing/2014/main" id="{436933E2-E2A0-47C2-B8F6-BA32436E0CD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25883" y="180744"/>
            <a:ext cx="356400" cy="356400"/>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LinkedIn icon">
            <a:hlinkClick r:id="rId6"/>
            <a:extLst>
              <a:ext uri="{FF2B5EF4-FFF2-40B4-BE49-F238E27FC236}">
                <a16:creationId xmlns:a16="http://schemas.microsoft.com/office/drawing/2014/main" id="{7B78C3F5-3E39-4733-A266-9D910F759D1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97515" y="181589"/>
            <a:ext cx="354711" cy="354711"/>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4" descr="Facebook icon">
            <a:hlinkClick r:id="rId8"/>
            <a:extLst>
              <a:ext uri="{FF2B5EF4-FFF2-40B4-BE49-F238E27FC236}">
                <a16:creationId xmlns:a16="http://schemas.microsoft.com/office/drawing/2014/main" id="{D2C2E3D7-9DA0-4844-A8E6-49746E30EC3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111699" y="182084"/>
            <a:ext cx="342000" cy="342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Diagram 3">
            <a:extLst>
              <a:ext uri="{FF2B5EF4-FFF2-40B4-BE49-F238E27FC236}">
                <a16:creationId xmlns:a16="http://schemas.microsoft.com/office/drawing/2014/main" id="{82A6B027-E4F6-4A0C-1716-665B1DF476C1}"/>
              </a:ext>
            </a:extLst>
          </p:cNvPr>
          <p:cNvGraphicFramePr/>
          <p:nvPr>
            <p:extLst>
              <p:ext uri="{D42A27DB-BD31-4B8C-83A1-F6EECF244321}">
                <p14:modId xmlns:p14="http://schemas.microsoft.com/office/powerpoint/2010/main" val="2103705385"/>
              </p:ext>
            </p:extLst>
          </p:nvPr>
        </p:nvGraphicFramePr>
        <p:xfrm>
          <a:off x="179800" y="366180"/>
          <a:ext cx="10898355" cy="6322153"/>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4133016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71CBE65E-EED2-4E10-8460-A1F6F8C7B35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A9DBACFC-0E2C-4915-970B-8FF6D3D75DDA}"/>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45C99149-B70F-4412-A5AD-53DA77C3023A}"/>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ABF439B1-A542-4E1F-A4B9-4BEF931C92F1}"/>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0B97CCE9-D3C7-48E3-8F60-F9ED4D090717}"/>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28A2D3D5-D043-4D8A-B2DF-093EC9DF493A}"/>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4C57AA2D-5021-4F5B-ACFD-A551C9C6F14A}"/>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5BC06B35-B27B-4969-A3D2-62FAAC4905E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51E4EBED-CA3B-4D8E-8C86-2B9EF16E0B43}"/>
              </a:ext>
            </a:extLst>
          </p:cNvPr>
          <p:cNvGrpSpPr/>
          <p:nvPr/>
        </p:nvGrpSpPr>
        <p:grpSpPr>
          <a:xfrm>
            <a:off x="-1" y="-1427"/>
            <a:ext cx="10382851" cy="507832"/>
            <a:chOff x="1917033" y="2073497"/>
            <a:chExt cx="5511468" cy="770582"/>
          </a:xfrm>
        </p:grpSpPr>
        <p:grpSp>
          <p:nvGrpSpPr>
            <p:cNvPr id="16" name="Group 15">
              <a:extLst>
                <a:ext uri="{FF2B5EF4-FFF2-40B4-BE49-F238E27FC236}">
                  <a16:creationId xmlns:a16="http://schemas.microsoft.com/office/drawing/2014/main" id="{3A9E6A0E-D329-4095-A305-015150C52A33}"/>
                </a:ext>
              </a:extLst>
            </p:cNvPr>
            <p:cNvGrpSpPr/>
            <p:nvPr/>
          </p:nvGrpSpPr>
          <p:grpSpPr>
            <a:xfrm>
              <a:off x="1917033" y="2073498"/>
              <a:ext cx="5291053" cy="770581"/>
              <a:chOff x="1917033" y="2073498"/>
              <a:chExt cx="5291053" cy="770581"/>
            </a:xfrm>
          </p:grpSpPr>
          <p:sp>
            <p:nvSpPr>
              <p:cNvPr id="9" name="TextBox 8">
                <a:extLst>
                  <a:ext uri="{FF2B5EF4-FFF2-40B4-BE49-F238E27FC236}">
                    <a16:creationId xmlns:a16="http://schemas.microsoft.com/office/drawing/2014/main" id="{144C97B8-C487-491C-B0F5-206296CF9DA8}"/>
                  </a:ext>
                </a:extLst>
              </p:cNvPr>
              <p:cNvSpPr txBox="1"/>
              <p:nvPr/>
            </p:nvSpPr>
            <p:spPr>
              <a:xfrm>
                <a:off x="1917033" y="2073498"/>
                <a:ext cx="5291053" cy="770581"/>
              </a:xfrm>
              <a:prstGeom prst="rect">
                <a:avLst/>
              </a:prstGeom>
              <a:solidFill>
                <a:srgbClr val="CD4B4B"/>
              </a:solidFill>
              <a:ln w="38100">
                <a:noFill/>
              </a:ln>
            </p:spPr>
            <p:txBody>
              <a:bodyPr wrap="square" rtlCol="0">
                <a:spAutoFit/>
              </a:bodyPr>
              <a:lstStyle/>
              <a:p>
                <a:r>
                  <a:rPr lang="en-US" sz="2700" dirty="0">
                    <a:solidFill>
                      <a:schemeClr val="bg1"/>
                    </a:solidFill>
                  </a:rPr>
                  <a:t>Chapter : 9 | Promoting Cross Border Trade in Digital Economy</a:t>
                </a:r>
              </a:p>
            </p:txBody>
          </p:sp>
          <p:sp>
            <p:nvSpPr>
              <p:cNvPr id="11" name="Right Triangle 10">
                <a:extLst>
                  <a:ext uri="{FF2B5EF4-FFF2-40B4-BE49-F238E27FC236}">
                    <a16:creationId xmlns:a16="http://schemas.microsoft.com/office/drawing/2014/main" id="{C94FC2D4-D9C3-4402-B7AD-416ADB01DD27}"/>
                  </a:ext>
                </a:extLst>
              </p:cNvPr>
              <p:cNvSpPr/>
              <p:nvPr/>
            </p:nvSpPr>
            <p:spPr>
              <a:xfrm rot="16200000" flipH="1">
                <a:off x="6100590" y="1739544"/>
                <a:ext cx="523220" cy="1191128"/>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14" name="Group 13">
              <a:extLst>
                <a:ext uri="{FF2B5EF4-FFF2-40B4-BE49-F238E27FC236}">
                  <a16:creationId xmlns:a16="http://schemas.microsoft.com/office/drawing/2014/main" id="{3F49D039-2BB4-48E0-B072-76618DE2A9E6}"/>
                </a:ext>
              </a:extLst>
            </p:cNvPr>
            <p:cNvGrpSpPr/>
            <p:nvPr/>
          </p:nvGrpSpPr>
          <p:grpSpPr>
            <a:xfrm>
              <a:off x="5766636" y="2073497"/>
              <a:ext cx="1661865" cy="523221"/>
              <a:chOff x="2165685" y="3509266"/>
              <a:chExt cx="5221712" cy="523221"/>
            </a:xfrm>
          </p:grpSpPr>
          <p:sp>
            <p:nvSpPr>
              <p:cNvPr id="12" name="TextBox 11">
                <a:extLst>
                  <a:ext uri="{FF2B5EF4-FFF2-40B4-BE49-F238E27FC236}">
                    <a16:creationId xmlns:a16="http://schemas.microsoft.com/office/drawing/2014/main" id="{C53A6834-6C81-45AD-8F53-AC5EA901F116}"/>
                  </a:ext>
                </a:extLst>
              </p:cNvPr>
              <p:cNvSpPr txBox="1"/>
              <p:nvPr/>
            </p:nvSpPr>
            <p:spPr>
              <a:xfrm>
                <a:off x="2165685" y="3509266"/>
                <a:ext cx="5221705" cy="523220"/>
              </a:xfrm>
              <a:prstGeom prst="rect">
                <a:avLst/>
              </a:prstGeom>
              <a:solidFill>
                <a:srgbClr val="CD4B4B">
                  <a:alpha val="56000"/>
                </a:srgbClr>
              </a:solidFill>
              <a:ln w="3810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endParaRPr>
              </a:p>
            </p:txBody>
          </p:sp>
          <p:sp>
            <p:nvSpPr>
              <p:cNvPr id="13" name="Right Triangle 12">
                <a:extLst>
                  <a:ext uri="{FF2B5EF4-FFF2-40B4-BE49-F238E27FC236}">
                    <a16:creationId xmlns:a16="http://schemas.microsoft.com/office/drawing/2014/main" id="{68C1946C-BCBF-44D0-AB92-1C730EFBC4DF}"/>
                  </a:ext>
                </a:extLst>
              </p:cNvPr>
              <p:cNvSpPr/>
              <p:nvPr/>
            </p:nvSpPr>
            <p:spPr>
              <a:xfrm rot="16200000" flipH="1">
                <a:off x="5254478" y="1899567"/>
                <a:ext cx="523220" cy="374261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sp>
        <p:nvSpPr>
          <p:cNvPr id="3" name="Footer Placeholder 2">
            <a:extLst>
              <a:ext uri="{FF2B5EF4-FFF2-40B4-BE49-F238E27FC236}">
                <a16:creationId xmlns:a16="http://schemas.microsoft.com/office/drawing/2014/main" id="{590B29BE-EDE5-4984-9DE3-BDB5361F3DDC}"/>
              </a:ext>
            </a:extLst>
          </p:cNvPr>
          <p:cNvSpPr>
            <a:spLocks noGrp="1"/>
          </p:cNvSpPr>
          <p:nvPr>
            <p:ph type="ftr" sz="quarter" idx="11"/>
          </p:nvPr>
        </p:nvSpPr>
        <p:spPr>
          <a:xfrm>
            <a:off x="7810084" y="6494576"/>
            <a:ext cx="41148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lumMod val="50000"/>
                  </a:prstClr>
                </a:solidFill>
                <a:effectLst/>
                <a:uLnTx/>
                <a:uFillTx/>
                <a:latin typeface="Calibri"/>
                <a:ea typeface="+mn-ea"/>
                <a:cs typeface="+mn-cs"/>
              </a:rPr>
              <a:t>Khandhar Mehta &amp; Shah   |   Chartered Accountants</a:t>
            </a:r>
          </a:p>
        </p:txBody>
      </p:sp>
      <p:pic>
        <p:nvPicPr>
          <p:cNvPr id="28" name="Picture 27" descr="A close up of a logo&#10;&#10;Description automatically generated">
            <a:hlinkClick r:id="rId2"/>
            <a:extLst>
              <a:ext uri="{FF2B5EF4-FFF2-40B4-BE49-F238E27FC236}">
                <a16:creationId xmlns:a16="http://schemas.microsoft.com/office/drawing/2014/main" id="{0A2F86E7-FD58-4D8F-897E-D3C432530B69}"/>
              </a:ext>
            </a:extLst>
          </p:cNvPr>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382851" y="216334"/>
            <a:ext cx="270000" cy="270000"/>
          </a:xfrm>
          <a:prstGeom prst="rect">
            <a:avLst/>
          </a:prstGeom>
        </p:spPr>
      </p:pic>
      <p:pic>
        <p:nvPicPr>
          <p:cNvPr id="29" name="Picture 6" descr="Twitter icon">
            <a:hlinkClick r:id="rId4"/>
            <a:extLst>
              <a:ext uri="{FF2B5EF4-FFF2-40B4-BE49-F238E27FC236}">
                <a16:creationId xmlns:a16="http://schemas.microsoft.com/office/drawing/2014/main" id="{436933E2-E2A0-47C2-B8F6-BA32436E0CD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25883" y="180744"/>
            <a:ext cx="356400" cy="356400"/>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LinkedIn icon">
            <a:hlinkClick r:id="rId6"/>
            <a:extLst>
              <a:ext uri="{FF2B5EF4-FFF2-40B4-BE49-F238E27FC236}">
                <a16:creationId xmlns:a16="http://schemas.microsoft.com/office/drawing/2014/main" id="{7B78C3F5-3E39-4733-A266-9D910F759D1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97515" y="181589"/>
            <a:ext cx="354711" cy="354711"/>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4" descr="Facebook icon">
            <a:hlinkClick r:id="rId8"/>
            <a:extLst>
              <a:ext uri="{FF2B5EF4-FFF2-40B4-BE49-F238E27FC236}">
                <a16:creationId xmlns:a16="http://schemas.microsoft.com/office/drawing/2014/main" id="{D2C2E3D7-9DA0-4844-A8E6-49746E30EC3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111699" y="182084"/>
            <a:ext cx="342000" cy="342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Rounded Corners 4">
            <a:extLst>
              <a:ext uri="{FF2B5EF4-FFF2-40B4-BE49-F238E27FC236}">
                <a16:creationId xmlns:a16="http://schemas.microsoft.com/office/drawing/2014/main" id="{EBE268ED-2CD5-2580-B023-E02EAB7226B6}"/>
              </a:ext>
            </a:extLst>
          </p:cNvPr>
          <p:cNvSpPr/>
          <p:nvPr/>
        </p:nvSpPr>
        <p:spPr>
          <a:xfrm>
            <a:off x="1050255" y="989442"/>
            <a:ext cx="9675628" cy="2795749"/>
          </a:xfrm>
          <a:prstGeom prst="roundRect">
            <a:avLst/>
          </a:prstGeom>
          <a:solidFill>
            <a:srgbClr val="CD4B4B"/>
          </a:solidFill>
          <a:ln>
            <a:solidFill>
              <a:srgbClr val="CD4B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E Commerce </a:t>
            </a:r>
          </a:p>
          <a:p>
            <a:r>
              <a:rPr lang="en-US" b="1" dirty="0"/>
              <a:t>Defined at 11.17 of FTP as under:</a:t>
            </a:r>
            <a:endParaRPr lang="en-IN" b="1" dirty="0"/>
          </a:p>
          <a:p>
            <a:endParaRPr lang="en-IN" b="1" dirty="0"/>
          </a:p>
          <a:p>
            <a:r>
              <a:rPr lang="en-US" i="1" dirty="0"/>
              <a:t>“e-commerce” means </a:t>
            </a:r>
            <a:r>
              <a:rPr lang="en-US" b="1" i="1" dirty="0"/>
              <a:t>buying and selling of goods </a:t>
            </a:r>
            <a:r>
              <a:rPr lang="en-US" i="1" dirty="0"/>
              <a:t>through the internet on an e-commerce platform, the payment for which shall be done through international credit or debit cards, or other </a:t>
            </a:r>
            <a:r>
              <a:rPr lang="en-US" i="1" dirty="0" err="1"/>
              <a:t>authorised</a:t>
            </a:r>
            <a:r>
              <a:rPr lang="en-US" i="1" dirty="0"/>
              <a:t> electronic payment channels and as specified by the Reserve Bank of India from time to time</a:t>
            </a:r>
            <a:endParaRPr lang="en-IN" i="1" dirty="0"/>
          </a:p>
          <a:p>
            <a:endParaRPr lang="en-IN" b="1" dirty="0"/>
          </a:p>
          <a:p>
            <a:r>
              <a:rPr lang="en-US" b="1" u="sng" dirty="0"/>
              <a:t>THIS DEFINITION DOES NOT INCLUDE BUYING AND SELLING OF SERICES THROUGH E-COMMERCE.</a:t>
            </a:r>
          </a:p>
        </p:txBody>
      </p:sp>
    </p:spTree>
    <p:extLst>
      <p:ext uri="{BB962C8B-B14F-4D97-AF65-F5344CB8AC3E}">
        <p14:creationId xmlns:p14="http://schemas.microsoft.com/office/powerpoint/2010/main" val="15277641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51E4EBED-CA3B-4D8E-8C86-2B9EF16E0B43}"/>
              </a:ext>
            </a:extLst>
          </p:cNvPr>
          <p:cNvGrpSpPr/>
          <p:nvPr/>
        </p:nvGrpSpPr>
        <p:grpSpPr>
          <a:xfrm>
            <a:off x="-1" y="-1427"/>
            <a:ext cx="10382851" cy="507832"/>
            <a:chOff x="1917033" y="2073497"/>
            <a:chExt cx="5511468" cy="770582"/>
          </a:xfrm>
        </p:grpSpPr>
        <p:grpSp>
          <p:nvGrpSpPr>
            <p:cNvPr id="16" name="Group 15">
              <a:extLst>
                <a:ext uri="{FF2B5EF4-FFF2-40B4-BE49-F238E27FC236}">
                  <a16:creationId xmlns:a16="http://schemas.microsoft.com/office/drawing/2014/main" id="{3A9E6A0E-D329-4095-A305-015150C52A33}"/>
                </a:ext>
              </a:extLst>
            </p:cNvPr>
            <p:cNvGrpSpPr/>
            <p:nvPr/>
          </p:nvGrpSpPr>
          <p:grpSpPr>
            <a:xfrm>
              <a:off x="1917033" y="2073498"/>
              <a:ext cx="5291053" cy="770581"/>
              <a:chOff x="1917033" y="2073498"/>
              <a:chExt cx="5291053" cy="770581"/>
            </a:xfrm>
          </p:grpSpPr>
          <p:sp>
            <p:nvSpPr>
              <p:cNvPr id="9" name="TextBox 8">
                <a:extLst>
                  <a:ext uri="{FF2B5EF4-FFF2-40B4-BE49-F238E27FC236}">
                    <a16:creationId xmlns:a16="http://schemas.microsoft.com/office/drawing/2014/main" id="{144C97B8-C487-491C-B0F5-206296CF9DA8}"/>
                  </a:ext>
                </a:extLst>
              </p:cNvPr>
              <p:cNvSpPr txBox="1"/>
              <p:nvPr/>
            </p:nvSpPr>
            <p:spPr>
              <a:xfrm>
                <a:off x="1917033" y="2073498"/>
                <a:ext cx="5291053" cy="770581"/>
              </a:xfrm>
              <a:prstGeom prst="rect">
                <a:avLst/>
              </a:prstGeom>
              <a:solidFill>
                <a:srgbClr val="CD4B4B"/>
              </a:solidFill>
              <a:ln w="38100">
                <a:noFill/>
              </a:ln>
            </p:spPr>
            <p:txBody>
              <a:bodyPr wrap="square" rtlCol="0">
                <a:spAutoFit/>
              </a:bodyPr>
              <a:lstStyle/>
              <a:p>
                <a:r>
                  <a:rPr lang="en-US" sz="2700" dirty="0">
                    <a:solidFill>
                      <a:schemeClr val="bg1"/>
                    </a:solidFill>
                  </a:rPr>
                  <a:t>Chapter : 10 | SCOMET</a:t>
                </a:r>
              </a:p>
            </p:txBody>
          </p:sp>
          <p:sp>
            <p:nvSpPr>
              <p:cNvPr id="11" name="Right Triangle 10">
                <a:extLst>
                  <a:ext uri="{FF2B5EF4-FFF2-40B4-BE49-F238E27FC236}">
                    <a16:creationId xmlns:a16="http://schemas.microsoft.com/office/drawing/2014/main" id="{C94FC2D4-D9C3-4402-B7AD-416ADB01DD27}"/>
                  </a:ext>
                </a:extLst>
              </p:cNvPr>
              <p:cNvSpPr/>
              <p:nvPr/>
            </p:nvSpPr>
            <p:spPr>
              <a:xfrm rot="16200000" flipH="1">
                <a:off x="6100590" y="1739544"/>
                <a:ext cx="523220" cy="1191128"/>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14" name="Group 13">
              <a:extLst>
                <a:ext uri="{FF2B5EF4-FFF2-40B4-BE49-F238E27FC236}">
                  <a16:creationId xmlns:a16="http://schemas.microsoft.com/office/drawing/2014/main" id="{3F49D039-2BB4-48E0-B072-76618DE2A9E6}"/>
                </a:ext>
              </a:extLst>
            </p:cNvPr>
            <p:cNvGrpSpPr/>
            <p:nvPr/>
          </p:nvGrpSpPr>
          <p:grpSpPr>
            <a:xfrm>
              <a:off x="5766636" y="2073497"/>
              <a:ext cx="1661865" cy="523221"/>
              <a:chOff x="2165685" y="3509266"/>
              <a:chExt cx="5221712" cy="523221"/>
            </a:xfrm>
          </p:grpSpPr>
          <p:sp>
            <p:nvSpPr>
              <p:cNvPr id="12" name="TextBox 11">
                <a:extLst>
                  <a:ext uri="{FF2B5EF4-FFF2-40B4-BE49-F238E27FC236}">
                    <a16:creationId xmlns:a16="http://schemas.microsoft.com/office/drawing/2014/main" id="{C53A6834-6C81-45AD-8F53-AC5EA901F116}"/>
                  </a:ext>
                </a:extLst>
              </p:cNvPr>
              <p:cNvSpPr txBox="1"/>
              <p:nvPr/>
            </p:nvSpPr>
            <p:spPr>
              <a:xfrm>
                <a:off x="2165685" y="3509266"/>
                <a:ext cx="5221705" cy="523220"/>
              </a:xfrm>
              <a:prstGeom prst="rect">
                <a:avLst/>
              </a:prstGeom>
              <a:solidFill>
                <a:srgbClr val="CD4B4B">
                  <a:alpha val="56000"/>
                </a:srgbClr>
              </a:solidFill>
              <a:ln w="3810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endParaRPr>
              </a:p>
            </p:txBody>
          </p:sp>
          <p:sp>
            <p:nvSpPr>
              <p:cNvPr id="13" name="Right Triangle 12">
                <a:extLst>
                  <a:ext uri="{FF2B5EF4-FFF2-40B4-BE49-F238E27FC236}">
                    <a16:creationId xmlns:a16="http://schemas.microsoft.com/office/drawing/2014/main" id="{68C1946C-BCBF-44D0-AB92-1C730EFBC4DF}"/>
                  </a:ext>
                </a:extLst>
              </p:cNvPr>
              <p:cNvSpPr/>
              <p:nvPr/>
            </p:nvSpPr>
            <p:spPr>
              <a:xfrm rot="16200000" flipH="1">
                <a:off x="5254478" y="1899567"/>
                <a:ext cx="523220" cy="374261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sp>
        <p:nvSpPr>
          <p:cNvPr id="3" name="Footer Placeholder 2">
            <a:extLst>
              <a:ext uri="{FF2B5EF4-FFF2-40B4-BE49-F238E27FC236}">
                <a16:creationId xmlns:a16="http://schemas.microsoft.com/office/drawing/2014/main" id="{590B29BE-EDE5-4984-9DE3-BDB5361F3DDC}"/>
              </a:ext>
            </a:extLst>
          </p:cNvPr>
          <p:cNvSpPr>
            <a:spLocks noGrp="1"/>
          </p:cNvSpPr>
          <p:nvPr>
            <p:ph type="ftr" sz="quarter" idx="11"/>
          </p:nvPr>
        </p:nvSpPr>
        <p:spPr>
          <a:xfrm>
            <a:off x="7810084" y="6494576"/>
            <a:ext cx="41148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lumMod val="50000"/>
                  </a:prstClr>
                </a:solidFill>
                <a:effectLst/>
                <a:uLnTx/>
                <a:uFillTx/>
                <a:latin typeface="Calibri"/>
                <a:ea typeface="+mn-ea"/>
                <a:cs typeface="+mn-cs"/>
              </a:rPr>
              <a:t>Khandhar Mehta &amp; Shah   |   Chartered Accountants</a:t>
            </a:r>
          </a:p>
        </p:txBody>
      </p:sp>
      <p:pic>
        <p:nvPicPr>
          <p:cNvPr id="28" name="Picture 27" descr="A close up of a logo&#10;&#10;Description automatically generated">
            <a:hlinkClick r:id="rId2"/>
            <a:extLst>
              <a:ext uri="{FF2B5EF4-FFF2-40B4-BE49-F238E27FC236}">
                <a16:creationId xmlns:a16="http://schemas.microsoft.com/office/drawing/2014/main" id="{0A2F86E7-FD58-4D8F-897E-D3C432530B69}"/>
              </a:ext>
            </a:extLst>
          </p:cNvPr>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382851" y="216334"/>
            <a:ext cx="270000" cy="270000"/>
          </a:xfrm>
          <a:prstGeom prst="rect">
            <a:avLst/>
          </a:prstGeom>
        </p:spPr>
      </p:pic>
      <p:pic>
        <p:nvPicPr>
          <p:cNvPr id="29" name="Picture 6" descr="Twitter icon">
            <a:hlinkClick r:id="rId4"/>
            <a:extLst>
              <a:ext uri="{FF2B5EF4-FFF2-40B4-BE49-F238E27FC236}">
                <a16:creationId xmlns:a16="http://schemas.microsoft.com/office/drawing/2014/main" id="{436933E2-E2A0-47C2-B8F6-BA32436E0CD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25883" y="180744"/>
            <a:ext cx="356400" cy="356400"/>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LinkedIn icon">
            <a:hlinkClick r:id="rId6"/>
            <a:extLst>
              <a:ext uri="{FF2B5EF4-FFF2-40B4-BE49-F238E27FC236}">
                <a16:creationId xmlns:a16="http://schemas.microsoft.com/office/drawing/2014/main" id="{7B78C3F5-3E39-4733-A266-9D910F759D1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97515" y="181589"/>
            <a:ext cx="354711" cy="354711"/>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4" descr="Facebook icon">
            <a:hlinkClick r:id="rId8"/>
            <a:extLst>
              <a:ext uri="{FF2B5EF4-FFF2-40B4-BE49-F238E27FC236}">
                <a16:creationId xmlns:a16="http://schemas.microsoft.com/office/drawing/2014/main" id="{D2C2E3D7-9DA0-4844-A8E6-49746E30EC3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111699" y="182084"/>
            <a:ext cx="342000" cy="342000"/>
          </a:xfrm>
          <a:prstGeom prst="rect">
            <a:avLst/>
          </a:prstGeom>
          <a:noFill/>
          <a:extLst>
            <a:ext uri="{909E8E84-426E-40DD-AFC4-6F175D3DCCD1}">
              <a14:hiddenFill xmlns:a14="http://schemas.microsoft.com/office/drawing/2010/main">
                <a:solidFill>
                  <a:srgbClr val="FFFFFF"/>
                </a:solidFill>
              </a14:hiddenFill>
            </a:ext>
          </a:extLst>
        </p:spPr>
      </p:pic>
      <p:sp>
        <p:nvSpPr>
          <p:cNvPr id="2" name="Parallelogram 1">
            <a:extLst>
              <a:ext uri="{FF2B5EF4-FFF2-40B4-BE49-F238E27FC236}">
                <a16:creationId xmlns:a16="http://schemas.microsoft.com/office/drawing/2014/main" id="{DAA13AD3-7E6D-EF1A-B4B7-413C1AB3B45F}"/>
              </a:ext>
            </a:extLst>
          </p:cNvPr>
          <p:cNvSpPr/>
          <p:nvPr/>
        </p:nvSpPr>
        <p:spPr>
          <a:xfrm>
            <a:off x="256355" y="712377"/>
            <a:ext cx="10825927" cy="344815"/>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SCOMET : Special Chemicals Organisms, Materials, Equipment and Technologies</a:t>
            </a:r>
            <a:endParaRPr lang="en-IN" sz="2000" b="1" dirty="0"/>
          </a:p>
        </p:txBody>
      </p:sp>
      <p:sp>
        <p:nvSpPr>
          <p:cNvPr id="6" name="Parallelogram 5">
            <a:extLst>
              <a:ext uri="{FF2B5EF4-FFF2-40B4-BE49-F238E27FC236}">
                <a16:creationId xmlns:a16="http://schemas.microsoft.com/office/drawing/2014/main" id="{20FA066C-3142-F429-269C-D20A475C1BAA}"/>
              </a:ext>
            </a:extLst>
          </p:cNvPr>
          <p:cNvSpPr/>
          <p:nvPr/>
        </p:nvSpPr>
        <p:spPr>
          <a:xfrm>
            <a:off x="256354" y="1232425"/>
            <a:ext cx="10825927" cy="344815"/>
          </a:xfrm>
          <a:prstGeom prst="parallelogram">
            <a:avLst/>
          </a:prstGeom>
          <a:solidFill>
            <a:srgbClr val="CD4B4B"/>
          </a:solidFill>
          <a:ln>
            <a:solidFill>
              <a:srgbClr val="CD4B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Classification and Licensing Authorities</a:t>
            </a:r>
            <a:endParaRPr lang="en-IN" sz="2000" b="1" dirty="0"/>
          </a:p>
        </p:txBody>
      </p:sp>
      <p:graphicFrame>
        <p:nvGraphicFramePr>
          <p:cNvPr id="7" name="Table 7">
            <a:extLst>
              <a:ext uri="{FF2B5EF4-FFF2-40B4-BE49-F238E27FC236}">
                <a16:creationId xmlns:a16="http://schemas.microsoft.com/office/drawing/2014/main" id="{7B4A6A18-3AE6-5BB1-40EE-14728759EED5}"/>
              </a:ext>
            </a:extLst>
          </p:cNvPr>
          <p:cNvGraphicFramePr>
            <a:graphicFrameLocks noGrp="1"/>
          </p:cNvGraphicFramePr>
          <p:nvPr>
            <p:extLst>
              <p:ext uri="{D42A27DB-BD31-4B8C-83A1-F6EECF244321}">
                <p14:modId xmlns:p14="http://schemas.microsoft.com/office/powerpoint/2010/main" val="1668008106"/>
              </p:ext>
            </p:extLst>
          </p:nvPr>
        </p:nvGraphicFramePr>
        <p:xfrm>
          <a:off x="267116" y="1687515"/>
          <a:ext cx="11747675" cy="4511040"/>
        </p:xfrm>
        <a:graphic>
          <a:graphicData uri="http://schemas.openxmlformats.org/drawingml/2006/table">
            <a:tbl>
              <a:tblPr firstRow="1" bandRow="1">
                <a:tableStyleId>{5940675A-B579-460E-94D1-54222C63F5DA}</a:tableStyleId>
              </a:tblPr>
              <a:tblGrid>
                <a:gridCol w="1176861">
                  <a:extLst>
                    <a:ext uri="{9D8B030D-6E8A-4147-A177-3AD203B41FA5}">
                      <a16:colId xmlns:a16="http://schemas.microsoft.com/office/drawing/2014/main" val="3419393698"/>
                    </a:ext>
                  </a:extLst>
                </a:gridCol>
                <a:gridCol w="7487372">
                  <a:extLst>
                    <a:ext uri="{9D8B030D-6E8A-4147-A177-3AD203B41FA5}">
                      <a16:colId xmlns:a16="http://schemas.microsoft.com/office/drawing/2014/main" val="3128000573"/>
                    </a:ext>
                  </a:extLst>
                </a:gridCol>
                <a:gridCol w="3083442">
                  <a:extLst>
                    <a:ext uri="{9D8B030D-6E8A-4147-A177-3AD203B41FA5}">
                      <a16:colId xmlns:a16="http://schemas.microsoft.com/office/drawing/2014/main" val="1000456872"/>
                    </a:ext>
                  </a:extLst>
                </a:gridCol>
              </a:tblGrid>
              <a:tr h="370840">
                <a:tc>
                  <a:txBody>
                    <a:bodyPr/>
                    <a:lstStyle/>
                    <a:p>
                      <a:pPr algn="ctr">
                        <a:lnSpc>
                          <a:spcPct val="100000"/>
                        </a:lnSpc>
                      </a:pPr>
                      <a:r>
                        <a:rPr lang="en-US" sz="1400" b="1" dirty="0"/>
                        <a:t>SCOMET Category</a:t>
                      </a:r>
                      <a:endParaRPr lang="en-IN" sz="1400" b="1" dirty="0"/>
                    </a:p>
                  </a:txBody>
                  <a:tcPr anchor="ctr">
                    <a:solidFill>
                      <a:schemeClr val="accent6">
                        <a:lumMod val="60000"/>
                        <a:lumOff val="40000"/>
                      </a:schemeClr>
                    </a:solidFill>
                  </a:tcPr>
                </a:tc>
                <a:tc>
                  <a:txBody>
                    <a:bodyPr/>
                    <a:lstStyle/>
                    <a:p>
                      <a:pPr algn="ctr">
                        <a:lnSpc>
                          <a:spcPct val="100000"/>
                        </a:lnSpc>
                      </a:pPr>
                      <a:r>
                        <a:rPr lang="en-US" sz="1400" b="1" dirty="0"/>
                        <a:t>SCOMET Items</a:t>
                      </a:r>
                      <a:endParaRPr lang="en-IN" sz="1400" b="1" dirty="0"/>
                    </a:p>
                  </a:txBody>
                  <a:tcPr anchor="ctr">
                    <a:solidFill>
                      <a:schemeClr val="accent6">
                        <a:lumMod val="60000"/>
                        <a:lumOff val="40000"/>
                      </a:schemeClr>
                    </a:solidFill>
                  </a:tcPr>
                </a:tc>
                <a:tc>
                  <a:txBody>
                    <a:bodyPr/>
                    <a:lstStyle/>
                    <a:p>
                      <a:pPr algn="ctr">
                        <a:lnSpc>
                          <a:spcPct val="100000"/>
                        </a:lnSpc>
                      </a:pPr>
                      <a:r>
                        <a:rPr lang="en-US" sz="1400" b="1" dirty="0"/>
                        <a:t>Jurisdictional Authority</a:t>
                      </a:r>
                      <a:endParaRPr lang="en-IN" sz="1400" b="1" dirty="0"/>
                    </a:p>
                  </a:txBody>
                  <a:tcPr anchor="ctr">
                    <a:solidFill>
                      <a:schemeClr val="accent6">
                        <a:lumMod val="60000"/>
                        <a:lumOff val="40000"/>
                      </a:schemeClr>
                    </a:solidFill>
                  </a:tcPr>
                </a:tc>
                <a:extLst>
                  <a:ext uri="{0D108BD9-81ED-4DB2-BD59-A6C34878D82A}">
                    <a16:rowId xmlns:a16="http://schemas.microsoft.com/office/drawing/2014/main" val="664114884"/>
                  </a:ext>
                </a:extLst>
              </a:tr>
              <a:tr h="370840">
                <a:tc>
                  <a:txBody>
                    <a:bodyPr/>
                    <a:lstStyle/>
                    <a:p>
                      <a:pPr algn="ctr">
                        <a:lnSpc>
                          <a:spcPct val="100000"/>
                        </a:lnSpc>
                      </a:pPr>
                      <a:r>
                        <a:rPr lang="en-US" sz="1400" dirty="0"/>
                        <a:t>0</a:t>
                      </a:r>
                      <a:endParaRPr lang="en-IN" sz="1400" dirty="0"/>
                    </a:p>
                  </a:txBody>
                  <a:tcPr anchor="ctr"/>
                </a:tc>
                <a:tc>
                  <a:txBody>
                    <a:bodyPr/>
                    <a:lstStyle/>
                    <a:p>
                      <a:pPr>
                        <a:lnSpc>
                          <a:spcPct val="100000"/>
                        </a:lnSpc>
                      </a:pPr>
                      <a:r>
                        <a:rPr lang="en-US" sz="1400" dirty="0"/>
                        <a:t>Nuclear materials, nuclear-related other materials, equipment and technology</a:t>
                      </a:r>
                      <a:endParaRPr lang="en-IN" sz="1400" dirty="0"/>
                    </a:p>
                  </a:txBody>
                  <a:tcPr anchor="ctr"/>
                </a:tc>
                <a:tc>
                  <a:txBody>
                    <a:bodyPr/>
                    <a:lstStyle/>
                    <a:p>
                      <a:pPr algn="ctr">
                        <a:lnSpc>
                          <a:spcPct val="100000"/>
                        </a:lnSpc>
                      </a:pPr>
                      <a:r>
                        <a:rPr lang="en-US" sz="1400" dirty="0"/>
                        <a:t>Department of Atomic Energy (DAE) </a:t>
                      </a:r>
                      <a:endParaRPr lang="en-IN" sz="1400" dirty="0"/>
                    </a:p>
                  </a:txBody>
                  <a:tcPr anchor="ctr"/>
                </a:tc>
                <a:extLst>
                  <a:ext uri="{0D108BD9-81ED-4DB2-BD59-A6C34878D82A}">
                    <a16:rowId xmlns:a16="http://schemas.microsoft.com/office/drawing/2014/main" val="2694251443"/>
                  </a:ext>
                </a:extLst>
              </a:tr>
              <a:tr h="370840">
                <a:tc>
                  <a:txBody>
                    <a:bodyPr/>
                    <a:lstStyle/>
                    <a:p>
                      <a:pPr algn="ctr">
                        <a:lnSpc>
                          <a:spcPct val="100000"/>
                        </a:lnSpc>
                      </a:pPr>
                      <a:r>
                        <a:rPr lang="en-US" sz="1400" dirty="0"/>
                        <a:t>1</a:t>
                      </a:r>
                      <a:endParaRPr lang="en-IN" sz="1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Toxic chemical agents and other chemicals</a:t>
                      </a:r>
                      <a:endParaRPr lang="en-IN" sz="1400" dirty="0"/>
                    </a:p>
                  </a:txBody>
                  <a:tcPr anchor="ctr"/>
                </a:tc>
                <a:tc>
                  <a:txBody>
                    <a:bodyPr/>
                    <a:lstStyle/>
                    <a:p>
                      <a:pPr algn="ctr">
                        <a:lnSpc>
                          <a:spcPct val="100000"/>
                        </a:lnSpc>
                      </a:pPr>
                      <a:r>
                        <a:rPr lang="en-US" sz="1400" dirty="0"/>
                        <a:t>DGFT</a:t>
                      </a:r>
                      <a:endParaRPr lang="en-IN" sz="1400" dirty="0"/>
                    </a:p>
                  </a:txBody>
                  <a:tcPr anchor="ctr"/>
                </a:tc>
                <a:extLst>
                  <a:ext uri="{0D108BD9-81ED-4DB2-BD59-A6C34878D82A}">
                    <a16:rowId xmlns:a16="http://schemas.microsoft.com/office/drawing/2014/main" val="1827053321"/>
                  </a:ext>
                </a:extLst>
              </a:tr>
              <a:tr h="370840">
                <a:tc>
                  <a:txBody>
                    <a:bodyPr/>
                    <a:lstStyle/>
                    <a:p>
                      <a:pPr algn="ctr">
                        <a:lnSpc>
                          <a:spcPct val="100000"/>
                        </a:lnSpc>
                      </a:pPr>
                      <a:r>
                        <a:rPr lang="en-US" sz="1400" dirty="0"/>
                        <a:t>2</a:t>
                      </a:r>
                      <a:endParaRPr lang="en-IN" sz="1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Micro-organisms, Toxins</a:t>
                      </a:r>
                      <a:endParaRPr lang="en-IN" sz="1400" dirty="0"/>
                    </a:p>
                  </a:txBody>
                  <a:tcPr anchor="ctr"/>
                </a:tc>
                <a:tc>
                  <a:txBody>
                    <a:bodyPr/>
                    <a:lstStyle/>
                    <a:p>
                      <a:pPr algn="ctr">
                        <a:lnSpc>
                          <a:spcPct val="100000"/>
                        </a:lnSpc>
                      </a:pPr>
                      <a:r>
                        <a:rPr lang="en-US" sz="1400" dirty="0"/>
                        <a:t>DGFT</a:t>
                      </a:r>
                      <a:endParaRPr lang="en-IN" sz="1400" dirty="0"/>
                    </a:p>
                  </a:txBody>
                  <a:tcPr anchor="ctr"/>
                </a:tc>
                <a:extLst>
                  <a:ext uri="{0D108BD9-81ED-4DB2-BD59-A6C34878D82A}">
                    <a16:rowId xmlns:a16="http://schemas.microsoft.com/office/drawing/2014/main" val="1838982899"/>
                  </a:ext>
                </a:extLst>
              </a:tr>
              <a:tr h="370840">
                <a:tc>
                  <a:txBody>
                    <a:bodyPr/>
                    <a:lstStyle/>
                    <a:p>
                      <a:pPr algn="ctr">
                        <a:lnSpc>
                          <a:spcPct val="100000"/>
                        </a:lnSpc>
                      </a:pPr>
                      <a:r>
                        <a:rPr lang="en-US" sz="1400" dirty="0"/>
                        <a:t>3</a:t>
                      </a:r>
                      <a:endParaRPr lang="en-IN" sz="1400" dirty="0"/>
                    </a:p>
                  </a:txBody>
                  <a:tcPr anchor="ctr"/>
                </a:tc>
                <a:tc>
                  <a:txBody>
                    <a:bodyPr/>
                    <a:lstStyle/>
                    <a:p>
                      <a:pPr>
                        <a:lnSpc>
                          <a:spcPct val="100000"/>
                        </a:lnSpc>
                      </a:pPr>
                      <a:r>
                        <a:rPr lang="en-US" sz="1400" dirty="0"/>
                        <a:t>Materials, Materials Processing Equipment and related Technologies</a:t>
                      </a:r>
                      <a:endParaRPr lang="en-IN" sz="1400" dirty="0"/>
                    </a:p>
                  </a:txBody>
                  <a:tcPr anchor="ctr"/>
                </a:tc>
                <a:tc>
                  <a:txBody>
                    <a:bodyPr/>
                    <a:lstStyle/>
                    <a:p>
                      <a:pPr algn="ctr">
                        <a:lnSpc>
                          <a:spcPct val="100000"/>
                        </a:lnSpc>
                      </a:pPr>
                      <a:r>
                        <a:rPr lang="en-US" sz="1400" dirty="0"/>
                        <a:t>DGFT</a:t>
                      </a:r>
                      <a:endParaRPr lang="en-IN" sz="1400" dirty="0"/>
                    </a:p>
                  </a:txBody>
                  <a:tcPr anchor="ctr"/>
                </a:tc>
                <a:extLst>
                  <a:ext uri="{0D108BD9-81ED-4DB2-BD59-A6C34878D82A}">
                    <a16:rowId xmlns:a16="http://schemas.microsoft.com/office/drawing/2014/main" val="3905105042"/>
                  </a:ext>
                </a:extLst>
              </a:tr>
              <a:tr h="370840">
                <a:tc>
                  <a:txBody>
                    <a:bodyPr/>
                    <a:lstStyle/>
                    <a:p>
                      <a:pPr algn="ctr">
                        <a:lnSpc>
                          <a:spcPct val="100000"/>
                        </a:lnSpc>
                      </a:pPr>
                      <a:r>
                        <a:rPr lang="en-US" sz="1400" dirty="0"/>
                        <a:t>4</a:t>
                      </a:r>
                      <a:endParaRPr lang="en-IN" sz="1400" dirty="0"/>
                    </a:p>
                  </a:txBody>
                  <a:tcPr anchor="ctr"/>
                </a:tc>
                <a:tc>
                  <a:txBody>
                    <a:bodyPr/>
                    <a:lstStyle/>
                    <a:p>
                      <a:pPr>
                        <a:lnSpc>
                          <a:spcPct val="100000"/>
                        </a:lnSpc>
                      </a:pPr>
                      <a:r>
                        <a:rPr lang="en-US" sz="1400" dirty="0"/>
                        <a:t>Nuclear-related other equipment and technology, not controlled under Category ‘0’</a:t>
                      </a:r>
                      <a:endParaRPr lang="en-IN" sz="1400" dirty="0"/>
                    </a:p>
                  </a:txBody>
                  <a:tcPr anchor="ctr"/>
                </a:tc>
                <a:tc>
                  <a:txBody>
                    <a:bodyPr/>
                    <a:lstStyle/>
                    <a:p>
                      <a:pPr algn="ctr">
                        <a:lnSpc>
                          <a:spcPct val="100000"/>
                        </a:lnSpc>
                      </a:pPr>
                      <a:r>
                        <a:rPr lang="en-US" sz="1400" dirty="0"/>
                        <a:t>DGFT</a:t>
                      </a:r>
                      <a:endParaRPr lang="en-IN" sz="1400" dirty="0"/>
                    </a:p>
                  </a:txBody>
                  <a:tcPr anchor="ctr"/>
                </a:tc>
                <a:extLst>
                  <a:ext uri="{0D108BD9-81ED-4DB2-BD59-A6C34878D82A}">
                    <a16:rowId xmlns:a16="http://schemas.microsoft.com/office/drawing/2014/main" val="3741646153"/>
                  </a:ext>
                </a:extLst>
              </a:tr>
              <a:tr h="370840">
                <a:tc>
                  <a:txBody>
                    <a:bodyPr/>
                    <a:lstStyle/>
                    <a:p>
                      <a:pPr algn="ctr">
                        <a:lnSpc>
                          <a:spcPct val="100000"/>
                        </a:lnSpc>
                      </a:pPr>
                      <a:r>
                        <a:rPr lang="en-US" sz="1400" dirty="0"/>
                        <a:t>5</a:t>
                      </a:r>
                      <a:endParaRPr lang="en-IN" sz="1400" dirty="0"/>
                    </a:p>
                  </a:txBody>
                  <a:tcPr anchor="ctr"/>
                </a:tc>
                <a:tc>
                  <a:txBody>
                    <a:bodyPr/>
                    <a:lstStyle/>
                    <a:p>
                      <a:pPr>
                        <a:lnSpc>
                          <a:spcPct val="100000"/>
                        </a:lnSpc>
                      </a:pPr>
                      <a:r>
                        <a:rPr lang="en-US" sz="1400" dirty="0"/>
                        <a:t>Aerospace systems, equipment, including production and test equipment, and related Technology and specially designed components and accessories thereof</a:t>
                      </a:r>
                      <a:endParaRPr lang="en-IN" sz="1400" dirty="0"/>
                    </a:p>
                  </a:txBody>
                  <a:tcPr anchor="ctr"/>
                </a:tc>
                <a:tc>
                  <a:txBody>
                    <a:bodyPr/>
                    <a:lstStyle/>
                    <a:p>
                      <a:pPr algn="ctr">
                        <a:lnSpc>
                          <a:spcPct val="100000"/>
                        </a:lnSpc>
                      </a:pPr>
                      <a:r>
                        <a:rPr lang="en-US" sz="1400" dirty="0"/>
                        <a:t>DGFT</a:t>
                      </a:r>
                      <a:endParaRPr lang="en-IN" sz="1400" dirty="0"/>
                    </a:p>
                  </a:txBody>
                  <a:tcPr anchor="ctr"/>
                </a:tc>
                <a:extLst>
                  <a:ext uri="{0D108BD9-81ED-4DB2-BD59-A6C34878D82A}">
                    <a16:rowId xmlns:a16="http://schemas.microsoft.com/office/drawing/2014/main" val="612198119"/>
                  </a:ext>
                </a:extLst>
              </a:tr>
              <a:tr h="370840">
                <a:tc>
                  <a:txBody>
                    <a:bodyPr/>
                    <a:lstStyle/>
                    <a:p>
                      <a:pPr algn="ctr">
                        <a:lnSpc>
                          <a:spcPct val="100000"/>
                        </a:lnSpc>
                      </a:pPr>
                      <a:r>
                        <a:rPr lang="en-US" sz="1400" dirty="0"/>
                        <a:t>6</a:t>
                      </a:r>
                      <a:endParaRPr lang="en-IN" sz="1400" dirty="0"/>
                    </a:p>
                  </a:txBody>
                  <a:tcPr anchor="ctr"/>
                </a:tc>
                <a:tc>
                  <a:txBody>
                    <a:bodyPr/>
                    <a:lstStyle/>
                    <a:p>
                      <a:pPr>
                        <a:lnSpc>
                          <a:spcPct val="100000"/>
                        </a:lnSpc>
                      </a:pPr>
                      <a:r>
                        <a:rPr lang="en-US" sz="1400" dirty="0"/>
                        <a:t>Munitions List</a:t>
                      </a:r>
                      <a:endParaRPr lang="en-IN" sz="1400" dirty="0"/>
                    </a:p>
                  </a:txBody>
                  <a:tcPr anchor="ctr"/>
                </a:tc>
                <a:tc>
                  <a:txBody>
                    <a:bodyPr/>
                    <a:lstStyle/>
                    <a:p>
                      <a:pPr algn="ctr">
                        <a:lnSpc>
                          <a:spcPct val="100000"/>
                        </a:lnSpc>
                      </a:pPr>
                      <a:r>
                        <a:rPr lang="en-US" sz="1400" dirty="0"/>
                        <a:t>Department of </a:t>
                      </a:r>
                      <a:r>
                        <a:rPr lang="en-US" sz="1400" dirty="0" err="1"/>
                        <a:t>Defence</a:t>
                      </a:r>
                      <a:r>
                        <a:rPr lang="en-US" sz="1400" dirty="0"/>
                        <a:t> Production (DDP)/ Ministry of </a:t>
                      </a:r>
                      <a:r>
                        <a:rPr lang="en-US" sz="1400" dirty="0" err="1"/>
                        <a:t>Defence</a:t>
                      </a:r>
                      <a:r>
                        <a:rPr lang="en-US" sz="1400" dirty="0"/>
                        <a:t> </a:t>
                      </a:r>
                      <a:endParaRPr lang="en-IN" sz="1400" dirty="0"/>
                    </a:p>
                  </a:txBody>
                  <a:tcPr anchor="ctr"/>
                </a:tc>
                <a:extLst>
                  <a:ext uri="{0D108BD9-81ED-4DB2-BD59-A6C34878D82A}">
                    <a16:rowId xmlns:a16="http://schemas.microsoft.com/office/drawing/2014/main" val="1096800953"/>
                  </a:ext>
                </a:extLst>
              </a:tr>
              <a:tr h="370840">
                <a:tc>
                  <a:txBody>
                    <a:bodyPr/>
                    <a:lstStyle/>
                    <a:p>
                      <a:pPr algn="ctr">
                        <a:lnSpc>
                          <a:spcPct val="100000"/>
                        </a:lnSpc>
                      </a:pPr>
                      <a:r>
                        <a:rPr lang="en-US" sz="1400" dirty="0"/>
                        <a:t>7</a:t>
                      </a:r>
                      <a:endParaRPr lang="en-IN" sz="1400" dirty="0"/>
                    </a:p>
                  </a:txBody>
                  <a:tcPr anchor="ctr"/>
                </a:tc>
                <a:tc>
                  <a:txBody>
                    <a:bodyPr/>
                    <a:lstStyle/>
                    <a:p>
                      <a:pPr>
                        <a:lnSpc>
                          <a:spcPct val="100000"/>
                        </a:lnSpc>
                      </a:pPr>
                      <a:r>
                        <a:rPr lang="en-US" sz="1400" b="1" dirty="0"/>
                        <a:t>‘Reserved’</a:t>
                      </a:r>
                      <a:endParaRPr lang="en-IN" sz="1400" b="1" dirty="0"/>
                    </a:p>
                  </a:txBody>
                  <a:tcPr anchor="ctr"/>
                </a:tc>
                <a:tc>
                  <a:txBody>
                    <a:bodyPr/>
                    <a:lstStyle/>
                    <a:p>
                      <a:pPr algn="ctr">
                        <a:lnSpc>
                          <a:spcPct val="100000"/>
                        </a:lnSpc>
                      </a:pPr>
                      <a:r>
                        <a:rPr lang="en-US" sz="1400" dirty="0"/>
                        <a:t>DGFT</a:t>
                      </a:r>
                      <a:endParaRPr lang="en-IN" sz="1400" dirty="0"/>
                    </a:p>
                  </a:txBody>
                  <a:tcPr anchor="ctr"/>
                </a:tc>
                <a:extLst>
                  <a:ext uri="{0D108BD9-81ED-4DB2-BD59-A6C34878D82A}">
                    <a16:rowId xmlns:a16="http://schemas.microsoft.com/office/drawing/2014/main" val="2967450646"/>
                  </a:ext>
                </a:extLst>
              </a:tr>
              <a:tr h="370840">
                <a:tc>
                  <a:txBody>
                    <a:bodyPr/>
                    <a:lstStyle/>
                    <a:p>
                      <a:pPr algn="ctr">
                        <a:lnSpc>
                          <a:spcPct val="100000"/>
                        </a:lnSpc>
                      </a:pPr>
                      <a:r>
                        <a:rPr lang="en-US" sz="1400" dirty="0"/>
                        <a:t>8</a:t>
                      </a:r>
                      <a:endParaRPr lang="en-IN" sz="1400" dirty="0"/>
                    </a:p>
                  </a:txBody>
                  <a:tcPr/>
                </a:tc>
                <a:tc>
                  <a:txBody>
                    <a:bodyPr/>
                    <a:lstStyle/>
                    <a:p>
                      <a:pPr>
                        <a:lnSpc>
                          <a:spcPct val="100000"/>
                        </a:lnSpc>
                      </a:pPr>
                      <a:r>
                        <a:rPr lang="en-US" sz="1400" dirty="0"/>
                        <a:t>Special Materials and Related Equipment, Material Processing, Electronics, Computers, Telecommunications, Information Security, Sensors and Lasers, Navigation and Avionics, Marine, Aerospace and Propulsion</a:t>
                      </a:r>
                      <a:endParaRPr lang="en-IN" sz="1400" dirty="0"/>
                    </a:p>
                  </a:txBody>
                  <a:tcPr/>
                </a:tc>
                <a:tc>
                  <a:txBody>
                    <a:bodyPr/>
                    <a:lstStyle/>
                    <a:p>
                      <a:pPr algn="ctr">
                        <a:lnSpc>
                          <a:spcPct val="100000"/>
                        </a:lnSpc>
                      </a:pPr>
                      <a:r>
                        <a:rPr lang="en-US" sz="1400" dirty="0"/>
                        <a:t>DGFT</a:t>
                      </a:r>
                      <a:endParaRPr lang="en-IN" sz="1400" dirty="0"/>
                    </a:p>
                  </a:txBody>
                  <a:tcPr/>
                </a:tc>
                <a:extLst>
                  <a:ext uri="{0D108BD9-81ED-4DB2-BD59-A6C34878D82A}">
                    <a16:rowId xmlns:a16="http://schemas.microsoft.com/office/drawing/2014/main" val="3569073137"/>
                  </a:ext>
                </a:extLst>
              </a:tr>
            </a:tbl>
          </a:graphicData>
        </a:graphic>
      </p:graphicFrame>
      <p:sp>
        <p:nvSpPr>
          <p:cNvPr id="8" name="Parallelogram 7">
            <a:extLst>
              <a:ext uri="{FF2B5EF4-FFF2-40B4-BE49-F238E27FC236}">
                <a16:creationId xmlns:a16="http://schemas.microsoft.com/office/drawing/2014/main" id="{9D156FF6-5DA1-ED34-ACCA-AC6E6FB649DA}"/>
              </a:ext>
            </a:extLst>
          </p:cNvPr>
          <p:cNvSpPr/>
          <p:nvPr/>
        </p:nvSpPr>
        <p:spPr>
          <a:xfrm>
            <a:off x="285772" y="6281561"/>
            <a:ext cx="4552041" cy="213015"/>
          </a:xfrm>
          <a:prstGeom prst="parallelogram">
            <a:avLst/>
          </a:prstGeom>
          <a:solidFill>
            <a:srgbClr val="CD4B4B"/>
          </a:solidFill>
          <a:ln>
            <a:solidFill>
              <a:srgbClr val="CD4B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List is subject to certain inclusions / exclusions</a:t>
            </a:r>
            <a:endParaRPr lang="en-IN" sz="1400" b="1" dirty="0"/>
          </a:p>
        </p:txBody>
      </p:sp>
    </p:spTree>
    <p:extLst>
      <p:ext uri="{BB962C8B-B14F-4D97-AF65-F5344CB8AC3E}">
        <p14:creationId xmlns:p14="http://schemas.microsoft.com/office/powerpoint/2010/main" val="12917194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51E4EBED-CA3B-4D8E-8C86-2B9EF16E0B43}"/>
              </a:ext>
            </a:extLst>
          </p:cNvPr>
          <p:cNvGrpSpPr/>
          <p:nvPr/>
        </p:nvGrpSpPr>
        <p:grpSpPr>
          <a:xfrm>
            <a:off x="-1" y="-1427"/>
            <a:ext cx="10382851" cy="507832"/>
            <a:chOff x="1917033" y="2073497"/>
            <a:chExt cx="5511468" cy="770582"/>
          </a:xfrm>
        </p:grpSpPr>
        <p:grpSp>
          <p:nvGrpSpPr>
            <p:cNvPr id="16" name="Group 15">
              <a:extLst>
                <a:ext uri="{FF2B5EF4-FFF2-40B4-BE49-F238E27FC236}">
                  <a16:creationId xmlns:a16="http://schemas.microsoft.com/office/drawing/2014/main" id="{3A9E6A0E-D329-4095-A305-015150C52A33}"/>
                </a:ext>
              </a:extLst>
            </p:cNvPr>
            <p:cNvGrpSpPr/>
            <p:nvPr/>
          </p:nvGrpSpPr>
          <p:grpSpPr>
            <a:xfrm>
              <a:off x="1917033" y="2073498"/>
              <a:ext cx="5291053" cy="770581"/>
              <a:chOff x="1917033" y="2073498"/>
              <a:chExt cx="5291053" cy="770581"/>
            </a:xfrm>
          </p:grpSpPr>
          <p:sp>
            <p:nvSpPr>
              <p:cNvPr id="9" name="TextBox 8">
                <a:extLst>
                  <a:ext uri="{FF2B5EF4-FFF2-40B4-BE49-F238E27FC236}">
                    <a16:creationId xmlns:a16="http://schemas.microsoft.com/office/drawing/2014/main" id="{144C97B8-C487-491C-B0F5-206296CF9DA8}"/>
                  </a:ext>
                </a:extLst>
              </p:cNvPr>
              <p:cNvSpPr txBox="1"/>
              <p:nvPr/>
            </p:nvSpPr>
            <p:spPr>
              <a:xfrm>
                <a:off x="1917033" y="2073498"/>
                <a:ext cx="5291053" cy="770581"/>
              </a:xfrm>
              <a:prstGeom prst="rect">
                <a:avLst/>
              </a:prstGeom>
              <a:solidFill>
                <a:srgbClr val="CD4B4B"/>
              </a:solidFill>
              <a:ln w="38100">
                <a:noFill/>
              </a:ln>
            </p:spPr>
            <p:txBody>
              <a:bodyPr wrap="square" rtlCol="0">
                <a:spAutoFit/>
              </a:bodyPr>
              <a:lstStyle/>
              <a:p>
                <a:r>
                  <a:rPr lang="en-US" sz="2700" dirty="0">
                    <a:solidFill>
                      <a:schemeClr val="bg1"/>
                    </a:solidFill>
                  </a:rPr>
                  <a:t>Chapter : 10 | SCOMET</a:t>
                </a:r>
              </a:p>
            </p:txBody>
          </p:sp>
          <p:sp>
            <p:nvSpPr>
              <p:cNvPr id="11" name="Right Triangle 10">
                <a:extLst>
                  <a:ext uri="{FF2B5EF4-FFF2-40B4-BE49-F238E27FC236}">
                    <a16:creationId xmlns:a16="http://schemas.microsoft.com/office/drawing/2014/main" id="{C94FC2D4-D9C3-4402-B7AD-416ADB01DD27}"/>
                  </a:ext>
                </a:extLst>
              </p:cNvPr>
              <p:cNvSpPr/>
              <p:nvPr/>
            </p:nvSpPr>
            <p:spPr>
              <a:xfrm rot="16200000" flipH="1">
                <a:off x="6100590" y="1739544"/>
                <a:ext cx="523220" cy="1191128"/>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14" name="Group 13">
              <a:extLst>
                <a:ext uri="{FF2B5EF4-FFF2-40B4-BE49-F238E27FC236}">
                  <a16:creationId xmlns:a16="http://schemas.microsoft.com/office/drawing/2014/main" id="{3F49D039-2BB4-48E0-B072-76618DE2A9E6}"/>
                </a:ext>
              </a:extLst>
            </p:cNvPr>
            <p:cNvGrpSpPr/>
            <p:nvPr/>
          </p:nvGrpSpPr>
          <p:grpSpPr>
            <a:xfrm>
              <a:off x="5766636" y="2073497"/>
              <a:ext cx="1661865" cy="523221"/>
              <a:chOff x="2165685" y="3509266"/>
              <a:chExt cx="5221712" cy="523221"/>
            </a:xfrm>
          </p:grpSpPr>
          <p:sp>
            <p:nvSpPr>
              <p:cNvPr id="12" name="TextBox 11">
                <a:extLst>
                  <a:ext uri="{FF2B5EF4-FFF2-40B4-BE49-F238E27FC236}">
                    <a16:creationId xmlns:a16="http://schemas.microsoft.com/office/drawing/2014/main" id="{C53A6834-6C81-45AD-8F53-AC5EA901F116}"/>
                  </a:ext>
                </a:extLst>
              </p:cNvPr>
              <p:cNvSpPr txBox="1"/>
              <p:nvPr/>
            </p:nvSpPr>
            <p:spPr>
              <a:xfrm>
                <a:off x="2165685" y="3509266"/>
                <a:ext cx="5221705" cy="523220"/>
              </a:xfrm>
              <a:prstGeom prst="rect">
                <a:avLst/>
              </a:prstGeom>
              <a:solidFill>
                <a:srgbClr val="CD4B4B">
                  <a:alpha val="56000"/>
                </a:srgbClr>
              </a:solidFill>
              <a:ln w="3810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endParaRPr>
              </a:p>
            </p:txBody>
          </p:sp>
          <p:sp>
            <p:nvSpPr>
              <p:cNvPr id="13" name="Right Triangle 12">
                <a:extLst>
                  <a:ext uri="{FF2B5EF4-FFF2-40B4-BE49-F238E27FC236}">
                    <a16:creationId xmlns:a16="http://schemas.microsoft.com/office/drawing/2014/main" id="{68C1946C-BCBF-44D0-AB92-1C730EFBC4DF}"/>
                  </a:ext>
                </a:extLst>
              </p:cNvPr>
              <p:cNvSpPr/>
              <p:nvPr/>
            </p:nvSpPr>
            <p:spPr>
              <a:xfrm rot="16200000" flipH="1">
                <a:off x="5254478" y="1899567"/>
                <a:ext cx="523220" cy="374261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sp>
        <p:nvSpPr>
          <p:cNvPr id="3" name="Footer Placeholder 2">
            <a:extLst>
              <a:ext uri="{FF2B5EF4-FFF2-40B4-BE49-F238E27FC236}">
                <a16:creationId xmlns:a16="http://schemas.microsoft.com/office/drawing/2014/main" id="{590B29BE-EDE5-4984-9DE3-BDB5361F3DDC}"/>
              </a:ext>
            </a:extLst>
          </p:cNvPr>
          <p:cNvSpPr>
            <a:spLocks noGrp="1"/>
          </p:cNvSpPr>
          <p:nvPr>
            <p:ph type="ftr" sz="quarter" idx="11"/>
          </p:nvPr>
        </p:nvSpPr>
        <p:spPr>
          <a:xfrm>
            <a:off x="7810084" y="6494576"/>
            <a:ext cx="41148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lumMod val="50000"/>
                  </a:prstClr>
                </a:solidFill>
                <a:effectLst/>
                <a:uLnTx/>
                <a:uFillTx/>
                <a:latin typeface="Calibri"/>
                <a:ea typeface="+mn-ea"/>
                <a:cs typeface="+mn-cs"/>
              </a:rPr>
              <a:t>Khandhar Mehta &amp; Shah   |   Chartered Accountants</a:t>
            </a:r>
          </a:p>
        </p:txBody>
      </p:sp>
      <p:pic>
        <p:nvPicPr>
          <p:cNvPr id="28" name="Picture 27" descr="A close up of a logo&#10;&#10;Description automatically generated">
            <a:hlinkClick r:id="rId2"/>
            <a:extLst>
              <a:ext uri="{FF2B5EF4-FFF2-40B4-BE49-F238E27FC236}">
                <a16:creationId xmlns:a16="http://schemas.microsoft.com/office/drawing/2014/main" id="{0A2F86E7-FD58-4D8F-897E-D3C432530B69}"/>
              </a:ext>
            </a:extLst>
          </p:cNvPr>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382851" y="216334"/>
            <a:ext cx="270000" cy="270000"/>
          </a:xfrm>
          <a:prstGeom prst="rect">
            <a:avLst/>
          </a:prstGeom>
        </p:spPr>
      </p:pic>
      <p:pic>
        <p:nvPicPr>
          <p:cNvPr id="29" name="Picture 6" descr="Twitter icon">
            <a:hlinkClick r:id="rId4"/>
            <a:extLst>
              <a:ext uri="{FF2B5EF4-FFF2-40B4-BE49-F238E27FC236}">
                <a16:creationId xmlns:a16="http://schemas.microsoft.com/office/drawing/2014/main" id="{436933E2-E2A0-47C2-B8F6-BA32436E0CD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25883" y="180744"/>
            <a:ext cx="356400" cy="356400"/>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LinkedIn icon">
            <a:hlinkClick r:id="rId6"/>
            <a:extLst>
              <a:ext uri="{FF2B5EF4-FFF2-40B4-BE49-F238E27FC236}">
                <a16:creationId xmlns:a16="http://schemas.microsoft.com/office/drawing/2014/main" id="{7B78C3F5-3E39-4733-A266-9D910F759D1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97515" y="181589"/>
            <a:ext cx="354711" cy="354711"/>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4" descr="Facebook icon">
            <a:hlinkClick r:id="rId8"/>
            <a:extLst>
              <a:ext uri="{FF2B5EF4-FFF2-40B4-BE49-F238E27FC236}">
                <a16:creationId xmlns:a16="http://schemas.microsoft.com/office/drawing/2014/main" id="{D2C2E3D7-9DA0-4844-A8E6-49746E30EC3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111699" y="182084"/>
            <a:ext cx="342000" cy="342000"/>
          </a:xfrm>
          <a:prstGeom prst="rect">
            <a:avLst/>
          </a:prstGeom>
          <a:noFill/>
          <a:extLst>
            <a:ext uri="{909E8E84-426E-40DD-AFC4-6F175D3DCCD1}">
              <a14:hiddenFill xmlns:a14="http://schemas.microsoft.com/office/drawing/2010/main">
                <a:solidFill>
                  <a:srgbClr val="FFFFFF"/>
                </a:solidFill>
              </a14:hiddenFill>
            </a:ext>
          </a:extLst>
        </p:spPr>
      </p:pic>
      <p:sp>
        <p:nvSpPr>
          <p:cNvPr id="2" name="Parallelogram 1">
            <a:extLst>
              <a:ext uri="{FF2B5EF4-FFF2-40B4-BE49-F238E27FC236}">
                <a16:creationId xmlns:a16="http://schemas.microsoft.com/office/drawing/2014/main" id="{DAA13AD3-7E6D-EF1A-B4B7-413C1AB3B45F}"/>
              </a:ext>
            </a:extLst>
          </p:cNvPr>
          <p:cNvSpPr/>
          <p:nvPr/>
        </p:nvSpPr>
        <p:spPr>
          <a:xfrm>
            <a:off x="256355" y="712377"/>
            <a:ext cx="10825927" cy="344815"/>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SCOMET : Special Chemicals Organisms, Materials, Equipment and Technologies</a:t>
            </a:r>
            <a:endParaRPr lang="en-IN" sz="2000" b="1" dirty="0"/>
          </a:p>
        </p:txBody>
      </p:sp>
      <p:graphicFrame>
        <p:nvGraphicFramePr>
          <p:cNvPr id="5" name="Diagram 4">
            <a:extLst>
              <a:ext uri="{FF2B5EF4-FFF2-40B4-BE49-F238E27FC236}">
                <a16:creationId xmlns:a16="http://schemas.microsoft.com/office/drawing/2014/main" id="{2A5478C3-B2AD-D72C-D35F-17E045958E19}"/>
              </a:ext>
            </a:extLst>
          </p:cNvPr>
          <p:cNvGraphicFramePr/>
          <p:nvPr>
            <p:extLst>
              <p:ext uri="{D42A27DB-BD31-4B8C-83A1-F6EECF244321}">
                <p14:modId xmlns:p14="http://schemas.microsoft.com/office/powerpoint/2010/main" val="3113697743"/>
              </p:ext>
            </p:extLst>
          </p:nvPr>
        </p:nvGraphicFramePr>
        <p:xfrm>
          <a:off x="288259" y="1006745"/>
          <a:ext cx="9679359" cy="5138878"/>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605270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EC443BF6-83FD-4805-AC7A-50FCECE9FAE0}"/>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graphicEl>
                                              <a:dgm id="{0FC0368E-9501-44E8-8BAC-57066CD82D6D}"/>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graphicEl>
                                              <a:dgm id="{B8F245D8-6C76-4B4A-B2B0-FC74F44502A6}"/>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AE730F7D-3B02-45B9-9B23-59CFB3F85D38}"/>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graphicEl>
                                              <a:dgm id="{20E7DE2B-202C-4D07-933C-44185F096565}"/>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graphicEl>
                                              <a:dgm id="{9FDBB20F-ABAA-4E7E-9E15-7A33AFBB8031}"/>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graphicEl>
                                              <a:dgm id="{BA449053-2B3C-49E4-8078-AA2BD6F74A21}"/>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dgm id="{7BB0ADCA-884A-41D1-BDAC-FA3B7CA6AACB}"/>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graphicEl>
                                              <a:dgm id="{A6A18128-C012-46D7-8EFA-0B3B7159698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51E4EBED-CA3B-4D8E-8C86-2B9EF16E0B43}"/>
              </a:ext>
            </a:extLst>
          </p:cNvPr>
          <p:cNvGrpSpPr/>
          <p:nvPr/>
        </p:nvGrpSpPr>
        <p:grpSpPr>
          <a:xfrm>
            <a:off x="-1" y="-1427"/>
            <a:ext cx="10382851" cy="507832"/>
            <a:chOff x="1917033" y="2073497"/>
            <a:chExt cx="5511468" cy="770582"/>
          </a:xfrm>
        </p:grpSpPr>
        <p:grpSp>
          <p:nvGrpSpPr>
            <p:cNvPr id="16" name="Group 15">
              <a:extLst>
                <a:ext uri="{FF2B5EF4-FFF2-40B4-BE49-F238E27FC236}">
                  <a16:creationId xmlns:a16="http://schemas.microsoft.com/office/drawing/2014/main" id="{3A9E6A0E-D329-4095-A305-015150C52A33}"/>
                </a:ext>
              </a:extLst>
            </p:cNvPr>
            <p:cNvGrpSpPr/>
            <p:nvPr/>
          </p:nvGrpSpPr>
          <p:grpSpPr>
            <a:xfrm>
              <a:off x="1917033" y="2073498"/>
              <a:ext cx="5291053" cy="770581"/>
              <a:chOff x="1917033" y="2073498"/>
              <a:chExt cx="5291053" cy="770581"/>
            </a:xfrm>
          </p:grpSpPr>
          <p:sp>
            <p:nvSpPr>
              <p:cNvPr id="9" name="TextBox 8">
                <a:extLst>
                  <a:ext uri="{FF2B5EF4-FFF2-40B4-BE49-F238E27FC236}">
                    <a16:creationId xmlns:a16="http://schemas.microsoft.com/office/drawing/2014/main" id="{144C97B8-C487-491C-B0F5-206296CF9DA8}"/>
                  </a:ext>
                </a:extLst>
              </p:cNvPr>
              <p:cNvSpPr txBox="1"/>
              <p:nvPr/>
            </p:nvSpPr>
            <p:spPr>
              <a:xfrm>
                <a:off x="1917033" y="2073498"/>
                <a:ext cx="5291053" cy="770581"/>
              </a:xfrm>
              <a:prstGeom prst="rect">
                <a:avLst/>
              </a:prstGeom>
              <a:solidFill>
                <a:srgbClr val="CD4B4B"/>
              </a:solidFill>
              <a:ln w="38100">
                <a:noFill/>
              </a:ln>
            </p:spPr>
            <p:txBody>
              <a:bodyPr wrap="square" rtlCol="0">
                <a:spAutoFit/>
              </a:bodyPr>
              <a:lstStyle/>
              <a:p>
                <a:r>
                  <a:rPr lang="en-US" sz="2700" dirty="0">
                    <a:solidFill>
                      <a:schemeClr val="bg1"/>
                    </a:solidFill>
                  </a:rPr>
                  <a:t>Chapter : 10 | SCOMET</a:t>
                </a:r>
              </a:p>
            </p:txBody>
          </p:sp>
          <p:sp>
            <p:nvSpPr>
              <p:cNvPr id="11" name="Right Triangle 10">
                <a:extLst>
                  <a:ext uri="{FF2B5EF4-FFF2-40B4-BE49-F238E27FC236}">
                    <a16:creationId xmlns:a16="http://schemas.microsoft.com/office/drawing/2014/main" id="{C94FC2D4-D9C3-4402-B7AD-416ADB01DD27}"/>
                  </a:ext>
                </a:extLst>
              </p:cNvPr>
              <p:cNvSpPr/>
              <p:nvPr/>
            </p:nvSpPr>
            <p:spPr>
              <a:xfrm rot="16200000" flipH="1">
                <a:off x="6100590" y="1739544"/>
                <a:ext cx="523220" cy="1191128"/>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14" name="Group 13">
              <a:extLst>
                <a:ext uri="{FF2B5EF4-FFF2-40B4-BE49-F238E27FC236}">
                  <a16:creationId xmlns:a16="http://schemas.microsoft.com/office/drawing/2014/main" id="{3F49D039-2BB4-48E0-B072-76618DE2A9E6}"/>
                </a:ext>
              </a:extLst>
            </p:cNvPr>
            <p:cNvGrpSpPr/>
            <p:nvPr/>
          </p:nvGrpSpPr>
          <p:grpSpPr>
            <a:xfrm>
              <a:off x="5766636" y="2073497"/>
              <a:ext cx="1661865" cy="523221"/>
              <a:chOff x="2165685" y="3509266"/>
              <a:chExt cx="5221712" cy="523221"/>
            </a:xfrm>
          </p:grpSpPr>
          <p:sp>
            <p:nvSpPr>
              <p:cNvPr id="12" name="TextBox 11">
                <a:extLst>
                  <a:ext uri="{FF2B5EF4-FFF2-40B4-BE49-F238E27FC236}">
                    <a16:creationId xmlns:a16="http://schemas.microsoft.com/office/drawing/2014/main" id="{C53A6834-6C81-45AD-8F53-AC5EA901F116}"/>
                  </a:ext>
                </a:extLst>
              </p:cNvPr>
              <p:cNvSpPr txBox="1"/>
              <p:nvPr/>
            </p:nvSpPr>
            <p:spPr>
              <a:xfrm>
                <a:off x="2165685" y="3509266"/>
                <a:ext cx="5221705" cy="523220"/>
              </a:xfrm>
              <a:prstGeom prst="rect">
                <a:avLst/>
              </a:prstGeom>
              <a:solidFill>
                <a:srgbClr val="CD4B4B">
                  <a:alpha val="56000"/>
                </a:srgbClr>
              </a:solidFill>
              <a:ln w="3810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endParaRPr>
              </a:p>
            </p:txBody>
          </p:sp>
          <p:sp>
            <p:nvSpPr>
              <p:cNvPr id="13" name="Right Triangle 12">
                <a:extLst>
                  <a:ext uri="{FF2B5EF4-FFF2-40B4-BE49-F238E27FC236}">
                    <a16:creationId xmlns:a16="http://schemas.microsoft.com/office/drawing/2014/main" id="{68C1946C-BCBF-44D0-AB92-1C730EFBC4DF}"/>
                  </a:ext>
                </a:extLst>
              </p:cNvPr>
              <p:cNvSpPr/>
              <p:nvPr/>
            </p:nvSpPr>
            <p:spPr>
              <a:xfrm rot="16200000" flipH="1">
                <a:off x="5254478" y="1899567"/>
                <a:ext cx="523220" cy="374261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sp>
        <p:nvSpPr>
          <p:cNvPr id="3" name="Footer Placeholder 2">
            <a:extLst>
              <a:ext uri="{FF2B5EF4-FFF2-40B4-BE49-F238E27FC236}">
                <a16:creationId xmlns:a16="http://schemas.microsoft.com/office/drawing/2014/main" id="{590B29BE-EDE5-4984-9DE3-BDB5361F3DDC}"/>
              </a:ext>
            </a:extLst>
          </p:cNvPr>
          <p:cNvSpPr>
            <a:spLocks noGrp="1"/>
          </p:cNvSpPr>
          <p:nvPr>
            <p:ph type="ftr" sz="quarter" idx="11"/>
          </p:nvPr>
        </p:nvSpPr>
        <p:spPr>
          <a:xfrm>
            <a:off x="7810084" y="6494576"/>
            <a:ext cx="41148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lumMod val="50000"/>
                  </a:prstClr>
                </a:solidFill>
                <a:effectLst/>
                <a:uLnTx/>
                <a:uFillTx/>
                <a:latin typeface="Calibri"/>
                <a:ea typeface="+mn-ea"/>
                <a:cs typeface="+mn-cs"/>
              </a:rPr>
              <a:t>Khandhar Mehta &amp; Shah   |   Chartered Accountants</a:t>
            </a:r>
          </a:p>
        </p:txBody>
      </p:sp>
      <p:pic>
        <p:nvPicPr>
          <p:cNvPr id="28" name="Picture 27" descr="A close up of a logo&#10;&#10;Description automatically generated">
            <a:hlinkClick r:id="rId2"/>
            <a:extLst>
              <a:ext uri="{FF2B5EF4-FFF2-40B4-BE49-F238E27FC236}">
                <a16:creationId xmlns:a16="http://schemas.microsoft.com/office/drawing/2014/main" id="{0A2F86E7-FD58-4D8F-897E-D3C432530B69}"/>
              </a:ext>
            </a:extLst>
          </p:cNvPr>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382851" y="216334"/>
            <a:ext cx="270000" cy="270000"/>
          </a:xfrm>
          <a:prstGeom prst="rect">
            <a:avLst/>
          </a:prstGeom>
        </p:spPr>
      </p:pic>
      <p:pic>
        <p:nvPicPr>
          <p:cNvPr id="29" name="Picture 6" descr="Twitter icon">
            <a:hlinkClick r:id="rId4"/>
            <a:extLst>
              <a:ext uri="{FF2B5EF4-FFF2-40B4-BE49-F238E27FC236}">
                <a16:creationId xmlns:a16="http://schemas.microsoft.com/office/drawing/2014/main" id="{436933E2-E2A0-47C2-B8F6-BA32436E0CD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25883" y="180744"/>
            <a:ext cx="356400" cy="356400"/>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LinkedIn icon">
            <a:hlinkClick r:id="rId6"/>
            <a:extLst>
              <a:ext uri="{FF2B5EF4-FFF2-40B4-BE49-F238E27FC236}">
                <a16:creationId xmlns:a16="http://schemas.microsoft.com/office/drawing/2014/main" id="{7B78C3F5-3E39-4733-A266-9D910F759D1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97515" y="181589"/>
            <a:ext cx="354711" cy="354711"/>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4" descr="Facebook icon">
            <a:hlinkClick r:id="rId8"/>
            <a:extLst>
              <a:ext uri="{FF2B5EF4-FFF2-40B4-BE49-F238E27FC236}">
                <a16:creationId xmlns:a16="http://schemas.microsoft.com/office/drawing/2014/main" id="{D2C2E3D7-9DA0-4844-A8E6-49746E30EC3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111699" y="182084"/>
            <a:ext cx="342000" cy="342000"/>
          </a:xfrm>
          <a:prstGeom prst="rect">
            <a:avLst/>
          </a:prstGeom>
          <a:noFill/>
          <a:extLst>
            <a:ext uri="{909E8E84-426E-40DD-AFC4-6F175D3DCCD1}">
              <a14:hiddenFill xmlns:a14="http://schemas.microsoft.com/office/drawing/2010/main">
                <a:solidFill>
                  <a:srgbClr val="FFFFFF"/>
                </a:solidFill>
              </a14:hiddenFill>
            </a:ext>
          </a:extLst>
        </p:spPr>
      </p:pic>
      <p:sp>
        <p:nvSpPr>
          <p:cNvPr id="2" name="Parallelogram 1">
            <a:extLst>
              <a:ext uri="{FF2B5EF4-FFF2-40B4-BE49-F238E27FC236}">
                <a16:creationId xmlns:a16="http://schemas.microsoft.com/office/drawing/2014/main" id="{DAA13AD3-7E6D-EF1A-B4B7-413C1AB3B45F}"/>
              </a:ext>
            </a:extLst>
          </p:cNvPr>
          <p:cNvSpPr/>
          <p:nvPr/>
        </p:nvSpPr>
        <p:spPr>
          <a:xfrm>
            <a:off x="256355" y="712377"/>
            <a:ext cx="10825927" cy="344815"/>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Other Provisions</a:t>
            </a:r>
            <a:endParaRPr lang="en-IN" sz="2000" b="1" dirty="0"/>
          </a:p>
        </p:txBody>
      </p:sp>
      <p:graphicFrame>
        <p:nvGraphicFramePr>
          <p:cNvPr id="4" name="Diagram 3">
            <a:extLst>
              <a:ext uri="{FF2B5EF4-FFF2-40B4-BE49-F238E27FC236}">
                <a16:creationId xmlns:a16="http://schemas.microsoft.com/office/drawing/2014/main" id="{9BDF4F01-0107-B69A-111B-B6F7234666DF}"/>
              </a:ext>
            </a:extLst>
          </p:cNvPr>
          <p:cNvGraphicFramePr/>
          <p:nvPr>
            <p:extLst>
              <p:ext uri="{D42A27DB-BD31-4B8C-83A1-F6EECF244321}">
                <p14:modId xmlns:p14="http://schemas.microsoft.com/office/powerpoint/2010/main" val="892471820"/>
              </p:ext>
            </p:extLst>
          </p:nvPr>
        </p:nvGraphicFramePr>
        <p:xfrm>
          <a:off x="1605318" y="1447636"/>
          <a:ext cx="8362300" cy="5224123"/>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3526761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9E2D5514-AE8B-4BAD-95BD-A3921CD58964}"/>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12E0BC93-BA1C-493F-82B7-F891F192A265}"/>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B4EEDEF4-2CBA-4B43-91E5-5A8D07C6F6B2}"/>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395D8C1E-02B1-4CCB-A845-A347B25CA066}"/>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A80C6900-730D-46B6-8220-95716F72E3AF}"/>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72FF02B7-7F8A-4485-8D6B-7064ED51844F}"/>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C1ABD42C-BA11-473E-B23A-B8BEE0BA39B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51E4EBED-CA3B-4D8E-8C86-2B9EF16E0B43}"/>
              </a:ext>
            </a:extLst>
          </p:cNvPr>
          <p:cNvGrpSpPr/>
          <p:nvPr/>
        </p:nvGrpSpPr>
        <p:grpSpPr>
          <a:xfrm>
            <a:off x="-1" y="-1427"/>
            <a:ext cx="10382851" cy="507832"/>
            <a:chOff x="1917033" y="2073497"/>
            <a:chExt cx="5511468" cy="770582"/>
          </a:xfrm>
        </p:grpSpPr>
        <p:grpSp>
          <p:nvGrpSpPr>
            <p:cNvPr id="16" name="Group 15">
              <a:extLst>
                <a:ext uri="{FF2B5EF4-FFF2-40B4-BE49-F238E27FC236}">
                  <a16:creationId xmlns:a16="http://schemas.microsoft.com/office/drawing/2014/main" id="{3A9E6A0E-D329-4095-A305-015150C52A33}"/>
                </a:ext>
              </a:extLst>
            </p:cNvPr>
            <p:cNvGrpSpPr/>
            <p:nvPr/>
          </p:nvGrpSpPr>
          <p:grpSpPr>
            <a:xfrm>
              <a:off x="1917033" y="2073498"/>
              <a:ext cx="5291053" cy="770581"/>
              <a:chOff x="1917033" y="2073498"/>
              <a:chExt cx="5291053" cy="770581"/>
            </a:xfrm>
          </p:grpSpPr>
          <p:sp>
            <p:nvSpPr>
              <p:cNvPr id="9" name="TextBox 8">
                <a:extLst>
                  <a:ext uri="{FF2B5EF4-FFF2-40B4-BE49-F238E27FC236}">
                    <a16:creationId xmlns:a16="http://schemas.microsoft.com/office/drawing/2014/main" id="{144C97B8-C487-491C-B0F5-206296CF9DA8}"/>
                  </a:ext>
                </a:extLst>
              </p:cNvPr>
              <p:cNvSpPr txBox="1"/>
              <p:nvPr/>
            </p:nvSpPr>
            <p:spPr>
              <a:xfrm>
                <a:off x="1917033" y="2073498"/>
                <a:ext cx="5291053" cy="770581"/>
              </a:xfrm>
              <a:prstGeom prst="rect">
                <a:avLst/>
              </a:prstGeom>
              <a:solidFill>
                <a:srgbClr val="CD4B4B"/>
              </a:solidFill>
              <a:ln w="38100">
                <a:noFill/>
              </a:ln>
            </p:spPr>
            <p:txBody>
              <a:bodyPr wrap="square" rtlCol="0">
                <a:spAutoFit/>
              </a:bodyPr>
              <a:lstStyle/>
              <a:p>
                <a:r>
                  <a:rPr lang="en-US" sz="2700" dirty="0">
                    <a:solidFill>
                      <a:schemeClr val="bg1"/>
                    </a:solidFill>
                  </a:rPr>
                  <a:t>Chapter : 11 | Definitions</a:t>
                </a:r>
              </a:p>
            </p:txBody>
          </p:sp>
          <p:sp>
            <p:nvSpPr>
              <p:cNvPr id="11" name="Right Triangle 10">
                <a:extLst>
                  <a:ext uri="{FF2B5EF4-FFF2-40B4-BE49-F238E27FC236}">
                    <a16:creationId xmlns:a16="http://schemas.microsoft.com/office/drawing/2014/main" id="{C94FC2D4-D9C3-4402-B7AD-416ADB01DD27}"/>
                  </a:ext>
                </a:extLst>
              </p:cNvPr>
              <p:cNvSpPr/>
              <p:nvPr/>
            </p:nvSpPr>
            <p:spPr>
              <a:xfrm rot="16200000" flipH="1">
                <a:off x="6100590" y="1739544"/>
                <a:ext cx="523220" cy="1191128"/>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14" name="Group 13">
              <a:extLst>
                <a:ext uri="{FF2B5EF4-FFF2-40B4-BE49-F238E27FC236}">
                  <a16:creationId xmlns:a16="http://schemas.microsoft.com/office/drawing/2014/main" id="{3F49D039-2BB4-48E0-B072-76618DE2A9E6}"/>
                </a:ext>
              </a:extLst>
            </p:cNvPr>
            <p:cNvGrpSpPr/>
            <p:nvPr/>
          </p:nvGrpSpPr>
          <p:grpSpPr>
            <a:xfrm>
              <a:off x="5766636" y="2073497"/>
              <a:ext cx="1661865" cy="523221"/>
              <a:chOff x="2165685" y="3509266"/>
              <a:chExt cx="5221712" cy="523221"/>
            </a:xfrm>
          </p:grpSpPr>
          <p:sp>
            <p:nvSpPr>
              <p:cNvPr id="12" name="TextBox 11">
                <a:extLst>
                  <a:ext uri="{FF2B5EF4-FFF2-40B4-BE49-F238E27FC236}">
                    <a16:creationId xmlns:a16="http://schemas.microsoft.com/office/drawing/2014/main" id="{C53A6834-6C81-45AD-8F53-AC5EA901F116}"/>
                  </a:ext>
                </a:extLst>
              </p:cNvPr>
              <p:cNvSpPr txBox="1"/>
              <p:nvPr/>
            </p:nvSpPr>
            <p:spPr>
              <a:xfrm>
                <a:off x="2165685" y="3509266"/>
                <a:ext cx="5221705" cy="523220"/>
              </a:xfrm>
              <a:prstGeom prst="rect">
                <a:avLst/>
              </a:prstGeom>
              <a:solidFill>
                <a:srgbClr val="CD4B4B">
                  <a:alpha val="56000"/>
                </a:srgbClr>
              </a:solidFill>
              <a:ln w="3810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endParaRPr>
              </a:p>
            </p:txBody>
          </p:sp>
          <p:sp>
            <p:nvSpPr>
              <p:cNvPr id="13" name="Right Triangle 12">
                <a:extLst>
                  <a:ext uri="{FF2B5EF4-FFF2-40B4-BE49-F238E27FC236}">
                    <a16:creationId xmlns:a16="http://schemas.microsoft.com/office/drawing/2014/main" id="{68C1946C-BCBF-44D0-AB92-1C730EFBC4DF}"/>
                  </a:ext>
                </a:extLst>
              </p:cNvPr>
              <p:cNvSpPr/>
              <p:nvPr/>
            </p:nvSpPr>
            <p:spPr>
              <a:xfrm rot="16200000" flipH="1">
                <a:off x="5254478" y="1899567"/>
                <a:ext cx="523220" cy="374261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sp>
        <p:nvSpPr>
          <p:cNvPr id="3" name="Footer Placeholder 2">
            <a:extLst>
              <a:ext uri="{FF2B5EF4-FFF2-40B4-BE49-F238E27FC236}">
                <a16:creationId xmlns:a16="http://schemas.microsoft.com/office/drawing/2014/main" id="{590B29BE-EDE5-4984-9DE3-BDB5361F3DDC}"/>
              </a:ext>
            </a:extLst>
          </p:cNvPr>
          <p:cNvSpPr>
            <a:spLocks noGrp="1"/>
          </p:cNvSpPr>
          <p:nvPr>
            <p:ph type="ftr" sz="quarter" idx="11"/>
          </p:nvPr>
        </p:nvSpPr>
        <p:spPr>
          <a:xfrm>
            <a:off x="7810084" y="6494576"/>
            <a:ext cx="41148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lumMod val="50000"/>
                  </a:prstClr>
                </a:solidFill>
                <a:effectLst/>
                <a:uLnTx/>
                <a:uFillTx/>
                <a:latin typeface="Calibri"/>
                <a:ea typeface="+mn-ea"/>
                <a:cs typeface="+mn-cs"/>
              </a:rPr>
              <a:t>Khandhar Mehta &amp; Shah   |   Chartered Accountants</a:t>
            </a:r>
          </a:p>
        </p:txBody>
      </p:sp>
      <p:pic>
        <p:nvPicPr>
          <p:cNvPr id="28" name="Picture 27" descr="A close up of a logo&#10;&#10;Description automatically generated">
            <a:hlinkClick r:id="rId2"/>
            <a:extLst>
              <a:ext uri="{FF2B5EF4-FFF2-40B4-BE49-F238E27FC236}">
                <a16:creationId xmlns:a16="http://schemas.microsoft.com/office/drawing/2014/main" id="{0A2F86E7-FD58-4D8F-897E-D3C432530B69}"/>
              </a:ext>
            </a:extLst>
          </p:cNvPr>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382851" y="216334"/>
            <a:ext cx="270000" cy="270000"/>
          </a:xfrm>
          <a:prstGeom prst="rect">
            <a:avLst/>
          </a:prstGeom>
        </p:spPr>
      </p:pic>
      <p:pic>
        <p:nvPicPr>
          <p:cNvPr id="29" name="Picture 6" descr="Twitter icon">
            <a:hlinkClick r:id="rId4"/>
            <a:extLst>
              <a:ext uri="{FF2B5EF4-FFF2-40B4-BE49-F238E27FC236}">
                <a16:creationId xmlns:a16="http://schemas.microsoft.com/office/drawing/2014/main" id="{436933E2-E2A0-47C2-B8F6-BA32436E0CD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25883" y="180744"/>
            <a:ext cx="356400" cy="356400"/>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LinkedIn icon">
            <a:hlinkClick r:id="rId6"/>
            <a:extLst>
              <a:ext uri="{FF2B5EF4-FFF2-40B4-BE49-F238E27FC236}">
                <a16:creationId xmlns:a16="http://schemas.microsoft.com/office/drawing/2014/main" id="{7B78C3F5-3E39-4733-A266-9D910F759D1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97515" y="181589"/>
            <a:ext cx="354711" cy="354711"/>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4" descr="Facebook icon">
            <a:hlinkClick r:id="rId8"/>
            <a:extLst>
              <a:ext uri="{FF2B5EF4-FFF2-40B4-BE49-F238E27FC236}">
                <a16:creationId xmlns:a16="http://schemas.microsoft.com/office/drawing/2014/main" id="{D2C2E3D7-9DA0-4844-A8E6-49746E30EC3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111699" y="182084"/>
            <a:ext cx="342000" cy="342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Diagram 3">
            <a:extLst>
              <a:ext uri="{FF2B5EF4-FFF2-40B4-BE49-F238E27FC236}">
                <a16:creationId xmlns:a16="http://schemas.microsoft.com/office/drawing/2014/main" id="{AADD500F-9554-1768-7ACD-3F27DD4AACF1}"/>
              </a:ext>
            </a:extLst>
          </p:cNvPr>
          <p:cNvGraphicFramePr/>
          <p:nvPr>
            <p:extLst>
              <p:ext uri="{D42A27DB-BD31-4B8C-83A1-F6EECF244321}">
                <p14:modId xmlns:p14="http://schemas.microsoft.com/office/powerpoint/2010/main" val="3101800119"/>
              </p:ext>
            </p:extLst>
          </p:nvPr>
        </p:nvGraphicFramePr>
        <p:xfrm>
          <a:off x="2032000" y="719667"/>
          <a:ext cx="8526130" cy="3012362"/>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6" name="Parallelogram 5">
            <a:extLst>
              <a:ext uri="{FF2B5EF4-FFF2-40B4-BE49-F238E27FC236}">
                <a16:creationId xmlns:a16="http://schemas.microsoft.com/office/drawing/2014/main" id="{AE94D7ED-9BCD-30E6-D32C-C665D1B84FF8}"/>
              </a:ext>
            </a:extLst>
          </p:cNvPr>
          <p:cNvSpPr/>
          <p:nvPr/>
        </p:nvSpPr>
        <p:spPr>
          <a:xfrm>
            <a:off x="848943" y="3965362"/>
            <a:ext cx="10825927" cy="344815"/>
          </a:xfrm>
          <a:prstGeom prst="parallelogram">
            <a:avLst/>
          </a:prstGeom>
          <a:solidFill>
            <a:srgbClr val="CD4B4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Time bound disposal of Applications : Para 11.10 pf HBP</a:t>
            </a:r>
            <a:endParaRPr lang="en-IN" sz="2000" b="1" dirty="0"/>
          </a:p>
        </p:txBody>
      </p:sp>
      <p:graphicFrame>
        <p:nvGraphicFramePr>
          <p:cNvPr id="7" name="Table 7">
            <a:extLst>
              <a:ext uri="{FF2B5EF4-FFF2-40B4-BE49-F238E27FC236}">
                <a16:creationId xmlns:a16="http://schemas.microsoft.com/office/drawing/2014/main" id="{6D0E3824-A0B3-E54F-A2D2-D8103EA68799}"/>
              </a:ext>
            </a:extLst>
          </p:cNvPr>
          <p:cNvGraphicFramePr>
            <a:graphicFrameLocks noGrp="1"/>
          </p:cNvGraphicFramePr>
          <p:nvPr>
            <p:extLst>
              <p:ext uri="{D42A27DB-BD31-4B8C-83A1-F6EECF244321}">
                <p14:modId xmlns:p14="http://schemas.microsoft.com/office/powerpoint/2010/main" val="1213393547"/>
              </p:ext>
            </p:extLst>
          </p:nvPr>
        </p:nvGraphicFramePr>
        <p:xfrm>
          <a:off x="848943" y="4472736"/>
          <a:ext cx="10648572" cy="1677416"/>
        </p:xfrm>
        <a:graphic>
          <a:graphicData uri="http://schemas.openxmlformats.org/drawingml/2006/table">
            <a:tbl>
              <a:tblPr firstRow="1" bandRow="1">
                <a:tableStyleId>{5940675A-B579-460E-94D1-54222C63F5DA}</a:tableStyleId>
              </a:tblPr>
              <a:tblGrid>
                <a:gridCol w="8133467">
                  <a:extLst>
                    <a:ext uri="{9D8B030D-6E8A-4147-A177-3AD203B41FA5}">
                      <a16:colId xmlns:a16="http://schemas.microsoft.com/office/drawing/2014/main" val="1576689634"/>
                    </a:ext>
                  </a:extLst>
                </a:gridCol>
                <a:gridCol w="2515105">
                  <a:extLst>
                    <a:ext uri="{9D8B030D-6E8A-4147-A177-3AD203B41FA5}">
                      <a16:colId xmlns:a16="http://schemas.microsoft.com/office/drawing/2014/main" val="1574223132"/>
                    </a:ext>
                  </a:extLst>
                </a:gridCol>
              </a:tblGrid>
              <a:tr h="370840">
                <a:tc>
                  <a:txBody>
                    <a:bodyPr/>
                    <a:lstStyle/>
                    <a:p>
                      <a:pPr>
                        <a:lnSpc>
                          <a:spcPct val="150000"/>
                        </a:lnSpc>
                      </a:pPr>
                      <a:r>
                        <a:rPr lang="en-US" sz="1600" b="1" dirty="0"/>
                        <a:t>Permission</a:t>
                      </a:r>
                      <a:endParaRPr lang="en-IN" sz="1600" b="1" dirty="0"/>
                    </a:p>
                  </a:txBody>
                  <a:tcPr>
                    <a:solidFill>
                      <a:schemeClr val="accent6">
                        <a:lumMod val="60000"/>
                        <a:lumOff val="40000"/>
                      </a:schemeClr>
                    </a:solidFill>
                  </a:tcPr>
                </a:tc>
                <a:tc>
                  <a:txBody>
                    <a:bodyPr/>
                    <a:lstStyle/>
                    <a:p>
                      <a:pPr>
                        <a:lnSpc>
                          <a:spcPct val="150000"/>
                        </a:lnSpc>
                      </a:pPr>
                      <a:r>
                        <a:rPr lang="en-US" sz="1600" b="1" dirty="0"/>
                        <a:t>Timeline</a:t>
                      </a:r>
                      <a:endParaRPr lang="en-IN" sz="1600" b="1" dirty="0"/>
                    </a:p>
                  </a:txBody>
                  <a:tcPr>
                    <a:solidFill>
                      <a:schemeClr val="accent6">
                        <a:lumMod val="60000"/>
                        <a:lumOff val="40000"/>
                      </a:schemeClr>
                    </a:solidFill>
                  </a:tcPr>
                </a:tc>
                <a:extLst>
                  <a:ext uri="{0D108BD9-81ED-4DB2-BD59-A6C34878D82A}">
                    <a16:rowId xmlns:a16="http://schemas.microsoft.com/office/drawing/2014/main" val="641929993"/>
                  </a:ext>
                </a:extLst>
              </a:tr>
              <a:tr h="370840">
                <a:tc>
                  <a:txBody>
                    <a:bodyPr/>
                    <a:lstStyle/>
                    <a:p>
                      <a:pPr>
                        <a:lnSpc>
                          <a:spcPct val="150000"/>
                        </a:lnSpc>
                      </a:pPr>
                      <a:r>
                        <a:rPr lang="en-US" sz="1600" dirty="0"/>
                        <a:t>Issuance of Advance </a:t>
                      </a:r>
                      <a:r>
                        <a:rPr lang="en-US" sz="1600" dirty="0" err="1"/>
                        <a:t>Authorisation</a:t>
                      </a:r>
                      <a:r>
                        <a:rPr lang="en-US" sz="1600" dirty="0"/>
                        <a:t>  and EPCG (through automated Rout)</a:t>
                      </a:r>
                      <a:endParaRPr lang="en-IN" sz="1600" dirty="0"/>
                    </a:p>
                  </a:txBody>
                  <a:tcPr/>
                </a:tc>
                <a:tc>
                  <a:txBody>
                    <a:bodyPr/>
                    <a:lstStyle/>
                    <a:p>
                      <a:pPr>
                        <a:lnSpc>
                          <a:spcPct val="150000"/>
                        </a:lnSpc>
                      </a:pPr>
                      <a:r>
                        <a:rPr lang="en-US" sz="1600" dirty="0"/>
                        <a:t>1 Day</a:t>
                      </a:r>
                      <a:endParaRPr lang="en-IN" sz="1600" dirty="0"/>
                    </a:p>
                  </a:txBody>
                  <a:tcPr/>
                </a:tc>
                <a:extLst>
                  <a:ext uri="{0D108BD9-81ED-4DB2-BD59-A6C34878D82A}">
                    <a16:rowId xmlns:a16="http://schemas.microsoft.com/office/drawing/2014/main" val="3212715837"/>
                  </a:ext>
                </a:extLst>
              </a:tr>
              <a:tr h="370840">
                <a:tc>
                  <a:txBody>
                    <a:bodyPr/>
                    <a:lstStyle/>
                    <a:p>
                      <a:pPr>
                        <a:lnSpc>
                          <a:spcPct val="150000"/>
                        </a:lnSpc>
                      </a:pPr>
                      <a:r>
                        <a:rPr lang="en-US" sz="1600" dirty="0"/>
                        <a:t>Revalidation of Advance </a:t>
                      </a:r>
                      <a:r>
                        <a:rPr lang="en-US" sz="1600" dirty="0" err="1"/>
                        <a:t>Authorisation</a:t>
                      </a:r>
                      <a:r>
                        <a:rPr lang="en-US" sz="1600" dirty="0"/>
                        <a:t> and extension of Export Obligation period of AA / EPCG</a:t>
                      </a:r>
                      <a:endParaRPr lang="en-IN" sz="1600" dirty="0"/>
                    </a:p>
                  </a:txBody>
                  <a:tcPr/>
                </a:tc>
                <a:tc>
                  <a:txBody>
                    <a:bodyPr/>
                    <a:lstStyle/>
                    <a:p>
                      <a:pPr>
                        <a:lnSpc>
                          <a:spcPct val="150000"/>
                        </a:lnSpc>
                      </a:pPr>
                      <a:r>
                        <a:rPr lang="en-US" sz="1600" dirty="0"/>
                        <a:t>1 Day</a:t>
                      </a:r>
                      <a:endParaRPr lang="en-IN" sz="1600" dirty="0"/>
                    </a:p>
                  </a:txBody>
                  <a:tcPr/>
                </a:tc>
                <a:extLst>
                  <a:ext uri="{0D108BD9-81ED-4DB2-BD59-A6C34878D82A}">
                    <a16:rowId xmlns:a16="http://schemas.microsoft.com/office/drawing/2014/main" val="1944680323"/>
                  </a:ext>
                </a:extLst>
              </a:tr>
              <a:tr h="370840">
                <a:tc>
                  <a:txBody>
                    <a:bodyPr/>
                    <a:lstStyle/>
                    <a:p>
                      <a:pPr>
                        <a:lnSpc>
                          <a:spcPct val="150000"/>
                        </a:lnSpc>
                      </a:pPr>
                      <a:r>
                        <a:rPr lang="en-US" sz="1600" dirty="0"/>
                        <a:t>Fixation of SION for Special AA </a:t>
                      </a:r>
                      <a:endParaRPr lang="en-IN" sz="1600" dirty="0"/>
                    </a:p>
                  </a:txBody>
                  <a:tcPr/>
                </a:tc>
                <a:tc>
                  <a:txBody>
                    <a:bodyPr/>
                    <a:lstStyle/>
                    <a:p>
                      <a:pPr>
                        <a:lnSpc>
                          <a:spcPct val="150000"/>
                        </a:lnSpc>
                      </a:pPr>
                      <a:r>
                        <a:rPr lang="en-US" sz="1600" dirty="0"/>
                        <a:t>90 days (earlier 120 Days)</a:t>
                      </a:r>
                      <a:endParaRPr lang="en-IN" sz="1600" dirty="0"/>
                    </a:p>
                  </a:txBody>
                  <a:tcPr/>
                </a:tc>
                <a:extLst>
                  <a:ext uri="{0D108BD9-81ED-4DB2-BD59-A6C34878D82A}">
                    <a16:rowId xmlns:a16="http://schemas.microsoft.com/office/drawing/2014/main" val="4275924986"/>
                  </a:ext>
                </a:extLst>
              </a:tr>
            </a:tbl>
          </a:graphicData>
        </a:graphic>
      </p:graphicFrame>
    </p:spTree>
    <p:extLst>
      <p:ext uri="{BB962C8B-B14F-4D97-AF65-F5344CB8AC3E}">
        <p14:creationId xmlns:p14="http://schemas.microsoft.com/office/powerpoint/2010/main" val="2549714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619F1F6C-2BB3-4BF2-BCA2-76DBCD4A5A9B}"/>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0FC568BB-8375-4D64-9724-38BC20AA90C9}"/>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8E9EC665-AE7B-423C-B17D-A9D15BA5E6EC}"/>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2A47BCB4-A1E7-4ECE-BF2B-E0B4240F4011}"/>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graphicEl>
                                              <a:dgm id="{55E4F2AA-6CDC-4523-A454-A37600ACE6D3}"/>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graphicEl>
                                              <a:dgm id="{6B8AB48B-2587-49D3-9021-643760E20235}"/>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CD4B4B"/>
        </a:solidFill>
        <a:effectLst/>
      </p:bgPr>
    </p:bg>
    <p:spTree>
      <p:nvGrpSpPr>
        <p:cNvPr id="1" name=""/>
        <p:cNvGrpSpPr/>
        <p:nvPr/>
      </p:nvGrpSpPr>
      <p:grpSpPr>
        <a:xfrm>
          <a:off x="0" y="0"/>
          <a:ext cx="0" cy="0"/>
          <a:chOff x="0" y="0"/>
          <a:chExt cx="0" cy="0"/>
        </a:xfrm>
      </p:grpSpPr>
      <p:sp>
        <p:nvSpPr>
          <p:cNvPr id="4" name="Rectangle 3"/>
          <p:cNvSpPr/>
          <p:nvPr/>
        </p:nvSpPr>
        <p:spPr>
          <a:xfrm>
            <a:off x="158572" y="3028890"/>
            <a:ext cx="11767279" cy="688650"/>
          </a:xfrm>
          <a:prstGeom prst="rect">
            <a:avLst/>
          </a:prstGeom>
        </p:spPr>
        <p:txBody>
          <a:bodyPr wrap="square">
            <a:spAutoFit/>
          </a:bodyPr>
          <a:lstStyle/>
          <a:p>
            <a:pPr lvl="0" algn="ctr">
              <a:lnSpc>
                <a:spcPct val="115000"/>
              </a:lnSpc>
            </a:pPr>
            <a:r>
              <a:rPr lang="en-US" sz="3600" dirty="0">
                <a:solidFill>
                  <a:schemeClr val="bg1"/>
                </a:solidFill>
                <a:latin typeface="Tw Cen MT" panose="020B0602020104020603" pitchFamily="34" charset="0"/>
              </a:rPr>
              <a:t>Detailed Analysis of Amnesty Scheme</a:t>
            </a:r>
          </a:p>
        </p:txBody>
      </p:sp>
    </p:spTree>
    <p:extLst>
      <p:ext uri="{BB962C8B-B14F-4D97-AF65-F5344CB8AC3E}">
        <p14:creationId xmlns:p14="http://schemas.microsoft.com/office/powerpoint/2010/main" val="18997831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51E4EBED-CA3B-4D8E-8C86-2B9EF16E0B43}"/>
              </a:ext>
            </a:extLst>
          </p:cNvPr>
          <p:cNvGrpSpPr/>
          <p:nvPr/>
        </p:nvGrpSpPr>
        <p:grpSpPr>
          <a:xfrm>
            <a:off x="-1" y="-1427"/>
            <a:ext cx="10382851" cy="507832"/>
            <a:chOff x="1917033" y="2073497"/>
            <a:chExt cx="5511468" cy="770582"/>
          </a:xfrm>
        </p:grpSpPr>
        <p:grpSp>
          <p:nvGrpSpPr>
            <p:cNvPr id="16" name="Group 15">
              <a:extLst>
                <a:ext uri="{FF2B5EF4-FFF2-40B4-BE49-F238E27FC236}">
                  <a16:creationId xmlns:a16="http://schemas.microsoft.com/office/drawing/2014/main" id="{3A9E6A0E-D329-4095-A305-015150C52A33}"/>
                </a:ext>
              </a:extLst>
            </p:cNvPr>
            <p:cNvGrpSpPr/>
            <p:nvPr/>
          </p:nvGrpSpPr>
          <p:grpSpPr>
            <a:xfrm>
              <a:off x="1917033" y="2073498"/>
              <a:ext cx="5291053" cy="770581"/>
              <a:chOff x="1917033" y="2073498"/>
              <a:chExt cx="5291053" cy="770581"/>
            </a:xfrm>
          </p:grpSpPr>
          <p:sp>
            <p:nvSpPr>
              <p:cNvPr id="9" name="TextBox 8">
                <a:extLst>
                  <a:ext uri="{FF2B5EF4-FFF2-40B4-BE49-F238E27FC236}">
                    <a16:creationId xmlns:a16="http://schemas.microsoft.com/office/drawing/2014/main" id="{144C97B8-C487-491C-B0F5-206296CF9DA8}"/>
                  </a:ext>
                </a:extLst>
              </p:cNvPr>
              <p:cNvSpPr txBox="1"/>
              <p:nvPr/>
            </p:nvSpPr>
            <p:spPr>
              <a:xfrm>
                <a:off x="1917033" y="2073498"/>
                <a:ext cx="5291053" cy="770581"/>
              </a:xfrm>
              <a:prstGeom prst="rect">
                <a:avLst/>
              </a:prstGeom>
              <a:solidFill>
                <a:srgbClr val="CD4B4B"/>
              </a:solidFill>
              <a:ln w="38100">
                <a:noFill/>
              </a:ln>
            </p:spPr>
            <p:txBody>
              <a:bodyPr wrap="square" rtlCol="0">
                <a:spAutoFit/>
              </a:bodyPr>
              <a:lstStyle/>
              <a:p>
                <a:r>
                  <a:rPr lang="en-US" sz="2700" dirty="0">
                    <a:solidFill>
                      <a:schemeClr val="bg1"/>
                    </a:solidFill>
                  </a:rPr>
                  <a:t>Amnesty Scheme</a:t>
                </a:r>
              </a:p>
            </p:txBody>
          </p:sp>
          <p:sp>
            <p:nvSpPr>
              <p:cNvPr id="11" name="Right Triangle 10">
                <a:extLst>
                  <a:ext uri="{FF2B5EF4-FFF2-40B4-BE49-F238E27FC236}">
                    <a16:creationId xmlns:a16="http://schemas.microsoft.com/office/drawing/2014/main" id="{C94FC2D4-D9C3-4402-B7AD-416ADB01DD27}"/>
                  </a:ext>
                </a:extLst>
              </p:cNvPr>
              <p:cNvSpPr/>
              <p:nvPr/>
            </p:nvSpPr>
            <p:spPr>
              <a:xfrm rot="16200000" flipH="1">
                <a:off x="6100590" y="1739544"/>
                <a:ext cx="523220" cy="1191128"/>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14" name="Group 13">
              <a:extLst>
                <a:ext uri="{FF2B5EF4-FFF2-40B4-BE49-F238E27FC236}">
                  <a16:creationId xmlns:a16="http://schemas.microsoft.com/office/drawing/2014/main" id="{3F49D039-2BB4-48E0-B072-76618DE2A9E6}"/>
                </a:ext>
              </a:extLst>
            </p:cNvPr>
            <p:cNvGrpSpPr/>
            <p:nvPr/>
          </p:nvGrpSpPr>
          <p:grpSpPr>
            <a:xfrm>
              <a:off x="5766636" y="2073497"/>
              <a:ext cx="1661865" cy="523221"/>
              <a:chOff x="2165685" y="3509266"/>
              <a:chExt cx="5221712" cy="523221"/>
            </a:xfrm>
          </p:grpSpPr>
          <p:sp>
            <p:nvSpPr>
              <p:cNvPr id="12" name="TextBox 11">
                <a:extLst>
                  <a:ext uri="{FF2B5EF4-FFF2-40B4-BE49-F238E27FC236}">
                    <a16:creationId xmlns:a16="http://schemas.microsoft.com/office/drawing/2014/main" id="{C53A6834-6C81-45AD-8F53-AC5EA901F116}"/>
                  </a:ext>
                </a:extLst>
              </p:cNvPr>
              <p:cNvSpPr txBox="1"/>
              <p:nvPr/>
            </p:nvSpPr>
            <p:spPr>
              <a:xfrm>
                <a:off x="2165685" y="3509266"/>
                <a:ext cx="5221705" cy="523220"/>
              </a:xfrm>
              <a:prstGeom prst="rect">
                <a:avLst/>
              </a:prstGeom>
              <a:solidFill>
                <a:srgbClr val="CD4B4B">
                  <a:alpha val="56000"/>
                </a:srgbClr>
              </a:solidFill>
              <a:ln w="3810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endParaRPr>
              </a:p>
            </p:txBody>
          </p:sp>
          <p:sp>
            <p:nvSpPr>
              <p:cNvPr id="13" name="Right Triangle 12">
                <a:extLst>
                  <a:ext uri="{FF2B5EF4-FFF2-40B4-BE49-F238E27FC236}">
                    <a16:creationId xmlns:a16="http://schemas.microsoft.com/office/drawing/2014/main" id="{68C1946C-BCBF-44D0-AB92-1C730EFBC4DF}"/>
                  </a:ext>
                </a:extLst>
              </p:cNvPr>
              <p:cNvSpPr/>
              <p:nvPr/>
            </p:nvSpPr>
            <p:spPr>
              <a:xfrm rot="16200000" flipH="1">
                <a:off x="5254478" y="1899567"/>
                <a:ext cx="523220" cy="374261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sp>
        <p:nvSpPr>
          <p:cNvPr id="3" name="Footer Placeholder 2">
            <a:extLst>
              <a:ext uri="{FF2B5EF4-FFF2-40B4-BE49-F238E27FC236}">
                <a16:creationId xmlns:a16="http://schemas.microsoft.com/office/drawing/2014/main" id="{590B29BE-EDE5-4984-9DE3-BDB5361F3DDC}"/>
              </a:ext>
            </a:extLst>
          </p:cNvPr>
          <p:cNvSpPr>
            <a:spLocks noGrp="1"/>
          </p:cNvSpPr>
          <p:nvPr>
            <p:ph type="ftr" sz="quarter" idx="11"/>
          </p:nvPr>
        </p:nvSpPr>
        <p:spPr>
          <a:xfrm>
            <a:off x="7810084" y="6494576"/>
            <a:ext cx="41148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lumMod val="50000"/>
                  </a:prstClr>
                </a:solidFill>
                <a:effectLst/>
                <a:uLnTx/>
                <a:uFillTx/>
                <a:latin typeface="Calibri"/>
                <a:ea typeface="+mn-ea"/>
                <a:cs typeface="+mn-cs"/>
              </a:rPr>
              <a:t>Khandhar Mehta &amp; Shah   |   Chartered Accountants</a:t>
            </a:r>
          </a:p>
        </p:txBody>
      </p:sp>
      <p:pic>
        <p:nvPicPr>
          <p:cNvPr id="28" name="Picture 27" descr="A close up of a logo&#10;&#10;Description automatically generated">
            <a:hlinkClick r:id="rId2"/>
            <a:extLst>
              <a:ext uri="{FF2B5EF4-FFF2-40B4-BE49-F238E27FC236}">
                <a16:creationId xmlns:a16="http://schemas.microsoft.com/office/drawing/2014/main" id="{0A2F86E7-FD58-4D8F-897E-D3C432530B69}"/>
              </a:ext>
            </a:extLst>
          </p:cNvPr>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382851" y="216334"/>
            <a:ext cx="270000" cy="270000"/>
          </a:xfrm>
          <a:prstGeom prst="rect">
            <a:avLst/>
          </a:prstGeom>
        </p:spPr>
      </p:pic>
      <p:pic>
        <p:nvPicPr>
          <p:cNvPr id="29" name="Picture 6" descr="Twitter icon">
            <a:hlinkClick r:id="rId4"/>
            <a:extLst>
              <a:ext uri="{FF2B5EF4-FFF2-40B4-BE49-F238E27FC236}">
                <a16:creationId xmlns:a16="http://schemas.microsoft.com/office/drawing/2014/main" id="{436933E2-E2A0-47C2-B8F6-BA32436E0CD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25883" y="180744"/>
            <a:ext cx="356400" cy="356400"/>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LinkedIn icon">
            <a:hlinkClick r:id="rId6"/>
            <a:extLst>
              <a:ext uri="{FF2B5EF4-FFF2-40B4-BE49-F238E27FC236}">
                <a16:creationId xmlns:a16="http://schemas.microsoft.com/office/drawing/2014/main" id="{7B78C3F5-3E39-4733-A266-9D910F759D1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97515" y="181589"/>
            <a:ext cx="354711" cy="354711"/>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4" descr="Facebook icon">
            <a:hlinkClick r:id="rId8"/>
            <a:extLst>
              <a:ext uri="{FF2B5EF4-FFF2-40B4-BE49-F238E27FC236}">
                <a16:creationId xmlns:a16="http://schemas.microsoft.com/office/drawing/2014/main" id="{D2C2E3D7-9DA0-4844-A8E6-49746E30EC3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111699" y="182084"/>
            <a:ext cx="342000" cy="342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2" name="Diagram 21">
            <a:extLst>
              <a:ext uri="{FF2B5EF4-FFF2-40B4-BE49-F238E27FC236}">
                <a16:creationId xmlns:a16="http://schemas.microsoft.com/office/drawing/2014/main" id="{A8E152C9-FC23-84D5-ECB3-25F928841941}"/>
              </a:ext>
            </a:extLst>
          </p:cNvPr>
          <p:cNvGraphicFramePr/>
          <p:nvPr>
            <p:extLst>
              <p:ext uri="{D42A27DB-BD31-4B8C-83A1-F6EECF244321}">
                <p14:modId xmlns:p14="http://schemas.microsoft.com/office/powerpoint/2010/main" val="2236029342"/>
              </p:ext>
            </p:extLst>
          </p:nvPr>
        </p:nvGraphicFramePr>
        <p:xfrm>
          <a:off x="64810" y="414544"/>
          <a:ext cx="8128000" cy="2218267"/>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graphicFrame>
        <p:nvGraphicFramePr>
          <p:cNvPr id="23" name="Diagram 22">
            <a:extLst>
              <a:ext uri="{FF2B5EF4-FFF2-40B4-BE49-F238E27FC236}">
                <a16:creationId xmlns:a16="http://schemas.microsoft.com/office/drawing/2014/main" id="{2E2D7330-2AE0-D6BE-288C-4B69D8E6CCEA}"/>
              </a:ext>
            </a:extLst>
          </p:cNvPr>
          <p:cNvGraphicFramePr/>
          <p:nvPr>
            <p:extLst>
              <p:ext uri="{D42A27DB-BD31-4B8C-83A1-F6EECF244321}">
                <p14:modId xmlns:p14="http://schemas.microsoft.com/office/powerpoint/2010/main" val="3719588432"/>
              </p:ext>
            </p:extLst>
          </p:nvPr>
        </p:nvGraphicFramePr>
        <p:xfrm>
          <a:off x="-293436" y="2483912"/>
          <a:ext cx="11654793" cy="3979925"/>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spTree>
    <p:extLst>
      <p:ext uri="{BB962C8B-B14F-4D97-AF65-F5344CB8AC3E}">
        <p14:creationId xmlns:p14="http://schemas.microsoft.com/office/powerpoint/2010/main" val="107857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graphicEl>
                                              <a:dgm id="{A44B04E3-94D6-4C61-A2A7-A36B90F17757}"/>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graphicEl>
                                              <a:dgm id="{67195494-0873-4C3C-8C68-74669ED6AE0D}"/>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
                                            <p:graphicEl>
                                              <a:dgm id="{249E99B0-5D0A-418D-897F-380E9A05A260}"/>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2">
                                            <p:graphicEl>
                                              <a:dgm id="{6AF0D00E-4A60-4781-AB53-F53A9F2B9710}"/>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graphicEl>
                                              <a:dgm id="{A43A78B0-528B-4FCC-9A42-4108CB0C2C74}"/>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graphicEl>
                                              <a:dgm id="{94B8BEEE-0A04-4452-A023-0AA59DD34017}"/>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3">
                                            <p:graphicEl>
                                              <a:dgm id="{9CA5B5FC-CB3E-40E0-A6E9-7D67332EE973}"/>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3">
                                            <p:graphicEl>
                                              <a:dgm id="{212A3448-91D3-40F5-9D68-B14020437A13}"/>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3">
                                            <p:graphicEl>
                                              <a:dgm id="{4639F272-648E-4454-B732-93B865E7080A}"/>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3">
                                            <p:graphicEl>
                                              <a:dgm id="{41F7FDA8-FA64-43FA-9781-E96AD26A84A1}"/>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3">
                                            <p:graphicEl>
                                              <a:dgm id="{B7B21CC8-E7FE-4875-BC06-EF87BC42CA8D}"/>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3">
                                            <p:graphicEl>
                                              <a:dgm id="{CCD15A7B-0ACA-4B47-B39E-5D547E47BCC2}"/>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3">
                                            <p:graphicEl>
                                              <a:dgm id="{330046D1-DB2F-4DD5-AA04-B58E40FC0640}"/>
                                            </p:graphic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3">
                                            <p:graphicEl>
                                              <a:dgm id="{5EBB28C6-8950-44D1-97D9-D4CF02724DB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2" grpId="0">
        <p:bldSub>
          <a:bldDgm bld="one"/>
        </p:bldSub>
      </p:bldGraphic>
      <p:bldGraphic spid="23" grpId="0">
        <p:bldSub>
          <a:bldDgm bld="one"/>
        </p:bldSub>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51E4EBED-CA3B-4D8E-8C86-2B9EF16E0B43}"/>
              </a:ext>
            </a:extLst>
          </p:cNvPr>
          <p:cNvGrpSpPr/>
          <p:nvPr/>
        </p:nvGrpSpPr>
        <p:grpSpPr>
          <a:xfrm>
            <a:off x="-1" y="-1427"/>
            <a:ext cx="10382851" cy="507832"/>
            <a:chOff x="1917033" y="2073497"/>
            <a:chExt cx="5511468" cy="770582"/>
          </a:xfrm>
        </p:grpSpPr>
        <p:grpSp>
          <p:nvGrpSpPr>
            <p:cNvPr id="16" name="Group 15">
              <a:extLst>
                <a:ext uri="{FF2B5EF4-FFF2-40B4-BE49-F238E27FC236}">
                  <a16:creationId xmlns:a16="http://schemas.microsoft.com/office/drawing/2014/main" id="{3A9E6A0E-D329-4095-A305-015150C52A33}"/>
                </a:ext>
              </a:extLst>
            </p:cNvPr>
            <p:cNvGrpSpPr/>
            <p:nvPr/>
          </p:nvGrpSpPr>
          <p:grpSpPr>
            <a:xfrm>
              <a:off x="1917033" y="2073498"/>
              <a:ext cx="5291053" cy="770581"/>
              <a:chOff x="1917033" y="2073498"/>
              <a:chExt cx="5291053" cy="770581"/>
            </a:xfrm>
          </p:grpSpPr>
          <p:sp>
            <p:nvSpPr>
              <p:cNvPr id="9" name="TextBox 8">
                <a:extLst>
                  <a:ext uri="{FF2B5EF4-FFF2-40B4-BE49-F238E27FC236}">
                    <a16:creationId xmlns:a16="http://schemas.microsoft.com/office/drawing/2014/main" id="{144C97B8-C487-491C-B0F5-206296CF9DA8}"/>
                  </a:ext>
                </a:extLst>
              </p:cNvPr>
              <p:cNvSpPr txBox="1"/>
              <p:nvPr/>
            </p:nvSpPr>
            <p:spPr>
              <a:xfrm>
                <a:off x="1917033" y="2073498"/>
                <a:ext cx="5291053" cy="770581"/>
              </a:xfrm>
              <a:prstGeom prst="rect">
                <a:avLst/>
              </a:prstGeom>
              <a:solidFill>
                <a:srgbClr val="CD4B4B"/>
              </a:solidFill>
              <a:ln w="38100">
                <a:noFill/>
              </a:ln>
            </p:spPr>
            <p:txBody>
              <a:bodyPr wrap="square" rtlCol="0">
                <a:spAutoFit/>
              </a:bodyPr>
              <a:lstStyle/>
              <a:p>
                <a:r>
                  <a:rPr lang="en-US" sz="2700" dirty="0">
                    <a:solidFill>
                      <a:schemeClr val="bg1"/>
                    </a:solidFill>
                  </a:rPr>
                  <a:t>Amnesty Scheme</a:t>
                </a:r>
              </a:p>
            </p:txBody>
          </p:sp>
          <p:sp>
            <p:nvSpPr>
              <p:cNvPr id="11" name="Right Triangle 10">
                <a:extLst>
                  <a:ext uri="{FF2B5EF4-FFF2-40B4-BE49-F238E27FC236}">
                    <a16:creationId xmlns:a16="http://schemas.microsoft.com/office/drawing/2014/main" id="{C94FC2D4-D9C3-4402-B7AD-416ADB01DD27}"/>
                  </a:ext>
                </a:extLst>
              </p:cNvPr>
              <p:cNvSpPr/>
              <p:nvPr/>
            </p:nvSpPr>
            <p:spPr>
              <a:xfrm rot="16200000" flipH="1">
                <a:off x="6100590" y="1739544"/>
                <a:ext cx="523220" cy="1191128"/>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14" name="Group 13">
              <a:extLst>
                <a:ext uri="{FF2B5EF4-FFF2-40B4-BE49-F238E27FC236}">
                  <a16:creationId xmlns:a16="http://schemas.microsoft.com/office/drawing/2014/main" id="{3F49D039-2BB4-48E0-B072-76618DE2A9E6}"/>
                </a:ext>
              </a:extLst>
            </p:cNvPr>
            <p:cNvGrpSpPr/>
            <p:nvPr/>
          </p:nvGrpSpPr>
          <p:grpSpPr>
            <a:xfrm>
              <a:off x="5766636" y="2073497"/>
              <a:ext cx="1661865" cy="523221"/>
              <a:chOff x="2165685" y="3509266"/>
              <a:chExt cx="5221712" cy="523221"/>
            </a:xfrm>
          </p:grpSpPr>
          <p:sp>
            <p:nvSpPr>
              <p:cNvPr id="12" name="TextBox 11">
                <a:extLst>
                  <a:ext uri="{FF2B5EF4-FFF2-40B4-BE49-F238E27FC236}">
                    <a16:creationId xmlns:a16="http://schemas.microsoft.com/office/drawing/2014/main" id="{C53A6834-6C81-45AD-8F53-AC5EA901F116}"/>
                  </a:ext>
                </a:extLst>
              </p:cNvPr>
              <p:cNvSpPr txBox="1"/>
              <p:nvPr/>
            </p:nvSpPr>
            <p:spPr>
              <a:xfrm>
                <a:off x="2165685" y="3509266"/>
                <a:ext cx="5221705" cy="523220"/>
              </a:xfrm>
              <a:prstGeom prst="rect">
                <a:avLst/>
              </a:prstGeom>
              <a:solidFill>
                <a:srgbClr val="CD4B4B">
                  <a:alpha val="56000"/>
                </a:srgbClr>
              </a:solidFill>
              <a:ln w="3810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endParaRPr>
              </a:p>
            </p:txBody>
          </p:sp>
          <p:sp>
            <p:nvSpPr>
              <p:cNvPr id="13" name="Right Triangle 12">
                <a:extLst>
                  <a:ext uri="{FF2B5EF4-FFF2-40B4-BE49-F238E27FC236}">
                    <a16:creationId xmlns:a16="http://schemas.microsoft.com/office/drawing/2014/main" id="{68C1946C-BCBF-44D0-AB92-1C730EFBC4DF}"/>
                  </a:ext>
                </a:extLst>
              </p:cNvPr>
              <p:cNvSpPr/>
              <p:nvPr/>
            </p:nvSpPr>
            <p:spPr>
              <a:xfrm rot="16200000" flipH="1">
                <a:off x="5254478" y="1899567"/>
                <a:ext cx="523220" cy="374261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sp>
        <p:nvSpPr>
          <p:cNvPr id="3" name="Footer Placeholder 2">
            <a:extLst>
              <a:ext uri="{FF2B5EF4-FFF2-40B4-BE49-F238E27FC236}">
                <a16:creationId xmlns:a16="http://schemas.microsoft.com/office/drawing/2014/main" id="{590B29BE-EDE5-4984-9DE3-BDB5361F3DDC}"/>
              </a:ext>
            </a:extLst>
          </p:cNvPr>
          <p:cNvSpPr>
            <a:spLocks noGrp="1"/>
          </p:cNvSpPr>
          <p:nvPr>
            <p:ph type="ftr" sz="quarter" idx="11"/>
          </p:nvPr>
        </p:nvSpPr>
        <p:spPr>
          <a:xfrm>
            <a:off x="7810084" y="6494576"/>
            <a:ext cx="41148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lumMod val="50000"/>
                  </a:prstClr>
                </a:solidFill>
                <a:effectLst/>
                <a:uLnTx/>
                <a:uFillTx/>
                <a:latin typeface="Calibri"/>
                <a:ea typeface="+mn-ea"/>
                <a:cs typeface="+mn-cs"/>
              </a:rPr>
              <a:t>Khandhar Mehta &amp; Shah   |   Chartered Accountants</a:t>
            </a:r>
          </a:p>
        </p:txBody>
      </p:sp>
      <p:pic>
        <p:nvPicPr>
          <p:cNvPr id="28" name="Picture 27" descr="A close up of a logo&#10;&#10;Description automatically generated">
            <a:hlinkClick r:id="rId2"/>
            <a:extLst>
              <a:ext uri="{FF2B5EF4-FFF2-40B4-BE49-F238E27FC236}">
                <a16:creationId xmlns:a16="http://schemas.microsoft.com/office/drawing/2014/main" id="{0A2F86E7-FD58-4D8F-897E-D3C432530B69}"/>
              </a:ext>
            </a:extLst>
          </p:cNvPr>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382851" y="216334"/>
            <a:ext cx="270000" cy="270000"/>
          </a:xfrm>
          <a:prstGeom prst="rect">
            <a:avLst/>
          </a:prstGeom>
        </p:spPr>
      </p:pic>
      <p:pic>
        <p:nvPicPr>
          <p:cNvPr id="29" name="Picture 6" descr="Twitter icon">
            <a:hlinkClick r:id="rId4"/>
            <a:extLst>
              <a:ext uri="{FF2B5EF4-FFF2-40B4-BE49-F238E27FC236}">
                <a16:creationId xmlns:a16="http://schemas.microsoft.com/office/drawing/2014/main" id="{436933E2-E2A0-47C2-B8F6-BA32436E0CD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25883" y="180744"/>
            <a:ext cx="356400" cy="356400"/>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LinkedIn icon">
            <a:hlinkClick r:id="rId6"/>
            <a:extLst>
              <a:ext uri="{FF2B5EF4-FFF2-40B4-BE49-F238E27FC236}">
                <a16:creationId xmlns:a16="http://schemas.microsoft.com/office/drawing/2014/main" id="{7B78C3F5-3E39-4733-A266-9D910F759D1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97515" y="181589"/>
            <a:ext cx="354711" cy="354711"/>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4" descr="Facebook icon">
            <a:hlinkClick r:id="rId8"/>
            <a:extLst>
              <a:ext uri="{FF2B5EF4-FFF2-40B4-BE49-F238E27FC236}">
                <a16:creationId xmlns:a16="http://schemas.microsoft.com/office/drawing/2014/main" id="{D2C2E3D7-9DA0-4844-A8E6-49746E30EC3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111699" y="182084"/>
            <a:ext cx="342000" cy="342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3" name="Diagram 22">
            <a:extLst>
              <a:ext uri="{FF2B5EF4-FFF2-40B4-BE49-F238E27FC236}">
                <a16:creationId xmlns:a16="http://schemas.microsoft.com/office/drawing/2014/main" id="{2E2D7330-2AE0-D6BE-288C-4B69D8E6CCEA}"/>
              </a:ext>
            </a:extLst>
          </p:cNvPr>
          <p:cNvGraphicFramePr/>
          <p:nvPr>
            <p:extLst>
              <p:ext uri="{D42A27DB-BD31-4B8C-83A1-F6EECF244321}">
                <p14:modId xmlns:p14="http://schemas.microsoft.com/office/powerpoint/2010/main" val="3249940207"/>
              </p:ext>
            </p:extLst>
          </p:nvPr>
        </p:nvGraphicFramePr>
        <p:xfrm>
          <a:off x="10928" y="481000"/>
          <a:ext cx="11442771" cy="6008242"/>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3760488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graphicEl>
                                              <a:dgm id="{F7E9B1C1-FC18-4609-B375-08E4C9A45DE1}"/>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graphicEl>
                                              <a:dgm id="{DF795192-FA7F-4A95-8AA6-3F5D7EEE8EEF}"/>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3">
                                            <p:graphicEl>
                                              <a:dgm id="{84B584C7-FF17-4E30-AA79-828A7EE1B19E}"/>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3">
                                            <p:graphicEl>
                                              <a:dgm id="{6C6F8295-8D4A-4278-835E-2C1152647778}"/>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
                                            <p:graphicEl>
                                              <a:dgm id="{F9C2E27A-D829-4333-8BBE-BEE61B45F366}"/>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graphicEl>
                                              <a:dgm id="{3AF6EB74-87D9-4537-9DA1-8E757C6C9659}"/>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
                                            <p:graphicEl>
                                              <a:dgm id="{774A9E52-FF78-4D81-BF92-3712F9AE10D7}"/>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3">
                                            <p:graphicEl>
                                              <a:dgm id="{24D3411C-BFA0-4B5B-BC55-4E36F0E8B3FE}"/>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3">
                                            <p:graphicEl>
                                              <a:dgm id="{3390D6D3-C0E5-488B-8AA5-916366ED79F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3"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D4B4B"/>
        </a:solidFill>
        <a:effectLst/>
      </p:bgPr>
    </p:bg>
    <p:spTree>
      <p:nvGrpSpPr>
        <p:cNvPr id="1" name=""/>
        <p:cNvGrpSpPr/>
        <p:nvPr/>
      </p:nvGrpSpPr>
      <p:grpSpPr>
        <a:xfrm>
          <a:off x="0" y="0"/>
          <a:ext cx="0" cy="0"/>
          <a:chOff x="0" y="0"/>
          <a:chExt cx="0" cy="0"/>
        </a:xfrm>
      </p:grpSpPr>
      <p:sp>
        <p:nvSpPr>
          <p:cNvPr id="4" name="Rectangle 3"/>
          <p:cNvSpPr/>
          <p:nvPr/>
        </p:nvSpPr>
        <p:spPr>
          <a:xfrm>
            <a:off x="0" y="433085"/>
            <a:ext cx="11767279" cy="1200329"/>
          </a:xfrm>
          <a:prstGeom prst="rect">
            <a:avLst/>
          </a:prstGeom>
        </p:spPr>
        <p:txBody>
          <a:bodyPr wrap="square">
            <a:spAutoFit/>
          </a:bodyPr>
          <a:lstStyle/>
          <a:p>
            <a:pPr marL="0" marR="0" lvl="0" indent="0" algn="ctr" defTabSz="914400" rtl="0" eaLnBrk="1" fontAlgn="auto" latinLnBrk="0" hangingPunct="1">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rPr>
              <a:t>History / Background of Foreign Trade Policy</a:t>
            </a:r>
          </a:p>
          <a:p>
            <a:pPr marL="0" marR="0" lvl="0" indent="0" algn="ctr" defTabSz="914400" rtl="0" eaLnBrk="1" fontAlgn="auto" latinLnBrk="0" hangingPunct="1">
              <a:spcBef>
                <a:spcPts val="0"/>
              </a:spcBef>
              <a:spcAft>
                <a:spcPts val="0"/>
              </a:spcAft>
              <a:buClrTx/>
              <a:buSzTx/>
              <a:buFontTx/>
              <a:buNone/>
              <a:tabLst/>
              <a:defRPr/>
            </a:pPr>
            <a:r>
              <a:rPr lang="en-US" sz="2400" i="1" dirty="0">
                <a:solidFill>
                  <a:prstClr val="white"/>
                </a:solidFill>
                <a:latin typeface="Tw Cen MT" panose="020B0602020104020603" pitchFamily="34" charset="0"/>
              </a:rPr>
              <a:t>India’s Foreign Trade Policy vis-à-vis Foreign Trade (Economic Scenario)</a:t>
            </a:r>
            <a:r>
              <a:rPr lang="en-US" sz="3600" dirty="0">
                <a:solidFill>
                  <a:prstClr val="white"/>
                </a:solidFill>
                <a:latin typeface="Tw Cen MT" panose="020B0602020104020603" pitchFamily="34" charset="0"/>
              </a:rPr>
              <a:t> </a:t>
            </a:r>
            <a:endParaRPr kumimoji="0" lang="en-US" sz="36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endParaRPr>
          </a:p>
        </p:txBody>
      </p:sp>
      <p:cxnSp>
        <p:nvCxnSpPr>
          <p:cNvPr id="10" name="Straight Connector 9">
            <a:extLst>
              <a:ext uri="{FF2B5EF4-FFF2-40B4-BE49-F238E27FC236}">
                <a16:creationId xmlns:a16="http://schemas.microsoft.com/office/drawing/2014/main" id="{D56A9244-B944-8BED-3CF9-4FB1D695314B}"/>
              </a:ext>
            </a:extLst>
          </p:cNvPr>
          <p:cNvCxnSpPr>
            <a:cxnSpLocks/>
          </p:cNvCxnSpPr>
          <p:nvPr/>
        </p:nvCxnSpPr>
        <p:spPr>
          <a:xfrm>
            <a:off x="925033" y="3950003"/>
            <a:ext cx="10058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A63FED25-2019-1C81-DD11-9F154C29F209}"/>
              </a:ext>
            </a:extLst>
          </p:cNvPr>
          <p:cNvSpPr/>
          <p:nvPr/>
        </p:nvSpPr>
        <p:spPr>
          <a:xfrm>
            <a:off x="925033" y="3827731"/>
            <a:ext cx="13716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TextBox 11">
            <a:extLst>
              <a:ext uri="{FF2B5EF4-FFF2-40B4-BE49-F238E27FC236}">
                <a16:creationId xmlns:a16="http://schemas.microsoft.com/office/drawing/2014/main" id="{13C2C8D2-C889-9F88-4A20-9B5304173E4F}"/>
              </a:ext>
            </a:extLst>
          </p:cNvPr>
          <p:cNvSpPr txBox="1"/>
          <p:nvPr/>
        </p:nvSpPr>
        <p:spPr>
          <a:xfrm>
            <a:off x="85060" y="2307266"/>
            <a:ext cx="2883905" cy="1508105"/>
          </a:xfrm>
          <a:prstGeom prst="rect">
            <a:avLst/>
          </a:prstGeom>
          <a:noFill/>
        </p:spPr>
        <p:txBody>
          <a:bodyPr wrap="square" rtlCol="0">
            <a:spAutoFit/>
          </a:bodyPr>
          <a:lstStyle/>
          <a:p>
            <a:pPr algn="ctr"/>
            <a:r>
              <a:rPr lang="en-US" b="1" dirty="0">
                <a:solidFill>
                  <a:schemeClr val="bg1"/>
                </a:solidFill>
              </a:rPr>
              <a:t>Phase – 1 </a:t>
            </a:r>
          </a:p>
          <a:p>
            <a:pPr algn="ctr"/>
            <a:r>
              <a:rPr lang="en-US" b="1" dirty="0">
                <a:solidFill>
                  <a:schemeClr val="bg1"/>
                </a:solidFill>
              </a:rPr>
              <a:t>1951 -52 to 1975-76</a:t>
            </a:r>
          </a:p>
          <a:p>
            <a:pPr algn="ctr"/>
            <a:r>
              <a:rPr lang="en-US" sz="1400" dirty="0">
                <a:solidFill>
                  <a:schemeClr val="bg1"/>
                </a:solidFill>
              </a:rPr>
              <a:t>Restrictive Trade Policy / Inward Looking Strategy</a:t>
            </a:r>
          </a:p>
          <a:p>
            <a:pPr algn="ctr"/>
            <a:r>
              <a:rPr lang="en-US" sz="1400" dirty="0">
                <a:solidFill>
                  <a:schemeClr val="bg1"/>
                </a:solidFill>
              </a:rPr>
              <a:t>And a kick start to Import Substitution and Export Promotion</a:t>
            </a:r>
            <a:endParaRPr lang="en-IN" sz="1400" dirty="0">
              <a:solidFill>
                <a:schemeClr val="bg1"/>
              </a:solidFill>
            </a:endParaRPr>
          </a:p>
        </p:txBody>
      </p:sp>
      <p:sp>
        <p:nvSpPr>
          <p:cNvPr id="13" name="Oval 12">
            <a:extLst>
              <a:ext uri="{FF2B5EF4-FFF2-40B4-BE49-F238E27FC236}">
                <a16:creationId xmlns:a16="http://schemas.microsoft.com/office/drawing/2014/main" id="{E7E24A05-D2A6-E01C-8BDD-F712D83A3428}"/>
              </a:ext>
            </a:extLst>
          </p:cNvPr>
          <p:cNvSpPr/>
          <p:nvPr/>
        </p:nvSpPr>
        <p:spPr>
          <a:xfrm>
            <a:off x="2831805" y="3835703"/>
            <a:ext cx="13716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3">
            <a:extLst>
              <a:ext uri="{FF2B5EF4-FFF2-40B4-BE49-F238E27FC236}">
                <a16:creationId xmlns:a16="http://schemas.microsoft.com/office/drawing/2014/main" id="{D56A9F83-9BF3-8D5A-3C2B-5DA4A97A1333}"/>
              </a:ext>
            </a:extLst>
          </p:cNvPr>
          <p:cNvSpPr txBox="1"/>
          <p:nvPr/>
        </p:nvSpPr>
        <p:spPr>
          <a:xfrm>
            <a:off x="1852545" y="4299099"/>
            <a:ext cx="2126511" cy="1292662"/>
          </a:xfrm>
          <a:prstGeom prst="rect">
            <a:avLst/>
          </a:prstGeom>
          <a:noFill/>
        </p:spPr>
        <p:txBody>
          <a:bodyPr wrap="square" rtlCol="0">
            <a:spAutoFit/>
          </a:bodyPr>
          <a:lstStyle/>
          <a:p>
            <a:pPr algn="ctr"/>
            <a:r>
              <a:rPr lang="en-US" b="1" dirty="0">
                <a:solidFill>
                  <a:schemeClr val="bg1"/>
                </a:solidFill>
              </a:rPr>
              <a:t>Phase – 2 </a:t>
            </a:r>
          </a:p>
          <a:p>
            <a:pPr algn="ctr"/>
            <a:r>
              <a:rPr lang="en-US" b="1" dirty="0">
                <a:solidFill>
                  <a:schemeClr val="bg1"/>
                </a:solidFill>
              </a:rPr>
              <a:t>1976-77 to 1990-91</a:t>
            </a:r>
          </a:p>
          <a:p>
            <a:pPr algn="ctr"/>
            <a:r>
              <a:rPr lang="en-US" sz="1400" dirty="0">
                <a:solidFill>
                  <a:schemeClr val="bg1"/>
                </a:solidFill>
              </a:rPr>
              <a:t>Shifting focus on Export Promotion and Import </a:t>
            </a:r>
            <a:r>
              <a:rPr lang="en-US" sz="1400" dirty="0" err="1">
                <a:solidFill>
                  <a:schemeClr val="bg1"/>
                </a:solidFill>
              </a:rPr>
              <a:t>Liberalisation</a:t>
            </a:r>
            <a:endParaRPr lang="en-IN" sz="1400" dirty="0">
              <a:solidFill>
                <a:schemeClr val="bg1"/>
              </a:solidFill>
            </a:endParaRPr>
          </a:p>
        </p:txBody>
      </p:sp>
      <p:sp>
        <p:nvSpPr>
          <p:cNvPr id="15" name="Oval 14">
            <a:extLst>
              <a:ext uri="{FF2B5EF4-FFF2-40B4-BE49-F238E27FC236}">
                <a16:creationId xmlns:a16="http://schemas.microsoft.com/office/drawing/2014/main" id="{1B4A85FB-CDC9-E3DB-B4D5-F6FCF735FA40}"/>
              </a:ext>
            </a:extLst>
          </p:cNvPr>
          <p:cNvSpPr/>
          <p:nvPr/>
        </p:nvSpPr>
        <p:spPr>
          <a:xfrm>
            <a:off x="4961863" y="3839241"/>
            <a:ext cx="13716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a:extLst>
              <a:ext uri="{FF2B5EF4-FFF2-40B4-BE49-F238E27FC236}">
                <a16:creationId xmlns:a16="http://schemas.microsoft.com/office/drawing/2014/main" id="{ADE4DFAC-C821-24FF-309E-ECA084F9DB1A}"/>
              </a:ext>
            </a:extLst>
          </p:cNvPr>
          <p:cNvSpPr txBox="1"/>
          <p:nvPr/>
        </p:nvSpPr>
        <p:spPr>
          <a:xfrm>
            <a:off x="3674249" y="2271496"/>
            <a:ext cx="2769073" cy="1569660"/>
          </a:xfrm>
          <a:prstGeom prst="rect">
            <a:avLst/>
          </a:prstGeom>
          <a:noFill/>
        </p:spPr>
        <p:txBody>
          <a:bodyPr wrap="square" rtlCol="0">
            <a:spAutoFit/>
          </a:bodyPr>
          <a:lstStyle/>
          <a:p>
            <a:pPr algn="ctr"/>
            <a:r>
              <a:rPr lang="en-US" b="1" dirty="0">
                <a:solidFill>
                  <a:schemeClr val="bg1"/>
                </a:solidFill>
              </a:rPr>
              <a:t>Phase – 3</a:t>
            </a:r>
          </a:p>
          <a:p>
            <a:pPr algn="ctr"/>
            <a:r>
              <a:rPr lang="en-US" b="1" dirty="0">
                <a:solidFill>
                  <a:schemeClr val="bg1"/>
                </a:solidFill>
              </a:rPr>
              <a:t>1991-92 to 2001-02 FOREIGN TADE REFORMS </a:t>
            </a:r>
            <a:r>
              <a:rPr lang="en-US" sz="1400" dirty="0">
                <a:solidFill>
                  <a:schemeClr val="bg1"/>
                </a:solidFill>
              </a:rPr>
              <a:t>First Exim policy got introduced; Liberalized Export and Import under more focus</a:t>
            </a:r>
            <a:endParaRPr lang="en-IN" sz="1400" dirty="0">
              <a:solidFill>
                <a:schemeClr val="bg1"/>
              </a:solidFill>
            </a:endParaRPr>
          </a:p>
        </p:txBody>
      </p:sp>
      <p:sp>
        <p:nvSpPr>
          <p:cNvPr id="17" name="TextBox 16">
            <a:extLst>
              <a:ext uri="{FF2B5EF4-FFF2-40B4-BE49-F238E27FC236}">
                <a16:creationId xmlns:a16="http://schemas.microsoft.com/office/drawing/2014/main" id="{9D88A0EA-AB0C-C480-4E4A-64840A122FAA}"/>
              </a:ext>
            </a:extLst>
          </p:cNvPr>
          <p:cNvSpPr txBox="1"/>
          <p:nvPr/>
        </p:nvSpPr>
        <p:spPr>
          <a:xfrm>
            <a:off x="7730936" y="2307266"/>
            <a:ext cx="3709697" cy="1508105"/>
          </a:xfrm>
          <a:prstGeom prst="rect">
            <a:avLst/>
          </a:prstGeom>
          <a:noFill/>
        </p:spPr>
        <p:txBody>
          <a:bodyPr wrap="square" rtlCol="0">
            <a:spAutoFit/>
          </a:bodyPr>
          <a:lstStyle/>
          <a:p>
            <a:pPr algn="ctr"/>
            <a:r>
              <a:rPr lang="en-US" b="1" dirty="0">
                <a:solidFill>
                  <a:schemeClr val="bg1"/>
                </a:solidFill>
              </a:rPr>
              <a:t>Phase – 5</a:t>
            </a:r>
          </a:p>
          <a:p>
            <a:pPr algn="ctr"/>
            <a:r>
              <a:rPr lang="en-US" b="1" dirty="0">
                <a:solidFill>
                  <a:schemeClr val="bg1"/>
                </a:solidFill>
              </a:rPr>
              <a:t>2014-15 to till date </a:t>
            </a:r>
          </a:p>
          <a:p>
            <a:pPr algn="ctr"/>
            <a:r>
              <a:rPr lang="en-US" sz="1400" dirty="0">
                <a:solidFill>
                  <a:schemeClr val="bg1"/>
                </a:solidFill>
              </a:rPr>
              <a:t>Focus on providing stable and sustainable policy;</a:t>
            </a:r>
          </a:p>
          <a:p>
            <a:pPr algn="ctr"/>
            <a:r>
              <a:rPr lang="en-US" sz="1400" dirty="0">
                <a:solidFill>
                  <a:schemeClr val="bg1"/>
                </a:solidFill>
              </a:rPr>
              <a:t>Objective to make India significant  participant in world trade</a:t>
            </a:r>
          </a:p>
          <a:p>
            <a:pPr algn="ctr"/>
            <a:r>
              <a:rPr lang="en-US" sz="1400" dirty="0">
                <a:solidFill>
                  <a:schemeClr val="bg1"/>
                </a:solidFill>
              </a:rPr>
              <a:t>Ease of Doing business and </a:t>
            </a:r>
            <a:r>
              <a:rPr lang="en-US" sz="1400" dirty="0" err="1">
                <a:solidFill>
                  <a:schemeClr val="bg1"/>
                </a:solidFill>
              </a:rPr>
              <a:t>digitisation</a:t>
            </a:r>
            <a:endParaRPr lang="en-US" sz="1400" dirty="0">
              <a:solidFill>
                <a:schemeClr val="bg1"/>
              </a:solidFill>
            </a:endParaRPr>
          </a:p>
        </p:txBody>
      </p:sp>
      <p:sp>
        <p:nvSpPr>
          <p:cNvPr id="18" name="TextBox 17">
            <a:extLst>
              <a:ext uri="{FF2B5EF4-FFF2-40B4-BE49-F238E27FC236}">
                <a16:creationId xmlns:a16="http://schemas.microsoft.com/office/drawing/2014/main" id="{61966415-5B2F-AC33-AF50-FC56467F5AEE}"/>
              </a:ext>
            </a:extLst>
          </p:cNvPr>
          <p:cNvSpPr txBox="1"/>
          <p:nvPr/>
        </p:nvSpPr>
        <p:spPr>
          <a:xfrm>
            <a:off x="5398074" y="4235301"/>
            <a:ext cx="3586427" cy="1723549"/>
          </a:xfrm>
          <a:prstGeom prst="rect">
            <a:avLst/>
          </a:prstGeom>
          <a:noFill/>
        </p:spPr>
        <p:txBody>
          <a:bodyPr wrap="square" rtlCol="0">
            <a:spAutoFit/>
          </a:bodyPr>
          <a:lstStyle/>
          <a:p>
            <a:pPr algn="ctr"/>
            <a:r>
              <a:rPr lang="en-US" b="1" dirty="0">
                <a:solidFill>
                  <a:schemeClr val="bg1"/>
                </a:solidFill>
              </a:rPr>
              <a:t>Phase – 4</a:t>
            </a:r>
          </a:p>
          <a:p>
            <a:pPr algn="ctr"/>
            <a:r>
              <a:rPr lang="en-US" b="1" dirty="0">
                <a:solidFill>
                  <a:schemeClr val="bg1"/>
                </a:solidFill>
              </a:rPr>
              <a:t>2002-03 to 2014-15 </a:t>
            </a:r>
          </a:p>
          <a:p>
            <a:pPr algn="ctr"/>
            <a:r>
              <a:rPr lang="en-US" sz="1400" dirty="0">
                <a:solidFill>
                  <a:schemeClr val="bg1"/>
                </a:solidFill>
              </a:rPr>
              <a:t>Export diversification strategy : Product Diversification and Market Diversification</a:t>
            </a:r>
          </a:p>
          <a:p>
            <a:pPr algn="ctr"/>
            <a:r>
              <a:rPr lang="en-US" sz="1400" b="1" dirty="0">
                <a:solidFill>
                  <a:schemeClr val="bg1"/>
                </a:solidFill>
              </a:rPr>
              <a:t>Short term objective : </a:t>
            </a:r>
            <a:r>
              <a:rPr lang="en-US" sz="1400" dirty="0">
                <a:solidFill>
                  <a:schemeClr val="bg1"/>
                </a:solidFill>
              </a:rPr>
              <a:t>to reverse the trend of decline in Export</a:t>
            </a:r>
          </a:p>
          <a:p>
            <a:pPr algn="ctr"/>
            <a:r>
              <a:rPr lang="en-US" sz="1400" b="1" dirty="0">
                <a:solidFill>
                  <a:schemeClr val="bg1"/>
                </a:solidFill>
              </a:rPr>
              <a:t>Key Challenge</a:t>
            </a:r>
            <a:r>
              <a:rPr lang="en-US" sz="1400" dirty="0">
                <a:solidFill>
                  <a:schemeClr val="bg1"/>
                </a:solidFill>
              </a:rPr>
              <a:t> : Global Crisis</a:t>
            </a:r>
            <a:endParaRPr lang="en-IN" sz="1400" dirty="0">
              <a:solidFill>
                <a:schemeClr val="bg1"/>
              </a:solidFill>
            </a:endParaRPr>
          </a:p>
        </p:txBody>
      </p:sp>
      <p:sp>
        <p:nvSpPr>
          <p:cNvPr id="19" name="Oval 18">
            <a:extLst>
              <a:ext uri="{FF2B5EF4-FFF2-40B4-BE49-F238E27FC236}">
                <a16:creationId xmlns:a16="http://schemas.microsoft.com/office/drawing/2014/main" id="{284E8454-442A-3E08-7B7D-AA4C590ECA42}"/>
              </a:ext>
            </a:extLst>
          </p:cNvPr>
          <p:cNvSpPr/>
          <p:nvPr/>
        </p:nvSpPr>
        <p:spPr>
          <a:xfrm>
            <a:off x="7109626" y="3824184"/>
            <a:ext cx="13716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Oval 19">
            <a:extLst>
              <a:ext uri="{FF2B5EF4-FFF2-40B4-BE49-F238E27FC236}">
                <a16:creationId xmlns:a16="http://schemas.microsoft.com/office/drawing/2014/main" id="{1E10D2DB-555E-0496-00A5-B483D98BC15A}"/>
              </a:ext>
            </a:extLst>
          </p:cNvPr>
          <p:cNvSpPr/>
          <p:nvPr/>
        </p:nvSpPr>
        <p:spPr>
          <a:xfrm>
            <a:off x="9611819" y="3849000"/>
            <a:ext cx="13716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690407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animBg="1"/>
      <p:bldP spid="12" grpId="0"/>
      <p:bldP spid="13" grpId="0" animBg="1"/>
      <p:bldP spid="14" grpId="0"/>
      <p:bldP spid="15" grpId="0" animBg="1"/>
      <p:bldP spid="16" grpId="0"/>
      <p:bldP spid="17" grpId="0"/>
      <p:bldP spid="18" grpId="0"/>
      <p:bldP spid="19" grpId="0" animBg="1"/>
      <p:bldP spid="20"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51E4EBED-CA3B-4D8E-8C86-2B9EF16E0B43}"/>
              </a:ext>
            </a:extLst>
          </p:cNvPr>
          <p:cNvGrpSpPr/>
          <p:nvPr/>
        </p:nvGrpSpPr>
        <p:grpSpPr>
          <a:xfrm>
            <a:off x="-1" y="-1427"/>
            <a:ext cx="10382851" cy="507832"/>
            <a:chOff x="1917033" y="2073497"/>
            <a:chExt cx="5511468" cy="770582"/>
          </a:xfrm>
        </p:grpSpPr>
        <p:grpSp>
          <p:nvGrpSpPr>
            <p:cNvPr id="16" name="Group 15">
              <a:extLst>
                <a:ext uri="{FF2B5EF4-FFF2-40B4-BE49-F238E27FC236}">
                  <a16:creationId xmlns:a16="http://schemas.microsoft.com/office/drawing/2014/main" id="{3A9E6A0E-D329-4095-A305-015150C52A33}"/>
                </a:ext>
              </a:extLst>
            </p:cNvPr>
            <p:cNvGrpSpPr/>
            <p:nvPr/>
          </p:nvGrpSpPr>
          <p:grpSpPr>
            <a:xfrm>
              <a:off x="1917033" y="2073498"/>
              <a:ext cx="5291053" cy="770581"/>
              <a:chOff x="1917033" y="2073498"/>
              <a:chExt cx="5291053" cy="770581"/>
            </a:xfrm>
          </p:grpSpPr>
          <p:sp>
            <p:nvSpPr>
              <p:cNvPr id="9" name="TextBox 8">
                <a:extLst>
                  <a:ext uri="{FF2B5EF4-FFF2-40B4-BE49-F238E27FC236}">
                    <a16:creationId xmlns:a16="http://schemas.microsoft.com/office/drawing/2014/main" id="{144C97B8-C487-491C-B0F5-206296CF9DA8}"/>
                  </a:ext>
                </a:extLst>
              </p:cNvPr>
              <p:cNvSpPr txBox="1"/>
              <p:nvPr/>
            </p:nvSpPr>
            <p:spPr>
              <a:xfrm>
                <a:off x="1917033" y="2073498"/>
                <a:ext cx="5291053" cy="770581"/>
              </a:xfrm>
              <a:prstGeom prst="rect">
                <a:avLst/>
              </a:prstGeom>
              <a:solidFill>
                <a:srgbClr val="CD4B4B"/>
              </a:solidFill>
              <a:ln w="38100">
                <a:noFill/>
              </a:ln>
            </p:spPr>
            <p:txBody>
              <a:bodyPr wrap="square" rtlCol="0">
                <a:spAutoFit/>
              </a:bodyPr>
              <a:lstStyle/>
              <a:p>
                <a:r>
                  <a:rPr lang="en-US" sz="2700" dirty="0">
                    <a:solidFill>
                      <a:schemeClr val="bg1"/>
                    </a:solidFill>
                  </a:rPr>
                  <a:t>Amnesty Scheme</a:t>
                </a:r>
              </a:p>
            </p:txBody>
          </p:sp>
          <p:sp>
            <p:nvSpPr>
              <p:cNvPr id="11" name="Right Triangle 10">
                <a:extLst>
                  <a:ext uri="{FF2B5EF4-FFF2-40B4-BE49-F238E27FC236}">
                    <a16:creationId xmlns:a16="http://schemas.microsoft.com/office/drawing/2014/main" id="{C94FC2D4-D9C3-4402-B7AD-416ADB01DD27}"/>
                  </a:ext>
                </a:extLst>
              </p:cNvPr>
              <p:cNvSpPr/>
              <p:nvPr/>
            </p:nvSpPr>
            <p:spPr>
              <a:xfrm rot="16200000" flipH="1">
                <a:off x="6100590" y="1739544"/>
                <a:ext cx="523220" cy="1191128"/>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14" name="Group 13">
              <a:extLst>
                <a:ext uri="{FF2B5EF4-FFF2-40B4-BE49-F238E27FC236}">
                  <a16:creationId xmlns:a16="http://schemas.microsoft.com/office/drawing/2014/main" id="{3F49D039-2BB4-48E0-B072-76618DE2A9E6}"/>
                </a:ext>
              </a:extLst>
            </p:cNvPr>
            <p:cNvGrpSpPr/>
            <p:nvPr/>
          </p:nvGrpSpPr>
          <p:grpSpPr>
            <a:xfrm>
              <a:off x="5766636" y="2073497"/>
              <a:ext cx="1661865" cy="523221"/>
              <a:chOff x="2165685" y="3509266"/>
              <a:chExt cx="5221712" cy="523221"/>
            </a:xfrm>
          </p:grpSpPr>
          <p:sp>
            <p:nvSpPr>
              <p:cNvPr id="12" name="TextBox 11">
                <a:extLst>
                  <a:ext uri="{FF2B5EF4-FFF2-40B4-BE49-F238E27FC236}">
                    <a16:creationId xmlns:a16="http://schemas.microsoft.com/office/drawing/2014/main" id="{C53A6834-6C81-45AD-8F53-AC5EA901F116}"/>
                  </a:ext>
                </a:extLst>
              </p:cNvPr>
              <p:cNvSpPr txBox="1"/>
              <p:nvPr/>
            </p:nvSpPr>
            <p:spPr>
              <a:xfrm>
                <a:off x="2165685" y="3509266"/>
                <a:ext cx="5221705" cy="523220"/>
              </a:xfrm>
              <a:prstGeom prst="rect">
                <a:avLst/>
              </a:prstGeom>
              <a:solidFill>
                <a:srgbClr val="CD4B4B">
                  <a:alpha val="56000"/>
                </a:srgbClr>
              </a:solidFill>
              <a:ln w="3810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endParaRPr>
              </a:p>
            </p:txBody>
          </p:sp>
          <p:sp>
            <p:nvSpPr>
              <p:cNvPr id="13" name="Right Triangle 12">
                <a:extLst>
                  <a:ext uri="{FF2B5EF4-FFF2-40B4-BE49-F238E27FC236}">
                    <a16:creationId xmlns:a16="http://schemas.microsoft.com/office/drawing/2014/main" id="{68C1946C-BCBF-44D0-AB92-1C730EFBC4DF}"/>
                  </a:ext>
                </a:extLst>
              </p:cNvPr>
              <p:cNvSpPr/>
              <p:nvPr/>
            </p:nvSpPr>
            <p:spPr>
              <a:xfrm rot="16200000" flipH="1">
                <a:off x="5254478" y="1899567"/>
                <a:ext cx="523220" cy="374261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sp>
        <p:nvSpPr>
          <p:cNvPr id="3" name="Footer Placeholder 2">
            <a:extLst>
              <a:ext uri="{FF2B5EF4-FFF2-40B4-BE49-F238E27FC236}">
                <a16:creationId xmlns:a16="http://schemas.microsoft.com/office/drawing/2014/main" id="{590B29BE-EDE5-4984-9DE3-BDB5361F3DDC}"/>
              </a:ext>
            </a:extLst>
          </p:cNvPr>
          <p:cNvSpPr>
            <a:spLocks noGrp="1"/>
          </p:cNvSpPr>
          <p:nvPr>
            <p:ph type="ftr" sz="quarter" idx="11"/>
          </p:nvPr>
        </p:nvSpPr>
        <p:spPr>
          <a:xfrm>
            <a:off x="7810084" y="6494576"/>
            <a:ext cx="41148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lumMod val="50000"/>
                  </a:prstClr>
                </a:solidFill>
                <a:effectLst/>
                <a:uLnTx/>
                <a:uFillTx/>
                <a:latin typeface="Calibri"/>
                <a:ea typeface="+mn-ea"/>
                <a:cs typeface="+mn-cs"/>
              </a:rPr>
              <a:t>Khandhar Mehta &amp; Shah   |   Chartered Accountants</a:t>
            </a:r>
          </a:p>
        </p:txBody>
      </p:sp>
      <p:pic>
        <p:nvPicPr>
          <p:cNvPr id="28" name="Picture 27" descr="A close up of a logo&#10;&#10;Description automatically generated">
            <a:hlinkClick r:id="rId2"/>
            <a:extLst>
              <a:ext uri="{FF2B5EF4-FFF2-40B4-BE49-F238E27FC236}">
                <a16:creationId xmlns:a16="http://schemas.microsoft.com/office/drawing/2014/main" id="{0A2F86E7-FD58-4D8F-897E-D3C432530B69}"/>
              </a:ext>
            </a:extLst>
          </p:cNvPr>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382851" y="216334"/>
            <a:ext cx="270000" cy="270000"/>
          </a:xfrm>
          <a:prstGeom prst="rect">
            <a:avLst/>
          </a:prstGeom>
        </p:spPr>
      </p:pic>
      <p:pic>
        <p:nvPicPr>
          <p:cNvPr id="29" name="Picture 6" descr="Twitter icon">
            <a:hlinkClick r:id="rId4"/>
            <a:extLst>
              <a:ext uri="{FF2B5EF4-FFF2-40B4-BE49-F238E27FC236}">
                <a16:creationId xmlns:a16="http://schemas.microsoft.com/office/drawing/2014/main" id="{436933E2-E2A0-47C2-B8F6-BA32436E0CD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25883" y="180744"/>
            <a:ext cx="356400" cy="356400"/>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LinkedIn icon">
            <a:hlinkClick r:id="rId6"/>
            <a:extLst>
              <a:ext uri="{FF2B5EF4-FFF2-40B4-BE49-F238E27FC236}">
                <a16:creationId xmlns:a16="http://schemas.microsoft.com/office/drawing/2014/main" id="{7B78C3F5-3E39-4733-A266-9D910F759D1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97515" y="181589"/>
            <a:ext cx="354711" cy="354711"/>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4" descr="Facebook icon">
            <a:hlinkClick r:id="rId8"/>
            <a:extLst>
              <a:ext uri="{FF2B5EF4-FFF2-40B4-BE49-F238E27FC236}">
                <a16:creationId xmlns:a16="http://schemas.microsoft.com/office/drawing/2014/main" id="{D2C2E3D7-9DA0-4844-A8E6-49746E30EC3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111699" y="182084"/>
            <a:ext cx="342000" cy="342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3" name="Diagram 22">
            <a:extLst>
              <a:ext uri="{FF2B5EF4-FFF2-40B4-BE49-F238E27FC236}">
                <a16:creationId xmlns:a16="http://schemas.microsoft.com/office/drawing/2014/main" id="{2E2D7330-2AE0-D6BE-288C-4B69D8E6CCEA}"/>
              </a:ext>
            </a:extLst>
          </p:cNvPr>
          <p:cNvGraphicFramePr/>
          <p:nvPr>
            <p:extLst>
              <p:ext uri="{D42A27DB-BD31-4B8C-83A1-F6EECF244321}">
                <p14:modId xmlns:p14="http://schemas.microsoft.com/office/powerpoint/2010/main" val="781926696"/>
              </p:ext>
            </p:extLst>
          </p:nvPr>
        </p:nvGraphicFramePr>
        <p:xfrm>
          <a:off x="10928" y="523530"/>
          <a:ext cx="11442771" cy="6008242"/>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3971895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graphicEl>
                                              <a:dgm id="{F7E9B1C1-FC18-4609-B375-08E4C9A45DE1}"/>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graphicEl>
                                              <a:dgm id="{DF795192-FA7F-4A95-8AA6-3F5D7EEE8EEF}"/>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3">
                                            <p:graphicEl>
                                              <a:dgm id="{84B584C7-FF17-4E30-AA79-828A7EE1B19E}"/>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3">
                                            <p:graphicEl>
                                              <a:dgm id="{7C01213C-6B61-42EE-9790-ECDA4343603E}"/>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
                                            <p:graphicEl>
                                              <a:dgm id="{621B3ABF-7DEC-49E0-BF61-20179EEB503E}"/>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graphicEl>
                                              <a:dgm id="{60C8ECCA-C336-4335-AE15-89C5116869D6}"/>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
                                            <p:graphicEl>
                                              <a:dgm id="{B12DEF80-7092-401E-B1D6-76F3C8A2AB90}"/>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3">
                                            <p:graphicEl>
                                              <a:dgm id="{50043D3F-0AF1-4B4C-B0DF-00B74F2D2002}"/>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3">
                                            <p:graphicEl>
                                              <a:dgm id="{0BF46F7A-0080-4994-BC60-0A69484B2C6C}"/>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3">
                                            <p:graphicEl>
                                              <a:dgm id="{12C622CE-C997-416C-8662-03BBAF29B4A5}"/>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3">
                                            <p:graphicEl>
                                              <a:dgm id="{8E8D1B61-F527-4098-A7C7-85020B75140E}"/>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3">
                                            <p:graphicEl>
                                              <a:dgm id="{C646A41E-9446-4698-BB03-13D254198E5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3" grpId="0">
        <p:bldSub>
          <a:bldDgm bld="one"/>
        </p:bldSub>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51E4EBED-CA3B-4D8E-8C86-2B9EF16E0B43}"/>
              </a:ext>
            </a:extLst>
          </p:cNvPr>
          <p:cNvGrpSpPr/>
          <p:nvPr/>
        </p:nvGrpSpPr>
        <p:grpSpPr>
          <a:xfrm>
            <a:off x="-1" y="-1427"/>
            <a:ext cx="10382851" cy="507832"/>
            <a:chOff x="1917033" y="2073497"/>
            <a:chExt cx="5511468" cy="770582"/>
          </a:xfrm>
        </p:grpSpPr>
        <p:grpSp>
          <p:nvGrpSpPr>
            <p:cNvPr id="16" name="Group 15">
              <a:extLst>
                <a:ext uri="{FF2B5EF4-FFF2-40B4-BE49-F238E27FC236}">
                  <a16:creationId xmlns:a16="http://schemas.microsoft.com/office/drawing/2014/main" id="{3A9E6A0E-D329-4095-A305-015150C52A33}"/>
                </a:ext>
              </a:extLst>
            </p:cNvPr>
            <p:cNvGrpSpPr/>
            <p:nvPr/>
          </p:nvGrpSpPr>
          <p:grpSpPr>
            <a:xfrm>
              <a:off x="1917033" y="2073498"/>
              <a:ext cx="5291053" cy="770581"/>
              <a:chOff x="1917033" y="2073498"/>
              <a:chExt cx="5291053" cy="770581"/>
            </a:xfrm>
          </p:grpSpPr>
          <p:sp>
            <p:nvSpPr>
              <p:cNvPr id="9" name="TextBox 8">
                <a:extLst>
                  <a:ext uri="{FF2B5EF4-FFF2-40B4-BE49-F238E27FC236}">
                    <a16:creationId xmlns:a16="http://schemas.microsoft.com/office/drawing/2014/main" id="{144C97B8-C487-491C-B0F5-206296CF9DA8}"/>
                  </a:ext>
                </a:extLst>
              </p:cNvPr>
              <p:cNvSpPr txBox="1"/>
              <p:nvPr/>
            </p:nvSpPr>
            <p:spPr>
              <a:xfrm>
                <a:off x="1917033" y="2073498"/>
                <a:ext cx="5291053" cy="770581"/>
              </a:xfrm>
              <a:prstGeom prst="rect">
                <a:avLst/>
              </a:prstGeom>
              <a:solidFill>
                <a:srgbClr val="CD4B4B"/>
              </a:solidFill>
              <a:ln w="38100">
                <a:noFill/>
              </a:ln>
            </p:spPr>
            <p:txBody>
              <a:bodyPr wrap="square" rtlCol="0">
                <a:spAutoFit/>
              </a:bodyPr>
              <a:lstStyle/>
              <a:p>
                <a:r>
                  <a:rPr lang="en-US" sz="2700" dirty="0">
                    <a:solidFill>
                      <a:schemeClr val="bg1"/>
                    </a:solidFill>
                  </a:rPr>
                  <a:t>Amnesty Scheme</a:t>
                </a:r>
              </a:p>
            </p:txBody>
          </p:sp>
          <p:sp>
            <p:nvSpPr>
              <p:cNvPr id="11" name="Right Triangle 10">
                <a:extLst>
                  <a:ext uri="{FF2B5EF4-FFF2-40B4-BE49-F238E27FC236}">
                    <a16:creationId xmlns:a16="http://schemas.microsoft.com/office/drawing/2014/main" id="{C94FC2D4-D9C3-4402-B7AD-416ADB01DD27}"/>
                  </a:ext>
                </a:extLst>
              </p:cNvPr>
              <p:cNvSpPr/>
              <p:nvPr/>
            </p:nvSpPr>
            <p:spPr>
              <a:xfrm rot="16200000" flipH="1">
                <a:off x="6100590" y="1739544"/>
                <a:ext cx="523220" cy="1191128"/>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14" name="Group 13">
              <a:extLst>
                <a:ext uri="{FF2B5EF4-FFF2-40B4-BE49-F238E27FC236}">
                  <a16:creationId xmlns:a16="http://schemas.microsoft.com/office/drawing/2014/main" id="{3F49D039-2BB4-48E0-B072-76618DE2A9E6}"/>
                </a:ext>
              </a:extLst>
            </p:cNvPr>
            <p:cNvGrpSpPr/>
            <p:nvPr/>
          </p:nvGrpSpPr>
          <p:grpSpPr>
            <a:xfrm>
              <a:off x="5766636" y="2073497"/>
              <a:ext cx="1661865" cy="523221"/>
              <a:chOff x="2165685" y="3509266"/>
              <a:chExt cx="5221712" cy="523221"/>
            </a:xfrm>
          </p:grpSpPr>
          <p:sp>
            <p:nvSpPr>
              <p:cNvPr id="12" name="TextBox 11">
                <a:extLst>
                  <a:ext uri="{FF2B5EF4-FFF2-40B4-BE49-F238E27FC236}">
                    <a16:creationId xmlns:a16="http://schemas.microsoft.com/office/drawing/2014/main" id="{C53A6834-6C81-45AD-8F53-AC5EA901F116}"/>
                  </a:ext>
                </a:extLst>
              </p:cNvPr>
              <p:cNvSpPr txBox="1"/>
              <p:nvPr/>
            </p:nvSpPr>
            <p:spPr>
              <a:xfrm>
                <a:off x="2165685" y="3509266"/>
                <a:ext cx="5221705" cy="523220"/>
              </a:xfrm>
              <a:prstGeom prst="rect">
                <a:avLst/>
              </a:prstGeom>
              <a:solidFill>
                <a:srgbClr val="CD4B4B">
                  <a:alpha val="56000"/>
                </a:srgbClr>
              </a:solidFill>
              <a:ln w="3810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endParaRPr>
              </a:p>
            </p:txBody>
          </p:sp>
          <p:sp>
            <p:nvSpPr>
              <p:cNvPr id="13" name="Right Triangle 12">
                <a:extLst>
                  <a:ext uri="{FF2B5EF4-FFF2-40B4-BE49-F238E27FC236}">
                    <a16:creationId xmlns:a16="http://schemas.microsoft.com/office/drawing/2014/main" id="{68C1946C-BCBF-44D0-AB92-1C730EFBC4DF}"/>
                  </a:ext>
                </a:extLst>
              </p:cNvPr>
              <p:cNvSpPr/>
              <p:nvPr/>
            </p:nvSpPr>
            <p:spPr>
              <a:xfrm rot="16200000" flipH="1">
                <a:off x="5254478" y="1899567"/>
                <a:ext cx="523220" cy="374261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sp>
        <p:nvSpPr>
          <p:cNvPr id="3" name="Footer Placeholder 2">
            <a:extLst>
              <a:ext uri="{FF2B5EF4-FFF2-40B4-BE49-F238E27FC236}">
                <a16:creationId xmlns:a16="http://schemas.microsoft.com/office/drawing/2014/main" id="{590B29BE-EDE5-4984-9DE3-BDB5361F3DDC}"/>
              </a:ext>
            </a:extLst>
          </p:cNvPr>
          <p:cNvSpPr>
            <a:spLocks noGrp="1"/>
          </p:cNvSpPr>
          <p:nvPr>
            <p:ph type="ftr" sz="quarter" idx="11"/>
          </p:nvPr>
        </p:nvSpPr>
        <p:spPr>
          <a:xfrm>
            <a:off x="7810084" y="6494576"/>
            <a:ext cx="41148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lumMod val="50000"/>
                  </a:prstClr>
                </a:solidFill>
                <a:effectLst/>
                <a:uLnTx/>
                <a:uFillTx/>
                <a:latin typeface="Calibri"/>
                <a:ea typeface="+mn-ea"/>
                <a:cs typeface="+mn-cs"/>
              </a:rPr>
              <a:t>Khandhar Mehta &amp; Shah   |   Chartered Accountants</a:t>
            </a:r>
          </a:p>
        </p:txBody>
      </p:sp>
      <p:pic>
        <p:nvPicPr>
          <p:cNvPr id="28" name="Picture 27" descr="A close up of a logo&#10;&#10;Description automatically generated">
            <a:hlinkClick r:id="rId2"/>
            <a:extLst>
              <a:ext uri="{FF2B5EF4-FFF2-40B4-BE49-F238E27FC236}">
                <a16:creationId xmlns:a16="http://schemas.microsoft.com/office/drawing/2014/main" id="{0A2F86E7-FD58-4D8F-897E-D3C432530B69}"/>
              </a:ext>
            </a:extLst>
          </p:cNvPr>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382851" y="216334"/>
            <a:ext cx="270000" cy="270000"/>
          </a:xfrm>
          <a:prstGeom prst="rect">
            <a:avLst/>
          </a:prstGeom>
        </p:spPr>
      </p:pic>
      <p:pic>
        <p:nvPicPr>
          <p:cNvPr id="29" name="Picture 6" descr="Twitter icon">
            <a:hlinkClick r:id="rId4"/>
            <a:extLst>
              <a:ext uri="{FF2B5EF4-FFF2-40B4-BE49-F238E27FC236}">
                <a16:creationId xmlns:a16="http://schemas.microsoft.com/office/drawing/2014/main" id="{436933E2-E2A0-47C2-B8F6-BA32436E0CD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25883" y="180744"/>
            <a:ext cx="356400" cy="356400"/>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LinkedIn icon">
            <a:hlinkClick r:id="rId6"/>
            <a:extLst>
              <a:ext uri="{FF2B5EF4-FFF2-40B4-BE49-F238E27FC236}">
                <a16:creationId xmlns:a16="http://schemas.microsoft.com/office/drawing/2014/main" id="{7B78C3F5-3E39-4733-A266-9D910F759D1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97515" y="181589"/>
            <a:ext cx="354711" cy="354711"/>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4" descr="Facebook icon">
            <a:hlinkClick r:id="rId8"/>
            <a:extLst>
              <a:ext uri="{FF2B5EF4-FFF2-40B4-BE49-F238E27FC236}">
                <a16:creationId xmlns:a16="http://schemas.microsoft.com/office/drawing/2014/main" id="{D2C2E3D7-9DA0-4844-A8E6-49746E30EC3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111699" y="182084"/>
            <a:ext cx="342000" cy="342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a:extLst>
              <a:ext uri="{FF2B5EF4-FFF2-40B4-BE49-F238E27FC236}">
                <a16:creationId xmlns:a16="http://schemas.microsoft.com/office/drawing/2014/main" id="{8219353E-0854-3DBD-3B4B-261E61897B8E}"/>
              </a:ext>
            </a:extLst>
          </p:cNvPr>
          <p:cNvGraphicFramePr>
            <a:graphicFrameLocks noGrp="1"/>
          </p:cNvGraphicFramePr>
          <p:nvPr>
            <p:extLst>
              <p:ext uri="{D42A27DB-BD31-4B8C-83A1-F6EECF244321}">
                <p14:modId xmlns:p14="http://schemas.microsoft.com/office/powerpoint/2010/main" val="526237530"/>
              </p:ext>
            </p:extLst>
          </p:nvPr>
        </p:nvGraphicFramePr>
        <p:xfrm>
          <a:off x="425302" y="1129175"/>
          <a:ext cx="10919638" cy="5403190"/>
        </p:xfrm>
        <a:graphic>
          <a:graphicData uri="http://schemas.openxmlformats.org/drawingml/2006/table">
            <a:tbl>
              <a:tblPr firstRow="1" firstCol="1" bandRow="1"/>
              <a:tblGrid>
                <a:gridCol w="5932968">
                  <a:extLst>
                    <a:ext uri="{9D8B030D-6E8A-4147-A177-3AD203B41FA5}">
                      <a16:colId xmlns:a16="http://schemas.microsoft.com/office/drawing/2014/main" val="2682306077"/>
                    </a:ext>
                  </a:extLst>
                </a:gridCol>
                <a:gridCol w="2575007">
                  <a:extLst>
                    <a:ext uri="{9D8B030D-6E8A-4147-A177-3AD203B41FA5}">
                      <a16:colId xmlns:a16="http://schemas.microsoft.com/office/drawing/2014/main" val="4221894175"/>
                    </a:ext>
                  </a:extLst>
                </a:gridCol>
                <a:gridCol w="2411663">
                  <a:extLst>
                    <a:ext uri="{9D8B030D-6E8A-4147-A177-3AD203B41FA5}">
                      <a16:colId xmlns:a16="http://schemas.microsoft.com/office/drawing/2014/main" val="3307846452"/>
                    </a:ext>
                  </a:extLst>
                </a:gridCol>
              </a:tblGrid>
              <a:tr h="1287047">
                <a:tc>
                  <a:txBody>
                    <a:bodyPr/>
                    <a:lstStyle/>
                    <a:p>
                      <a:pPr marL="0" marR="0" algn="ctr">
                        <a:lnSpc>
                          <a:spcPct val="150000"/>
                        </a:lnSpc>
                        <a:spcBef>
                          <a:spcPts val="0"/>
                        </a:spcBef>
                        <a:spcAft>
                          <a:spcPts val="0"/>
                        </a:spcAft>
                      </a:pPr>
                      <a:r>
                        <a:rPr lang="en-US" sz="1800" b="1"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Particulars</a:t>
                      </a:r>
                      <a:endParaRPr lang="en-IN" sz="1200" dirty="0">
                        <a:effectLst/>
                        <a:latin typeface="Calibri" panose="020F0502020204030204" pitchFamily="34" charset="0"/>
                        <a:ea typeface="Calibri" panose="020F0502020204030204" pitchFamily="34" charset="0"/>
                        <a:cs typeface="Shruti" panose="020B0502040204020203" pitchFamily="34" charset="0"/>
                      </a:endParaRPr>
                    </a:p>
                  </a:txBody>
                  <a:tcPr marL="68580" marR="68580"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5496"/>
                    </a:solidFill>
                  </a:tcPr>
                </a:tc>
                <a:tc>
                  <a:txBody>
                    <a:bodyPr/>
                    <a:lstStyle/>
                    <a:p>
                      <a:pPr marL="0" marR="0" algn="ctr">
                        <a:lnSpc>
                          <a:spcPct val="150000"/>
                        </a:lnSpc>
                        <a:spcBef>
                          <a:spcPts val="0"/>
                        </a:spcBef>
                        <a:spcAft>
                          <a:spcPts val="0"/>
                        </a:spcAft>
                      </a:pPr>
                      <a:r>
                        <a:rPr lang="en-US" sz="1800" b="1"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Scenario 1:</a:t>
                      </a:r>
                      <a:endParaRPr lang="en-IN" sz="1200" dirty="0">
                        <a:effectLst/>
                        <a:latin typeface="Calibri" panose="020F0502020204030204" pitchFamily="34" charset="0"/>
                        <a:ea typeface="Calibri" panose="020F0502020204030204" pitchFamily="34" charset="0"/>
                        <a:cs typeface="Shruti" panose="020B0502040204020203" pitchFamily="34" charset="0"/>
                      </a:endParaRPr>
                    </a:p>
                    <a:p>
                      <a:pPr marL="0" marR="0" algn="ctr">
                        <a:lnSpc>
                          <a:spcPct val="150000"/>
                        </a:lnSpc>
                        <a:spcBef>
                          <a:spcPts val="0"/>
                        </a:spcBef>
                        <a:spcAft>
                          <a:spcPts val="0"/>
                        </a:spcAft>
                      </a:pPr>
                      <a:r>
                        <a:rPr lang="en-US" sz="1800" b="1"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Entire EO could not be fulfilled</a:t>
                      </a:r>
                      <a:endParaRPr lang="en-IN" sz="1200" dirty="0">
                        <a:effectLst/>
                        <a:latin typeface="Calibri" panose="020F0502020204030204" pitchFamily="34" charset="0"/>
                        <a:ea typeface="Calibri" panose="020F0502020204030204" pitchFamily="34" charset="0"/>
                        <a:cs typeface="Shruti" panose="020B0502040204020203" pitchFamily="34" charset="0"/>
                      </a:endParaRPr>
                    </a:p>
                  </a:txBody>
                  <a:tcPr marL="68580" marR="68580"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5496"/>
                    </a:solidFill>
                  </a:tcPr>
                </a:tc>
                <a:tc>
                  <a:txBody>
                    <a:bodyPr/>
                    <a:lstStyle/>
                    <a:p>
                      <a:pPr marL="0" marR="0" algn="ctr">
                        <a:lnSpc>
                          <a:spcPct val="150000"/>
                        </a:lnSpc>
                        <a:spcBef>
                          <a:spcPts val="0"/>
                        </a:spcBef>
                        <a:spcAft>
                          <a:spcPts val="0"/>
                        </a:spcAft>
                      </a:pPr>
                      <a:r>
                        <a:rPr lang="en-US" sz="1800" b="1"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Scenario 2:</a:t>
                      </a:r>
                      <a:endParaRPr lang="en-IN" sz="1200" dirty="0">
                        <a:effectLst/>
                        <a:latin typeface="Calibri" panose="020F0502020204030204" pitchFamily="34" charset="0"/>
                        <a:ea typeface="Calibri" panose="020F0502020204030204" pitchFamily="34" charset="0"/>
                        <a:cs typeface="Shruti" panose="020B0502040204020203" pitchFamily="34" charset="0"/>
                      </a:endParaRPr>
                    </a:p>
                    <a:p>
                      <a:pPr marL="0" marR="0" algn="ctr">
                        <a:lnSpc>
                          <a:spcPct val="150000"/>
                        </a:lnSpc>
                        <a:spcBef>
                          <a:spcPts val="0"/>
                        </a:spcBef>
                        <a:spcAft>
                          <a:spcPts val="0"/>
                        </a:spcAft>
                      </a:pPr>
                      <a:r>
                        <a:rPr lang="en-US" sz="1800" b="1"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Shortfall in EO fulfillment</a:t>
                      </a:r>
                      <a:endParaRPr lang="en-IN" sz="1200" dirty="0">
                        <a:effectLst/>
                        <a:latin typeface="Calibri" panose="020F0502020204030204" pitchFamily="34" charset="0"/>
                        <a:ea typeface="Calibri" panose="020F0502020204030204" pitchFamily="34" charset="0"/>
                        <a:cs typeface="Shruti" panose="020B0502040204020203" pitchFamily="34" charset="0"/>
                      </a:endParaRPr>
                    </a:p>
                  </a:txBody>
                  <a:tcPr marL="68580" marR="68580"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5496"/>
                    </a:solidFill>
                  </a:tcPr>
                </a:tc>
                <a:extLst>
                  <a:ext uri="{0D108BD9-81ED-4DB2-BD59-A6C34878D82A}">
                    <a16:rowId xmlns:a16="http://schemas.microsoft.com/office/drawing/2014/main" val="1546994325"/>
                  </a:ext>
                </a:extLst>
              </a:tr>
              <a:tr h="411450">
                <a:tc>
                  <a:txBody>
                    <a:bodyPr/>
                    <a:lstStyle/>
                    <a:p>
                      <a:pPr marL="0" marR="0" algn="just">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Total CIF Value of Authorization</a:t>
                      </a:r>
                      <a:endParaRPr lang="en-IN" sz="1200" dirty="0">
                        <a:effectLst/>
                        <a:latin typeface="Calibri" panose="020F0502020204030204" pitchFamily="34" charset="0"/>
                        <a:ea typeface="Calibri" panose="020F0502020204030204" pitchFamily="34" charset="0"/>
                        <a:cs typeface="Shruti" panose="020B0502040204020203" pitchFamily="34" charset="0"/>
                      </a:endParaRPr>
                    </a:p>
                  </a:txBody>
                  <a:tcPr marL="68580" marR="68580"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Rs. 500</a:t>
                      </a:r>
                      <a:endParaRPr lang="en-IN" sz="1200" dirty="0">
                        <a:effectLst/>
                        <a:latin typeface="Calibri" panose="020F0502020204030204" pitchFamily="34" charset="0"/>
                        <a:ea typeface="Calibri" panose="020F0502020204030204" pitchFamily="34" charset="0"/>
                        <a:cs typeface="Shruti" panose="020B0502040204020203" pitchFamily="34" charset="0"/>
                      </a:endParaRPr>
                    </a:p>
                  </a:txBody>
                  <a:tcPr marL="68580" marR="68580"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Rs. 500</a:t>
                      </a:r>
                      <a:endParaRPr lang="en-IN" sz="1200" dirty="0">
                        <a:effectLst/>
                        <a:latin typeface="Calibri" panose="020F0502020204030204" pitchFamily="34" charset="0"/>
                        <a:ea typeface="Calibri" panose="020F0502020204030204" pitchFamily="34" charset="0"/>
                        <a:cs typeface="Shruti" panose="020B0502040204020203" pitchFamily="34" charset="0"/>
                      </a:endParaRPr>
                    </a:p>
                  </a:txBody>
                  <a:tcPr marL="68580" marR="68580"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4567888"/>
                  </a:ext>
                </a:extLst>
              </a:tr>
              <a:tr h="411450">
                <a:tc>
                  <a:txBody>
                    <a:bodyPr/>
                    <a:lstStyle/>
                    <a:p>
                      <a:pPr marL="0" marR="0" algn="just">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Total Exempted Duties (a)</a:t>
                      </a:r>
                      <a:endParaRPr lang="en-IN" sz="1200" dirty="0">
                        <a:effectLst/>
                        <a:latin typeface="Calibri" panose="020F0502020204030204" pitchFamily="34" charset="0"/>
                        <a:ea typeface="Calibri" panose="020F0502020204030204" pitchFamily="34" charset="0"/>
                        <a:cs typeface="Shruti" panose="020B0502040204020203" pitchFamily="34" charset="0"/>
                      </a:endParaRPr>
                    </a:p>
                  </a:txBody>
                  <a:tcPr marL="68580" marR="68580"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a:effectLst/>
                          <a:latin typeface="Calibri" panose="020F0502020204030204" pitchFamily="34" charset="0"/>
                          <a:ea typeface="Calibri" panose="020F0502020204030204" pitchFamily="34" charset="0"/>
                          <a:cs typeface="Calibri" panose="020F0502020204030204" pitchFamily="34" charset="0"/>
                        </a:rPr>
                        <a:t>Rs. 100</a:t>
                      </a:r>
                      <a:endParaRPr lang="en-IN" sz="1200">
                        <a:effectLst/>
                        <a:latin typeface="Calibri" panose="020F0502020204030204" pitchFamily="34" charset="0"/>
                        <a:ea typeface="Calibri" panose="020F0502020204030204" pitchFamily="34" charset="0"/>
                        <a:cs typeface="Shruti" panose="020B0502040204020203" pitchFamily="34" charset="0"/>
                      </a:endParaRPr>
                    </a:p>
                  </a:txBody>
                  <a:tcPr marL="68580" marR="68580"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a:effectLst/>
                          <a:latin typeface="Calibri" panose="020F0502020204030204" pitchFamily="34" charset="0"/>
                          <a:ea typeface="Calibri" panose="020F0502020204030204" pitchFamily="34" charset="0"/>
                          <a:cs typeface="Calibri" panose="020F0502020204030204" pitchFamily="34" charset="0"/>
                        </a:rPr>
                        <a:t>Rs. 100</a:t>
                      </a:r>
                      <a:endParaRPr lang="en-IN" sz="1200">
                        <a:effectLst/>
                        <a:latin typeface="Calibri" panose="020F0502020204030204" pitchFamily="34" charset="0"/>
                        <a:ea typeface="Calibri" panose="020F0502020204030204" pitchFamily="34" charset="0"/>
                        <a:cs typeface="Shruti" panose="020B0502040204020203" pitchFamily="34" charset="0"/>
                      </a:endParaRPr>
                    </a:p>
                  </a:txBody>
                  <a:tcPr marL="68580" marR="68580"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1301649"/>
                  </a:ext>
                </a:extLst>
              </a:tr>
              <a:tr h="849248">
                <a:tc>
                  <a:txBody>
                    <a:bodyPr/>
                    <a:lstStyle/>
                    <a:p>
                      <a:pPr marL="0" marR="0" algn="just">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Exempted Additional Custom Duty and Special Additional Custom Duty (b)</a:t>
                      </a:r>
                      <a:endParaRPr lang="en-IN" sz="1200" dirty="0">
                        <a:effectLst/>
                        <a:latin typeface="Calibri" panose="020F0502020204030204" pitchFamily="34" charset="0"/>
                        <a:ea typeface="Calibri" panose="020F0502020204030204" pitchFamily="34" charset="0"/>
                        <a:cs typeface="Shruti" panose="020B0502040204020203" pitchFamily="34" charset="0"/>
                      </a:endParaRPr>
                    </a:p>
                  </a:txBody>
                  <a:tcPr marL="68580" marR="68580"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Rs. 32</a:t>
                      </a:r>
                      <a:endParaRPr lang="en-IN" sz="1200" dirty="0">
                        <a:effectLst/>
                        <a:latin typeface="Calibri" panose="020F0502020204030204" pitchFamily="34" charset="0"/>
                        <a:ea typeface="Calibri" panose="020F0502020204030204" pitchFamily="34" charset="0"/>
                        <a:cs typeface="Shruti" panose="020B0502040204020203" pitchFamily="34" charset="0"/>
                      </a:endParaRPr>
                    </a:p>
                  </a:txBody>
                  <a:tcPr marL="68580" marR="68580"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a:effectLst/>
                          <a:latin typeface="Calibri" panose="020F0502020204030204" pitchFamily="34" charset="0"/>
                          <a:ea typeface="Calibri" panose="020F0502020204030204" pitchFamily="34" charset="0"/>
                          <a:cs typeface="Calibri" panose="020F0502020204030204" pitchFamily="34" charset="0"/>
                        </a:rPr>
                        <a:t>Rs. 32</a:t>
                      </a:r>
                      <a:endParaRPr lang="en-IN" sz="1200">
                        <a:effectLst/>
                        <a:latin typeface="Calibri" panose="020F0502020204030204" pitchFamily="34" charset="0"/>
                        <a:ea typeface="Calibri" panose="020F0502020204030204" pitchFamily="34" charset="0"/>
                        <a:cs typeface="Shruti" panose="020B0502040204020203" pitchFamily="34" charset="0"/>
                      </a:endParaRPr>
                    </a:p>
                  </a:txBody>
                  <a:tcPr marL="68580" marR="68580"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1612381"/>
                  </a:ext>
                </a:extLst>
              </a:tr>
              <a:tr h="411450">
                <a:tc>
                  <a:txBody>
                    <a:bodyPr/>
                    <a:lstStyle/>
                    <a:p>
                      <a:pPr marL="0" marR="0" algn="just">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Default in EO</a:t>
                      </a:r>
                      <a:endParaRPr lang="en-IN" sz="1200" dirty="0">
                        <a:effectLst/>
                        <a:latin typeface="Calibri" panose="020F0502020204030204" pitchFamily="34" charset="0"/>
                        <a:ea typeface="Calibri" panose="020F0502020204030204" pitchFamily="34" charset="0"/>
                        <a:cs typeface="Shruti" panose="020B0502040204020203" pitchFamily="34" charset="0"/>
                      </a:endParaRPr>
                    </a:p>
                  </a:txBody>
                  <a:tcPr marL="68580" marR="68580"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100%</a:t>
                      </a:r>
                      <a:endParaRPr lang="en-IN" sz="1200" dirty="0">
                        <a:effectLst/>
                        <a:latin typeface="Calibri" panose="020F0502020204030204" pitchFamily="34" charset="0"/>
                        <a:ea typeface="Calibri" panose="020F0502020204030204" pitchFamily="34" charset="0"/>
                        <a:cs typeface="Shruti" panose="020B0502040204020203" pitchFamily="34" charset="0"/>
                      </a:endParaRPr>
                    </a:p>
                  </a:txBody>
                  <a:tcPr marL="68580" marR="68580"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a:effectLst/>
                          <a:latin typeface="Calibri" panose="020F0502020204030204" pitchFamily="34" charset="0"/>
                          <a:ea typeface="Calibri" panose="020F0502020204030204" pitchFamily="34" charset="0"/>
                          <a:cs typeface="Calibri" panose="020F0502020204030204" pitchFamily="34" charset="0"/>
                        </a:rPr>
                        <a:t>40%</a:t>
                      </a:r>
                      <a:endParaRPr lang="en-IN" sz="1200">
                        <a:effectLst/>
                        <a:latin typeface="Calibri" panose="020F0502020204030204" pitchFamily="34" charset="0"/>
                        <a:ea typeface="Calibri" panose="020F0502020204030204" pitchFamily="34" charset="0"/>
                        <a:cs typeface="Shruti" panose="020B0502040204020203" pitchFamily="34" charset="0"/>
                      </a:endParaRPr>
                    </a:p>
                  </a:txBody>
                  <a:tcPr marL="68580" marR="68580"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294066"/>
                  </a:ext>
                </a:extLst>
              </a:tr>
              <a:tr h="411450">
                <a:tc>
                  <a:txBody>
                    <a:bodyPr/>
                    <a:lstStyle/>
                    <a:p>
                      <a:pPr marL="0" marR="0" algn="just">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Corresponding CIF Value</a:t>
                      </a:r>
                      <a:endParaRPr lang="en-IN" sz="1200" dirty="0">
                        <a:effectLst/>
                        <a:latin typeface="Calibri" panose="020F0502020204030204" pitchFamily="34" charset="0"/>
                        <a:ea typeface="Calibri" panose="020F0502020204030204" pitchFamily="34" charset="0"/>
                        <a:cs typeface="Shruti" panose="020B0502040204020203" pitchFamily="34" charset="0"/>
                      </a:endParaRPr>
                    </a:p>
                  </a:txBody>
                  <a:tcPr marL="68580" marR="68580"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Rs. 500</a:t>
                      </a:r>
                      <a:endParaRPr lang="en-IN" sz="1200" dirty="0">
                        <a:effectLst/>
                        <a:latin typeface="Calibri" panose="020F0502020204030204" pitchFamily="34" charset="0"/>
                        <a:ea typeface="Calibri" panose="020F0502020204030204" pitchFamily="34" charset="0"/>
                        <a:cs typeface="Shruti" panose="020B0502040204020203" pitchFamily="34" charset="0"/>
                      </a:endParaRPr>
                    </a:p>
                  </a:txBody>
                  <a:tcPr marL="68580" marR="68580"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a:effectLst/>
                          <a:latin typeface="Calibri" panose="020F0502020204030204" pitchFamily="34" charset="0"/>
                          <a:ea typeface="Calibri" panose="020F0502020204030204" pitchFamily="34" charset="0"/>
                          <a:cs typeface="Calibri" panose="020F0502020204030204" pitchFamily="34" charset="0"/>
                        </a:rPr>
                        <a:t>Rs. 200 (500 * 40%)</a:t>
                      </a:r>
                      <a:endParaRPr lang="en-IN" sz="1200">
                        <a:effectLst/>
                        <a:latin typeface="Calibri" panose="020F0502020204030204" pitchFamily="34" charset="0"/>
                        <a:ea typeface="Calibri" panose="020F0502020204030204" pitchFamily="34" charset="0"/>
                        <a:cs typeface="Shruti" panose="020B0502040204020203" pitchFamily="34" charset="0"/>
                      </a:endParaRPr>
                    </a:p>
                  </a:txBody>
                  <a:tcPr marL="68580" marR="68580"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5779145"/>
                  </a:ext>
                </a:extLst>
              </a:tr>
              <a:tr h="411450">
                <a:tc>
                  <a:txBody>
                    <a:bodyPr/>
                    <a:lstStyle/>
                    <a:p>
                      <a:pPr marL="0" marR="0" algn="just">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Corresponding Duties Payable under Scheme (Total = a)</a:t>
                      </a:r>
                      <a:endParaRPr lang="en-IN" sz="1200" dirty="0">
                        <a:effectLst/>
                        <a:latin typeface="Calibri" panose="020F0502020204030204" pitchFamily="34" charset="0"/>
                        <a:ea typeface="Calibri" panose="020F0502020204030204" pitchFamily="34" charset="0"/>
                        <a:cs typeface="Shruti" panose="020B0502040204020203" pitchFamily="34" charset="0"/>
                      </a:endParaRPr>
                    </a:p>
                  </a:txBody>
                  <a:tcPr marL="68580" marR="68580"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a:effectLst/>
                          <a:latin typeface="Calibri" panose="020F0502020204030204" pitchFamily="34" charset="0"/>
                          <a:ea typeface="Calibri" panose="020F0502020204030204" pitchFamily="34" charset="0"/>
                          <a:cs typeface="Calibri" panose="020F0502020204030204" pitchFamily="34" charset="0"/>
                        </a:rPr>
                        <a:t>Rs. 100</a:t>
                      </a:r>
                      <a:endParaRPr lang="en-IN" sz="1200">
                        <a:effectLst/>
                        <a:latin typeface="Calibri" panose="020F0502020204030204" pitchFamily="34" charset="0"/>
                        <a:ea typeface="Calibri" panose="020F0502020204030204" pitchFamily="34" charset="0"/>
                        <a:cs typeface="Shruti" panose="020B0502040204020203" pitchFamily="34" charset="0"/>
                      </a:endParaRPr>
                    </a:p>
                  </a:txBody>
                  <a:tcPr marL="68580" marR="68580"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Rs. 40 (100 *40%)</a:t>
                      </a:r>
                      <a:endParaRPr lang="en-IN" sz="1200" dirty="0">
                        <a:effectLst/>
                        <a:latin typeface="Calibri" panose="020F0502020204030204" pitchFamily="34" charset="0"/>
                        <a:ea typeface="Calibri" panose="020F0502020204030204" pitchFamily="34" charset="0"/>
                        <a:cs typeface="Shruti" panose="020B0502040204020203" pitchFamily="34" charset="0"/>
                      </a:endParaRPr>
                    </a:p>
                  </a:txBody>
                  <a:tcPr marL="68580" marR="68580"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90222"/>
                  </a:ext>
                </a:extLst>
              </a:tr>
              <a:tr h="411450">
                <a:tc>
                  <a:txBody>
                    <a:bodyPr/>
                    <a:lstStyle/>
                    <a:p>
                      <a:pPr marL="0" marR="0" algn="just">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Corresponding Interest Payable under Scheme (only on the Customs portion from total Exemption, i.e. (a-b)</a:t>
                      </a:r>
                      <a:endParaRPr lang="en-IN" sz="1200" dirty="0">
                        <a:effectLst/>
                        <a:latin typeface="Calibri" panose="020F0502020204030204" pitchFamily="34" charset="0"/>
                        <a:ea typeface="Calibri" panose="020F0502020204030204" pitchFamily="34" charset="0"/>
                        <a:cs typeface="Shruti" panose="020B0502040204020203" pitchFamily="34" charset="0"/>
                      </a:endParaRPr>
                    </a:p>
                  </a:txBody>
                  <a:tcPr marL="68580" marR="68580"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Rs. 68</a:t>
                      </a:r>
                      <a:endParaRPr lang="en-IN" sz="1200" dirty="0">
                        <a:effectLst/>
                        <a:latin typeface="Calibri" panose="020F0502020204030204" pitchFamily="34" charset="0"/>
                        <a:ea typeface="Calibri" panose="020F0502020204030204" pitchFamily="34" charset="0"/>
                        <a:cs typeface="Shruti" panose="020B0502040204020203" pitchFamily="34" charset="0"/>
                      </a:endParaRPr>
                    </a:p>
                  </a:txBody>
                  <a:tcPr marL="68580" marR="68580"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Rs. 27.2 (68 * 40%)</a:t>
                      </a:r>
                      <a:endParaRPr lang="en-IN" sz="1200" dirty="0">
                        <a:effectLst/>
                        <a:latin typeface="Calibri" panose="020F0502020204030204" pitchFamily="34" charset="0"/>
                        <a:ea typeface="Calibri" panose="020F0502020204030204" pitchFamily="34" charset="0"/>
                        <a:cs typeface="Shruti" panose="020B0502040204020203" pitchFamily="34" charset="0"/>
                      </a:endParaRPr>
                    </a:p>
                  </a:txBody>
                  <a:tcPr marL="68580" marR="68580"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4469289"/>
                  </a:ext>
                </a:extLst>
              </a:tr>
              <a:tr h="411450">
                <a:tc>
                  <a:txBody>
                    <a:bodyPr/>
                    <a:lstStyle/>
                    <a:p>
                      <a:pPr marL="0" marR="0" algn="just">
                        <a:lnSpc>
                          <a:spcPct val="150000"/>
                        </a:lnSpc>
                        <a:spcBef>
                          <a:spcPts val="0"/>
                        </a:spcBef>
                        <a:spcAft>
                          <a:spcPts val="0"/>
                        </a:spcAft>
                      </a:pPr>
                      <a:r>
                        <a:rPr lang="en-US" sz="1800">
                          <a:effectLst/>
                          <a:latin typeface="Calibri" panose="020F0502020204030204" pitchFamily="34" charset="0"/>
                          <a:ea typeface="Calibri" panose="020F0502020204030204" pitchFamily="34" charset="0"/>
                          <a:cs typeface="Calibri" panose="020F0502020204030204" pitchFamily="34" charset="0"/>
                        </a:rPr>
                        <a:t>Maximum Amount payable under scheme</a:t>
                      </a:r>
                      <a:endParaRPr lang="en-IN" sz="1200">
                        <a:effectLst/>
                        <a:latin typeface="Calibri" panose="020F0502020204030204" pitchFamily="34" charset="0"/>
                        <a:ea typeface="Calibri" panose="020F0502020204030204" pitchFamily="34" charset="0"/>
                        <a:cs typeface="Shruti" panose="020B0502040204020203" pitchFamily="34" charset="0"/>
                      </a:endParaRPr>
                    </a:p>
                  </a:txBody>
                  <a:tcPr marL="68580" marR="68580"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Rs. 168</a:t>
                      </a:r>
                      <a:endParaRPr lang="en-IN" sz="1200" dirty="0">
                        <a:effectLst/>
                        <a:latin typeface="Calibri" panose="020F0502020204030204" pitchFamily="34" charset="0"/>
                        <a:ea typeface="Calibri" panose="020F0502020204030204" pitchFamily="34" charset="0"/>
                        <a:cs typeface="Shruti" panose="020B0502040204020203" pitchFamily="34" charset="0"/>
                      </a:endParaRPr>
                    </a:p>
                  </a:txBody>
                  <a:tcPr marL="68580" marR="68580"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Rs. 67.20</a:t>
                      </a:r>
                      <a:endParaRPr lang="en-IN" sz="1200" dirty="0">
                        <a:effectLst/>
                        <a:latin typeface="Calibri" panose="020F0502020204030204" pitchFamily="34" charset="0"/>
                        <a:ea typeface="Calibri" panose="020F0502020204030204" pitchFamily="34" charset="0"/>
                        <a:cs typeface="Shruti" panose="020B0502040204020203" pitchFamily="34" charset="0"/>
                      </a:endParaRPr>
                    </a:p>
                  </a:txBody>
                  <a:tcPr marL="68580" marR="68580"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224928"/>
                  </a:ext>
                </a:extLst>
              </a:tr>
            </a:tbl>
          </a:graphicData>
        </a:graphic>
      </p:graphicFrame>
      <p:sp>
        <p:nvSpPr>
          <p:cNvPr id="5" name="Parallelogram 4">
            <a:extLst>
              <a:ext uri="{FF2B5EF4-FFF2-40B4-BE49-F238E27FC236}">
                <a16:creationId xmlns:a16="http://schemas.microsoft.com/office/drawing/2014/main" id="{5D2600D5-0CDB-6907-F3E8-2C204B4099DC}"/>
              </a:ext>
            </a:extLst>
          </p:cNvPr>
          <p:cNvSpPr/>
          <p:nvPr/>
        </p:nvSpPr>
        <p:spPr>
          <a:xfrm>
            <a:off x="1502285" y="682953"/>
            <a:ext cx="7315200" cy="344815"/>
          </a:xfrm>
          <a:prstGeom prst="parallelogram">
            <a:avLst/>
          </a:prstGeom>
          <a:solidFill>
            <a:srgbClr val="CD4B4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EXAMPLE</a:t>
            </a:r>
            <a:endParaRPr lang="en-IN" sz="2000" b="1" dirty="0"/>
          </a:p>
        </p:txBody>
      </p:sp>
    </p:spTree>
    <p:extLst>
      <p:ext uri="{BB962C8B-B14F-4D97-AF65-F5344CB8AC3E}">
        <p14:creationId xmlns:p14="http://schemas.microsoft.com/office/powerpoint/2010/main" val="1752077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CD4B4B"/>
        </a:solidFill>
        <a:effectLst/>
      </p:bgPr>
    </p:bg>
    <p:spTree>
      <p:nvGrpSpPr>
        <p:cNvPr id="1" name=""/>
        <p:cNvGrpSpPr/>
        <p:nvPr/>
      </p:nvGrpSpPr>
      <p:grpSpPr>
        <a:xfrm>
          <a:off x="0" y="0"/>
          <a:ext cx="0" cy="0"/>
          <a:chOff x="0" y="0"/>
          <a:chExt cx="0" cy="0"/>
        </a:xfrm>
      </p:grpSpPr>
      <p:sp>
        <p:nvSpPr>
          <p:cNvPr id="4" name="Rectangle 3"/>
          <p:cNvSpPr/>
          <p:nvPr/>
        </p:nvSpPr>
        <p:spPr>
          <a:xfrm>
            <a:off x="158572" y="3028890"/>
            <a:ext cx="11767279" cy="688650"/>
          </a:xfrm>
          <a:prstGeom prst="rect">
            <a:avLst/>
          </a:prstGeom>
        </p:spPr>
        <p:txBody>
          <a:bodyPr wrap="square">
            <a:spAutoFit/>
          </a:bodyPr>
          <a:lstStyle/>
          <a:p>
            <a:pPr lvl="0" algn="ctr">
              <a:lnSpc>
                <a:spcPct val="115000"/>
              </a:lnSpc>
            </a:pPr>
            <a:r>
              <a:rPr lang="en-US" sz="3600" dirty="0">
                <a:solidFill>
                  <a:schemeClr val="bg1"/>
                </a:solidFill>
                <a:latin typeface="Tw Cen MT" panose="020B0602020104020603" pitchFamily="34" charset="0"/>
              </a:rPr>
              <a:t>Remission of Duties or Taxes on Export Products (RoDTEP)</a:t>
            </a:r>
          </a:p>
        </p:txBody>
      </p:sp>
    </p:spTree>
    <p:extLst>
      <p:ext uri="{BB962C8B-B14F-4D97-AF65-F5344CB8AC3E}">
        <p14:creationId xmlns:p14="http://schemas.microsoft.com/office/powerpoint/2010/main" val="29867469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51E4EBED-CA3B-4D8E-8C86-2B9EF16E0B43}"/>
              </a:ext>
            </a:extLst>
          </p:cNvPr>
          <p:cNvGrpSpPr/>
          <p:nvPr/>
        </p:nvGrpSpPr>
        <p:grpSpPr>
          <a:xfrm>
            <a:off x="-1" y="-1427"/>
            <a:ext cx="10382851" cy="507832"/>
            <a:chOff x="1917033" y="2073497"/>
            <a:chExt cx="5511468" cy="770582"/>
          </a:xfrm>
        </p:grpSpPr>
        <p:grpSp>
          <p:nvGrpSpPr>
            <p:cNvPr id="16" name="Group 15">
              <a:extLst>
                <a:ext uri="{FF2B5EF4-FFF2-40B4-BE49-F238E27FC236}">
                  <a16:creationId xmlns:a16="http://schemas.microsoft.com/office/drawing/2014/main" id="{3A9E6A0E-D329-4095-A305-015150C52A33}"/>
                </a:ext>
              </a:extLst>
            </p:cNvPr>
            <p:cNvGrpSpPr/>
            <p:nvPr/>
          </p:nvGrpSpPr>
          <p:grpSpPr>
            <a:xfrm>
              <a:off x="1917033" y="2073498"/>
              <a:ext cx="5291053" cy="770581"/>
              <a:chOff x="1917033" y="2073498"/>
              <a:chExt cx="5291053" cy="770581"/>
            </a:xfrm>
          </p:grpSpPr>
          <p:sp>
            <p:nvSpPr>
              <p:cNvPr id="9" name="TextBox 8">
                <a:extLst>
                  <a:ext uri="{FF2B5EF4-FFF2-40B4-BE49-F238E27FC236}">
                    <a16:creationId xmlns:a16="http://schemas.microsoft.com/office/drawing/2014/main" id="{144C97B8-C487-491C-B0F5-206296CF9DA8}"/>
                  </a:ext>
                </a:extLst>
              </p:cNvPr>
              <p:cNvSpPr txBox="1"/>
              <p:nvPr/>
            </p:nvSpPr>
            <p:spPr>
              <a:xfrm>
                <a:off x="1917033" y="2073498"/>
                <a:ext cx="5291053" cy="770581"/>
              </a:xfrm>
              <a:prstGeom prst="rect">
                <a:avLst/>
              </a:prstGeom>
              <a:solidFill>
                <a:srgbClr val="CD4B4B"/>
              </a:solidFill>
              <a:ln w="38100">
                <a:noFill/>
              </a:ln>
            </p:spPr>
            <p:txBody>
              <a:bodyPr wrap="square" rtlCol="0">
                <a:spAutoFit/>
              </a:bodyPr>
              <a:lstStyle/>
              <a:p>
                <a:r>
                  <a:rPr lang="en-US" sz="2700" dirty="0">
                    <a:solidFill>
                      <a:schemeClr val="bg1"/>
                    </a:solidFill>
                  </a:rPr>
                  <a:t>RoDTEP :</a:t>
                </a:r>
              </a:p>
            </p:txBody>
          </p:sp>
          <p:sp>
            <p:nvSpPr>
              <p:cNvPr id="11" name="Right Triangle 10">
                <a:extLst>
                  <a:ext uri="{FF2B5EF4-FFF2-40B4-BE49-F238E27FC236}">
                    <a16:creationId xmlns:a16="http://schemas.microsoft.com/office/drawing/2014/main" id="{C94FC2D4-D9C3-4402-B7AD-416ADB01DD27}"/>
                  </a:ext>
                </a:extLst>
              </p:cNvPr>
              <p:cNvSpPr/>
              <p:nvPr/>
            </p:nvSpPr>
            <p:spPr>
              <a:xfrm rot="16200000" flipH="1">
                <a:off x="6100590" y="1739544"/>
                <a:ext cx="523220" cy="1191128"/>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14" name="Group 13">
              <a:extLst>
                <a:ext uri="{FF2B5EF4-FFF2-40B4-BE49-F238E27FC236}">
                  <a16:creationId xmlns:a16="http://schemas.microsoft.com/office/drawing/2014/main" id="{3F49D039-2BB4-48E0-B072-76618DE2A9E6}"/>
                </a:ext>
              </a:extLst>
            </p:cNvPr>
            <p:cNvGrpSpPr/>
            <p:nvPr/>
          </p:nvGrpSpPr>
          <p:grpSpPr>
            <a:xfrm>
              <a:off x="5766636" y="2073497"/>
              <a:ext cx="1661865" cy="523221"/>
              <a:chOff x="2165685" y="3509266"/>
              <a:chExt cx="5221712" cy="523221"/>
            </a:xfrm>
          </p:grpSpPr>
          <p:sp>
            <p:nvSpPr>
              <p:cNvPr id="12" name="TextBox 11">
                <a:extLst>
                  <a:ext uri="{FF2B5EF4-FFF2-40B4-BE49-F238E27FC236}">
                    <a16:creationId xmlns:a16="http://schemas.microsoft.com/office/drawing/2014/main" id="{C53A6834-6C81-45AD-8F53-AC5EA901F116}"/>
                  </a:ext>
                </a:extLst>
              </p:cNvPr>
              <p:cNvSpPr txBox="1"/>
              <p:nvPr/>
            </p:nvSpPr>
            <p:spPr>
              <a:xfrm>
                <a:off x="2165685" y="3509266"/>
                <a:ext cx="5221705" cy="523220"/>
              </a:xfrm>
              <a:prstGeom prst="rect">
                <a:avLst/>
              </a:prstGeom>
              <a:solidFill>
                <a:srgbClr val="CD4B4B">
                  <a:alpha val="56000"/>
                </a:srgbClr>
              </a:solidFill>
              <a:ln w="3810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endParaRPr>
              </a:p>
            </p:txBody>
          </p:sp>
          <p:sp>
            <p:nvSpPr>
              <p:cNvPr id="13" name="Right Triangle 12">
                <a:extLst>
                  <a:ext uri="{FF2B5EF4-FFF2-40B4-BE49-F238E27FC236}">
                    <a16:creationId xmlns:a16="http://schemas.microsoft.com/office/drawing/2014/main" id="{68C1946C-BCBF-44D0-AB92-1C730EFBC4DF}"/>
                  </a:ext>
                </a:extLst>
              </p:cNvPr>
              <p:cNvSpPr/>
              <p:nvPr/>
            </p:nvSpPr>
            <p:spPr>
              <a:xfrm rot="16200000" flipH="1">
                <a:off x="5254478" y="1899567"/>
                <a:ext cx="523220" cy="374261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sp>
        <p:nvSpPr>
          <p:cNvPr id="3" name="Footer Placeholder 2">
            <a:extLst>
              <a:ext uri="{FF2B5EF4-FFF2-40B4-BE49-F238E27FC236}">
                <a16:creationId xmlns:a16="http://schemas.microsoft.com/office/drawing/2014/main" id="{590B29BE-EDE5-4984-9DE3-BDB5361F3DDC}"/>
              </a:ext>
            </a:extLst>
          </p:cNvPr>
          <p:cNvSpPr>
            <a:spLocks noGrp="1"/>
          </p:cNvSpPr>
          <p:nvPr>
            <p:ph type="ftr" sz="quarter" idx="11"/>
          </p:nvPr>
        </p:nvSpPr>
        <p:spPr>
          <a:xfrm>
            <a:off x="7810084" y="6494576"/>
            <a:ext cx="41148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lumMod val="50000"/>
                  </a:prstClr>
                </a:solidFill>
                <a:effectLst/>
                <a:uLnTx/>
                <a:uFillTx/>
                <a:latin typeface="Calibri"/>
                <a:ea typeface="+mn-ea"/>
                <a:cs typeface="+mn-cs"/>
              </a:rPr>
              <a:t>Khandhar Mehta &amp; Shah   |   Chartered Accountants</a:t>
            </a:r>
          </a:p>
        </p:txBody>
      </p:sp>
      <p:pic>
        <p:nvPicPr>
          <p:cNvPr id="28" name="Picture 27" descr="A close up of a logo&#10;&#10;Description automatically generated">
            <a:hlinkClick r:id="rId2"/>
            <a:extLst>
              <a:ext uri="{FF2B5EF4-FFF2-40B4-BE49-F238E27FC236}">
                <a16:creationId xmlns:a16="http://schemas.microsoft.com/office/drawing/2014/main" id="{0A2F86E7-FD58-4D8F-897E-D3C432530B69}"/>
              </a:ext>
            </a:extLst>
          </p:cNvPr>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382851" y="216334"/>
            <a:ext cx="270000" cy="270000"/>
          </a:xfrm>
          <a:prstGeom prst="rect">
            <a:avLst/>
          </a:prstGeom>
        </p:spPr>
      </p:pic>
      <p:pic>
        <p:nvPicPr>
          <p:cNvPr id="29" name="Picture 6" descr="Twitter icon">
            <a:hlinkClick r:id="rId4"/>
            <a:extLst>
              <a:ext uri="{FF2B5EF4-FFF2-40B4-BE49-F238E27FC236}">
                <a16:creationId xmlns:a16="http://schemas.microsoft.com/office/drawing/2014/main" id="{436933E2-E2A0-47C2-B8F6-BA32436E0CD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25883" y="180744"/>
            <a:ext cx="356400" cy="356400"/>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LinkedIn icon">
            <a:hlinkClick r:id="rId6"/>
            <a:extLst>
              <a:ext uri="{FF2B5EF4-FFF2-40B4-BE49-F238E27FC236}">
                <a16:creationId xmlns:a16="http://schemas.microsoft.com/office/drawing/2014/main" id="{7B78C3F5-3E39-4733-A266-9D910F759D1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97515" y="181589"/>
            <a:ext cx="354711" cy="354711"/>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4" descr="Facebook icon">
            <a:hlinkClick r:id="rId8"/>
            <a:extLst>
              <a:ext uri="{FF2B5EF4-FFF2-40B4-BE49-F238E27FC236}">
                <a16:creationId xmlns:a16="http://schemas.microsoft.com/office/drawing/2014/main" id="{D2C2E3D7-9DA0-4844-A8E6-49746E30EC3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111699" y="182084"/>
            <a:ext cx="342000" cy="342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Diagram 1">
            <a:extLst>
              <a:ext uri="{FF2B5EF4-FFF2-40B4-BE49-F238E27FC236}">
                <a16:creationId xmlns:a16="http://schemas.microsoft.com/office/drawing/2014/main" id="{8923AC13-F2FA-2008-07AE-EF91690CE011}"/>
              </a:ext>
            </a:extLst>
          </p:cNvPr>
          <p:cNvGraphicFramePr/>
          <p:nvPr>
            <p:extLst>
              <p:ext uri="{D42A27DB-BD31-4B8C-83A1-F6EECF244321}">
                <p14:modId xmlns:p14="http://schemas.microsoft.com/office/powerpoint/2010/main" val="1432280850"/>
              </p:ext>
            </p:extLst>
          </p:nvPr>
        </p:nvGraphicFramePr>
        <p:xfrm>
          <a:off x="1272166" y="754906"/>
          <a:ext cx="10883282" cy="3125978"/>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6" name="Rectangle 5">
            <a:extLst>
              <a:ext uri="{FF2B5EF4-FFF2-40B4-BE49-F238E27FC236}">
                <a16:creationId xmlns:a16="http://schemas.microsoft.com/office/drawing/2014/main" id="{3E0B9FDE-AF63-CAF2-6236-0641651E81D0}"/>
              </a:ext>
            </a:extLst>
          </p:cNvPr>
          <p:cNvSpPr/>
          <p:nvPr/>
        </p:nvSpPr>
        <p:spPr>
          <a:xfrm>
            <a:off x="361507" y="871870"/>
            <a:ext cx="712381" cy="2190307"/>
          </a:xfrm>
          <a:prstGeom prst="rect">
            <a:avLst/>
          </a:prstGeom>
          <a:solidFill>
            <a:srgbClr val="CD4B4B"/>
          </a:solidFill>
          <a:ln>
            <a:solidFill>
              <a:srgbClr val="CD4B4B"/>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400" b="1" dirty="0"/>
              <a:t>Background</a:t>
            </a:r>
            <a:endParaRPr lang="en-IN" sz="2400" b="1" dirty="0"/>
          </a:p>
        </p:txBody>
      </p:sp>
      <p:sp>
        <p:nvSpPr>
          <p:cNvPr id="7" name="Rectangle 6">
            <a:extLst>
              <a:ext uri="{FF2B5EF4-FFF2-40B4-BE49-F238E27FC236}">
                <a16:creationId xmlns:a16="http://schemas.microsoft.com/office/drawing/2014/main" id="{AEBF0F90-2DB3-A1EF-A44E-684914642F99}"/>
              </a:ext>
            </a:extLst>
          </p:cNvPr>
          <p:cNvSpPr/>
          <p:nvPr/>
        </p:nvSpPr>
        <p:spPr>
          <a:xfrm>
            <a:off x="460741" y="3580041"/>
            <a:ext cx="712381" cy="2834640"/>
          </a:xfrm>
          <a:prstGeom prst="rect">
            <a:avLst/>
          </a:prstGeom>
          <a:solidFill>
            <a:srgbClr val="CD4B4B"/>
          </a:solidFill>
          <a:ln>
            <a:solidFill>
              <a:srgbClr val="CD4B4B"/>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400" b="1" dirty="0"/>
              <a:t>Taxes Remitted</a:t>
            </a:r>
            <a:endParaRPr lang="en-IN" sz="2400" b="1" dirty="0"/>
          </a:p>
        </p:txBody>
      </p:sp>
      <p:graphicFrame>
        <p:nvGraphicFramePr>
          <p:cNvPr id="8" name="Diagram 7">
            <a:extLst>
              <a:ext uri="{FF2B5EF4-FFF2-40B4-BE49-F238E27FC236}">
                <a16:creationId xmlns:a16="http://schemas.microsoft.com/office/drawing/2014/main" id="{67DBD088-517A-DC14-D1E6-895F7774BACA}"/>
              </a:ext>
            </a:extLst>
          </p:cNvPr>
          <p:cNvGraphicFramePr/>
          <p:nvPr>
            <p:extLst>
              <p:ext uri="{D42A27DB-BD31-4B8C-83A1-F6EECF244321}">
                <p14:modId xmlns:p14="http://schemas.microsoft.com/office/powerpoint/2010/main" val="956537988"/>
              </p:ext>
            </p:extLst>
          </p:nvPr>
        </p:nvGraphicFramePr>
        <p:xfrm>
          <a:off x="-609609" y="2973769"/>
          <a:ext cx="8128000" cy="4213840"/>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spTree>
    <p:extLst>
      <p:ext uri="{BB962C8B-B14F-4D97-AF65-F5344CB8AC3E}">
        <p14:creationId xmlns:p14="http://schemas.microsoft.com/office/powerpoint/2010/main" val="3921413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72C94660-2A41-4E5E-ADC4-D4F07BE0AB49}"/>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graphicEl>
                                              <a:dgm id="{F2C44AB8-A624-4F35-BA11-FF760BFB4126}"/>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graphicEl>
                                              <a:dgm id="{4A5D9B42-FC72-4C00-B1D0-CF0C2E04B665}"/>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dgm id="{268C5DD6-E886-4173-8127-8C7F0A003496}"/>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dgm id="{B5067E01-8C01-4FFF-BF03-BF40C4C51326}"/>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graphicEl>
                                              <a:dgm id="{36E0895E-7146-48CC-80D5-71FC6F9192CD}"/>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graphicEl>
                                              <a:dgm id="{E5F83EE1-10FB-4275-B772-124BEAEA2C0B}"/>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graphicEl>
                                              <a:dgm id="{FE303E37-6856-489B-A997-06FBA2825114}"/>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graphicEl>
                                              <a:dgm id="{392D3EA3-4D42-4047-92A6-ABD8EB59B244}"/>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graphicEl>
                                              <a:dgm id="{CF639FCC-6691-4A6C-8C7B-E7A513780C78}"/>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
                                            <p:graphicEl>
                                              <a:dgm id="{1AAA85CB-7EBE-47F9-AC7D-DC7843D73CB2}"/>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graphicEl>
                                              <a:dgm id="{2A0C9536-FD61-4F7B-8A06-66DEF556CA92}"/>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graphicEl>
                                              <a:dgm id="{B33B6AF2-D92E-47C6-9052-FE010DE6CD2E}"/>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
                                            <p:graphicEl>
                                              <a:dgm id="{8A65524F-A13F-47E5-BD44-EF0900ED95B5}"/>
                                            </p:graphic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
                                            <p:graphicEl>
                                              <a:dgm id="{F67970FD-5091-4B10-B5E6-328EBE5D9C40}"/>
                                            </p:graphic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
                                            <p:graphicEl>
                                              <a:dgm id="{5E191CD5-6F17-4227-A074-9A4E6186132F}"/>
                                            </p:graphic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
                                            <p:graphicEl>
                                              <a:dgm id="{44B6C343-5CA7-49B4-ABA8-FAD484B4A50F}"/>
                                            </p:graphic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8">
                                            <p:graphicEl>
                                              <a:dgm id="{A410A690-3C7C-4D6D-B1A9-290F88487C5C}"/>
                                            </p:graphic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8">
                                            <p:graphicEl>
                                              <a:dgm id="{85A87E34-10C7-4B5F-830C-CD91460C8B24}"/>
                                            </p:graphic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8">
                                            <p:graphicEl>
                                              <a:dgm id="{D77C5468-D585-4271-9C9A-B8B691FD104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Graphic spid="8" grpId="0">
        <p:bldSub>
          <a:bldDgm bld="one"/>
        </p:bldSub>
      </p:bldGraphic>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CD4B4B"/>
        </a:solidFill>
        <a:effectLst/>
      </p:bgPr>
    </p:bg>
    <p:spTree>
      <p:nvGrpSpPr>
        <p:cNvPr id="1" name=""/>
        <p:cNvGrpSpPr/>
        <p:nvPr/>
      </p:nvGrpSpPr>
      <p:grpSpPr>
        <a:xfrm>
          <a:off x="0" y="0"/>
          <a:ext cx="0" cy="0"/>
          <a:chOff x="0" y="0"/>
          <a:chExt cx="0" cy="0"/>
        </a:xfrm>
      </p:grpSpPr>
      <p:sp>
        <p:nvSpPr>
          <p:cNvPr id="4" name="Rectangle 3"/>
          <p:cNvSpPr/>
          <p:nvPr/>
        </p:nvSpPr>
        <p:spPr>
          <a:xfrm>
            <a:off x="212360" y="2840124"/>
            <a:ext cx="11767279" cy="821187"/>
          </a:xfrm>
          <a:prstGeom prst="rect">
            <a:avLst/>
          </a:prstGeom>
        </p:spPr>
        <p:txBody>
          <a:bodyPr wrap="square">
            <a:spAutoFit/>
          </a:bodyPr>
          <a:lstStyle/>
          <a:p>
            <a:pPr lvl="0" algn="ctr">
              <a:lnSpc>
                <a:spcPct val="115000"/>
              </a:lnSpc>
            </a:pPr>
            <a:r>
              <a:rPr lang="en-US" sz="4400" dirty="0">
                <a:solidFill>
                  <a:schemeClr val="bg1"/>
                </a:solidFill>
                <a:latin typeface="Tw Cen MT" panose="020B0602020104020603" pitchFamily="34" charset="0"/>
              </a:rPr>
              <a:t>Points to Ponder!!</a:t>
            </a:r>
          </a:p>
        </p:txBody>
      </p:sp>
      <p:sp>
        <p:nvSpPr>
          <p:cNvPr id="2" name="Rectangle 1">
            <a:extLst>
              <a:ext uri="{FF2B5EF4-FFF2-40B4-BE49-F238E27FC236}">
                <a16:creationId xmlns:a16="http://schemas.microsoft.com/office/drawing/2014/main" id="{BCA9CBA2-CF91-A376-FB55-28BE36EEB059}"/>
              </a:ext>
            </a:extLst>
          </p:cNvPr>
          <p:cNvSpPr/>
          <p:nvPr/>
        </p:nvSpPr>
        <p:spPr>
          <a:xfrm>
            <a:off x="212359" y="5756991"/>
            <a:ext cx="11767279" cy="688650"/>
          </a:xfrm>
          <a:prstGeom prst="rect">
            <a:avLst/>
          </a:prstGeom>
        </p:spPr>
        <p:txBody>
          <a:bodyPr wrap="square">
            <a:spAutoFit/>
          </a:bodyPr>
          <a:lstStyle/>
          <a:p>
            <a:pPr lvl="0" algn="ctr">
              <a:lnSpc>
                <a:spcPct val="115000"/>
              </a:lnSpc>
            </a:pPr>
            <a:r>
              <a:rPr lang="en-US" sz="3600" dirty="0">
                <a:solidFill>
                  <a:schemeClr val="bg1"/>
                </a:solidFill>
                <a:latin typeface="Tw Cen MT" panose="020B0602020104020603" pitchFamily="34" charset="0"/>
              </a:rPr>
              <a:t>amrin.alwani@kmsindia.in</a:t>
            </a:r>
          </a:p>
        </p:txBody>
      </p:sp>
      <p:pic>
        <p:nvPicPr>
          <p:cNvPr id="5" name="Graphic 4" descr="Customer review with solid fill">
            <a:extLst>
              <a:ext uri="{FF2B5EF4-FFF2-40B4-BE49-F238E27FC236}">
                <a16:creationId xmlns:a16="http://schemas.microsoft.com/office/drawing/2014/main" id="{1F21806B-27F1-2029-F371-0BB90F23D88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75544" y="422456"/>
            <a:ext cx="2739656" cy="2739656"/>
          </a:xfrm>
          <a:prstGeom prst="rect">
            <a:avLst/>
          </a:prstGeom>
        </p:spPr>
      </p:pic>
    </p:spTree>
    <p:extLst>
      <p:ext uri="{BB962C8B-B14F-4D97-AF65-F5344CB8AC3E}">
        <p14:creationId xmlns:p14="http://schemas.microsoft.com/office/powerpoint/2010/main" val="7443397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lose up of woman hands using laptop with sanitizer, alcohol spray ...">
            <a:extLst>
              <a:ext uri="{FF2B5EF4-FFF2-40B4-BE49-F238E27FC236}">
                <a16:creationId xmlns:a16="http://schemas.microsoft.com/office/drawing/2014/main" id="{55D2EE3B-889B-4191-95FC-4D2A2FADC1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67784" y="0"/>
            <a:ext cx="5924215" cy="6858000"/>
          </a:xfrm>
          <a:prstGeom prst="rect">
            <a:avLst/>
          </a:prstGeom>
          <a:noFill/>
          <a:extLst>
            <a:ext uri="{909E8E84-426E-40DD-AFC4-6F175D3DCCD1}">
              <a14:hiddenFill xmlns:a14="http://schemas.microsoft.com/office/drawing/2010/main">
                <a:solidFill>
                  <a:srgbClr val="FFFFFF"/>
                </a:solidFill>
              </a14:hiddenFill>
            </a:ext>
          </a:extLst>
        </p:spPr>
      </p:pic>
      <p:sp>
        <p:nvSpPr>
          <p:cNvPr id="33" name="Freeform 8">
            <a:extLst>
              <a:ext uri="{FF2B5EF4-FFF2-40B4-BE49-F238E27FC236}">
                <a16:creationId xmlns:a16="http://schemas.microsoft.com/office/drawing/2014/main" id="{9225B0D8-E56E-4ACC-A464-81F406276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1" y="-478"/>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accent5">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35" name="Freeform 11">
            <a:extLst>
              <a:ext uri="{FF2B5EF4-FFF2-40B4-BE49-F238E27FC236}">
                <a16:creationId xmlns:a16="http://schemas.microsoft.com/office/drawing/2014/main" id="{8F5D1B28-3976-4367-807C-CAD629CDD8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 y="-478"/>
            <a:ext cx="8078052" cy="6858478"/>
          </a:xfrm>
          <a:custGeom>
            <a:avLst/>
            <a:gdLst>
              <a:gd name="connsiteX0" fmla="*/ 0 w 8078052"/>
              <a:gd name="connsiteY0" fmla="*/ 0 h 6858478"/>
              <a:gd name="connsiteX1" fmla="*/ 3829872 w 8078052"/>
              <a:gd name="connsiteY1" fmla="*/ 0 h 6858478"/>
              <a:gd name="connsiteX2" fmla="*/ 4896100 w 8078052"/>
              <a:gd name="connsiteY2" fmla="*/ 0 h 6858478"/>
              <a:gd name="connsiteX3" fmla="*/ 4901677 w 8078052"/>
              <a:gd name="connsiteY3" fmla="*/ 0 h 6858478"/>
              <a:gd name="connsiteX4" fmla="*/ 8078052 w 8078052"/>
              <a:gd name="connsiteY4" fmla="*/ 6858478 h 6858478"/>
              <a:gd name="connsiteX5" fmla="*/ 653497 w 8078052"/>
              <a:gd name="connsiteY5" fmla="*/ 6858478 h 6858478"/>
              <a:gd name="connsiteX6" fmla="*/ 653757 w 8078052"/>
              <a:gd name="connsiteY6" fmla="*/ 6857916 h 6858478"/>
              <a:gd name="connsiteX7" fmla="*/ 0 w 8078052"/>
              <a:gd name="connsiteY7" fmla="*/ 6857916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2" h="6858478">
                <a:moveTo>
                  <a:pt x="0" y="0"/>
                </a:moveTo>
                <a:lnTo>
                  <a:pt x="3829872" y="0"/>
                </a:lnTo>
                <a:lnTo>
                  <a:pt x="4896100" y="0"/>
                </a:lnTo>
                <a:lnTo>
                  <a:pt x="4901677" y="0"/>
                </a:lnTo>
                <a:lnTo>
                  <a:pt x="8078052" y="6858478"/>
                </a:lnTo>
                <a:lnTo>
                  <a:pt x="653497" y="6858478"/>
                </a:lnTo>
                <a:lnTo>
                  <a:pt x="653757" y="6857916"/>
                </a:lnTo>
                <a:lnTo>
                  <a:pt x="0" y="6857916"/>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 name="TextBox 9">
            <a:extLst>
              <a:ext uri="{FF2B5EF4-FFF2-40B4-BE49-F238E27FC236}">
                <a16:creationId xmlns:a16="http://schemas.microsoft.com/office/drawing/2014/main" id="{2F5609F3-D653-4F48-B873-99EEF4CE7929}"/>
              </a:ext>
            </a:extLst>
          </p:cNvPr>
          <p:cNvSpPr txBox="1"/>
          <p:nvPr/>
        </p:nvSpPr>
        <p:spPr>
          <a:xfrm>
            <a:off x="340695" y="-153015"/>
            <a:ext cx="6291285" cy="63401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Tw Cen MT"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Tw Cen MT" pitchFamily="34" charset="0"/>
                <a:ea typeface="+mn-ea"/>
                <a:cs typeface="+mn-cs"/>
              </a:rPr>
              <a:t> Khandhar Mehta &amp; Shah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Tw Cen MT" pitchFamily="34" charset="0"/>
                <a:ea typeface="+mn-ea"/>
                <a:cs typeface="+mn-cs"/>
              </a:rPr>
              <a:t> Chartered Accountants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Tw Cen MT" pitchFamily="34" charset="0"/>
                <a:ea typeface="+mn-ea"/>
                <a:cs typeface="+mn-cs"/>
              </a:rPr>
              <a:t> </a:t>
            </a:r>
            <a:r>
              <a:rPr kumimoji="0" lang="en-US" sz="1800" b="0" i="0" u="none" strike="noStrike" kern="1200" cap="none" spc="0" normalizeH="0" baseline="0" noProof="0" dirty="0">
                <a:ln>
                  <a:noFill/>
                </a:ln>
                <a:solidFill>
                  <a:prstClr val="white"/>
                </a:solidFill>
                <a:effectLst/>
                <a:uLnTx/>
                <a:uFillTx/>
                <a:latin typeface="Tw Cen MT" pitchFamily="34" charset="0"/>
                <a:ea typeface="+mn-ea"/>
                <a:cs typeface="+mn-cs"/>
              </a:rPr>
              <a:t>3</a:t>
            </a:r>
            <a:r>
              <a:rPr kumimoji="0" lang="en-US" sz="1800" b="0" i="0" u="none" strike="noStrike" kern="1200" cap="none" spc="0" normalizeH="0" baseline="30000" noProof="0" dirty="0">
                <a:ln>
                  <a:noFill/>
                </a:ln>
                <a:solidFill>
                  <a:prstClr val="white"/>
                </a:solidFill>
                <a:effectLst/>
                <a:uLnTx/>
                <a:uFillTx/>
                <a:latin typeface="Tw Cen MT" pitchFamily="34" charset="0"/>
                <a:ea typeface="+mn-ea"/>
                <a:cs typeface="+mn-cs"/>
              </a:rPr>
              <a:t>rd</a:t>
            </a:r>
            <a:r>
              <a:rPr kumimoji="0" lang="en-US" sz="1800" b="0" i="0" u="none" strike="noStrike" kern="1200" cap="none" spc="0" normalizeH="0" baseline="0" noProof="0" dirty="0">
                <a:ln>
                  <a:noFill/>
                </a:ln>
                <a:solidFill>
                  <a:prstClr val="white"/>
                </a:solidFill>
                <a:effectLst/>
                <a:uLnTx/>
                <a:uFillTx/>
                <a:latin typeface="Tw Cen MT" pitchFamily="34" charset="0"/>
                <a:ea typeface="+mn-ea"/>
                <a:cs typeface="+mn-cs"/>
              </a:rPr>
              <a:t> Floor, Devpath Complex,</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Tw Cen MT" pitchFamily="34" charset="0"/>
                <a:ea typeface="+mn-ea"/>
                <a:cs typeface="+mn-cs"/>
              </a:rPr>
              <a:t> Off C G Road, Navrangpura,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Tw Cen MT" pitchFamily="34" charset="0"/>
                <a:ea typeface="+mn-ea"/>
                <a:cs typeface="+mn-cs"/>
              </a:rPr>
              <a:t> Ahmedabad – 380 009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Tw Cen MT" pitchFamily="34" charset="0"/>
                <a:ea typeface="+mn-ea"/>
                <a:cs typeface="+mn-cs"/>
              </a:rPr>
              <a:t> Gujarat – India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w Cen MT"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Tw Cen MT" pitchFamily="34" charset="0"/>
                <a:ea typeface="+mn-ea"/>
                <a:cs typeface="+mn-cs"/>
              </a:rPr>
              <a:t> Phone	:   +91 79 66315450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Tw Cen MT" pitchFamily="34" charset="0"/>
                <a:ea typeface="+mn-ea"/>
                <a:cs typeface="+mn-cs"/>
              </a:rPr>
              <a:t> </a:t>
            </a:r>
            <a:r>
              <a:rPr kumimoji="0" lang="en-US" sz="1800" b="0" i="0" u="none" strike="noStrike" kern="1200" cap="none" spc="0" normalizeH="0" baseline="0" noProof="0" dirty="0">
                <a:ln>
                  <a:noFill/>
                </a:ln>
                <a:solidFill>
                  <a:schemeClr val="bg1"/>
                </a:solidFill>
                <a:effectLst/>
                <a:uLnTx/>
                <a:uFillTx/>
                <a:latin typeface="Tw Cen MT" pitchFamily="34" charset="0"/>
                <a:ea typeface="+mn-ea"/>
                <a:cs typeface="+mn-cs"/>
              </a:rPr>
              <a:t>URL	:   </a:t>
            </a:r>
            <a:r>
              <a:rPr kumimoji="0" lang="en-US" sz="1800" b="0" i="0" u="none" strike="noStrike" kern="1200" cap="none" spc="0" normalizeH="0" baseline="0" noProof="0" dirty="0">
                <a:ln>
                  <a:noFill/>
                </a:ln>
                <a:solidFill>
                  <a:schemeClr val="bg1"/>
                </a:solidFill>
                <a:effectLst/>
                <a:uLnTx/>
                <a:uFillTx/>
                <a:latin typeface="Tw Cen MT" pitchFamily="34" charset="0"/>
                <a:ea typeface="+mn-ea"/>
                <a:cs typeface="+mn-cs"/>
                <a:hlinkClick r:id="rId4">
                  <a:extLst>
                    <a:ext uri="{A12FA001-AC4F-418D-AE19-62706E023703}">
                      <ahyp:hlinkClr xmlns:ahyp="http://schemas.microsoft.com/office/drawing/2018/hyperlinkcolor" val="tx"/>
                    </a:ext>
                  </a:extLst>
                </a:hlinkClick>
              </a:rPr>
              <a:t>www.kmsindia.in</a:t>
            </a:r>
            <a:endParaRPr kumimoji="0" lang="en-IN" sz="1600" b="0" i="0" u="none" strike="noStrike" kern="1200" cap="none" spc="0" normalizeH="0" baseline="0" noProof="0" dirty="0">
              <a:ln>
                <a:noFill/>
              </a:ln>
              <a:solidFill>
                <a:schemeClr val="bg1"/>
              </a:solidFill>
              <a:effectLst/>
              <a:uLnTx/>
              <a:uFillTx/>
              <a:latin typeface="Tw Cen MT" panose="020B06020201040206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800" b="1" i="0" u="none" strike="noStrike" kern="1200" cap="none" spc="0" normalizeH="0" baseline="0" noProof="0" dirty="0">
                <a:ln>
                  <a:noFill/>
                </a:ln>
                <a:solidFill>
                  <a:prstClr val="white"/>
                </a:solidFill>
                <a:effectLst/>
                <a:uLnTx/>
                <a:uFillTx/>
                <a:latin typeface="Tw Cen MT" panose="020B0602020104020603"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1" i="0" u="none" strike="noStrike" kern="1200" cap="none" spc="0" normalizeH="0" baseline="0" noProof="0" dirty="0">
              <a:ln>
                <a:noFill/>
              </a:ln>
              <a:solidFill>
                <a:prstClr val="white"/>
              </a:solidFill>
              <a:effectLst/>
              <a:uLnTx/>
              <a:uFillTx/>
              <a:latin typeface="Tw Cen MT" panose="020B06020201040206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800" b="1" i="0" u="none" strike="noStrike" kern="1200" cap="none" spc="0" normalizeH="0" baseline="0" noProof="0" dirty="0">
                <a:ln>
                  <a:noFill/>
                </a:ln>
                <a:solidFill>
                  <a:prstClr val="white"/>
                </a:solidFill>
                <a:effectLst/>
                <a:uLnTx/>
                <a:uFillTx/>
                <a:latin typeface="Tw Cen MT" panose="020B0602020104020603" pitchFamily="34" charset="0"/>
                <a:ea typeface="+mn-ea"/>
                <a:cs typeface="+mn-cs"/>
              </a:rPr>
              <a:t>Follow us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6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6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6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6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6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6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rPr>
              <a:t> </a:t>
            </a:r>
            <a:r>
              <a:rPr kumimoji="0" lang="en-IN" sz="11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rPr>
              <a:t>Member firm of BATGACH, a network approved by ICAI</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1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rPr>
              <a:t> Affiliated offices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1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rPr>
              <a:t>|Ahmedabad | Mumbai | Chennai | Delhi | Bangalore | Kolkata | |Trivandrum | Jaipur | Guwahati | Patna | Raipur | Indore |</a:t>
            </a:r>
            <a:r>
              <a:rPr kumimoji="0" lang="en-IN" sz="1100" b="0" i="0" u="none" strike="noStrike" kern="1200" cap="none" spc="0" normalizeH="0" baseline="0" noProof="0" dirty="0">
                <a:ln>
                  <a:noFill/>
                </a:ln>
                <a:solidFill>
                  <a:prstClr val="white"/>
                </a:solidFill>
                <a:effectLst/>
                <a:uLnTx/>
                <a:uFillTx/>
                <a:latin typeface="Calibri"/>
                <a:ea typeface="+mn-ea"/>
                <a:cs typeface="+mn-cs"/>
              </a:rPr>
              <a:t> Hyderabad</a:t>
            </a:r>
            <a:r>
              <a:rPr kumimoji="0" lang="en-IN" sz="1600" b="0" i="0" u="none" strike="noStrike" kern="1200" cap="none" spc="0" normalizeH="0" baseline="0" noProof="0" dirty="0">
                <a:ln>
                  <a:noFill/>
                </a:ln>
                <a:solidFill>
                  <a:prstClr val="white"/>
                </a:solidFill>
                <a:effectLst/>
                <a:uLnTx/>
                <a:uFillTx/>
                <a:latin typeface="Calibri"/>
                <a:ea typeface="+mn-ea"/>
                <a:cs typeface="+mn-cs"/>
              </a:rPr>
              <a:t> </a:t>
            </a:r>
            <a:endParaRPr kumimoji="0" lang="en-IN" sz="16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Tw Cen MT"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Lucida Sans" panose="020B0602030504020204" pitchFamily="34" charset="0"/>
                <a:ea typeface="+mn-ea"/>
                <a:cs typeface="+mn-cs"/>
              </a:rPr>
              <a:t>  </a:t>
            </a:r>
          </a:p>
        </p:txBody>
      </p:sp>
      <p:cxnSp>
        <p:nvCxnSpPr>
          <p:cNvPr id="12" name="Straight Connector 11">
            <a:extLst>
              <a:ext uri="{FF2B5EF4-FFF2-40B4-BE49-F238E27FC236}">
                <a16:creationId xmlns:a16="http://schemas.microsoft.com/office/drawing/2014/main" id="{07CBB755-4B00-4F3B-90D6-5E495BB088C3}"/>
              </a:ext>
            </a:extLst>
          </p:cNvPr>
          <p:cNvCxnSpPr/>
          <p:nvPr/>
        </p:nvCxnSpPr>
        <p:spPr>
          <a:xfrm>
            <a:off x="454989" y="4706099"/>
            <a:ext cx="5712903"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C88610F5-67DC-4591-B90F-D2B99C0917D2}"/>
              </a:ext>
            </a:extLst>
          </p:cNvPr>
          <p:cNvSpPr/>
          <p:nvPr/>
        </p:nvSpPr>
        <p:spPr>
          <a:xfrm>
            <a:off x="337301" y="6062810"/>
            <a:ext cx="7577253" cy="8492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IN" sz="900" b="0" i="1" u="none" strike="noStrike" kern="1200" cap="none" spc="0" normalizeH="0" baseline="0" noProof="0" dirty="0">
                <a:ln>
                  <a:noFill/>
                </a:ln>
                <a:solidFill>
                  <a:prstClr val="white"/>
                </a:solidFill>
                <a:effectLst/>
                <a:uLnTx/>
                <a:uFillTx/>
                <a:latin typeface="Calibri Light"/>
                <a:ea typeface="+mn-ea"/>
                <a:cs typeface="+mn-cs"/>
              </a:rPr>
              <a:t>The information contained herein is intended for general guidance only. It shall not be used as a substitute of professional advice. Before acting on any matters contained herein, reference should be made to press releases, circulars or any other publications issued by respective authorities. Khandhar Mehta &amp; Shah will not be responsible to any person for any action taken based on this material</a:t>
            </a:r>
            <a:r>
              <a:rPr kumimoji="0" lang="en-US" sz="900" b="0" i="1" u="none" strike="noStrike" kern="1200" cap="none" spc="0" normalizeH="0" baseline="0" noProof="0" dirty="0">
                <a:ln>
                  <a:noFill/>
                </a:ln>
                <a:solidFill>
                  <a:prstClr val="white"/>
                </a:solidFill>
                <a:effectLst/>
                <a:uLnTx/>
                <a:uFillTx/>
                <a:latin typeface="Calibri Light"/>
                <a:ea typeface="+mn-ea"/>
                <a:cs typeface="+mn-cs"/>
              </a:rPr>
              <a:t>.</a:t>
            </a:r>
            <a:endParaRPr kumimoji="0" lang="en-IN" sz="900" b="0" i="1" u="none" strike="noStrike" kern="1200" cap="none" spc="0" normalizeH="0" baseline="0" noProof="0" dirty="0">
              <a:ln>
                <a:noFill/>
              </a:ln>
              <a:solidFill>
                <a:prstClr val="white"/>
              </a:solidFill>
              <a:effectLst/>
              <a:uLnTx/>
              <a:uFillTx/>
              <a:latin typeface="Calibri Ligh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IN" sz="9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endParaRPr>
          </a:p>
        </p:txBody>
      </p:sp>
      <p:pic>
        <p:nvPicPr>
          <p:cNvPr id="14" name="Picture 6" descr="Twitter icon">
            <a:hlinkClick r:id="rId5"/>
            <a:extLst>
              <a:ext uri="{FF2B5EF4-FFF2-40B4-BE49-F238E27FC236}">
                <a16:creationId xmlns:a16="http://schemas.microsoft.com/office/drawing/2014/main" id="{1C7356E5-69FA-40DC-93DB-4C70A2DCF3F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13581" y="3148792"/>
            <a:ext cx="356400" cy="35640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4" descr="Facebook icon">
            <a:hlinkClick r:id="rId7"/>
            <a:extLst>
              <a:ext uri="{FF2B5EF4-FFF2-40B4-BE49-F238E27FC236}">
                <a16:creationId xmlns:a16="http://schemas.microsoft.com/office/drawing/2014/main" id="{D3517F4B-8B6F-4003-AA16-A99C0BB3953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44367" y="3150132"/>
            <a:ext cx="356400" cy="35640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LinkedIn icon">
            <a:hlinkClick r:id="rId9"/>
            <a:extLst>
              <a:ext uri="{FF2B5EF4-FFF2-40B4-BE49-F238E27FC236}">
                <a16:creationId xmlns:a16="http://schemas.microsoft.com/office/drawing/2014/main" id="{8FF36D6F-C9D5-45F2-996F-14DEFEFCA967}"/>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20125" y="3149637"/>
            <a:ext cx="354711" cy="354711"/>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descr="A picture containing drawing&#10;&#10;Description automatically generated">
            <a:extLst>
              <a:ext uri="{FF2B5EF4-FFF2-40B4-BE49-F238E27FC236}">
                <a16:creationId xmlns:a16="http://schemas.microsoft.com/office/drawing/2014/main" id="{52E6CA4E-7653-4A77-8D5D-44FA24A6E7FB}"/>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flipH="1">
            <a:off x="1819023" y="3568515"/>
            <a:ext cx="1255812" cy="1083499"/>
          </a:xfrm>
          <a:prstGeom prst="rect">
            <a:avLst/>
          </a:prstGeom>
        </p:spPr>
      </p:pic>
    </p:spTree>
    <p:extLst>
      <p:ext uri="{BB962C8B-B14F-4D97-AF65-F5344CB8AC3E}">
        <p14:creationId xmlns:p14="http://schemas.microsoft.com/office/powerpoint/2010/main" val="4067597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D4B4B"/>
        </a:solidFill>
        <a:effectLst/>
      </p:bgPr>
    </p:bg>
    <p:spTree>
      <p:nvGrpSpPr>
        <p:cNvPr id="1" name=""/>
        <p:cNvGrpSpPr/>
        <p:nvPr/>
      </p:nvGrpSpPr>
      <p:grpSpPr>
        <a:xfrm>
          <a:off x="0" y="0"/>
          <a:ext cx="0" cy="0"/>
          <a:chOff x="0" y="0"/>
          <a:chExt cx="0" cy="0"/>
        </a:xfrm>
      </p:grpSpPr>
      <p:sp>
        <p:nvSpPr>
          <p:cNvPr id="4" name="Rectangle 3"/>
          <p:cNvSpPr/>
          <p:nvPr/>
        </p:nvSpPr>
        <p:spPr>
          <a:xfrm>
            <a:off x="158572" y="3028890"/>
            <a:ext cx="11767279" cy="688650"/>
          </a:xfrm>
          <a:prstGeom prst="rect">
            <a:avLst/>
          </a:prstGeom>
        </p:spPr>
        <p:txBody>
          <a:bodyPr wrap="square">
            <a:spAutoFit/>
          </a:bodyPr>
          <a:lstStyle/>
          <a:p>
            <a:pPr lvl="0" algn="ctr">
              <a:lnSpc>
                <a:spcPct val="115000"/>
              </a:lnSpc>
            </a:pPr>
            <a:r>
              <a:rPr lang="en-US" sz="3600" dirty="0">
                <a:solidFill>
                  <a:schemeClr val="bg1"/>
                </a:solidFill>
                <a:latin typeface="Tw Cen MT" panose="020B0602020104020603" pitchFamily="34" charset="0"/>
              </a:rPr>
              <a:t>KEY OBJECTS OF NEW FOREIGN TRADE POLICY, 2023</a:t>
            </a:r>
          </a:p>
        </p:txBody>
      </p:sp>
    </p:spTree>
    <p:extLst>
      <p:ext uri="{BB962C8B-B14F-4D97-AF65-F5344CB8AC3E}">
        <p14:creationId xmlns:p14="http://schemas.microsoft.com/office/powerpoint/2010/main" val="2014076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51E4EBED-CA3B-4D8E-8C86-2B9EF16E0B43}"/>
              </a:ext>
            </a:extLst>
          </p:cNvPr>
          <p:cNvGrpSpPr/>
          <p:nvPr/>
        </p:nvGrpSpPr>
        <p:grpSpPr>
          <a:xfrm>
            <a:off x="0" y="-1428"/>
            <a:ext cx="6698512" cy="523221"/>
            <a:chOff x="1917033" y="2073497"/>
            <a:chExt cx="5511468" cy="523221"/>
          </a:xfrm>
        </p:grpSpPr>
        <p:grpSp>
          <p:nvGrpSpPr>
            <p:cNvPr id="16" name="Group 15">
              <a:extLst>
                <a:ext uri="{FF2B5EF4-FFF2-40B4-BE49-F238E27FC236}">
                  <a16:creationId xmlns:a16="http://schemas.microsoft.com/office/drawing/2014/main" id="{3A9E6A0E-D329-4095-A305-015150C52A33}"/>
                </a:ext>
              </a:extLst>
            </p:cNvPr>
            <p:cNvGrpSpPr/>
            <p:nvPr/>
          </p:nvGrpSpPr>
          <p:grpSpPr>
            <a:xfrm>
              <a:off x="1917033" y="2073498"/>
              <a:ext cx="5040731" cy="523220"/>
              <a:chOff x="1917033" y="2073498"/>
              <a:chExt cx="5040731" cy="523220"/>
            </a:xfrm>
          </p:grpSpPr>
          <p:sp>
            <p:nvSpPr>
              <p:cNvPr id="9" name="TextBox 8">
                <a:extLst>
                  <a:ext uri="{FF2B5EF4-FFF2-40B4-BE49-F238E27FC236}">
                    <a16:creationId xmlns:a16="http://schemas.microsoft.com/office/drawing/2014/main" id="{144C97B8-C487-491C-B0F5-206296CF9DA8}"/>
                  </a:ext>
                </a:extLst>
              </p:cNvPr>
              <p:cNvSpPr txBox="1"/>
              <p:nvPr/>
            </p:nvSpPr>
            <p:spPr>
              <a:xfrm>
                <a:off x="1917033" y="2073498"/>
                <a:ext cx="5017168" cy="523220"/>
              </a:xfrm>
              <a:prstGeom prst="rect">
                <a:avLst/>
              </a:prstGeom>
              <a:solidFill>
                <a:srgbClr val="CD4B4B"/>
              </a:solidFill>
              <a:ln w="38100">
                <a:noFill/>
              </a:ln>
            </p:spPr>
            <p:txBody>
              <a:bodyPr wrap="square" rtlCol="0">
                <a:spAutoFit/>
              </a:bodyPr>
              <a:lstStyle/>
              <a:p>
                <a:r>
                  <a:rPr lang="en-US" sz="2700" dirty="0">
                    <a:solidFill>
                      <a:schemeClr val="bg1"/>
                    </a:solidFill>
                  </a:rPr>
                  <a:t>About Foreign Trade Policy, 2023</a:t>
                </a:r>
              </a:p>
            </p:txBody>
          </p:sp>
          <p:sp>
            <p:nvSpPr>
              <p:cNvPr id="11" name="Right Triangle 10">
                <a:extLst>
                  <a:ext uri="{FF2B5EF4-FFF2-40B4-BE49-F238E27FC236}">
                    <a16:creationId xmlns:a16="http://schemas.microsoft.com/office/drawing/2014/main" id="{C94FC2D4-D9C3-4402-B7AD-416ADB01DD27}"/>
                  </a:ext>
                </a:extLst>
              </p:cNvPr>
              <p:cNvSpPr/>
              <p:nvPr/>
            </p:nvSpPr>
            <p:spPr>
              <a:xfrm rot="16200000" flipH="1">
                <a:off x="6100590" y="1739544"/>
                <a:ext cx="523220" cy="1191128"/>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14" name="Group 13">
              <a:extLst>
                <a:ext uri="{FF2B5EF4-FFF2-40B4-BE49-F238E27FC236}">
                  <a16:creationId xmlns:a16="http://schemas.microsoft.com/office/drawing/2014/main" id="{3F49D039-2BB4-48E0-B072-76618DE2A9E6}"/>
                </a:ext>
              </a:extLst>
            </p:cNvPr>
            <p:cNvGrpSpPr/>
            <p:nvPr/>
          </p:nvGrpSpPr>
          <p:grpSpPr>
            <a:xfrm>
              <a:off x="5766636" y="2073497"/>
              <a:ext cx="1661865" cy="523221"/>
              <a:chOff x="2165685" y="3509266"/>
              <a:chExt cx="5221712" cy="523221"/>
            </a:xfrm>
          </p:grpSpPr>
          <p:sp>
            <p:nvSpPr>
              <p:cNvPr id="12" name="TextBox 11">
                <a:extLst>
                  <a:ext uri="{FF2B5EF4-FFF2-40B4-BE49-F238E27FC236}">
                    <a16:creationId xmlns:a16="http://schemas.microsoft.com/office/drawing/2014/main" id="{C53A6834-6C81-45AD-8F53-AC5EA901F116}"/>
                  </a:ext>
                </a:extLst>
              </p:cNvPr>
              <p:cNvSpPr txBox="1"/>
              <p:nvPr/>
            </p:nvSpPr>
            <p:spPr>
              <a:xfrm>
                <a:off x="2165685" y="3509266"/>
                <a:ext cx="5221705" cy="523220"/>
              </a:xfrm>
              <a:prstGeom prst="rect">
                <a:avLst/>
              </a:prstGeom>
              <a:solidFill>
                <a:srgbClr val="CD4B4B">
                  <a:alpha val="56000"/>
                </a:srgbClr>
              </a:solidFill>
              <a:ln w="3810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endParaRPr>
              </a:p>
            </p:txBody>
          </p:sp>
          <p:sp>
            <p:nvSpPr>
              <p:cNvPr id="13" name="Right Triangle 12">
                <a:extLst>
                  <a:ext uri="{FF2B5EF4-FFF2-40B4-BE49-F238E27FC236}">
                    <a16:creationId xmlns:a16="http://schemas.microsoft.com/office/drawing/2014/main" id="{68C1946C-BCBF-44D0-AB92-1C730EFBC4DF}"/>
                  </a:ext>
                </a:extLst>
              </p:cNvPr>
              <p:cNvSpPr/>
              <p:nvPr/>
            </p:nvSpPr>
            <p:spPr>
              <a:xfrm rot="16200000" flipH="1">
                <a:off x="5254478" y="1899567"/>
                <a:ext cx="523220" cy="374261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sp>
        <p:nvSpPr>
          <p:cNvPr id="3" name="Footer Placeholder 2">
            <a:extLst>
              <a:ext uri="{FF2B5EF4-FFF2-40B4-BE49-F238E27FC236}">
                <a16:creationId xmlns:a16="http://schemas.microsoft.com/office/drawing/2014/main" id="{590B29BE-EDE5-4984-9DE3-BDB5361F3DDC}"/>
              </a:ext>
            </a:extLst>
          </p:cNvPr>
          <p:cNvSpPr>
            <a:spLocks noGrp="1"/>
          </p:cNvSpPr>
          <p:nvPr>
            <p:ph type="ftr" sz="quarter" idx="11"/>
          </p:nvPr>
        </p:nvSpPr>
        <p:spPr>
          <a:xfrm>
            <a:off x="7948307" y="6560667"/>
            <a:ext cx="41148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lumMod val="50000"/>
                  </a:prstClr>
                </a:solidFill>
                <a:effectLst/>
                <a:uLnTx/>
                <a:uFillTx/>
                <a:latin typeface="Calibri"/>
                <a:ea typeface="+mn-ea"/>
                <a:cs typeface="+mn-cs"/>
              </a:rPr>
              <a:t>Khandhar Mehta &amp; Shah   |   Chartered Accountants</a:t>
            </a:r>
          </a:p>
        </p:txBody>
      </p:sp>
      <p:pic>
        <p:nvPicPr>
          <p:cNvPr id="28" name="Picture 27" descr="A close up of a logo&#10;&#10;Description automatically generated">
            <a:hlinkClick r:id="rId2"/>
            <a:extLst>
              <a:ext uri="{FF2B5EF4-FFF2-40B4-BE49-F238E27FC236}">
                <a16:creationId xmlns:a16="http://schemas.microsoft.com/office/drawing/2014/main" id="{0A2F86E7-FD58-4D8F-897E-D3C432530B69}"/>
              </a:ext>
            </a:extLst>
          </p:cNvPr>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382851" y="216334"/>
            <a:ext cx="270000" cy="270000"/>
          </a:xfrm>
          <a:prstGeom prst="rect">
            <a:avLst/>
          </a:prstGeom>
        </p:spPr>
      </p:pic>
      <p:pic>
        <p:nvPicPr>
          <p:cNvPr id="29" name="Picture 6" descr="Twitter icon">
            <a:hlinkClick r:id="rId4"/>
            <a:extLst>
              <a:ext uri="{FF2B5EF4-FFF2-40B4-BE49-F238E27FC236}">
                <a16:creationId xmlns:a16="http://schemas.microsoft.com/office/drawing/2014/main" id="{436933E2-E2A0-47C2-B8F6-BA32436E0CD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25883" y="180744"/>
            <a:ext cx="356400" cy="356400"/>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LinkedIn icon">
            <a:hlinkClick r:id="rId6"/>
            <a:extLst>
              <a:ext uri="{FF2B5EF4-FFF2-40B4-BE49-F238E27FC236}">
                <a16:creationId xmlns:a16="http://schemas.microsoft.com/office/drawing/2014/main" id="{7B78C3F5-3E39-4733-A266-9D910F759D1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97515" y="181589"/>
            <a:ext cx="354711" cy="354711"/>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4" descr="Facebook icon">
            <a:hlinkClick r:id="rId8"/>
            <a:extLst>
              <a:ext uri="{FF2B5EF4-FFF2-40B4-BE49-F238E27FC236}">
                <a16:creationId xmlns:a16="http://schemas.microsoft.com/office/drawing/2014/main" id="{D2C2E3D7-9DA0-4844-A8E6-49746E30EC3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111699" y="182084"/>
            <a:ext cx="342000" cy="342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Diagram 1">
            <a:extLst>
              <a:ext uri="{FF2B5EF4-FFF2-40B4-BE49-F238E27FC236}">
                <a16:creationId xmlns:a16="http://schemas.microsoft.com/office/drawing/2014/main" id="{909B64B2-4EEF-4D2B-BA70-3F25814A1EC1}"/>
              </a:ext>
            </a:extLst>
          </p:cNvPr>
          <p:cNvGraphicFramePr/>
          <p:nvPr>
            <p:extLst>
              <p:ext uri="{D42A27DB-BD31-4B8C-83A1-F6EECF244321}">
                <p14:modId xmlns:p14="http://schemas.microsoft.com/office/powerpoint/2010/main" val="3643939068"/>
              </p:ext>
            </p:extLst>
          </p:nvPr>
        </p:nvGraphicFramePr>
        <p:xfrm>
          <a:off x="-30723" y="655871"/>
          <a:ext cx="8620851" cy="5724100"/>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3445927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B9537DF9-5CF9-4B14-BDB0-EED33422EE91}"/>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graphicEl>
                                              <a:dgm id="{E58BB175-AEB1-41FF-8B88-FB122A28A61F}"/>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graphicEl>
                                              <a:dgm id="{D181F500-5C57-4649-804F-DC01AB74BF6B}"/>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dgm id="{D24ECC27-E326-4E86-8973-4F807FC054CC}"/>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graphicEl>
                                              <a:dgm id="{21BD47D2-AB57-496B-AEE1-E4277E332122}"/>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graphicEl>
                                              <a:dgm id="{70F59416-2DAA-4F62-855A-83FC3930C580}"/>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graphicEl>
                                              <a:dgm id="{7C364B19-A490-4213-9C04-6FFAEB86355C}"/>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graphicEl>
                                              <a:dgm id="{E1FBF0A8-CD84-4E4B-AC5D-02763692C98F}"/>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graphicEl>
                                              <a:dgm id="{DD45C132-7F20-4193-92FC-37752EA03E8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51E4EBED-CA3B-4D8E-8C86-2B9EF16E0B43}"/>
              </a:ext>
            </a:extLst>
          </p:cNvPr>
          <p:cNvGrpSpPr/>
          <p:nvPr/>
        </p:nvGrpSpPr>
        <p:grpSpPr>
          <a:xfrm>
            <a:off x="0" y="-1428"/>
            <a:ext cx="6698512" cy="523221"/>
            <a:chOff x="1917033" y="2073497"/>
            <a:chExt cx="5511468" cy="523221"/>
          </a:xfrm>
        </p:grpSpPr>
        <p:grpSp>
          <p:nvGrpSpPr>
            <p:cNvPr id="16" name="Group 15">
              <a:extLst>
                <a:ext uri="{FF2B5EF4-FFF2-40B4-BE49-F238E27FC236}">
                  <a16:creationId xmlns:a16="http://schemas.microsoft.com/office/drawing/2014/main" id="{3A9E6A0E-D329-4095-A305-015150C52A33}"/>
                </a:ext>
              </a:extLst>
            </p:cNvPr>
            <p:cNvGrpSpPr/>
            <p:nvPr/>
          </p:nvGrpSpPr>
          <p:grpSpPr>
            <a:xfrm>
              <a:off x="1917033" y="2073498"/>
              <a:ext cx="5040731" cy="523220"/>
              <a:chOff x="1917033" y="2073498"/>
              <a:chExt cx="5040731" cy="523220"/>
            </a:xfrm>
          </p:grpSpPr>
          <p:sp>
            <p:nvSpPr>
              <p:cNvPr id="9" name="TextBox 8">
                <a:extLst>
                  <a:ext uri="{FF2B5EF4-FFF2-40B4-BE49-F238E27FC236}">
                    <a16:creationId xmlns:a16="http://schemas.microsoft.com/office/drawing/2014/main" id="{144C97B8-C487-491C-B0F5-206296CF9DA8}"/>
                  </a:ext>
                </a:extLst>
              </p:cNvPr>
              <p:cNvSpPr txBox="1"/>
              <p:nvPr/>
            </p:nvSpPr>
            <p:spPr>
              <a:xfrm>
                <a:off x="1917033" y="2073498"/>
                <a:ext cx="5017168" cy="523220"/>
              </a:xfrm>
              <a:prstGeom prst="rect">
                <a:avLst/>
              </a:prstGeom>
              <a:solidFill>
                <a:srgbClr val="CD4B4B"/>
              </a:solidFill>
              <a:ln w="38100">
                <a:noFill/>
              </a:ln>
            </p:spPr>
            <p:txBody>
              <a:bodyPr wrap="square" rtlCol="0">
                <a:spAutoFit/>
              </a:bodyPr>
              <a:lstStyle/>
              <a:p>
                <a:r>
                  <a:rPr lang="en-US" sz="2700" dirty="0">
                    <a:solidFill>
                      <a:schemeClr val="bg1"/>
                    </a:solidFill>
                  </a:rPr>
                  <a:t>Key Highlights</a:t>
                </a:r>
              </a:p>
            </p:txBody>
          </p:sp>
          <p:sp>
            <p:nvSpPr>
              <p:cNvPr id="11" name="Right Triangle 10">
                <a:extLst>
                  <a:ext uri="{FF2B5EF4-FFF2-40B4-BE49-F238E27FC236}">
                    <a16:creationId xmlns:a16="http://schemas.microsoft.com/office/drawing/2014/main" id="{C94FC2D4-D9C3-4402-B7AD-416ADB01DD27}"/>
                  </a:ext>
                </a:extLst>
              </p:cNvPr>
              <p:cNvSpPr/>
              <p:nvPr/>
            </p:nvSpPr>
            <p:spPr>
              <a:xfrm rot="16200000" flipH="1">
                <a:off x="6100590" y="1739544"/>
                <a:ext cx="523220" cy="1191128"/>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14" name="Group 13">
              <a:extLst>
                <a:ext uri="{FF2B5EF4-FFF2-40B4-BE49-F238E27FC236}">
                  <a16:creationId xmlns:a16="http://schemas.microsoft.com/office/drawing/2014/main" id="{3F49D039-2BB4-48E0-B072-76618DE2A9E6}"/>
                </a:ext>
              </a:extLst>
            </p:cNvPr>
            <p:cNvGrpSpPr/>
            <p:nvPr/>
          </p:nvGrpSpPr>
          <p:grpSpPr>
            <a:xfrm>
              <a:off x="5766636" y="2073497"/>
              <a:ext cx="1661865" cy="523221"/>
              <a:chOff x="2165685" y="3509266"/>
              <a:chExt cx="5221712" cy="523221"/>
            </a:xfrm>
          </p:grpSpPr>
          <p:sp>
            <p:nvSpPr>
              <p:cNvPr id="12" name="TextBox 11">
                <a:extLst>
                  <a:ext uri="{FF2B5EF4-FFF2-40B4-BE49-F238E27FC236}">
                    <a16:creationId xmlns:a16="http://schemas.microsoft.com/office/drawing/2014/main" id="{C53A6834-6C81-45AD-8F53-AC5EA901F116}"/>
                  </a:ext>
                </a:extLst>
              </p:cNvPr>
              <p:cNvSpPr txBox="1"/>
              <p:nvPr/>
            </p:nvSpPr>
            <p:spPr>
              <a:xfrm>
                <a:off x="2165685" y="3509266"/>
                <a:ext cx="5221705" cy="523220"/>
              </a:xfrm>
              <a:prstGeom prst="rect">
                <a:avLst/>
              </a:prstGeom>
              <a:solidFill>
                <a:srgbClr val="CD4B4B">
                  <a:alpha val="56000"/>
                </a:srgbClr>
              </a:solidFill>
              <a:ln w="3810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endParaRPr>
              </a:p>
            </p:txBody>
          </p:sp>
          <p:sp>
            <p:nvSpPr>
              <p:cNvPr id="13" name="Right Triangle 12">
                <a:extLst>
                  <a:ext uri="{FF2B5EF4-FFF2-40B4-BE49-F238E27FC236}">
                    <a16:creationId xmlns:a16="http://schemas.microsoft.com/office/drawing/2014/main" id="{68C1946C-BCBF-44D0-AB92-1C730EFBC4DF}"/>
                  </a:ext>
                </a:extLst>
              </p:cNvPr>
              <p:cNvSpPr/>
              <p:nvPr/>
            </p:nvSpPr>
            <p:spPr>
              <a:xfrm rot="16200000" flipH="1">
                <a:off x="5254478" y="1899567"/>
                <a:ext cx="523220" cy="374261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sp>
        <p:nvSpPr>
          <p:cNvPr id="3" name="Footer Placeholder 2">
            <a:extLst>
              <a:ext uri="{FF2B5EF4-FFF2-40B4-BE49-F238E27FC236}">
                <a16:creationId xmlns:a16="http://schemas.microsoft.com/office/drawing/2014/main" id="{590B29BE-EDE5-4984-9DE3-BDB5361F3DDC}"/>
              </a:ext>
            </a:extLst>
          </p:cNvPr>
          <p:cNvSpPr>
            <a:spLocks noGrp="1"/>
          </p:cNvSpPr>
          <p:nvPr>
            <p:ph type="ftr" sz="quarter" idx="11"/>
          </p:nvPr>
        </p:nvSpPr>
        <p:spPr>
          <a:xfrm>
            <a:off x="7810084" y="6494576"/>
            <a:ext cx="41148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lumMod val="50000"/>
                  </a:prstClr>
                </a:solidFill>
                <a:effectLst/>
                <a:uLnTx/>
                <a:uFillTx/>
                <a:latin typeface="Calibri"/>
                <a:ea typeface="+mn-ea"/>
                <a:cs typeface="+mn-cs"/>
              </a:rPr>
              <a:t>Khandhar Mehta &amp; Shah   |   Chartered Accountants</a:t>
            </a:r>
          </a:p>
        </p:txBody>
      </p:sp>
      <p:pic>
        <p:nvPicPr>
          <p:cNvPr id="28" name="Picture 27" descr="A close up of a logo&#10;&#10;Description automatically generated">
            <a:hlinkClick r:id="rId8"/>
            <a:extLst>
              <a:ext uri="{FF2B5EF4-FFF2-40B4-BE49-F238E27FC236}">
                <a16:creationId xmlns:a16="http://schemas.microsoft.com/office/drawing/2014/main" id="{0A2F86E7-FD58-4D8F-897E-D3C432530B69}"/>
              </a:ext>
            </a:extLst>
          </p:cNvPr>
          <p:cNvPicPr>
            <a:picLocks noChangeAspect="1"/>
          </p:cNvPicPr>
          <p:nvPr/>
        </p:nvPicPr>
        <p:blipFill>
          <a:blip r:embed="rId9"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382851" y="216334"/>
            <a:ext cx="270000" cy="270000"/>
          </a:xfrm>
          <a:prstGeom prst="rect">
            <a:avLst/>
          </a:prstGeom>
        </p:spPr>
      </p:pic>
      <p:pic>
        <p:nvPicPr>
          <p:cNvPr id="29" name="Picture 6" descr="Twitter icon">
            <a:hlinkClick r:id="rId10"/>
            <a:extLst>
              <a:ext uri="{FF2B5EF4-FFF2-40B4-BE49-F238E27FC236}">
                <a16:creationId xmlns:a16="http://schemas.microsoft.com/office/drawing/2014/main" id="{436933E2-E2A0-47C2-B8F6-BA32436E0CD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725883" y="180744"/>
            <a:ext cx="356400" cy="356400"/>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LinkedIn icon">
            <a:hlinkClick r:id="rId12"/>
            <a:extLst>
              <a:ext uri="{FF2B5EF4-FFF2-40B4-BE49-F238E27FC236}">
                <a16:creationId xmlns:a16="http://schemas.microsoft.com/office/drawing/2014/main" id="{7B78C3F5-3E39-4733-A266-9D910F759D1F}"/>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1497515" y="181589"/>
            <a:ext cx="354711" cy="354711"/>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4" descr="Facebook icon">
            <a:hlinkClick r:id="rId14"/>
            <a:extLst>
              <a:ext uri="{FF2B5EF4-FFF2-40B4-BE49-F238E27FC236}">
                <a16:creationId xmlns:a16="http://schemas.microsoft.com/office/drawing/2014/main" id="{D2C2E3D7-9DA0-4844-A8E6-49746E30EC3E}"/>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1111699" y="182084"/>
            <a:ext cx="342000" cy="342000"/>
          </a:xfrm>
          <a:prstGeom prst="rect">
            <a:avLst/>
          </a:prstGeom>
          <a:noFill/>
          <a:extLst>
            <a:ext uri="{909E8E84-426E-40DD-AFC4-6F175D3DCCD1}">
              <a14:hiddenFill xmlns:a14="http://schemas.microsoft.com/office/drawing/2010/main">
                <a:solidFill>
                  <a:srgbClr val="FFFFFF"/>
                </a:solidFill>
              </a14:hiddenFill>
            </a:ext>
          </a:extLst>
        </p:spPr>
      </p:pic>
      <p:sp>
        <p:nvSpPr>
          <p:cNvPr id="8" name="AutoShape 6">
            <a:extLst>
              <a:ext uri="{FF2B5EF4-FFF2-40B4-BE49-F238E27FC236}">
                <a16:creationId xmlns:a16="http://schemas.microsoft.com/office/drawing/2014/main" id="{9EA42412-D8BD-0EE0-E9D3-570D02D65E53}"/>
              </a:ext>
            </a:extLst>
          </p:cNvPr>
          <p:cNvSpPr>
            <a:spLocks noChangeArrowheads="1"/>
          </p:cNvSpPr>
          <p:nvPr>
            <p:custDataLst>
              <p:tags r:id="rId1"/>
            </p:custDataLst>
          </p:nvPr>
        </p:nvSpPr>
        <p:spPr bwMode="auto">
          <a:xfrm>
            <a:off x="267402" y="849828"/>
            <a:ext cx="9177387" cy="608497"/>
          </a:xfrm>
          <a:prstGeom prst="roundRect">
            <a:avLst>
              <a:gd name="adj" fmla="val 16667"/>
            </a:avLst>
          </a:prstGeom>
          <a:solidFill>
            <a:schemeClr val="accent1"/>
          </a:solidFill>
          <a:ln w="6350">
            <a:solidFill>
              <a:schemeClr val="bg1"/>
            </a:solidFill>
            <a:round/>
            <a:headEnd type="none" w="sm" len="sm"/>
            <a:tailEnd type="none" w="sm" len="sm"/>
          </a:ln>
        </p:spPr>
        <p:txBody>
          <a:bodyPr lIns="54000" tIns="54000" rIns="54000" bIns="54000" anchor="ctr"/>
          <a:lstStyle>
            <a:lvl1pPr defTabSz="762000" eaLnBrk="0" hangingPunct="0">
              <a:defRPr sz="1000">
                <a:solidFill>
                  <a:schemeClr val="tx1"/>
                </a:solidFill>
                <a:latin typeface="Univers 45 Light" pitchFamily="2" charset="0"/>
              </a:defRPr>
            </a:lvl1pPr>
            <a:lvl2pPr marL="742950" indent="-285750" defTabSz="762000" eaLnBrk="0" hangingPunct="0">
              <a:defRPr sz="1000">
                <a:solidFill>
                  <a:schemeClr val="tx1"/>
                </a:solidFill>
                <a:latin typeface="Univers 45 Light" pitchFamily="2" charset="0"/>
              </a:defRPr>
            </a:lvl2pPr>
            <a:lvl3pPr marL="1143000" indent="-228600" defTabSz="762000" eaLnBrk="0" hangingPunct="0">
              <a:defRPr sz="1000">
                <a:solidFill>
                  <a:schemeClr val="tx1"/>
                </a:solidFill>
                <a:latin typeface="Univers 45 Light" pitchFamily="2" charset="0"/>
              </a:defRPr>
            </a:lvl3pPr>
            <a:lvl4pPr marL="1600200" indent="-228600" defTabSz="762000" eaLnBrk="0" hangingPunct="0">
              <a:defRPr sz="1000">
                <a:solidFill>
                  <a:schemeClr val="tx1"/>
                </a:solidFill>
                <a:latin typeface="Univers 45 Light" pitchFamily="2" charset="0"/>
              </a:defRPr>
            </a:lvl4pPr>
            <a:lvl5pPr marL="2057400" indent="-228600" defTabSz="762000" eaLnBrk="0" hangingPunct="0">
              <a:defRPr sz="1000">
                <a:solidFill>
                  <a:schemeClr val="tx1"/>
                </a:solidFill>
                <a:latin typeface="Univers 45 Light" pitchFamily="2" charset="0"/>
              </a:defRPr>
            </a:lvl5pPr>
            <a:lvl6pPr marL="2514600" indent="-228600" defTabSz="762000" eaLnBrk="0" fontAlgn="base" hangingPunct="0">
              <a:spcBef>
                <a:spcPct val="0"/>
              </a:spcBef>
              <a:spcAft>
                <a:spcPct val="0"/>
              </a:spcAft>
              <a:defRPr sz="1000">
                <a:solidFill>
                  <a:schemeClr val="tx1"/>
                </a:solidFill>
                <a:latin typeface="Univers 45 Light" pitchFamily="2" charset="0"/>
              </a:defRPr>
            </a:lvl6pPr>
            <a:lvl7pPr marL="2971800" indent="-228600" defTabSz="762000" eaLnBrk="0" fontAlgn="base" hangingPunct="0">
              <a:spcBef>
                <a:spcPct val="0"/>
              </a:spcBef>
              <a:spcAft>
                <a:spcPct val="0"/>
              </a:spcAft>
              <a:defRPr sz="1000">
                <a:solidFill>
                  <a:schemeClr val="tx1"/>
                </a:solidFill>
                <a:latin typeface="Univers 45 Light" pitchFamily="2" charset="0"/>
              </a:defRPr>
            </a:lvl7pPr>
            <a:lvl8pPr marL="3429000" indent="-228600" defTabSz="762000" eaLnBrk="0" fontAlgn="base" hangingPunct="0">
              <a:spcBef>
                <a:spcPct val="0"/>
              </a:spcBef>
              <a:spcAft>
                <a:spcPct val="0"/>
              </a:spcAft>
              <a:defRPr sz="1000">
                <a:solidFill>
                  <a:schemeClr val="tx1"/>
                </a:solidFill>
                <a:latin typeface="Univers 45 Light" pitchFamily="2" charset="0"/>
              </a:defRPr>
            </a:lvl8pPr>
            <a:lvl9pPr marL="3886200" indent="-228600" defTabSz="762000" eaLnBrk="0" fontAlgn="base" hangingPunct="0">
              <a:spcBef>
                <a:spcPct val="0"/>
              </a:spcBef>
              <a:spcAft>
                <a:spcPct val="0"/>
              </a:spcAft>
              <a:defRPr sz="1000">
                <a:solidFill>
                  <a:schemeClr val="tx1"/>
                </a:solidFill>
                <a:latin typeface="Univers 45 Light" pitchFamily="2" charset="0"/>
              </a:defRPr>
            </a:lvl9pPr>
          </a:lstStyle>
          <a:p>
            <a:pPr eaLnBrk="1" hangingPunct="1">
              <a:spcBef>
                <a:spcPct val="20000"/>
              </a:spcBef>
            </a:pPr>
            <a:r>
              <a:rPr lang="en-GB" altLang="en-US" sz="2000" b="1" dirty="0">
                <a:solidFill>
                  <a:schemeClr val="bg1"/>
                </a:solidFill>
                <a:latin typeface="+mn-lt"/>
              </a:rPr>
              <a:t>1</a:t>
            </a:r>
          </a:p>
        </p:txBody>
      </p:sp>
      <p:sp>
        <p:nvSpPr>
          <p:cNvPr id="10" name="Text Box 7">
            <a:extLst>
              <a:ext uri="{FF2B5EF4-FFF2-40B4-BE49-F238E27FC236}">
                <a16:creationId xmlns:a16="http://schemas.microsoft.com/office/drawing/2014/main" id="{E14AC8F4-FFBF-F4C4-E42A-647E0B30E00D}"/>
              </a:ext>
            </a:extLst>
          </p:cNvPr>
          <p:cNvSpPr txBox="1">
            <a:spLocks noChangeArrowheads="1"/>
          </p:cNvSpPr>
          <p:nvPr/>
        </p:nvSpPr>
        <p:spPr bwMode="auto">
          <a:xfrm>
            <a:off x="680490" y="1006562"/>
            <a:ext cx="8603800" cy="307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wrap="none" lIns="0" tIns="0" rIns="0" bIns="0">
            <a:spAutoFit/>
          </a:bodyPr>
          <a:lstStyle>
            <a:lvl1pPr eaLnBrk="0" hangingPunct="0">
              <a:defRPr sz="1000">
                <a:solidFill>
                  <a:schemeClr val="tx1"/>
                </a:solidFill>
                <a:latin typeface="Univers 45 Light" pitchFamily="2" charset="0"/>
              </a:defRPr>
            </a:lvl1pPr>
            <a:lvl2pPr marL="742950" indent="-285750" eaLnBrk="0" hangingPunct="0">
              <a:defRPr sz="1000">
                <a:solidFill>
                  <a:schemeClr val="tx1"/>
                </a:solidFill>
                <a:latin typeface="Univers 45 Light" pitchFamily="2" charset="0"/>
              </a:defRPr>
            </a:lvl2pPr>
            <a:lvl3pPr marL="1143000" indent="-228600" eaLnBrk="0" hangingPunct="0">
              <a:defRPr sz="1000">
                <a:solidFill>
                  <a:schemeClr val="tx1"/>
                </a:solidFill>
                <a:latin typeface="Univers 45 Light" pitchFamily="2" charset="0"/>
              </a:defRPr>
            </a:lvl3pPr>
            <a:lvl4pPr marL="1600200" indent="-228600" eaLnBrk="0" hangingPunct="0">
              <a:defRPr sz="1000">
                <a:solidFill>
                  <a:schemeClr val="tx1"/>
                </a:solidFill>
                <a:latin typeface="Univers 45 Light" pitchFamily="2" charset="0"/>
              </a:defRPr>
            </a:lvl4pPr>
            <a:lvl5pPr marL="2057400" indent="-228600" eaLnBrk="0" hangingPunct="0">
              <a:defRPr sz="1000">
                <a:solidFill>
                  <a:schemeClr val="tx1"/>
                </a:solidFill>
                <a:latin typeface="Univers 45 Light" pitchFamily="2" charset="0"/>
              </a:defRPr>
            </a:lvl5pPr>
            <a:lvl6pPr marL="2514600" indent="-228600" eaLnBrk="0" fontAlgn="base" hangingPunct="0">
              <a:spcBef>
                <a:spcPct val="0"/>
              </a:spcBef>
              <a:spcAft>
                <a:spcPct val="0"/>
              </a:spcAft>
              <a:defRPr sz="1000">
                <a:solidFill>
                  <a:schemeClr val="tx1"/>
                </a:solidFill>
                <a:latin typeface="Univers 45 Light" pitchFamily="2" charset="0"/>
              </a:defRPr>
            </a:lvl6pPr>
            <a:lvl7pPr marL="2971800" indent="-228600" eaLnBrk="0" fontAlgn="base" hangingPunct="0">
              <a:spcBef>
                <a:spcPct val="0"/>
              </a:spcBef>
              <a:spcAft>
                <a:spcPct val="0"/>
              </a:spcAft>
              <a:defRPr sz="1000">
                <a:solidFill>
                  <a:schemeClr val="tx1"/>
                </a:solidFill>
                <a:latin typeface="Univers 45 Light" pitchFamily="2" charset="0"/>
              </a:defRPr>
            </a:lvl7pPr>
            <a:lvl8pPr marL="3429000" indent="-228600" eaLnBrk="0" fontAlgn="base" hangingPunct="0">
              <a:spcBef>
                <a:spcPct val="0"/>
              </a:spcBef>
              <a:spcAft>
                <a:spcPct val="0"/>
              </a:spcAft>
              <a:defRPr sz="1000">
                <a:solidFill>
                  <a:schemeClr val="tx1"/>
                </a:solidFill>
                <a:latin typeface="Univers 45 Light" pitchFamily="2" charset="0"/>
              </a:defRPr>
            </a:lvl8pPr>
            <a:lvl9pPr marL="3886200" indent="-228600" eaLnBrk="0" fontAlgn="base" hangingPunct="0">
              <a:spcBef>
                <a:spcPct val="0"/>
              </a:spcBef>
              <a:spcAft>
                <a:spcPct val="0"/>
              </a:spcAft>
              <a:defRPr sz="1000">
                <a:solidFill>
                  <a:schemeClr val="tx1"/>
                </a:solidFill>
                <a:latin typeface="Univers 45 Light" pitchFamily="2" charset="0"/>
              </a:defRPr>
            </a:lvl9pPr>
          </a:lstStyle>
          <a:p>
            <a:pPr eaLnBrk="1" hangingPunct="1"/>
            <a:r>
              <a:rPr lang="en-GB" altLang="en-US" sz="2000" dirty="0">
                <a:solidFill>
                  <a:schemeClr val="bg1"/>
                </a:solidFill>
                <a:latin typeface="+mn-lt"/>
              </a:rPr>
              <a:t>From Incentives (MEIS / SEIS) to Tax Remission (</a:t>
            </a:r>
            <a:r>
              <a:rPr lang="en-GB" altLang="en-US" sz="2000" dirty="0" err="1">
                <a:solidFill>
                  <a:schemeClr val="bg1"/>
                </a:solidFill>
                <a:latin typeface="+mn-lt"/>
              </a:rPr>
              <a:t>RoDTEP</a:t>
            </a:r>
            <a:r>
              <a:rPr lang="en-GB" altLang="en-US" sz="2000" dirty="0">
                <a:solidFill>
                  <a:schemeClr val="bg1"/>
                </a:solidFill>
                <a:latin typeface="+mn-lt"/>
              </a:rPr>
              <a:t>) Scheme : WTO Compliant</a:t>
            </a:r>
          </a:p>
        </p:txBody>
      </p:sp>
      <p:sp>
        <p:nvSpPr>
          <p:cNvPr id="15" name="AutoShape 8">
            <a:extLst>
              <a:ext uri="{FF2B5EF4-FFF2-40B4-BE49-F238E27FC236}">
                <a16:creationId xmlns:a16="http://schemas.microsoft.com/office/drawing/2014/main" id="{10064691-DC07-0F48-B92C-2043C59D7012}"/>
              </a:ext>
            </a:extLst>
          </p:cNvPr>
          <p:cNvSpPr>
            <a:spLocks noChangeArrowheads="1"/>
          </p:cNvSpPr>
          <p:nvPr>
            <p:custDataLst>
              <p:tags r:id="rId2"/>
            </p:custDataLst>
          </p:nvPr>
        </p:nvSpPr>
        <p:spPr bwMode="auto">
          <a:xfrm>
            <a:off x="580507" y="1593547"/>
            <a:ext cx="8864282" cy="608497"/>
          </a:xfrm>
          <a:prstGeom prst="roundRect">
            <a:avLst>
              <a:gd name="adj" fmla="val 16667"/>
            </a:avLst>
          </a:prstGeom>
          <a:solidFill>
            <a:schemeClr val="accent1"/>
          </a:solidFill>
          <a:ln w="6350">
            <a:solidFill>
              <a:schemeClr val="bg1"/>
            </a:solidFill>
            <a:round/>
            <a:headEnd type="none" w="sm" len="sm"/>
            <a:tailEnd type="none" w="sm" len="sm"/>
          </a:ln>
        </p:spPr>
        <p:txBody>
          <a:bodyPr lIns="54000" tIns="54000" rIns="54000" bIns="54000" anchor="ctr"/>
          <a:lstStyle>
            <a:lvl1pPr defTabSz="762000" eaLnBrk="0" hangingPunct="0">
              <a:defRPr sz="1000">
                <a:solidFill>
                  <a:schemeClr val="tx1"/>
                </a:solidFill>
                <a:latin typeface="Univers 45 Light" pitchFamily="2" charset="0"/>
              </a:defRPr>
            </a:lvl1pPr>
            <a:lvl2pPr marL="742950" indent="-285750" defTabSz="762000" eaLnBrk="0" hangingPunct="0">
              <a:defRPr sz="1000">
                <a:solidFill>
                  <a:schemeClr val="tx1"/>
                </a:solidFill>
                <a:latin typeface="Univers 45 Light" pitchFamily="2" charset="0"/>
              </a:defRPr>
            </a:lvl2pPr>
            <a:lvl3pPr marL="1143000" indent="-228600" defTabSz="762000" eaLnBrk="0" hangingPunct="0">
              <a:defRPr sz="1000">
                <a:solidFill>
                  <a:schemeClr val="tx1"/>
                </a:solidFill>
                <a:latin typeface="Univers 45 Light" pitchFamily="2" charset="0"/>
              </a:defRPr>
            </a:lvl3pPr>
            <a:lvl4pPr marL="1600200" indent="-228600" defTabSz="762000" eaLnBrk="0" hangingPunct="0">
              <a:defRPr sz="1000">
                <a:solidFill>
                  <a:schemeClr val="tx1"/>
                </a:solidFill>
                <a:latin typeface="Univers 45 Light" pitchFamily="2" charset="0"/>
              </a:defRPr>
            </a:lvl4pPr>
            <a:lvl5pPr marL="2057400" indent="-228600" defTabSz="762000" eaLnBrk="0" hangingPunct="0">
              <a:defRPr sz="1000">
                <a:solidFill>
                  <a:schemeClr val="tx1"/>
                </a:solidFill>
                <a:latin typeface="Univers 45 Light" pitchFamily="2" charset="0"/>
              </a:defRPr>
            </a:lvl5pPr>
            <a:lvl6pPr marL="2514600" indent="-228600" defTabSz="762000" eaLnBrk="0" fontAlgn="base" hangingPunct="0">
              <a:spcBef>
                <a:spcPct val="0"/>
              </a:spcBef>
              <a:spcAft>
                <a:spcPct val="0"/>
              </a:spcAft>
              <a:defRPr sz="1000">
                <a:solidFill>
                  <a:schemeClr val="tx1"/>
                </a:solidFill>
                <a:latin typeface="Univers 45 Light" pitchFamily="2" charset="0"/>
              </a:defRPr>
            </a:lvl6pPr>
            <a:lvl7pPr marL="2971800" indent="-228600" defTabSz="762000" eaLnBrk="0" fontAlgn="base" hangingPunct="0">
              <a:spcBef>
                <a:spcPct val="0"/>
              </a:spcBef>
              <a:spcAft>
                <a:spcPct val="0"/>
              </a:spcAft>
              <a:defRPr sz="1000">
                <a:solidFill>
                  <a:schemeClr val="tx1"/>
                </a:solidFill>
                <a:latin typeface="Univers 45 Light" pitchFamily="2" charset="0"/>
              </a:defRPr>
            </a:lvl7pPr>
            <a:lvl8pPr marL="3429000" indent="-228600" defTabSz="762000" eaLnBrk="0" fontAlgn="base" hangingPunct="0">
              <a:spcBef>
                <a:spcPct val="0"/>
              </a:spcBef>
              <a:spcAft>
                <a:spcPct val="0"/>
              </a:spcAft>
              <a:defRPr sz="1000">
                <a:solidFill>
                  <a:schemeClr val="tx1"/>
                </a:solidFill>
                <a:latin typeface="Univers 45 Light" pitchFamily="2" charset="0"/>
              </a:defRPr>
            </a:lvl8pPr>
            <a:lvl9pPr marL="3886200" indent="-228600" defTabSz="762000" eaLnBrk="0" fontAlgn="base" hangingPunct="0">
              <a:spcBef>
                <a:spcPct val="0"/>
              </a:spcBef>
              <a:spcAft>
                <a:spcPct val="0"/>
              </a:spcAft>
              <a:defRPr sz="1000">
                <a:solidFill>
                  <a:schemeClr val="tx1"/>
                </a:solidFill>
                <a:latin typeface="Univers 45 Light" pitchFamily="2" charset="0"/>
              </a:defRPr>
            </a:lvl9pPr>
          </a:lstStyle>
          <a:p>
            <a:pPr eaLnBrk="1" hangingPunct="1">
              <a:spcBef>
                <a:spcPct val="20000"/>
              </a:spcBef>
            </a:pPr>
            <a:r>
              <a:rPr lang="en-GB" altLang="en-US" sz="2000" b="1" dirty="0">
                <a:solidFill>
                  <a:schemeClr val="bg1"/>
                </a:solidFill>
                <a:latin typeface="+mn-lt"/>
              </a:rPr>
              <a:t>2</a:t>
            </a:r>
          </a:p>
        </p:txBody>
      </p:sp>
      <p:sp>
        <p:nvSpPr>
          <p:cNvPr id="18" name="Text Box 9">
            <a:extLst>
              <a:ext uri="{FF2B5EF4-FFF2-40B4-BE49-F238E27FC236}">
                <a16:creationId xmlns:a16="http://schemas.microsoft.com/office/drawing/2014/main" id="{E6C3883F-A543-A64A-2400-FB55D5502D82}"/>
              </a:ext>
            </a:extLst>
          </p:cNvPr>
          <p:cNvSpPr txBox="1">
            <a:spLocks noChangeArrowheads="1"/>
          </p:cNvSpPr>
          <p:nvPr/>
        </p:nvSpPr>
        <p:spPr bwMode="auto">
          <a:xfrm>
            <a:off x="990963" y="1750281"/>
            <a:ext cx="8182819" cy="307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wrap="none" lIns="0" tIns="0" rIns="0" bIns="0">
            <a:spAutoFit/>
          </a:bodyPr>
          <a:lstStyle>
            <a:lvl1pPr eaLnBrk="0" hangingPunct="0">
              <a:defRPr sz="1000">
                <a:solidFill>
                  <a:schemeClr val="tx1"/>
                </a:solidFill>
                <a:latin typeface="Univers 45 Light" pitchFamily="2" charset="0"/>
              </a:defRPr>
            </a:lvl1pPr>
            <a:lvl2pPr marL="742950" indent="-285750" eaLnBrk="0" hangingPunct="0">
              <a:defRPr sz="1000">
                <a:solidFill>
                  <a:schemeClr val="tx1"/>
                </a:solidFill>
                <a:latin typeface="Univers 45 Light" pitchFamily="2" charset="0"/>
              </a:defRPr>
            </a:lvl2pPr>
            <a:lvl3pPr marL="1143000" indent="-228600" eaLnBrk="0" hangingPunct="0">
              <a:defRPr sz="1000">
                <a:solidFill>
                  <a:schemeClr val="tx1"/>
                </a:solidFill>
                <a:latin typeface="Univers 45 Light" pitchFamily="2" charset="0"/>
              </a:defRPr>
            </a:lvl3pPr>
            <a:lvl4pPr marL="1600200" indent="-228600" eaLnBrk="0" hangingPunct="0">
              <a:defRPr sz="1000">
                <a:solidFill>
                  <a:schemeClr val="tx1"/>
                </a:solidFill>
                <a:latin typeface="Univers 45 Light" pitchFamily="2" charset="0"/>
              </a:defRPr>
            </a:lvl4pPr>
            <a:lvl5pPr marL="2057400" indent="-228600" eaLnBrk="0" hangingPunct="0">
              <a:defRPr sz="1000">
                <a:solidFill>
                  <a:schemeClr val="tx1"/>
                </a:solidFill>
                <a:latin typeface="Univers 45 Light" pitchFamily="2" charset="0"/>
              </a:defRPr>
            </a:lvl5pPr>
            <a:lvl6pPr marL="2514600" indent="-228600" eaLnBrk="0" fontAlgn="base" hangingPunct="0">
              <a:spcBef>
                <a:spcPct val="0"/>
              </a:spcBef>
              <a:spcAft>
                <a:spcPct val="0"/>
              </a:spcAft>
              <a:defRPr sz="1000">
                <a:solidFill>
                  <a:schemeClr val="tx1"/>
                </a:solidFill>
                <a:latin typeface="Univers 45 Light" pitchFamily="2" charset="0"/>
              </a:defRPr>
            </a:lvl6pPr>
            <a:lvl7pPr marL="2971800" indent="-228600" eaLnBrk="0" fontAlgn="base" hangingPunct="0">
              <a:spcBef>
                <a:spcPct val="0"/>
              </a:spcBef>
              <a:spcAft>
                <a:spcPct val="0"/>
              </a:spcAft>
              <a:defRPr sz="1000">
                <a:solidFill>
                  <a:schemeClr val="tx1"/>
                </a:solidFill>
                <a:latin typeface="Univers 45 Light" pitchFamily="2" charset="0"/>
              </a:defRPr>
            </a:lvl7pPr>
            <a:lvl8pPr marL="3429000" indent="-228600" eaLnBrk="0" fontAlgn="base" hangingPunct="0">
              <a:spcBef>
                <a:spcPct val="0"/>
              </a:spcBef>
              <a:spcAft>
                <a:spcPct val="0"/>
              </a:spcAft>
              <a:defRPr sz="1000">
                <a:solidFill>
                  <a:schemeClr val="tx1"/>
                </a:solidFill>
                <a:latin typeface="Univers 45 Light" pitchFamily="2" charset="0"/>
              </a:defRPr>
            </a:lvl8pPr>
            <a:lvl9pPr marL="3886200" indent="-228600" eaLnBrk="0" fontAlgn="base" hangingPunct="0">
              <a:spcBef>
                <a:spcPct val="0"/>
              </a:spcBef>
              <a:spcAft>
                <a:spcPct val="0"/>
              </a:spcAft>
              <a:defRPr sz="1000">
                <a:solidFill>
                  <a:schemeClr val="tx1"/>
                </a:solidFill>
                <a:latin typeface="Univers 45 Light" pitchFamily="2" charset="0"/>
              </a:defRPr>
            </a:lvl9pPr>
          </a:lstStyle>
          <a:p>
            <a:pPr eaLnBrk="1" hangingPunct="1"/>
            <a:r>
              <a:rPr lang="en-GB" altLang="en-US" sz="2000" dirty="0">
                <a:solidFill>
                  <a:schemeClr val="bg1"/>
                </a:solidFill>
                <a:latin typeface="+mn-lt"/>
              </a:rPr>
              <a:t>Continuing Existing Schemes with more digitization and ease of doing business</a:t>
            </a:r>
          </a:p>
        </p:txBody>
      </p:sp>
      <p:sp>
        <p:nvSpPr>
          <p:cNvPr id="19" name="AutoShape 10">
            <a:extLst>
              <a:ext uri="{FF2B5EF4-FFF2-40B4-BE49-F238E27FC236}">
                <a16:creationId xmlns:a16="http://schemas.microsoft.com/office/drawing/2014/main" id="{94266D8C-3E7E-15A3-C599-44C5D8868920}"/>
              </a:ext>
            </a:extLst>
          </p:cNvPr>
          <p:cNvSpPr>
            <a:spLocks noChangeArrowheads="1"/>
          </p:cNvSpPr>
          <p:nvPr>
            <p:custDataLst>
              <p:tags r:id="rId3"/>
            </p:custDataLst>
          </p:nvPr>
        </p:nvSpPr>
        <p:spPr bwMode="auto">
          <a:xfrm>
            <a:off x="838358" y="2349559"/>
            <a:ext cx="8606431" cy="608497"/>
          </a:xfrm>
          <a:prstGeom prst="roundRect">
            <a:avLst>
              <a:gd name="adj" fmla="val 16667"/>
            </a:avLst>
          </a:prstGeom>
          <a:solidFill>
            <a:schemeClr val="accent1"/>
          </a:solidFill>
          <a:ln w="6350">
            <a:solidFill>
              <a:schemeClr val="bg1"/>
            </a:solidFill>
            <a:round/>
            <a:headEnd type="none" w="sm" len="sm"/>
            <a:tailEnd type="none" w="sm" len="sm"/>
          </a:ln>
        </p:spPr>
        <p:txBody>
          <a:bodyPr lIns="54000" tIns="54000" rIns="54000" bIns="54000" anchor="ctr"/>
          <a:lstStyle>
            <a:lvl1pPr defTabSz="762000" eaLnBrk="0" hangingPunct="0">
              <a:defRPr sz="1000">
                <a:solidFill>
                  <a:schemeClr val="tx1"/>
                </a:solidFill>
                <a:latin typeface="Univers 45 Light" pitchFamily="2" charset="0"/>
              </a:defRPr>
            </a:lvl1pPr>
            <a:lvl2pPr marL="742950" indent="-285750" defTabSz="762000" eaLnBrk="0" hangingPunct="0">
              <a:defRPr sz="1000">
                <a:solidFill>
                  <a:schemeClr val="tx1"/>
                </a:solidFill>
                <a:latin typeface="Univers 45 Light" pitchFamily="2" charset="0"/>
              </a:defRPr>
            </a:lvl2pPr>
            <a:lvl3pPr marL="1143000" indent="-228600" defTabSz="762000" eaLnBrk="0" hangingPunct="0">
              <a:defRPr sz="1000">
                <a:solidFill>
                  <a:schemeClr val="tx1"/>
                </a:solidFill>
                <a:latin typeface="Univers 45 Light" pitchFamily="2" charset="0"/>
              </a:defRPr>
            </a:lvl3pPr>
            <a:lvl4pPr marL="1600200" indent="-228600" defTabSz="762000" eaLnBrk="0" hangingPunct="0">
              <a:defRPr sz="1000">
                <a:solidFill>
                  <a:schemeClr val="tx1"/>
                </a:solidFill>
                <a:latin typeface="Univers 45 Light" pitchFamily="2" charset="0"/>
              </a:defRPr>
            </a:lvl4pPr>
            <a:lvl5pPr marL="2057400" indent="-228600" defTabSz="762000" eaLnBrk="0" hangingPunct="0">
              <a:defRPr sz="1000">
                <a:solidFill>
                  <a:schemeClr val="tx1"/>
                </a:solidFill>
                <a:latin typeface="Univers 45 Light" pitchFamily="2" charset="0"/>
              </a:defRPr>
            </a:lvl5pPr>
            <a:lvl6pPr marL="2514600" indent="-228600" defTabSz="762000" eaLnBrk="0" fontAlgn="base" hangingPunct="0">
              <a:spcBef>
                <a:spcPct val="0"/>
              </a:spcBef>
              <a:spcAft>
                <a:spcPct val="0"/>
              </a:spcAft>
              <a:defRPr sz="1000">
                <a:solidFill>
                  <a:schemeClr val="tx1"/>
                </a:solidFill>
                <a:latin typeface="Univers 45 Light" pitchFamily="2" charset="0"/>
              </a:defRPr>
            </a:lvl6pPr>
            <a:lvl7pPr marL="2971800" indent="-228600" defTabSz="762000" eaLnBrk="0" fontAlgn="base" hangingPunct="0">
              <a:spcBef>
                <a:spcPct val="0"/>
              </a:spcBef>
              <a:spcAft>
                <a:spcPct val="0"/>
              </a:spcAft>
              <a:defRPr sz="1000">
                <a:solidFill>
                  <a:schemeClr val="tx1"/>
                </a:solidFill>
                <a:latin typeface="Univers 45 Light" pitchFamily="2" charset="0"/>
              </a:defRPr>
            </a:lvl7pPr>
            <a:lvl8pPr marL="3429000" indent="-228600" defTabSz="762000" eaLnBrk="0" fontAlgn="base" hangingPunct="0">
              <a:spcBef>
                <a:spcPct val="0"/>
              </a:spcBef>
              <a:spcAft>
                <a:spcPct val="0"/>
              </a:spcAft>
              <a:defRPr sz="1000">
                <a:solidFill>
                  <a:schemeClr val="tx1"/>
                </a:solidFill>
                <a:latin typeface="Univers 45 Light" pitchFamily="2" charset="0"/>
              </a:defRPr>
            </a:lvl8pPr>
            <a:lvl9pPr marL="3886200" indent="-228600" defTabSz="762000" eaLnBrk="0" fontAlgn="base" hangingPunct="0">
              <a:spcBef>
                <a:spcPct val="0"/>
              </a:spcBef>
              <a:spcAft>
                <a:spcPct val="0"/>
              </a:spcAft>
              <a:defRPr sz="1000">
                <a:solidFill>
                  <a:schemeClr val="tx1"/>
                </a:solidFill>
                <a:latin typeface="Univers 45 Light" pitchFamily="2" charset="0"/>
              </a:defRPr>
            </a:lvl9pPr>
          </a:lstStyle>
          <a:p>
            <a:pPr eaLnBrk="1" hangingPunct="1">
              <a:spcBef>
                <a:spcPct val="20000"/>
              </a:spcBef>
            </a:pPr>
            <a:r>
              <a:rPr lang="en-GB" altLang="en-US" sz="2000" b="1">
                <a:solidFill>
                  <a:schemeClr val="bg1"/>
                </a:solidFill>
                <a:latin typeface="+mn-lt"/>
              </a:rPr>
              <a:t>3</a:t>
            </a:r>
          </a:p>
        </p:txBody>
      </p:sp>
      <p:sp>
        <p:nvSpPr>
          <p:cNvPr id="20" name="Text Box 11">
            <a:extLst>
              <a:ext uri="{FF2B5EF4-FFF2-40B4-BE49-F238E27FC236}">
                <a16:creationId xmlns:a16="http://schemas.microsoft.com/office/drawing/2014/main" id="{DC8777E9-A8CD-E2F8-371F-64D8806AFF55}"/>
              </a:ext>
            </a:extLst>
          </p:cNvPr>
          <p:cNvSpPr txBox="1">
            <a:spLocks noChangeArrowheads="1"/>
          </p:cNvSpPr>
          <p:nvPr/>
        </p:nvSpPr>
        <p:spPr bwMode="auto">
          <a:xfrm>
            <a:off x="1248814" y="2506293"/>
            <a:ext cx="4541333" cy="307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wrap="none" lIns="0" tIns="0" rIns="0" bIns="0">
            <a:spAutoFit/>
          </a:bodyPr>
          <a:lstStyle>
            <a:lvl1pPr eaLnBrk="0" hangingPunct="0">
              <a:defRPr sz="1000">
                <a:solidFill>
                  <a:schemeClr val="tx1"/>
                </a:solidFill>
                <a:latin typeface="Univers 45 Light" pitchFamily="2" charset="0"/>
              </a:defRPr>
            </a:lvl1pPr>
            <a:lvl2pPr marL="742950" indent="-285750" eaLnBrk="0" hangingPunct="0">
              <a:defRPr sz="1000">
                <a:solidFill>
                  <a:schemeClr val="tx1"/>
                </a:solidFill>
                <a:latin typeface="Univers 45 Light" pitchFamily="2" charset="0"/>
              </a:defRPr>
            </a:lvl2pPr>
            <a:lvl3pPr marL="1143000" indent="-228600" eaLnBrk="0" hangingPunct="0">
              <a:defRPr sz="1000">
                <a:solidFill>
                  <a:schemeClr val="tx1"/>
                </a:solidFill>
                <a:latin typeface="Univers 45 Light" pitchFamily="2" charset="0"/>
              </a:defRPr>
            </a:lvl3pPr>
            <a:lvl4pPr marL="1600200" indent="-228600" eaLnBrk="0" hangingPunct="0">
              <a:defRPr sz="1000">
                <a:solidFill>
                  <a:schemeClr val="tx1"/>
                </a:solidFill>
                <a:latin typeface="Univers 45 Light" pitchFamily="2" charset="0"/>
              </a:defRPr>
            </a:lvl4pPr>
            <a:lvl5pPr marL="2057400" indent="-228600" eaLnBrk="0" hangingPunct="0">
              <a:defRPr sz="1000">
                <a:solidFill>
                  <a:schemeClr val="tx1"/>
                </a:solidFill>
                <a:latin typeface="Univers 45 Light" pitchFamily="2" charset="0"/>
              </a:defRPr>
            </a:lvl5pPr>
            <a:lvl6pPr marL="2514600" indent="-228600" eaLnBrk="0" fontAlgn="base" hangingPunct="0">
              <a:spcBef>
                <a:spcPct val="0"/>
              </a:spcBef>
              <a:spcAft>
                <a:spcPct val="0"/>
              </a:spcAft>
              <a:defRPr sz="1000">
                <a:solidFill>
                  <a:schemeClr val="tx1"/>
                </a:solidFill>
                <a:latin typeface="Univers 45 Light" pitchFamily="2" charset="0"/>
              </a:defRPr>
            </a:lvl6pPr>
            <a:lvl7pPr marL="2971800" indent="-228600" eaLnBrk="0" fontAlgn="base" hangingPunct="0">
              <a:spcBef>
                <a:spcPct val="0"/>
              </a:spcBef>
              <a:spcAft>
                <a:spcPct val="0"/>
              </a:spcAft>
              <a:defRPr sz="1000">
                <a:solidFill>
                  <a:schemeClr val="tx1"/>
                </a:solidFill>
                <a:latin typeface="Univers 45 Light" pitchFamily="2" charset="0"/>
              </a:defRPr>
            </a:lvl7pPr>
            <a:lvl8pPr marL="3429000" indent="-228600" eaLnBrk="0" fontAlgn="base" hangingPunct="0">
              <a:spcBef>
                <a:spcPct val="0"/>
              </a:spcBef>
              <a:spcAft>
                <a:spcPct val="0"/>
              </a:spcAft>
              <a:defRPr sz="1000">
                <a:solidFill>
                  <a:schemeClr val="tx1"/>
                </a:solidFill>
                <a:latin typeface="Univers 45 Light" pitchFamily="2" charset="0"/>
              </a:defRPr>
            </a:lvl8pPr>
            <a:lvl9pPr marL="3886200" indent="-228600" eaLnBrk="0" fontAlgn="base" hangingPunct="0">
              <a:spcBef>
                <a:spcPct val="0"/>
              </a:spcBef>
              <a:spcAft>
                <a:spcPct val="0"/>
              </a:spcAft>
              <a:defRPr sz="1000">
                <a:solidFill>
                  <a:schemeClr val="tx1"/>
                </a:solidFill>
                <a:latin typeface="Univers 45 Light" pitchFamily="2" charset="0"/>
              </a:defRPr>
            </a:lvl9pPr>
          </a:lstStyle>
          <a:p>
            <a:pPr eaLnBrk="1" hangingPunct="1"/>
            <a:r>
              <a:rPr lang="en-GB" altLang="en-US" sz="2000" dirty="0">
                <a:solidFill>
                  <a:schemeClr val="bg1"/>
                </a:solidFill>
                <a:latin typeface="+mn-lt"/>
              </a:rPr>
              <a:t>Boost E Commerce Exports, Courier Exports</a:t>
            </a:r>
          </a:p>
        </p:txBody>
      </p:sp>
      <p:sp>
        <p:nvSpPr>
          <p:cNvPr id="21" name="AutoShape 12">
            <a:extLst>
              <a:ext uri="{FF2B5EF4-FFF2-40B4-BE49-F238E27FC236}">
                <a16:creationId xmlns:a16="http://schemas.microsoft.com/office/drawing/2014/main" id="{B3C20941-E2F4-8AD0-0A44-60A03A1B98B8}"/>
              </a:ext>
            </a:extLst>
          </p:cNvPr>
          <p:cNvSpPr>
            <a:spLocks noChangeArrowheads="1"/>
          </p:cNvSpPr>
          <p:nvPr>
            <p:custDataLst>
              <p:tags r:id="rId4"/>
            </p:custDataLst>
          </p:nvPr>
        </p:nvSpPr>
        <p:spPr bwMode="auto">
          <a:xfrm>
            <a:off x="1248814" y="3050252"/>
            <a:ext cx="8195975" cy="611570"/>
          </a:xfrm>
          <a:prstGeom prst="roundRect">
            <a:avLst>
              <a:gd name="adj" fmla="val 16667"/>
            </a:avLst>
          </a:prstGeom>
          <a:solidFill>
            <a:schemeClr val="accent1"/>
          </a:solidFill>
          <a:ln w="6350">
            <a:solidFill>
              <a:schemeClr val="bg1"/>
            </a:solidFill>
            <a:round/>
            <a:headEnd type="none" w="sm" len="sm"/>
            <a:tailEnd type="none" w="sm" len="sm"/>
          </a:ln>
        </p:spPr>
        <p:txBody>
          <a:bodyPr lIns="54000" tIns="54000" rIns="54000" bIns="54000" anchor="ctr"/>
          <a:lstStyle>
            <a:lvl1pPr defTabSz="762000" eaLnBrk="0" hangingPunct="0">
              <a:defRPr sz="1000">
                <a:solidFill>
                  <a:schemeClr val="tx1"/>
                </a:solidFill>
                <a:latin typeface="Univers 45 Light" pitchFamily="2" charset="0"/>
              </a:defRPr>
            </a:lvl1pPr>
            <a:lvl2pPr marL="742950" indent="-285750" defTabSz="762000" eaLnBrk="0" hangingPunct="0">
              <a:defRPr sz="1000">
                <a:solidFill>
                  <a:schemeClr val="tx1"/>
                </a:solidFill>
                <a:latin typeface="Univers 45 Light" pitchFamily="2" charset="0"/>
              </a:defRPr>
            </a:lvl2pPr>
            <a:lvl3pPr marL="1143000" indent="-228600" defTabSz="762000" eaLnBrk="0" hangingPunct="0">
              <a:defRPr sz="1000">
                <a:solidFill>
                  <a:schemeClr val="tx1"/>
                </a:solidFill>
                <a:latin typeface="Univers 45 Light" pitchFamily="2" charset="0"/>
              </a:defRPr>
            </a:lvl3pPr>
            <a:lvl4pPr marL="1600200" indent="-228600" defTabSz="762000" eaLnBrk="0" hangingPunct="0">
              <a:defRPr sz="1000">
                <a:solidFill>
                  <a:schemeClr val="tx1"/>
                </a:solidFill>
                <a:latin typeface="Univers 45 Light" pitchFamily="2" charset="0"/>
              </a:defRPr>
            </a:lvl4pPr>
            <a:lvl5pPr marL="2057400" indent="-228600" defTabSz="762000" eaLnBrk="0" hangingPunct="0">
              <a:defRPr sz="1000">
                <a:solidFill>
                  <a:schemeClr val="tx1"/>
                </a:solidFill>
                <a:latin typeface="Univers 45 Light" pitchFamily="2" charset="0"/>
              </a:defRPr>
            </a:lvl5pPr>
            <a:lvl6pPr marL="2514600" indent="-228600" defTabSz="762000" eaLnBrk="0" fontAlgn="base" hangingPunct="0">
              <a:spcBef>
                <a:spcPct val="0"/>
              </a:spcBef>
              <a:spcAft>
                <a:spcPct val="0"/>
              </a:spcAft>
              <a:defRPr sz="1000">
                <a:solidFill>
                  <a:schemeClr val="tx1"/>
                </a:solidFill>
                <a:latin typeface="Univers 45 Light" pitchFamily="2" charset="0"/>
              </a:defRPr>
            </a:lvl6pPr>
            <a:lvl7pPr marL="2971800" indent="-228600" defTabSz="762000" eaLnBrk="0" fontAlgn="base" hangingPunct="0">
              <a:spcBef>
                <a:spcPct val="0"/>
              </a:spcBef>
              <a:spcAft>
                <a:spcPct val="0"/>
              </a:spcAft>
              <a:defRPr sz="1000">
                <a:solidFill>
                  <a:schemeClr val="tx1"/>
                </a:solidFill>
                <a:latin typeface="Univers 45 Light" pitchFamily="2" charset="0"/>
              </a:defRPr>
            </a:lvl7pPr>
            <a:lvl8pPr marL="3429000" indent="-228600" defTabSz="762000" eaLnBrk="0" fontAlgn="base" hangingPunct="0">
              <a:spcBef>
                <a:spcPct val="0"/>
              </a:spcBef>
              <a:spcAft>
                <a:spcPct val="0"/>
              </a:spcAft>
              <a:defRPr sz="1000">
                <a:solidFill>
                  <a:schemeClr val="tx1"/>
                </a:solidFill>
                <a:latin typeface="Univers 45 Light" pitchFamily="2" charset="0"/>
              </a:defRPr>
            </a:lvl8pPr>
            <a:lvl9pPr marL="3886200" indent="-228600" defTabSz="762000" eaLnBrk="0" fontAlgn="base" hangingPunct="0">
              <a:spcBef>
                <a:spcPct val="0"/>
              </a:spcBef>
              <a:spcAft>
                <a:spcPct val="0"/>
              </a:spcAft>
              <a:defRPr sz="1000">
                <a:solidFill>
                  <a:schemeClr val="tx1"/>
                </a:solidFill>
                <a:latin typeface="Univers 45 Light" pitchFamily="2" charset="0"/>
              </a:defRPr>
            </a:lvl9pPr>
          </a:lstStyle>
          <a:p>
            <a:pPr eaLnBrk="1" hangingPunct="1">
              <a:spcBef>
                <a:spcPct val="20000"/>
              </a:spcBef>
            </a:pPr>
            <a:r>
              <a:rPr lang="en-GB" altLang="en-US" sz="2000" b="1" dirty="0">
                <a:solidFill>
                  <a:schemeClr val="bg1"/>
                </a:solidFill>
                <a:latin typeface="+mn-lt"/>
              </a:rPr>
              <a:t>4</a:t>
            </a:r>
          </a:p>
        </p:txBody>
      </p:sp>
      <p:sp>
        <p:nvSpPr>
          <p:cNvPr id="22" name="Text Box 13">
            <a:extLst>
              <a:ext uri="{FF2B5EF4-FFF2-40B4-BE49-F238E27FC236}">
                <a16:creationId xmlns:a16="http://schemas.microsoft.com/office/drawing/2014/main" id="{456F3556-F016-1D1D-C209-FBC115D50C62}"/>
              </a:ext>
            </a:extLst>
          </p:cNvPr>
          <p:cNvSpPr txBox="1">
            <a:spLocks noChangeArrowheads="1"/>
          </p:cNvSpPr>
          <p:nvPr/>
        </p:nvSpPr>
        <p:spPr bwMode="auto">
          <a:xfrm>
            <a:off x="1659271" y="3206986"/>
            <a:ext cx="5454336" cy="307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wrap="none" lIns="0" tIns="0" rIns="0" bIns="0">
            <a:spAutoFit/>
          </a:bodyPr>
          <a:lstStyle>
            <a:lvl1pPr eaLnBrk="0" hangingPunct="0">
              <a:defRPr sz="1000">
                <a:solidFill>
                  <a:schemeClr val="tx1"/>
                </a:solidFill>
                <a:latin typeface="Univers 45 Light" pitchFamily="2" charset="0"/>
              </a:defRPr>
            </a:lvl1pPr>
            <a:lvl2pPr marL="742950" indent="-285750" eaLnBrk="0" hangingPunct="0">
              <a:defRPr sz="1000">
                <a:solidFill>
                  <a:schemeClr val="tx1"/>
                </a:solidFill>
                <a:latin typeface="Univers 45 Light" pitchFamily="2" charset="0"/>
              </a:defRPr>
            </a:lvl2pPr>
            <a:lvl3pPr marL="1143000" indent="-228600" eaLnBrk="0" hangingPunct="0">
              <a:defRPr sz="1000">
                <a:solidFill>
                  <a:schemeClr val="tx1"/>
                </a:solidFill>
                <a:latin typeface="Univers 45 Light" pitchFamily="2" charset="0"/>
              </a:defRPr>
            </a:lvl3pPr>
            <a:lvl4pPr marL="1600200" indent="-228600" eaLnBrk="0" hangingPunct="0">
              <a:defRPr sz="1000">
                <a:solidFill>
                  <a:schemeClr val="tx1"/>
                </a:solidFill>
                <a:latin typeface="Univers 45 Light" pitchFamily="2" charset="0"/>
              </a:defRPr>
            </a:lvl4pPr>
            <a:lvl5pPr marL="2057400" indent="-228600" eaLnBrk="0" hangingPunct="0">
              <a:defRPr sz="1000">
                <a:solidFill>
                  <a:schemeClr val="tx1"/>
                </a:solidFill>
                <a:latin typeface="Univers 45 Light" pitchFamily="2" charset="0"/>
              </a:defRPr>
            </a:lvl5pPr>
            <a:lvl6pPr marL="2514600" indent="-228600" eaLnBrk="0" fontAlgn="base" hangingPunct="0">
              <a:spcBef>
                <a:spcPct val="0"/>
              </a:spcBef>
              <a:spcAft>
                <a:spcPct val="0"/>
              </a:spcAft>
              <a:defRPr sz="1000">
                <a:solidFill>
                  <a:schemeClr val="tx1"/>
                </a:solidFill>
                <a:latin typeface="Univers 45 Light" pitchFamily="2" charset="0"/>
              </a:defRPr>
            </a:lvl6pPr>
            <a:lvl7pPr marL="2971800" indent="-228600" eaLnBrk="0" fontAlgn="base" hangingPunct="0">
              <a:spcBef>
                <a:spcPct val="0"/>
              </a:spcBef>
              <a:spcAft>
                <a:spcPct val="0"/>
              </a:spcAft>
              <a:defRPr sz="1000">
                <a:solidFill>
                  <a:schemeClr val="tx1"/>
                </a:solidFill>
                <a:latin typeface="Univers 45 Light" pitchFamily="2" charset="0"/>
              </a:defRPr>
            </a:lvl7pPr>
            <a:lvl8pPr marL="3429000" indent="-228600" eaLnBrk="0" fontAlgn="base" hangingPunct="0">
              <a:spcBef>
                <a:spcPct val="0"/>
              </a:spcBef>
              <a:spcAft>
                <a:spcPct val="0"/>
              </a:spcAft>
              <a:defRPr sz="1000">
                <a:solidFill>
                  <a:schemeClr val="tx1"/>
                </a:solidFill>
                <a:latin typeface="Univers 45 Light" pitchFamily="2" charset="0"/>
              </a:defRPr>
            </a:lvl8pPr>
            <a:lvl9pPr marL="3886200" indent="-228600" eaLnBrk="0" fontAlgn="base" hangingPunct="0">
              <a:spcBef>
                <a:spcPct val="0"/>
              </a:spcBef>
              <a:spcAft>
                <a:spcPct val="0"/>
              </a:spcAft>
              <a:defRPr sz="1000">
                <a:solidFill>
                  <a:schemeClr val="tx1"/>
                </a:solidFill>
                <a:latin typeface="Univers 45 Light" pitchFamily="2" charset="0"/>
              </a:defRPr>
            </a:lvl9pPr>
          </a:lstStyle>
          <a:p>
            <a:pPr eaLnBrk="1" hangingPunct="1"/>
            <a:r>
              <a:rPr lang="en-GB" altLang="en-US" sz="2000" dirty="0">
                <a:solidFill>
                  <a:schemeClr val="bg1"/>
                </a:solidFill>
                <a:latin typeface="+mn-lt"/>
              </a:rPr>
              <a:t>Town of Export Excellence : New Chapter Introduced</a:t>
            </a:r>
          </a:p>
        </p:txBody>
      </p:sp>
      <p:sp>
        <p:nvSpPr>
          <p:cNvPr id="23" name="AutoShape 14">
            <a:extLst>
              <a:ext uri="{FF2B5EF4-FFF2-40B4-BE49-F238E27FC236}">
                <a16:creationId xmlns:a16="http://schemas.microsoft.com/office/drawing/2014/main" id="{D36D0462-C20B-ECCD-F3D8-A1D0F7D5C2B0}"/>
              </a:ext>
            </a:extLst>
          </p:cNvPr>
          <p:cNvSpPr>
            <a:spLocks noChangeArrowheads="1"/>
          </p:cNvSpPr>
          <p:nvPr>
            <p:custDataLst>
              <p:tags r:id="rId5"/>
            </p:custDataLst>
          </p:nvPr>
        </p:nvSpPr>
        <p:spPr bwMode="auto">
          <a:xfrm>
            <a:off x="1659271" y="3827777"/>
            <a:ext cx="7785518" cy="608497"/>
          </a:xfrm>
          <a:prstGeom prst="roundRect">
            <a:avLst>
              <a:gd name="adj" fmla="val 16667"/>
            </a:avLst>
          </a:prstGeom>
          <a:solidFill>
            <a:schemeClr val="accent1"/>
          </a:solidFill>
          <a:ln w="6350">
            <a:solidFill>
              <a:schemeClr val="bg1"/>
            </a:solidFill>
            <a:round/>
            <a:headEnd type="none" w="sm" len="sm"/>
            <a:tailEnd type="none" w="sm" len="sm"/>
          </a:ln>
        </p:spPr>
        <p:txBody>
          <a:bodyPr lIns="54000" tIns="54000" rIns="54000" bIns="54000" anchor="ctr"/>
          <a:lstStyle>
            <a:lvl1pPr defTabSz="762000" eaLnBrk="0" hangingPunct="0">
              <a:defRPr sz="1000">
                <a:solidFill>
                  <a:schemeClr val="tx1"/>
                </a:solidFill>
                <a:latin typeface="Univers 45 Light" pitchFamily="2" charset="0"/>
              </a:defRPr>
            </a:lvl1pPr>
            <a:lvl2pPr marL="742950" indent="-285750" defTabSz="762000" eaLnBrk="0" hangingPunct="0">
              <a:defRPr sz="1000">
                <a:solidFill>
                  <a:schemeClr val="tx1"/>
                </a:solidFill>
                <a:latin typeface="Univers 45 Light" pitchFamily="2" charset="0"/>
              </a:defRPr>
            </a:lvl2pPr>
            <a:lvl3pPr marL="1143000" indent="-228600" defTabSz="762000" eaLnBrk="0" hangingPunct="0">
              <a:defRPr sz="1000">
                <a:solidFill>
                  <a:schemeClr val="tx1"/>
                </a:solidFill>
                <a:latin typeface="Univers 45 Light" pitchFamily="2" charset="0"/>
              </a:defRPr>
            </a:lvl3pPr>
            <a:lvl4pPr marL="1600200" indent="-228600" defTabSz="762000" eaLnBrk="0" hangingPunct="0">
              <a:defRPr sz="1000">
                <a:solidFill>
                  <a:schemeClr val="tx1"/>
                </a:solidFill>
                <a:latin typeface="Univers 45 Light" pitchFamily="2" charset="0"/>
              </a:defRPr>
            </a:lvl4pPr>
            <a:lvl5pPr marL="2057400" indent="-228600" defTabSz="762000" eaLnBrk="0" hangingPunct="0">
              <a:defRPr sz="1000">
                <a:solidFill>
                  <a:schemeClr val="tx1"/>
                </a:solidFill>
                <a:latin typeface="Univers 45 Light" pitchFamily="2" charset="0"/>
              </a:defRPr>
            </a:lvl5pPr>
            <a:lvl6pPr marL="2514600" indent="-228600" defTabSz="762000" eaLnBrk="0" fontAlgn="base" hangingPunct="0">
              <a:spcBef>
                <a:spcPct val="0"/>
              </a:spcBef>
              <a:spcAft>
                <a:spcPct val="0"/>
              </a:spcAft>
              <a:defRPr sz="1000">
                <a:solidFill>
                  <a:schemeClr val="tx1"/>
                </a:solidFill>
                <a:latin typeface="Univers 45 Light" pitchFamily="2" charset="0"/>
              </a:defRPr>
            </a:lvl6pPr>
            <a:lvl7pPr marL="2971800" indent="-228600" defTabSz="762000" eaLnBrk="0" fontAlgn="base" hangingPunct="0">
              <a:spcBef>
                <a:spcPct val="0"/>
              </a:spcBef>
              <a:spcAft>
                <a:spcPct val="0"/>
              </a:spcAft>
              <a:defRPr sz="1000">
                <a:solidFill>
                  <a:schemeClr val="tx1"/>
                </a:solidFill>
                <a:latin typeface="Univers 45 Light" pitchFamily="2" charset="0"/>
              </a:defRPr>
            </a:lvl7pPr>
            <a:lvl8pPr marL="3429000" indent="-228600" defTabSz="762000" eaLnBrk="0" fontAlgn="base" hangingPunct="0">
              <a:spcBef>
                <a:spcPct val="0"/>
              </a:spcBef>
              <a:spcAft>
                <a:spcPct val="0"/>
              </a:spcAft>
              <a:defRPr sz="1000">
                <a:solidFill>
                  <a:schemeClr val="tx1"/>
                </a:solidFill>
                <a:latin typeface="Univers 45 Light" pitchFamily="2" charset="0"/>
              </a:defRPr>
            </a:lvl8pPr>
            <a:lvl9pPr marL="3886200" indent="-228600" defTabSz="762000" eaLnBrk="0" fontAlgn="base" hangingPunct="0">
              <a:spcBef>
                <a:spcPct val="0"/>
              </a:spcBef>
              <a:spcAft>
                <a:spcPct val="0"/>
              </a:spcAft>
              <a:defRPr sz="1000">
                <a:solidFill>
                  <a:schemeClr val="tx1"/>
                </a:solidFill>
                <a:latin typeface="Univers 45 Light" pitchFamily="2" charset="0"/>
              </a:defRPr>
            </a:lvl9pPr>
          </a:lstStyle>
          <a:p>
            <a:pPr eaLnBrk="1" hangingPunct="1">
              <a:spcBef>
                <a:spcPct val="20000"/>
              </a:spcBef>
            </a:pPr>
            <a:r>
              <a:rPr lang="en-GB" altLang="en-US" sz="2000" b="1">
                <a:solidFill>
                  <a:schemeClr val="bg1"/>
                </a:solidFill>
                <a:latin typeface="+mn-lt"/>
              </a:rPr>
              <a:t>5</a:t>
            </a:r>
          </a:p>
        </p:txBody>
      </p:sp>
      <p:sp>
        <p:nvSpPr>
          <p:cNvPr id="24" name="Text Box 15">
            <a:extLst>
              <a:ext uri="{FF2B5EF4-FFF2-40B4-BE49-F238E27FC236}">
                <a16:creationId xmlns:a16="http://schemas.microsoft.com/office/drawing/2014/main" id="{41F56476-51E6-7FB7-EA59-81DF9824DBF7}"/>
              </a:ext>
            </a:extLst>
          </p:cNvPr>
          <p:cNvSpPr txBox="1">
            <a:spLocks noChangeArrowheads="1"/>
          </p:cNvSpPr>
          <p:nvPr/>
        </p:nvSpPr>
        <p:spPr bwMode="auto">
          <a:xfrm>
            <a:off x="2067096" y="3981438"/>
            <a:ext cx="2928449" cy="307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wrap="none" lIns="0" tIns="0" rIns="0" bIns="0">
            <a:spAutoFit/>
          </a:bodyPr>
          <a:lstStyle>
            <a:lvl1pPr eaLnBrk="0" hangingPunct="0">
              <a:defRPr sz="1000">
                <a:solidFill>
                  <a:schemeClr val="tx1"/>
                </a:solidFill>
                <a:latin typeface="Univers 45 Light" pitchFamily="2" charset="0"/>
              </a:defRPr>
            </a:lvl1pPr>
            <a:lvl2pPr marL="742950" indent="-285750" eaLnBrk="0" hangingPunct="0">
              <a:defRPr sz="1000">
                <a:solidFill>
                  <a:schemeClr val="tx1"/>
                </a:solidFill>
                <a:latin typeface="Univers 45 Light" pitchFamily="2" charset="0"/>
              </a:defRPr>
            </a:lvl2pPr>
            <a:lvl3pPr marL="1143000" indent="-228600" eaLnBrk="0" hangingPunct="0">
              <a:defRPr sz="1000">
                <a:solidFill>
                  <a:schemeClr val="tx1"/>
                </a:solidFill>
                <a:latin typeface="Univers 45 Light" pitchFamily="2" charset="0"/>
              </a:defRPr>
            </a:lvl3pPr>
            <a:lvl4pPr marL="1600200" indent="-228600" eaLnBrk="0" hangingPunct="0">
              <a:defRPr sz="1000">
                <a:solidFill>
                  <a:schemeClr val="tx1"/>
                </a:solidFill>
                <a:latin typeface="Univers 45 Light" pitchFamily="2" charset="0"/>
              </a:defRPr>
            </a:lvl4pPr>
            <a:lvl5pPr marL="2057400" indent="-228600" eaLnBrk="0" hangingPunct="0">
              <a:defRPr sz="1000">
                <a:solidFill>
                  <a:schemeClr val="tx1"/>
                </a:solidFill>
                <a:latin typeface="Univers 45 Light" pitchFamily="2" charset="0"/>
              </a:defRPr>
            </a:lvl5pPr>
            <a:lvl6pPr marL="2514600" indent="-228600" eaLnBrk="0" fontAlgn="base" hangingPunct="0">
              <a:spcBef>
                <a:spcPct val="0"/>
              </a:spcBef>
              <a:spcAft>
                <a:spcPct val="0"/>
              </a:spcAft>
              <a:defRPr sz="1000">
                <a:solidFill>
                  <a:schemeClr val="tx1"/>
                </a:solidFill>
                <a:latin typeface="Univers 45 Light" pitchFamily="2" charset="0"/>
              </a:defRPr>
            </a:lvl6pPr>
            <a:lvl7pPr marL="2971800" indent="-228600" eaLnBrk="0" fontAlgn="base" hangingPunct="0">
              <a:spcBef>
                <a:spcPct val="0"/>
              </a:spcBef>
              <a:spcAft>
                <a:spcPct val="0"/>
              </a:spcAft>
              <a:defRPr sz="1000">
                <a:solidFill>
                  <a:schemeClr val="tx1"/>
                </a:solidFill>
                <a:latin typeface="Univers 45 Light" pitchFamily="2" charset="0"/>
              </a:defRPr>
            </a:lvl7pPr>
            <a:lvl8pPr marL="3429000" indent="-228600" eaLnBrk="0" fontAlgn="base" hangingPunct="0">
              <a:spcBef>
                <a:spcPct val="0"/>
              </a:spcBef>
              <a:spcAft>
                <a:spcPct val="0"/>
              </a:spcAft>
              <a:defRPr sz="1000">
                <a:solidFill>
                  <a:schemeClr val="tx1"/>
                </a:solidFill>
                <a:latin typeface="Univers 45 Light" pitchFamily="2" charset="0"/>
              </a:defRPr>
            </a:lvl8pPr>
            <a:lvl9pPr marL="3886200" indent="-228600" eaLnBrk="0" fontAlgn="base" hangingPunct="0">
              <a:spcBef>
                <a:spcPct val="0"/>
              </a:spcBef>
              <a:spcAft>
                <a:spcPct val="0"/>
              </a:spcAft>
              <a:defRPr sz="1000">
                <a:solidFill>
                  <a:schemeClr val="tx1"/>
                </a:solidFill>
                <a:latin typeface="Univers 45 Light" pitchFamily="2" charset="0"/>
              </a:defRPr>
            </a:lvl9pPr>
          </a:lstStyle>
          <a:p>
            <a:pPr eaLnBrk="1" hangingPunct="1"/>
            <a:r>
              <a:rPr lang="en-GB" altLang="en-US" sz="2000" dirty="0">
                <a:solidFill>
                  <a:schemeClr val="bg1"/>
                </a:solidFill>
                <a:latin typeface="+mn-lt"/>
              </a:rPr>
              <a:t>Streamlining SCOMET Policy</a:t>
            </a:r>
          </a:p>
        </p:txBody>
      </p:sp>
      <p:sp>
        <p:nvSpPr>
          <p:cNvPr id="25" name="AutoShape 16">
            <a:extLst>
              <a:ext uri="{FF2B5EF4-FFF2-40B4-BE49-F238E27FC236}">
                <a16:creationId xmlns:a16="http://schemas.microsoft.com/office/drawing/2014/main" id="{9DD30638-11C5-4705-A547-A4FE2A131AF2}"/>
              </a:ext>
            </a:extLst>
          </p:cNvPr>
          <p:cNvSpPr>
            <a:spLocks noChangeArrowheads="1"/>
          </p:cNvSpPr>
          <p:nvPr>
            <p:custDataLst>
              <p:tags r:id="rId6"/>
            </p:custDataLst>
          </p:nvPr>
        </p:nvSpPr>
        <p:spPr bwMode="auto">
          <a:xfrm>
            <a:off x="2067096" y="4589935"/>
            <a:ext cx="7377693" cy="608497"/>
          </a:xfrm>
          <a:prstGeom prst="roundRect">
            <a:avLst>
              <a:gd name="adj" fmla="val 16667"/>
            </a:avLst>
          </a:prstGeom>
          <a:solidFill>
            <a:schemeClr val="accent1"/>
          </a:solidFill>
          <a:ln w="6350">
            <a:solidFill>
              <a:schemeClr val="bg1"/>
            </a:solidFill>
            <a:round/>
            <a:headEnd type="none" w="sm" len="sm"/>
            <a:tailEnd type="none" w="sm" len="sm"/>
          </a:ln>
        </p:spPr>
        <p:txBody>
          <a:bodyPr lIns="54000" tIns="54000" rIns="54000" bIns="54000" anchor="ctr"/>
          <a:lstStyle>
            <a:lvl1pPr defTabSz="762000" eaLnBrk="0" hangingPunct="0">
              <a:defRPr sz="1000">
                <a:solidFill>
                  <a:schemeClr val="tx1"/>
                </a:solidFill>
                <a:latin typeface="Univers 45 Light" pitchFamily="2" charset="0"/>
              </a:defRPr>
            </a:lvl1pPr>
            <a:lvl2pPr marL="742950" indent="-285750" defTabSz="762000" eaLnBrk="0" hangingPunct="0">
              <a:defRPr sz="1000">
                <a:solidFill>
                  <a:schemeClr val="tx1"/>
                </a:solidFill>
                <a:latin typeface="Univers 45 Light" pitchFamily="2" charset="0"/>
              </a:defRPr>
            </a:lvl2pPr>
            <a:lvl3pPr marL="1143000" indent="-228600" defTabSz="762000" eaLnBrk="0" hangingPunct="0">
              <a:defRPr sz="1000">
                <a:solidFill>
                  <a:schemeClr val="tx1"/>
                </a:solidFill>
                <a:latin typeface="Univers 45 Light" pitchFamily="2" charset="0"/>
              </a:defRPr>
            </a:lvl3pPr>
            <a:lvl4pPr marL="1600200" indent="-228600" defTabSz="762000" eaLnBrk="0" hangingPunct="0">
              <a:defRPr sz="1000">
                <a:solidFill>
                  <a:schemeClr val="tx1"/>
                </a:solidFill>
                <a:latin typeface="Univers 45 Light" pitchFamily="2" charset="0"/>
              </a:defRPr>
            </a:lvl4pPr>
            <a:lvl5pPr marL="2057400" indent="-228600" defTabSz="762000" eaLnBrk="0" hangingPunct="0">
              <a:defRPr sz="1000">
                <a:solidFill>
                  <a:schemeClr val="tx1"/>
                </a:solidFill>
                <a:latin typeface="Univers 45 Light" pitchFamily="2" charset="0"/>
              </a:defRPr>
            </a:lvl5pPr>
            <a:lvl6pPr marL="2514600" indent="-228600" defTabSz="762000" eaLnBrk="0" fontAlgn="base" hangingPunct="0">
              <a:spcBef>
                <a:spcPct val="0"/>
              </a:spcBef>
              <a:spcAft>
                <a:spcPct val="0"/>
              </a:spcAft>
              <a:defRPr sz="1000">
                <a:solidFill>
                  <a:schemeClr val="tx1"/>
                </a:solidFill>
                <a:latin typeface="Univers 45 Light" pitchFamily="2" charset="0"/>
              </a:defRPr>
            </a:lvl6pPr>
            <a:lvl7pPr marL="2971800" indent="-228600" defTabSz="762000" eaLnBrk="0" fontAlgn="base" hangingPunct="0">
              <a:spcBef>
                <a:spcPct val="0"/>
              </a:spcBef>
              <a:spcAft>
                <a:spcPct val="0"/>
              </a:spcAft>
              <a:defRPr sz="1000">
                <a:solidFill>
                  <a:schemeClr val="tx1"/>
                </a:solidFill>
                <a:latin typeface="Univers 45 Light" pitchFamily="2" charset="0"/>
              </a:defRPr>
            </a:lvl7pPr>
            <a:lvl8pPr marL="3429000" indent="-228600" defTabSz="762000" eaLnBrk="0" fontAlgn="base" hangingPunct="0">
              <a:spcBef>
                <a:spcPct val="0"/>
              </a:spcBef>
              <a:spcAft>
                <a:spcPct val="0"/>
              </a:spcAft>
              <a:defRPr sz="1000">
                <a:solidFill>
                  <a:schemeClr val="tx1"/>
                </a:solidFill>
                <a:latin typeface="Univers 45 Light" pitchFamily="2" charset="0"/>
              </a:defRPr>
            </a:lvl8pPr>
            <a:lvl9pPr marL="3886200" indent="-228600" defTabSz="762000" eaLnBrk="0" fontAlgn="base" hangingPunct="0">
              <a:spcBef>
                <a:spcPct val="0"/>
              </a:spcBef>
              <a:spcAft>
                <a:spcPct val="0"/>
              </a:spcAft>
              <a:defRPr sz="1000">
                <a:solidFill>
                  <a:schemeClr val="tx1"/>
                </a:solidFill>
                <a:latin typeface="Univers 45 Light" pitchFamily="2" charset="0"/>
              </a:defRPr>
            </a:lvl9pPr>
          </a:lstStyle>
          <a:p>
            <a:pPr eaLnBrk="1" hangingPunct="1">
              <a:spcBef>
                <a:spcPct val="20000"/>
              </a:spcBef>
            </a:pPr>
            <a:r>
              <a:rPr lang="en-GB" altLang="en-US" sz="2000" b="1">
                <a:solidFill>
                  <a:schemeClr val="bg1"/>
                </a:solidFill>
                <a:latin typeface="+mn-lt"/>
              </a:rPr>
              <a:t>6</a:t>
            </a:r>
          </a:p>
        </p:txBody>
      </p:sp>
      <p:sp>
        <p:nvSpPr>
          <p:cNvPr id="26" name="Text Box 17">
            <a:extLst>
              <a:ext uri="{FF2B5EF4-FFF2-40B4-BE49-F238E27FC236}">
                <a16:creationId xmlns:a16="http://schemas.microsoft.com/office/drawing/2014/main" id="{2AF206FE-ED4B-FE8F-9752-E79FE1FF92F6}"/>
              </a:ext>
            </a:extLst>
          </p:cNvPr>
          <p:cNvSpPr txBox="1">
            <a:spLocks noChangeArrowheads="1"/>
          </p:cNvSpPr>
          <p:nvPr/>
        </p:nvSpPr>
        <p:spPr bwMode="auto">
          <a:xfrm>
            <a:off x="2474921" y="4746669"/>
            <a:ext cx="1857579" cy="307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wrap="none" lIns="0" tIns="0" rIns="0" bIns="0">
            <a:spAutoFit/>
          </a:bodyPr>
          <a:lstStyle>
            <a:lvl1pPr eaLnBrk="0" hangingPunct="0">
              <a:defRPr sz="1000">
                <a:solidFill>
                  <a:schemeClr val="tx1"/>
                </a:solidFill>
                <a:latin typeface="Univers 45 Light" pitchFamily="2" charset="0"/>
              </a:defRPr>
            </a:lvl1pPr>
            <a:lvl2pPr marL="742950" indent="-285750" eaLnBrk="0" hangingPunct="0">
              <a:defRPr sz="1000">
                <a:solidFill>
                  <a:schemeClr val="tx1"/>
                </a:solidFill>
                <a:latin typeface="Univers 45 Light" pitchFamily="2" charset="0"/>
              </a:defRPr>
            </a:lvl2pPr>
            <a:lvl3pPr marL="1143000" indent="-228600" eaLnBrk="0" hangingPunct="0">
              <a:defRPr sz="1000">
                <a:solidFill>
                  <a:schemeClr val="tx1"/>
                </a:solidFill>
                <a:latin typeface="Univers 45 Light" pitchFamily="2" charset="0"/>
              </a:defRPr>
            </a:lvl3pPr>
            <a:lvl4pPr marL="1600200" indent="-228600" eaLnBrk="0" hangingPunct="0">
              <a:defRPr sz="1000">
                <a:solidFill>
                  <a:schemeClr val="tx1"/>
                </a:solidFill>
                <a:latin typeface="Univers 45 Light" pitchFamily="2" charset="0"/>
              </a:defRPr>
            </a:lvl4pPr>
            <a:lvl5pPr marL="2057400" indent="-228600" eaLnBrk="0" hangingPunct="0">
              <a:defRPr sz="1000">
                <a:solidFill>
                  <a:schemeClr val="tx1"/>
                </a:solidFill>
                <a:latin typeface="Univers 45 Light" pitchFamily="2" charset="0"/>
              </a:defRPr>
            </a:lvl5pPr>
            <a:lvl6pPr marL="2514600" indent="-228600" eaLnBrk="0" fontAlgn="base" hangingPunct="0">
              <a:spcBef>
                <a:spcPct val="0"/>
              </a:spcBef>
              <a:spcAft>
                <a:spcPct val="0"/>
              </a:spcAft>
              <a:defRPr sz="1000">
                <a:solidFill>
                  <a:schemeClr val="tx1"/>
                </a:solidFill>
                <a:latin typeface="Univers 45 Light" pitchFamily="2" charset="0"/>
              </a:defRPr>
            </a:lvl6pPr>
            <a:lvl7pPr marL="2971800" indent="-228600" eaLnBrk="0" fontAlgn="base" hangingPunct="0">
              <a:spcBef>
                <a:spcPct val="0"/>
              </a:spcBef>
              <a:spcAft>
                <a:spcPct val="0"/>
              </a:spcAft>
              <a:defRPr sz="1000">
                <a:solidFill>
                  <a:schemeClr val="tx1"/>
                </a:solidFill>
                <a:latin typeface="Univers 45 Light" pitchFamily="2" charset="0"/>
              </a:defRPr>
            </a:lvl7pPr>
            <a:lvl8pPr marL="3429000" indent="-228600" eaLnBrk="0" fontAlgn="base" hangingPunct="0">
              <a:spcBef>
                <a:spcPct val="0"/>
              </a:spcBef>
              <a:spcAft>
                <a:spcPct val="0"/>
              </a:spcAft>
              <a:defRPr sz="1000">
                <a:solidFill>
                  <a:schemeClr val="tx1"/>
                </a:solidFill>
                <a:latin typeface="Univers 45 Light" pitchFamily="2" charset="0"/>
              </a:defRPr>
            </a:lvl8pPr>
            <a:lvl9pPr marL="3886200" indent="-228600" eaLnBrk="0" fontAlgn="base" hangingPunct="0">
              <a:spcBef>
                <a:spcPct val="0"/>
              </a:spcBef>
              <a:spcAft>
                <a:spcPct val="0"/>
              </a:spcAft>
              <a:defRPr sz="1000">
                <a:solidFill>
                  <a:schemeClr val="tx1"/>
                </a:solidFill>
                <a:latin typeface="Univers 45 Light" pitchFamily="2" charset="0"/>
              </a:defRPr>
            </a:lvl9pPr>
          </a:lstStyle>
          <a:p>
            <a:pPr eaLnBrk="1" hangingPunct="1"/>
            <a:r>
              <a:rPr lang="en-GB" altLang="en-US" sz="2000" dirty="0">
                <a:solidFill>
                  <a:schemeClr val="bg1"/>
                </a:solidFill>
                <a:latin typeface="+mn-lt"/>
              </a:rPr>
              <a:t>Amnesty Scheme</a:t>
            </a:r>
          </a:p>
        </p:txBody>
      </p:sp>
    </p:spTree>
    <p:extLst>
      <p:ext uri="{BB962C8B-B14F-4D97-AF65-F5344CB8AC3E}">
        <p14:creationId xmlns:p14="http://schemas.microsoft.com/office/powerpoint/2010/main" val="977316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P spid="15" grpId="0" animBg="1"/>
      <p:bldP spid="18" grpId="0"/>
      <p:bldP spid="19" grpId="0" animBg="1"/>
      <p:bldP spid="20" grpId="0"/>
      <p:bldP spid="21" grpId="0" animBg="1"/>
      <p:bldP spid="22" grpId="0"/>
      <p:bldP spid="23" grpId="0" animBg="1"/>
      <p:bldP spid="24" grpId="0"/>
      <p:bldP spid="25" grpId="0" animBg="1"/>
      <p:bldP spid="2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D4B4B"/>
        </a:solidFill>
        <a:effectLst/>
      </p:bgPr>
    </p:bg>
    <p:spTree>
      <p:nvGrpSpPr>
        <p:cNvPr id="1" name=""/>
        <p:cNvGrpSpPr/>
        <p:nvPr/>
      </p:nvGrpSpPr>
      <p:grpSpPr>
        <a:xfrm>
          <a:off x="0" y="0"/>
          <a:ext cx="0" cy="0"/>
          <a:chOff x="0" y="0"/>
          <a:chExt cx="0" cy="0"/>
        </a:xfrm>
      </p:grpSpPr>
      <p:sp>
        <p:nvSpPr>
          <p:cNvPr id="4" name="Rectangle 3"/>
          <p:cNvSpPr/>
          <p:nvPr/>
        </p:nvSpPr>
        <p:spPr>
          <a:xfrm>
            <a:off x="158572" y="3028890"/>
            <a:ext cx="11767279" cy="688650"/>
          </a:xfrm>
          <a:prstGeom prst="rect">
            <a:avLst/>
          </a:prstGeom>
        </p:spPr>
        <p:txBody>
          <a:bodyPr wrap="square">
            <a:spAutoFit/>
          </a:bodyPr>
          <a:lstStyle/>
          <a:p>
            <a:pPr lvl="0" algn="ctr">
              <a:lnSpc>
                <a:spcPct val="115000"/>
              </a:lnSpc>
            </a:pPr>
            <a:r>
              <a:rPr lang="en-US" sz="3600" dirty="0">
                <a:solidFill>
                  <a:schemeClr val="bg1"/>
                </a:solidFill>
                <a:latin typeface="Tw Cen MT" panose="020B0602020104020603" pitchFamily="34" charset="0"/>
              </a:rPr>
              <a:t>Chapter Wise analysis of FTP, 2023</a:t>
            </a:r>
          </a:p>
        </p:txBody>
      </p:sp>
    </p:spTree>
    <p:extLst>
      <p:ext uri="{BB962C8B-B14F-4D97-AF65-F5344CB8AC3E}">
        <p14:creationId xmlns:p14="http://schemas.microsoft.com/office/powerpoint/2010/main" val="1226923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AutoShape 11">
            <a:extLst>
              <a:ext uri="{FF2B5EF4-FFF2-40B4-BE49-F238E27FC236}">
                <a16:creationId xmlns:a16="http://schemas.microsoft.com/office/drawing/2014/main" id="{30889B16-9CC0-2899-4054-898828F81123}"/>
              </a:ext>
            </a:extLst>
          </p:cNvPr>
          <p:cNvSpPr>
            <a:spLocks noChangeArrowheads="1"/>
          </p:cNvSpPr>
          <p:nvPr/>
        </p:nvSpPr>
        <p:spPr bwMode="gray">
          <a:xfrm>
            <a:off x="4365107" y="1108922"/>
            <a:ext cx="3260725" cy="2134008"/>
          </a:xfrm>
          <a:prstGeom prst="flowChartPreparation">
            <a:avLst/>
          </a:prstGeom>
          <a:solidFill>
            <a:schemeClr val="tx2"/>
          </a:solidFill>
          <a:ln w="6350" algn="ctr">
            <a:solidFill>
              <a:schemeClr val="tx2"/>
            </a:solidFill>
            <a:miter lim="800000"/>
            <a:headEnd/>
            <a:tailEnd/>
          </a:ln>
        </p:spPr>
        <p:txBody>
          <a:bodyPr lIns="180000" tIns="36000" rIns="180000" bIns="36000" anchor="ctr"/>
          <a:lstStyle>
            <a:lvl1pPr eaLnBrk="0" hangingPunct="0">
              <a:defRPr sz="1000">
                <a:solidFill>
                  <a:schemeClr val="tx1"/>
                </a:solidFill>
                <a:latin typeface="Univers 45 Light" pitchFamily="2" charset="0"/>
              </a:defRPr>
            </a:lvl1pPr>
            <a:lvl2pPr marL="742950" indent="-285750" eaLnBrk="0" hangingPunct="0">
              <a:defRPr sz="1000">
                <a:solidFill>
                  <a:schemeClr val="tx1"/>
                </a:solidFill>
                <a:latin typeface="Univers 45 Light" pitchFamily="2" charset="0"/>
              </a:defRPr>
            </a:lvl2pPr>
            <a:lvl3pPr marL="1143000" indent="-228600" eaLnBrk="0" hangingPunct="0">
              <a:defRPr sz="1000">
                <a:solidFill>
                  <a:schemeClr val="tx1"/>
                </a:solidFill>
                <a:latin typeface="Univers 45 Light" pitchFamily="2" charset="0"/>
              </a:defRPr>
            </a:lvl3pPr>
            <a:lvl4pPr marL="1600200" indent="-228600" eaLnBrk="0" hangingPunct="0">
              <a:defRPr sz="1000">
                <a:solidFill>
                  <a:schemeClr val="tx1"/>
                </a:solidFill>
                <a:latin typeface="Univers 45 Light" pitchFamily="2" charset="0"/>
              </a:defRPr>
            </a:lvl4pPr>
            <a:lvl5pPr marL="2057400" indent="-228600" eaLnBrk="0" hangingPunct="0">
              <a:defRPr sz="1000">
                <a:solidFill>
                  <a:schemeClr val="tx1"/>
                </a:solidFill>
                <a:latin typeface="Univers 45 Light" pitchFamily="2" charset="0"/>
              </a:defRPr>
            </a:lvl5pPr>
            <a:lvl6pPr marL="2514600" indent="-228600" eaLnBrk="0" fontAlgn="base" hangingPunct="0">
              <a:spcBef>
                <a:spcPct val="0"/>
              </a:spcBef>
              <a:spcAft>
                <a:spcPct val="0"/>
              </a:spcAft>
              <a:defRPr sz="1000">
                <a:solidFill>
                  <a:schemeClr val="tx1"/>
                </a:solidFill>
                <a:latin typeface="Univers 45 Light" pitchFamily="2" charset="0"/>
              </a:defRPr>
            </a:lvl6pPr>
            <a:lvl7pPr marL="2971800" indent="-228600" eaLnBrk="0" fontAlgn="base" hangingPunct="0">
              <a:spcBef>
                <a:spcPct val="0"/>
              </a:spcBef>
              <a:spcAft>
                <a:spcPct val="0"/>
              </a:spcAft>
              <a:defRPr sz="1000">
                <a:solidFill>
                  <a:schemeClr val="tx1"/>
                </a:solidFill>
                <a:latin typeface="Univers 45 Light" pitchFamily="2" charset="0"/>
              </a:defRPr>
            </a:lvl7pPr>
            <a:lvl8pPr marL="3429000" indent="-228600" eaLnBrk="0" fontAlgn="base" hangingPunct="0">
              <a:spcBef>
                <a:spcPct val="0"/>
              </a:spcBef>
              <a:spcAft>
                <a:spcPct val="0"/>
              </a:spcAft>
              <a:defRPr sz="1000">
                <a:solidFill>
                  <a:schemeClr val="tx1"/>
                </a:solidFill>
                <a:latin typeface="Univers 45 Light" pitchFamily="2" charset="0"/>
              </a:defRPr>
            </a:lvl8pPr>
            <a:lvl9pPr marL="3886200" indent="-228600" eaLnBrk="0" fontAlgn="base" hangingPunct="0">
              <a:spcBef>
                <a:spcPct val="0"/>
              </a:spcBef>
              <a:spcAft>
                <a:spcPct val="0"/>
              </a:spcAft>
              <a:defRPr sz="1000">
                <a:solidFill>
                  <a:schemeClr val="tx1"/>
                </a:solidFill>
                <a:latin typeface="Univers 45 Light" pitchFamily="2" charset="0"/>
              </a:defRPr>
            </a:lvl9pPr>
          </a:lstStyle>
          <a:p>
            <a:pPr algn="ctr" eaLnBrk="1" hangingPunct="1">
              <a:lnSpc>
                <a:spcPct val="150000"/>
              </a:lnSpc>
              <a:spcBef>
                <a:spcPct val="20000"/>
              </a:spcBef>
            </a:pPr>
            <a:r>
              <a:rPr lang="en-GB" altLang="en-US" sz="1600" b="1" dirty="0">
                <a:solidFill>
                  <a:schemeClr val="bg1"/>
                </a:solidFill>
              </a:rPr>
              <a:t>Legal Framework </a:t>
            </a:r>
          </a:p>
          <a:p>
            <a:pPr algn="ctr" eaLnBrk="1" hangingPunct="1">
              <a:lnSpc>
                <a:spcPct val="150000"/>
              </a:lnSpc>
              <a:spcBef>
                <a:spcPct val="20000"/>
              </a:spcBef>
            </a:pPr>
            <a:r>
              <a:rPr lang="en-GB" altLang="en-US" sz="1600" b="1" dirty="0">
                <a:solidFill>
                  <a:schemeClr val="bg1"/>
                </a:solidFill>
              </a:rPr>
              <a:t>and </a:t>
            </a:r>
          </a:p>
          <a:p>
            <a:pPr algn="ctr" eaLnBrk="1" hangingPunct="1">
              <a:lnSpc>
                <a:spcPct val="150000"/>
              </a:lnSpc>
              <a:spcBef>
                <a:spcPct val="20000"/>
              </a:spcBef>
            </a:pPr>
            <a:r>
              <a:rPr lang="en-GB" altLang="en-US" sz="1600" b="1" dirty="0">
                <a:solidFill>
                  <a:schemeClr val="bg1"/>
                </a:solidFill>
              </a:rPr>
              <a:t>Trade Facilitation</a:t>
            </a:r>
          </a:p>
        </p:txBody>
      </p:sp>
      <p:grpSp>
        <p:nvGrpSpPr>
          <p:cNvPr id="17" name="Group 16">
            <a:extLst>
              <a:ext uri="{FF2B5EF4-FFF2-40B4-BE49-F238E27FC236}">
                <a16:creationId xmlns:a16="http://schemas.microsoft.com/office/drawing/2014/main" id="{51E4EBED-CA3B-4D8E-8C86-2B9EF16E0B43}"/>
              </a:ext>
            </a:extLst>
          </p:cNvPr>
          <p:cNvGrpSpPr/>
          <p:nvPr/>
        </p:nvGrpSpPr>
        <p:grpSpPr>
          <a:xfrm>
            <a:off x="-1" y="-1428"/>
            <a:ext cx="10382851" cy="608497"/>
            <a:chOff x="1917033" y="2073497"/>
            <a:chExt cx="5511468" cy="923331"/>
          </a:xfrm>
        </p:grpSpPr>
        <p:grpSp>
          <p:nvGrpSpPr>
            <p:cNvPr id="16" name="Group 15">
              <a:extLst>
                <a:ext uri="{FF2B5EF4-FFF2-40B4-BE49-F238E27FC236}">
                  <a16:creationId xmlns:a16="http://schemas.microsoft.com/office/drawing/2014/main" id="{3A9E6A0E-D329-4095-A305-015150C52A33}"/>
                </a:ext>
              </a:extLst>
            </p:cNvPr>
            <p:cNvGrpSpPr/>
            <p:nvPr/>
          </p:nvGrpSpPr>
          <p:grpSpPr>
            <a:xfrm>
              <a:off x="1917033" y="2073498"/>
              <a:ext cx="5040731" cy="923330"/>
              <a:chOff x="1917033" y="2073498"/>
              <a:chExt cx="5040731" cy="923330"/>
            </a:xfrm>
          </p:grpSpPr>
          <p:sp>
            <p:nvSpPr>
              <p:cNvPr id="9" name="TextBox 8">
                <a:extLst>
                  <a:ext uri="{FF2B5EF4-FFF2-40B4-BE49-F238E27FC236}">
                    <a16:creationId xmlns:a16="http://schemas.microsoft.com/office/drawing/2014/main" id="{144C97B8-C487-491C-B0F5-206296CF9DA8}"/>
                  </a:ext>
                </a:extLst>
              </p:cNvPr>
              <p:cNvSpPr txBox="1"/>
              <p:nvPr/>
            </p:nvSpPr>
            <p:spPr>
              <a:xfrm>
                <a:off x="1917033" y="2073498"/>
                <a:ext cx="5017168" cy="923330"/>
              </a:xfrm>
              <a:prstGeom prst="rect">
                <a:avLst/>
              </a:prstGeom>
              <a:solidFill>
                <a:srgbClr val="CD4B4B"/>
              </a:solidFill>
              <a:ln w="38100">
                <a:noFill/>
              </a:ln>
            </p:spPr>
            <p:txBody>
              <a:bodyPr wrap="square" rtlCol="0">
                <a:spAutoFit/>
              </a:bodyPr>
              <a:lstStyle/>
              <a:p>
                <a:r>
                  <a:rPr lang="en-US" sz="2700" dirty="0">
                    <a:solidFill>
                      <a:schemeClr val="bg1"/>
                    </a:solidFill>
                  </a:rPr>
                  <a:t>Chapter : 1 | Legal Framework and Trade Facilitation</a:t>
                </a:r>
              </a:p>
            </p:txBody>
          </p:sp>
          <p:sp>
            <p:nvSpPr>
              <p:cNvPr id="11" name="Right Triangle 10">
                <a:extLst>
                  <a:ext uri="{FF2B5EF4-FFF2-40B4-BE49-F238E27FC236}">
                    <a16:creationId xmlns:a16="http://schemas.microsoft.com/office/drawing/2014/main" id="{C94FC2D4-D9C3-4402-B7AD-416ADB01DD27}"/>
                  </a:ext>
                </a:extLst>
              </p:cNvPr>
              <p:cNvSpPr/>
              <p:nvPr/>
            </p:nvSpPr>
            <p:spPr>
              <a:xfrm rot="16200000" flipH="1">
                <a:off x="6100590" y="1739544"/>
                <a:ext cx="523220" cy="1191128"/>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14" name="Group 13">
              <a:extLst>
                <a:ext uri="{FF2B5EF4-FFF2-40B4-BE49-F238E27FC236}">
                  <a16:creationId xmlns:a16="http://schemas.microsoft.com/office/drawing/2014/main" id="{3F49D039-2BB4-48E0-B072-76618DE2A9E6}"/>
                </a:ext>
              </a:extLst>
            </p:cNvPr>
            <p:cNvGrpSpPr/>
            <p:nvPr/>
          </p:nvGrpSpPr>
          <p:grpSpPr>
            <a:xfrm>
              <a:off x="5766636" y="2073497"/>
              <a:ext cx="1661865" cy="523221"/>
              <a:chOff x="2165685" y="3509266"/>
              <a:chExt cx="5221712" cy="523221"/>
            </a:xfrm>
          </p:grpSpPr>
          <p:sp>
            <p:nvSpPr>
              <p:cNvPr id="12" name="TextBox 11">
                <a:extLst>
                  <a:ext uri="{FF2B5EF4-FFF2-40B4-BE49-F238E27FC236}">
                    <a16:creationId xmlns:a16="http://schemas.microsoft.com/office/drawing/2014/main" id="{C53A6834-6C81-45AD-8F53-AC5EA901F116}"/>
                  </a:ext>
                </a:extLst>
              </p:cNvPr>
              <p:cNvSpPr txBox="1"/>
              <p:nvPr/>
            </p:nvSpPr>
            <p:spPr>
              <a:xfrm>
                <a:off x="2165685" y="3509266"/>
                <a:ext cx="5221705" cy="523220"/>
              </a:xfrm>
              <a:prstGeom prst="rect">
                <a:avLst/>
              </a:prstGeom>
              <a:solidFill>
                <a:srgbClr val="CD4B4B">
                  <a:alpha val="56000"/>
                </a:srgbClr>
              </a:solidFill>
              <a:ln w="3810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endParaRPr>
              </a:p>
            </p:txBody>
          </p:sp>
          <p:sp>
            <p:nvSpPr>
              <p:cNvPr id="13" name="Right Triangle 12">
                <a:extLst>
                  <a:ext uri="{FF2B5EF4-FFF2-40B4-BE49-F238E27FC236}">
                    <a16:creationId xmlns:a16="http://schemas.microsoft.com/office/drawing/2014/main" id="{68C1946C-BCBF-44D0-AB92-1C730EFBC4DF}"/>
                  </a:ext>
                </a:extLst>
              </p:cNvPr>
              <p:cNvSpPr/>
              <p:nvPr/>
            </p:nvSpPr>
            <p:spPr>
              <a:xfrm rot="16200000" flipH="1">
                <a:off x="5254478" y="1899567"/>
                <a:ext cx="523220" cy="374261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sp>
        <p:nvSpPr>
          <p:cNvPr id="3" name="Footer Placeholder 2">
            <a:extLst>
              <a:ext uri="{FF2B5EF4-FFF2-40B4-BE49-F238E27FC236}">
                <a16:creationId xmlns:a16="http://schemas.microsoft.com/office/drawing/2014/main" id="{590B29BE-EDE5-4984-9DE3-BDB5361F3DDC}"/>
              </a:ext>
            </a:extLst>
          </p:cNvPr>
          <p:cNvSpPr>
            <a:spLocks noGrp="1"/>
          </p:cNvSpPr>
          <p:nvPr>
            <p:ph type="ftr" sz="quarter" idx="11"/>
          </p:nvPr>
        </p:nvSpPr>
        <p:spPr>
          <a:xfrm>
            <a:off x="7810084" y="6494576"/>
            <a:ext cx="41148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lumMod val="50000"/>
                  </a:prstClr>
                </a:solidFill>
                <a:effectLst/>
                <a:uLnTx/>
                <a:uFillTx/>
                <a:latin typeface="Calibri"/>
                <a:ea typeface="+mn-ea"/>
                <a:cs typeface="+mn-cs"/>
              </a:rPr>
              <a:t>Khandhar Mehta &amp; Shah   |   Chartered Accountants</a:t>
            </a:r>
          </a:p>
        </p:txBody>
      </p:sp>
      <p:pic>
        <p:nvPicPr>
          <p:cNvPr id="28" name="Picture 27" descr="A close up of a logo&#10;&#10;Description automatically generated">
            <a:hlinkClick r:id="rId2"/>
            <a:extLst>
              <a:ext uri="{FF2B5EF4-FFF2-40B4-BE49-F238E27FC236}">
                <a16:creationId xmlns:a16="http://schemas.microsoft.com/office/drawing/2014/main" id="{0A2F86E7-FD58-4D8F-897E-D3C432530B69}"/>
              </a:ext>
            </a:extLst>
          </p:cNvPr>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382851" y="216334"/>
            <a:ext cx="270000" cy="270000"/>
          </a:xfrm>
          <a:prstGeom prst="rect">
            <a:avLst/>
          </a:prstGeom>
        </p:spPr>
      </p:pic>
      <p:pic>
        <p:nvPicPr>
          <p:cNvPr id="29" name="Picture 6" descr="Twitter icon">
            <a:hlinkClick r:id="rId4"/>
            <a:extLst>
              <a:ext uri="{FF2B5EF4-FFF2-40B4-BE49-F238E27FC236}">
                <a16:creationId xmlns:a16="http://schemas.microsoft.com/office/drawing/2014/main" id="{436933E2-E2A0-47C2-B8F6-BA32436E0CD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25883" y="180744"/>
            <a:ext cx="356400" cy="356400"/>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LinkedIn icon">
            <a:hlinkClick r:id="rId6"/>
            <a:extLst>
              <a:ext uri="{FF2B5EF4-FFF2-40B4-BE49-F238E27FC236}">
                <a16:creationId xmlns:a16="http://schemas.microsoft.com/office/drawing/2014/main" id="{7B78C3F5-3E39-4733-A266-9D910F759D1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97515" y="181589"/>
            <a:ext cx="354711" cy="354711"/>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4" descr="Facebook icon">
            <a:hlinkClick r:id="rId8"/>
            <a:extLst>
              <a:ext uri="{FF2B5EF4-FFF2-40B4-BE49-F238E27FC236}">
                <a16:creationId xmlns:a16="http://schemas.microsoft.com/office/drawing/2014/main" id="{D2C2E3D7-9DA0-4844-A8E6-49746E30EC3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111699" y="182084"/>
            <a:ext cx="342000" cy="342000"/>
          </a:xfrm>
          <a:prstGeom prst="rect">
            <a:avLst/>
          </a:prstGeom>
          <a:noFill/>
          <a:extLst>
            <a:ext uri="{909E8E84-426E-40DD-AFC4-6F175D3DCCD1}">
              <a14:hiddenFill xmlns:a14="http://schemas.microsoft.com/office/drawing/2010/main">
                <a:solidFill>
                  <a:srgbClr val="FFFFFF"/>
                </a:solidFill>
              </a14:hiddenFill>
            </a:ext>
          </a:extLst>
        </p:spPr>
      </p:pic>
      <p:sp>
        <p:nvSpPr>
          <p:cNvPr id="33" name="Rectangle 18">
            <a:extLst>
              <a:ext uri="{FF2B5EF4-FFF2-40B4-BE49-F238E27FC236}">
                <a16:creationId xmlns:a16="http://schemas.microsoft.com/office/drawing/2014/main" id="{9D550097-02B6-DC32-C33B-5311F6353866}"/>
              </a:ext>
            </a:extLst>
          </p:cNvPr>
          <p:cNvSpPr>
            <a:spLocks noChangeArrowheads="1"/>
          </p:cNvSpPr>
          <p:nvPr/>
        </p:nvSpPr>
        <p:spPr bwMode="gray">
          <a:xfrm>
            <a:off x="797443" y="1205663"/>
            <a:ext cx="4258228" cy="825154"/>
          </a:xfrm>
          <a:prstGeom prst="rect">
            <a:avLst/>
          </a:prstGeom>
          <a:solidFill>
            <a:schemeClr val="bg2"/>
          </a:solidFill>
          <a:ln w="3175">
            <a:solidFill>
              <a:schemeClr val="bg1"/>
            </a:solidFill>
            <a:miter lim="800000"/>
            <a:headEnd/>
            <a:tailEnd/>
          </a:ln>
        </p:spPr>
        <p:txBody>
          <a:bodyPr lIns="36000" rIns="36000" anchor="ctr"/>
          <a:lstStyle>
            <a:lvl1pPr marL="285750" indent="-285750" defTabSz="762000" eaLnBrk="0" hangingPunct="0">
              <a:defRPr sz="1000">
                <a:solidFill>
                  <a:schemeClr val="tx1"/>
                </a:solidFill>
                <a:latin typeface="Univers 45 Light" pitchFamily="2" charset="0"/>
              </a:defRPr>
            </a:lvl1pPr>
            <a:lvl2pPr marL="742950" indent="-285750" defTabSz="762000" eaLnBrk="0" hangingPunct="0">
              <a:defRPr sz="1000">
                <a:solidFill>
                  <a:schemeClr val="tx1"/>
                </a:solidFill>
                <a:latin typeface="Univers 45 Light" pitchFamily="2" charset="0"/>
              </a:defRPr>
            </a:lvl2pPr>
            <a:lvl3pPr marL="1143000" indent="-228600" defTabSz="762000" eaLnBrk="0" hangingPunct="0">
              <a:defRPr sz="1000">
                <a:solidFill>
                  <a:schemeClr val="tx1"/>
                </a:solidFill>
                <a:latin typeface="Univers 45 Light" pitchFamily="2" charset="0"/>
              </a:defRPr>
            </a:lvl3pPr>
            <a:lvl4pPr marL="1600200" indent="-228600" defTabSz="762000" eaLnBrk="0" hangingPunct="0">
              <a:defRPr sz="1000">
                <a:solidFill>
                  <a:schemeClr val="tx1"/>
                </a:solidFill>
                <a:latin typeface="Univers 45 Light" pitchFamily="2" charset="0"/>
              </a:defRPr>
            </a:lvl4pPr>
            <a:lvl5pPr marL="2057400" indent="-228600" defTabSz="762000" eaLnBrk="0" hangingPunct="0">
              <a:defRPr sz="1000">
                <a:solidFill>
                  <a:schemeClr val="tx1"/>
                </a:solidFill>
                <a:latin typeface="Univers 45 Light" pitchFamily="2" charset="0"/>
              </a:defRPr>
            </a:lvl5pPr>
            <a:lvl6pPr marL="2514600" indent="-228600" defTabSz="762000" eaLnBrk="0" fontAlgn="base" hangingPunct="0">
              <a:spcBef>
                <a:spcPct val="0"/>
              </a:spcBef>
              <a:spcAft>
                <a:spcPct val="0"/>
              </a:spcAft>
              <a:defRPr sz="1000">
                <a:solidFill>
                  <a:schemeClr val="tx1"/>
                </a:solidFill>
                <a:latin typeface="Univers 45 Light" pitchFamily="2" charset="0"/>
              </a:defRPr>
            </a:lvl6pPr>
            <a:lvl7pPr marL="2971800" indent="-228600" defTabSz="762000" eaLnBrk="0" fontAlgn="base" hangingPunct="0">
              <a:spcBef>
                <a:spcPct val="0"/>
              </a:spcBef>
              <a:spcAft>
                <a:spcPct val="0"/>
              </a:spcAft>
              <a:defRPr sz="1000">
                <a:solidFill>
                  <a:schemeClr val="tx1"/>
                </a:solidFill>
                <a:latin typeface="Univers 45 Light" pitchFamily="2" charset="0"/>
              </a:defRPr>
            </a:lvl7pPr>
            <a:lvl8pPr marL="3429000" indent="-228600" defTabSz="762000" eaLnBrk="0" fontAlgn="base" hangingPunct="0">
              <a:spcBef>
                <a:spcPct val="0"/>
              </a:spcBef>
              <a:spcAft>
                <a:spcPct val="0"/>
              </a:spcAft>
              <a:defRPr sz="1000">
                <a:solidFill>
                  <a:schemeClr val="tx1"/>
                </a:solidFill>
                <a:latin typeface="Univers 45 Light" pitchFamily="2" charset="0"/>
              </a:defRPr>
            </a:lvl8pPr>
            <a:lvl9pPr marL="3886200" indent="-228600" defTabSz="762000" eaLnBrk="0" fontAlgn="base" hangingPunct="0">
              <a:spcBef>
                <a:spcPct val="0"/>
              </a:spcBef>
              <a:spcAft>
                <a:spcPct val="0"/>
              </a:spcAft>
              <a:defRPr sz="1000">
                <a:solidFill>
                  <a:schemeClr val="tx1"/>
                </a:solidFill>
                <a:latin typeface="Univers 45 Light" pitchFamily="2" charset="0"/>
              </a:defRPr>
            </a:lvl9pPr>
          </a:lstStyle>
          <a:p>
            <a:pPr>
              <a:lnSpc>
                <a:spcPct val="150000"/>
              </a:lnSpc>
            </a:pPr>
            <a:r>
              <a:rPr lang="en-GB" altLang="en-US" sz="1600" b="1" dirty="0">
                <a:solidFill>
                  <a:schemeClr val="tx2"/>
                </a:solidFill>
              </a:rPr>
              <a:t>Perpetual Validity </a:t>
            </a:r>
            <a:r>
              <a:rPr lang="en-GB" altLang="en-US" sz="1200" b="1" dirty="0">
                <a:solidFill>
                  <a:schemeClr val="tx2"/>
                </a:solidFill>
              </a:rPr>
              <a:t>: No Sun set clause and No End Date</a:t>
            </a:r>
          </a:p>
          <a:p>
            <a:pPr>
              <a:lnSpc>
                <a:spcPct val="150000"/>
              </a:lnSpc>
            </a:pPr>
            <a:r>
              <a:rPr lang="en-GB" altLang="en-US" sz="1200" b="1" dirty="0">
                <a:solidFill>
                  <a:schemeClr val="tx2"/>
                </a:solidFill>
              </a:rPr>
              <a:t>(To be reviewed and updated basis Comments from Industry)</a:t>
            </a:r>
          </a:p>
        </p:txBody>
      </p:sp>
      <p:sp>
        <p:nvSpPr>
          <p:cNvPr id="34" name="Rectangle 19">
            <a:extLst>
              <a:ext uri="{FF2B5EF4-FFF2-40B4-BE49-F238E27FC236}">
                <a16:creationId xmlns:a16="http://schemas.microsoft.com/office/drawing/2014/main" id="{831FA7F7-CE31-84EC-63F1-BC6BE36A3E5F}"/>
              </a:ext>
            </a:extLst>
          </p:cNvPr>
          <p:cNvSpPr>
            <a:spLocks noChangeArrowheads="1"/>
          </p:cNvSpPr>
          <p:nvPr/>
        </p:nvSpPr>
        <p:spPr bwMode="gray">
          <a:xfrm>
            <a:off x="797443" y="2112221"/>
            <a:ext cx="4258228" cy="1017482"/>
          </a:xfrm>
          <a:prstGeom prst="rect">
            <a:avLst/>
          </a:prstGeom>
          <a:solidFill>
            <a:schemeClr val="bg2"/>
          </a:solidFill>
          <a:ln w="3175">
            <a:solidFill>
              <a:schemeClr val="bg1"/>
            </a:solidFill>
            <a:miter lim="800000"/>
            <a:headEnd/>
            <a:tailEnd/>
          </a:ln>
        </p:spPr>
        <p:txBody>
          <a:bodyPr lIns="36000" rIns="36000" anchor="ctr"/>
          <a:lstStyle>
            <a:lvl1pPr marL="285750" indent="-285750" defTabSz="762000" eaLnBrk="0" hangingPunct="0">
              <a:defRPr sz="1000">
                <a:solidFill>
                  <a:schemeClr val="tx1"/>
                </a:solidFill>
                <a:latin typeface="Univers 45 Light" pitchFamily="2" charset="0"/>
              </a:defRPr>
            </a:lvl1pPr>
            <a:lvl2pPr marL="742950" indent="-285750" defTabSz="762000" eaLnBrk="0" hangingPunct="0">
              <a:defRPr sz="1000">
                <a:solidFill>
                  <a:schemeClr val="tx1"/>
                </a:solidFill>
                <a:latin typeface="Univers 45 Light" pitchFamily="2" charset="0"/>
              </a:defRPr>
            </a:lvl2pPr>
            <a:lvl3pPr marL="1143000" indent="-228600" defTabSz="762000" eaLnBrk="0" hangingPunct="0">
              <a:defRPr sz="1000">
                <a:solidFill>
                  <a:schemeClr val="tx1"/>
                </a:solidFill>
                <a:latin typeface="Univers 45 Light" pitchFamily="2" charset="0"/>
              </a:defRPr>
            </a:lvl3pPr>
            <a:lvl4pPr marL="1600200" indent="-228600" defTabSz="762000" eaLnBrk="0" hangingPunct="0">
              <a:defRPr sz="1000">
                <a:solidFill>
                  <a:schemeClr val="tx1"/>
                </a:solidFill>
                <a:latin typeface="Univers 45 Light" pitchFamily="2" charset="0"/>
              </a:defRPr>
            </a:lvl4pPr>
            <a:lvl5pPr marL="2057400" indent="-228600" defTabSz="762000" eaLnBrk="0" hangingPunct="0">
              <a:defRPr sz="1000">
                <a:solidFill>
                  <a:schemeClr val="tx1"/>
                </a:solidFill>
                <a:latin typeface="Univers 45 Light" pitchFamily="2" charset="0"/>
              </a:defRPr>
            </a:lvl5pPr>
            <a:lvl6pPr marL="2514600" indent="-228600" defTabSz="762000" eaLnBrk="0" fontAlgn="base" hangingPunct="0">
              <a:spcBef>
                <a:spcPct val="0"/>
              </a:spcBef>
              <a:spcAft>
                <a:spcPct val="0"/>
              </a:spcAft>
              <a:defRPr sz="1000">
                <a:solidFill>
                  <a:schemeClr val="tx1"/>
                </a:solidFill>
                <a:latin typeface="Univers 45 Light" pitchFamily="2" charset="0"/>
              </a:defRPr>
            </a:lvl6pPr>
            <a:lvl7pPr marL="2971800" indent="-228600" defTabSz="762000" eaLnBrk="0" fontAlgn="base" hangingPunct="0">
              <a:spcBef>
                <a:spcPct val="0"/>
              </a:spcBef>
              <a:spcAft>
                <a:spcPct val="0"/>
              </a:spcAft>
              <a:defRPr sz="1000">
                <a:solidFill>
                  <a:schemeClr val="tx1"/>
                </a:solidFill>
                <a:latin typeface="Univers 45 Light" pitchFamily="2" charset="0"/>
              </a:defRPr>
            </a:lvl7pPr>
            <a:lvl8pPr marL="3429000" indent="-228600" defTabSz="762000" eaLnBrk="0" fontAlgn="base" hangingPunct="0">
              <a:spcBef>
                <a:spcPct val="0"/>
              </a:spcBef>
              <a:spcAft>
                <a:spcPct val="0"/>
              </a:spcAft>
              <a:defRPr sz="1000">
                <a:solidFill>
                  <a:schemeClr val="tx1"/>
                </a:solidFill>
                <a:latin typeface="Univers 45 Light" pitchFamily="2" charset="0"/>
              </a:defRPr>
            </a:lvl8pPr>
            <a:lvl9pPr marL="3886200" indent="-228600" defTabSz="762000" eaLnBrk="0" fontAlgn="base" hangingPunct="0">
              <a:spcBef>
                <a:spcPct val="0"/>
              </a:spcBef>
              <a:spcAft>
                <a:spcPct val="0"/>
              </a:spcAft>
              <a:defRPr sz="1000">
                <a:solidFill>
                  <a:schemeClr val="tx1"/>
                </a:solidFill>
                <a:latin typeface="Univers 45 Light" pitchFamily="2" charset="0"/>
              </a:defRPr>
            </a:lvl9pPr>
          </a:lstStyle>
          <a:p>
            <a:pPr>
              <a:lnSpc>
                <a:spcPct val="150000"/>
              </a:lnSpc>
            </a:pPr>
            <a:r>
              <a:rPr lang="en-GB" altLang="en-US" sz="1600" b="1" dirty="0">
                <a:solidFill>
                  <a:schemeClr val="tx2"/>
                </a:solidFill>
              </a:rPr>
              <a:t>Trade Facilitation:</a:t>
            </a:r>
            <a:endParaRPr lang="en-GB" altLang="en-US" sz="1050" b="1" dirty="0">
              <a:solidFill>
                <a:schemeClr val="tx2"/>
              </a:solidFill>
            </a:endParaRPr>
          </a:p>
          <a:p>
            <a:pPr>
              <a:lnSpc>
                <a:spcPct val="150000"/>
              </a:lnSpc>
              <a:buFontTx/>
              <a:buChar char="-"/>
            </a:pPr>
            <a:r>
              <a:rPr lang="en-GB" altLang="en-US" sz="1200" b="1" dirty="0">
                <a:solidFill>
                  <a:schemeClr val="tx2"/>
                </a:solidFill>
              </a:rPr>
              <a:t>Online Facility for all applications;</a:t>
            </a:r>
          </a:p>
          <a:p>
            <a:pPr>
              <a:lnSpc>
                <a:spcPct val="150000"/>
              </a:lnSpc>
              <a:buFontTx/>
              <a:buChar char="-"/>
            </a:pPr>
            <a:r>
              <a:rPr lang="en-GB" altLang="en-US" sz="1200" b="1" dirty="0">
                <a:solidFill>
                  <a:schemeClr val="tx2"/>
                </a:solidFill>
              </a:rPr>
              <a:t>24 x 7 helpdesk facility</a:t>
            </a:r>
          </a:p>
        </p:txBody>
      </p:sp>
      <p:sp>
        <p:nvSpPr>
          <p:cNvPr id="38" name="Rectangle 23">
            <a:extLst>
              <a:ext uri="{FF2B5EF4-FFF2-40B4-BE49-F238E27FC236}">
                <a16:creationId xmlns:a16="http://schemas.microsoft.com/office/drawing/2014/main" id="{CAE9920C-BCB1-77AF-0E99-E7EBFEEA6B33}"/>
              </a:ext>
            </a:extLst>
          </p:cNvPr>
          <p:cNvSpPr>
            <a:spLocks noChangeArrowheads="1"/>
          </p:cNvSpPr>
          <p:nvPr/>
        </p:nvSpPr>
        <p:spPr bwMode="gray">
          <a:xfrm>
            <a:off x="6853471" y="2428929"/>
            <a:ext cx="4258228" cy="592137"/>
          </a:xfrm>
          <a:prstGeom prst="rect">
            <a:avLst/>
          </a:prstGeom>
          <a:solidFill>
            <a:schemeClr val="bg2"/>
          </a:solidFill>
          <a:ln w="3175">
            <a:solidFill>
              <a:schemeClr val="bg1"/>
            </a:solidFill>
            <a:miter lim="800000"/>
            <a:headEnd/>
            <a:tailEnd/>
          </a:ln>
        </p:spPr>
        <p:txBody>
          <a:bodyPr lIns="36000" rIns="36000" anchor="ctr"/>
          <a:lstStyle>
            <a:lvl1pPr marL="285750" indent="-285750" defTabSz="762000" eaLnBrk="0" hangingPunct="0">
              <a:defRPr sz="1000">
                <a:solidFill>
                  <a:schemeClr val="tx1"/>
                </a:solidFill>
                <a:latin typeface="Univers 45 Light" pitchFamily="2" charset="0"/>
              </a:defRPr>
            </a:lvl1pPr>
            <a:lvl2pPr marL="742950" indent="-285750" defTabSz="762000" eaLnBrk="0" hangingPunct="0">
              <a:defRPr sz="1000">
                <a:solidFill>
                  <a:schemeClr val="tx1"/>
                </a:solidFill>
                <a:latin typeface="Univers 45 Light" pitchFamily="2" charset="0"/>
              </a:defRPr>
            </a:lvl2pPr>
            <a:lvl3pPr marL="1143000" indent="-228600" defTabSz="762000" eaLnBrk="0" hangingPunct="0">
              <a:defRPr sz="1000">
                <a:solidFill>
                  <a:schemeClr val="tx1"/>
                </a:solidFill>
                <a:latin typeface="Univers 45 Light" pitchFamily="2" charset="0"/>
              </a:defRPr>
            </a:lvl3pPr>
            <a:lvl4pPr marL="1600200" indent="-228600" defTabSz="762000" eaLnBrk="0" hangingPunct="0">
              <a:defRPr sz="1000">
                <a:solidFill>
                  <a:schemeClr val="tx1"/>
                </a:solidFill>
                <a:latin typeface="Univers 45 Light" pitchFamily="2" charset="0"/>
              </a:defRPr>
            </a:lvl4pPr>
            <a:lvl5pPr marL="2057400" indent="-228600" defTabSz="762000" eaLnBrk="0" hangingPunct="0">
              <a:defRPr sz="1000">
                <a:solidFill>
                  <a:schemeClr val="tx1"/>
                </a:solidFill>
                <a:latin typeface="Univers 45 Light" pitchFamily="2" charset="0"/>
              </a:defRPr>
            </a:lvl5pPr>
            <a:lvl6pPr marL="2514600" indent="-228600" defTabSz="762000" eaLnBrk="0" fontAlgn="base" hangingPunct="0">
              <a:spcBef>
                <a:spcPct val="0"/>
              </a:spcBef>
              <a:spcAft>
                <a:spcPct val="0"/>
              </a:spcAft>
              <a:defRPr sz="1000">
                <a:solidFill>
                  <a:schemeClr val="tx1"/>
                </a:solidFill>
                <a:latin typeface="Univers 45 Light" pitchFamily="2" charset="0"/>
              </a:defRPr>
            </a:lvl6pPr>
            <a:lvl7pPr marL="2971800" indent="-228600" defTabSz="762000" eaLnBrk="0" fontAlgn="base" hangingPunct="0">
              <a:spcBef>
                <a:spcPct val="0"/>
              </a:spcBef>
              <a:spcAft>
                <a:spcPct val="0"/>
              </a:spcAft>
              <a:defRPr sz="1000">
                <a:solidFill>
                  <a:schemeClr val="tx1"/>
                </a:solidFill>
                <a:latin typeface="Univers 45 Light" pitchFamily="2" charset="0"/>
              </a:defRPr>
            </a:lvl7pPr>
            <a:lvl8pPr marL="3429000" indent="-228600" defTabSz="762000" eaLnBrk="0" fontAlgn="base" hangingPunct="0">
              <a:spcBef>
                <a:spcPct val="0"/>
              </a:spcBef>
              <a:spcAft>
                <a:spcPct val="0"/>
              </a:spcAft>
              <a:defRPr sz="1000">
                <a:solidFill>
                  <a:schemeClr val="tx1"/>
                </a:solidFill>
                <a:latin typeface="Univers 45 Light" pitchFamily="2" charset="0"/>
              </a:defRPr>
            </a:lvl8pPr>
            <a:lvl9pPr marL="3886200" indent="-228600" defTabSz="762000" eaLnBrk="0" fontAlgn="base" hangingPunct="0">
              <a:spcBef>
                <a:spcPct val="0"/>
              </a:spcBef>
              <a:spcAft>
                <a:spcPct val="0"/>
              </a:spcAft>
              <a:defRPr sz="1000">
                <a:solidFill>
                  <a:schemeClr val="tx1"/>
                </a:solidFill>
                <a:latin typeface="Univers 45 Light" pitchFamily="2" charset="0"/>
              </a:defRPr>
            </a:lvl9pPr>
          </a:lstStyle>
          <a:p>
            <a:pPr>
              <a:lnSpc>
                <a:spcPct val="150000"/>
              </a:lnSpc>
            </a:pPr>
            <a:r>
              <a:rPr lang="en-US" altLang="en-US" sz="1400" b="1" dirty="0">
                <a:solidFill>
                  <a:schemeClr val="tx2"/>
                </a:solidFill>
              </a:rPr>
              <a:t>Status recognition norms have been re-calibrated </a:t>
            </a:r>
            <a:endParaRPr lang="en-GB" altLang="en-US" sz="1600" b="1" dirty="0">
              <a:solidFill>
                <a:schemeClr val="tx2"/>
              </a:solidFill>
            </a:endParaRPr>
          </a:p>
        </p:txBody>
      </p:sp>
      <p:sp>
        <p:nvSpPr>
          <p:cNvPr id="40" name="Rectangle 19">
            <a:extLst>
              <a:ext uri="{FF2B5EF4-FFF2-40B4-BE49-F238E27FC236}">
                <a16:creationId xmlns:a16="http://schemas.microsoft.com/office/drawing/2014/main" id="{038F6E5B-DA6B-5236-0189-ED1A827B06A8}"/>
              </a:ext>
            </a:extLst>
          </p:cNvPr>
          <p:cNvSpPr>
            <a:spLocks noChangeArrowheads="1"/>
          </p:cNvSpPr>
          <p:nvPr/>
        </p:nvSpPr>
        <p:spPr bwMode="gray">
          <a:xfrm>
            <a:off x="6853471" y="1205663"/>
            <a:ext cx="4258228" cy="1017482"/>
          </a:xfrm>
          <a:prstGeom prst="rect">
            <a:avLst/>
          </a:prstGeom>
          <a:solidFill>
            <a:schemeClr val="bg2"/>
          </a:solidFill>
          <a:ln w="3175">
            <a:solidFill>
              <a:schemeClr val="bg1"/>
            </a:solidFill>
            <a:miter lim="800000"/>
            <a:headEnd/>
            <a:tailEnd/>
          </a:ln>
        </p:spPr>
        <p:txBody>
          <a:bodyPr lIns="36000" rIns="36000" anchor="ctr"/>
          <a:lstStyle>
            <a:lvl1pPr marL="285750" indent="-285750" defTabSz="762000" eaLnBrk="0" hangingPunct="0">
              <a:defRPr sz="1000">
                <a:solidFill>
                  <a:schemeClr val="tx1"/>
                </a:solidFill>
                <a:latin typeface="Univers 45 Light" pitchFamily="2" charset="0"/>
              </a:defRPr>
            </a:lvl1pPr>
            <a:lvl2pPr marL="742950" indent="-285750" defTabSz="762000" eaLnBrk="0" hangingPunct="0">
              <a:defRPr sz="1000">
                <a:solidFill>
                  <a:schemeClr val="tx1"/>
                </a:solidFill>
                <a:latin typeface="Univers 45 Light" pitchFamily="2" charset="0"/>
              </a:defRPr>
            </a:lvl2pPr>
            <a:lvl3pPr marL="1143000" indent="-228600" defTabSz="762000" eaLnBrk="0" hangingPunct="0">
              <a:defRPr sz="1000">
                <a:solidFill>
                  <a:schemeClr val="tx1"/>
                </a:solidFill>
                <a:latin typeface="Univers 45 Light" pitchFamily="2" charset="0"/>
              </a:defRPr>
            </a:lvl3pPr>
            <a:lvl4pPr marL="1600200" indent="-228600" defTabSz="762000" eaLnBrk="0" hangingPunct="0">
              <a:defRPr sz="1000">
                <a:solidFill>
                  <a:schemeClr val="tx1"/>
                </a:solidFill>
                <a:latin typeface="Univers 45 Light" pitchFamily="2" charset="0"/>
              </a:defRPr>
            </a:lvl4pPr>
            <a:lvl5pPr marL="2057400" indent="-228600" defTabSz="762000" eaLnBrk="0" hangingPunct="0">
              <a:defRPr sz="1000">
                <a:solidFill>
                  <a:schemeClr val="tx1"/>
                </a:solidFill>
                <a:latin typeface="Univers 45 Light" pitchFamily="2" charset="0"/>
              </a:defRPr>
            </a:lvl5pPr>
            <a:lvl6pPr marL="2514600" indent="-228600" defTabSz="762000" eaLnBrk="0" fontAlgn="base" hangingPunct="0">
              <a:spcBef>
                <a:spcPct val="0"/>
              </a:spcBef>
              <a:spcAft>
                <a:spcPct val="0"/>
              </a:spcAft>
              <a:defRPr sz="1000">
                <a:solidFill>
                  <a:schemeClr val="tx1"/>
                </a:solidFill>
                <a:latin typeface="Univers 45 Light" pitchFamily="2" charset="0"/>
              </a:defRPr>
            </a:lvl6pPr>
            <a:lvl7pPr marL="2971800" indent="-228600" defTabSz="762000" eaLnBrk="0" fontAlgn="base" hangingPunct="0">
              <a:spcBef>
                <a:spcPct val="0"/>
              </a:spcBef>
              <a:spcAft>
                <a:spcPct val="0"/>
              </a:spcAft>
              <a:defRPr sz="1000">
                <a:solidFill>
                  <a:schemeClr val="tx1"/>
                </a:solidFill>
                <a:latin typeface="Univers 45 Light" pitchFamily="2" charset="0"/>
              </a:defRPr>
            </a:lvl7pPr>
            <a:lvl8pPr marL="3429000" indent="-228600" defTabSz="762000" eaLnBrk="0" fontAlgn="base" hangingPunct="0">
              <a:spcBef>
                <a:spcPct val="0"/>
              </a:spcBef>
              <a:spcAft>
                <a:spcPct val="0"/>
              </a:spcAft>
              <a:defRPr sz="1000">
                <a:solidFill>
                  <a:schemeClr val="tx1"/>
                </a:solidFill>
                <a:latin typeface="Univers 45 Light" pitchFamily="2" charset="0"/>
              </a:defRPr>
            </a:lvl8pPr>
            <a:lvl9pPr marL="3886200" indent="-228600" defTabSz="762000" eaLnBrk="0" fontAlgn="base" hangingPunct="0">
              <a:spcBef>
                <a:spcPct val="0"/>
              </a:spcBef>
              <a:spcAft>
                <a:spcPct val="0"/>
              </a:spcAft>
              <a:defRPr sz="1000">
                <a:solidFill>
                  <a:schemeClr val="tx1"/>
                </a:solidFill>
                <a:latin typeface="Univers 45 Light" pitchFamily="2" charset="0"/>
              </a:defRPr>
            </a:lvl9pPr>
          </a:lstStyle>
          <a:p>
            <a:pPr>
              <a:lnSpc>
                <a:spcPct val="150000"/>
              </a:lnSpc>
            </a:pPr>
            <a:r>
              <a:rPr lang="en-GB" altLang="en-US" sz="1600" b="1" dirty="0">
                <a:solidFill>
                  <a:schemeClr val="tx2"/>
                </a:solidFill>
              </a:rPr>
              <a:t>Duty Free Entitlement:</a:t>
            </a:r>
            <a:endParaRPr lang="en-GB" altLang="en-US" sz="1050" b="1" dirty="0">
              <a:solidFill>
                <a:schemeClr val="tx2"/>
              </a:solidFill>
            </a:endParaRPr>
          </a:p>
          <a:p>
            <a:pPr marL="0" indent="0">
              <a:lnSpc>
                <a:spcPct val="150000"/>
              </a:lnSpc>
            </a:pPr>
            <a:r>
              <a:rPr lang="en-GB" altLang="en-US" sz="1200" b="1" dirty="0">
                <a:solidFill>
                  <a:schemeClr val="tx2"/>
                </a:solidFill>
              </a:rPr>
              <a:t>Withdrawn : Handloom, Handicrafts, Leather, Footwear sectors</a:t>
            </a:r>
          </a:p>
          <a:p>
            <a:pPr marL="0" indent="0">
              <a:lnSpc>
                <a:spcPct val="150000"/>
              </a:lnSpc>
            </a:pPr>
            <a:r>
              <a:rPr lang="en-GB" altLang="en-US" sz="1200" b="1" dirty="0">
                <a:solidFill>
                  <a:schemeClr val="tx2"/>
                </a:solidFill>
              </a:rPr>
              <a:t>Added : Marine, Sports Goods, Toys Sectors</a:t>
            </a:r>
          </a:p>
        </p:txBody>
      </p:sp>
      <p:sp>
        <p:nvSpPr>
          <p:cNvPr id="42" name="Parallelogram 41">
            <a:extLst>
              <a:ext uri="{FF2B5EF4-FFF2-40B4-BE49-F238E27FC236}">
                <a16:creationId xmlns:a16="http://schemas.microsoft.com/office/drawing/2014/main" id="{832E3FAE-B38F-83BE-F3D1-0B0B1B899739}"/>
              </a:ext>
            </a:extLst>
          </p:cNvPr>
          <p:cNvSpPr/>
          <p:nvPr/>
        </p:nvSpPr>
        <p:spPr>
          <a:xfrm>
            <a:off x="2562447" y="3413046"/>
            <a:ext cx="7878726" cy="365125"/>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Amendments in Status Holder Scheme:</a:t>
            </a:r>
            <a:endParaRPr lang="en-IN" dirty="0"/>
          </a:p>
        </p:txBody>
      </p:sp>
      <p:graphicFrame>
        <p:nvGraphicFramePr>
          <p:cNvPr id="43" name="Table 43">
            <a:extLst>
              <a:ext uri="{FF2B5EF4-FFF2-40B4-BE49-F238E27FC236}">
                <a16:creationId xmlns:a16="http://schemas.microsoft.com/office/drawing/2014/main" id="{CDCEF892-A79E-6920-A589-9A12AC5C794F}"/>
              </a:ext>
            </a:extLst>
          </p:cNvPr>
          <p:cNvGraphicFramePr>
            <a:graphicFrameLocks noGrp="1"/>
          </p:cNvGraphicFramePr>
          <p:nvPr>
            <p:extLst>
              <p:ext uri="{D42A27DB-BD31-4B8C-83A1-F6EECF244321}">
                <p14:modId xmlns:p14="http://schemas.microsoft.com/office/powerpoint/2010/main" val="99759753"/>
              </p:ext>
            </p:extLst>
          </p:nvPr>
        </p:nvGraphicFramePr>
        <p:xfrm>
          <a:off x="576996" y="4105207"/>
          <a:ext cx="3750450" cy="2585720"/>
        </p:xfrm>
        <a:graphic>
          <a:graphicData uri="http://schemas.openxmlformats.org/drawingml/2006/table">
            <a:tbl>
              <a:tblPr firstRow="1" bandRow="1">
                <a:tableStyleId>{5940675A-B579-460E-94D1-54222C63F5DA}</a:tableStyleId>
              </a:tblPr>
              <a:tblGrid>
                <a:gridCol w="1124208">
                  <a:extLst>
                    <a:ext uri="{9D8B030D-6E8A-4147-A177-3AD203B41FA5}">
                      <a16:colId xmlns:a16="http://schemas.microsoft.com/office/drawing/2014/main" val="3081007430"/>
                    </a:ext>
                  </a:extLst>
                </a:gridCol>
                <a:gridCol w="1350335">
                  <a:extLst>
                    <a:ext uri="{9D8B030D-6E8A-4147-A177-3AD203B41FA5}">
                      <a16:colId xmlns:a16="http://schemas.microsoft.com/office/drawing/2014/main" val="3707580999"/>
                    </a:ext>
                  </a:extLst>
                </a:gridCol>
                <a:gridCol w="1275907">
                  <a:extLst>
                    <a:ext uri="{9D8B030D-6E8A-4147-A177-3AD203B41FA5}">
                      <a16:colId xmlns:a16="http://schemas.microsoft.com/office/drawing/2014/main" val="1415130229"/>
                    </a:ext>
                  </a:extLst>
                </a:gridCol>
              </a:tblGrid>
              <a:tr h="370840">
                <a:tc>
                  <a:txBody>
                    <a:bodyPr/>
                    <a:lstStyle/>
                    <a:p>
                      <a:pPr algn="ctr"/>
                      <a:r>
                        <a:rPr lang="en-US" sz="1400" b="1" dirty="0"/>
                        <a:t>Status Category</a:t>
                      </a:r>
                      <a:endParaRPr lang="en-IN" sz="1400" b="1" dirty="0"/>
                    </a:p>
                  </a:txBody>
                  <a:tcPr anchor="ctr">
                    <a:solidFill>
                      <a:schemeClr val="accent6">
                        <a:lumMod val="40000"/>
                        <a:lumOff val="60000"/>
                      </a:schemeClr>
                    </a:solidFill>
                  </a:tcPr>
                </a:tc>
                <a:tc>
                  <a:txBody>
                    <a:bodyPr/>
                    <a:lstStyle/>
                    <a:p>
                      <a:pPr algn="ctr"/>
                      <a:r>
                        <a:rPr lang="en-US" sz="1400" b="1" dirty="0"/>
                        <a:t>Existing Performance Threshold</a:t>
                      </a:r>
                      <a:endParaRPr lang="en-IN" sz="1400" b="1" dirty="0"/>
                    </a:p>
                  </a:txBody>
                  <a:tcPr anchor="ctr">
                    <a:solidFill>
                      <a:schemeClr val="accent6">
                        <a:lumMod val="40000"/>
                        <a:lumOff val="60000"/>
                      </a:schemeClr>
                    </a:solidFill>
                  </a:tcPr>
                </a:tc>
                <a:tc>
                  <a:txBody>
                    <a:bodyPr/>
                    <a:lstStyle/>
                    <a:p>
                      <a:pPr algn="ctr"/>
                      <a:r>
                        <a:rPr lang="en-US" sz="1400" b="1" dirty="0"/>
                        <a:t>Revised Performance Threshold</a:t>
                      </a:r>
                      <a:endParaRPr lang="en-IN" sz="1400" b="1" dirty="0"/>
                    </a:p>
                  </a:txBody>
                  <a:tcPr anchor="ctr">
                    <a:solidFill>
                      <a:schemeClr val="accent6">
                        <a:lumMod val="40000"/>
                        <a:lumOff val="60000"/>
                      </a:schemeClr>
                    </a:solidFill>
                  </a:tcPr>
                </a:tc>
                <a:extLst>
                  <a:ext uri="{0D108BD9-81ED-4DB2-BD59-A6C34878D82A}">
                    <a16:rowId xmlns:a16="http://schemas.microsoft.com/office/drawing/2014/main" val="3248512777"/>
                  </a:ext>
                </a:extLst>
              </a:tr>
              <a:tr h="370840">
                <a:tc>
                  <a:txBody>
                    <a:bodyPr/>
                    <a:lstStyle/>
                    <a:p>
                      <a:r>
                        <a:rPr lang="en-US" sz="1400" dirty="0"/>
                        <a:t>One Star</a:t>
                      </a:r>
                      <a:endParaRPr lang="en-IN" sz="1400" dirty="0"/>
                    </a:p>
                  </a:txBody>
                  <a:tcPr/>
                </a:tc>
                <a:tc>
                  <a:txBody>
                    <a:bodyPr/>
                    <a:lstStyle/>
                    <a:p>
                      <a:pPr algn="ctr"/>
                      <a:r>
                        <a:rPr lang="en-US" sz="1400" dirty="0"/>
                        <a:t>3</a:t>
                      </a:r>
                      <a:endParaRPr lang="en-IN" sz="1400" dirty="0"/>
                    </a:p>
                  </a:txBody>
                  <a:tcPr/>
                </a:tc>
                <a:tc>
                  <a:txBody>
                    <a:bodyPr/>
                    <a:lstStyle/>
                    <a:p>
                      <a:pPr algn="ctr"/>
                      <a:r>
                        <a:rPr lang="en-US" sz="1400" dirty="0"/>
                        <a:t>3</a:t>
                      </a:r>
                      <a:endParaRPr lang="en-IN" sz="1400" dirty="0"/>
                    </a:p>
                  </a:txBody>
                  <a:tcPr/>
                </a:tc>
                <a:extLst>
                  <a:ext uri="{0D108BD9-81ED-4DB2-BD59-A6C34878D82A}">
                    <a16:rowId xmlns:a16="http://schemas.microsoft.com/office/drawing/2014/main" val="2553868632"/>
                  </a:ext>
                </a:extLst>
              </a:tr>
              <a:tr h="370840">
                <a:tc>
                  <a:txBody>
                    <a:bodyPr/>
                    <a:lstStyle/>
                    <a:p>
                      <a:r>
                        <a:rPr lang="en-US" sz="1400" dirty="0"/>
                        <a:t>Two Star</a:t>
                      </a:r>
                      <a:endParaRPr lang="en-IN" sz="1400" dirty="0"/>
                    </a:p>
                  </a:txBody>
                  <a:tcPr/>
                </a:tc>
                <a:tc>
                  <a:txBody>
                    <a:bodyPr/>
                    <a:lstStyle/>
                    <a:p>
                      <a:pPr algn="ctr"/>
                      <a:r>
                        <a:rPr lang="en-US" sz="1400" dirty="0"/>
                        <a:t>25</a:t>
                      </a:r>
                      <a:endParaRPr lang="en-IN" sz="1400" dirty="0"/>
                    </a:p>
                  </a:txBody>
                  <a:tcPr/>
                </a:tc>
                <a:tc>
                  <a:txBody>
                    <a:bodyPr/>
                    <a:lstStyle/>
                    <a:p>
                      <a:pPr algn="ctr"/>
                      <a:r>
                        <a:rPr lang="en-US" sz="1400" dirty="0"/>
                        <a:t>15</a:t>
                      </a:r>
                      <a:endParaRPr lang="en-IN" sz="1400" dirty="0"/>
                    </a:p>
                  </a:txBody>
                  <a:tcPr/>
                </a:tc>
                <a:extLst>
                  <a:ext uri="{0D108BD9-81ED-4DB2-BD59-A6C34878D82A}">
                    <a16:rowId xmlns:a16="http://schemas.microsoft.com/office/drawing/2014/main" val="4164447094"/>
                  </a:ext>
                </a:extLst>
              </a:tr>
              <a:tr h="370840">
                <a:tc>
                  <a:txBody>
                    <a:bodyPr/>
                    <a:lstStyle/>
                    <a:p>
                      <a:r>
                        <a:rPr lang="en-US" sz="1400" dirty="0"/>
                        <a:t>Three Star</a:t>
                      </a:r>
                      <a:endParaRPr lang="en-IN" sz="1400" dirty="0"/>
                    </a:p>
                  </a:txBody>
                  <a:tcPr/>
                </a:tc>
                <a:tc>
                  <a:txBody>
                    <a:bodyPr/>
                    <a:lstStyle/>
                    <a:p>
                      <a:pPr algn="ctr"/>
                      <a:r>
                        <a:rPr lang="en-US" sz="1400" dirty="0"/>
                        <a:t>100</a:t>
                      </a:r>
                      <a:endParaRPr lang="en-IN" sz="1400" dirty="0"/>
                    </a:p>
                  </a:txBody>
                  <a:tcPr/>
                </a:tc>
                <a:tc>
                  <a:txBody>
                    <a:bodyPr/>
                    <a:lstStyle/>
                    <a:p>
                      <a:pPr algn="ctr"/>
                      <a:r>
                        <a:rPr lang="en-US" sz="1400" dirty="0"/>
                        <a:t>50</a:t>
                      </a:r>
                      <a:endParaRPr lang="en-IN" sz="1400" dirty="0"/>
                    </a:p>
                  </a:txBody>
                  <a:tcPr/>
                </a:tc>
                <a:extLst>
                  <a:ext uri="{0D108BD9-81ED-4DB2-BD59-A6C34878D82A}">
                    <a16:rowId xmlns:a16="http://schemas.microsoft.com/office/drawing/2014/main" val="719976424"/>
                  </a:ext>
                </a:extLst>
              </a:tr>
              <a:tr h="370840">
                <a:tc>
                  <a:txBody>
                    <a:bodyPr/>
                    <a:lstStyle/>
                    <a:p>
                      <a:r>
                        <a:rPr lang="en-US" sz="1400" dirty="0"/>
                        <a:t>Four Star </a:t>
                      </a:r>
                      <a:endParaRPr lang="en-IN" sz="1400" dirty="0"/>
                    </a:p>
                  </a:txBody>
                  <a:tcPr/>
                </a:tc>
                <a:tc>
                  <a:txBody>
                    <a:bodyPr/>
                    <a:lstStyle/>
                    <a:p>
                      <a:pPr algn="ctr"/>
                      <a:r>
                        <a:rPr lang="en-US" sz="1400" dirty="0"/>
                        <a:t>500</a:t>
                      </a:r>
                      <a:endParaRPr lang="en-IN" sz="1400" dirty="0"/>
                    </a:p>
                  </a:txBody>
                  <a:tcPr/>
                </a:tc>
                <a:tc>
                  <a:txBody>
                    <a:bodyPr/>
                    <a:lstStyle/>
                    <a:p>
                      <a:pPr algn="ctr"/>
                      <a:r>
                        <a:rPr lang="en-US" sz="1400" dirty="0"/>
                        <a:t>200</a:t>
                      </a:r>
                      <a:endParaRPr lang="en-IN" sz="1400" dirty="0"/>
                    </a:p>
                  </a:txBody>
                  <a:tcPr/>
                </a:tc>
                <a:extLst>
                  <a:ext uri="{0D108BD9-81ED-4DB2-BD59-A6C34878D82A}">
                    <a16:rowId xmlns:a16="http://schemas.microsoft.com/office/drawing/2014/main" val="3682419302"/>
                  </a:ext>
                </a:extLst>
              </a:tr>
              <a:tr h="370840">
                <a:tc>
                  <a:txBody>
                    <a:bodyPr/>
                    <a:lstStyle/>
                    <a:p>
                      <a:r>
                        <a:rPr lang="en-US" sz="1400" dirty="0"/>
                        <a:t>Five Star</a:t>
                      </a:r>
                      <a:endParaRPr lang="en-IN" sz="1400" dirty="0"/>
                    </a:p>
                  </a:txBody>
                  <a:tcPr/>
                </a:tc>
                <a:tc>
                  <a:txBody>
                    <a:bodyPr/>
                    <a:lstStyle/>
                    <a:p>
                      <a:pPr algn="ctr"/>
                      <a:r>
                        <a:rPr lang="en-US" sz="1400" dirty="0"/>
                        <a:t>2000</a:t>
                      </a:r>
                      <a:endParaRPr lang="en-IN" sz="1400" dirty="0"/>
                    </a:p>
                  </a:txBody>
                  <a:tcPr/>
                </a:tc>
                <a:tc>
                  <a:txBody>
                    <a:bodyPr/>
                    <a:lstStyle/>
                    <a:p>
                      <a:pPr algn="ctr"/>
                      <a:r>
                        <a:rPr lang="en-US" sz="1400" dirty="0"/>
                        <a:t>800</a:t>
                      </a:r>
                      <a:endParaRPr lang="en-IN" sz="1400" dirty="0"/>
                    </a:p>
                  </a:txBody>
                  <a:tcPr/>
                </a:tc>
                <a:extLst>
                  <a:ext uri="{0D108BD9-81ED-4DB2-BD59-A6C34878D82A}">
                    <a16:rowId xmlns:a16="http://schemas.microsoft.com/office/drawing/2014/main" val="3419978214"/>
                  </a:ext>
                </a:extLst>
              </a:tr>
            </a:tbl>
          </a:graphicData>
        </a:graphic>
      </p:graphicFrame>
      <p:sp>
        <p:nvSpPr>
          <p:cNvPr id="45" name="TextBox 44">
            <a:extLst>
              <a:ext uri="{FF2B5EF4-FFF2-40B4-BE49-F238E27FC236}">
                <a16:creationId xmlns:a16="http://schemas.microsoft.com/office/drawing/2014/main" id="{8C4CDE4B-E3C8-2321-974A-B96C2FCC6267}"/>
              </a:ext>
            </a:extLst>
          </p:cNvPr>
          <p:cNvSpPr txBox="1"/>
          <p:nvPr/>
        </p:nvSpPr>
        <p:spPr>
          <a:xfrm>
            <a:off x="3473295" y="3819214"/>
            <a:ext cx="1582368" cy="276999"/>
          </a:xfrm>
          <a:prstGeom prst="rect">
            <a:avLst/>
          </a:prstGeom>
          <a:noFill/>
        </p:spPr>
        <p:txBody>
          <a:bodyPr wrap="square">
            <a:spAutoFit/>
          </a:bodyPr>
          <a:lstStyle/>
          <a:p>
            <a:r>
              <a:rPr lang="en-US" sz="1200" b="1" dirty="0"/>
              <a:t>(in USD Mn)</a:t>
            </a:r>
            <a:endParaRPr lang="en-IN" sz="1200" dirty="0"/>
          </a:p>
        </p:txBody>
      </p:sp>
      <p:sp>
        <p:nvSpPr>
          <p:cNvPr id="47" name="Rectangle: Folded Corner 46">
            <a:extLst>
              <a:ext uri="{FF2B5EF4-FFF2-40B4-BE49-F238E27FC236}">
                <a16:creationId xmlns:a16="http://schemas.microsoft.com/office/drawing/2014/main" id="{6848AA01-D32D-B144-BBD9-CFFDB3AF99DE}"/>
              </a:ext>
            </a:extLst>
          </p:cNvPr>
          <p:cNvSpPr/>
          <p:nvPr/>
        </p:nvSpPr>
        <p:spPr>
          <a:xfrm>
            <a:off x="4816549" y="4096213"/>
            <a:ext cx="6637150" cy="2411423"/>
          </a:xfrm>
          <a:prstGeom prst="foldedCorner">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tIns="365760" rtlCol="0" anchor="ctr"/>
          <a:lstStyle/>
          <a:p>
            <a:pPr marL="285750" indent="-285750">
              <a:lnSpc>
                <a:spcPct val="150000"/>
              </a:lnSpc>
              <a:buFontTx/>
              <a:buChar char="-"/>
            </a:pPr>
            <a:r>
              <a:rPr lang="en-US" sz="1700" dirty="0">
                <a:solidFill>
                  <a:sysClr val="windowText" lastClr="000000"/>
                </a:solidFill>
              </a:rPr>
              <a:t>Export performance would now be necessary for all 3 preceding years (earlier requirement : 2 out of 4 years);</a:t>
            </a:r>
          </a:p>
          <a:p>
            <a:pPr marL="285750" indent="-285750">
              <a:lnSpc>
                <a:spcPct val="150000"/>
              </a:lnSpc>
              <a:buFontTx/>
              <a:buChar char="-"/>
            </a:pPr>
            <a:r>
              <a:rPr lang="en-US" sz="1700" dirty="0">
                <a:solidFill>
                  <a:sysClr val="windowText" lastClr="000000"/>
                </a:solidFill>
              </a:rPr>
              <a:t>Status certificate issued under FTP 2015-20:  valid up to 30 Sept 2023;</a:t>
            </a:r>
          </a:p>
          <a:p>
            <a:pPr marL="285750" indent="-285750">
              <a:lnSpc>
                <a:spcPct val="150000"/>
              </a:lnSpc>
              <a:buFontTx/>
              <a:buChar char="-"/>
            </a:pPr>
            <a:r>
              <a:rPr lang="en-US" sz="1700" dirty="0">
                <a:solidFill>
                  <a:sysClr val="windowText" lastClr="000000"/>
                </a:solidFill>
              </a:rPr>
              <a:t>Status certificate issued under FTP2023: valid for 5 years issuance;</a:t>
            </a:r>
          </a:p>
          <a:p>
            <a:pPr marL="285750" indent="-285750">
              <a:lnSpc>
                <a:spcPct val="150000"/>
              </a:lnSpc>
              <a:buFontTx/>
              <a:buChar char="-"/>
            </a:pPr>
            <a:r>
              <a:rPr lang="en-US" sz="1700" dirty="0">
                <a:solidFill>
                  <a:sysClr val="windowText" lastClr="000000"/>
                </a:solidFill>
              </a:rPr>
              <a:t>On achieving higher status threshold: Surrender earlier certificate and apply for a fresh certificate</a:t>
            </a:r>
          </a:p>
        </p:txBody>
      </p:sp>
    </p:spTree>
    <p:extLst>
      <p:ext uri="{BB962C8B-B14F-4D97-AF65-F5344CB8AC3E}">
        <p14:creationId xmlns:p14="http://schemas.microsoft.com/office/powerpoint/2010/main" val="1068055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animBg="1"/>
      <p:bldP spid="38" grpId="0" animBg="1"/>
      <p:bldP spid="40" grpId="0" animBg="1"/>
      <p:bldP spid="42" grpId="0" animBg="1"/>
      <p:bldP spid="45" grpId="0"/>
      <p:bldP spid="4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51E4EBED-CA3B-4D8E-8C86-2B9EF16E0B43}"/>
              </a:ext>
            </a:extLst>
          </p:cNvPr>
          <p:cNvGrpSpPr/>
          <p:nvPr/>
        </p:nvGrpSpPr>
        <p:grpSpPr>
          <a:xfrm>
            <a:off x="-1" y="-1427"/>
            <a:ext cx="10382851" cy="507832"/>
            <a:chOff x="1917033" y="2073497"/>
            <a:chExt cx="5511468" cy="770582"/>
          </a:xfrm>
        </p:grpSpPr>
        <p:grpSp>
          <p:nvGrpSpPr>
            <p:cNvPr id="16" name="Group 15">
              <a:extLst>
                <a:ext uri="{FF2B5EF4-FFF2-40B4-BE49-F238E27FC236}">
                  <a16:creationId xmlns:a16="http://schemas.microsoft.com/office/drawing/2014/main" id="{3A9E6A0E-D329-4095-A305-015150C52A33}"/>
                </a:ext>
              </a:extLst>
            </p:cNvPr>
            <p:cNvGrpSpPr/>
            <p:nvPr/>
          </p:nvGrpSpPr>
          <p:grpSpPr>
            <a:xfrm>
              <a:off x="1917033" y="2073498"/>
              <a:ext cx="5291053" cy="770581"/>
              <a:chOff x="1917033" y="2073498"/>
              <a:chExt cx="5291053" cy="770581"/>
            </a:xfrm>
          </p:grpSpPr>
          <p:sp>
            <p:nvSpPr>
              <p:cNvPr id="9" name="TextBox 8">
                <a:extLst>
                  <a:ext uri="{FF2B5EF4-FFF2-40B4-BE49-F238E27FC236}">
                    <a16:creationId xmlns:a16="http://schemas.microsoft.com/office/drawing/2014/main" id="{144C97B8-C487-491C-B0F5-206296CF9DA8}"/>
                  </a:ext>
                </a:extLst>
              </p:cNvPr>
              <p:cNvSpPr txBox="1"/>
              <p:nvPr/>
            </p:nvSpPr>
            <p:spPr>
              <a:xfrm>
                <a:off x="1917033" y="2073498"/>
                <a:ext cx="5291053" cy="770581"/>
              </a:xfrm>
              <a:prstGeom prst="rect">
                <a:avLst/>
              </a:prstGeom>
              <a:solidFill>
                <a:srgbClr val="CD4B4B"/>
              </a:solidFill>
              <a:ln w="38100">
                <a:noFill/>
              </a:ln>
            </p:spPr>
            <p:txBody>
              <a:bodyPr wrap="square" rtlCol="0">
                <a:spAutoFit/>
              </a:bodyPr>
              <a:lstStyle/>
              <a:p>
                <a:r>
                  <a:rPr lang="en-US" sz="2700" dirty="0">
                    <a:solidFill>
                      <a:schemeClr val="bg1"/>
                    </a:solidFill>
                  </a:rPr>
                  <a:t>Chapter : 2 | General Provisions regarding Imports and Export</a:t>
                </a:r>
              </a:p>
            </p:txBody>
          </p:sp>
          <p:sp>
            <p:nvSpPr>
              <p:cNvPr id="11" name="Right Triangle 10">
                <a:extLst>
                  <a:ext uri="{FF2B5EF4-FFF2-40B4-BE49-F238E27FC236}">
                    <a16:creationId xmlns:a16="http://schemas.microsoft.com/office/drawing/2014/main" id="{C94FC2D4-D9C3-4402-B7AD-416ADB01DD27}"/>
                  </a:ext>
                </a:extLst>
              </p:cNvPr>
              <p:cNvSpPr/>
              <p:nvPr/>
            </p:nvSpPr>
            <p:spPr>
              <a:xfrm rot="16200000" flipH="1">
                <a:off x="6100590" y="1739544"/>
                <a:ext cx="523220" cy="1191128"/>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14" name="Group 13">
              <a:extLst>
                <a:ext uri="{FF2B5EF4-FFF2-40B4-BE49-F238E27FC236}">
                  <a16:creationId xmlns:a16="http://schemas.microsoft.com/office/drawing/2014/main" id="{3F49D039-2BB4-48E0-B072-76618DE2A9E6}"/>
                </a:ext>
              </a:extLst>
            </p:cNvPr>
            <p:cNvGrpSpPr/>
            <p:nvPr/>
          </p:nvGrpSpPr>
          <p:grpSpPr>
            <a:xfrm>
              <a:off x="5766636" y="2073497"/>
              <a:ext cx="1661865" cy="523221"/>
              <a:chOff x="2165685" y="3509266"/>
              <a:chExt cx="5221712" cy="523221"/>
            </a:xfrm>
          </p:grpSpPr>
          <p:sp>
            <p:nvSpPr>
              <p:cNvPr id="12" name="TextBox 11">
                <a:extLst>
                  <a:ext uri="{FF2B5EF4-FFF2-40B4-BE49-F238E27FC236}">
                    <a16:creationId xmlns:a16="http://schemas.microsoft.com/office/drawing/2014/main" id="{C53A6834-6C81-45AD-8F53-AC5EA901F116}"/>
                  </a:ext>
                </a:extLst>
              </p:cNvPr>
              <p:cNvSpPr txBox="1"/>
              <p:nvPr/>
            </p:nvSpPr>
            <p:spPr>
              <a:xfrm>
                <a:off x="2165685" y="3509266"/>
                <a:ext cx="5221705" cy="523220"/>
              </a:xfrm>
              <a:prstGeom prst="rect">
                <a:avLst/>
              </a:prstGeom>
              <a:solidFill>
                <a:srgbClr val="CD4B4B">
                  <a:alpha val="56000"/>
                </a:srgbClr>
              </a:solidFill>
              <a:ln w="3810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Tw Cen MT" panose="020B0602020104020603" pitchFamily="34" charset="0"/>
                  <a:ea typeface="+mn-ea"/>
                  <a:cs typeface="+mn-cs"/>
                </a:endParaRPr>
              </a:p>
            </p:txBody>
          </p:sp>
          <p:sp>
            <p:nvSpPr>
              <p:cNvPr id="13" name="Right Triangle 12">
                <a:extLst>
                  <a:ext uri="{FF2B5EF4-FFF2-40B4-BE49-F238E27FC236}">
                    <a16:creationId xmlns:a16="http://schemas.microsoft.com/office/drawing/2014/main" id="{68C1946C-BCBF-44D0-AB92-1C730EFBC4DF}"/>
                  </a:ext>
                </a:extLst>
              </p:cNvPr>
              <p:cNvSpPr/>
              <p:nvPr/>
            </p:nvSpPr>
            <p:spPr>
              <a:xfrm rot="16200000" flipH="1">
                <a:off x="5254478" y="1899567"/>
                <a:ext cx="523220" cy="374261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sp>
        <p:nvSpPr>
          <p:cNvPr id="3" name="Footer Placeholder 2">
            <a:extLst>
              <a:ext uri="{FF2B5EF4-FFF2-40B4-BE49-F238E27FC236}">
                <a16:creationId xmlns:a16="http://schemas.microsoft.com/office/drawing/2014/main" id="{590B29BE-EDE5-4984-9DE3-BDB5361F3DDC}"/>
              </a:ext>
            </a:extLst>
          </p:cNvPr>
          <p:cNvSpPr>
            <a:spLocks noGrp="1"/>
          </p:cNvSpPr>
          <p:nvPr>
            <p:ph type="ftr" sz="quarter" idx="11"/>
          </p:nvPr>
        </p:nvSpPr>
        <p:spPr>
          <a:xfrm>
            <a:off x="7810084" y="6494576"/>
            <a:ext cx="41148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lumMod val="50000"/>
                  </a:prstClr>
                </a:solidFill>
                <a:effectLst/>
                <a:uLnTx/>
                <a:uFillTx/>
                <a:latin typeface="Calibri"/>
                <a:ea typeface="+mn-ea"/>
                <a:cs typeface="+mn-cs"/>
              </a:rPr>
              <a:t>Khandhar Mehta &amp; Shah   |   Chartered Accountants</a:t>
            </a:r>
          </a:p>
        </p:txBody>
      </p:sp>
      <p:pic>
        <p:nvPicPr>
          <p:cNvPr id="28" name="Picture 27" descr="A close up of a logo&#10;&#10;Description automatically generated">
            <a:hlinkClick r:id="rId2"/>
            <a:extLst>
              <a:ext uri="{FF2B5EF4-FFF2-40B4-BE49-F238E27FC236}">
                <a16:creationId xmlns:a16="http://schemas.microsoft.com/office/drawing/2014/main" id="{0A2F86E7-FD58-4D8F-897E-D3C432530B69}"/>
              </a:ext>
            </a:extLst>
          </p:cNvPr>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382851" y="216334"/>
            <a:ext cx="270000" cy="270000"/>
          </a:xfrm>
          <a:prstGeom prst="rect">
            <a:avLst/>
          </a:prstGeom>
        </p:spPr>
      </p:pic>
      <p:pic>
        <p:nvPicPr>
          <p:cNvPr id="29" name="Picture 6" descr="Twitter icon">
            <a:hlinkClick r:id="rId4"/>
            <a:extLst>
              <a:ext uri="{FF2B5EF4-FFF2-40B4-BE49-F238E27FC236}">
                <a16:creationId xmlns:a16="http://schemas.microsoft.com/office/drawing/2014/main" id="{436933E2-E2A0-47C2-B8F6-BA32436E0CD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25883" y="180744"/>
            <a:ext cx="356400" cy="356400"/>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LinkedIn icon">
            <a:hlinkClick r:id="rId6"/>
            <a:extLst>
              <a:ext uri="{FF2B5EF4-FFF2-40B4-BE49-F238E27FC236}">
                <a16:creationId xmlns:a16="http://schemas.microsoft.com/office/drawing/2014/main" id="{7B78C3F5-3E39-4733-A266-9D910F759D1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97515" y="181589"/>
            <a:ext cx="354711" cy="354711"/>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4" descr="Facebook icon">
            <a:hlinkClick r:id="rId8"/>
            <a:extLst>
              <a:ext uri="{FF2B5EF4-FFF2-40B4-BE49-F238E27FC236}">
                <a16:creationId xmlns:a16="http://schemas.microsoft.com/office/drawing/2014/main" id="{D2C2E3D7-9DA0-4844-A8E6-49746E30EC3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111699" y="182084"/>
            <a:ext cx="342000" cy="342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Diagram 6">
            <a:extLst>
              <a:ext uri="{FF2B5EF4-FFF2-40B4-BE49-F238E27FC236}">
                <a16:creationId xmlns:a16="http://schemas.microsoft.com/office/drawing/2014/main" id="{856916EE-2B48-921C-CB34-4D6EE673653C}"/>
              </a:ext>
            </a:extLst>
          </p:cNvPr>
          <p:cNvGraphicFramePr/>
          <p:nvPr>
            <p:extLst>
              <p:ext uri="{D42A27DB-BD31-4B8C-83A1-F6EECF244321}">
                <p14:modId xmlns:p14="http://schemas.microsoft.com/office/powerpoint/2010/main" val="2518281637"/>
              </p:ext>
            </p:extLst>
          </p:nvPr>
        </p:nvGraphicFramePr>
        <p:xfrm>
          <a:off x="435935" y="701749"/>
          <a:ext cx="10675764" cy="5775147"/>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327929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9AC1D79A-A971-4575-A6F1-B10D44F78594}"/>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6D11CD30-BBAB-405C-A61B-FF14101FACF2}"/>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41BC98BC-354A-40B4-A22A-C4FEEE0CF8F8}"/>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7E343C8F-76A1-4EAB-B141-33EA2E932275}"/>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7FBFC44F-1FD2-443D-9C83-88CB24980DC1}"/>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graphicEl>
                                              <a:dgm id="{7DBDC30B-AF60-4AD1-9DF4-A88EA4EF3001}"/>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graphicEl>
                                              <a:dgm id="{CF37D018-FBA2-4D2C-AEDC-EA3A44CD699D}"/>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graphicEl>
                                              <a:dgm id="{C8353D82-34FF-4C1B-9C8B-52FB877660E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tags/tag1.xml><?xml version="1.0" encoding="utf-8"?>
<p:tagLst xmlns:a="http://schemas.openxmlformats.org/drawingml/2006/main" xmlns:r="http://schemas.openxmlformats.org/officeDocument/2006/relationships" xmlns:p="http://schemas.openxmlformats.org/presentationml/2006/main">
  <p:tag name="ADV_TOP" val="275.75"/>
  <p:tag name="ADV_LEFT" val="21.5"/>
  <p:tag name="ADV_HEIGHT" val="30.375"/>
  <p:tag name="ADV_WIDTH" val="238.125"/>
</p:tagLst>
</file>

<file path=ppt/tags/tag2.xml><?xml version="1.0" encoding="utf-8"?>
<p:tagLst xmlns:a="http://schemas.openxmlformats.org/drawingml/2006/main" xmlns:r="http://schemas.openxmlformats.org/officeDocument/2006/relationships" xmlns:p="http://schemas.openxmlformats.org/presentationml/2006/main">
  <p:tag name="ADV_TOP" val="275.75"/>
  <p:tag name="ADV_LEFT" val="21.5"/>
  <p:tag name="ADV_HEIGHT" val="30.375"/>
  <p:tag name="ADV_WIDTH" val="238.125"/>
</p:tagLst>
</file>

<file path=ppt/tags/tag3.xml><?xml version="1.0" encoding="utf-8"?>
<p:tagLst xmlns:a="http://schemas.openxmlformats.org/drawingml/2006/main" xmlns:r="http://schemas.openxmlformats.org/officeDocument/2006/relationships" xmlns:p="http://schemas.openxmlformats.org/presentationml/2006/main">
  <p:tag name="ADV_TOP" val="275.75"/>
  <p:tag name="ADV_LEFT" val="21.5"/>
  <p:tag name="ADV_HEIGHT" val="30.375"/>
  <p:tag name="ADV_WIDTH" val="238.125"/>
</p:tagLst>
</file>

<file path=ppt/tags/tag4.xml><?xml version="1.0" encoding="utf-8"?>
<p:tagLst xmlns:a="http://schemas.openxmlformats.org/drawingml/2006/main" xmlns:r="http://schemas.openxmlformats.org/officeDocument/2006/relationships" xmlns:p="http://schemas.openxmlformats.org/presentationml/2006/main">
  <p:tag name="ADV_TOP" val="275.75"/>
  <p:tag name="ADV_LEFT" val="21.5"/>
  <p:tag name="ADV_HEIGHT" val="30.375"/>
  <p:tag name="ADV_WIDTH" val="238.125"/>
</p:tagLst>
</file>

<file path=ppt/tags/tag5.xml><?xml version="1.0" encoding="utf-8"?>
<p:tagLst xmlns:a="http://schemas.openxmlformats.org/drawingml/2006/main" xmlns:r="http://schemas.openxmlformats.org/officeDocument/2006/relationships" xmlns:p="http://schemas.openxmlformats.org/presentationml/2006/main">
  <p:tag name="ADV_TOP" val="275.75"/>
  <p:tag name="ADV_LEFT" val="21.5"/>
  <p:tag name="ADV_HEIGHT" val="30.375"/>
  <p:tag name="ADV_WIDTH" val="238.125"/>
</p:tagLst>
</file>

<file path=ppt/tags/tag6.xml><?xml version="1.0" encoding="utf-8"?>
<p:tagLst xmlns:a="http://schemas.openxmlformats.org/drawingml/2006/main" xmlns:r="http://schemas.openxmlformats.org/officeDocument/2006/relationships" xmlns:p="http://schemas.openxmlformats.org/presentationml/2006/main">
  <p:tag name="ADV_TOP" val="275.75"/>
  <p:tag name="ADV_LEFT" val="21.5"/>
  <p:tag name="ADV_HEIGHT" val="30.375"/>
  <p:tag name="ADV_WIDTH" val="238.12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9546</TotalTime>
  <Words>3470</Words>
  <Application>Microsoft Office PowerPoint</Application>
  <PresentationFormat>Widescreen</PresentationFormat>
  <Paragraphs>470</Paragraphs>
  <Slides>35</Slides>
  <Notes>2</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35</vt:i4>
      </vt:variant>
    </vt:vector>
  </HeadingPairs>
  <TitlesOfParts>
    <vt:vector size="45" baseType="lpstr">
      <vt:lpstr>Arial</vt:lpstr>
      <vt:lpstr>Calibri</vt:lpstr>
      <vt:lpstr>Calibri Light</vt:lpstr>
      <vt:lpstr>Lucida Sans</vt:lpstr>
      <vt:lpstr>Tw Cen MT</vt:lpstr>
      <vt:lpstr>Univers 45 Light</vt:lpstr>
      <vt:lpstr>Wingdings</vt:lpstr>
      <vt:lpstr>Office Theme</vt:lpstr>
      <vt:lpstr>1_Office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Vishwang Jadeja</dc:creator>
  <cp:lastModifiedBy>CA Alwani</cp:lastModifiedBy>
  <cp:revision>2127</cp:revision>
  <cp:lastPrinted>2020-09-03T11:28:01Z</cp:lastPrinted>
  <dcterms:created xsi:type="dcterms:W3CDTF">2020-02-04T11:20:54Z</dcterms:created>
  <dcterms:modified xsi:type="dcterms:W3CDTF">2023-05-13T00:51:39Z</dcterms:modified>
</cp:coreProperties>
</file>