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4" r:id="rId3"/>
  </p:sldMasterIdLst>
  <p:notesMasterIdLst>
    <p:notesMasterId r:id="rId39"/>
  </p:notesMasterIdLst>
  <p:sldIdLst>
    <p:sldId id="256" r:id="rId4"/>
    <p:sldId id="708" r:id="rId5"/>
    <p:sldId id="1081" r:id="rId6"/>
    <p:sldId id="1189" r:id="rId7"/>
    <p:sldId id="1020" r:id="rId8"/>
    <p:sldId id="1190" r:id="rId9"/>
    <p:sldId id="265" r:id="rId10"/>
    <p:sldId id="1191" r:id="rId11"/>
    <p:sldId id="1192" r:id="rId12"/>
    <p:sldId id="1194" r:id="rId13"/>
    <p:sldId id="1195" r:id="rId14"/>
    <p:sldId id="1196" r:id="rId15"/>
    <p:sldId id="1197" r:id="rId16"/>
    <p:sldId id="1198" r:id="rId17"/>
    <p:sldId id="1199" r:id="rId18"/>
    <p:sldId id="1200" r:id="rId19"/>
    <p:sldId id="1202" r:id="rId20"/>
    <p:sldId id="1203" r:id="rId21"/>
    <p:sldId id="1205" r:id="rId22"/>
    <p:sldId id="1204" r:id="rId23"/>
    <p:sldId id="1206" r:id="rId24"/>
    <p:sldId id="1208" r:id="rId25"/>
    <p:sldId id="1207" r:id="rId26"/>
    <p:sldId id="1209" r:id="rId27"/>
    <p:sldId id="1210" r:id="rId28"/>
    <p:sldId id="1211" r:id="rId29"/>
    <p:sldId id="492" r:id="rId30"/>
    <p:sldId id="1212" r:id="rId31"/>
    <p:sldId id="1213" r:id="rId32"/>
    <p:sldId id="1214" r:id="rId33"/>
    <p:sldId id="1215" r:id="rId34"/>
    <p:sldId id="468" r:id="rId35"/>
    <p:sldId id="1216" r:id="rId36"/>
    <p:sldId id="1217" r:id="rId37"/>
    <p:sldId id="412" r:id="rId3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mal.Agrawal@KMSINDIA.LOCAL" initials="K" lastIdx="1" clrIdx="0">
    <p:extLst>
      <p:ext uri="{19B8F6BF-5375-455C-9EA6-DF929625EA0E}">
        <p15:presenceInfo xmlns:p15="http://schemas.microsoft.com/office/powerpoint/2012/main" userId="S-1-5-21-2656134322-2087357741-3241574126-1207" providerId="AD"/>
      </p:ext>
    </p:extLst>
  </p:cmAuthor>
  <p:cmAuthor id="2" name="Disha Barbhaya" initials="DB" lastIdx="1" clrIdx="1">
    <p:extLst>
      <p:ext uri="{19B8F6BF-5375-455C-9EA6-DF929625EA0E}">
        <p15:presenceInfo xmlns:p15="http://schemas.microsoft.com/office/powerpoint/2012/main" userId="Disha Barbhaya" providerId="None"/>
      </p:ext>
    </p:extLst>
  </p:cmAuthor>
  <p:cmAuthor id="3" name="Komal Agrawal" initials="KA" lastIdx="1" clrIdx="2">
    <p:extLst>
      <p:ext uri="{19B8F6BF-5375-455C-9EA6-DF929625EA0E}">
        <p15:presenceInfo xmlns:p15="http://schemas.microsoft.com/office/powerpoint/2012/main" userId="Komal Agrawa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4B4B"/>
    <a:srgbClr val="1F4E79"/>
    <a:srgbClr val="EA5400"/>
    <a:srgbClr val="FFFFFF"/>
    <a:srgbClr val="BAECF8"/>
    <a:srgbClr val="FF640D"/>
    <a:srgbClr val="E09090"/>
    <a:srgbClr val="16ADD0"/>
    <a:srgbClr val="5195D3"/>
    <a:srgbClr val="2C24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79" autoAdjust="0"/>
    <p:restoredTop sz="94660"/>
  </p:normalViewPr>
  <p:slideViewPr>
    <p:cSldViewPr snapToGrid="0">
      <p:cViewPr varScale="1">
        <p:scale>
          <a:sx n="60" d="100"/>
          <a:sy n="60" d="100"/>
        </p:scale>
        <p:origin x="276" y="4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B1F894-ECC4-4638-9BD3-EC009A46A540}" type="doc">
      <dgm:prSet loTypeId="urn:microsoft.com/office/officeart/2005/8/layout/vList3" loCatId="list" qsTypeId="urn:microsoft.com/office/officeart/2005/8/quickstyle/simple1" qsCatId="simple" csTypeId="urn:microsoft.com/office/officeart/2005/8/colors/colorful2" csCatId="colorful" phldr="1"/>
      <dgm:spPr/>
      <dgm:t>
        <a:bodyPr/>
        <a:lstStyle/>
        <a:p>
          <a:endParaRPr lang="en-US"/>
        </a:p>
      </dgm:t>
    </dgm:pt>
    <dgm:pt modelId="{F564B5D5-4257-4B70-BD50-312D70A398F7}">
      <dgm:prSet phldrT="[Text]" custT="1"/>
      <dgm:spPr>
        <a:xfrm>
          <a:off x="649242" y="774491"/>
          <a:ext cx="5580403" cy="387032"/>
        </a:xfrm>
      </dgm:spPr>
      <dgm:t>
        <a:bodyPr/>
        <a:lstStyle/>
        <a:p>
          <a:r>
            <a:rPr lang="en-US" sz="2500" b="1" dirty="0">
              <a:latin typeface="Calibri" pitchFamily="34" charset="0"/>
              <a:ea typeface="+mn-ea"/>
              <a:cs typeface="+mn-cs"/>
            </a:rPr>
            <a:t>History / Background of Foreign Trade vis-à-vis Foreign Trade Policy</a:t>
          </a:r>
        </a:p>
      </dgm:t>
    </dgm:pt>
    <dgm:pt modelId="{568AAAF6-91E3-4A16-B23A-DE848700CB0E}" type="parTrans" cxnId="{0D3E08B5-5B8B-4D5F-9808-D0B920DD36BC}">
      <dgm:prSet/>
      <dgm:spPr/>
      <dgm:t>
        <a:bodyPr/>
        <a:lstStyle/>
        <a:p>
          <a:endParaRPr lang="en-US" sz="2500"/>
        </a:p>
      </dgm:t>
    </dgm:pt>
    <dgm:pt modelId="{C94000BB-B75C-4392-8A3C-505AB96D37D0}" type="sibTrans" cxnId="{0D3E08B5-5B8B-4D5F-9808-D0B920DD36BC}">
      <dgm:prSet/>
      <dgm:spPr/>
      <dgm:t>
        <a:bodyPr/>
        <a:lstStyle/>
        <a:p>
          <a:endParaRPr lang="en-US" sz="2500"/>
        </a:p>
      </dgm:t>
    </dgm:pt>
    <dgm:pt modelId="{90675561-D189-4D40-A987-B4A4DBAABCB5}">
      <dgm:prSet custT="1"/>
      <dgm:spPr>
        <a:xfrm>
          <a:off x="902636" y="1935845"/>
          <a:ext cx="5327009" cy="387032"/>
        </a:xfrm>
      </dgm:spPr>
      <dgm:t>
        <a:bodyPr/>
        <a:lstStyle/>
        <a:p>
          <a:r>
            <a:rPr lang="en-US" sz="2500" b="1">
              <a:latin typeface="Calibri" pitchFamily="34" charset="0"/>
              <a:ea typeface="+mn-ea"/>
              <a:cs typeface="+mn-cs"/>
            </a:rPr>
            <a:t>Points to ponder !</a:t>
          </a:r>
          <a:endParaRPr lang="en-US" sz="2500" b="1" dirty="0">
            <a:latin typeface="Calibri" pitchFamily="34" charset="0"/>
            <a:ea typeface="+mn-ea"/>
            <a:cs typeface="+mn-cs"/>
          </a:endParaRPr>
        </a:p>
      </dgm:t>
    </dgm:pt>
    <dgm:pt modelId="{68DA1241-2260-4262-924F-D5C9A9AFCC6A}" type="parTrans" cxnId="{287C6858-C6D2-4F80-9059-B502BA6ADD5E}">
      <dgm:prSet/>
      <dgm:spPr/>
      <dgm:t>
        <a:bodyPr/>
        <a:lstStyle/>
        <a:p>
          <a:endParaRPr lang="en-US" sz="2500"/>
        </a:p>
      </dgm:t>
    </dgm:pt>
    <dgm:pt modelId="{9DEFC40D-CFAA-4FEC-8CFC-8F912C74536D}" type="sibTrans" cxnId="{287C6858-C6D2-4F80-9059-B502BA6ADD5E}">
      <dgm:prSet/>
      <dgm:spPr/>
      <dgm:t>
        <a:bodyPr/>
        <a:lstStyle/>
        <a:p>
          <a:endParaRPr lang="en-US" sz="2500"/>
        </a:p>
      </dgm:t>
    </dgm:pt>
    <dgm:pt modelId="{751C745A-383F-4FAC-BEAD-1485E84CC477}">
      <dgm:prSet custT="1"/>
      <dgm:spPr>
        <a:xfrm>
          <a:off x="841310" y="1354955"/>
          <a:ext cx="5388335" cy="387032"/>
        </a:xfrm>
      </dgm:spPr>
      <dgm:t>
        <a:bodyPr/>
        <a:lstStyle/>
        <a:p>
          <a:pPr>
            <a:buNone/>
          </a:pPr>
          <a:r>
            <a:rPr lang="en-US" sz="2500" b="1" kern="1200" dirty="0">
              <a:latin typeface="Calibri" pitchFamily="34" charset="0"/>
              <a:ea typeface="+mn-ea"/>
              <a:cs typeface="+mn-cs"/>
            </a:rPr>
            <a:t>Detailed </a:t>
          </a:r>
          <a:r>
            <a:rPr lang="en-US" sz="2500" b="1" kern="1200" dirty="0" err="1">
              <a:latin typeface="Calibri" pitchFamily="34" charset="0"/>
              <a:ea typeface="+mn-ea"/>
              <a:cs typeface="+mn-cs"/>
            </a:rPr>
            <a:t>Analaysis</a:t>
          </a:r>
          <a:r>
            <a:rPr lang="en-US" sz="2500" b="1" kern="1200" dirty="0">
              <a:latin typeface="Calibri" pitchFamily="34" charset="0"/>
              <a:ea typeface="+mn-ea"/>
              <a:cs typeface="+mn-cs"/>
            </a:rPr>
            <a:t> of Amnesty Scheme</a:t>
          </a:r>
        </a:p>
      </dgm:t>
    </dgm:pt>
    <dgm:pt modelId="{09D62FCE-C147-411E-8D8D-A248BABBA192}" type="parTrans" cxnId="{7FA3211E-1B0E-4D2E-95C8-1EAA7F9AA74D}">
      <dgm:prSet/>
      <dgm:spPr/>
      <dgm:t>
        <a:bodyPr/>
        <a:lstStyle/>
        <a:p>
          <a:endParaRPr lang="en-US" sz="2500"/>
        </a:p>
      </dgm:t>
    </dgm:pt>
    <dgm:pt modelId="{EA806BDF-3CD7-46D4-8E33-73173A1C75A4}" type="sibTrans" cxnId="{7FA3211E-1B0E-4D2E-95C8-1EAA7F9AA74D}">
      <dgm:prSet/>
      <dgm:spPr/>
      <dgm:t>
        <a:bodyPr/>
        <a:lstStyle/>
        <a:p>
          <a:endParaRPr lang="en-US" sz="2500"/>
        </a:p>
      </dgm:t>
    </dgm:pt>
    <dgm:pt modelId="{3732FC8A-B3F4-4161-BE0C-3B20ED7338E4}">
      <dgm:prSet phldrT="[Text]" custT="1"/>
      <dgm:spPr>
        <a:xfrm>
          <a:off x="649242" y="774491"/>
          <a:ext cx="5580403" cy="387032"/>
        </a:xfrm>
      </dgm:spPr>
      <dgm:t>
        <a:bodyPr/>
        <a:lstStyle/>
        <a:p>
          <a:r>
            <a:rPr lang="en-US" sz="2500" b="1" dirty="0">
              <a:latin typeface="Calibri" pitchFamily="34" charset="0"/>
              <a:ea typeface="+mn-ea"/>
              <a:cs typeface="+mn-cs"/>
            </a:rPr>
            <a:t>Chapter Wise analysis of FTP, 2023</a:t>
          </a:r>
        </a:p>
      </dgm:t>
    </dgm:pt>
    <dgm:pt modelId="{D120F166-87AD-45BB-9AAC-AB36D84CE029}" type="parTrans" cxnId="{38C77231-A3EF-44AC-BF09-60909B954BAC}">
      <dgm:prSet/>
      <dgm:spPr/>
      <dgm:t>
        <a:bodyPr/>
        <a:lstStyle/>
        <a:p>
          <a:endParaRPr lang="en-IN" sz="2500"/>
        </a:p>
      </dgm:t>
    </dgm:pt>
    <dgm:pt modelId="{573F5DDA-4572-42A5-BE8A-080CFE9779EF}" type="sibTrans" cxnId="{38C77231-A3EF-44AC-BF09-60909B954BAC}">
      <dgm:prSet/>
      <dgm:spPr>
        <a:prstGeom prst="blockArc">
          <a:avLst>
            <a:gd name="adj1" fmla="val 18900000"/>
            <a:gd name="adj2" fmla="val 2700000"/>
            <a:gd name="adj3" fmla="val 377"/>
          </a:avLst>
        </a:prstGeom>
      </dgm:spPr>
      <dgm:t>
        <a:bodyPr/>
        <a:lstStyle/>
        <a:p>
          <a:endParaRPr lang="en-IN" sz="2500"/>
        </a:p>
      </dgm:t>
    </dgm:pt>
    <dgm:pt modelId="{1F22E170-82F8-4AB8-AE63-31CDA14571A0}">
      <dgm:prSet phldrT="[Text]" custT="1"/>
      <dgm:spPr>
        <a:xfrm>
          <a:off x="649242" y="774491"/>
          <a:ext cx="5580403" cy="387032"/>
        </a:xfrm>
      </dgm:spPr>
      <dgm:t>
        <a:bodyPr/>
        <a:lstStyle/>
        <a:p>
          <a:r>
            <a:rPr lang="en-US" sz="2500" b="1" dirty="0">
              <a:latin typeface="Calibri" pitchFamily="34" charset="0"/>
              <a:ea typeface="+mn-ea"/>
              <a:cs typeface="+mn-cs"/>
            </a:rPr>
            <a:t>Key Objects of New Foreign Trade Policy, 2023</a:t>
          </a:r>
        </a:p>
      </dgm:t>
    </dgm:pt>
    <dgm:pt modelId="{0C26F1B9-C664-4FE9-BF1A-04EF833C0B99}" type="parTrans" cxnId="{FC4FEA0B-C60D-4E91-A75A-E6CC45BD25EF}">
      <dgm:prSet/>
      <dgm:spPr/>
      <dgm:t>
        <a:bodyPr/>
        <a:lstStyle/>
        <a:p>
          <a:endParaRPr lang="en-IN"/>
        </a:p>
      </dgm:t>
    </dgm:pt>
    <dgm:pt modelId="{FE571E39-BB77-47FB-8975-658D5DF3BFA2}" type="sibTrans" cxnId="{FC4FEA0B-C60D-4E91-A75A-E6CC45BD25EF}">
      <dgm:prSet/>
      <dgm:spPr/>
      <dgm:t>
        <a:bodyPr/>
        <a:lstStyle/>
        <a:p>
          <a:endParaRPr lang="en-IN"/>
        </a:p>
      </dgm:t>
    </dgm:pt>
    <dgm:pt modelId="{45FCEA78-D7E9-4597-B3F5-1608FB922613}" type="pres">
      <dgm:prSet presAssocID="{96B1F894-ECC4-4638-9BD3-EC009A46A540}" presName="linearFlow" presStyleCnt="0">
        <dgm:presLayoutVars>
          <dgm:dir/>
          <dgm:resizeHandles val="exact"/>
        </dgm:presLayoutVars>
      </dgm:prSet>
      <dgm:spPr/>
    </dgm:pt>
    <dgm:pt modelId="{8E22526D-E841-45C7-A379-2EDB8AB3C3C7}" type="pres">
      <dgm:prSet presAssocID="{F564B5D5-4257-4B70-BD50-312D70A398F7}" presName="composite" presStyleCnt="0"/>
      <dgm:spPr/>
    </dgm:pt>
    <dgm:pt modelId="{7CA39FB5-6981-497D-8160-AD7939BDE722}" type="pres">
      <dgm:prSet presAssocID="{F564B5D5-4257-4B70-BD50-312D70A398F7}" presName="imgShp" presStyleLbl="fgImgPlace1" presStyleIdx="0" presStyleCnt="5"/>
      <dgm:spPr/>
    </dgm:pt>
    <dgm:pt modelId="{9ABF7329-03D6-4BBF-8EC8-D3EEA9DDB41E}" type="pres">
      <dgm:prSet presAssocID="{F564B5D5-4257-4B70-BD50-312D70A398F7}" presName="txShp" presStyleLbl="node1" presStyleIdx="0" presStyleCnt="5">
        <dgm:presLayoutVars>
          <dgm:bulletEnabled val="1"/>
        </dgm:presLayoutVars>
      </dgm:prSet>
      <dgm:spPr/>
    </dgm:pt>
    <dgm:pt modelId="{FD9DB8A9-71D3-4927-8EAD-987C3A1940DD}" type="pres">
      <dgm:prSet presAssocID="{C94000BB-B75C-4392-8A3C-505AB96D37D0}" presName="spacing" presStyleCnt="0"/>
      <dgm:spPr/>
    </dgm:pt>
    <dgm:pt modelId="{32F0EF71-6726-4FB7-8671-09895D56A7D3}" type="pres">
      <dgm:prSet presAssocID="{1F22E170-82F8-4AB8-AE63-31CDA14571A0}" presName="composite" presStyleCnt="0"/>
      <dgm:spPr/>
    </dgm:pt>
    <dgm:pt modelId="{6775746E-F7B1-4064-A920-A1B212E27465}" type="pres">
      <dgm:prSet presAssocID="{1F22E170-82F8-4AB8-AE63-31CDA14571A0}" presName="imgShp" presStyleLbl="fgImgPlace1" presStyleIdx="1" presStyleCnt="5"/>
      <dgm:spPr/>
    </dgm:pt>
    <dgm:pt modelId="{6DF457E2-4365-4B7A-A66C-92859F57C07A}" type="pres">
      <dgm:prSet presAssocID="{1F22E170-82F8-4AB8-AE63-31CDA14571A0}" presName="txShp" presStyleLbl="node1" presStyleIdx="1" presStyleCnt="5">
        <dgm:presLayoutVars>
          <dgm:bulletEnabled val="1"/>
        </dgm:presLayoutVars>
      </dgm:prSet>
      <dgm:spPr/>
    </dgm:pt>
    <dgm:pt modelId="{3FAFFE58-0EFA-4196-B24C-81603C3D42E1}" type="pres">
      <dgm:prSet presAssocID="{FE571E39-BB77-47FB-8975-658D5DF3BFA2}" presName="spacing" presStyleCnt="0"/>
      <dgm:spPr/>
    </dgm:pt>
    <dgm:pt modelId="{162A929F-532F-4D4B-BDA1-595F59F17E31}" type="pres">
      <dgm:prSet presAssocID="{3732FC8A-B3F4-4161-BE0C-3B20ED7338E4}" presName="composite" presStyleCnt="0"/>
      <dgm:spPr/>
    </dgm:pt>
    <dgm:pt modelId="{1C453964-EE13-4BA1-AB30-C3B337BA66EA}" type="pres">
      <dgm:prSet presAssocID="{3732FC8A-B3F4-4161-BE0C-3B20ED7338E4}" presName="imgShp" presStyleLbl="fgImgPlace1" presStyleIdx="2" presStyleCnt="5"/>
      <dgm:spPr/>
    </dgm:pt>
    <dgm:pt modelId="{A1C79EB1-81A4-4574-AC85-F5E5F5FBAC8A}" type="pres">
      <dgm:prSet presAssocID="{3732FC8A-B3F4-4161-BE0C-3B20ED7338E4}" presName="txShp" presStyleLbl="node1" presStyleIdx="2" presStyleCnt="5">
        <dgm:presLayoutVars>
          <dgm:bulletEnabled val="1"/>
        </dgm:presLayoutVars>
      </dgm:prSet>
      <dgm:spPr/>
    </dgm:pt>
    <dgm:pt modelId="{511847A0-85AD-4833-9BB8-D0E421F4B1ED}" type="pres">
      <dgm:prSet presAssocID="{573F5DDA-4572-42A5-BE8A-080CFE9779EF}" presName="spacing" presStyleCnt="0"/>
      <dgm:spPr/>
    </dgm:pt>
    <dgm:pt modelId="{2C960592-62B0-4362-8EEB-36157294ABD9}" type="pres">
      <dgm:prSet presAssocID="{751C745A-383F-4FAC-BEAD-1485E84CC477}" presName="composite" presStyleCnt="0"/>
      <dgm:spPr/>
    </dgm:pt>
    <dgm:pt modelId="{2321DE00-4627-48D7-B418-2BE9CCAB5A2B}" type="pres">
      <dgm:prSet presAssocID="{751C745A-383F-4FAC-BEAD-1485E84CC477}" presName="imgShp" presStyleLbl="fgImgPlace1" presStyleIdx="3" presStyleCnt="5"/>
      <dgm:spPr/>
    </dgm:pt>
    <dgm:pt modelId="{B7713603-DBE6-4022-B4B5-745978373689}" type="pres">
      <dgm:prSet presAssocID="{751C745A-383F-4FAC-BEAD-1485E84CC477}" presName="txShp" presStyleLbl="node1" presStyleIdx="3" presStyleCnt="5">
        <dgm:presLayoutVars>
          <dgm:bulletEnabled val="1"/>
        </dgm:presLayoutVars>
      </dgm:prSet>
      <dgm:spPr/>
    </dgm:pt>
    <dgm:pt modelId="{D5FC7923-E95B-4B5F-BE6A-B3E334CC4757}" type="pres">
      <dgm:prSet presAssocID="{EA806BDF-3CD7-46D4-8E33-73173A1C75A4}" presName="spacing" presStyleCnt="0"/>
      <dgm:spPr/>
    </dgm:pt>
    <dgm:pt modelId="{399FB463-B441-4919-A050-DFAB50BDCC28}" type="pres">
      <dgm:prSet presAssocID="{90675561-D189-4D40-A987-B4A4DBAABCB5}" presName="composite" presStyleCnt="0"/>
      <dgm:spPr/>
    </dgm:pt>
    <dgm:pt modelId="{BC46E274-46A8-4CC2-9FB1-EB55778CD301}" type="pres">
      <dgm:prSet presAssocID="{90675561-D189-4D40-A987-B4A4DBAABCB5}" presName="imgShp" presStyleLbl="fgImgPlace1" presStyleIdx="4" presStyleCnt="5"/>
      <dgm:spPr/>
    </dgm:pt>
    <dgm:pt modelId="{F0A7BB67-DE89-42FC-9F5F-CFF6C7343F49}" type="pres">
      <dgm:prSet presAssocID="{90675561-D189-4D40-A987-B4A4DBAABCB5}" presName="txShp" presStyleLbl="node1" presStyleIdx="4" presStyleCnt="5">
        <dgm:presLayoutVars>
          <dgm:bulletEnabled val="1"/>
        </dgm:presLayoutVars>
      </dgm:prSet>
      <dgm:spPr/>
    </dgm:pt>
  </dgm:ptLst>
  <dgm:cxnLst>
    <dgm:cxn modelId="{FC4FEA0B-C60D-4E91-A75A-E6CC45BD25EF}" srcId="{96B1F894-ECC4-4638-9BD3-EC009A46A540}" destId="{1F22E170-82F8-4AB8-AE63-31CDA14571A0}" srcOrd="1" destOrd="0" parTransId="{0C26F1B9-C664-4FE9-BF1A-04EF833C0B99}" sibTransId="{FE571E39-BB77-47FB-8975-658D5DF3BFA2}"/>
    <dgm:cxn modelId="{7FA3211E-1B0E-4D2E-95C8-1EAA7F9AA74D}" srcId="{96B1F894-ECC4-4638-9BD3-EC009A46A540}" destId="{751C745A-383F-4FAC-BEAD-1485E84CC477}" srcOrd="3" destOrd="0" parTransId="{09D62FCE-C147-411E-8D8D-A248BABBA192}" sibTransId="{EA806BDF-3CD7-46D4-8E33-73173A1C75A4}"/>
    <dgm:cxn modelId="{38C77231-A3EF-44AC-BF09-60909B954BAC}" srcId="{96B1F894-ECC4-4638-9BD3-EC009A46A540}" destId="{3732FC8A-B3F4-4161-BE0C-3B20ED7338E4}" srcOrd="2" destOrd="0" parTransId="{D120F166-87AD-45BB-9AAC-AB36D84CE029}" sibTransId="{573F5DDA-4572-42A5-BE8A-080CFE9779EF}"/>
    <dgm:cxn modelId="{2699CC39-E2DE-46BB-9175-0DBB8C2C67CE}" type="presOf" srcId="{90675561-D189-4D40-A987-B4A4DBAABCB5}" destId="{F0A7BB67-DE89-42FC-9F5F-CFF6C7343F49}" srcOrd="0" destOrd="0" presId="urn:microsoft.com/office/officeart/2005/8/layout/vList3"/>
    <dgm:cxn modelId="{2E6DF84D-3409-4D87-8EC2-4A0862DC2777}" type="presOf" srcId="{F564B5D5-4257-4B70-BD50-312D70A398F7}" destId="{9ABF7329-03D6-4BBF-8EC8-D3EEA9DDB41E}" srcOrd="0" destOrd="0" presId="urn:microsoft.com/office/officeart/2005/8/layout/vList3"/>
    <dgm:cxn modelId="{3F632A53-BA99-4CCC-A607-6DE600CC17B4}" type="presOf" srcId="{751C745A-383F-4FAC-BEAD-1485E84CC477}" destId="{B7713603-DBE6-4022-B4B5-745978373689}" srcOrd="0" destOrd="0" presId="urn:microsoft.com/office/officeart/2005/8/layout/vList3"/>
    <dgm:cxn modelId="{CAA9C177-4D85-47E7-B11D-29B62EA2C59B}" type="presOf" srcId="{1F22E170-82F8-4AB8-AE63-31CDA14571A0}" destId="{6DF457E2-4365-4B7A-A66C-92859F57C07A}" srcOrd="0" destOrd="0" presId="urn:microsoft.com/office/officeart/2005/8/layout/vList3"/>
    <dgm:cxn modelId="{287C6858-C6D2-4F80-9059-B502BA6ADD5E}" srcId="{96B1F894-ECC4-4638-9BD3-EC009A46A540}" destId="{90675561-D189-4D40-A987-B4A4DBAABCB5}" srcOrd="4" destOrd="0" parTransId="{68DA1241-2260-4262-924F-D5C9A9AFCC6A}" sibTransId="{9DEFC40D-CFAA-4FEC-8CFC-8F912C74536D}"/>
    <dgm:cxn modelId="{AA632E9E-13F9-4F62-BF29-D3953B6F6EDA}" type="presOf" srcId="{3732FC8A-B3F4-4161-BE0C-3B20ED7338E4}" destId="{A1C79EB1-81A4-4574-AC85-F5E5F5FBAC8A}" srcOrd="0" destOrd="0" presId="urn:microsoft.com/office/officeart/2005/8/layout/vList3"/>
    <dgm:cxn modelId="{0D3E08B5-5B8B-4D5F-9808-D0B920DD36BC}" srcId="{96B1F894-ECC4-4638-9BD3-EC009A46A540}" destId="{F564B5D5-4257-4B70-BD50-312D70A398F7}" srcOrd="0" destOrd="0" parTransId="{568AAAF6-91E3-4A16-B23A-DE848700CB0E}" sibTransId="{C94000BB-B75C-4392-8A3C-505AB96D37D0}"/>
    <dgm:cxn modelId="{164DDFE4-CA08-4DC8-BFBC-5833E35407AE}" type="presOf" srcId="{96B1F894-ECC4-4638-9BD3-EC009A46A540}" destId="{45FCEA78-D7E9-4597-B3F5-1608FB922613}" srcOrd="0" destOrd="0" presId="urn:microsoft.com/office/officeart/2005/8/layout/vList3"/>
    <dgm:cxn modelId="{54D8747A-D183-4A83-9F04-8C62B64693E1}" type="presParOf" srcId="{45FCEA78-D7E9-4597-B3F5-1608FB922613}" destId="{8E22526D-E841-45C7-A379-2EDB8AB3C3C7}" srcOrd="0" destOrd="0" presId="urn:microsoft.com/office/officeart/2005/8/layout/vList3"/>
    <dgm:cxn modelId="{17B9A5D9-9254-4434-B218-D47382B5EE49}" type="presParOf" srcId="{8E22526D-E841-45C7-A379-2EDB8AB3C3C7}" destId="{7CA39FB5-6981-497D-8160-AD7939BDE722}" srcOrd="0" destOrd="0" presId="urn:microsoft.com/office/officeart/2005/8/layout/vList3"/>
    <dgm:cxn modelId="{A878EA25-0AA6-4725-A4F8-E30AE5AFDF19}" type="presParOf" srcId="{8E22526D-E841-45C7-A379-2EDB8AB3C3C7}" destId="{9ABF7329-03D6-4BBF-8EC8-D3EEA9DDB41E}" srcOrd="1" destOrd="0" presId="urn:microsoft.com/office/officeart/2005/8/layout/vList3"/>
    <dgm:cxn modelId="{7A0D3D0F-E875-428F-BAB5-5939B3221243}" type="presParOf" srcId="{45FCEA78-D7E9-4597-B3F5-1608FB922613}" destId="{FD9DB8A9-71D3-4927-8EAD-987C3A1940DD}" srcOrd="1" destOrd="0" presId="urn:microsoft.com/office/officeart/2005/8/layout/vList3"/>
    <dgm:cxn modelId="{F89BADA7-A313-4899-ADE6-A05F50D00EFD}" type="presParOf" srcId="{45FCEA78-D7E9-4597-B3F5-1608FB922613}" destId="{32F0EF71-6726-4FB7-8671-09895D56A7D3}" srcOrd="2" destOrd="0" presId="urn:microsoft.com/office/officeart/2005/8/layout/vList3"/>
    <dgm:cxn modelId="{1981F1C9-F91F-49A8-933E-D01B18164001}" type="presParOf" srcId="{32F0EF71-6726-4FB7-8671-09895D56A7D3}" destId="{6775746E-F7B1-4064-A920-A1B212E27465}" srcOrd="0" destOrd="0" presId="urn:microsoft.com/office/officeart/2005/8/layout/vList3"/>
    <dgm:cxn modelId="{5B210D51-C7B5-4D4B-87FF-6A7DE218CEB0}" type="presParOf" srcId="{32F0EF71-6726-4FB7-8671-09895D56A7D3}" destId="{6DF457E2-4365-4B7A-A66C-92859F57C07A}" srcOrd="1" destOrd="0" presId="urn:microsoft.com/office/officeart/2005/8/layout/vList3"/>
    <dgm:cxn modelId="{731C3366-A0B9-4FFD-ADB2-2998EF27AC34}" type="presParOf" srcId="{45FCEA78-D7E9-4597-B3F5-1608FB922613}" destId="{3FAFFE58-0EFA-4196-B24C-81603C3D42E1}" srcOrd="3" destOrd="0" presId="urn:microsoft.com/office/officeart/2005/8/layout/vList3"/>
    <dgm:cxn modelId="{718FE83F-F7A6-46EF-8D38-FEA6116144F7}" type="presParOf" srcId="{45FCEA78-D7E9-4597-B3F5-1608FB922613}" destId="{162A929F-532F-4D4B-BDA1-595F59F17E31}" srcOrd="4" destOrd="0" presId="urn:microsoft.com/office/officeart/2005/8/layout/vList3"/>
    <dgm:cxn modelId="{983C0BC2-AD91-465C-B9E1-4DC1A42B39C3}" type="presParOf" srcId="{162A929F-532F-4D4B-BDA1-595F59F17E31}" destId="{1C453964-EE13-4BA1-AB30-C3B337BA66EA}" srcOrd="0" destOrd="0" presId="urn:microsoft.com/office/officeart/2005/8/layout/vList3"/>
    <dgm:cxn modelId="{229031C6-220B-4E86-83FA-6E9B1247A1BF}" type="presParOf" srcId="{162A929F-532F-4D4B-BDA1-595F59F17E31}" destId="{A1C79EB1-81A4-4574-AC85-F5E5F5FBAC8A}" srcOrd="1" destOrd="0" presId="urn:microsoft.com/office/officeart/2005/8/layout/vList3"/>
    <dgm:cxn modelId="{3CB44951-F00E-4A8B-87F6-90D5CBF2BCB4}" type="presParOf" srcId="{45FCEA78-D7E9-4597-B3F5-1608FB922613}" destId="{511847A0-85AD-4833-9BB8-D0E421F4B1ED}" srcOrd="5" destOrd="0" presId="urn:microsoft.com/office/officeart/2005/8/layout/vList3"/>
    <dgm:cxn modelId="{F7DC7579-3D68-4926-9738-0F09904987EB}" type="presParOf" srcId="{45FCEA78-D7E9-4597-B3F5-1608FB922613}" destId="{2C960592-62B0-4362-8EEB-36157294ABD9}" srcOrd="6" destOrd="0" presId="urn:microsoft.com/office/officeart/2005/8/layout/vList3"/>
    <dgm:cxn modelId="{E467E989-4996-424B-A091-761F51D7FC5F}" type="presParOf" srcId="{2C960592-62B0-4362-8EEB-36157294ABD9}" destId="{2321DE00-4627-48D7-B418-2BE9CCAB5A2B}" srcOrd="0" destOrd="0" presId="urn:microsoft.com/office/officeart/2005/8/layout/vList3"/>
    <dgm:cxn modelId="{94AFF4B0-98BD-4B0B-A82E-934D7A9817A1}" type="presParOf" srcId="{2C960592-62B0-4362-8EEB-36157294ABD9}" destId="{B7713603-DBE6-4022-B4B5-745978373689}" srcOrd="1" destOrd="0" presId="urn:microsoft.com/office/officeart/2005/8/layout/vList3"/>
    <dgm:cxn modelId="{3E3C6324-4D43-4F52-AF93-26C8D08E3DE6}" type="presParOf" srcId="{45FCEA78-D7E9-4597-B3F5-1608FB922613}" destId="{D5FC7923-E95B-4B5F-BE6A-B3E334CC4757}" srcOrd="7" destOrd="0" presId="urn:microsoft.com/office/officeart/2005/8/layout/vList3"/>
    <dgm:cxn modelId="{AAC465ED-018D-43BE-A336-B91E76EBDCE5}" type="presParOf" srcId="{45FCEA78-D7E9-4597-B3F5-1608FB922613}" destId="{399FB463-B441-4919-A050-DFAB50BDCC28}" srcOrd="8" destOrd="0" presId="urn:microsoft.com/office/officeart/2005/8/layout/vList3"/>
    <dgm:cxn modelId="{6AE8CAEF-3759-45E7-8D17-87D6E3AB6671}" type="presParOf" srcId="{399FB463-B441-4919-A050-DFAB50BDCC28}" destId="{BC46E274-46A8-4CC2-9FB1-EB55778CD301}" srcOrd="0" destOrd="0" presId="urn:microsoft.com/office/officeart/2005/8/layout/vList3"/>
    <dgm:cxn modelId="{8F7734D4-8136-47FA-8BF4-8E5F23C875E6}" type="presParOf" srcId="{399FB463-B441-4919-A050-DFAB50BDCC28}" destId="{F0A7BB67-DE89-42FC-9F5F-CFF6C7343F49}"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9425697-044B-4CC1-A67D-37DEF8B310B1}" type="doc">
      <dgm:prSet loTypeId="urn:microsoft.com/office/officeart/2005/8/layout/arrow6" loCatId="relationship" qsTypeId="urn:microsoft.com/office/officeart/2005/8/quickstyle/simple1" qsCatId="simple" csTypeId="urn:microsoft.com/office/officeart/2005/8/colors/accent5_2" csCatId="accent5" phldr="1"/>
      <dgm:spPr/>
      <dgm:t>
        <a:bodyPr/>
        <a:lstStyle/>
        <a:p>
          <a:endParaRPr lang="en-IN"/>
        </a:p>
      </dgm:t>
    </dgm:pt>
    <dgm:pt modelId="{C466F02F-E9E5-4B39-B3C4-2A145AF3079A}">
      <dgm:prSet phldrT="[Text]" custT="1"/>
      <dgm:spPr/>
      <dgm:t>
        <a:bodyPr/>
        <a:lstStyle/>
        <a:p>
          <a:r>
            <a:rPr lang="en-US" sz="2000" b="1" dirty="0"/>
            <a:t>Deemed Exports for the Purpose of FTP</a:t>
          </a:r>
          <a:endParaRPr lang="en-IN" sz="2000" b="1" dirty="0"/>
        </a:p>
      </dgm:t>
    </dgm:pt>
    <dgm:pt modelId="{81497A6F-FEE6-4DCE-BA8D-483EF80BCE5D}" type="parTrans" cxnId="{99E20608-F400-4B38-B617-53B975AC22DD}">
      <dgm:prSet/>
      <dgm:spPr/>
      <dgm:t>
        <a:bodyPr/>
        <a:lstStyle/>
        <a:p>
          <a:endParaRPr lang="en-IN"/>
        </a:p>
      </dgm:t>
    </dgm:pt>
    <dgm:pt modelId="{A0470E19-92A3-43F9-98D9-A09022505D9C}" type="sibTrans" cxnId="{99E20608-F400-4B38-B617-53B975AC22DD}">
      <dgm:prSet/>
      <dgm:spPr/>
      <dgm:t>
        <a:bodyPr/>
        <a:lstStyle/>
        <a:p>
          <a:endParaRPr lang="en-IN"/>
        </a:p>
      </dgm:t>
    </dgm:pt>
    <dgm:pt modelId="{223D76D3-3FF7-4043-A65C-C79FA6AFC972}">
      <dgm:prSet phldrT="[Text]" custT="1"/>
      <dgm:spPr/>
      <dgm:t>
        <a:bodyPr/>
        <a:lstStyle/>
        <a:p>
          <a:r>
            <a:rPr lang="en-US" sz="2000" b="1" dirty="0"/>
            <a:t>Deemed Exports for the purpose of GST</a:t>
          </a:r>
          <a:endParaRPr lang="en-IN" sz="2000" b="1" dirty="0"/>
        </a:p>
      </dgm:t>
    </dgm:pt>
    <dgm:pt modelId="{46B16C39-E1FE-4EDF-8AFA-AAC5C836592A}" type="parTrans" cxnId="{8DFB9327-0374-421B-B228-937054ED51F0}">
      <dgm:prSet/>
      <dgm:spPr/>
      <dgm:t>
        <a:bodyPr/>
        <a:lstStyle/>
        <a:p>
          <a:endParaRPr lang="en-IN"/>
        </a:p>
      </dgm:t>
    </dgm:pt>
    <dgm:pt modelId="{E57EAB92-BA1D-426E-BBE5-42D48082B8C8}" type="sibTrans" cxnId="{8DFB9327-0374-421B-B228-937054ED51F0}">
      <dgm:prSet/>
      <dgm:spPr/>
      <dgm:t>
        <a:bodyPr/>
        <a:lstStyle/>
        <a:p>
          <a:endParaRPr lang="en-IN"/>
        </a:p>
      </dgm:t>
    </dgm:pt>
    <dgm:pt modelId="{B7B93E29-359C-48CA-B76D-498BA7E40DF4}" type="pres">
      <dgm:prSet presAssocID="{E9425697-044B-4CC1-A67D-37DEF8B310B1}" presName="compositeShape" presStyleCnt="0">
        <dgm:presLayoutVars>
          <dgm:chMax val="2"/>
          <dgm:dir/>
          <dgm:resizeHandles val="exact"/>
        </dgm:presLayoutVars>
      </dgm:prSet>
      <dgm:spPr/>
    </dgm:pt>
    <dgm:pt modelId="{7D02DA7B-9618-43C1-AD62-0E6239A64C57}" type="pres">
      <dgm:prSet presAssocID="{E9425697-044B-4CC1-A67D-37DEF8B310B1}" presName="ribbon" presStyleLbl="node1" presStyleIdx="0" presStyleCnt="1" custLinFactNeighborX="-1320" custLinFactNeighborY="-815"/>
      <dgm:spPr/>
    </dgm:pt>
    <dgm:pt modelId="{ABD4E22D-60B2-4E45-B2ED-21A37C33A410}" type="pres">
      <dgm:prSet presAssocID="{E9425697-044B-4CC1-A67D-37DEF8B310B1}" presName="leftArrowText" presStyleLbl="node1" presStyleIdx="0" presStyleCnt="1">
        <dgm:presLayoutVars>
          <dgm:chMax val="0"/>
          <dgm:bulletEnabled val="1"/>
        </dgm:presLayoutVars>
      </dgm:prSet>
      <dgm:spPr/>
    </dgm:pt>
    <dgm:pt modelId="{92BC827D-73F0-4130-A9D4-CDA56591C04F}" type="pres">
      <dgm:prSet presAssocID="{E9425697-044B-4CC1-A67D-37DEF8B310B1}" presName="rightArrowText" presStyleLbl="node1" presStyleIdx="0" presStyleCnt="1">
        <dgm:presLayoutVars>
          <dgm:chMax val="0"/>
          <dgm:bulletEnabled val="1"/>
        </dgm:presLayoutVars>
      </dgm:prSet>
      <dgm:spPr/>
    </dgm:pt>
  </dgm:ptLst>
  <dgm:cxnLst>
    <dgm:cxn modelId="{99E20608-F400-4B38-B617-53B975AC22DD}" srcId="{E9425697-044B-4CC1-A67D-37DEF8B310B1}" destId="{C466F02F-E9E5-4B39-B3C4-2A145AF3079A}" srcOrd="0" destOrd="0" parTransId="{81497A6F-FEE6-4DCE-BA8D-483EF80BCE5D}" sibTransId="{A0470E19-92A3-43F9-98D9-A09022505D9C}"/>
    <dgm:cxn modelId="{8DFB9327-0374-421B-B228-937054ED51F0}" srcId="{E9425697-044B-4CC1-A67D-37DEF8B310B1}" destId="{223D76D3-3FF7-4043-A65C-C79FA6AFC972}" srcOrd="1" destOrd="0" parTransId="{46B16C39-E1FE-4EDF-8AFA-AAC5C836592A}" sibTransId="{E57EAB92-BA1D-426E-BBE5-42D48082B8C8}"/>
    <dgm:cxn modelId="{87374B4C-227D-4341-8C01-982947B048E5}" type="presOf" srcId="{223D76D3-3FF7-4043-A65C-C79FA6AFC972}" destId="{92BC827D-73F0-4130-A9D4-CDA56591C04F}" srcOrd="0" destOrd="0" presId="urn:microsoft.com/office/officeart/2005/8/layout/arrow6"/>
    <dgm:cxn modelId="{E819BB88-7B7A-408C-A63B-92CF91F81B1B}" type="presOf" srcId="{E9425697-044B-4CC1-A67D-37DEF8B310B1}" destId="{B7B93E29-359C-48CA-B76D-498BA7E40DF4}" srcOrd="0" destOrd="0" presId="urn:microsoft.com/office/officeart/2005/8/layout/arrow6"/>
    <dgm:cxn modelId="{C4A555CD-D5A2-458B-87F5-16DD40588964}" type="presOf" srcId="{C466F02F-E9E5-4B39-B3C4-2A145AF3079A}" destId="{ABD4E22D-60B2-4E45-B2ED-21A37C33A410}" srcOrd="0" destOrd="0" presId="urn:microsoft.com/office/officeart/2005/8/layout/arrow6"/>
    <dgm:cxn modelId="{E824D457-B06E-4320-9DE4-BB7DF8B4B0B3}" type="presParOf" srcId="{B7B93E29-359C-48CA-B76D-498BA7E40DF4}" destId="{7D02DA7B-9618-43C1-AD62-0E6239A64C57}" srcOrd="0" destOrd="0" presId="urn:microsoft.com/office/officeart/2005/8/layout/arrow6"/>
    <dgm:cxn modelId="{073A2972-C5F5-4DED-904D-C40E82E94F5D}" type="presParOf" srcId="{B7B93E29-359C-48CA-B76D-498BA7E40DF4}" destId="{ABD4E22D-60B2-4E45-B2ED-21A37C33A410}" srcOrd="1" destOrd="0" presId="urn:microsoft.com/office/officeart/2005/8/layout/arrow6"/>
    <dgm:cxn modelId="{D0750D7D-9DD4-4BC2-99F7-C64AFB34C9A8}" type="presParOf" srcId="{B7B93E29-359C-48CA-B76D-498BA7E40DF4}" destId="{92BC827D-73F0-4130-A9D4-CDA56591C04F}" srcOrd="2" destOrd="0" presId="urn:microsoft.com/office/officeart/2005/8/layout/arrow6"/>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B4CFA00-4D29-4149-BBE6-7D5446F7E23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IN"/>
        </a:p>
      </dgm:t>
    </dgm:pt>
    <dgm:pt modelId="{6403ED6A-DAAE-496A-B957-53B555468628}">
      <dgm:prSet phldrT="[Text]" custT="1"/>
      <dgm:spPr/>
      <dgm:t>
        <a:bodyPr/>
        <a:lstStyle/>
        <a:p>
          <a:pPr>
            <a:lnSpc>
              <a:spcPts val="2750"/>
            </a:lnSpc>
          </a:pPr>
          <a:r>
            <a:rPr lang="en-US" sz="1800" b="1" dirty="0"/>
            <a:t>Objective:</a:t>
          </a:r>
          <a:endParaRPr lang="en-IN" sz="1800" b="1" dirty="0"/>
        </a:p>
      </dgm:t>
    </dgm:pt>
    <dgm:pt modelId="{B8CDA577-E653-4FDE-86C6-F493A286FEF2}" type="parTrans" cxnId="{7D5844D8-BEFE-4F6F-93D0-13A6E3D4CB13}">
      <dgm:prSet/>
      <dgm:spPr/>
      <dgm:t>
        <a:bodyPr/>
        <a:lstStyle/>
        <a:p>
          <a:endParaRPr lang="en-IN"/>
        </a:p>
      </dgm:t>
    </dgm:pt>
    <dgm:pt modelId="{151251C9-FE8B-49CC-99F1-6C30B29C6727}" type="sibTrans" cxnId="{7D5844D8-BEFE-4F6F-93D0-13A6E3D4CB13}">
      <dgm:prSet/>
      <dgm:spPr/>
      <dgm:t>
        <a:bodyPr/>
        <a:lstStyle/>
        <a:p>
          <a:endParaRPr lang="en-IN"/>
        </a:p>
      </dgm:t>
    </dgm:pt>
    <dgm:pt modelId="{D8348D37-0ABE-46DA-BA21-715F842CDF11}">
      <dgm:prSet phldrT="[Text]" custT="1"/>
      <dgm:spPr/>
      <dgm:t>
        <a:bodyPr/>
        <a:lstStyle/>
        <a:p>
          <a:pPr>
            <a:lnSpc>
              <a:spcPts val="2750"/>
            </a:lnSpc>
          </a:pPr>
          <a:r>
            <a:rPr lang="en-US" sz="1800" b="1" dirty="0"/>
            <a:t>Common Condition for benefit</a:t>
          </a:r>
          <a:endParaRPr lang="en-IN" sz="1800" b="1" dirty="0"/>
        </a:p>
      </dgm:t>
    </dgm:pt>
    <dgm:pt modelId="{3AF676B8-33A7-44A9-A800-D49F983F0115}" type="parTrans" cxnId="{0AE03322-E61F-4CFD-83DF-A131875E469A}">
      <dgm:prSet/>
      <dgm:spPr/>
      <dgm:t>
        <a:bodyPr/>
        <a:lstStyle/>
        <a:p>
          <a:endParaRPr lang="en-IN"/>
        </a:p>
      </dgm:t>
    </dgm:pt>
    <dgm:pt modelId="{57BFA12F-A9B5-4B7F-B95B-E6FD4CCEA73A}" type="sibTrans" cxnId="{0AE03322-E61F-4CFD-83DF-A131875E469A}">
      <dgm:prSet/>
      <dgm:spPr/>
      <dgm:t>
        <a:bodyPr/>
        <a:lstStyle/>
        <a:p>
          <a:endParaRPr lang="en-IN"/>
        </a:p>
      </dgm:t>
    </dgm:pt>
    <dgm:pt modelId="{7B0E4BAE-7164-4B15-B0D1-1A38C5A11B35}">
      <dgm:prSet phldrT="[Text]" custT="1"/>
      <dgm:spPr/>
      <dgm:t>
        <a:bodyPr/>
        <a:lstStyle/>
        <a:p>
          <a:pPr>
            <a:lnSpc>
              <a:spcPts val="2750"/>
            </a:lnSpc>
          </a:pPr>
          <a:r>
            <a:rPr lang="en-US" sz="1800" dirty="0"/>
            <a:t>Extended to Steel manufacturers subject to prescribed conditions</a:t>
          </a:r>
          <a:endParaRPr lang="en-IN" sz="1800" dirty="0"/>
        </a:p>
      </dgm:t>
    </dgm:pt>
    <dgm:pt modelId="{CCBB5060-B18D-4B64-8489-A63FF923B5B3}" type="parTrans" cxnId="{94C69F4A-69C9-4FDC-B0B6-6BB020677FB6}">
      <dgm:prSet/>
      <dgm:spPr/>
      <dgm:t>
        <a:bodyPr/>
        <a:lstStyle/>
        <a:p>
          <a:endParaRPr lang="en-IN"/>
        </a:p>
      </dgm:t>
    </dgm:pt>
    <dgm:pt modelId="{DA652B3A-35C3-48CC-92D3-647EBBE77AEB}" type="sibTrans" cxnId="{94C69F4A-69C9-4FDC-B0B6-6BB020677FB6}">
      <dgm:prSet/>
      <dgm:spPr/>
      <dgm:t>
        <a:bodyPr/>
        <a:lstStyle/>
        <a:p>
          <a:endParaRPr lang="en-IN"/>
        </a:p>
      </dgm:t>
    </dgm:pt>
    <dgm:pt modelId="{8E2750A6-0B7B-496F-8EC7-2B8845E46BF3}">
      <dgm:prSet phldrT="[Text]" custT="1"/>
      <dgm:spPr/>
      <dgm:t>
        <a:bodyPr/>
        <a:lstStyle/>
        <a:p>
          <a:pPr>
            <a:lnSpc>
              <a:spcPts val="2750"/>
            </a:lnSpc>
          </a:pPr>
          <a:r>
            <a:rPr lang="en-US" sz="1800" b="1" dirty="0"/>
            <a:t>Refund of Terminal Excise Duty</a:t>
          </a:r>
          <a:endParaRPr lang="en-IN" sz="1800" b="1" dirty="0"/>
        </a:p>
      </dgm:t>
    </dgm:pt>
    <dgm:pt modelId="{0C48D5DA-2719-4F80-B9D9-79C0168E716B}" type="parTrans" cxnId="{FB580F81-D585-4A37-8A10-5C351A3D3798}">
      <dgm:prSet/>
      <dgm:spPr/>
      <dgm:t>
        <a:bodyPr/>
        <a:lstStyle/>
        <a:p>
          <a:endParaRPr lang="en-IN"/>
        </a:p>
      </dgm:t>
    </dgm:pt>
    <dgm:pt modelId="{CF5C7AFA-A714-4B11-8851-D50758A4C370}" type="sibTrans" cxnId="{FB580F81-D585-4A37-8A10-5C351A3D3798}">
      <dgm:prSet/>
      <dgm:spPr/>
      <dgm:t>
        <a:bodyPr/>
        <a:lstStyle/>
        <a:p>
          <a:endParaRPr lang="en-IN"/>
        </a:p>
      </dgm:t>
    </dgm:pt>
    <dgm:pt modelId="{B2F544E4-2FEF-4B00-915E-62A30FFA3294}">
      <dgm:prSet phldrT="[Text]" custT="1"/>
      <dgm:spPr/>
      <dgm:t>
        <a:bodyPr/>
        <a:lstStyle/>
        <a:p>
          <a:pPr>
            <a:lnSpc>
              <a:spcPts val="2750"/>
            </a:lnSpc>
          </a:pPr>
          <a:r>
            <a:rPr lang="en-US" sz="1800" dirty="0"/>
            <a:t>Application can no longer be filed by a branch office</a:t>
          </a:r>
          <a:endParaRPr lang="en-IN" sz="1800" dirty="0"/>
        </a:p>
      </dgm:t>
    </dgm:pt>
    <dgm:pt modelId="{402E69F9-FD85-4BA9-BD5F-3B17488D6A4A}" type="parTrans" cxnId="{64B969BE-6B34-4B8E-AB97-0C8649196095}">
      <dgm:prSet/>
      <dgm:spPr/>
      <dgm:t>
        <a:bodyPr/>
        <a:lstStyle/>
        <a:p>
          <a:endParaRPr lang="en-IN"/>
        </a:p>
      </dgm:t>
    </dgm:pt>
    <dgm:pt modelId="{201FC19E-8861-429E-A4E3-FBC0491E7B39}" type="sibTrans" cxnId="{64B969BE-6B34-4B8E-AB97-0C8649196095}">
      <dgm:prSet/>
      <dgm:spPr/>
      <dgm:t>
        <a:bodyPr/>
        <a:lstStyle/>
        <a:p>
          <a:endParaRPr lang="en-IN"/>
        </a:p>
      </dgm:t>
    </dgm:pt>
    <dgm:pt modelId="{B7C107BC-7CFA-491A-BC88-671734AC1213}">
      <dgm:prSet phldrT="[Text]" custT="1"/>
      <dgm:spPr/>
      <dgm:t>
        <a:bodyPr/>
        <a:lstStyle/>
        <a:p>
          <a:pPr>
            <a:lnSpc>
              <a:spcPts val="2750"/>
            </a:lnSpc>
          </a:pPr>
          <a:r>
            <a:rPr lang="en-US" sz="1800" b="0" dirty="0"/>
            <a:t>Objective has now been amended to also promote Make in India in addition to providing a level playing field to domestic manufacturers</a:t>
          </a:r>
          <a:endParaRPr lang="en-IN" sz="1800" b="0" dirty="0"/>
        </a:p>
      </dgm:t>
    </dgm:pt>
    <dgm:pt modelId="{D475DAFC-976C-403E-97D9-C3EE358DE601}" type="parTrans" cxnId="{2263EE4F-7484-41FA-81F8-A5AFFC6D9FEC}">
      <dgm:prSet/>
      <dgm:spPr/>
      <dgm:t>
        <a:bodyPr/>
        <a:lstStyle/>
        <a:p>
          <a:endParaRPr lang="en-IN"/>
        </a:p>
      </dgm:t>
    </dgm:pt>
    <dgm:pt modelId="{28548B56-7945-4CCC-96A2-778BA2CB47DC}" type="sibTrans" cxnId="{2263EE4F-7484-41FA-81F8-A5AFFC6D9FEC}">
      <dgm:prSet/>
      <dgm:spPr/>
      <dgm:t>
        <a:bodyPr/>
        <a:lstStyle/>
        <a:p>
          <a:endParaRPr lang="en-IN"/>
        </a:p>
      </dgm:t>
    </dgm:pt>
    <dgm:pt modelId="{1D1E0D71-5080-4F46-BEA5-F9ED5149E61F}" type="pres">
      <dgm:prSet presAssocID="{5B4CFA00-4D29-4149-BBE6-7D5446F7E230}" presName="linear" presStyleCnt="0">
        <dgm:presLayoutVars>
          <dgm:animLvl val="lvl"/>
          <dgm:resizeHandles val="exact"/>
        </dgm:presLayoutVars>
      </dgm:prSet>
      <dgm:spPr/>
    </dgm:pt>
    <dgm:pt modelId="{C7B81913-327C-473F-8DE8-ED897D54903A}" type="pres">
      <dgm:prSet presAssocID="{6403ED6A-DAAE-496A-B957-53B555468628}" presName="parentText" presStyleLbl="node1" presStyleIdx="0" presStyleCnt="3">
        <dgm:presLayoutVars>
          <dgm:chMax val="0"/>
          <dgm:bulletEnabled val="1"/>
        </dgm:presLayoutVars>
      </dgm:prSet>
      <dgm:spPr/>
    </dgm:pt>
    <dgm:pt modelId="{A10E2FFE-459B-42E5-A7A9-E3055B898AB7}" type="pres">
      <dgm:prSet presAssocID="{6403ED6A-DAAE-496A-B957-53B555468628}" presName="childText" presStyleLbl="revTx" presStyleIdx="0" presStyleCnt="3">
        <dgm:presLayoutVars>
          <dgm:bulletEnabled val="1"/>
        </dgm:presLayoutVars>
      </dgm:prSet>
      <dgm:spPr/>
    </dgm:pt>
    <dgm:pt modelId="{2A9F8490-A388-434D-BF69-2744AD090942}" type="pres">
      <dgm:prSet presAssocID="{D8348D37-0ABE-46DA-BA21-715F842CDF11}" presName="parentText" presStyleLbl="node1" presStyleIdx="1" presStyleCnt="3">
        <dgm:presLayoutVars>
          <dgm:chMax val="0"/>
          <dgm:bulletEnabled val="1"/>
        </dgm:presLayoutVars>
      </dgm:prSet>
      <dgm:spPr/>
    </dgm:pt>
    <dgm:pt modelId="{E4CF141B-0639-4712-BF45-FD7B0BA61931}" type="pres">
      <dgm:prSet presAssocID="{D8348D37-0ABE-46DA-BA21-715F842CDF11}" presName="childText" presStyleLbl="revTx" presStyleIdx="1" presStyleCnt="3">
        <dgm:presLayoutVars>
          <dgm:bulletEnabled val="1"/>
        </dgm:presLayoutVars>
      </dgm:prSet>
      <dgm:spPr/>
    </dgm:pt>
    <dgm:pt modelId="{E14E8D82-1C84-4491-8EAC-52DD46B0F17D}" type="pres">
      <dgm:prSet presAssocID="{8E2750A6-0B7B-496F-8EC7-2B8845E46BF3}" presName="parentText" presStyleLbl="node1" presStyleIdx="2" presStyleCnt="3">
        <dgm:presLayoutVars>
          <dgm:chMax val="0"/>
          <dgm:bulletEnabled val="1"/>
        </dgm:presLayoutVars>
      </dgm:prSet>
      <dgm:spPr/>
    </dgm:pt>
    <dgm:pt modelId="{A4229094-42C2-41D6-8461-CD57727F5F2C}" type="pres">
      <dgm:prSet presAssocID="{8E2750A6-0B7B-496F-8EC7-2B8845E46BF3}" presName="childText" presStyleLbl="revTx" presStyleIdx="2" presStyleCnt="3">
        <dgm:presLayoutVars>
          <dgm:bulletEnabled val="1"/>
        </dgm:presLayoutVars>
      </dgm:prSet>
      <dgm:spPr/>
    </dgm:pt>
  </dgm:ptLst>
  <dgm:cxnLst>
    <dgm:cxn modelId="{A8154E15-94B9-46DC-A26B-912E3F79C516}" type="presOf" srcId="{8E2750A6-0B7B-496F-8EC7-2B8845E46BF3}" destId="{E14E8D82-1C84-4491-8EAC-52DD46B0F17D}" srcOrd="0" destOrd="0" presId="urn:microsoft.com/office/officeart/2005/8/layout/vList2"/>
    <dgm:cxn modelId="{0AE03322-E61F-4CFD-83DF-A131875E469A}" srcId="{5B4CFA00-4D29-4149-BBE6-7D5446F7E230}" destId="{D8348D37-0ABE-46DA-BA21-715F842CDF11}" srcOrd="1" destOrd="0" parTransId="{3AF676B8-33A7-44A9-A800-D49F983F0115}" sibTransId="{57BFA12F-A9B5-4B7F-B95B-E6FD4CCEA73A}"/>
    <dgm:cxn modelId="{2EC0AE32-D01F-48C5-B231-916BEB5D620C}" type="presOf" srcId="{D8348D37-0ABE-46DA-BA21-715F842CDF11}" destId="{2A9F8490-A388-434D-BF69-2744AD090942}" srcOrd="0" destOrd="0" presId="urn:microsoft.com/office/officeart/2005/8/layout/vList2"/>
    <dgm:cxn modelId="{F8EF303B-3A4F-4676-B335-B9005DF09E3C}" type="presOf" srcId="{5B4CFA00-4D29-4149-BBE6-7D5446F7E230}" destId="{1D1E0D71-5080-4F46-BEA5-F9ED5149E61F}" srcOrd="0" destOrd="0" presId="urn:microsoft.com/office/officeart/2005/8/layout/vList2"/>
    <dgm:cxn modelId="{94C69F4A-69C9-4FDC-B0B6-6BB020677FB6}" srcId="{D8348D37-0ABE-46DA-BA21-715F842CDF11}" destId="{7B0E4BAE-7164-4B15-B0D1-1A38C5A11B35}" srcOrd="0" destOrd="0" parTransId="{CCBB5060-B18D-4B64-8489-A63FF923B5B3}" sibTransId="{DA652B3A-35C3-48CC-92D3-647EBBE77AEB}"/>
    <dgm:cxn modelId="{40C8A36D-1E5D-453D-905F-67042ED795BA}" type="presOf" srcId="{7B0E4BAE-7164-4B15-B0D1-1A38C5A11B35}" destId="{E4CF141B-0639-4712-BF45-FD7B0BA61931}" srcOrd="0" destOrd="0" presId="urn:microsoft.com/office/officeart/2005/8/layout/vList2"/>
    <dgm:cxn modelId="{2263EE4F-7484-41FA-81F8-A5AFFC6D9FEC}" srcId="{6403ED6A-DAAE-496A-B957-53B555468628}" destId="{B7C107BC-7CFA-491A-BC88-671734AC1213}" srcOrd="0" destOrd="0" parTransId="{D475DAFC-976C-403E-97D9-C3EE358DE601}" sibTransId="{28548B56-7945-4CCC-96A2-778BA2CB47DC}"/>
    <dgm:cxn modelId="{4ACC8C50-F609-41E3-A9B7-68D593CA1A2D}" type="presOf" srcId="{6403ED6A-DAAE-496A-B957-53B555468628}" destId="{C7B81913-327C-473F-8DE8-ED897D54903A}" srcOrd="0" destOrd="0" presId="urn:microsoft.com/office/officeart/2005/8/layout/vList2"/>
    <dgm:cxn modelId="{FB580F81-D585-4A37-8A10-5C351A3D3798}" srcId="{5B4CFA00-4D29-4149-BBE6-7D5446F7E230}" destId="{8E2750A6-0B7B-496F-8EC7-2B8845E46BF3}" srcOrd="2" destOrd="0" parTransId="{0C48D5DA-2719-4F80-B9D9-79C0168E716B}" sibTransId="{CF5C7AFA-A714-4B11-8851-D50758A4C370}"/>
    <dgm:cxn modelId="{64B969BE-6B34-4B8E-AB97-0C8649196095}" srcId="{8E2750A6-0B7B-496F-8EC7-2B8845E46BF3}" destId="{B2F544E4-2FEF-4B00-915E-62A30FFA3294}" srcOrd="0" destOrd="0" parTransId="{402E69F9-FD85-4BA9-BD5F-3B17488D6A4A}" sibTransId="{201FC19E-8861-429E-A4E3-FBC0491E7B39}"/>
    <dgm:cxn modelId="{7D5844D8-BEFE-4F6F-93D0-13A6E3D4CB13}" srcId="{5B4CFA00-4D29-4149-BBE6-7D5446F7E230}" destId="{6403ED6A-DAAE-496A-B957-53B555468628}" srcOrd="0" destOrd="0" parTransId="{B8CDA577-E653-4FDE-86C6-F493A286FEF2}" sibTransId="{151251C9-FE8B-49CC-99F1-6C30B29C6727}"/>
    <dgm:cxn modelId="{0B7965DA-49F9-4091-9DA2-3F636D2120B3}" type="presOf" srcId="{B2F544E4-2FEF-4B00-915E-62A30FFA3294}" destId="{A4229094-42C2-41D6-8461-CD57727F5F2C}" srcOrd="0" destOrd="0" presId="urn:microsoft.com/office/officeart/2005/8/layout/vList2"/>
    <dgm:cxn modelId="{B1AA03E8-13ED-4B92-BCBC-291BBCB6382D}" type="presOf" srcId="{B7C107BC-7CFA-491A-BC88-671734AC1213}" destId="{A10E2FFE-459B-42E5-A7A9-E3055B898AB7}" srcOrd="0" destOrd="0" presId="urn:microsoft.com/office/officeart/2005/8/layout/vList2"/>
    <dgm:cxn modelId="{EC257C1B-584B-4CC2-B76C-22660FE64AE1}" type="presParOf" srcId="{1D1E0D71-5080-4F46-BEA5-F9ED5149E61F}" destId="{C7B81913-327C-473F-8DE8-ED897D54903A}" srcOrd="0" destOrd="0" presId="urn:microsoft.com/office/officeart/2005/8/layout/vList2"/>
    <dgm:cxn modelId="{F098290B-4947-4F0B-9957-77CF36A7371C}" type="presParOf" srcId="{1D1E0D71-5080-4F46-BEA5-F9ED5149E61F}" destId="{A10E2FFE-459B-42E5-A7A9-E3055B898AB7}" srcOrd="1" destOrd="0" presId="urn:microsoft.com/office/officeart/2005/8/layout/vList2"/>
    <dgm:cxn modelId="{234B7102-4D3B-4A37-9DD4-6E75817CAC41}" type="presParOf" srcId="{1D1E0D71-5080-4F46-BEA5-F9ED5149E61F}" destId="{2A9F8490-A388-434D-BF69-2744AD090942}" srcOrd="2" destOrd="0" presId="urn:microsoft.com/office/officeart/2005/8/layout/vList2"/>
    <dgm:cxn modelId="{D4FD1107-2B36-452B-8C3C-F2CC37ABADD7}" type="presParOf" srcId="{1D1E0D71-5080-4F46-BEA5-F9ED5149E61F}" destId="{E4CF141B-0639-4712-BF45-FD7B0BA61931}" srcOrd="3" destOrd="0" presId="urn:microsoft.com/office/officeart/2005/8/layout/vList2"/>
    <dgm:cxn modelId="{8555A338-C75D-4DB0-9FAF-E83D187E6B7F}" type="presParOf" srcId="{1D1E0D71-5080-4F46-BEA5-F9ED5149E61F}" destId="{E14E8D82-1C84-4491-8EAC-52DD46B0F17D}" srcOrd="4" destOrd="0" presId="urn:microsoft.com/office/officeart/2005/8/layout/vList2"/>
    <dgm:cxn modelId="{1903FE96-E7DB-44E8-96AC-45D0924CD6B8}" type="presParOf" srcId="{1D1E0D71-5080-4F46-BEA5-F9ED5149E61F}" destId="{A4229094-42C2-41D6-8461-CD57727F5F2C}" srcOrd="5" destOrd="0" presId="urn:microsoft.com/office/officeart/2005/8/layout/vList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B4CFA00-4D29-4149-BBE6-7D5446F7E23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IN"/>
        </a:p>
      </dgm:t>
    </dgm:pt>
    <dgm:pt modelId="{6403ED6A-DAAE-496A-B957-53B555468628}">
      <dgm:prSet phldrT="[Text]" custT="1"/>
      <dgm:spPr/>
      <dgm:t>
        <a:bodyPr/>
        <a:lstStyle/>
        <a:p>
          <a:pPr>
            <a:lnSpc>
              <a:spcPts val="2750"/>
            </a:lnSpc>
          </a:pPr>
          <a:r>
            <a:rPr lang="en-US" sz="1800" b="1" dirty="0"/>
            <a:t>Applicability:</a:t>
          </a:r>
          <a:endParaRPr lang="en-IN" sz="1800" b="1" dirty="0"/>
        </a:p>
      </dgm:t>
    </dgm:pt>
    <dgm:pt modelId="{B8CDA577-E653-4FDE-86C6-F493A286FEF2}" type="parTrans" cxnId="{7D5844D8-BEFE-4F6F-93D0-13A6E3D4CB13}">
      <dgm:prSet/>
      <dgm:spPr/>
      <dgm:t>
        <a:bodyPr/>
        <a:lstStyle/>
        <a:p>
          <a:endParaRPr lang="en-IN"/>
        </a:p>
      </dgm:t>
    </dgm:pt>
    <dgm:pt modelId="{151251C9-FE8B-49CC-99F1-6C30B29C6727}" type="sibTrans" cxnId="{7D5844D8-BEFE-4F6F-93D0-13A6E3D4CB13}">
      <dgm:prSet/>
      <dgm:spPr/>
      <dgm:t>
        <a:bodyPr/>
        <a:lstStyle/>
        <a:p>
          <a:endParaRPr lang="en-IN"/>
        </a:p>
      </dgm:t>
    </dgm:pt>
    <dgm:pt modelId="{D8348D37-0ABE-46DA-BA21-715F842CDF11}">
      <dgm:prSet phldrT="[Text]" custT="1"/>
      <dgm:spPr/>
      <dgm:t>
        <a:bodyPr/>
        <a:lstStyle/>
        <a:p>
          <a:pPr>
            <a:lnSpc>
              <a:spcPts val="2750"/>
            </a:lnSpc>
          </a:pPr>
          <a:r>
            <a:rPr lang="en-US" sz="1800" b="1" dirty="0"/>
            <a:t>Committee on Quality Complaints and Trade Disputes</a:t>
          </a:r>
          <a:endParaRPr lang="en-IN" sz="1800" b="1" dirty="0"/>
        </a:p>
      </dgm:t>
    </dgm:pt>
    <dgm:pt modelId="{3AF676B8-33A7-44A9-A800-D49F983F0115}" type="parTrans" cxnId="{0AE03322-E61F-4CFD-83DF-A131875E469A}">
      <dgm:prSet/>
      <dgm:spPr/>
      <dgm:t>
        <a:bodyPr/>
        <a:lstStyle/>
        <a:p>
          <a:endParaRPr lang="en-IN"/>
        </a:p>
      </dgm:t>
    </dgm:pt>
    <dgm:pt modelId="{57BFA12F-A9B5-4B7F-B95B-E6FD4CCEA73A}" type="sibTrans" cxnId="{0AE03322-E61F-4CFD-83DF-A131875E469A}">
      <dgm:prSet/>
      <dgm:spPr/>
      <dgm:t>
        <a:bodyPr/>
        <a:lstStyle/>
        <a:p>
          <a:endParaRPr lang="en-IN"/>
        </a:p>
      </dgm:t>
    </dgm:pt>
    <dgm:pt modelId="{7B0E4BAE-7164-4B15-B0D1-1A38C5A11B35}">
      <dgm:prSet phldrT="[Text]" custT="1"/>
      <dgm:spPr/>
      <dgm:t>
        <a:bodyPr/>
        <a:lstStyle/>
        <a:p>
          <a:pPr>
            <a:lnSpc>
              <a:spcPts val="2750"/>
            </a:lnSpc>
          </a:pPr>
          <a:r>
            <a:rPr lang="en-US" sz="1600" dirty="0"/>
            <a:t>Assigning of Case officer for monitoring the process and providing resolution in time bound manner</a:t>
          </a:r>
          <a:endParaRPr lang="en-IN" sz="1600" dirty="0"/>
        </a:p>
      </dgm:t>
    </dgm:pt>
    <dgm:pt modelId="{CCBB5060-B18D-4B64-8489-A63FF923B5B3}" type="parTrans" cxnId="{94C69F4A-69C9-4FDC-B0B6-6BB020677FB6}">
      <dgm:prSet/>
      <dgm:spPr/>
      <dgm:t>
        <a:bodyPr/>
        <a:lstStyle/>
        <a:p>
          <a:endParaRPr lang="en-IN"/>
        </a:p>
      </dgm:t>
    </dgm:pt>
    <dgm:pt modelId="{DA652B3A-35C3-48CC-92D3-647EBBE77AEB}" type="sibTrans" cxnId="{94C69F4A-69C9-4FDC-B0B6-6BB020677FB6}">
      <dgm:prSet/>
      <dgm:spPr/>
      <dgm:t>
        <a:bodyPr/>
        <a:lstStyle/>
        <a:p>
          <a:endParaRPr lang="en-IN"/>
        </a:p>
      </dgm:t>
    </dgm:pt>
    <dgm:pt modelId="{8E2750A6-0B7B-496F-8EC7-2B8845E46BF3}">
      <dgm:prSet phldrT="[Text]" custT="1"/>
      <dgm:spPr/>
      <dgm:t>
        <a:bodyPr/>
        <a:lstStyle/>
        <a:p>
          <a:pPr>
            <a:lnSpc>
              <a:spcPts val="2750"/>
            </a:lnSpc>
          </a:pPr>
          <a:r>
            <a:rPr lang="en-US" sz="1800" b="1" dirty="0"/>
            <a:t>Nodal Officer</a:t>
          </a:r>
          <a:endParaRPr lang="en-IN" sz="1800" b="1" dirty="0"/>
        </a:p>
      </dgm:t>
    </dgm:pt>
    <dgm:pt modelId="{0C48D5DA-2719-4F80-B9D9-79C0168E716B}" type="parTrans" cxnId="{FB580F81-D585-4A37-8A10-5C351A3D3798}">
      <dgm:prSet/>
      <dgm:spPr/>
      <dgm:t>
        <a:bodyPr/>
        <a:lstStyle/>
        <a:p>
          <a:endParaRPr lang="en-IN"/>
        </a:p>
      </dgm:t>
    </dgm:pt>
    <dgm:pt modelId="{CF5C7AFA-A714-4B11-8851-D50758A4C370}" type="sibTrans" cxnId="{FB580F81-D585-4A37-8A10-5C351A3D3798}">
      <dgm:prSet/>
      <dgm:spPr/>
      <dgm:t>
        <a:bodyPr/>
        <a:lstStyle/>
        <a:p>
          <a:endParaRPr lang="en-IN"/>
        </a:p>
      </dgm:t>
    </dgm:pt>
    <dgm:pt modelId="{B2F544E4-2FEF-4B00-915E-62A30FFA3294}">
      <dgm:prSet phldrT="[Text]" custT="1"/>
      <dgm:spPr/>
      <dgm:t>
        <a:bodyPr/>
        <a:lstStyle/>
        <a:p>
          <a:pPr>
            <a:lnSpc>
              <a:spcPts val="2750"/>
            </a:lnSpc>
          </a:pPr>
          <a:r>
            <a:rPr lang="en-US" sz="1600" dirty="0"/>
            <a:t>Who : Officer above the rank of Joint DGFT at head quarters</a:t>
          </a:r>
          <a:endParaRPr lang="en-IN" sz="1600" dirty="0"/>
        </a:p>
      </dgm:t>
    </dgm:pt>
    <dgm:pt modelId="{402E69F9-FD85-4BA9-BD5F-3B17488D6A4A}" type="parTrans" cxnId="{64B969BE-6B34-4B8E-AB97-0C8649196095}">
      <dgm:prSet/>
      <dgm:spPr/>
      <dgm:t>
        <a:bodyPr/>
        <a:lstStyle/>
        <a:p>
          <a:endParaRPr lang="en-IN"/>
        </a:p>
      </dgm:t>
    </dgm:pt>
    <dgm:pt modelId="{201FC19E-8861-429E-A4E3-FBC0491E7B39}" type="sibTrans" cxnId="{64B969BE-6B34-4B8E-AB97-0C8649196095}">
      <dgm:prSet/>
      <dgm:spPr/>
      <dgm:t>
        <a:bodyPr/>
        <a:lstStyle/>
        <a:p>
          <a:endParaRPr lang="en-IN"/>
        </a:p>
      </dgm:t>
    </dgm:pt>
    <dgm:pt modelId="{B7C107BC-7CFA-491A-BC88-671734AC1213}">
      <dgm:prSet phldrT="[Text]" custT="1"/>
      <dgm:spPr/>
      <dgm:t>
        <a:bodyPr/>
        <a:lstStyle/>
        <a:p>
          <a:pPr>
            <a:lnSpc>
              <a:spcPts val="2750"/>
            </a:lnSpc>
          </a:pPr>
          <a:r>
            <a:rPr lang="en-US" sz="1600" b="0" dirty="0"/>
            <a:t>Extended to dispute in relation to quality of ‘Service or Technology’</a:t>
          </a:r>
          <a:endParaRPr lang="en-IN" sz="1600" b="0" dirty="0"/>
        </a:p>
      </dgm:t>
    </dgm:pt>
    <dgm:pt modelId="{D475DAFC-976C-403E-97D9-C3EE358DE601}" type="parTrans" cxnId="{2263EE4F-7484-41FA-81F8-A5AFFC6D9FEC}">
      <dgm:prSet/>
      <dgm:spPr/>
      <dgm:t>
        <a:bodyPr/>
        <a:lstStyle/>
        <a:p>
          <a:endParaRPr lang="en-IN"/>
        </a:p>
      </dgm:t>
    </dgm:pt>
    <dgm:pt modelId="{28548B56-7945-4CCC-96A2-778BA2CB47DC}" type="sibTrans" cxnId="{2263EE4F-7484-41FA-81F8-A5AFFC6D9FEC}">
      <dgm:prSet/>
      <dgm:spPr/>
      <dgm:t>
        <a:bodyPr/>
        <a:lstStyle/>
        <a:p>
          <a:endParaRPr lang="en-IN"/>
        </a:p>
      </dgm:t>
    </dgm:pt>
    <dgm:pt modelId="{21120CC8-C7AE-4AB9-BFED-2021D9DFD136}">
      <dgm:prSet phldrT="[Text]" custT="1"/>
      <dgm:spPr/>
      <dgm:t>
        <a:bodyPr/>
        <a:lstStyle/>
        <a:p>
          <a:pPr>
            <a:lnSpc>
              <a:spcPts val="2750"/>
            </a:lnSpc>
          </a:pPr>
          <a:r>
            <a:rPr lang="en-US" sz="1600" b="0" dirty="0"/>
            <a:t>Provisions will not apply to Disputes between:</a:t>
          </a:r>
          <a:endParaRPr lang="en-IN" sz="1600" b="0" dirty="0"/>
        </a:p>
      </dgm:t>
    </dgm:pt>
    <dgm:pt modelId="{8AE92FA3-E2CD-424C-8875-DB8415DFE9E5}" type="parTrans" cxnId="{111565B0-8842-4EBD-B184-4084C468A16A}">
      <dgm:prSet/>
      <dgm:spPr/>
      <dgm:t>
        <a:bodyPr/>
        <a:lstStyle/>
        <a:p>
          <a:endParaRPr lang="en-IN"/>
        </a:p>
      </dgm:t>
    </dgm:pt>
    <dgm:pt modelId="{DC46768A-3DDF-4448-93FC-E93F086585CC}" type="sibTrans" cxnId="{111565B0-8842-4EBD-B184-4084C468A16A}">
      <dgm:prSet/>
      <dgm:spPr/>
      <dgm:t>
        <a:bodyPr/>
        <a:lstStyle/>
        <a:p>
          <a:endParaRPr lang="en-IN"/>
        </a:p>
      </dgm:t>
    </dgm:pt>
    <dgm:pt modelId="{1DCBF8E9-43EE-415E-AE71-57EED14BA0D1}">
      <dgm:prSet phldrT="[Text]" custT="1"/>
      <dgm:spPr/>
      <dgm:t>
        <a:bodyPr/>
        <a:lstStyle/>
        <a:p>
          <a:pPr>
            <a:lnSpc>
              <a:spcPts val="2750"/>
            </a:lnSpc>
            <a:buFont typeface="Wingdings" panose="05000000000000000000" pitchFamily="2" charset="2"/>
            <a:buChar char="ü"/>
          </a:pPr>
          <a:r>
            <a:rPr lang="en-US" sz="1600" b="0" dirty="0"/>
            <a:t>2 or more Foreign Entities</a:t>
          </a:r>
          <a:endParaRPr lang="en-IN" sz="1600" b="0" dirty="0"/>
        </a:p>
      </dgm:t>
    </dgm:pt>
    <dgm:pt modelId="{534108C5-3B0A-467B-AC34-2AC17D7958D1}" type="parTrans" cxnId="{1A068529-6EC6-4C32-8D86-66BB0BBEB6D1}">
      <dgm:prSet/>
      <dgm:spPr/>
      <dgm:t>
        <a:bodyPr/>
        <a:lstStyle/>
        <a:p>
          <a:endParaRPr lang="en-IN"/>
        </a:p>
      </dgm:t>
    </dgm:pt>
    <dgm:pt modelId="{621547B0-F384-451A-B34E-FC35D997CB82}" type="sibTrans" cxnId="{1A068529-6EC6-4C32-8D86-66BB0BBEB6D1}">
      <dgm:prSet/>
      <dgm:spPr/>
      <dgm:t>
        <a:bodyPr/>
        <a:lstStyle/>
        <a:p>
          <a:endParaRPr lang="en-IN"/>
        </a:p>
      </dgm:t>
    </dgm:pt>
    <dgm:pt modelId="{AF7F9852-7F1B-4181-8CF2-D4572A9FFC71}">
      <dgm:prSet phldrT="[Text]" custT="1"/>
      <dgm:spPr/>
      <dgm:t>
        <a:bodyPr/>
        <a:lstStyle/>
        <a:p>
          <a:pPr>
            <a:lnSpc>
              <a:spcPts val="2750"/>
            </a:lnSpc>
            <a:buFont typeface="Wingdings" panose="05000000000000000000" pitchFamily="2" charset="2"/>
            <a:buChar char="ü"/>
          </a:pPr>
          <a:r>
            <a:rPr lang="en-US" sz="1600" b="0" dirty="0"/>
            <a:t>2 or more Indian entities;</a:t>
          </a:r>
          <a:endParaRPr lang="en-IN" sz="1600" b="0" dirty="0"/>
        </a:p>
      </dgm:t>
    </dgm:pt>
    <dgm:pt modelId="{86523A26-61A8-4E53-B987-817C2073539B}" type="parTrans" cxnId="{25B33A3E-AF78-426F-82E1-A1B972F8A8A1}">
      <dgm:prSet/>
      <dgm:spPr/>
      <dgm:t>
        <a:bodyPr/>
        <a:lstStyle/>
        <a:p>
          <a:endParaRPr lang="en-IN"/>
        </a:p>
      </dgm:t>
    </dgm:pt>
    <dgm:pt modelId="{2FA3438B-4481-4819-9952-77E4D91829BF}" type="sibTrans" cxnId="{25B33A3E-AF78-426F-82E1-A1B972F8A8A1}">
      <dgm:prSet/>
      <dgm:spPr/>
      <dgm:t>
        <a:bodyPr/>
        <a:lstStyle/>
        <a:p>
          <a:endParaRPr lang="en-IN"/>
        </a:p>
      </dgm:t>
    </dgm:pt>
    <dgm:pt modelId="{AC72B7BC-66C7-4F93-B385-51316DC2D1F4}">
      <dgm:prSet phldrT="[Text]" custT="1"/>
      <dgm:spPr/>
      <dgm:t>
        <a:bodyPr/>
        <a:lstStyle/>
        <a:p>
          <a:pPr>
            <a:lnSpc>
              <a:spcPts val="2750"/>
            </a:lnSpc>
          </a:pPr>
          <a:r>
            <a:rPr lang="en-US" sz="1600" b="0" dirty="0"/>
            <a:t>Specific provisions for Committee’s meeting on regular intervals (at least 4 in a year)</a:t>
          </a:r>
          <a:endParaRPr lang="en-IN" sz="1600" b="0" dirty="0"/>
        </a:p>
      </dgm:t>
    </dgm:pt>
    <dgm:pt modelId="{B0E743B0-F45A-488B-B565-E43C2B743F72}" type="parTrans" cxnId="{FA2BFF25-BEB2-4549-9D7C-EBF9F33469BA}">
      <dgm:prSet/>
      <dgm:spPr/>
      <dgm:t>
        <a:bodyPr/>
        <a:lstStyle/>
        <a:p>
          <a:endParaRPr lang="en-IN"/>
        </a:p>
      </dgm:t>
    </dgm:pt>
    <dgm:pt modelId="{19B0284E-F8F6-433F-82B3-C733F60AB8CF}" type="sibTrans" cxnId="{FA2BFF25-BEB2-4549-9D7C-EBF9F33469BA}">
      <dgm:prSet/>
      <dgm:spPr/>
      <dgm:t>
        <a:bodyPr/>
        <a:lstStyle/>
        <a:p>
          <a:endParaRPr lang="en-IN"/>
        </a:p>
      </dgm:t>
    </dgm:pt>
    <dgm:pt modelId="{1DB9C25B-26C7-4510-A35F-D0F6F82E18E9}">
      <dgm:prSet phldrT="[Text]" custT="1"/>
      <dgm:spPr/>
      <dgm:t>
        <a:bodyPr/>
        <a:lstStyle/>
        <a:p>
          <a:pPr>
            <a:lnSpc>
              <a:spcPts val="2750"/>
            </a:lnSpc>
          </a:pPr>
          <a:r>
            <a:rPr lang="en-US" sz="1800" b="1" dirty="0"/>
            <a:t>Case Officer</a:t>
          </a:r>
          <a:endParaRPr lang="en-IN" sz="1800" b="1" dirty="0"/>
        </a:p>
      </dgm:t>
    </dgm:pt>
    <dgm:pt modelId="{AC35CE21-BE9F-42FB-9C15-7101B9F423BD}" type="parTrans" cxnId="{4C1AEADA-251A-48C6-A3DD-978A4789354E}">
      <dgm:prSet/>
      <dgm:spPr/>
      <dgm:t>
        <a:bodyPr/>
        <a:lstStyle/>
        <a:p>
          <a:endParaRPr lang="en-IN"/>
        </a:p>
      </dgm:t>
    </dgm:pt>
    <dgm:pt modelId="{3DD9F50E-3A99-4138-97C2-DF1E4287FF1B}" type="sibTrans" cxnId="{4C1AEADA-251A-48C6-A3DD-978A4789354E}">
      <dgm:prSet/>
      <dgm:spPr/>
      <dgm:t>
        <a:bodyPr/>
        <a:lstStyle/>
        <a:p>
          <a:endParaRPr lang="en-IN"/>
        </a:p>
      </dgm:t>
    </dgm:pt>
    <dgm:pt modelId="{F47D8DBA-26D2-4E0D-84B2-5036BED16CE2}">
      <dgm:prSet phldrT="[Text]" custT="1"/>
      <dgm:spPr/>
      <dgm:t>
        <a:bodyPr/>
        <a:lstStyle/>
        <a:p>
          <a:pPr>
            <a:lnSpc>
              <a:spcPts val="2750"/>
            </a:lnSpc>
          </a:pPr>
          <a:r>
            <a:rPr lang="en-US" sz="1600" dirty="0"/>
            <a:t>Function: Monitor trade dispute and Co-ordinate with Foreign Trade Division of Department of Commerce and other </a:t>
          </a:r>
          <a:r>
            <a:rPr lang="en-US" sz="1600" dirty="0" err="1"/>
            <a:t>divisons</a:t>
          </a:r>
          <a:endParaRPr lang="en-IN" sz="1600" dirty="0"/>
        </a:p>
      </dgm:t>
    </dgm:pt>
    <dgm:pt modelId="{5322C3BB-5104-490E-9D47-56BC3545C6D7}" type="parTrans" cxnId="{2D64CCC7-F422-452E-BD13-510478D47D91}">
      <dgm:prSet/>
      <dgm:spPr/>
      <dgm:t>
        <a:bodyPr/>
        <a:lstStyle/>
        <a:p>
          <a:endParaRPr lang="en-IN"/>
        </a:p>
      </dgm:t>
    </dgm:pt>
    <dgm:pt modelId="{19114572-D700-400E-B232-DAC8394BDFFE}" type="sibTrans" cxnId="{2D64CCC7-F422-452E-BD13-510478D47D91}">
      <dgm:prSet/>
      <dgm:spPr/>
      <dgm:t>
        <a:bodyPr/>
        <a:lstStyle/>
        <a:p>
          <a:endParaRPr lang="en-IN"/>
        </a:p>
      </dgm:t>
    </dgm:pt>
    <dgm:pt modelId="{1D1E0D71-5080-4F46-BEA5-F9ED5149E61F}" type="pres">
      <dgm:prSet presAssocID="{5B4CFA00-4D29-4149-BBE6-7D5446F7E230}" presName="linear" presStyleCnt="0">
        <dgm:presLayoutVars>
          <dgm:animLvl val="lvl"/>
          <dgm:resizeHandles val="exact"/>
        </dgm:presLayoutVars>
      </dgm:prSet>
      <dgm:spPr/>
    </dgm:pt>
    <dgm:pt modelId="{C7B81913-327C-473F-8DE8-ED897D54903A}" type="pres">
      <dgm:prSet presAssocID="{6403ED6A-DAAE-496A-B957-53B555468628}" presName="parentText" presStyleLbl="node1" presStyleIdx="0" presStyleCnt="4">
        <dgm:presLayoutVars>
          <dgm:chMax val="0"/>
          <dgm:bulletEnabled val="1"/>
        </dgm:presLayoutVars>
      </dgm:prSet>
      <dgm:spPr/>
    </dgm:pt>
    <dgm:pt modelId="{A10E2FFE-459B-42E5-A7A9-E3055B898AB7}" type="pres">
      <dgm:prSet presAssocID="{6403ED6A-DAAE-496A-B957-53B555468628}" presName="childText" presStyleLbl="revTx" presStyleIdx="0" presStyleCnt="4">
        <dgm:presLayoutVars>
          <dgm:bulletEnabled val="1"/>
        </dgm:presLayoutVars>
      </dgm:prSet>
      <dgm:spPr/>
    </dgm:pt>
    <dgm:pt modelId="{2A9F8490-A388-434D-BF69-2744AD090942}" type="pres">
      <dgm:prSet presAssocID="{D8348D37-0ABE-46DA-BA21-715F842CDF11}" presName="parentText" presStyleLbl="node1" presStyleIdx="1" presStyleCnt="4">
        <dgm:presLayoutVars>
          <dgm:chMax val="0"/>
          <dgm:bulletEnabled val="1"/>
        </dgm:presLayoutVars>
      </dgm:prSet>
      <dgm:spPr/>
    </dgm:pt>
    <dgm:pt modelId="{DA719AFF-298C-4DA0-A06E-9A6CA35B406E}" type="pres">
      <dgm:prSet presAssocID="{D8348D37-0ABE-46DA-BA21-715F842CDF11}" presName="childText" presStyleLbl="revTx" presStyleIdx="1" presStyleCnt="4">
        <dgm:presLayoutVars>
          <dgm:bulletEnabled val="1"/>
        </dgm:presLayoutVars>
      </dgm:prSet>
      <dgm:spPr/>
    </dgm:pt>
    <dgm:pt modelId="{4A9675A9-136D-45D3-8D74-EF0FACF91087}" type="pres">
      <dgm:prSet presAssocID="{1DB9C25B-26C7-4510-A35F-D0F6F82E18E9}" presName="parentText" presStyleLbl="node1" presStyleIdx="2" presStyleCnt="4">
        <dgm:presLayoutVars>
          <dgm:chMax val="0"/>
          <dgm:bulletEnabled val="1"/>
        </dgm:presLayoutVars>
      </dgm:prSet>
      <dgm:spPr/>
    </dgm:pt>
    <dgm:pt modelId="{73753230-3889-4AF4-9A81-90430F5CA69C}" type="pres">
      <dgm:prSet presAssocID="{1DB9C25B-26C7-4510-A35F-D0F6F82E18E9}" presName="childText" presStyleLbl="revTx" presStyleIdx="2" presStyleCnt="4">
        <dgm:presLayoutVars>
          <dgm:bulletEnabled val="1"/>
        </dgm:presLayoutVars>
      </dgm:prSet>
      <dgm:spPr/>
    </dgm:pt>
    <dgm:pt modelId="{E14E8D82-1C84-4491-8EAC-52DD46B0F17D}" type="pres">
      <dgm:prSet presAssocID="{8E2750A6-0B7B-496F-8EC7-2B8845E46BF3}" presName="parentText" presStyleLbl="node1" presStyleIdx="3" presStyleCnt="4">
        <dgm:presLayoutVars>
          <dgm:chMax val="0"/>
          <dgm:bulletEnabled val="1"/>
        </dgm:presLayoutVars>
      </dgm:prSet>
      <dgm:spPr/>
    </dgm:pt>
    <dgm:pt modelId="{A4229094-42C2-41D6-8461-CD57727F5F2C}" type="pres">
      <dgm:prSet presAssocID="{8E2750A6-0B7B-496F-8EC7-2B8845E46BF3}" presName="childText" presStyleLbl="revTx" presStyleIdx="3" presStyleCnt="4">
        <dgm:presLayoutVars>
          <dgm:bulletEnabled val="1"/>
        </dgm:presLayoutVars>
      </dgm:prSet>
      <dgm:spPr/>
    </dgm:pt>
  </dgm:ptLst>
  <dgm:cxnLst>
    <dgm:cxn modelId="{F2B5F20D-F4ED-4D9F-B59C-133D2495F3D5}" type="presOf" srcId="{21120CC8-C7AE-4AB9-BFED-2021D9DFD136}" destId="{A10E2FFE-459B-42E5-A7A9-E3055B898AB7}" srcOrd="0" destOrd="1" presId="urn:microsoft.com/office/officeart/2005/8/layout/vList2"/>
    <dgm:cxn modelId="{A8154E15-94B9-46DC-A26B-912E3F79C516}" type="presOf" srcId="{8E2750A6-0B7B-496F-8EC7-2B8845E46BF3}" destId="{E14E8D82-1C84-4491-8EAC-52DD46B0F17D}" srcOrd="0" destOrd="0" presId="urn:microsoft.com/office/officeart/2005/8/layout/vList2"/>
    <dgm:cxn modelId="{0AE03322-E61F-4CFD-83DF-A131875E469A}" srcId="{5B4CFA00-4D29-4149-BBE6-7D5446F7E230}" destId="{D8348D37-0ABE-46DA-BA21-715F842CDF11}" srcOrd="1" destOrd="0" parTransId="{3AF676B8-33A7-44A9-A800-D49F983F0115}" sibTransId="{57BFA12F-A9B5-4B7F-B95B-E6FD4CCEA73A}"/>
    <dgm:cxn modelId="{FA2BFF25-BEB2-4549-9D7C-EBF9F33469BA}" srcId="{D8348D37-0ABE-46DA-BA21-715F842CDF11}" destId="{AC72B7BC-66C7-4F93-B385-51316DC2D1F4}" srcOrd="0" destOrd="0" parTransId="{B0E743B0-F45A-488B-B565-E43C2B743F72}" sibTransId="{19B0284E-F8F6-433F-82B3-C733F60AB8CF}"/>
    <dgm:cxn modelId="{1A068529-6EC6-4C32-8D86-66BB0BBEB6D1}" srcId="{21120CC8-C7AE-4AB9-BFED-2021D9DFD136}" destId="{1DCBF8E9-43EE-415E-AE71-57EED14BA0D1}" srcOrd="1" destOrd="0" parTransId="{534108C5-3B0A-467B-AC34-2AC17D7958D1}" sibTransId="{621547B0-F384-451A-B34E-FC35D997CB82}"/>
    <dgm:cxn modelId="{2EC0AE32-D01F-48C5-B231-916BEB5D620C}" type="presOf" srcId="{D8348D37-0ABE-46DA-BA21-715F842CDF11}" destId="{2A9F8490-A388-434D-BF69-2744AD090942}" srcOrd="0" destOrd="0" presId="urn:microsoft.com/office/officeart/2005/8/layout/vList2"/>
    <dgm:cxn modelId="{F8EF303B-3A4F-4676-B335-B9005DF09E3C}" type="presOf" srcId="{5B4CFA00-4D29-4149-BBE6-7D5446F7E230}" destId="{1D1E0D71-5080-4F46-BEA5-F9ED5149E61F}" srcOrd="0" destOrd="0" presId="urn:microsoft.com/office/officeart/2005/8/layout/vList2"/>
    <dgm:cxn modelId="{25B33A3E-AF78-426F-82E1-A1B972F8A8A1}" srcId="{21120CC8-C7AE-4AB9-BFED-2021D9DFD136}" destId="{AF7F9852-7F1B-4181-8CF2-D4572A9FFC71}" srcOrd="0" destOrd="0" parTransId="{86523A26-61A8-4E53-B987-817C2073539B}" sibTransId="{2FA3438B-4481-4819-9952-77E4D91829BF}"/>
    <dgm:cxn modelId="{1DFA5162-7B35-4E8F-ABB9-0FBE3D0229A3}" type="presOf" srcId="{F47D8DBA-26D2-4E0D-84B2-5036BED16CE2}" destId="{A4229094-42C2-41D6-8461-CD57727F5F2C}" srcOrd="0" destOrd="1" presId="urn:microsoft.com/office/officeart/2005/8/layout/vList2"/>
    <dgm:cxn modelId="{94C69F4A-69C9-4FDC-B0B6-6BB020677FB6}" srcId="{1DB9C25B-26C7-4510-A35F-D0F6F82E18E9}" destId="{7B0E4BAE-7164-4B15-B0D1-1A38C5A11B35}" srcOrd="0" destOrd="0" parTransId="{CCBB5060-B18D-4B64-8489-A63FF923B5B3}" sibTransId="{DA652B3A-35C3-48CC-92D3-647EBBE77AEB}"/>
    <dgm:cxn modelId="{2263EE4F-7484-41FA-81F8-A5AFFC6D9FEC}" srcId="{6403ED6A-DAAE-496A-B957-53B555468628}" destId="{B7C107BC-7CFA-491A-BC88-671734AC1213}" srcOrd="0" destOrd="0" parTransId="{D475DAFC-976C-403E-97D9-C3EE358DE601}" sibTransId="{28548B56-7945-4CCC-96A2-778BA2CB47DC}"/>
    <dgm:cxn modelId="{4ACC8C50-F609-41E3-A9B7-68D593CA1A2D}" type="presOf" srcId="{6403ED6A-DAAE-496A-B957-53B555468628}" destId="{C7B81913-327C-473F-8DE8-ED897D54903A}" srcOrd="0" destOrd="0" presId="urn:microsoft.com/office/officeart/2005/8/layout/vList2"/>
    <dgm:cxn modelId="{9AF79155-B981-4BE3-964B-EA68432B2167}" type="presOf" srcId="{AF7F9852-7F1B-4181-8CF2-D4572A9FFC71}" destId="{A10E2FFE-459B-42E5-A7A9-E3055B898AB7}" srcOrd="0" destOrd="2" presId="urn:microsoft.com/office/officeart/2005/8/layout/vList2"/>
    <dgm:cxn modelId="{FB580F81-D585-4A37-8A10-5C351A3D3798}" srcId="{5B4CFA00-4D29-4149-BBE6-7D5446F7E230}" destId="{8E2750A6-0B7B-496F-8EC7-2B8845E46BF3}" srcOrd="3" destOrd="0" parTransId="{0C48D5DA-2719-4F80-B9D9-79C0168E716B}" sibTransId="{CF5C7AFA-A714-4B11-8851-D50758A4C370}"/>
    <dgm:cxn modelId="{1EB13E83-9F60-41DE-83B8-A67F2FDC8F1E}" type="presOf" srcId="{1DCBF8E9-43EE-415E-AE71-57EED14BA0D1}" destId="{A10E2FFE-459B-42E5-A7A9-E3055B898AB7}" srcOrd="0" destOrd="3" presId="urn:microsoft.com/office/officeart/2005/8/layout/vList2"/>
    <dgm:cxn modelId="{111565B0-8842-4EBD-B184-4084C468A16A}" srcId="{6403ED6A-DAAE-496A-B957-53B555468628}" destId="{21120CC8-C7AE-4AB9-BFED-2021D9DFD136}" srcOrd="1" destOrd="0" parTransId="{8AE92FA3-E2CD-424C-8875-DB8415DFE9E5}" sibTransId="{DC46768A-3DDF-4448-93FC-E93F086585CC}"/>
    <dgm:cxn modelId="{917693B4-303A-4E62-9682-448668D5D5DA}" type="presOf" srcId="{1DB9C25B-26C7-4510-A35F-D0F6F82E18E9}" destId="{4A9675A9-136D-45D3-8D74-EF0FACF91087}" srcOrd="0" destOrd="0" presId="urn:microsoft.com/office/officeart/2005/8/layout/vList2"/>
    <dgm:cxn modelId="{64B969BE-6B34-4B8E-AB97-0C8649196095}" srcId="{8E2750A6-0B7B-496F-8EC7-2B8845E46BF3}" destId="{B2F544E4-2FEF-4B00-915E-62A30FFA3294}" srcOrd="0" destOrd="0" parTransId="{402E69F9-FD85-4BA9-BD5F-3B17488D6A4A}" sibTransId="{201FC19E-8861-429E-A4E3-FBC0491E7B39}"/>
    <dgm:cxn modelId="{2D64CCC7-F422-452E-BD13-510478D47D91}" srcId="{8E2750A6-0B7B-496F-8EC7-2B8845E46BF3}" destId="{F47D8DBA-26D2-4E0D-84B2-5036BED16CE2}" srcOrd="1" destOrd="0" parTransId="{5322C3BB-5104-490E-9D47-56BC3545C6D7}" sibTransId="{19114572-D700-400E-B232-DAC8394BDFFE}"/>
    <dgm:cxn modelId="{17E954CD-A0FF-4FEF-A020-813F4E63A51B}" type="presOf" srcId="{7B0E4BAE-7164-4B15-B0D1-1A38C5A11B35}" destId="{73753230-3889-4AF4-9A81-90430F5CA69C}" srcOrd="0" destOrd="0" presId="urn:microsoft.com/office/officeart/2005/8/layout/vList2"/>
    <dgm:cxn modelId="{7D5844D8-BEFE-4F6F-93D0-13A6E3D4CB13}" srcId="{5B4CFA00-4D29-4149-BBE6-7D5446F7E230}" destId="{6403ED6A-DAAE-496A-B957-53B555468628}" srcOrd="0" destOrd="0" parTransId="{B8CDA577-E653-4FDE-86C6-F493A286FEF2}" sibTransId="{151251C9-FE8B-49CC-99F1-6C30B29C6727}"/>
    <dgm:cxn modelId="{0B7965DA-49F9-4091-9DA2-3F636D2120B3}" type="presOf" srcId="{B2F544E4-2FEF-4B00-915E-62A30FFA3294}" destId="{A4229094-42C2-41D6-8461-CD57727F5F2C}" srcOrd="0" destOrd="0" presId="urn:microsoft.com/office/officeart/2005/8/layout/vList2"/>
    <dgm:cxn modelId="{4C1AEADA-251A-48C6-A3DD-978A4789354E}" srcId="{5B4CFA00-4D29-4149-BBE6-7D5446F7E230}" destId="{1DB9C25B-26C7-4510-A35F-D0F6F82E18E9}" srcOrd="2" destOrd="0" parTransId="{AC35CE21-BE9F-42FB-9C15-7101B9F423BD}" sibTransId="{3DD9F50E-3A99-4138-97C2-DF1E4287FF1B}"/>
    <dgm:cxn modelId="{B1AA03E8-13ED-4B92-BCBC-291BBCB6382D}" type="presOf" srcId="{B7C107BC-7CFA-491A-BC88-671734AC1213}" destId="{A10E2FFE-459B-42E5-A7A9-E3055B898AB7}" srcOrd="0" destOrd="0" presId="urn:microsoft.com/office/officeart/2005/8/layout/vList2"/>
    <dgm:cxn modelId="{12D26BF1-D76A-4EB2-A976-091CD54EA256}" type="presOf" srcId="{AC72B7BC-66C7-4F93-B385-51316DC2D1F4}" destId="{DA719AFF-298C-4DA0-A06E-9A6CA35B406E}" srcOrd="0" destOrd="0" presId="urn:microsoft.com/office/officeart/2005/8/layout/vList2"/>
    <dgm:cxn modelId="{EC257C1B-584B-4CC2-B76C-22660FE64AE1}" type="presParOf" srcId="{1D1E0D71-5080-4F46-BEA5-F9ED5149E61F}" destId="{C7B81913-327C-473F-8DE8-ED897D54903A}" srcOrd="0" destOrd="0" presId="urn:microsoft.com/office/officeart/2005/8/layout/vList2"/>
    <dgm:cxn modelId="{F098290B-4947-4F0B-9957-77CF36A7371C}" type="presParOf" srcId="{1D1E0D71-5080-4F46-BEA5-F9ED5149E61F}" destId="{A10E2FFE-459B-42E5-A7A9-E3055B898AB7}" srcOrd="1" destOrd="0" presId="urn:microsoft.com/office/officeart/2005/8/layout/vList2"/>
    <dgm:cxn modelId="{234B7102-4D3B-4A37-9DD4-6E75817CAC41}" type="presParOf" srcId="{1D1E0D71-5080-4F46-BEA5-F9ED5149E61F}" destId="{2A9F8490-A388-434D-BF69-2744AD090942}" srcOrd="2" destOrd="0" presId="urn:microsoft.com/office/officeart/2005/8/layout/vList2"/>
    <dgm:cxn modelId="{7B344597-F22D-44C2-81D8-63546C81A7B9}" type="presParOf" srcId="{1D1E0D71-5080-4F46-BEA5-F9ED5149E61F}" destId="{DA719AFF-298C-4DA0-A06E-9A6CA35B406E}" srcOrd="3" destOrd="0" presId="urn:microsoft.com/office/officeart/2005/8/layout/vList2"/>
    <dgm:cxn modelId="{C636F7DC-85D5-489B-BC7E-1D95C2035BEB}" type="presParOf" srcId="{1D1E0D71-5080-4F46-BEA5-F9ED5149E61F}" destId="{4A9675A9-136D-45D3-8D74-EF0FACF91087}" srcOrd="4" destOrd="0" presId="urn:microsoft.com/office/officeart/2005/8/layout/vList2"/>
    <dgm:cxn modelId="{4240ED98-D718-4EC0-BB03-46795A932760}" type="presParOf" srcId="{1D1E0D71-5080-4F46-BEA5-F9ED5149E61F}" destId="{73753230-3889-4AF4-9A81-90430F5CA69C}" srcOrd="5" destOrd="0" presId="urn:microsoft.com/office/officeart/2005/8/layout/vList2"/>
    <dgm:cxn modelId="{8555A338-C75D-4DB0-9FAF-E83D187E6B7F}" type="presParOf" srcId="{1D1E0D71-5080-4F46-BEA5-F9ED5149E61F}" destId="{E14E8D82-1C84-4491-8EAC-52DD46B0F17D}" srcOrd="6" destOrd="0" presId="urn:microsoft.com/office/officeart/2005/8/layout/vList2"/>
    <dgm:cxn modelId="{1903FE96-E7DB-44E8-96AC-45D0924CD6B8}" type="presParOf" srcId="{1D1E0D71-5080-4F46-BEA5-F9ED5149E61F}" destId="{A4229094-42C2-41D6-8461-CD57727F5F2C}" srcOrd="7" destOrd="0" presId="urn:microsoft.com/office/officeart/2005/8/layout/vList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F77704A-20CE-478A-BF44-2AE73CF36819}"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IN"/>
        </a:p>
      </dgm:t>
    </dgm:pt>
    <dgm:pt modelId="{6C62DB47-1E9A-4000-B33B-3C46970A1854}">
      <dgm:prSet phldrT="[Text]" custT="1"/>
      <dgm:spPr/>
      <dgm:t>
        <a:bodyPr/>
        <a:lstStyle/>
        <a:p>
          <a:r>
            <a:rPr lang="en-US" sz="2000" b="1" dirty="0"/>
            <a:t>Relevant Definitions</a:t>
          </a:r>
          <a:endParaRPr lang="en-IN" sz="4600" b="1" dirty="0"/>
        </a:p>
      </dgm:t>
    </dgm:pt>
    <dgm:pt modelId="{DC2BE36A-1B1E-48F5-8B26-9F52F90D622A}" type="parTrans" cxnId="{A12CDEAC-FD9B-4B19-B5B1-C7FF6C6F8A46}">
      <dgm:prSet/>
      <dgm:spPr/>
      <dgm:t>
        <a:bodyPr/>
        <a:lstStyle/>
        <a:p>
          <a:endParaRPr lang="en-IN"/>
        </a:p>
      </dgm:t>
    </dgm:pt>
    <dgm:pt modelId="{900BC6ED-8E47-425F-8094-CDB5AC6FEB06}" type="sibTrans" cxnId="{A12CDEAC-FD9B-4B19-B5B1-C7FF6C6F8A46}">
      <dgm:prSet/>
      <dgm:spPr/>
      <dgm:t>
        <a:bodyPr/>
        <a:lstStyle/>
        <a:p>
          <a:endParaRPr lang="en-IN"/>
        </a:p>
      </dgm:t>
    </dgm:pt>
    <dgm:pt modelId="{F45AA87B-D69E-40B1-A8EE-0B6258D8757B}">
      <dgm:prSet phldrT="[Text]" custT="1"/>
      <dgm:spPr/>
      <dgm:t>
        <a:bodyPr/>
        <a:lstStyle/>
        <a:p>
          <a:pPr>
            <a:lnSpc>
              <a:spcPct val="150000"/>
            </a:lnSpc>
          </a:pPr>
          <a:r>
            <a:rPr lang="en-US" sz="1600" b="1" dirty="0"/>
            <a:t>E-commerce Export of Goods / Services </a:t>
          </a:r>
          <a:r>
            <a:rPr lang="en-US" sz="1600" dirty="0"/>
            <a:t>: includes selling through the internet on an E-commerce Platform, receiving payments through RBI specified channels</a:t>
          </a:r>
          <a:endParaRPr lang="en-IN" sz="1600" dirty="0"/>
        </a:p>
      </dgm:t>
    </dgm:pt>
    <dgm:pt modelId="{D76A08C7-B85C-4320-A6D0-4CBA00C090A3}" type="parTrans" cxnId="{DB5F0454-B356-4F67-ACF7-5178EDDB5463}">
      <dgm:prSet/>
      <dgm:spPr/>
      <dgm:t>
        <a:bodyPr/>
        <a:lstStyle/>
        <a:p>
          <a:endParaRPr lang="en-IN"/>
        </a:p>
      </dgm:t>
    </dgm:pt>
    <dgm:pt modelId="{50AAC7C4-EB32-49D0-BFE1-9FD9939389B9}" type="sibTrans" cxnId="{DB5F0454-B356-4F67-ACF7-5178EDDB5463}">
      <dgm:prSet/>
      <dgm:spPr/>
      <dgm:t>
        <a:bodyPr/>
        <a:lstStyle/>
        <a:p>
          <a:endParaRPr lang="en-IN"/>
        </a:p>
      </dgm:t>
    </dgm:pt>
    <dgm:pt modelId="{141C4BAE-323B-4AF6-93DB-8B6EEAEAAE54}">
      <dgm:prSet phldrT="[Text]" custT="1"/>
      <dgm:spPr/>
      <dgm:t>
        <a:bodyPr/>
        <a:lstStyle/>
        <a:p>
          <a:pPr>
            <a:lnSpc>
              <a:spcPct val="150000"/>
            </a:lnSpc>
          </a:pPr>
          <a:r>
            <a:rPr lang="en-US" sz="1600" b="1" dirty="0"/>
            <a:t>E Commerce Platform</a:t>
          </a:r>
          <a:r>
            <a:rPr lang="en-US" sz="1600" dirty="0"/>
            <a:t> : Electronic platform including web portal to enable buying and selling</a:t>
          </a:r>
          <a:endParaRPr lang="en-IN" sz="1600" dirty="0"/>
        </a:p>
      </dgm:t>
    </dgm:pt>
    <dgm:pt modelId="{B9BD641C-9EEE-4EF1-B2F6-3A224B958405}" type="parTrans" cxnId="{5474BF5D-3345-4875-B35D-E5971F8592BB}">
      <dgm:prSet/>
      <dgm:spPr/>
      <dgm:t>
        <a:bodyPr/>
        <a:lstStyle/>
        <a:p>
          <a:endParaRPr lang="en-IN"/>
        </a:p>
      </dgm:t>
    </dgm:pt>
    <dgm:pt modelId="{D64B0786-7DBA-4347-9ABA-78B768DF94CB}" type="sibTrans" cxnId="{5474BF5D-3345-4875-B35D-E5971F8592BB}">
      <dgm:prSet/>
      <dgm:spPr/>
      <dgm:t>
        <a:bodyPr/>
        <a:lstStyle/>
        <a:p>
          <a:endParaRPr lang="en-IN"/>
        </a:p>
      </dgm:t>
    </dgm:pt>
    <dgm:pt modelId="{0559AF8E-2B17-419D-8234-E43D2DB88A62}">
      <dgm:prSet phldrT="[Text]" custT="1"/>
      <dgm:spPr>
        <a:solidFill>
          <a:srgbClr val="5B9BD5">
            <a:hueOff val="0"/>
            <a:satOff val="0"/>
            <a:lumOff val="0"/>
            <a:alphaOff val="0"/>
          </a:srgbClr>
        </a:solidFill>
        <a:ln w="12700" cap="flat" cmpd="sng" algn="ctr">
          <a:solidFill>
            <a:prstClr val="white">
              <a:hueOff val="0"/>
              <a:satOff val="0"/>
              <a:lumOff val="0"/>
              <a:alphaOff val="0"/>
            </a:prstClr>
          </a:solidFill>
          <a:prstDash val="solid"/>
          <a:miter lim="800000"/>
        </a:ln>
        <a:effectLst/>
      </dgm:spPr>
      <dgm:t>
        <a:bodyPr spcFirstLastPara="0" vert="horz" wrap="square" lIns="76200" tIns="38100" rIns="76200" bIns="38100" numCol="1" spcCol="1270" anchor="ctr" anchorCtr="0"/>
        <a:lstStyle/>
        <a:p>
          <a:pPr marL="0" lvl="0" indent="0" algn="ctr" defTabSz="889000">
            <a:lnSpc>
              <a:spcPct val="90000"/>
            </a:lnSpc>
            <a:spcBef>
              <a:spcPct val="0"/>
            </a:spcBef>
            <a:spcAft>
              <a:spcPct val="35000"/>
            </a:spcAft>
            <a:buNone/>
          </a:pPr>
          <a:r>
            <a:rPr lang="en-US" sz="2000" b="1" kern="1200" dirty="0">
              <a:solidFill>
                <a:prstClr val="white"/>
              </a:solidFill>
              <a:latin typeface="Calibri"/>
              <a:ea typeface="+mn-ea"/>
              <a:cs typeface="+mn-cs"/>
            </a:rPr>
            <a:t>Transactions through Courier</a:t>
          </a:r>
          <a:endParaRPr lang="en-IN" sz="2000" b="1" kern="1200" dirty="0">
            <a:solidFill>
              <a:prstClr val="white"/>
            </a:solidFill>
            <a:latin typeface="Calibri"/>
            <a:ea typeface="+mn-ea"/>
            <a:cs typeface="+mn-cs"/>
          </a:endParaRPr>
        </a:p>
      </dgm:t>
    </dgm:pt>
    <dgm:pt modelId="{0DF8F925-88BB-4851-A02E-89FFCC0A8D6B}" type="parTrans" cxnId="{975B8EB9-841D-4336-AF55-FF656E967A68}">
      <dgm:prSet/>
      <dgm:spPr/>
      <dgm:t>
        <a:bodyPr/>
        <a:lstStyle/>
        <a:p>
          <a:endParaRPr lang="en-IN"/>
        </a:p>
      </dgm:t>
    </dgm:pt>
    <dgm:pt modelId="{BD4B09FD-D469-41D2-821B-0BEEDA876835}" type="sibTrans" cxnId="{975B8EB9-841D-4336-AF55-FF656E967A68}">
      <dgm:prSet/>
      <dgm:spPr/>
      <dgm:t>
        <a:bodyPr/>
        <a:lstStyle/>
        <a:p>
          <a:endParaRPr lang="en-IN"/>
        </a:p>
      </dgm:t>
    </dgm:pt>
    <dgm:pt modelId="{5C357ECF-5DC8-4300-8912-9411A750E5EB}">
      <dgm:prSet phldrT="[Text]" custT="1"/>
      <dgm:spPr/>
      <dgm:t>
        <a:bodyPr/>
        <a:lstStyle/>
        <a:p>
          <a:pPr>
            <a:lnSpc>
              <a:spcPct val="150000"/>
            </a:lnSpc>
          </a:pPr>
          <a:r>
            <a:rPr lang="en-US" sz="1600" dirty="0"/>
            <a:t>Exports through a registered courier service / foreign post office is regulated;</a:t>
          </a:r>
          <a:endParaRPr lang="en-IN" sz="1600" dirty="0"/>
        </a:p>
      </dgm:t>
    </dgm:pt>
    <dgm:pt modelId="{88D6C875-A0BE-4C7F-B161-8716894E518D}" type="parTrans" cxnId="{A49D7CCB-BC22-43D5-A754-5F6E226419DF}">
      <dgm:prSet/>
      <dgm:spPr/>
      <dgm:t>
        <a:bodyPr/>
        <a:lstStyle/>
        <a:p>
          <a:endParaRPr lang="en-IN"/>
        </a:p>
      </dgm:t>
    </dgm:pt>
    <dgm:pt modelId="{8D3AC2AA-2967-4545-AF6A-1F8DE4FF752A}" type="sibTrans" cxnId="{A49D7CCB-BC22-43D5-A754-5F6E226419DF}">
      <dgm:prSet/>
      <dgm:spPr/>
      <dgm:t>
        <a:bodyPr/>
        <a:lstStyle/>
        <a:p>
          <a:endParaRPr lang="en-IN"/>
        </a:p>
      </dgm:t>
    </dgm:pt>
    <dgm:pt modelId="{747A79CD-D0A7-40F5-84E0-A6005FC7D4C6}">
      <dgm:prSet phldrT="[Text]" custT="1"/>
      <dgm:spPr/>
      <dgm:t>
        <a:bodyPr/>
        <a:lstStyle/>
        <a:p>
          <a:pPr>
            <a:lnSpc>
              <a:spcPct val="150000"/>
            </a:lnSpc>
          </a:pPr>
          <a:r>
            <a:rPr lang="en-US" sz="1600" b="1" dirty="0"/>
            <a:t>E Commerce Export Logistic Provider </a:t>
          </a:r>
          <a:r>
            <a:rPr lang="en-US" sz="1600" dirty="0"/>
            <a:t>: Service provider providing logistics towards Export of Goods and Services for E-Commerce</a:t>
          </a:r>
          <a:r>
            <a:rPr lang="en-US" sz="2000" dirty="0"/>
            <a:t> </a:t>
          </a:r>
          <a:endParaRPr lang="en-IN" sz="2000" dirty="0"/>
        </a:p>
      </dgm:t>
    </dgm:pt>
    <dgm:pt modelId="{4E6F8FCF-F24C-4AB0-8B2E-FD56A059FA70}" type="parTrans" cxnId="{91A4EC14-0EE1-417D-8F08-41470C6E243A}">
      <dgm:prSet/>
      <dgm:spPr/>
      <dgm:t>
        <a:bodyPr/>
        <a:lstStyle/>
        <a:p>
          <a:endParaRPr lang="en-IN"/>
        </a:p>
      </dgm:t>
    </dgm:pt>
    <dgm:pt modelId="{98D7DA20-D651-4E72-AEF6-49C275060487}" type="sibTrans" cxnId="{91A4EC14-0EE1-417D-8F08-41470C6E243A}">
      <dgm:prSet/>
      <dgm:spPr/>
      <dgm:t>
        <a:bodyPr/>
        <a:lstStyle/>
        <a:p>
          <a:endParaRPr lang="en-IN"/>
        </a:p>
      </dgm:t>
    </dgm:pt>
    <dgm:pt modelId="{03E74370-8978-41B9-B0A6-9925C5963CB8}">
      <dgm:prSet phldrT="[Text]" custT="1"/>
      <dgm:spPr/>
      <dgm:t>
        <a:bodyPr/>
        <a:lstStyle/>
        <a:p>
          <a:pPr>
            <a:lnSpc>
              <a:spcPct val="150000"/>
            </a:lnSpc>
          </a:pPr>
          <a:r>
            <a:rPr lang="en-US" sz="1600" dirty="0"/>
            <a:t>Monitory Limit for Export through Courier enhanced from INR 0.5 </a:t>
          </a:r>
          <a:r>
            <a:rPr lang="en-US" sz="1600" dirty="0" err="1"/>
            <a:t>mn</a:t>
          </a:r>
          <a:r>
            <a:rPr lang="en-US" sz="1600" dirty="0"/>
            <a:t> to INR 1 </a:t>
          </a:r>
          <a:r>
            <a:rPr lang="en-US" sz="1600" dirty="0" err="1"/>
            <a:t>mn</a:t>
          </a:r>
          <a:r>
            <a:rPr lang="en-US" sz="1600" dirty="0"/>
            <a:t>.</a:t>
          </a:r>
          <a:endParaRPr lang="en-IN" sz="1600" dirty="0"/>
        </a:p>
      </dgm:t>
    </dgm:pt>
    <dgm:pt modelId="{E9A2DEE4-35F3-4123-B5CD-46289F861D8E}" type="parTrans" cxnId="{59B020CD-7F43-4D57-8BC5-064E1302BE68}">
      <dgm:prSet/>
      <dgm:spPr/>
      <dgm:t>
        <a:bodyPr/>
        <a:lstStyle/>
        <a:p>
          <a:endParaRPr lang="en-IN"/>
        </a:p>
      </dgm:t>
    </dgm:pt>
    <dgm:pt modelId="{937A53BB-438A-4C2B-9C82-865C55EB5FDA}" type="sibTrans" cxnId="{59B020CD-7F43-4D57-8BC5-064E1302BE68}">
      <dgm:prSet/>
      <dgm:spPr/>
      <dgm:t>
        <a:bodyPr/>
        <a:lstStyle/>
        <a:p>
          <a:endParaRPr lang="en-IN"/>
        </a:p>
      </dgm:t>
    </dgm:pt>
    <dgm:pt modelId="{19B2AFB2-B942-41B6-A8C9-D7FEF36FEDFB}">
      <dgm:prSet phldrT="[Text]" custT="1"/>
      <dgm:spPr/>
      <dgm:t>
        <a:bodyPr/>
        <a:lstStyle/>
        <a:p>
          <a:pPr>
            <a:lnSpc>
              <a:spcPct val="150000"/>
            </a:lnSpc>
          </a:pPr>
          <a:r>
            <a:rPr lang="en-US" sz="2000" b="1" dirty="0"/>
            <a:t>E-Commerce Export Hubs (ECEH)</a:t>
          </a:r>
        </a:p>
      </dgm:t>
    </dgm:pt>
    <dgm:pt modelId="{A77D5750-3622-4FD0-AD46-38028567722C}" type="parTrans" cxnId="{48DB1698-2D30-429A-AB1C-755C01790037}">
      <dgm:prSet/>
      <dgm:spPr/>
      <dgm:t>
        <a:bodyPr/>
        <a:lstStyle/>
        <a:p>
          <a:endParaRPr lang="en-IN"/>
        </a:p>
      </dgm:t>
    </dgm:pt>
    <dgm:pt modelId="{79A04CD5-E933-4DDC-8C3D-51020638AEC1}" type="sibTrans" cxnId="{48DB1698-2D30-429A-AB1C-755C01790037}">
      <dgm:prSet/>
      <dgm:spPr/>
      <dgm:t>
        <a:bodyPr/>
        <a:lstStyle/>
        <a:p>
          <a:endParaRPr lang="en-IN"/>
        </a:p>
      </dgm:t>
    </dgm:pt>
    <dgm:pt modelId="{655FD137-9220-40A0-AAB1-C28004138F21}">
      <dgm:prSet phldrT="[Text]" custT="1"/>
      <dgm:spPr/>
      <dgm:t>
        <a:bodyPr/>
        <a:lstStyle/>
        <a:p>
          <a:pPr>
            <a:lnSpc>
              <a:spcPct val="150000"/>
            </a:lnSpc>
          </a:pPr>
          <a:r>
            <a:rPr lang="en-US" sz="1600" b="0" dirty="0"/>
            <a:t>Infrastructure through PPP;</a:t>
          </a:r>
        </a:p>
      </dgm:t>
    </dgm:pt>
    <dgm:pt modelId="{223FD382-B6AC-4AC0-95B7-4D1FEDACE9E7}" type="parTrans" cxnId="{D3E484E1-375C-4E09-BFE8-34FEDFD783E2}">
      <dgm:prSet/>
      <dgm:spPr/>
      <dgm:t>
        <a:bodyPr/>
        <a:lstStyle/>
        <a:p>
          <a:endParaRPr lang="en-IN"/>
        </a:p>
      </dgm:t>
    </dgm:pt>
    <dgm:pt modelId="{7FC6CD06-37AD-4350-B8B0-18798E0593C2}" type="sibTrans" cxnId="{D3E484E1-375C-4E09-BFE8-34FEDFD783E2}">
      <dgm:prSet/>
      <dgm:spPr/>
      <dgm:t>
        <a:bodyPr/>
        <a:lstStyle/>
        <a:p>
          <a:endParaRPr lang="en-IN"/>
        </a:p>
      </dgm:t>
    </dgm:pt>
    <dgm:pt modelId="{27C6DB8E-03B1-4ED9-ABF6-62F61652E5EB}">
      <dgm:prSet phldrT="[Text]" custT="1"/>
      <dgm:spPr/>
      <dgm:t>
        <a:bodyPr/>
        <a:lstStyle/>
        <a:p>
          <a:pPr>
            <a:lnSpc>
              <a:spcPct val="150000"/>
            </a:lnSpc>
          </a:pPr>
          <a:r>
            <a:rPr lang="en-US" sz="1600" b="0" dirty="0"/>
            <a:t>Proposals for setting up of ECEH to specific committee of DGFT. DGFT May specify specific products / services not eligible for ECEH</a:t>
          </a:r>
        </a:p>
      </dgm:t>
    </dgm:pt>
    <dgm:pt modelId="{17706EB1-53DD-47A1-A9E6-0188EE720968}" type="parTrans" cxnId="{A455ADAF-C4DC-45CA-AB60-68D09DE2F0F5}">
      <dgm:prSet/>
      <dgm:spPr/>
      <dgm:t>
        <a:bodyPr/>
        <a:lstStyle/>
        <a:p>
          <a:endParaRPr lang="en-IN"/>
        </a:p>
      </dgm:t>
    </dgm:pt>
    <dgm:pt modelId="{90AAAD61-3AEE-4F0B-8107-E94E4A6A3552}" type="sibTrans" cxnId="{A455ADAF-C4DC-45CA-AB60-68D09DE2F0F5}">
      <dgm:prSet/>
      <dgm:spPr/>
      <dgm:t>
        <a:bodyPr/>
        <a:lstStyle/>
        <a:p>
          <a:endParaRPr lang="en-IN"/>
        </a:p>
      </dgm:t>
    </dgm:pt>
    <dgm:pt modelId="{F9A8B10D-E191-4776-8833-2A13C7EA731E}">
      <dgm:prSet phldrT="[Text]" custT="1"/>
      <dgm:spPr/>
      <dgm:t>
        <a:bodyPr/>
        <a:lstStyle/>
        <a:p>
          <a:pPr>
            <a:lnSpc>
              <a:spcPct val="150000"/>
            </a:lnSpc>
          </a:pPr>
          <a:r>
            <a:rPr lang="en-US" sz="1600" b="0" dirty="0"/>
            <a:t>Financial Assistant may also be provided</a:t>
          </a:r>
        </a:p>
      </dgm:t>
    </dgm:pt>
    <dgm:pt modelId="{41677EC6-D1EB-48EE-95AB-316AF5332B69}" type="parTrans" cxnId="{60A20904-FEAD-4598-9BDD-CB459C912BC1}">
      <dgm:prSet/>
      <dgm:spPr/>
      <dgm:t>
        <a:bodyPr/>
        <a:lstStyle/>
        <a:p>
          <a:endParaRPr lang="en-IN"/>
        </a:p>
      </dgm:t>
    </dgm:pt>
    <dgm:pt modelId="{0B535920-BB25-43C3-A107-4EE85A9DF286}" type="sibTrans" cxnId="{60A20904-FEAD-4598-9BDD-CB459C912BC1}">
      <dgm:prSet/>
      <dgm:spPr/>
      <dgm:t>
        <a:bodyPr/>
        <a:lstStyle/>
        <a:p>
          <a:endParaRPr lang="en-IN"/>
        </a:p>
      </dgm:t>
    </dgm:pt>
    <dgm:pt modelId="{B5F95C56-CA1A-405C-8236-EBA4BBB4E2E6}">
      <dgm:prSet phldrT="[Text]" custT="1"/>
      <dgm:spPr/>
      <dgm:t>
        <a:bodyPr/>
        <a:lstStyle/>
        <a:p>
          <a:pPr>
            <a:lnSpc>
              <a:spcPct val="150000"/>
            </a:lnSpc>
          </a:pPr>
          <a:r>
            <a:rPr lang="en-US" sz="2000" b="1" dirty="0"/>
            <a:t>Promotion through Postal Rout</a:t>
          </a:r>
        </a:p>
      </dgm:t>
    </dgm:pt>
    <dgm:pt modelId="{0F4A6C83-7BC6-4994-B532-1DBBC51F57D4}" type="parTrans" cxnId="{ABA5BDC3-2B80-4C6F-B587-5723991961AF}">
      <dgm:prSet/>
      <dgm:spPr/>
      <dgm:t>
        <a:bodyPr/>
        <a:lstStyle/>
        <a:p>
          <a:endParaRPr lang="en-IN"/>
        </a:p>
      </dgm:t>
    </dgm:pt>
    <dgm:pt modelId="{F8728E11-797C-481A-809D-9A5E02C9C130}" type="sibTrans" cxnId="{ABA5BDC3-2B80-4C6F-B587-5723991961AF}">
      <dgm:prSet/>
      <dgm:spPr/>
      <dgm:t>
        <a:bodyPr/>
        <a:lstStyle/>
        <a:p>
          <a:endParaRPr lang="en-IN"/>
        </a:p>
      </dgm:t>
    </dgm:pt>
    <dgm:pt modelId="{DB84BB35-1555-4448-8DFD-D7EDEEC8954E}">
      <dgm:prSet phldrT="[Text]" custT="1"/>
      <dgm:spPr/>
      <dgm:t>
        <a:bodyPr/>
        <a:lstStyle/>
        <a:p>
          <a:pPr>
            <a:lnSpc>
              <a:spcPct val="150000"/>
            </a:lnSpc>
          </a:pPr>
          <a:r>
            <a:rPr lang="en-US" sz="1600" b="0" dirty="0"/>
            <a:t>Dak </a:t>
          </a:r>
          <a:r>
            <a:rPr lang="en-US" sz="1600" b="0" dirty="0" err="1"/>
            <a:t>Ghar</a:t>
          </a:r>
          <a:r>
            <a:rPr lang="en-US" sz="1600" b="0" dirty="0"/>
            <a:t> </a:t>
          </a:r>
          <a:r>
            <a:rPr lang="en-US" sz="1600" b="0" dirty="0" err="1"/>
            <a:t>Niryat</a:t>
          </a:r>
          <a:r>
            <a:rPr lang="en-US" sz="1600" b="0" dirty="0"/>
            <a:t> </a:t>
          </a:r>
          <a:r>
            <a:rPr lang="en-US" sz="1600" b="0" dirty="0" err="1"/>
            <a:t>Kendras</a:t>
          </a:r>
          <a:r>
            <a:rPr lang="en-US" sz="1600" b="0" dirty="0"/>
            <a:t> to be operational to work in hub-and-spoke model with Foreign Post Offices</a:t>
          </a:r>
        </a:p>
      </dgm:t>
    </dgm:pt>
    <dgm:pt modelId="{31D1622A-D47F-4431-9A1E-147CDB395CC8}" type="parTrans" cxnId="{301E4D75-3430-4DD5-A586-2FF038C271FD}">
      <dgm:prSet/>
      <dgm:spPr/>
      <dgm:t>
        <a:bodyPr/>
        <a:lstStyle/>
        <a:p>
          <a:endParaRPr lang="en-IN"/>
        </a:p>
      </dgm:t>
    </dgm:pt>
    <dgm:pt modelId="{B8FDD9C0-8476-43FF-B17D-DA99AA6F6979}" type="sibTrans" cxnId="{301E4D75-3430-4DD5-A586-2FF038C271FD}">
      <dgm:prSet/>
      <dgm:spPr/>
      <dgm:t>
        <a:bodyPr/>
        <a:lstStyle/>
        <a:p>
          <a:endParaRPr lang="en-IN"/>
        </a:p>
      </dgm:t>
    </dgm:pt>
    <dgm:pt modelId="{067EAF23-CDE8-466F-BFB1-9234463FB433}" type="pres">
      <dgm:prSet presAssocID="{FF77704A-20CE-478A-BF44-2AE73CF36819}" presName="Name0" presStyleCnt="0">
        <dgm:presLayoutVars>
          <dgm:dir/>
          <dgm:animLvl val="lvl"/>
          <dgm:resizeHandles/>
        </dgm:presLayoutVars>
      </dgm:prSet>
      <dgm:spPr/>
    </dgm:pt>
    <dgm:pt modelId="{B6F8AC2B-F1DC-4216-B37E-B585140D0D69}" type="pres">
      <dgm:prSet presAssocID="{6C62DB47-1E9A-4000-B33B-3C46970A1854}" presName="linNode" presStyleCnt="0"/>
      <dgm:spPr/>
    </dgm:pt>
    <dgm:pt modelId="{71CBE65E-EED2-4E10-8460-A1F6F8C7B356}" type="pres">
      <dgm:prSet presAssocID="{6C62DB47-1E9A-4000-B33B-3C46970A1854}" presName="parentShp" presStyleLbl="node1" presStyleIdx="0" presStyleCnt="4" custScaleX="50362" custScaleY="64452" custLinFactNeighborX="-84" custLinFactNeighborY="14227">
        <dgm:presLayoutVars>
          <dgm:bulletEnabled val="1"/>
        </dgm:presLayoutVars>
      </dgm:prSet>
      <dgm:spPr/>
    </dgm:pt>
    <dgm:pt modelId="{A9DBACFC-0E2C-4915-970B-8FF6D3D75DDA}" type="pres">
      <dgm:prSet presAssocID="{6C62DB47-1E9A-4000-B33B-3C46970A1854}" presName="childShp" presStyleLbl="bgAccFollowNode1" presStyleIdx="0" presStyleCnt="4" custScaleX="144554" custScaleY="114546" custLinFactNeighborX="127" custLinFactNeighborY="19880">
        <dgm:presLayoutVars>
          <dgm:bulletEnabled val="1"/>
        </dgm:presLayoutVars>
      </dgm:prSet>
      <dgm:spPr>
        <a:prstGeom prst="roundRect">
          <a:avLst/>
        </a:prstGeom>
      </dgm:spPr>
    </dgm:pt>
    <dgm:pt modelId="{785BC1E3-A229-4523-A19C-E6BAEC83D45C}" type="pres">
      <dgm:prSet presAssocID="{900BC6ED-8E47-425F-8094-CDB5AC6FEB06}" presName="spacing" presStyleCnt="0"/>
      <dgm:spPr/>
    </dgm:pt>
    <dgm:pt modelId="{B4233DDF-3895-4C50-B232-5F203D59C09D}" type="pres">
      <dgm:prSet presAssocID="{0559AF8E-2B17-419D-8234-E43D2DB88A62}" presName="linNode" presStyleCnt="0"/>
      <dgm:spPr/>
    </dgm:pt>
    <dgm:pt modelId="{45C99149-B70F-4412-A5AD-53DA77C3023A}" type="pres">
      <dgm:prSet presAssocID="{0559AF8E-2B17-419D-8234-E43D2DB88A62}" presName="parentShp" presStyleLbl="node1" presStyleIdx="1" presStyleCnt="4" custScaleX="45990" custScaleY="41304" custLinFactNeighborX="-763" custLinFactNeighborY="12899">
        <dgm:presLayoutVars>
          <dgm:bulletEnabled val="1"/>
        </dgm:presLayoutVars>
      </dgm:prSet>
      <dgm:spPr>
        <a:xfrm>
          <a:off x="639951" y="3452535"/>
          <a:ext cx="3079439" cy="1963208"/>
        </a:xfrm>
        <a:prstGeom prst="roundRect">
          <a:avLst/>
        </a:prstGeom>
      </dgm:spPr>
    </dgm:pt>
    <dgm:pt modelId="{ABF439B1-A542-4E1F-A4B9-4BEF931C92F1}" type="pres">
      <dgm:prSet presAssocID="{0559AF8E-2B17-419D-8234-E43D2DB88A62}" presName="childShp" presStyleLbl="bgAccFollowNode1" presStyleIdx="1" presStyleCnt="4" custScaleX="134375" custScaleY="44655" custLinFactNeighborX="-320" custLinFactNeighborY="13982">
        <dgm:presLayoutVars>
          <dgm:bulletEnabled val="1"/>
        </dgm:presLayoutVars>
      </dgm:prSet>
      <dgm:spPr>
        <a:prstGeom prst="roundRect">
          <a:avLst/>
        </a:prstGeom>
      </dgm:spPr>
    </dgm:pt>
    <dgm:pt modelId="{0E4A09A4-A2E4-4AB0-A267-DDE0B79C24B7}" type="pres">
      <dgm:prSet presAssocID="{BD4B09FD-D469-41D2-821B-0BEEDA876835}" presName="spacing" presStyleCnt="0"/>
      <dgm:spPr/>
    </dgm:pt>
    <dgm:pt modelId="{E64AC719-ABBE-41A6-BAEB-4B20186B3516}" type="pres">
      <dgm:prSet presAssocID="{19B2AFB2-B942-41B6-A8C9-D7FEF36FEDFB}" presName="linNode" presStyleCnt="0"/>
      <dgm:spPr/>
    </dgm:pt>
    <dgm:pt modelId="{0B97CCE9-D3C7-48E3-8F60-F9ED4D090717}" type="pres">
      <dgm:prSet presAssocID="{19B2AFB2-B942-41B6-A8C9-D7FEF36FEDFB}" presName="parentShp" presStyleLbl="node1" presStyleIdx="2" presStyleCnt="4" custScaleX="53703" custScaleY="76564" custLinFactNeighborX="-91" custLinFactNeighborY="7550">
        <dgm:presLayoutVars>
          <dgm:bulletEnabled val="1"/>
        </dgm:presLayoutVars>
      </dgm:prSet>
      <dgm:spPr/>
    </dgm:pt>
    <dgm:pt modelId="{28A2D3D5-D043-4D8A-B2DF-093EC9DF493A}" type="pres">
      <dgm:prSet presAssocID="{19B2AFB2-B942-41B6-A8C9-D7FEF36FEDFB}" presName="childShp" presStyleLbl="bgAccFollowNode1" presStyleIdx="2" presStyleCnt="4" custScaleX="150334" custScaleY="83676" custLinFactNeighborX="136" custLinFactNeighborY="7919">
        <dgm:presLayoutVars>
          <dgm:bulletEnabled val="1"/>
        </dgm:presLayoutVars>
      </dgm:prSet>
      <dgm:spPr>
        <a:prstGeom prst="roundRect">
          <a:avLst/>
        </a:prstGeom>
      </dgm:spPr>
    </dgm:pt>
    <dgm:pt modelId="{3FE6D166-4063-4FEE-9B5A-2002C8A89821}" type="pres">
      <dgm:prSet presAssocID="{79A04CD5-E933-4DDC-8C3D-51020638AEC1}" presName="spacing" presStyleCnt="0"/>
      <dgm:spPr/>
    </dgm:pt>
    <dgm:pt modelId="{1CB1EBC1-25E6-47C7-B922-6C1D9DC3AB3B}" type="pres">
      <dgm:prSet presAssocID="{B5F95C56-CA1A-405C-8236-EBA4BBB4E2E6}" presName="linNode" presStyleCnt="0"/>
      <dgm:spPr/>
    </dgm:pt>
    <dgm:pt modelId="{4C57AA2D-5021-4F5B-ACFD-A551C9C6F14A}" type="pres">
      <dgm:prSet presAssocID="{B5F95C56-CA1A-405C-8236-EBA4BBB4E2E6}" presName="parentShp" presStyleLbl="node1" presStyleIdx="3" presStyleCnt="4" custScaleX="46385" custScaleY="65663" custLinFactNeighborX="-53008">
        <dgm:presLayoutVars>
          <dgm:bulletEnabled val="1"/>
        </dgm:presLayoutVars>
      </dgm:prSet>
      <dgm:spPr/>
    </dgm:pt>
    <dgm:pt modelId="{5BC06B35-B27B-4969-A3D2-62FAAC4905EE}" type="pres">
      <dgm:prSet presAssocID="{B5F95C56-CA1A-405C-8236-EBA4BBB4E2E6}" presName="childShp" presStyleLbl="bgAccFollowNode1" presStyleIdx="3" presStyleCnt="4" custScaleX="136097" custScaleY="27404">
        <dgm:presLayoutVars>
          <dgm:bulletEnabled val="1"/>
        </dgm:presLayoutVars>
      </dgm:prSet>
      <dgm:spPr>
        <a:prstGeom prst="roundRect">
          <a:avLst/>
        </a:prstGeom>
      </dgm:spPr>
    </dgm:pt>
  </dgm:ptLst>
  <dgm:cxnLst>
    <dgm:cxn modelId="{60A20904-FEAD-4598-9BDD-CB459C912BC1}" srcId="{19B2AFB2-B942-41B6-A8C9-D7FEF36FEDFB}" destId="{F9A8B10D-E191-4776-8833-2A13C7EA731E}" srcOrd="2" destOrd="0" parTransId="{41677EC6-D1EB-48EE-95AB-316AF5332B69}" sibTransId="{0B535920-BB25-43C3-A107-4EE85A9DF286}"/>
    <dgm:cxn modelId="{72189814-EA27-4B67-A045-D612EFC2B5B1}" type="presOf" srcId="{19B2AFB2-B942-41B6-A8C9-D7FEF36FEDFB}" destId="{0B97CCE9-D3C7-48E3-8F60-F9ED4D090717}" srcOrd="0" destOrd="0" presId="urn:microsoft.com/office/officeart/2005/8/layout/vList6"/>
    <dgm:cxn modelId="{91A4EC14-0EE1-417D-8F08-41470C6E243A}" srcId="{6C62DB47-1E9A-4000-B33B-3C46970A1854}" destId="{747A79CD-D0A7-40F5-84E0-A6005FC7D4C6}" srcOrd="2" destOrd="0" parTransId="{4E6F8FCF-F24C-4AB0-8B2E-FD56A059FA70}" sibTransId="{98D7DA20-D651-4E72-AEF6-49C275060487}"/>
    <dgm:cxn modelId="{E9300121-D0A3-465A-B224-381F51DD898D}" type="presOf" srcId="{747A79CD-D0A7-40F5-84E0-A6005FC7D4C6}" destId="{A9DBACFC-0E2C-4915-970B-8FF6D3D75DDA}" srcOrd="0" destOrd="2" presId="urn:microsoft.com/office/officeart/2005/8/layout/vList6"/>
    <dgm:cxn modelId="{3D0CA521-E437-4356-9DB0-D6B86A287F40}" type="presOf" srcId="{655FD137-9220-40A0-AAB1-C28004138F21}" destId="{28A2D3D5-D043-4D8A-B2DF-093EC9DF493A}" srcOrd="0" destOrd="0" presId="urn:microsoft.com/office/officeart/2005/8/layout/vList6"/>
    <dgm:cxn modelId="{CA144131-2023-4D3A-A6FF-E64AB0BC8E8F}" type="presOf" srcId="{F45AA87B-D69E-40B1-A8EE-0B6258D8757B}" destId="{A9DBACFC-0E2C-4915-970B-8FF6D3D75DDA}" srcOrd="0" destOrd="0" presId="urn:microsoft.com/office/officeart/2005/8/layout/vList6"/>
    <dgm:cxn modelId="{5474BF5D-3345-4875-B35D-E5971F8592BB}" srcId="{6C62DB47-1E9A-4000-B33B-3C46970A1854}" destId="{141C4BAE-323B-4AF6-93DB-8B6EEAEAAE54}" srcOrd="1" destOrd="0" parTransId="{B9BD641C-9EEE-4EF1-B2F6-3A224B958405}" sibTransId="{D64B0786-7DBA-4347-9ABA-78B768DF94CB}"/>
    <dgm:cxn modelId="{37831544-1388-45AA-AD2F-8F67261DDCAA}" type="presOf" srcId="{FF77704A-20CE-478A-BF44-2AE73CF36819}" destId="{067EAF23-CDE8-466F-BFB1-9234463FB433}" srcOrd="0" destOrd="0" presId="urn:microsoft.com/office/officeart/2005/8/layout/vList6"/>
    <dgm:cxn modelId="{B26B5B45-3AEE-44AE-B3FF-FBB82BEFCF9A}" type="presOf" srcId="{B5F95C56-CA1A-405C-8236-EBA4BBB4E2E6}" destId="{4C57AA2D-5021-4F5B-ACFD-A551C9C6F14A}" srcOrd="0" destOrd="0" presId="urn:microsoft.com/office/officeart/2005/8/layout/vList6"/>
    <dgm:cxn modelId="{86BC566A-95EF-4AFA-9585-72E192062BAA}" type="presOf" srcId="{DB84BB35-1555-4448-8DFD-D7EDEEC8954E}" destId="{5BC06B35-B27B-4969-A3D2-62FAAC4905EE}" srcOrd="0" destOrd="0" presId="urn:microsoft.com/office/officeart/2005/8/layout/vList6"/>
    <dgm:cxn modelId="{DB5F0454-B356-4F67-ACF7-5178EDDB5463}" srcId="{6C62DB47-1E9A-4000-B33B-3C46970A1854}" destId="{F45AA87B-D69E-40B1-A8EE-0B6258D8757B}" srcOrd="0" destOrd="0" parTransId="{D76A08C7-B85C-4320-A6D0-4CBA00C090A3}" sibTransId="{50AAC7C4-EB32-49D0-BFE1-9FD9939389B9}"/>
    <dgm:cxn modelId="{301E4D75-3430-4DD5-A586-2FF038C271FD}" srcId="{B5F95C56-CA1A-405C-8236-EBA4BBB4E2E6}" destId="{DB84BB35-1555-4448-8DFD-D7EDEEC8954E}" srcOrd="0" destOrd="0" parTransId="{31D1622A-D47F-4431-9A1E-147CDB395CC8}" sibTransId="{B8FDD9C0-8476-43FF-B17D-DA99AA6F6979}"/>
    <dgm:cxn modelId="{896F2857-EC53-4D0E-865C-63E324AFE35C}" type="presOf" srcId="{03E74370-8978-41B9-B0A6-9925C5963CB8}" destId="{ABF439B1-A542-4E1F-A4B9-4BEF931C92F1}" srcOrd="0" destOrd="1" presId="urn:microsoft.com/office/officeart/2005/8/layout/vList6"/>
    <dgm:cxn modelId="{97B61085-BA06-4D5C-8EB4-FBBA3454A2D4}" type="presOf" srcId="{F9A8B10D-E191-4776-8833-2A13C7EA731E}" destId="{28A2D3D5-D043-4D8A-B2DF-093EC9DF493A}" srcOrd="0" destOrd="2" presId="urn:microsoft.com/office/officeart/2005/8/layout/vList6"/>
    <dgm:cxn modelId="{48DB1698-2D30-429A-AB1C-755C01790037}" srcId="{FF77704A-20CE-478A-BF44-2AE73CF36819}" destId="{19B2AFB2-B942-41B6-A8C9-D7FEF36FEDFB}" srcOrd="2" destOrd="0" parTransId="{A77D5750-3622-4FD0-AD46-38028567722C}" sibTransId="{79A04CD5-E933-4DDC-8C3D-51020638AEC1}"/>
    <dgm:cxn modelId="{9670559C-9D17-4C68-9DBB-AAD2332CF0D0}" type="presOf" srcId="{141C4BAE-323B-4AF6-93DB-8B6EEAEAAE54}" destId="{A9DBACFC-0E2C-4915-970B-8FF6D3D75DDA}" srcOrd="0" destOrd="1" presId="urn:microsoft.com/office/officeart/2005/8/layout/vList6"/>
    <dgm:cxn modelId="{2A6E4CA0-2D24-4553-B6B1-276237DE9DA5}" type="presOf" srcId="{0559AF8E-2B17-419D-8234-E43D2DB88A62}" destId="{45C99149-B70F-4412-A5AD-53DA77C3023A}" srcOrd="0" destOrd="0" presId="urn:microsoft.com/office/officeart/2005/8/layout/vList6"/>
    <dgm:cxn modelId="{A12CDEAC-FD9B-4B19-B5B1-C7FF6C6F8A46}" srcId="{FF77704A-20CE-478A-BF44-2AE73CF36819}" destId="{6C62DB47-1E9A-4000-B33B-3C46970A1854}" srcOrd="0" destOrd="0" parTransId="{DC2BE36A-1B1E-48F5-8B26-9F52F90D622A}" sibTransId="{900BC6ED-8E47-425F-8094-CDB5AC6FEB06}"/>
    <dgm:cxn modelId="{A455ADAF-C4DC-45CA-AB60-68D09DE2F0F5}" srcId="{19B2AFB2-B942-41B6-A8C9-D7FEF36FEDFB}" destId="{27C6DB8E-03B1-4ED9-ABF6-62F61652E5EB}" srcOrd="1" destOrd="0" parTransId="{17706EB1-53DD-47A1-A9E6-0188EE720968}" sibTransId="{90AAAD61-3AEE-4F0B-8107-E94E4A6A3552}"/>
    <dgm:cxn modelId="{975B8EB9-841D-4336-AF55-FF656E967A68}" srcId="{FF77704A-20CE-478A-BF44-2AE73CF36819}" destId="{0559AF8E-2B17-419D-8234-E43D2DB88A62}" srcOrd="1" destOrd="0" parTransId="{0DF8F925-88BB-4851-A02E-89FFCC0A8D6B}" sibTransId="{BD4B09FD-D469-41D2-821B-0BEEDA876835}"/>
    <dgm:cxn modelId="{ABA5BDC3-2B80-4C6F-B587-5723991961AF}" srcId="{FF77704A-20CE-478A-BF44-2AE73CF36819}" destId="{B5F95C56-CA1A-405C-8236-EBA4BBB4E2E6}" srcOrd="3" destOrd="0" parTransId="{0F4A6C83-7BC6-4994-B532-1DBBC51F57D4}" sibTransId="{F8728E11-797C-481A-809D-9A5E02C9C130}"/>
    <dgm:cxn modelId="{A49D7CCB-BC22-43D5-A754-5F6E226419DF}" srcId="{0559AF8E-2B17-419D-8234-E43D2DB88A62}" destId="{5C357ECF-5DC8-4300-8912-9411A750E5EB}" srcOrd="0" destOrd="0" parTransId="{88D6C875-A0BE-4C7F-B161-8716894E518D}" sibTransId="{8D3AC2AA-2967-4545-AF6A-1F8DE4FF752A}"/>
    <dgm:cxn modelId="{59B020CD-7F43-4D57-8BC5-064E1302BE68}" srcId="{0559AF8E-2B17-419D-8234-E43D2DB88A62}" destId="{03E74370-8978-41B9-B0A6-9925C5963CB8}" srcOrd="1" destOrd="0" parTransId="{E9A2DEE4-35F3-4123-B5CD-46289F861D8E}" sibTransId="{937A53BB-438A-4C2B-9C82-865C55EB5FDA}"/>
    <dgm:cxn modelId="{D3E484E1-375C-4E09-BFE8-34FEDFD783E2}" srcId="{19B2AFB2-B942-41B6-A8C9-D7FEF36FEDFB}" destId="{655FD137-9220-40A0-AAB1-C28004138F21}" srcOrd="0" destOrd="0" parTransId="{223FD382-B6AC-4AC0-95B7-4D1FEDACE9E7}" sibTransId="{7FC6CD06-37AD-4350-B8B0-18798E0593C2}"/>
    <dgm:cxn modelId="{DE71F2E4-6CD0-405B-A9D8-0A8614E6E658}" type="presOf" srcId="{6C62DB47-1E9A-4000-B33B-3C46970A1854}" destId="{71CBE65E-EED2-4E10-8460-A1F6F8C7B356}" srcOrd="0" destOrd="0" presId="urn:microsoft.com/office/officeart/2005/8/layout/vList6"/>
    <dgm:cxn modelId="{E4293AEB-7F17-4058-B261-B0D95C8D8000}" type="presOf" srcId="{5C357ECF-5DC8-4300-8912-9411A750E5EB}" destId="{ABF439B1-A542-4E1F-A4B9-4BEF931C92F1}" srcOrd="0" destOrd="0" presId="urn:microsoft.com/office/officeart/2005/8/layout/vList6"/>
    <dgm:cxn modelId="{8AD85EF3-6813-4394-BF55-7542239CD5BE}" type="presOf" srcId="{27C6DB8E-03B1-4ED9-ABF6-62F61652E5EB}" destId="{28A2D3D5-D043-4D8A-B2DF-093EC9DF493A}" srcOrd="0" destOrd="1" presId="urn:microsoft.com/office/officeart/2005/8/layout/vList6"/>
    <dgm:cxn modelId="{F344EB52-8059-491D-A603-BE4303B0ADE3}" type="presParOf" srcId="{067EAF23-CDE8-466F-BFB1-9234463FB433}" destId="{B6F8AC2B-F1DC-4216-B37E-B585140D0D69}" srcOrd="0" destOrd="0" presId="urn:microsoft.com/office/officeart/2005/8/layout/vList6"/>
    <dgm:cxn modelId="{72110B9C-072E-432D-BE93-318ECA1C5BEB}" type="presParOf" srcId="{B6F8AC2B-F1DC-4216-B37E-B585140D0D69}" destId="{71CBE65E-EED2-4E10-8460-A1F6F8C7B356}" srcOrd="0" destOrd="0" presId="urn:microsoft.com/office/officeart/2005/8/layout/vList6"/>
    <dgm:cxn modelId="{BF3263F0-6886-453F-AF11-379081E24A4E}" type="presParOf" srcId="{B6F8AC2B-F1DC-4216-B37E-B585140D0D69}" destId="{A9DBACFC-0E2C-4915-970B-8FF6D3D75DDA}" srcOrd="1" destOrd="0" presId="urn:microsoft.com/office/officeart/2005/8/layout/vList6"/>
    <dgm:cxn modelId="{779A409C-A02A-4E66-A03D-B6BAF105496E}" type="presParOf" srcId="{067EAF23-CDE8-466F-BFB1-9234463FB433}" destId="{785BC1E3-A229-4523-A19C-E6BAEC83D45C}" srcOrd="1" destOrd="0" presId="urn:microsoft.com/office/officeart/2005/8/layout/vList6"/>
    <dgm:cxn modelId="{8EECC99F-DBA6-4993-9ED3-38241C392E5B}" type="presParOf" srcId="{067EAF23-CDE8-466F-BFB1-9234463FB433}" destId="{B4233DDF-3895-4C50-B232-5F203D59C09D}" srcOrd="2" destOrd="0" presId="urn:microsoft.com/office/officeart/2005/8/layout/vList6"/>
    <dgm:cxn modelId="{F87FFFB3-A513-4A86-9230-4164A6BD5943}" type="presParOf" srcId="{B4233DDF-3895-4C50-B232-5F203D59C09D}" destId="{45C99149-B70F-4412-A5AD-53DA77C3023A}" srcOrd="0" destOrd="0" presId="urn:microsoft.com/office/officeart/2005/8/layout/vList6"/>
    <dgm:cxn modelId="{45A0E5B1-F7D2-4D32-97D3-47D752C1D1EF}" type="presParOf" srcId="{B4233DDF-3895-4C50-B232-5F203D59C09D}" destId="{ABF439B1-A542-4E1F-A4B9-4BEF931C92F1}" srcOrd="1" destOrd="0" presId="urn:microsoft.com/office/officeart/2005/8/layout/vList6"/>
    <dgm:cxn modelId="{750398BC-CD4F-46AC-B91B-79F2318FE084}" type="presParOf" srcId="{067EAF23-CDE8-466F-BFB1-9234463FB433}" destId="{0E4A09A4-A2E4-4AB0-A267-DDE0B79C24B7}" srcOrd="3" destOrd="0" presId="urn:microsoft.com/office/officeart/2005/8/layout/vList6"/>
    <dgm:cxn modelId="{0C8B1103-DAF4-4A81-98AC-38BE75E4CE81}" type="presParOf" srcId="{067EAF23-CDE8-466F-BFB1-9234463FB433}" destId="{E64AC719-ABBE-41A6-BAEB-4B20186B3516}" srcOrd="4" destOrd="0" presId="urn:microsoft.com/office/officeart/2005/8/layout/vList6"/>
    <dgm:cxn modelId="{F57DD121-6305-4BE0-AA46-A597E52F9604}" type="presParOf" srcId="{E64AC719-ABBE-41A6-BAEB-4B20186B3516}" destId="{0B97CCE9-D3C7-48E3-8F60-F9ED4D090717}" srcOrd="0" destOrd="0" presId="urn:microsoft.com/office/officeart/2005/8/layout/vList6"/>
    <dgm:cxn modelId="{4BA0819D-96FB-4A0E-AB00-1DAC22752E84}" type="presParOf" srcId="{E64AC719-ABBE-41A6-BAEB-4B20186B3516}" destId="{28A2D3D5-D043-4D8A-B2DF-093EC9DF493A}" srcOrd="1" destOrd="0" presId="urn:microsoft.com/office/officeart/2005/8/layout/vList6"/>
    <dgm:cxn modelId="{756B4D53-FBC7-4A33-88C8-4D183C5D8B7C}" type="presParOf" srcId="{067EAF23-CDE8-466F-BFB1-9234463FB433}" destId="{3FE6D166-4063-4FEE-9B5A-2002C8A89821}" srcOrd="5" destOrd="0" presId="urn:microsoft.com/office/officeart/2005/8/layout/vList6"/>
    <dgm:cxn modelId="{B73F3DC2-C418-4735-BED4-17199B601839}" type="presParOf" srcId="{067EAF23-CDE8-466F-BFB1-9234463FB433}" destId="{1CB1EBC1-25E6-47C7-B922-6C1D9DC3AB3B}" srcOrd="6" destOrd="0" presId="urn:microsoft.com/office/officeart/2005/8/layout/vList6"/>
    <dgm:cxn modelId="{1549E02B-C563-4559-BAE5-D210FCA14D0B}" type="presParOf" srcId="{1CB1EBC1-25E6-47C7-B922-6C1D9DC3AB3B}" destId="{4C57AA2D-5021-4F5B-ACFD-A551C9C6F14A}" srcOrd="0" destOrd="0" presId="urn:microsoft.com/office/officeart/2005/8/layout/vList6"/>
    <dgm:cxn modelId="{1FB38047-7829-44E5-B02B-0502BF8F4175}" type="presParOf" srcId="{1CB1EBC1-25E6-47C7-B922-6C1D9DC3AB3B}" destId="{5BC06B35-B27B-4969-A3D2-62FAAC4905EE}" srcOrd="1" destOrd="0" presId="urn:microsoft.com/office/officeart/2005/8/layout/vList6"/>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B0BD6E9-4D8C-4564-B2A3-F13AB81B1F1B}"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en-IN"/>
        </a:p>
      </dgm:t>
    </dgm:pt>
    <dgm:pt modelId="{03E03D58-A504-45CA-9ADF-E8674976BDEF}">
      <dgm:prSet phldrT="[Text]" custT="1"/>
      <dgm:spPr/>
      <dgm:t>
        <a:bodyPr/>
        <a:lstStyle/>
        <a:p>
          <a:r>
            <a:rPr lang="en-US" sz="1600" b="1" dirty="0"/>
            <a:t>Focus : Regulations of the Export of Dual-use items, including Software and Technology</a:t>
          </a:r>
          <a:endParaRPr lang="en-IN" sz="1600" b="1" dirty="0"/>
        </a:p>
      </dgm:t>
    </dgm:pt>
    <dgm:pt modelId="{AC2F0ACC-87BD-4EA0-8DC9-08314CBA5045}" type="parTrans" cxnId="{73986E5E-C893-453E-8AD9-A0F9C6D0885E}">
      <dgm:prSet/>
      <dgm:spPr/>
      <dgm:t>
        <a:bodyPr/>
        <a:lstStyle/>
        <a:p>
          <a:endParaRPr lang="en-IN"/>
        </a:p>
      </dgm:t>
    </dgm:pt>
    <dgm:pt modelId="{C0971162-2959-4122-99F0-CFAB5A635EC8}" type="sibTrans" cxnId="{73986E5E-C893-453E-8AD9-A0F9C6D0885E}">
      <dgm:prSet/>
      <dgm:spPr/>
      <dgm:t>
        <a:bodyPr/>
        <a:lstStyle/>
        <a:p>
          <a:endParaRPr lang="en-IN"/>
        </a:p>
      </dgm:t>
    </dgm:pt>
    <dgm:pt modelId="{1F8C71EE-8FCC-46AA-9A9C-97CCD1C92D67}">
      <dgm:prSet phldrT="[Text]" custT="1"/>
      <dgm:spPr/>
      <dgm:t>
        <a:bodyPr/>
        <a:lstStyle/>
        <a:p>
          <a:r>
            <a:rPr lang="en-US" sz="1600" b="1" dirty="0"/>
            <a:t>Unless specifically Exempted, export is either prohibited or restricted</a:t>
          </a:r>
          <a:endParaRPr lang="en-IN" sz="1600" b="1" dirty="0"/>
        </a:p>
      </dgm:t>
    </dgm:pt>
    <dgm:pt modelId="{644F8E6F-7094-479D-8DFC-567E5B2D503F}" type="parTrans" cxnId="{E855FF40-2328-4002-9D59-83276B8622D1}">
      <dgm:prSet/>
      <dgm:spPr/>
      <dgm:t>
        <a:bodyPr/>
        <a:lstStyle/>
        <a:p>
          <a:endParaRPr lang="en-IN"/>
        </a:p>
      </dgm:t>
    </dgm:pt>
    <dgm:pt modelId="{08EFDEB9-E932-4525-B22F-CA41FBCAC97B}" type="sibTrans" cxnId="{E855FF40-2328-4002-9D59-83276B8622D1}">
      <dgm:prSet/>
      <dgm:spPr/>
      <dgm:t>
        <a:bodyPr/>
        <a:lstStyle/>
        <a:p>
          <a:endParaRPr lang="en-IN"/>
        </a:p>
      </dgm:t>
    </dgm:pt>
    <dgm:pt modelId="{BEF9816D-027A-4775-8B8C-71A4BBD3A6BF}">
      <dgm:prSet phldrT="[Text]" custT="1"/>
      <dgm:spPr/>
      <dgm:t>
        <a:bodyPr/>
        <a:lstStyle/>
        <a:p>
          <a:r>
            <a:rPr lang="en-US" sz="1600" b="1" dirty="0"/>
            <a:t>Catch all controls : </a:t>
          </a:r>
        </a:p>
        <a:p>
          <a:r>
            <a:rPr lang="en-US" sz="1600" b="1" dirty="0"/>
            <a:t>If Exporter is notified by DGFT or he knows or he has reason to believe that the item though not covered but reason to believe, he shall apply for SCOMET authorization whereby Export may be permitted / denied </a:t>
          </a:r>
          <a:endParaRPr lang="en-IN" sz="1600" b="1" dirty="0"/>
        </a:p>
      </dgm:t>
    </dgm:pt>
    <dgm:pt modelId="{F08CCEB8-9038-4C50-8175-5883369C0F1F}" type="parTrans" cxnId="{2307D6B0-750F-4413-80A8-9F4E85EA506F}">
      <dgm:prSet/>
      <dgm:spPr/>
      <dgm:t>
        <a:bodyPr/>
        <a:lstStyle/>
        <a:p>
          <a:endParaRPr lang="en-IN"/>
        </a:p>
      </dgm:t>
    </dgm:pt>
    <dgm:pt modelId="{2F4C3A7E-86D8-4309-934C-59564CFD2FEF}" type="sibTrans" cxnId="{2307D6B0-750F-4413-80A8-9F4E85EA506F}">
      <dgm:prSet/>
      <dgm:spPr/>
      <dgm:t>
        <a:bodyPr/>
        <a:lstStyle/>
        <a:p>
          <a:endParaRPr lang="en-IN"/>
        </a:p>
      </dgm:t>
    </dgm:pt>
    <dgm:pt modelId="{6388901C-2439-4D27-A48F-92F2CE24AB15}">
      <dgm:prSet phldrT="[Text]" custT="1"/>
      <dgm:spPr/>
      <dgm:t>
        <a:bodyPr/>
        <a:lstStyle/>
        <a:p>
          <a:r>
            <a:rPr lang="en-US" sz="1600" b="1" dirty="0"/>
            <a:t>License requirement</a:t>
          </a:r>
          <a:endParaRPr lang="en-IN" sz="1600" b="1" dirty="0"/>
        </a:p>
      </dgm:t>
    </dgm:pt>
    <dgm:pt modelId="{AB586966-99BC-409F-8072-CBFF7FA081CF}" type="parTrans" cxnId="{EC8719E9-FA58-41F4-8B7E-802C6B546F65}">
      <dgm:prSet/>
      <dgm:spPr/>
      <dgm:t>
        <a:bodyPr/>
        <a:lstStyle/>
        <a:p>
          <a:endParaRPr lang="en-IN"/>
        </a:p>
      </dgm:t>
    </dgm:pt>
    <dgm:pt modelId="{76C4EBAC-111C-490E-A246-BE21716EC932}" type="sibTrans" cxnId="{EC8719E9-FA58-41F4-8B7E-802C6B546F65}">
      <dgm:prSet/>
      <dgm:spPr/>
      <dgm:t>
        <a:bodyPr/>
        <a:lstStyle/>
        <a:p>
          <a:endParaRPr lang="en-IN"/>
        </a:p>
      </dgm:t>
    </dgm:pt>
    <dgm:pt modelId="{9E786FEE-E59A-4236-B6B2-596F999993F4}">
      <dgm:prSet phldrT="[Text]" custT="1"/>
      <dgm:spPr/>
      <dgm:t>
        <a:bodyPr/>
        <a:lstStyle/>
        <a:p>
          <a:r>
            <a:rPr lang="en-US" sz="1600" b="1" dirty="0"/>
            <a:t>Not required for DTA to SEZ supplies (required if intended to further export from SEZ);</a:t>
          </a:r>
          <a:endParaRPr lang="en-IN" sz="1600" b="1" dirty="0"/>
        </a:p>
      </dgm:t>
    </dgm:pt>
    <dgm:pt modelId="{4C284037-223B-4617-A0B2-EFE97656A1BA}" type="parTrans" cxnId="{A7C0724A-EF60-44DA-BB32-8164018C8049}">
      <dgm:prSet/>
      <dgm:spPr/>
      <dgm:t>
        <a:bodyPr/>
        <a:lstStyle/>
        <a:p>
          <a:endParaRPr lang="en-IN"/>
        </a:p>
      </dgm:t>
    </dgm:pt>
    <dgm:pt modelId="{4D3E05BD-6D08-487B-AC19-18DBB7566B52}" type="sibTrans" cxnId="{A7C0724A-EF60-44DA-BB32-8164018C8049}">
      <dgm:prSet/>
      <dgm:spPr/>
      <dgm:t>
        <a:bodyPr/>
        <a:lstStyle/>
        <a:p>
          <a:endParaRPr lang="en-IN"/>
        </a:p>
      </dgm:t>
    </dgm:pt>
    <dgm:pt modelId="{C88570F1-388C-44AB-B281-BBA74C081255}">
      <dgm:prSet phldrT="[Text]" custT="1"/>
      <dgm:spPr/>
      <dgm:t>
        <a:bodyPr/>
        <a:lstStyle/>
        <a:p>
          <a:r>
            <a:rPr lang="en-US" sz="1600" b="1" dirty="0"/>
            <a:t>Unless exempted, imported SCOMET category goods not permitted for direct export from Bonded Warehouse</a:t>
          </a:r>
          <a:endParaRPr lang="en-IN" sz="1600" b="1" dirty="0"/>
        </a:p>
      </dgm:t>
    </dgm:pt>
    <dgm:pt modelId="{8394DAB8-541A-4B25-A775-E47DDACC8818}" type="parTrans" cxnId="{4AB56D22-8CE4-4D7E-9901-58BABD01A608}">
      <dgm:prSet/>
      <dgm:spPr/>
      <dgm:t>
        <a:bodyPr/>
        <a:lstStyle/>
        <a:p>
          <a:endParaRPr lang="en-IN"/>
        </a:p>
      </dgm:t>
    </dgm:pt>
    <dgm:pt modelId="{65E6C5F1-62C3-45AC-960D-EEEE844D42F5}" type="sibTrans" cxnId="{4AB56D22-8CE4-4D7E-9901-58BABD01A608}">
      <dgm:prSet/>
      <dgm:spPr/>
      <dgm:t>
        <a:bodyPr/>
        <a:lstStyle/>
        <a:p>
          <a:endParaRPr lang="en-IN"/>
        </a:p>
      </dgm:t>
    </dgm:pt>
    <dgm:pt modelId="{1BCD48A8-E159-4E80-8647-6C923C936655}" type="pres">
      <dgm:prSet presAssocID="{BB0BD6E9-4D8C-4564-B2A3-F13AB81B1F1B}" presName="Name0" presStyleCnt="0">
        <dgm:presLayoutVars>
          <dgm:chMax val="7"/>
          <dgm:chPref val="7"/>
          <dgm:dir/>
        </dgm:presLayoutVars>
      </dgm:prSet>
      <dgm:spPr/>
    </dgm:pt>
    <dgm:pt modelId="{7E34691C-3DEE-4E7F-8B96-DC7F13660129}" type="pres">
      <dgm:prSet presAssocID="{BB0BD6E9-4D8C-4564-B2A3-F13AB81B1F1B}" presName="Name1" presStyleCnt="0"/>
      <dgm:spPr/>
    </dgm:pt>
    <dgm:pt modelId="{9D4AFA6A-16A1-423E-B3B1-66570CC2AC55}" type="pres">
      <dgm:prSet presAssocID="{BB0BD6E9-4D8C-4564-B2A3-F13AB81B1F1B}" presName="cycle" presStyleCnt="0"/>
      <dgm:spPr/>
    </dgm:pt>
    <dgm:pt modelId="{07E71F8A-AE31-45DC-8212-9D040030197C}" type="pres">
      <dgm:prSet presAssocID="{BB0BD6E9-4D8C-4564-B2A3-F13AB81B1F1B}" presName="srcNode" presStyleLbl="node1" presStyleIdx="0" presStyleCnt="4"/>
      <dgm:spPr/>
    </dgm:pt>
    <dgm:pt modelId="{EC443BF6-83FD-4805-AC7A-50FCECE9FAE0}" type="pres">
      <dgm:prSet presAssocID="{BB0BD6E9-4D8C-4564-B2A3-F13AB81B1F1B}" presName="conn" presStyleLbl="parChTrans1D2" presStyleIdx="0" presStyleCnt="1"/>
      <dgm:spPr/>
    </dgm:pt>
    <dgm:pt modelId="{78F4E992-2418-4B87-A4D6-5B1B710DFF15}" type="pres">
      <dgm:prSet presAssocID="{BB0BD6E9-4D8C-4564-B2A3-F13AB81B1F1B}" presName="extraNode" presStyleLbl="node1" presStyleIdx="0" presStyleCnt="4"/>
      <dgm:spPr/>
    </dgm:pt>
    <dgm:pt modelId="{7884A95D-2125-4561-B46C-8E2D9B52C5C7}" type="pres">
      <dgm:prSet presAssocID="{BB0BD6E9-4D8C-4564-B2A3-F13AB81B1F1B}" presName="dstNode" presStyleLbl="node1" presStyleIdx="0" presStyleCnt="4"/>
      <dgm:spPr/>
    </dgm:pt>
    <dgm:pt modelId="{B8F245D8-6C76-4B4A-B2B0-FC74F44502A6}" type="pres">
      <dgm:prSet presAssocID="{03E03D58-A504-45CA-9ADF-E8674976BDEF}" presName="text_1" presStyleLbl="node1" presStyleIdx="0" presStyleCnt="4" custScaleY="80693" custLinFactNeighborX="17" custLinFactNeighborY="1304">
        <dgm:presLayoutVars>
          <dgm:bulletEnabled val="1"/>
        </dgm:presLayoutVars>
      </dgm:prSet>
      <dgm:spPr/>
    </dgm:pt>
    <dgm:pt modelId="{ACA1CEF4-F01B-448D-B67B-A3B82475EADC}" type="pres">
      <dgm:prSet presAssocID="{03E03D58-A504-45CA-9ADF-E8674976BDEF}" presName="accent_1" presStyleCnt="0"/>
      <dgm:spPr/>
    </dgm:pt>
    <dgm:pt modelId="{0FC0368E-9501-44E8-8BAC-57066CD82D6D}" type="pres">
      <dgm:prSet presAssocID="{03E03D58-A504-45CA-9ADF-E8674976BDEF}" presName="accentRepeatNode" presStyleLbl="solidFgAcc1" presStyleIdx="0" presStyleCnt="4" custScaleX="82187" custScaleY="82187"/>
      <dgm:spPr/>
    </dgm:pt>
    <dgm:pt modelId="{20E7DE2B-202C-4D07-933C-44185F096565}" type="pres">
      <dgm:prSet presAssocID="{1F8C71EE-8FCC-46AA-9A9C-97CCD1C92D67}" presName="text_2" presStyleLbl="node1" presStyleIdx="1" presStyleCnt="4" custScaleY="80693" custLinFactNeighborX="18" custLinFactNeighborY="-36027">
        <dgm:presLayoutVars>
          <dgm:bulletEnabled val="1"/>
        </dgm:presLayoutVars>
      </dgm:prSet>
      <dgm:spPr/>
    </dgm:pt>
    <dgm:pt modelId="{2284EBBC-EDDE-458D-92C2-0209811BEBEF}" type="pres">
      <dgm:prSet presAssocID="{1F8C71EE-8FCC-46AA-9A9C-97CCD1C92D67}" presName="accent_2" presStyleCnt="0"/>
      <dgm:spPr/>
    </dgm:pt>
    <dgm:pt modelId="{AE730F7D-3B02-45B9-9B23-59CFB3F85D38}" type="pres">
      <dgm:prSet presAssocID="{1F8C71EE-8FCC-46AA-9A9C-97CCD1C92D67}" presName="accentRepeatNode" presStyleLbl="solidFgAcc1" presStyleIdx="1" presStyleCnt="4" custScaleX="82187" custScaleY="82187" custLinFactNeighborY="-29865"/>
      <dgm:spPr/>
    </dgm:pt>
    <dgm:pt modelId="{BA449053-2B3C-49E4-8078-AA2BD6F74A21}" type="pres">
      <dgm:prSet presAssocID="{BEF9816D-027A-4775-8B8C-71A4BBD3A6BF}" presName="text_3" presStyleLbl="node1" presStyleIdx="2" presStyleCnt="4" custScaleY="160008" custLinFactNeighborY="-38824">
        <dgm:presLayoutVars>
          <dgm:bulletEnabled val="1"/>
        </dgm:presLayoutVars>
      </dgm:prSet>
      <dgm:spPr/>
    </dgm:pt>
    <dgm:pt modelId="{95C7008E-73ED-4FB9-A27D-01432BADC2F4}" type="pres">
      <dgm:prSet presAssocID="{BEF9816D-027A-4775-8B8C-71A4BBD3A6BF}" presName="accent_3" presStyleCnt="0"/>
      <dgm:spPr/>
    </dgm:pt>
    <dgm:pt modelId="{9FDBB20F-ABAA-4E7E-9E15-7A33AFBB8031}" type="pres">
      <dgm:prSet presAssocID="{BEF9816D-027A-4775-8B8C-71A4BBD3A6BF}" presName="accentRepeatNode" presStyleLbl="solidFgAcc1" presStyleIdx="2" presStyleCnt="4" custScaleY="120291" custLinFactNeighborY="-35844"/>
      <dgm:spPr/>
    </dgm:pt>
    <dgm:pt modelId="{A6A18128-C012-46D7-8EFA-0B3B71596980}" type="pres">
      <dgm:prSet presAssocID="{6388901C-2439-4D27-A48F-92F2CE24AB15}" presName="text_4" presStyleLbl="node1" presStyleIdx="3" presStyleCnt="4" custScaleY="152165">
        <dgm:presLayoutVars>
          <dgm:bulletEnabled val="1"/>
        </dgm:presLayoutVars>
      </dgm:prSet>
      <dgm:spPr/>
    </dgm:pt>
    <dgm:pt modelId="{1FD9B62A-D54C-4F91-8565-25D494B6EAE5}" type="pres">
      <dgm:prSet presAssocID="{6388901C-2439-4D27-A48F-92F2CE24AB15}" presName="accent_4" presStyleCnt="0"/>
      <dgm:spPr/>
    </dgm:pt>
    <dgm:pt modelId="{7BB0ADCA-884A-41D1-BDAC-FA3B7CA6AACB}" type="pres">
      <dgm:prSet presAssocID="{6388901C-2439-4D27-A48F-92F2CE24AB15}" presName="accentRepeatNode" presStyleLbl="solidFgAcc1" presStyleIdx="3" presStyleCnt="4" custScaleY="120291"/>
      <dgm:spPr/>
    </dgm:pt>
  </dgm:ptLst>
  <dgm:cxnLst>
    <dgm:cxn modelId="{8F9C5A0A-B871-4544-8608-FB9FC3DC41DD}" type="presOf" srcId="{6388901C-2439-4D27-A48F-92F2CE24AB15}" destId="{A6A18128-C012-46D7-8EFA-0B3B71596980}" srcOrd="0" destOrd="0" presId="urn:microsoft.com/office/officeart/2008/layout/VerticalCurvedList"/>
    <dgm:cxn modelId="{76881E13-DE28-4E0B-850F-4A39BE914695}" type="presOf" srcId="{BB0BD6E9-4D8C-4564-B2A3-F13AB81B1F1B}" destId="{1BCD48A8-E159-4E80-8647-6C923C936655}" srcOrd="0" destOrd="0" presId="urn:microsoft.com/office/officeart/2008/layout/VerticalCurvedList"/>
    <dgm:cxn modelId="{93F5B217-5278-43D2-B74B-70E0AEA6DA56}" type="presOf" srcId="{BEF9816D-027A-4775-8B8C-71A4BBD3A6BF}" destId="{BA449053-2B3C-49E4-8078-AA2BD6F74A21}" srcOrd="0" destOrd="0" presId="urn:microsoft.com/office/officeart/2008/layout/VerticalCurvedList"/>
    <dgm:cxn modelId="{4AB56D22-8CE4-4D7E-9901-58BABD01A608}" srcId="{6388901C-2439-4D27-A48F-92F2CE24AB15}" destId="{C88570F1-388C-44AB-B281-BBA74C081255}" srcOrd="1" destOrd="0" parTransId="{8394DAB8-541A-4B25-A775-E47DDACC8818}" sibTransId="{65E6C5F1-62C3-45AC-960D-EEEE844D42F5}"/>
    <dgm:cxn modelId="{E855FF40-2328-4002-9D59-83276B8622D1}" srcId="{BB0BD6E9-4D8C-4564-B2A3-F13AB81B1F1B}" destId="{1F8C71EE-8FCC-46AA-9A9C-97CCD1C92D67}" srcOrd="1" destOrd="0" parTransId="{644F8E6F-7094-479D-8DFC-567E5B2D503F}" sibTransId="{08EFDEB9-E932-4525-B22F-CA41FBCAC97B}"/>
    <dgm:cxn modelId="{73986E5E-C893-453E-8AD9-A0F9C6D0885E}" srcId="{BB0BD6E9-4D8C-4564-B2A3-F13AB81B1F1B}" destId="{03E03D58-A504-45CA-9ADF-E8674976BDEF}" srcOrd="0" destOrd="0" parTransId="{AC2F0ACC-87BD-4EA0-8DC9-08314CBA5045}" sibTransId="{C0971162-2959-4122-99F0-CFAB5A635EC8}"/>
    <dgm:cxn modelId="{6E2F4565-35CE-4EBA-9BF7-838C7C5C72EC}" type="presOf" srcId="{9E786FEE-E59A-4236-B6B2-596F999993F4}" destId="{A6A18128-C012-46D7-8EFA-0B3B71596980}" srcOrd="0" destOrd="1" presId="urn:microsoft.com/office/officeart/2008/layout/VerticalCurvedList"/>
    <dgm:cxn modelId="{A7C0724A-EF60-44DA-BB32-8164018C8049}" srcId="{6388901C-2439-4D27-A48F-92F2CE24AB15}" destId="{9E786FEE-E59A-4236-B6B2-596F999993F4}" srcOrd="0" destOrd="0" parTransId="{4C284037-223B-4617-A0B2-EFE97656A1BA}" sibTransId="{4D3E05BD-6D08-487B-AC19-18DBB7566B52}"/>
    <dgm:cxn modelId="{5CF6618C-F8A9-434B-82EE-DE106C08B3CA}" type="presOf" srcId="{03E03D58-A504-45CA-9ADF-E8674976BDEF}" destId="{B8F245D8-6C76-4B4A-B2B0-FC74F44502A6}" srcOrd="0" destOrd="0" presId="urn:microsoft.com/office/officeart/2008/layout/VerticalCurvedList"/>
    <dgm:cxn modelId="{2307D6B0-750F-4413-80A8-9F4E85EA506F}" srcId="{BB0BD6E9-4D8C-4564-B2A3-F13AB81B1F1B}" destId="{BEF9816D-027A-4775-8B8C-71A4BBD3A6BF}" srcOrd="2" destOrd="0" parTransId="{F08CCEB8-9038-4C50-8175-5883369C0F1F}" sibTransId="{2F4C3A7E-86D8-4309-934C-59564CFD2FEF}"/>
    <dgm:cxn modelId="{03BA96D9-0BD0-4E31-A13C-40105762E02B}" type="presOf" srcId="{C0971162-2959-4122-99F0-CFAB5A635EC8}" destId="{EC443BF6-83FD-4805-AC7A-50FCECE9FAE0}" srcOrd="0" destOrd="0" presId="urn:microsoft.com/office/officeart/2008/layout/VerticalCurvedList"/>
    <dgm:cxn modelId="{A8591DDB-7B5F-4178-B5F2-719CF7E37EB6}" type="presOf" srcId="{C88570F1-388C-44AB-B281-BBA74C081255}" destId="{A6A18128-C012-46D7-8EFA-0B3B71596980}" srcOrd="0" destOrd="2" presId="urn:microsoft.com/office/officeart/2008/layout/VerticalCurvedList"/>
    <dgm:cxn modelId="{EC8719E9-FA58-41F4-8B7E-802C6B546F65}" srcId="{BB0BD6E9-4D8C-4564-B2A3-F13AB81B1F1B}" destId="{6388901C-2439-4D27-A48F-92F2CE24AB15}" srcOrd="3" destOrd="0" parTransId="{AB586966-99BC-409F-8072-CBFF7FA081CF}" sibTransId="{76C4EBAC-111C-490E-A246-BE21716EC932}"/>
    <dgm:cxn modelId="{9661FAF9-F315-44C0-A87A-8508B365D13F}" type="presOf" srcId="{1F8C71EE-8FCC-46AA-9A9C-97CCD1C92D67}" destId="{20E7DE2B-202C-4D07-933C-44185F096565}" srcOrd="0" destOrd="0" presId="urn:microsoft.com/office/officeart/2008/layout/VerticalCurvedList"/>
    <dgm:cxn modelId="{2C4D3954-0CE9-43A8-8EB9-0A2460009E98}" type="presParOf" srcId="{1BCD48A8-E159-4E80-8647-6C923C936655}" destId="{7E34691C-3DEE-4E7F-8B96-DC7F13660129}" srcOrd="0" destOrd="0" presId="urn:microsoft.com/office/officeart/2008/layout/VerticalCurvedList"/>
    <dgm:cxn modelId="{41FF786F-0597-4920-98E9-F604609E384F}" type="presParOf" srcId="{7E34691C-3DEE-4E7F-8B96-DC7F13660129}" destId="{9D4AFA6A-16A1-423E-B3B1-66570CC2AC55}" srcOrd="0" destOrd="0" presId="urn:microsoft.com/office/officeart/2008/layout/VerticalCurvedList"/>
    <dgm:cxn modelId="{A78599FB-BF34-4E54-863F-CFB9E2725C4C}" type="presParOf" srcId="{9D4AFA6A-16A1-423E-B3B1-66570CC2AC55}" destId="{07E71F8A-AE31-45DC-8212-9D040030197C}" srcOrd="0" destOrd="0" presId="urn:microsoft.com/office/officeart/2008/layout/VerticalCurvedList"/>
    <dgm:cxn modelId="{31BC50F0-1CF8-41E0-86CE-898461DF2D55}" type="presParOf" srcId="{9D4AFA6A-16A1-423E-B3B1-66570CC2AC55}" destId="{EC443BF6-83FD-4805-AC7A-50FCECE9FAE0}" srcOrd="1" destOrd="0" presId="urn:microsoft.com/office/officeart/2008/layout/VerticalCurvedList"/>
    <dgm:cxn modelId="{72CBBBEF-1B25-4228-9C00-DC5D1A7EFA1C}" type="presParOf" srcId="{9D4AFA6A-16A1-423E-B3B1-66570CC2AC55}" destId="{78F4E992-2418-4B87-A4D6-5B1B710DFF15}" srcOrd="2" destOrd="0" presId="urn:microsoft.com/office/officeart/2008/layout/VerticalCurvedList"/>
    <dgm:cxn modelId="{76FB82DD-3CEA-41B7-BDBB-42CCFF69CF72}" type="presParOf" srcId="{9D4AFA6A-16A1-423E-B3B1-66570CC2AC55}" destId="{7884A95D-2125-4561-B46C-8E2D9B52C5C7}" srcOrd="3" destOrd="0" presId="urn:microsoft.com/office/officeart/2008/layout/VerticalCurvedList"/>
    <dgm:cxn modelId="{4E651138-8E2B-4E21-BD90-E10A3838F4B7}" type="presParOf" srcId="{7E34691C-3DEE-4E7F-8B96-DC7F13660129}" destId="{B8F245D8-6C76-4B4A-B2B0-FC74F44502A6}" srcOrd="1" destOrd="0" presId="urn:microsoft.com/office/officeart/2008/layout/VerticalCurvedList"/>
    <dgm:cxn modelId="{B7B9DDD1-795E-4CA0-B159-4CC37FEA0F1E}" type="presParOf" srcId="{7E34691C-3DEE-4E7F-8B96-DC7F13660129}" destId="{ACA1CEF4-F01B-448D-B67B-A3B82475EADC}" srcOrd="2" destOrd="0" presId="urn:microsoft.com/office/officeart/2008/layout/VerticalCurvedList"/>
    <dgm:cxn modelId="{1874B754-531B-4200-8CC6-B1610187BBCD}" type="presParOf" srcId="{ACA1CEF4-F01B-448D-B67B-A3B82475EADC}" destId="{0FC0368E-9501-44E8-8BAC-57066CD82D6D}" srcOrd="0" destOrd="0" presId="urn:microsoft.com/office/officeart/2008/layout/VerticalCurvedList"/>
    <dgm:cxn modelId="{957FB4C6-A9C3-4665-B48E-DE9EEEBFDF5B}" type="presParOf" srcId="{7E34691C-3DEE-4E7F-8B96-DC7F13660129}" destId="{20E7DE2B-202C-4D07-933C-44185F096565}" srcOrd="3" destOrd="0" presId="urn:microsoft.com/office/officeart/2008/layout/VerticalCurvedList"/>
    <dgm:cxn modelId="{7A9C81C9-0192-4BE9-920F-EEFEB8D53F38}" type="presParOf" srcId="{7E34691C-3DEE-4E7F-8B96-DC7F13660129}" destId="{2284EBBC-EDDE-458D-92C2-0209811BEBEF}" srcOrd="4" destOrd="0" presId="urn:microsoft.com/office/officeart/2008/layout/VerticalCurvedList"/>
    <dgm:cxn modelId="{C4190CF5-8257-4CE6-8332-76446F3116DB}" type="presParOf" srcId="{2284EBBC-EDDE-458D-92C2-0209811BEBEF}" destId="{AE730F7D-3B02-45B9-9B23-59CFB3F85D38}" srcOrd="0" destOrd="0" presId="urn:microsoft.com/office/officeart/2008/layout/VerticalCurvedList"/>
    <dgm:cxn modelId="{F7454CAE-D597-4E32-84E0-F915AA494E0F}" type="presParOf" srcId="{7E34691C-3DEE-4E7F-8B96-DC7F13660129}" destId="{BA449053-2B3C-49E4-8078-AA2BD6F74A21}" srcOrd="5" destOrd="0" presId="urn:microsoft.com/office/officeart/2008/layout/VerticalCurvedList"/>
    <dgm:cxn modelId="{1F3A8380-702F-4D89-ACF6-E4124B52046B}" type="presParOf" srcId="{7E34691C-3DEE-4E7F-8B96-DC7F13660129}" destId="{95C7008E-73ED-4FB9-A27D-01432BADC2F4}" srcOrd="6" destOrd="0" presId="urn:microsoft.com/office/officeart/2008/layout/VerticalCurvedList"/>
    <dgm:cxn modelId="{64D5D338-CACF-4D36-A030-9AFBC9C77126}" type="presParOf" srcId="{95C7008E-73ED-4FB9-A27D-01432BADC2F4}" destId="{9FDBB20F-ABAA-4E7E-9E15-7A33AFBB8031}" srcOrd="0" destOrd="0" presId="urn:microsoft.com/office/officeart/2008/layout/VerticalCurvedList"/>
    <dgm:cxn modelId="{7106C1FB-4500-467A-B001-038C7E6610B9}" type="presParOf" srcId="{7E34691C-3DEE-4E7F-8B96-DC7F13660129}" destId="{A6A18128-C012-46D7-8EFA-0B3B71596980}" srcOrd="7" destOrd="0" presId="urn:microsoft.com/office/officeart/2008/layout/VerticalCurvedList"/>
    <dgm:cxn modelId="{7D69FAC2-9BB3-4015-B325-62B12CBF7ED3}" type="presParOf" srcId="{7E34691C-3DEE-4E7F-8B96-DC7F13660129}" destId="{1FD9B62A-D54C-4F91-8565-25D494B6EAE5}" srcOrd="8" destOrd="0" presId="urn:microsoft.com/office/officeart/2008/layout/VerticalCurvedList"/>
    <dgm:cxn modelId="{2830C89C-C84E-4F4A-A4F4-F562F4A4F490}" type="presParOf" srcId="{1FD9B62A-D54C-4F91-8565-25D494B6EAE5}" destId="{7BB0ADCA-884A-41D1-BDAC-FA3B7CA6AACB}" srcOrd="0" destOrd="0" presId="urn:microsoft.com/office/officeart/2008/layout/VerticalCurvedList"/>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0FA2F13-4133-445C-A473-04B4AEC0C13A}"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endParaRPr lang="en-IN"/>
        </a:p>
      </dgm:t>
    </dgm:pt>
    <dgm:pt modelId="{7C553454-6506-4214-A14F-DC4A8E7BEAB2}">
      <dgm:prSet phldrT="[Text]" custT="1"/>
      <dgm:spPr/>
      <dgm:t>
        <a:bodyPr/>
        <a:lstStyle/>
        <a:p>
          <a:pPr>
            <a:lnSpc>
              <a:spcPct val="150000"/>
            </a:lnSpc>
          </a:pPr>
          <a:r>
            <a:rPr lang="en-US" sz="2800" dirty="0"/>
            <a:t>SCOMET</a:t>
          </a:r>
          <a:endParaRPr lang="en-IN" sz="2800" dirty="0"/>
        </a:p>
      </dgm:t>
    </dgm:pt>
    <dgm:pt modelId="{30B67826-40A3-45ED-BB3A-40C1D3B4A58E}" type="parTrans" cxnId="{D8FE27D1-627A-46B9-9BD7-F73973C3187F}">
      <dgm:prSet/>
      <dgm:spPr/>
      <dgm:t>
        <a:bodyPr/>
        <a:lstStyle/>
        <a:p>
          <a:endParaRPr lang="en-IN"/>
        </a:p>
      </dgm:t>
    </dgm:pt>
    <dgm:pt modelId="{FD1BE080-1C41-4637-869E-2402935A58CC}" type="sibTrans" cxnId="{D8FE27D1-627A-46B9-9BD7-F73973C3187F}">
      <dgm:prSet/>
      <dgm:spPr/>
      <dgm:t>
        <a:bodyPr/>
        <a:lstStyle/>
        <a:p>
          <a:endParaRPr lang="en-IN"/>
        </a:p>
      </dgm:t>
    </dgm:pt>
    <dgm:pt modelId="{6BDFA292-DBF2-49E5-A551-28E2007C7610}">
      <dgm:prSet phldrT="[Text]" custT="1"/>
      <dgm:spPr/>
      <dgm:t>
        <a:bodyPr/>
        <a:lstStyle/>
        <a:p>
          <a:pPr>
            <a:lnSpc>
              <a:spcPct val="150000"/>
            </a:lnSpc>
          </a:pPr>
          <a:r>
            <a:rPr lang="en-US" sz="1600" b="1" dirty="0"/>
            <a:t>Inter-Ministerial Working Group (IMWG)</a:t>
          </a:r>
        </a:p>
        <a:p>
          <a:pPr>
            <a:lnSpc>
              <a:spcPct val="150000"/>
            </a:lnSpc>
          </a:pPr>
          <a:r>
            <a:rPr lang="en-US" sz="1600" dirty="0"/>
            <a:t>This group can take applications in case export of Software</a:t>
          </a:r>
          <a:endParaRPr lang="en-IN" sz="1600" dirty="0"/>
        </a:p>
      </dgm:t>
    </dgm:pt>
    <dgm:pt modelId="{21B04FE9-4380-4838-9542-9DFE9EEC5DF2}" type="parTrans" cxnId="{B08A363B-23F1-46E9-91D2-4ACDBFCB5275}">
      <dgm:prSet/>
      <dgm:spPr/>
      <dgm:t>
        <a:bodyPr/>
        <a:lstStyle/>
        <a:p>
          <a:endParaRPr lang="en-IN"/>
        </a:p>
      </dgm:t>
    </dgm:pt>
    <dgm:pt modelId="{E0CA6A88-8AEC-40AF-ADF9-6EDE5D9F10ED}" type="sibTrans" cxnId="{B08A363B-23F1-46E9-91D2-4ACDBFCB5275}">
      <dgm:prSet/>
      <dgm:spPr/>
      <dgm:t>
        <a:bodyPr/>
        <a:lstStyle/>
        <a:p>
          <a:endParaRPr lang="en-IN"/>
        </a:p>
      </dgm:t>
    </dgm:pt>
    <dgm:pt modelId="{F5961348-513D-491E-83AF-62FF1F87DD39}">
      <dgm:prSet phldrT="[Text]" custT="1"/>
      <dgm:spPr/>
      <dgm:t>
        <a:bodyPr/>
        <a:lstStyle/>
        <a:p>
          <a:pPr>
            <a:lnSpc>
              <a:spcPct val="150000"/>
            </a:lnSpc>
          </a:pPr>
          <a:r>
            <a:rPr lang="en-US" sz="1600" b="1" dirty="0"/>
            <a:t>Different types of Export Authorization</a:t>
          </a:r>
          <a:r>
            <a:rPr lang="en-US" sz="1600" dirty="0"/>
            <a:t> </a:t>
          </a:r>
          <a:endParaRPr lang="en-IN" sz="1600" dirty="0"/>
        </a:p>
      </dgm:t>
    </dgm:pt>
    <dgm:pt modelId="{6CC9CECB-3D0B-4E77-A824-4F307DD9285C}" type="parTrans" cxnId="{AA30207D-FFBF-4AF2-98F9-71DCB8E367B9}">
      <dgm:prSet/>
      <dgm:spPr/>
      <dgm:t>
        <a:bodyPr/>
        <a:lstStyle/>
        <a:p>
          <a:endParaRPr lang="en-IN"/>
        </a:p>
      </dgm:t>
    </dgm:pt>
    <dgm:pt modelId="{266CFD69-6D81-4A78-875D-EE61E27C0C57}" type="sibTrans" cxnId="{AA30207D-FFBF-4AF2-98F9-71DCB8E367B9}">
      <dgm:prSet/>
      <dgm:spPr/>
      <dgm:t>
        <a:bodyPr/>
        <a:lstStyle/>
        <a:p>
          <a:endParaRPr lang="en-IN"/>
        </a:p>
      </dgm:t>
    </dgm:pt>
    <dgm:pt modelId="{D4E9947C-0C81-427F-A9EE-87F224BDB17F}">
      <dgm:prSet phldrT="[Text]" custT="1"/>
      <dgm:spPr/>
      <dgm:t>
        <a:bodyPr/>
        <a:lstStyle/>
        <a:p>
          <a:pPr>
            <a:lnSpc>
              <a:spcPct val="150000"/>
            </a:lnSpc>
          </a:pPr>
          <a:r>
            <a:rPr lang="en-US" sz="1600" dirty="0"/>
            <a:t>Applications to be considered </a:t>
          </a:r>
          <a:r>
            <a:rPr lang="en-US" sz="1600" b="1" dirty="0"/>
            <a:t>Centrally </a:t>
          </a:r>
          <a:r>
            <a:rPr lang="en-US" sz="1600" dirty="0"/>
            <a:t>and shall be </a:t>
          </a:r>
          <a:r>
            <a:rPr lang="en-US" sz="1600" b="1" dirty="0"/>
            <a:t>valid </a:t>
          </a:r>
          <a:r>
            <a:rPr lang="en-US" sz="1600" dirty="0"/>
            <a:t>as per list prescribed under Chapter 10</a:t>
          </a:r>
          <a:endParaRPr lang="en-IN" sz="1600" dirty="0"/>
        </a:p>
      </dgm:t>
    </dgm:pt>
    <dgm:pt modelId="{1765D220-0A65-494D-AC56-9174B2E3A467}" type="parTrans" cxnId="{1EEF82D2-8113-4AA1-86BC-E9F54BC0A627}">
      <dgm:prSet/>
      <dgm:spPr/>
      <dgm:t>
        <a:bodyPr/>
        <a:lstStyle/>
        <a:p>
          <a:endParaRPr lang="en-IN"/>
        </a:p>
      </dgm:t>
    </dgm:pt>
    <dgm:pt modelId="{1E35E634-1ED2-474F-A61A-22315E3E9358}" type="sibTrans" cxnId="{1EEF82D2-8113-4AA1-86BC-E9F54BC0A627}">
      <dgm:prSet/>
      <dgm:spPr/>
      <dgm:t>
        <a:bodyPr/>
        <a:lstStyle/>
        <a:p>
          <a:endParaRPr lang="en-IN"/>
        </a:p>
      </dgm:t>
    </dgm:pt>
    <dgm:pt modelId="{64846350-A6E4-4133-9216-11CA14449FD7}" type="pres">
      <dgm:prSet presAssocID="{30FA2F13-4133-445C-A473-04B4AEC0C13A}" presName="cycle" presStyleCnt="0">
        <dgm:presLayoutVars>
          <dgm:chMax val="1"/>
          <dgm:dir/>
          <dgm:animLvl val="ctr"/>
          <dgm:resizeHandles val="exact"/>
        </dgm:presLayoutVars>
      </dgm:prSet>
      <dgm:spPr/>
    </dgm:pt>
    <dgm:pt modelId="{9E2D5514-AE8B-4BAD-95BD-A3921CD58964}" type="pres">
      <dgm:prSet presAssocID="{7C553454-6506-4214-A14F-DC4A8E7BEAB2}" presName="centerShape" presStyleLbl="node0" presStyleIdx="0" presStyleCnt="1" custScaleX="97573" custScaleY="67222"/>
      <dgm:spPr/>
    </dgm:pt>
    <dgm:pt modelId="{12E0BC93-BA1C-493F-82B7-F891F192A265}" type="pres">
      <dgm:prSet presAssocID="{21B04FE9-4380-4838-9542-9DFE9EEC5DF2}" presName="parTrans" presStyleLbl="bgSibTrans2D1" presStyleIdx="0" presStyleCnt="3" custLinFactNeighborX="-3151" custLinFactNeighborY="28216"/>
      <dgm:spPr/>
    </dgm:pt>
    <dgm:pt modelId="{B4EEDEF4-2CBA-4B43-91E5-5A8D07C6F6B2}" type="pres">
      <dgm:prSet presAssocID="{6BDFA292-DBF2-49E5-A551-28E2007C7610}" presName="node" presStyleLbl="node1" presStyleIdx="0" presStyleCnt="3" custScaleX="111453" custScaleY="132937" custRadScaleRad="104569" custRadScaleInc="3174">
        <dgm:presLayoutVars>
          <dgm:bulletEnabled val="1"/>
        </dgm:presLayoutVars>
      </dgm:prSet>
      <dgm:spPr/>
    </dgm:pt>
    <dgm:pt modelId="{395D8C1E-02B1-4CCB-A845-A347B25CA066}" type="pres">
      <dgm:prSet presAssocID="{6CC9CECB-3D0B-4E77-A824-4F307DD9285C}" presName="parTrans" presStyleLbl="bgSibTrans2D1" presStyleIdx="1" presStyleCnt="3"/>
      <dgm:spPr/>
    </dgm:pt>
    <dgm:pt modelId="{A80C6900-730D-46B6-8220-95716F72E3AF}" type="pres">
      <dgm:prSet presAssocID="{F5961348-513D-491E-83AF-62FF1F87DD39}" presName="node" presStyleLbl="node1" presStyleIdx="1" presStyleCnt="3">
        <dgm:presLayoutVars>
          <dgm:bulletEnabled val="1"/>
        </dgm:presLayoutVars>
      </dgm:prSet>
      <dgm:spPr/>
    </dgm:pt>
    <dgm:pt modelId="{72FF02B7-7F8A-4485-8D6B-7064ED51844F}" type="pres">
      <dgm:prSet presAssocID="{1765D220-0A65-494D-AC56-9174B2E3A467}" presName="parTrans" presStyleLbl="bgSibTrans2D1" presStyleIdx="2" presStyleCnt="3" custLinFactNeighborX="-4160" custLinFactNeighborY="9406"/>
      <dgm:spPr/>
    </dgm:pt>
    <dgm:pt modelId="{C1ABD42C-BA11-473E-B23A-B8BEE0BA39B0}" type="pres">
      <dgm:prSet presAssocID="{D4E9947C-0C81-427F-A9EE-87F224BDB17F}" presName="node" presStyleLbl="node1" presStyleIdx="2" presStyleCnt="3" custScaleX="118625" custScaleY="103545">
        <dgm:presLayoutVars>
          <dgm:bulletEnabled val="1"/>
        </dgm:presLayoutVars>
      </dgm:prSet>
      <dgm:spPr/>
    </dgm:pt>
  </dgm:ptLst>
  <dgm:cxnLst>
    <dgm:cxn modelId="{5C8C8709-843B-46F2-BDEB-ABFED8CE6E79}" type="presOf" srcId="{6CC9CECB-3D0B-4E77-A824-4F307DD9285C}" destId="{395D8C1E-02B1-4CCB-A845-A347B25CA066}" srcOrd="0" destOrd="0" presId="urn:microsoft.com/office/officeart/2005/8/layout/radial4"/>
    <dgm:cxn modelId="{A5403B18-9181-4CB2-B822-A2C6DA27A9C7}" type="presOf" srcId="{30FA2F13-4133-445C-A473-04B4AEC0C13A}" destId="{64846350-A6E4-4133-9216-11CA14449FD7}" srcOrd="0" destOrd="0" presId="urn:microsoft.com/office/officeart/2005/8/layout/radial4"/>
    <dgm:cxn modelId="{FA4EC01C-D6A9-4C05-B76D-6BD1E8EDD3D5}" type="presOf" srcId="{1765D220-0A65-494D-AC56-9174B2E3A467}" destId="{72FF02B7-7F8A-4485-8D6B-7064ED51844F}" srcOrd="0" destOrd="0" presId="urn:microsoft.com/office/officeart/2005/8/layout/radial4"/>
    <dgm:cxn modelId="{B08A363B-23F1-46E9-91D2-4ACDBFCB5275}" srcId="{7C553454-6506-4214-A14F-DC4A8E7BEAB2}" destId="{6BDFA292-DBF2-49E5-A551-28E2007C7610}" srcOrd="0" destOrd="0" parTransId="{21B04FE9-4380-4838-9542-9DFE9EEC5DF2}" sibTransId="{E0CA6A88-8AEC-40AF-ADF9-6EDE5D9F10ED}"/>
    <dgm:cxn modelId="{D3AB7C60-EC83-47E8-AF51-68C865B21ADC}" type="presOf" srcId="{D4E9947C-0C81-427F-A9EE-87F224BDB17F}" destId="{C1ABD42C-BA11-473E-B23A-B8BEE0BA39B0}" srcOrd="0" destOrd="0" presId="urn:microsoft.com/office/officeart/2005/8/layout/radial4"/>
    <dgm:cxn modelId="{2DC02172-FA3D-4240-AF60-807E336EF160}" type="presOf" srcId="{F5961348-513D-491E-83AF-62FF1F87DD39}" destId="{A80C6900-730D-46B6-8220-95716F72E3AF}" srcOrd="0" destOrd="0" presId="urn:microsoft.com/office/officeart/2005/8/layout/radial4"/>
    <dgm:cxn modelId="{AA30207D-FFBF-4AF2-98F9-71DCB8E367B9}" srcId="{7C553454-6506-4214-A14F-DC4A8E7BEAB2}" destId="{F5961348-513D-491E-83AF-62FF1F87DD39}" srcOrd="1" destOrd="0" parTransId="{6CC9CECB-3D0B-4E77-A824-4F307DD9285C}" sibTransId="{266CFD69-6D81-4A78-875D-EE61E27C0C57}"/>
    <dgm:cxn modelId="{C1ED4AA4-C114-4C35-A16A-A17DA3E3C666}" type="presOf" srcId="{7C553454-6506-4214-A14F-DC4A8E7BEAB2}" destId="{9E2D5514-AE8B-4BAD-95BD-A3921CD58964}" srcOrd="0" destOrd="0" presId="urn:microsoft.com/office/officeart/2005/8/layout/radial4"/>
    <dgm:cxn modelId="{D8FE27D1-627A-46B9-9BD7-F73973C3187F}" srcId="{30FA2F13-4133-445C-A473-04B4AEC0C13A}" destId="{7C553454-6506-4214-A14F-DC4A8E7BEAB2}" srcOrd="0" destOrd="0" parTransId="{30B67826-40A3-45ED-BB3A-40C1D3B4A58E}" sibTransId="{FD1BE080-1C41-4637-869E-2402935A58CC}"/>
    <dgm:cxn modelId="{1EEF82D2-8113-4AA1-86BC-E9F54BC0A627}" srcId="{7C553454-6506-4214-A14F-DC4A8E7BEAB2}" destId="{D4E9947C-0C81-427F-A9EE-87F224BDB17F}" srcOrd="2" destOrd="0" parTransId="{1765D220-0A65-494D-AC56-9174B2E3A467}" sibTransId="{1E35E634-1ED2-474F-A61A-22315E3E9358}"/>
    <dgm:cxn modelId="{74AA93E0-D182-49AF-B506-26901426537B}" type="presOf" srcId="{21B04FE9-4380-4838-9542-9DFE9EEC5DF2}" destId="{12E0BC93-BA1C-493F-82B7-F891F192A265}" srcOrd="0" destOrd="0" presId="urn:microsoft.com/office/officeart/2005/8/layout/radial4"/>
    <dgm:cxn modelId="{621F67F3-C910-4033-B9EC-B61DFDA66E18}" type="presOf" srcId="{6BDFA292-DBF2-49E5-A551-28E2007C7610}" destId="{B4EEDEF4-2CBA-4B43-91E5-5A8D07C6F6B2}" srcOrd="0" destOrd="0" presId="urn:microsoft.com/office/officeart/2005/8/layout/radial4"/>
    <dgm:cxn modelId="{5A624CB1-7E0A-445A-805A-0B7FEE2A7359}" type="presParOf" srcId="{64846350-A6E4-4133-9216-11CA14449FD7}" destId="{9E2D5514-AE8B-4BAD-95BD-A3921CD58964}" srcOrd="0" destOrd="0" presId="urn:microsoft.com/office/officeart/2005/8/layout/radial4"/>
    <dgm:cxn modelId="{5EF029B9-A28E-4DB1-AC74-3DC85AF80839}" type="presParOf" srcId="{64846350-A6E4-4133-9216-11CA14449FD7}" destId="{12E0BC93-BA1C-493F-82B7-F891F192A265}" srcOrd="1" destOrd="0" presId="urn:microsoft.com/office/officeart/2005/8/layout/radial4"/>
    <dgm:cxn modelId="{E065F42F-008A-426C-94A9-C1A2788FDD1C}" type="presParOf" srcId="{64846350-A6E4-4133-9216-11CA14449FD7}" destId="{B4EEDEF4-2CBA-4B43-91E5-5A8D07C6F6B2}" srcOrd="2" destOrd="0" presId="urn:microsoft.com/office/officeart/2005/8/layout/radial4"/>
    <dgm:cxn modelId="{D0B35B4A-8B8C-44C3-9216-86E73C61B374}" type="presParOf" srcId="{64846350-A6E4-4133-9216-11CA14449FD7}" destId="{395D8C1E-02B1-4CCB-A845-A347B25CA066}" srcOrd="3" destOrd="0" presId="urn:microsoft.com/office/officeart/2005/8/layout/radial4"/>
    <dgm:cxn modelId="{9C906763-579C-4DF8-98F9-FE56A165A47D}" type="presParOf" srcId="{64846350-A6E4-4133-9216-11CA14449FD7}" destId="{A80C6900-730D-46B6-8220-95716F72E3AF}" srcOrd="4" destOrd="0" presId="urn:microsoft.com/office/officeart/2005/8/layout/radial4"/>
    <dgm:cxn modelId="{9B7CEB62-D86E-45FE-BBD7-371AD8C8335E}" type="presParOf" srcId="{64846350-A6E4-4133-9216-11CA14449FD7}" destId="{72FF02B7-7F8A-4485-8D6B-7064ED51844F}" srcOrd="5" destOrd="0" presId="urn:microsoft.com/office/officeart/2005/8/layout/radial4"/>
    <dgm:cxn modelId="{0540304B-5910-4BFA-B833-530EBC68639F}" type="presParOf" srcId="{64846350-A6E4-4133-9216-11CA14449FD7}" destId="{C1ABD42C-BA11-473E-B23A-B8BEE0BA39B0}" srcOrd="6" destOrd="0" presId="urn:microsoft.com/office/officeart/2005/8/layout/radial4"/>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66573DA-10FE-47AD-9EB4-BD63A0C2C40D}" type="doc">
      <dgm:prSet loTypeId="urn:microsoft.com/office/officeart/2005/8/layout/hierarchy3" loCatId="relationship" qsTypeId="urn:microsoft.com/office/officeart/2005/8/quickstyle/simple1" qsCatId="simple" csTypeId="urn:microsoft.com/office/officeart/2005/8/colors/accent6_2" csCatId="accent6" phldr="1"/>
      <dgm:spPr/>
      <dgm:t>
        <a:bodyPr/>
        <a:lstStyle/>
        <a:p>
          <a:endParaRPr lang="en-IN"/>
        </a:p>
      </dgm:t>
    </dgm:pt>
    <dgm:pt modelId="{C21D96EE-D7A1-4ECB-8683-A6941546EC5D}">
      <dgm:prSet phldrT="[Text]"/>
      <dgm:spPr/>
      <dgm:t>
        <a:bodyPr/>
        <a:lstStyle/>
        <a:p>
          <a:pPr>
            <a:lnSpc>
              <a:spcPct val="150000"/>
            </a:lnSpc>
          </a:pPr>
          <a:r>
            <a:rPr lang="en-US" dirty="0"/>
            <a:t>E-Commerce</a:t>
          </a:r>
          <a:endParaRPr lang="en-IN" dirty="0"/>
        </a:p>
      </dgm:t>
    </dgm:pt>
    <dgm:pt modelId="{7C204B30-9201-4CDE-8C01-4E6255EEF82A}" type="parTrans" cxnId="{E56A4650-9780-4E05-BF5B-492E401714D9}">
      <dgm:prSet/>
      <dgm:spPr/>
      <dgm:t>
        <a:bodyPr/>
        <a:lstStyle/>
        <a:p>
          <a:endParaRPr lang="en-IN"/>
        </a:p>
      </dgm:t>
    </dgm:pt>
    <dgm:pt modelId="{B3D2E0BC-7AC8-42FC-9DD4-14F11823C35F}" type="sibTrans" cxnId="{E56A4650-9780-4E05-BF5B-492E401714D9}">
      <dgm:prSet/>
      <dgm:spPr/>
      <dgm:t>
        <a:bodyPr/>
        <a:lstStyle/>
        <a:p>
          <a:endParaRPr lang="en-IN"/>
        </a:p>
      </dgm:t>
    </dgm:pt>
    <dgm:pt modelId="{A00C52A7-4AAE-4B7A-9B80-888AA87B6FBC}">
      <dgm:prSet phldrT="[Text]" custT="1"/>
      <dgm:spPr/>
      <dgm:t>
        <a:bodyPr/>
        <a:lstStyle/>
        <a:p>
          <a:pPr>
            <a:lnSpc>
              <a:spcPct val="150000"/>
            </a:lnSpc>
          </a:pPr>
          <a:r>
            <a:rPr lang="en-US" sz="1600" dirty="0"/>
            <a:t>Defined but does not include buying and selling of Services through e-commerce platform</a:t>
          </a:r>
          <a:endParaRPr lang="en-IN" sz="1600" dirty="0"/>
        </a:p>
      </dgm:t>
    </dgm:pt>
    <dgm:pt modelId="{94647914-C8C2-4925-9455-2A92A8A3AD50}" type="parTrans" cxnId="{68B24F18-5C32-43D0-9E1D-9C3C28985399}">
      <dgm:prSet/>
      <dgm:spPr/>
      <dgm:t>
        <a:bodyPr/>
        <a:lstStyle/>
        <a:p>
          <a:endParaRPr lang="en-IN"/>
        </a:p>
      </dgm:t>
    </dgm:pt>
    <dgm:pt modelId="{FB859D6B-F8F7-4B1F-B69D-E4B2E4819A33}" type="sibTrans" cxnId="{68B24F18-5C32-43D0-9E1D-9C3C28985399}">
      <dgm:prSet/>
      <dgm:spPr/>
      <dgm:t>
        <a:bodyPr/>
        <a:lstStyle/>
        <a:p>
          <a:endParaRPr lang="en-IN"/>
        </a:p>
      </dgm:t>
    </dgm:pt>
    <dgm:pt modelId="{3C6F8EBC-31C3-468E-8514-B0DCA63883C9}">
      <dgm:prSet phldrT="[Text]"/>
      <dgm:spPr/>
      <dgm:t>
        <a:bodyPr/>
        <a:lstStyle/>
        <a:p>
          <a:pPr>
            <a:lnSpc>
              <a:spcPct val="150000"/>
            </a:lnSpc>
          </a:pPr>
          <a:r>
            <a:rPr lang="en-US" dirty="0"/>
            <a:t>Denomination of Licenses / permissions</a:t>
          </a:r>
          <a:endParaRPr lang="en-IN" dirty="0"/>
        </a:p>
      </dgm:t>
    </dgm:pt>
    <dgm:pt modelId="{858B5BFF-99BD-4756-B0F1-35D2437136C6}" type="parTrans" cxnId="{2B4152D4-646E-4B0B-B05E-FCA40A0FCA04}">
      <dgm:prSet/>
      <dgm:spPr/>
      <dgm:t>
        <a:bodyPr/>
        <a:lstStyle/>
        <a:p>
          <a:endParaRPr lang="en-IN"/>
        </a:p>
      </dgm:t>
    </dgm:pt>
    <dgm:pt modelId="{37BFA117-FD27-47EE-A682-D484C9DCEAA4}" type="sibTrans" cxnId="{2B4152D4-646E-4B0B-B05E-FCA40A0FCA04}">
      <dgm:prSet/>
      <dgm:spPr/>
      <dgm:t>
        <a:bodyPr/>
        <a:lstStyle/>
        <a:p>
          <a:endParaRPr lang="en-IN"/>
        </a:p>
      </dgm:t>
    </dgm:pt>
    <dgm:pt modelId="{48D0F04B-4F56-404E-913F-CF3DED354075}">
      <dgm:prSet phldrT="[Text]" custT="1"/>
      <dgm:spPr/>
      <dgm:t>
        <a:bodyPr/>
        <a:lstStyle/>
        <a:p>
          <a:pPr>
            <a:lnSpc>
              <a:spcPct val="150000"/>
            </a:lnSpc>
          </a:pPr>
          <a:r>
            <a:rPr lang="en-US" sz="1600" dirty="0"/>
            <a:t>Para 11.01 : Remittance of foreign exchange and discharge of export obligations in Indian Rupees permitted</a:t>
          </a:r>
          <a:endParaRPr lang="en-IN" sz="1600" dirty="0"/>
        </a:p>
      </dgm:t>
    </dgm:pt>
    <dgm:pt modelId="{F845A7A1-2875-4C3F-93B6-12319F214E12}" type="parTrans" cxnId="{0258D578-EAFC-48D9-8646-4644CABE5084}">
      <dgm:prSet/>
      <dgm:spPr/>
      <dgm:t>
        <a:bodyPr/>
        <a:lstStyle/>
        <a:p>
          <a:endParaRPr lang="en-IN"/>
        </a:p>
      </dgm:t>
    </dgm:pt>
    <dgm:pt modelId="{DEC4C2C3-6D3B-4B74-9EE7-3B9F8B5C07AD}" type="sibTrans" cxnId="{0258D578-EAFC-48D9-8646-4644CABE5084}">
      <dgm:prSet/>
      <dgm:spPr/>
      <dgm:t>
        <a:bodyPr/>
        <a:lstStyle/>
        <a:p>
          <a:endParaRPr lang="en-IN"/>
        </a:p>
      </dgm:t>
    </dgm:pt>
    <dgm:pt modelId="{5B942909-B5EA-47F4-BCE7-1A433674A644}" type="pres">
      <dgm:prSet presAssocID="{966573DA-10FE-47AD-9EB4-BD63A0C2C40D}" presName="diagram" presStyleCnt="0">
        <dgm:presLayoutVars>
          <dgm:chPref val="1"/>
          <dgm:dir/>
          <dgm:animOne val="branch"/>
          <dgm:animLvl val="lvl"/>
          <dgm:resizeHandles/>
        </dgm:presLayoutVars>
      </dgm:prSet>
      <dgm:spPr/>
    </dgm:pt>
    <dgm:pt modelId="{C6A76063-3B37-42A0-94A7-FDD91C8D8DD9}" type="pres">
      <dgm:prSet presAssocID="{C21D96EE-D7A1-4ECB-8683-A6941546EC5D}" presName="root" presStyleCnt="0"/>
      <dgm:spPr/>
    </dgm:pt>
    <dgm:pt modelId="{7587CD72-600D-4D60-AC3E-4A896019D24F}" type="pres">
      <dgm:prSet presAssocID="{C21D96EE-D7A1-4ECB-8683-A6941546EC5D}" presName="rootComposite" presStyleCnt="0"/>
      <dgm:spPr/>
    </dgm:pt>
    <dgm:pt modelId="{619F1F6C-2BB3-4BF2-BCA2-76DBCD4A5A9B}" type="pres">
      <dgm:prSet presAssocID="{C21D96EE-D7A1-4ECB-8683-A6941546EC5D}" presName="rootText" presStyleLbl="node1" presStyleIdx="0" presStyleCnt="2" custScaleY="56087"/>
      <dgm:spPr/>
    </dgm:pt>
    <dgm:pt modelId="{5D1C8935-7C3F-47CF-8FA7-1F386A93E7FE}" type="pres">
      <dgm:prSet presAssocID="{C21D96EE-D7A1-4ECB-8683-A6941546EC5D}" presName="rootConnector" presStyleLbl="node1" presStyleIdx="0" presStyleCnt="2"/>
      <dgm:spPr/>
    </dgm:pt>
    <dgm:pt modelId="{F0494AEE-A33E-41F2-BA06-1D099F8266DE}" type="pres">
      <dgm:prSet presAssocID="{C21D96EE-D7A1-4ECB-8683-A6941546EC5D}" presName="childShape" presStyleCnt="0"/>
      <dgm:spPr/>
    </dgm:pt>
    <dgm:pt modelId="{0FC568BB-8375-4D64-9724-38BC20AA90C9}" type="pres">
      <dgm:prSet presAssocID="{94647914-C8C2-4925-9455-2A92A8A3AD50}" presName="Name13" presStyleLbl="parChTrans1D2" presStyleIdx="0" presStyleCnt="2"/>
      <dgm:spPr/>
    </dgm:pt>
    <dgm:pt modelId="{8E9EC665-AE7B-423C-B17D-A9D15BA5E6EC}" type="pres">
      <dgm:prSet presAssocID="{A00C52A7-4AAE-4B7A-9B80-888AA87B6FBC}" presName="childText" presStyleLbl="bgAcc1" presStyleIdx="0" presStyleCnt="2">
        <dgm:presLayoutVars>
          <dgm:bulletEnabled val="1"/>
        </dgm:presLayoutVars>
      </dgm:prSet>
      <dgm:spPr/>
    </dgm:pt>
    <dgm:pt modelId="{234A95DC-AF8E-4E6E-B55A-C640A784358F}" type="pres">
      <dgm:prSet presAssocID="{3C6F8EBC-31C3-468E-8514-B0DCA63883C9}" presName="root" presStyleCnt="0"/>
      <dgm:spPr/>
    </dgm:pt>
    <dgm:pt modelId="{16A64AAC-31C9-40DD-B76F-B03DBA4EDEA9}" type="pres">
      <dgm:prSet presAssocID="{3C6F8EBC-31C3-468E-8514-B0DCA63883C9}" presName="rootComposite" presStyleCnt="0"/>
      <dgm:spPr/>
    </dgm:pt>
    <dgm:pt modelId="{2A47BCB4-A1E7-4ECE-BF2B-E0B4240F4011}" type="pres">
      <dgm:prSet presAssocID="{3C6F8EBC-31C3-468E-8514-B0DCA63883C9}" presName="rootText" presStyleLbl="node1" presStyleIdx="1" presStyleCnt="2" custScaleY="56087"/>
      <dgm:spPr/>
    </dgm:pt>
    <dgm:pt modelId="{A4B1B5C6-C72D-4784-AF9E-FA7596FFB306}" type="pres">
      <dgm:prSet presAssocID="{3C6F8EBC-31C3-468E-8514-B0DCA63883C9}" presName="rootConnector" presStyleLbl="node1" presStyleIdx="1" presStyleCnt="2"/>
      <dgm:spPr/>
    </dgm:pt>
    <dgm:pt modelId="{374265DF-33DD-4806-B350-6EC06B0EDEC0}" type="pres">
      <dgm:prSet presAssocID="{3C6F8EBC-31C3-468E-8514-B0DCA63883C9}" presName="childShape" presStyleCnt="0"/>
      <dgm:spPr/>
    </dgm:pt>
    <dgm:pt modelId="{55E4F2AA-6CDC-4523-A454-A37600ACE6D3}" type="pres">
      <dgm:prSet presAssocID="{F845A7A1-2875-4C3F-93B6-12319F214E12}" presName="Name13" presStyleLbl="parChTrans1D2" presStyleIdx="1" presStyleCnt="2"/>
      <dgm:spPr/>
    </dgm:pt>
    <dgm:pt modelId="{6B8AB48B-2587-49D3-9021-643760E20235}" type="pres">
      <dgm:prSet presAssocID="{48D0F04B-4F56-404E-913F-CF3DED354075}" presName="childText" presStyleLbl="bgAcc1" presStyleIdx="1" presStyleCnt="2" custScaleX="113579">
        <dgm:presLayoutVars>
          <dgm:bulletEnabled val="1"/>
        </dgm:presLayoutVars>
      </dgm:prSet>
      <dgm:spPr/>
    </dgm:pt>
  </dgm:ptLst>
  <dgm:cxnLst>
    <dgm:cxn modelId="{68B24F18-5C32-43D0-9E1D-9C3C28985399}" srcId="{C21D96EE-D7A1-4ECB-8683-A6941546EC5D}" destId="{A00C52A7-4AAE-4B7A-9B80-888AA87B6FBC}" srcOrd="0" destOrd="0" parTransId="{94647914-C8C2-4925-9455-2A92A8A3AD50}" sibTransId="{FB859D6B-F8F7-4B1F-B69D-E4B2E4819A33}"/>
    <dgm:cxn modelId="{564DA528-26A0-4BBF-8D2C-197E2A53C04B}" type="presOf" srcId="{966573DA-10FE-47AD-9EB4-BD63A0C2C40D}" destId="{5B942909-B5EA-47F4-BCE7-1A433674A644}" srcOrd="0" destOrd="0" presId="urn:microsoft.com/office/officeart/2005/8/layout/hierarchy3"/>
    <dgm:cxn modelId="{0E62C528-2FE1-4167-9F44-EE186AB0A88F}" type="presOf" srcId="{3C6F8EBC-31C3-468E-8514-B0DCA63883C9}" destId="{2A47BCB4-A1E7-4ECE-BF2B-E0B4240F4011}" srcOrd="0" destOrd="0" presId="urn:microsoft.com/office/officeart/2005/8/layout/hierarchy3"/>
    <dgm:cxn modelId="{FF09D92D-D66E-4338-8214-2A58C9B8C278}" type="presOf" srcId="{A00C52A7-4AAE-4B7A-9B80-888AA87B6FBC}" destId="{8E9EC665-AE7B-423C-B17D-A9D15BA5E6EC}" srcOrd="0" destOrd="0" presId="urn:microsoft.com/office/officeart/2005/8/layout/hierarchy3"/>
    <dgm:cxn modelId="{CDDC8E2E-1F22-4CC6-8F20-18DBE022F714}" type="presOf" srcId="{94647914-C8C2-4925-9455-2A92A8A3AD50}" destId="{0FC568BB-8375-4D64-9724-38BC20AA90C9}" srcOrd="0" destOrd="0" presId="urn:microsoft.com/office/officeart/2005/8/layout/hierarchy3"/>
    <dgm:cxn modelId="{82A3EB61-4B34-4574-B4CE-DE01EA87B5F9}" type="presOf" srcId="{48D0F04B-4F56-404E-913F-CF3DED354075}" destId="{6B8AB48B-2587-49D3-9021-643760E20235}" srcOrd="0" destOrd="0" presId="urn:microsoft.com/office/officeart/2005/8/layout/hierarchy3"/>
    <dgm:cxn modelId="{E56A4650-9780-4E05-BF5B-492E401714D9}" srcId="{966573DA-10FE-47AD-9EB4-BD63A0C2C40D}" destId="{C21D96EE-D7A1-4ECB-8683-A6941546EC5D}" srcOrd="0" destOrd="0" parTransId="{7C204B30-9201-4CDE-8C01-4E6255EEF82A}" sibTransId="{B3D2E0BC-7AC8-42FC-9DD4-14F11823C35F}"/>
    <dgm:cxn modelId="{1CA6F473-65C3-4701-B56F-E4CA359E7E05}" type="presOf" srcId="{3C6F8EBC-31C3-468E-8514-B0DCA63883C9}" destId="{A4B1B5C6-C72D-4784-AF9E-FA7596FFB306}" srcOrd="1" destOrd="0" presId="urn:microsoft.com/office/officeart/2005/8/layout/hierarchy3"/>
    <dgm:cxn modelId="{0258D578-EAFC-48D9-8646-4644CABE5084}" srcId="{3C6F8EBC-31C3-468E-8514-B0DCA63883C9}" destId="{48D0F04B-4F56-404E-913F-CF3DED354075}" srcOrd="0" destOrd="0" parTransId="{F845A7A1-2875-4C3F-93B6-12319F214E12}" sibTransId="{DEC4C2C3-6D3B-4B74-9EE7-3B9F8B5C07AD}"/>
    <dgm:cxn modelId="{2EB1BB7A-532A-4323-B44A-E9EADC90C820}" type="presOf" srcId="{C21D96EE-D7A1-4ECB-8683-A6941546EC5D}" destId="{619F1F6C-2BB3-4BF2-BCA2-76DBCD4A5A9B}" srcOrd="0" destOrd="0" presId="urn:microsoft.com/office/officeart/2005/8/layout/hierarchy3"/>
    <dgm:cxn modelId="{E697758C-0FF0-4BDA-A551-53008437C43B}" type="presOf" srcId="{C21D96EE-D7A1-4ECB-8683-A6941546EC5D}" destId="{5D1C8935-7C3F-47CF-8FA7-1F386A93E7FE}" srcOrd="1" destOrd="0" presId="urn:microsoft.com/office/officeart/2005/8/layout/hierarchy3"/>
    <dgm:cxn modelId="{8BCF8BCF-2564-4EBD-A1AC-6FAE40790B0E}" type="presOf" srcId="{F845A7A1-2875-4C3F-93B6-12319F214E12}" destId="{55E4F2AA-6CDC-4523-A454-A37600ACE6D3}" srcOrd="0" destOrd="0" presId="urn:microsoft.com/office/officeart/2005/8/layout/hierarchy3"/>
    <dgm:cxn modelId="{2B4152D4-646E-4B0B-B05E-FCA40A0FCA04}" srcId="{966573DA-10FE-47AD-9EB4-BD63A0C2C40D}" destId="{3C6F8EBC-31C3-468E-8514-B0DCA63883C9}" srcOrd="1" destOrd="0" parTransId="{858B5BFF-99BD-4756-B0F1-35D2437136C6}" sibTransId="{37BFA117-FD27-47EE-A682-D484C9DCEAA4}"/>
    <dgm:cxn modelId="{B83BC7B6-7EE5-44A5-85A2-6D6599446BEC}" type="presParOf" srcId="{5B942909-B5EA-47F4-BCE7-1A433674A644}" destId="{C6A76063-3B37-42A0-94A7-FDD91C8D8DD9}" srcOrd="0" destOrd="0" presId="urn:microsoft.com/office/officeart/2005/8/layout/hierarchy3"/>
    <dgm:cxn modelId="{DABA3A86-C72E-44B8-81B5-0900D8BD979B}" type="presParOf" srcId="{C6A76063-3B37-42A0-94A7-FDD91C8D8DD9}" destId="{7587CD72-600D-4D60-AC3E-4A896019D24F}" srcOrd="0" destOrd="0" presId="urn:microsoft.com/office/officeart/2005/8/layout/hierarchy3"/>
    <dgm:cxn modelId="{5AC118F1-77B3-4666-8891-4CB5D6AC6723}" type="presParOf" srcId="{7587CD72-600D-4D60-AC3E-4A896019D24F}" destId="{619F1F6C-2BB3-4BF2-BCA2-76DBCD4A5A9B}" srcOrd="0" destOrd="0" presId="urn:microsoft.com/office/officeart/2005/8/layout/hierarchy3"/>
    <dgm:cxn modelId="{75A0D0FA-72A8-42B8-86B2-E03339732A95}" type="presParOf" srcId="{7587CD72-600D-4D60-AC3E-4A896019D24F}" destId="{5D1C8935-7C3F-47CF-8FA7-1F386A93E7FE}" srcOrd="1" destOrd="0" presId="urn:microsoft.com/office/officeart/2005/8/layout/hierarchy3"/>
    <dgm:cxn modelId="{8E22B840-4225-493A-B491-96897F0B4A2C}" type="presParOf" srcId="{C6A76063-3B37-42A0-94A7-FDD91C8D8DD9}" destId="{F0494AEE-A33E-41F2-BA06-1D099F8266DE}" srcOrd="1" destOrd="0" presId="urn:microsoft.com/office/officeart/2005/8/layout/hierarchy3"/>
    <dgm:cxn modelId="{5EDF709D-EB5A-4666-B438-D6B01781B0CF}" type="presParOf" srcId="{F0494AEE-A33E-41F2-BA06-1D099F8266DE}" destId="{0FC568BB-8375-4D64-9724-38BC20AA90C9}" srcOrd="0" destOrd="0" presId="urn:microsoft.com/office/officeart/2005/8/layout/hierarchy3"/>
    <dgm:cxn modelId="{84C99486-44B9-48C1-9CCF-E334B8AC9939}" type="presParOf" srcId="{F0494AEE-A33E-41F2-BA06-1D099F8266DE}" destId="{8E9EC665-AE7B-423C-B17D-A9D15BA5E6EC}" srcOrd="1" destOrd="0" presId="urn:microsoft.com/office/officeart/2005/8/layout/hierarchy3"/>
    <dgm:cxn modelId="{8F2A72FD-9351-47A8-A96C-9EBE5CF65481}" type="presParOf" srcId="{5B942909-B5EA-47F4-BCE7-1A433674A644}" destId="{234A95DC-AF8E-4E6E-B55A-C640A784358F}" srcOrd="1" destOrd="0" presId="urn:microsoft.com/office/officeart/2005/8/layout/hierarchy3"/>
    <dgm:cxn modelId="{3C82071F-A959-4BDA-A866-9509EF2C4E87}" type="presParOf" srcId="{234A95DC-AF8E-4E6E-B55A-C640A784358F}" destId="{16A64AAC-31C9-40DD-B76F-B03DBA4EDEA9}" srcOrd="0" destOrd="0" presId="urn:microsoft.com/office/officeart/2005/8/layout/hierarchy3"/>
    <dgm:cxn modelId="{1EA31F19-4060-4ECB-BB5E-14C36DE35DC7}" type="presParOf" srcId="{16A64AAC-31C9-40DD-B76F-B03DBA4EDEA9}" destId="{2A47BCB4-A1E7-4ECE-BF2B-E0B4240F4011}" srcOrd="0" destOrd="0" presId="urn:microsoft.com/office/officeart/2005/8/layout/hierarchy3"/>
    <dgm:cxn modelId="{3C6B445A-6838-4D82-A838-E7F8D078F19A}" type="presParOf" srcId="{16A64AAC-31C9-40DD-B76F-B03DBA4EDEA9}" destId="{A4B1B5C6-C72D-4784-AF9E-FA7596FFB306}" srcOrd="1" destOrd="0" presId="urn:microsoft.com/office/officeart/2005/8/layout/hierarchy3"/>
    <dgm:cxn modelId="{337018B0-592E-4601-A53F-4A6C9FAF4C58}" type="presParOf" srcId="{234A95DC-AF8E-4E6E-B55A-C640A784358F}" destId="{374265DF-33DD-4806-B350-6EC06B0EDEC0}" srcOrd="1" destOrd="0" presId="urn:microsoft.com/office/officeart/2005/8/layout/hierarchy3"/>
    <dgm:cxn modelId="{DA373FC3-98AE-46E3-8B59-F72DAA166261}" type="presParOf" srcId="{374265DF-33DD-4806-B350-6EC06B0EDEC0}" destId="{55E4F2AA-6CDC-4523-A454-A37600ACE6D3}" srcOrd="0" destOrd="0" presId="urn:microsoft.com/office/officeart/2005/8/layout/hierarchy3"/>
    <dgm:cxn modelId="{2273DF88-AD3D-4631-828A-C34CFA343531}" type="presParOf" srcId="{374265DF-33DD-4806-B350-6EC06B0EDEC0}" destId="{6B8AB48B-2587-49D3-9021-643760E20235}" srcOrd="1" destOrd="0" presId="urn:microsoft.com/office/officeart/2005/8/layout/hierarchy3"/>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CE08480-494E-4236-B858-1D92D5B09D3D}" type="doc">
      <dgm:prSet loTypeId="urn:microsoft.com/office/officeart/2008/layout/HorizontalMultiLevelHierarchy" loCatId="hierarchy" qsTypeId="urn:microsoft.com/office/officeart/2005/8/quickstyle/simple1" qsCatId="simple" csTypeId="urn:microsoft.com/office/officeart/2005/8/colors/accent3_2" csCatId="accent3" phldr="1"/>
      <dgm:spPr/>
      <dgm:t>
        <a:bodyPr/>
        <a:lstStyle/>
        <a:p>
          <a:endParaRPr lang="en-IN"/>
        </a:p>
      </dgm:t>
    </dgm:pt>
    <dgm:pt modelId="{F23EF0B0-8C0E-4319-9269-C70320963039}">
      <dgm:prSet phldrT="[Text]" custT="1"/>
      <dgm:spPr/>
      <dgm:t>
        <a:bodyPr lIns="91440" tIns="0" rIns="91440"/>
        <a:lstStyle/>
        <a:p>
          <a:r>
            <a:rPr lang="en-US" sz="1800" b="1" u="sng" dirty="0"/>
            <a:t>Coverage</a:t>
          </a:r>
          <a:r>
            <a:rPr lang="en-US" sz="1800" dirty="0"/>
            <a:t> : </a:t>
          </a:r>
        </a:p>
        <a:p>
          <a:r>
            <a:rPr lang="en-US" sz="1800" dirty="0"/>
            <a:t>AA and EPCG</a:t>
          </a:r>
          <a:endParaRPr lang="en-IN" sz="1800" dirty="0"/>
        </a:p>
      </dgm:t>
    </dgm:pt>
    <dgm:pt modelId="{476F7479-7886-48B4-9641-75A8D8927EE6}" type="parTrans" cxnId="{54B3EBF5-E0EF-4C92-BB6B-C1D7AB1F777E}">
      <dgm:prSet/>
      <dgm:spPr/>
      <dgm:t>
        <a:bodyPr/>
        <a:lstStyle/>
        <a:p>
          <a:endParaRPr lang="en-IN"/>
        </a:p>
      </dgm:t>
    </dgm:pt>
    <dgm:pt modelId="{BAFBAABD-CDF8-4600-B096-8C3BE5E636EE}" type="sibTrans" cxnId="{54B3EBF5-E0EF-4C92-BB6B-C1D7AB1F777E}">
      <dgm:prSet/>
      <dgm:spPr/>
      <dgm:t>
        <a:bodyPr/>
        <a:lstStyle/>
        <a:p>
          <a:endParaRPr lang="en-IN"/>
        </a:p>
      </dgm:t>
    </dgm:pt>
    <dgm:pt modelId="{93B11F4E-3ABF-4FA4-9B6A-947BB9E797BF}">
      <dgm:prSet phldrT="[Text]" custT="1"/>
      <dgm:spPr/>
      <dgm:t>
        <a:bodyPr lIns="91440" rIns="91440"/>
        <a:lstStyle/>
        <a:p>
          <a:pPr>
            <a:lnSpc>
              <a:spcPct val="150000"/>
            </a:lnSpc>
          </a:pPr>
          <a:r>
            <a:rPr lang="en-US" sz="1600" dirty="0"/>
            <a:t>Issued under FTP 2009-14 (till 31 March 2015)</a:t>
          </a:r>
          <a:endParaRPr lang="en-IN" sz="1600" dirty="0"/>
        </a:p>
      </dgm:t>
    </dgm:pt>
    <dgm:pt modelId="{9CF85BE7-47C5-47C7-8E76-584308FF8B3F}" type="parTrans" cxnId="{A408A393-061B-4847-B745-092C4AC58E26}">
      <dgm:prSet/>
      <dgm:spPr/>
      <dgm:t>
        <a:bodyPr/>
        <a:lstStyle/>
        <a:p>
          <a:endParaRPr lang="en-IN"/>
        </a:p>
      </dgm:t>
    </dgm:pt>
    <dgm:pt modelId="{B9E504EC-1D10-409A-BB2F-41682FE3EA98}" type="sibTrans" cxnId="{A408A393-061B-4847-B745-092C4AC58E26}">
      <dgm:prSet/>
      <dgm:spPr/>
      <dgm:t>
        <a:bodyPr/>
        <a:lstStyle/>
        <a:p>
          <a:endParaRPr lang="en-IN"/>
        </a:p>
      </dgm:t>
    </dgm:pt>
    <dgm:pt modelId="{EB98EB9B-2FCA-4B5F-A619-6E0D1F282220}">
      <dgm:prSet phldrT="[Text]" custT="1"/>
      <dgm:spPr/>
      <dgm:t>
        <a:bodyPr lIns="91440" rIns="91440"/>
        <a:lstStyle/>
        <a:p>
          <a:pPr>
            <a:lnSpc>
              <a:spcPct val="150000"/>
            </a:lnSpc>
          </a:pPr>
          <a:r>
            <a:rPr lang="en-IN" sz="1600" i="0" dirty="0"/>
            <a:t>Issued under FTP 2004-09 and before limiting to authorisations whose Export Obligation (original or extended) was valid beyond 12 August 2013</a:t>
          </a:r>
        </a:p>
      </dgm:t>
    </dgm:pt>
    <dgm:pt modelId="{24927237-4602-4701-BF38-14681A4F276B}" type="parTrans" cxnId="{163FF629-FF47-47ED-8A63-0392B88CD8F4}">
      <dgm:prSet/>
      <dgm:spPr/>
      <dgm:t>
        <a:bodyPr/>
        <a:lstStyle/>
        <a:p>
          <a:endParaRPr lang="en-IN"/>
        </a:p>
      </dgm:t>
    </dgm:pt>
    <dgm:pt modelId="{3A0ED779-A998-4BF6-A1F8-8AE058017F0D}" type="sibTrans" cxnId="{163FF629-FF47-47ED-8A63-0392B88CD8F4}">
      <dgm:prSet/>
      <dgm:spPr/>
      <dgm:t>
        <a:bodyPr/>
        <a:lstStyle/>
        <a:p>
          <a:endParaRPr lang="en-IN"/>
        </a:p>
      </dgm:t>
    </dgm:pt>
    <dgm:pt modelId="{24E99913-C7DB-4456-A209-D39079500372}" type="pres">
      <dgm:prSet presAssocID="{1CE08480-494E-4236-B858-1D92D5B09D3D}" presName="Name0" presStyleCnt="0">
        <dgm:presLayoutVars>
          <dgm:chPref val="1"/>
          <dgm:dir/>
          <dgm:animOne val="branch"/>
          <dgm:animLvl val="lvl"/>
          <dgm:resizeHandles val="exact"/>
        </dgm:presLayoutVars>
      </dgm:prSet>
      <dgm:spPr/>
    </dgm:pt>
    <dgm:pt modelId="{B0FB8907-5882-4083-B809-145D99777520}" type="pres">
      <dgm:prSet presAssocID="{F23EF0B0-8C0E-4319-9269-C70320963039}" presName="root1" presStyleCnt="0"/>
      <dgm:spPr/>
    </dgm:pt>
    <dgm:pt modelId="{A44B04E3-94D6-4C61-A2A7-A36B90F17757}" type="pres">
      <dgm:prSet presAssocID="{F23EF0B0-8C0E-4319-9269-C70320963039}" presName="LevelOneTextNode" presStyleLbl="node0" presStyleIdx="0" presStyleCnt="1" custScaleX="214135" custScaleY="79938">
        <dgm:presLayoutVars>
          <dgm:chPref val="3"/>
        </dgm:presLayoutVars>
      </dgm:prSet>
      <dgm:spPr/>
    </dgm:pt>
    <dgm:pt modelId="{95F37D74-B632-4601-AF06-9642C41518B1}" type="pres">
      <dgm:prSet presAssocID="{F23EF0B0-8C0E-4319-9269-C70320963039}" presName="level2hierChild" presStyleCnt="0"/>
      <dgm:spPr/>
    </dgm:pt>
    <dgm:pt modelId="{67195494-0873-4C3C-8C68-74669ED6AE0D}" type="pres">
      <dgm:prSet presAssocID="{9CF85BE7-47C5-47C7-8E76-584308FF8B3F}" presName="conn2-1" presStyleLbl="parChTrans1D2" presStyleIdx="0" presStyleCnt="2"/>
      <dgm:spPr/>
    </dgm:pt>
    <dgm:pt modelId="{EED4AB95-6407-478D-A234-3F63081ABE10}" type="pres">
      <dgm:prSet presAssocID="{9CF85BE7-47C5-47C7-8E76-584308FF8B3F}" presName="connTx" presStyleLbl="parChTrans1D2" presStyleIdx="0" presStyleCnt="2"/>
      <dgm:spPr/>
    </dgm:pt>
    <dgm:pt modelId="{CD3EE93B-E834-4635-9CBA-FB47900D0DC0}" type="pres">
      <dgm:prSet presAssocID="{93B11F4E-3ABF-4FA4-9B6A-947BB9E797BF}" presName="root2" presStyleCnt="0"/>
      <dgm:spPr/>
    </dgm:pt>
    <dgm:pt modelId="{249E99B0-5D0A-418D-897F-380E9A05A260}" type="pres">
      <dgm:prSet presAssocID="{93B11F4E-3ABF-4FA4-9B6A-947BB9E797BF}" presName="LevelTwoTextNode" presStyleLbl="node2" presStyleIdx="0" presStyleCnt="2" custScaleX="477173" custScaleY="108690">
        <dgm:presLayoutVars>
          <dgm:chPref val="3"/>
        </dgm:presLayoutVars>
      </dgm:prSet>
      <dgm:spPr/>
    </dgm:pt>
    <dgm:pt modelId="{77F2F352-3929-42EE-8024-C9B97027CC6F}" type="pres">
      <dgm:prSet presAssocID="{93B11F4E-3ABF-4FA4-9B6A-947BB9E797BF}" presName="level3hierChild" presStyleCnt="0"/>
      <dgm:spPr/>
    </dgm:pt>
    <dgm:pt modelId="{6AF0D00E-4A60-4781-AB53-F53A9F2B9710}" type="pres">
      <dgm:prSet presAssocID="{24927237-4602-4701-BF38-14681A4F276B}" presName="conn2-1" presStyleLbl="parChTrans1D2" presStyleIdx="1" presStyleCnt="2"/>
      <dgm:spPr/>
    </dgm:pt>
    <dgm:pt modelId="{0D7D94D2-58E1-460D-8745-5BDE145D4E8C}" type="pres">
      <dgm:prSet presAssocID="{24927237-4602-4701-BF38-14681A4F276B}" presName="connTx" presStyleLbl="parChTrans1D2" presStyleIdx="1" presStyleCnt="2"/>
      <dgm:spPr/>
    </dgm:pt>
    <dgm:pt modelId="{E7E37698-3030-4227-82B2-406CC870E2F4}" type="pres">
      <dgm:prSet presAssocID="{EB98EB9B-2FCA-4B5F-A619-6E0D1F282220}" presName="root2" presStyleCnt="0"/>
      <dgm:spPr/>
    </dgm:pt>
    <dgm:pt modelId="{A43A78B0-528B-4FCC-9A42-4108CB0C2C74}" type="pres">
      <dgm:prSet presAssocID="{EB98EB9B-2FCA-4B5F-A619-6E0D1F282220}" presName="LevelTwoTextNode" presStyleLbl="node2" presStyleIdx="1" presStyleCnt="2" custScaleX="476109" custScaleY="274371">
        <dgm:presLayoutVars>
          <dgm:chPref val="3"/>
        </dgm:presLayoutVars>
      </dgm:prSet>
      <dgm:spPr/>
    </dgm:pt>
    <dgm:pt modelId="{62A4B916-DEE7-470F-9724-486426E2A4DD}" type="pres">
      <dgm:prSet presAssocID="{EB98EB9B-2FCA-4B5F-A619-6E0D1F282220}" presName="level3hierChild" presStyleCnt="0"/>
      <dgm:spPr/>
    </dgm:pt>
  </dgm:ptLst>
  <dgm:cxnLst>
    <dgm:cxn modelId="{C9432708-EA74-4E94-BBB0-089DA676DDA2}" type="presOf" srcId="{F23EF0B0-8C0E-4319-9269-C70320963039}" destId="{A44B04E3-94D6-4C61-A2A7-A36B90F17757}" srcOrd="0" destOrd="0" presId="urn:microsoft.com/office/officeart/2008/layout/HorizontalMultiLevelHierarchy"/>
    <dgm:cxn modelId="{163FF629-FF47-47ED-8A63-0392B88CD8F4}" srcId="{F23EF0B0-8C0E-4319-9269-C70320963039}" destId="{EB98EB9B-2FCA-4B5F-A619-6E0D1F282220}" srcOrd="1" destOrd="0" parTransId="{24927237-4602-4701-BF38-14681A4F276B}" sibTransId="{3A0ED779-A998-4BF6-A1F8-8AE058017F0D}"/>
    <dgm:cxn modelId="{3140563C-C05B-4D4C-A591-DE73D48469B7}" type="presOf" srcId="{93B11F4E-3ABF-4FA4-9B6A-947BB9E797BF}" destId="{249E99B0-5D0A-418D-897F-380E9A05A260}" srcOrd="0" destOrd="0" presId="urn:microsoft.com/office/officeart/2008/layout/HorizontalMultiLevelHierarchy"/>
    <dgm:cxn modelId="{C8D33D54-003B-4A38-B7AB-08E0881E1484}" type="presOf" srcId="{24927237-4602-4701-BF38-14681A4F276B}" destId="{0D7D94D2-58E1-460D-8745-5BDE145D4E8C}" srcOrd="1" destOrd="0" presId="urn:microsoft.com/office/officeart/2008/layout/HorizontalMultiLevelHierarchy"/>
    <dgm:cxn modelId="{7C920D83-0341-4523-ACBB-F83283224B95}" type="presOf" srcId="{1CE08480-494E-4236-B858-1D92D5B09D3D}" destId="{24E99913-C7DB-4456-A209-D39079500372}" srcOrd="0" destOrd="0" presId="urn:microsoft.com/office/officeart/2008/layout/HorizontalMultiLevelHierarchy"/>
    <dgm:cxn modelId="{A408A393-061B-4847-B745-092C4AC58E26}" srcId="{F23EF0B0-8C0E-4319-9269-C70320963039}" destId="{93B11F4E-3ABF-4FA4-9B6A-947BB9E797BF}" srcOrd="0" destOrd="0" parTransId="{9CF85BE7-47C5-47C7-8E76-584308FF8B3F}" sibTransId="{B9E504EC-1D10-409A-BB2F-41682FE3EA98}"/>
    <dgm:cxn modelId="{B89B4A9B-4D4F-4873-AE71-D366190CE20A}" type="presOf" srcId="{24927237-4602-4701-BF38-14681A4F276B}" destId="{6AF0D00E-4A60-4781-AB53-F53A9F2B9710}" srcOrd="0" destOrd="0" presId="urn:microsoft.com/office/officeart/2008/layout/HorizontalMultiLevelHierarchy"/>
    <dgm:cxn modelId="{46727EB8-70B9-4263-96D7-92022F45FD21}" type="presOf" srcId="{9CF85BE7-47C5-47C7-8E76-584308FF8B3F}" destId="{67195494-0873-4C3C-8C68-74669ED6AE0D}" srcOrd="0" destOrd="0" presId="urn:microsoft.com/office/officeart/2008/layout/HorizontalMultiLevelHierarchy"/>
    <dgm:cxn modelId="{C7543EC5-DC8F-4EA1-8287-8C0AEE0384EB}" type="presOf" srcId="{9CF85BE7-47C5-47C7-8E76-584308FF8B3F}" destId="{EED4AB95-6407-478D-A234-3F63081ABE10}" srcOrd="1" destOrd="0" presId="urn:microsoft.com/office/officeart/2008/layout/HorizontalMultiLevelHierarchy"/>
    <dgm:cxn modelId="{54B3EBF5-E0EF-4C92-BB6B-C1D7AB1F777E}" srcId="{1CE08480-494E-4236-B858-1D92D5B09D3D}" destId="{F23EF0B0-8C0E-4319-9269-C70320963039}" srcOrd="0" destOrd="0" parTransId="{476F7479-7886-48B4-9641-75A8D8927EE6}" sibTransId="{BAFBAABD-CDF8-4600-B096-8C3BE5E636EE}"/>
    <dgm:cxn modelId="{8358EEF9-1B0C-4570-82B8-80C345B6BC32}" type="presOf" srcId="{EB98EB9B-2FCA-4B5F-A619-6E0D1F282220}" destId="{A43A78B0-528B-4FCC-9A42-4108CB0C2C74}" srcOrd="0" destOrd="0" presId="urn:microsoft.com/office/officeart/2008/layout/HorizontalMultiLevelHierarchy"/>
    <dgm:cxn modelId="{41A7D49A-9BF6-4463-8C5B-2FA21183952A}" type="presParOf" srcId="{24E99913-C7DB-4456-A209-D39079500372}" destId="{B0FB8907-5882-4083-B809-145D99777520}" srcOrd="0" destOrd="0" presId="urn:microsoft.com/office/officeart/2008/layout/HorizontalMultiLevelHierarchy"/>
    <dgm:cxn modelId="{79719308-D411-4A02-A00A-C33A1C78B66C}" type="presParOf" srcId="{B0FB8907-5882-4083-B809-145D99777520}" destId="{A44B04E3-94D6-4C61-A2A7-A36B90F17757}" srcOrd="0" destOrd="0" presId="urn:microsoft.com/office/officeart/2008/layout/HorizontalMultiLevelHierarchy"/>
    <dgm:cxn modelId="{FEFA0027-79C0-4D75-A2DB-F786E2777859}" type="presParOf" srcId="{B0FB8907-5882-4083-B809-145D99777520}" destId="{95F37D74-B632-4601-AF06-9642C41518B1}" srcOrd="1" destOrd="0" presId="urn:microsoft.com/office/officeart/2008/layout/HorizontalMultiLevelHierarchy"/>
    <dgm:cxn modelId="{E1151D11-72AF-4EA1-A2B9-295BAA29ABFA}" type="presParOf" srcId="{95F37D74-B632-4601-AF06-9642C41518B1}" destId="{67195494-0873-4C3C-8C68-74669ED6AE0D}" srcOrd="0" destOrd="0" presId="urn:microsoft.com/office/officeart/2008/layout/HorizontalMultiLevelHierarchy"/>
    <dgm:cxn modelId="{A6C4C8EA-D948-4096-B08C-F633CB877483}" type="presParOf" srcId="{67195494-0873-4C3C-8C68-74669ED6AE0D}" destId="{EED4AB95-6407-478D-A234-3F63081ABE10}" srcOrd="0" destOrd="0" presId="urn:microsoft.com/office/officeart/2008/layout/HorizontalMultiLevelHierarchy"/>
    <dgm:cxn modelId="{8292F9A5-ED90-4618-A571-C5288DF34280}" type="presParOf" srcId="{95F37D74-B632-4601-AF06-9642C41518B1}" destId="{CD3EE93B-E834-4635-9CBA-FB47900D0DC0}" srcOrd="1" destOrd="0" presId="urn:microsoft.com/office/officeart/2008/layout/HorizontalMultiLevelHierarchy"/>
    <dgm:cxn modelId="{AD3A8AAC-D774-4502-94CB-8377FB98A1B3}" type="presParOf" srcId="{CD3EE93B-E834-4635-9CBA-FB47900D0DC0}" destId="{249E99B0-5D0A-418D-897F-380E9A05A260}" srcOrd="0" destOrd="0" presId="urn:microsoft.com/office/officeart/2008/layout/HorizontalMultiLevelHierarchy"/>
    <dgm:cxn modelId="{B6725FB8-3E16-4424-957E-64F53070142E}" type="presParOf" srcId="{CD3EE93B-E834-4635-9CBA-FB47900D0DC0}" destId="{77F2F352-3929-42EE-8024-C9B97027CC6F}" srcOrd="1" destOrd="0" presId="urn:microsoft.com/office/officeart/2008/layout/HorizontalMultiLevelHierarchy"/>
    <dgm:cxn modelId="{507DD649-5DE0-4CC1-9248-7BD1BC69B527}" type="presParOf" srcId="{95F37D74-B632-4601-AF06-9642C41518B1}" destId="{6AF0D00E-4A60-4781-AB53-F53A9F2B9710}" srcOrd="2" destOrd="0" presId="urn:microsoft.com/office/officeart/2008/layout/HorizontalMultiLevelHierarchy"/>
    <dgm:cxn modelId="{0F337562-E7C1-4A3E-B669-DB056BE698AB}" type="presParOf" srcId="{6AF0D00E-4A60-4781-AB53-F53A9F2B9710}" destId="{0D7D94D2-58E1-460D-8745-5BDE145D4E8C}" srcOrd="0" destOrd="0" presId="urn:microsoft.com/office/officeart/2008/layout/HorizontalMultiLevelHierarchy"/>
    <dgm:cxn modelId="{B28EDA3D-417F-454D-9806-B511F035A997}" type="presParOf" srcId="{95F37D74-B632-4601-AF06-9642C41518B1}" destId="{E7E37698-3030-4227-82B2-406CC870E2F4}" srcOrd="3" destOrd="0" presId="urn:microsoft.com/office/officeart/2008/layout/HorizontalMultiLevelHierarchy"/>
    <dgm:cxn modelId="{84ACCCE6-229F-49DF-A77C-B4027D64D2DE}" type="presParOf" srcId="{E7E37698-3030-4227-82B2-406CC870E2F4}" destId="{A43A78B0-528B-4FCC-9A42-4108CB0C2C74}" srcOrd="0" destOrd="0" presId="urn:microsoft.com/office/officeart/2008/layout/HorizontalMultiLevelHierarchy"/>
    <dgm:cxn modelId="{22328B82-8067-48FC-A8FC-56157DD4779C}" type="presParOf" srcId="{E7E37698-3030-4227-82B2-406CC870E2F4}" destId="{62A4B916-DEE7-470F-9724-486426E2A4DD}" srcOrd="1" destOrd="0" presId="urn:microsoft.com/office/officeart/2008/layout/HorizontalMultiLevelHierarchy"/>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F0C590C-E937-4B07-A4D3-2F99155EDEF3}" type="doc">
      <dgm:prSet loTypeId="urn:diagrams.loki3.com/BracketList" loCatId="list" qsTypeId="urn:microsoft.com/office/officeart/2005/8/quickstyle/simple1" qsCatId="simple" csTypeId="urn:microsoft.com/office/officeart/2005/8/colors/colorful2" csCatId="colorful" phldr="1"/>
      <dgm:spPr/>
      <dgm:t>
        <a:bodyPr/>
        <a:lstStyle/>
        <a:p>
          <a:endParaRPr lang="en-IN"/>
        </a:p>
      </dgm:t>
    </dgm:pt>
    <dgm:pt modelId="{A34A7A1B-3EAD-497B-94D8-4B4A235E72CF}">
      <dgm:prSet phldrT="[Text]" custT="1"/>
      <dgm:spPr/>
      <dgm:t>
        <a:bodyPr/>
        <a:lstStyle/>
        <a:p>
          <a:pPr>
            <a:lnSpc>
              <a:spcPct val="150000"/>
            </a:lnSpc>
          </a:pPr>
          <a:r>
            <a:rPr lang="en-US" sz="1600" b="1" dirty="0"/>
            <a:t>Conditions</a:t>
          </a:r>
          <a:endParaRPr lang="en-IN" sz="1600" b="1" dirty="0"/>
        </a:p>
      </dgm:t>
    </dgm:pt>
    <dgm:pt modelId="{768C6B68-381C-4128-A669-6A7D7B3ADA61}" type="parTrans" cxnId="{A2718445-1E30-4C14-AB11-13BC6A365705}">
      <dgm:prSet/>
      <dgm:spPr/>
      <dgm:t>
        <a:bodyPr/>
        <a:lstStyle/>
        <a:p>
          <a:pPr>
            <a:lnSpc>
              <a:spcPct val="150000"/>
            </a:lnSpc>
          </a:pPr>
          <a:endParaRPr lang="en-IN" sz="2400"/>
        </a:p>
      </dgm:t>
    </dgm:pt>
    <dgm:pt modelId="{3D5364A5-009F-4F9C-B35F-6988A163BB69}" type="sibTrans" cxnId="{A2718445-1E30-4C14-AB11-13BC6A365705}">
      <dgm:prSet/>
      <dgm:spPr/>
      <dgm:t>
        <a:bodyPr/>
        <a:lstStyle/>
        <a:p>
          <a:pPr>
            <a:lnSpc>
              <a:spcPct val="150000"/>
            </a:lnSpc>
          </a:pPr>
          <a:endParaRPr lang="en-IN" sz="2400"/>
        </a:p>
      </dgm:t>
    </dgm:pt>
    <dgm:pt modelId="{1D2A40E5-A00C-46AF-BD29-AD9C92691E48}">
      <dgm:prSet phldrT="[Text]" custT="1"/>
      <dgm:spPr/>
      <dgm:t>
        <a:bodyPr/>
        <a:lstStyle/>
        <a:p>
          <a:pPr marL="171450" indent="0">
            <a:lnSpc>
              <a:spcPct val="150000"/>
            </a:lnSpc>
          </a:pPr>
          <a:r>
            <a:rPr lang="en-US" sz="1600" dirty="0"/>
            <a:t>Regularization of authorization on payment of;</a:t>
          </a:r>
          <a:endParaRPr lang="en-IN" sz="1600" dirty="0"/>
        </a:p>
      </dgm:t>
    </dgm:pt>
    <dgm:pt modelId="{DE9C4BE8-D5FA-401F-B835-B3D7DE3CAFDF}" type="parTrans" cxnId="{B7F626E7-4479-4C07-9F8D-6C40C37541D3}">
      <dgm:prSet/>
      <dgm:spPr/>
      <dgm:t>
        <a:bodyPr/>
        <a:lstStyle/>
        <a:p>
          <a:pPr>
            <a:lnSpc>
              <a:spcPct val="150000"/>
            </a:lnSpc>
          </a:pPr>
          <a:endParaRPr lang="en-IN" sz="2400"/>
        </a:p>
      </dgm:t>
    </dgm:pt>
    <dgm:pt modelId="{1D1823BF-BE3C-4096-B250-ED8C1E0BC1B5}" type="sibTrans" cxnId="{B7F626E7-4479-4C07-9F8D-6C40C37541D3}">
      <dgm:prSet/>
      <dgm:spPr/>
      <dgm:t>
        <a:bodyPr/>
        <a:lstStyle/>
        <a:p>
          <a:pPr>
            <a:lnSpc>
              <a:spcPct val="150000"/>
            </a:lnSpc>
          </a:pPr>
          <a:endParaRPr lang="en-IN" sz="2400"/>
        </a:p>
      </dgm:t>
    </dgm:pt>
    <dgm:pt modelId="{8A074F80-6443-43C1-88FC-AD3CC3D60392}">
      <dgm:prSet phldrT="[Text]" custT="1"/>
      <dgm:spPr/>
      <dgm:t>
        <a:bodyPr/>
        <a:lstStyle/>
        <a:p>
          <a:pPr>
            <a:lnSpc>
              <a:spcPct val="150000"/>
            </a:lnSpc>
          </a:pPr>
          <a:r>
            <a:rPr lang="en-US" sz="1600" b="1" dirty="0"/>
            <a:t>Registration and application filing Process</a:t>
          </a:r>
          <a:endParaRPr lang="en-IN" sz="1600" dirty="0"/>
        </a:p>
      </dgm:t>
    </dgm:pt>
    <dgm:pt modelId="{E34E289F-7078-400A-9FBB-EAF416AD7FB9}" type="parTrans" cxnId="{BE13338B-7B35-48C7-9FD6-83E36C58D91D}">
      <dgm:prSet/>
      <dgm:spPr/>
      <dgm:t>
        <a:bodyPr/>
        <a:lstStyle/>
        <a:p>
          <a:pPr>
            <a:lnSpc>
              <a:spcPct val="150000"/>
            </a:lnSpc>
          </a:pPr>
          <a:endParaRPr lang="en-IN" sz="2400"/>
        </a:p>
      </dgm:t>
    </dgm:pt>
    <dgm:pt modelId="{05A438F0-7D82-4355-AFDE-C96322DE95F2}" type="sibTrans" cxnId="{BE13338B-7B35-48C7-9FD6-83E36C58D91D}">
      <dgm:prSet/>
      <dgm:spPr/>
      <dgm:t>
        <a:bodyPr/>
        <a:lstStyle/>
        <a:p>
          <a:pPr>
            <a:lnSpc>
              <a:spcPct val="150000"/>
            </a:lnSpc>
          </a:pPr>
          <a:endParaRPr lang="en-IN" sz="2400"/>
        </a:p>
      </dgm:t>
    </dgm:pt>
    <dgm:pt modelId="{1A781807-C873-4786-AC89-9168AD7663DF}">
      <dgm:prSet phldrT="[Text]" custT="1"/>
      <dgm:spPr/>
      <dgm:t>
        <a:bodyPr/>
        <a:lstStyle/>
        <a:p>
          <a:pPr>
            <a:lnSpc>
              <a:spcPct val="150000"/>
            </a:lnSpc>
            <a:buFont typeface="Arial" panose="020B0604020202020204" pitchFamily="34" charset="0"/>
            <a:buChar char="-"/>
          </a:pPr>
          <a:r>
            <a:rPr lang="en-US" sz="1600" dirty="0"/>
            <a:t>Registration mandatory on DGFT web portal;</a:t>
          </a:r>
          <a:endParaRPr lang="en-IN" sz="1600" dirty="0"/>
        </a:p>
      </dgm:t>
    </dgm:pt>
    <dgm:pt modelId="{0FB8CD24-DEFC-4301-9108-0127FF4ED04D}" type="parTrans" cxnId="{CC1BD8CC-8B8F-41D6-BEB8-7F9229EA497F}">
      <dgm:prSet/>
      <dgm:spPr/>
      <dgm:t>
        <a:bodyPr/>
        <a:lstStyle/>
        <a:p>
          <a:pPr>
            <a:lnSpc>
              <a:spcPct val="150000"/>
            </a:lnSpc>
          </a:pPr>
          <a:endParaRPr lang="en-IN" sz="2400"/>
        </a:p>
      </dgm:t>
    </dgm:pt>
    <dgm:pt modelId="{30BB947C-3976-4F7D-8080-E12F858BBBE9}" type="sibTrans" cxnId="{CC1BD8CC-8B8F-41D6-BEB8-7F9229EA497F}">
      <dgm:prSet/>
      <dgm:spPr/>
      <dgm:t>
        <a:bodyPr/>
        <a:lstStyle/>
        <a:p>
          <a:pPr>
            <a:lnSpc>
              <a:spcPct val="150000"/>
            </a:lnSpc>
          </a:pPr>
          <a:endParaRPr lang="en-IN" sz="2400"/>
        </a:p>
      </dgm:t>
    </dgm:pt>
    <dgm:pt modelId="{318E0D75-1EBC-4995-B511-F65117EB67AA}">
      <dgm:prSet custT="1"/>
      <dgm:spPr/>
      <dgm:t>
        <a:bodyPr/>
        <a:lstStyle/>
        <a:p>
          <a:pPr marL="342900" indent="0">
            <a:lnSpc>
              <a:spcPct val="150000"/>
            </a:lnSpc>
            <a:buFont typeface="Arial" panose="020B0604020202020204" pitchFamily="34" charset="0"/>
            <a:buChar char="-"/>
          </a:pPr>
          <a:r>
            <a:rPr lang="en-US" sz="1600" dirty="0"/>
            <a:t>All Exempted Customs Duties in proportion to un-fulfilled EO; and</a:t>
          </a:r>
          <a:endParaRPr lang="en-IN" sz="1600" dirty="0"/>
        </a:p>
      </dgm:t>
    </dgm:pt>
    <dgm:pt modelId="{14F654D4-2BB5-441C-BA75-B4D7275C1496}" type="parTrans" cxnId="{9BDD9737-4016-4442-953A-9FBA8D950843}">
      <dgm:prSet/>
      <dgm:spPr/>
      <dgm:t>
        <a:bodyPr/>
        <a:lstStyle/>
        <a:p>
          <a:pPr>
            <a:lnSpc>
              <a:spcPct val="150000"/>
            </a:lnSpc>
          </a:pPr>
          <a:endParaRPr lang="en-IN" sz="2400"/>
        </a:p>
      </dgm:t>
    </dgm:pt>
    <dgm:pt modelId="{7A7973BE-7D61-4F9B-B944-7CE964A7F735}" type="sibTrans" cxnId="{9BDD9737-4016-4442-953A-9FBA8D950843}">
      <dgm:prSet/>
      <dgm:spPr/>
      <dgm:t>
        <a:bodyPr/>
        <a:lstStyle/>
        <a:p>
          <a:pPr>
            <a:lnSpc>
              <a:spcPct val="150000"/>
            </a:lnSpc>
          </a:pPr>
          <a:endParaRPr lang="en-IN" sz="2400"/>
        </a:p>
      </dgm:t>
    </dgm:pt>
    <dgm:pt modelId="{26B594CA-9FA3-434A-8046-881C6894F4D5}">
      <dgm:prSet custT="1"/>
      <dgm:spPr/>
      <dgm:t>
        <a:bodyPr/>
        <a:lstStyle/>
        <a:p>
          <a:pPr marL="342900" indent="0">
            <a:lnSpc>
              <a:spcPct val="150000"/>
            </a:lnSpc>
            <a:buFont typeface="Arial" panose="020B0604020202020204" pitchFamily="34" charset="0"/>
            <a:buChar char="-"/>
          </a:pPr>
          <a:r>
            <a:rPr lang="en-US" sz="1600" dirty="0"/>
            <a:t>Interest at the rate of 100% of such duties exempted</a:t>
          </a:r>
          <a:endParaRPr lang="en-IN" sz="1600" dirty="0"/>
        </a:p>
      </dgm:t>
    </dgm:pt>
    <dgm:pt modelId="{75859180-1927-44A4-9639-D2A18CF6B36E}" type="parTrans" cxnId="{8FCE4E1B-2B08-4C3C-8918-7F2511AA9EF5}">
      <dgm:prSet/>
      <dgm:spPr/>
      <dgm:t>
        <a:bodyPr/>
        <a:lstStyle/>
        <a:p>
          <a:pPr>
            <a:lnSpc>
              <a:spcPct val="150000"/>
            </a:lnSpc>
          </a:pPr>
          <a:endParaRPr lang="en-IN" sz="2400"/>
        </a:p>
      </dgm:t>
    </dgm:pt>
    <dgm:pt modelId="{58F61851-AD2C-4D34-B483-C02CF235CD2C}" type="sibTrans" cxnId="{8FCE4E1B-2B08-4C3C-8918-7F2511AA9EF5}">
      <dgm:prSet/>
      <dgm:spPr/>
      <dgm:t>
        <a:bodyPr/>
        <a:lstStyle/>
        <a:p>
          <a:pPr>
            <a:lnSpc>
              <a:spcPct val="150000"/>
            </a:lnSpc>
          </a:pPr>
          <a:endParaRPr lang="en-IN" sz="2400"/>
        </a:p>
      </dgm:t>
    </dgm:pt>
    <dgm:pt modelId="{D801B6F6-8D00-4E1C-A317-B0DA7F4A4833}">
      <dgm:prSet custT="1"/>
      <dgm:spPr/>
      <dgm:t>
        <a:bodyPr/>
        <a:lstStyle/>
        <a:p>
          <a:pPr>
            <a:lnSpc>
              <a:spcPct val="150000"/>
            </a:lnSpc>
          </a:pPr>
          <a:r>
            <a:rPr lang="en-US" sz="1600" b="1" dirty="0"/>
            <a:t>If Entire Authorization is under default</a:t>
          </a:r>
          <a:endParaRPr lang="en-IN" sz="1600" dirty="0"/>
        </a:p>
      </dgm:t>
    </dgm:pt>
    <dgm:pt modelId="{3641DB99-F96F-4EF7-870E-74D416AE2575}" type="parTrans" cxnId="{9EFDCA46-67A3-4722-A945-7C47F16E7F70}">
      <dgm:prSet/>
      <dgm:spPr/>
      <dgm:t>
        <a:bodyPr/>
        <a:lstStyle/>
        <a:p>
          <a:pPr>
            <a:lnSpc>
              <a:spcPct val="150000"/>
            </a:lnSpc>
          </a:pPr>
          <a:endParaRPr lang="en-IN" sz="2400"/>
        </a:p>
      </dgm:t>
    </dgm:pt>
    <dgm:pt modelId="{E1D257E9-0BCD-4EFB-B9F0-0E5FD6E1B24E}" type="sibTrans" cxnId="{9EFDCA46-67A3-4722-A945-7C47F16E7F70}">
      <dgm:prSet/>
      <dgm:spPr/>
      <dgm:t>
        <a:bodyPr/>
        <a:lstStyle/>
        <a:p>
          <a:pPr>
            <a:lnSpc>
              <a:spcPct val="150000"/>
            </a:lnSpc>
          </a:pPr>
          <a:endParaRPr lang="en-IN" sz="2400"/>
        </a:p>
      </dgm:t>
    </dgm:pt>
    <dgm:pt modelId="{C0F5188F-70A0-4632-B8AC-A61736D02256}">
      <dgm:prSet custT="1"/>
      <dgm:spPr/>
      <dgm:t>
        <a:bodyPr/>
        <a:lstStyle/>
        <a:p>
          <a:pPr>
            <a:lnSpc>
              <a:spcPct val="150000"/>
            </a:lnSpc>
            <a:buFont typeface="Arial" panose="020B0604020202020204" pitchFamily="34" charset="0"/>
            <a:buChar char="-"/>
          </a:pPr>
          <a:r>
            <a:rPr lang="en-US" sz="1600" dirty="0"/>
            <a:t>Pay Customs duty with interest with jurisdictional Customs Authorities; and</a:t>
          </a:r>
          <a:endParaRPr lang="en-IN" sz="1600" dirty="0"/>
        </a:p>
      </dgm:t>
    </dgm:pt>
    <dgm:pt modelId="{46E080E3-8F6F-4947-A898-C7B66E90635F}" type="parTrans" cxnId="{3948792F-9FC7-4DD0-8145-8B140816DC5B}">
      <dgm:prSet/>
      <dgm:spPr/>
      <dgm:t>
        <a:bodyPr/>
        <a:lstStyle/>
        <a:p>
          <a:pPr>
            <a:lnSpc>
              <a:spcPct val="150000"/>
            </a:lnSpc>
          </a:pPr>
          <a:endParaRPr lang="en-IN" sz="2400"/>
        </a:p>
      </dgm:t>
    </dgm:pt>
    <dgm:pt modelId="{78838287-C0B9-4571-B2C1-9FEBCC32F7CA}" type="sibTrans" cxnId="{3948792F-9FC7-4DD0-8145-8B140816DC5B}">
      <dgm:prSet/>
      <dgm:spPr/>
      <dgm:t>
        <a:bodyPr/>
        <a:lstStyle/>
        <a:p>
          <a:pPr>
            <a:lnSpc>
              <a:spcPct val="150000"/>
            </a:lnSpc>
          </a:pPr>
          <a:endParaRPr lang="en-IN" sz="2400"/>
        </a:p>
      </dgm:t>
    </dgm:pt>
    <dgm:pt modelId="{5D2C70A7-2569-41ED-A7A8-BD9AEFFA5191}">
      <dgm:prSet custT="1"/>
      <dgm:spPr/>
      <dgm:t>
        <a:bodyPr/>
        <a:lstStyle/>
        <a:p>
          <a:pPr marL="339725" indent="0">
            <a:lnSpc>
              <a:spcPct val="150000"/>
            </a:lnSpc>
            <a:buFont typeface="Arial" panose="020B0604020202020204" pitchFamily="34" charset="0"/>
            <a:buNone/>
          </a:pPr>
          <a:r>
            <a:rPr lang="en-US" sz="1600" i="1" dirty="0"/>
            <a:t>(Except, interest on the proportion of Additional Custom Duty and Special Additional Customs Duty) </a:t>
          </a:r>
          <a:endParaRPr lang="en-IN" sz="1600" dirty="0"/>
        </a:p>
      </dgm:t>
    </dgm:pt>
    <dgm:pt modelId="{0F23BF34-F6A6-4A8B-BDCF-6E601591412B}" type="parTrans" cxnId="{6F48C5BD-5893-495D-9AA9-C711192CA89E}">
      <dgm:prSet/>
      <dgm:spPr/>
      <dgm:t>
        <a:bodyPr/>
        <a:lstStyle/>
        <a:p>
          <a:endParaRPr lang="en-IN"/>
        </a:p>
      </dgm:t>
    </dgm:pt>
    <dgm:pt modelId="{CC898799-82EF-47BB-9112-D1E0E5C91D8D}" type="sibTrans" cxnId="{6F48C5BD-5893-495D-9AA9-C711192CA89E}">
      <dgm:prSet/>
      <dgm:spPr/>
      <dgm:t>
        <a:bodyPr/>
        <a:lstStyle/>
        <a:p>
          <a:endParaRPr lang="en-IN"/>
        </a:p>
      </dgm:t>
    </dgm:pt>
    <dgm:pt modelId="{0B8F1228-F4E4-4B2F-923F-E95CBE5F092B}">
      <dgm:prSet phldrT="[Text]" custT="1"/>
      <dgm:spPr/>
      <dgm:t>
        <a:bodyPr/>
        <a:lstStyle/>
        <a:p>
          <a:pPr>
            <a:lnSpc>
              <a:spcPct val="150000"/>
            </a:lnSpc>
            <a:buFont typeface="Arial" panose="020B0604020202020204" pitchFamily="34" charset="0"/>
            <a:buChar char="-"/>
          </a:pPr>
          <a:r>
            <a:rPr lang="en-US" sz="1600" dirty="0"/>
            <a:t>Application to be made in separate prescribed form;</a:t>
          </a:r>
          <a:endParaRPr lang="en-IN" sz="1600" dirty="0"/>
        </a:p>
      </dgm:t>
    </dgm:pt>
    <dgm:pt modelId="{7ED55CEE-26F7-4443-B330-465766B6B252}" type="parTrans" cxnId="{7A3C5EDE-7C5A-4FFB-93CF-C4CDA5524EA6}">
      <dgm:prSet/>
      <dgm:spPr/>
      <dgm:t>
        <a:bodyPr/>
        <a:lstStyle/>
        <a:p>
          <a:endParaRPr lang="en-IN"/>
        </a:p>
      </dgm:t>
    </dgm:pt>
    <dgm:pt modelId="{648D3F30-EE97-4B30-AADE-495323BF97BA}" type="sibTrans" cxnId="{7A3C5EDE-7C5A-4FFB-93CF-C4CDA5524EA6}">
      <dgm:prSet/>
      <dgm:spPr/>
      <dgm:t>
        <a:bodyPr/>
        <a:lstStyle/>
        <a:p>
          <a:endParaRPr lang="en-IN"/>
        </a:p>
      </dgm:t>
    </dgm:pt>
    <dgm:pt modelId="{D37E3D3B-A33D-4A20-BFD0-2B152AC96A74}">
      <dgm:prSet custT="1"/>
      <dgm:spPr/>
      <dgm:t>
        <a:bodyPr/>
        <a:lstStyle/>
        <a:p>
          <a:pPr>
            <a:lnSpc>
              <a:spcPct val="150000"/>
            </a:lnSpc>
            <a:buFont typeface="Arial" panose="020B0604020202020204" pitchFamily="34" charset="0"/>
            <a:buChar char="-"/>
          </a:pPr>
          <a:r>
            <a:rPr lang="en-US" sz="1600" dirty="0"/>
            <a:t>Submit proof of payment with DGFT Regional Authorities (RA)</a:t>
          </a:r>
          <a:endParaRPr lang="en-IN" sz="1600" dirty="0"/>
        </a:p>
      </dgm:t>
    </dgm:pt>
    <dgm:pt modelId="{A55DE54A-3312-444E-B633-03EEFA33512C}" type="parTrans" cxnId="{E05CA6D3-A8EC-414D-9BFD-BA509342062F}">
      <dgm:prSet/>
      <dgm:spPr/>
      <dgm:t>
        <a:bodyPr/>
        <a:lstStyle/>
        <a:p>
          <a:endParaRPr lang="en-IN"/>
        </a:p>
      </dgm:t>
    </dgm:pt>
    <dgm:pt modelId="{A2C4ED97-9208-47A0-93BD-74CDFAFEAF41}" type="sibTrans" cxnId="{E05CA6D3-A8EC-414D-9BFD-BA509342062F}">
      <dgm:prSet/>
      <dgm:spPr/>
      <dgm:t>
        <a:bodyPr/>
        <a:lstStyle/>
        <a:p>
          <a:endParaRPr lang="en-IN"/>
        </a:p>
      </dgm:t>
    </dgm:pt>
    <dgm:pt modelId="{8BBF150F-5036-4B3E-B0BB-AD283B8FCAAF}" type="pres">
      <dgm:prSet presAssocID="{4F0C590C-E937-4B07-A4D3-2F99155EDEF3}" presName="Name0" presStyleCnt="0">
        <dgm:presLayoutVars>
          <dgm:dir/>
          <dgm:animLvl val="lvl"/>
          <dgm:resizeHandles val="exact"/>
        </dgm:presLayoutVars>
      </dgm:prSet>
      <dgm:spPr/>
    </dgm:pt>
    <dgm:pt modelId="{958D79CB-7BE4-4BED-85C8-602DDA14D5E9}" type="pres">
      <dgm:prSet presAssocID="{A34A7A1B-3EAD-497B-94D8-4B4A235E72CF}" presName="linNode" presStyleCnt="0"/>
      <dgm:spPr/>
    </dgm:pt>
    <dgm:pt modelId="{9CA5B5FC-CB3E-40E0-A6E9-7D67332EE973}" type="pres">
      <dgm:prSet presAssocID="{A34A7A1B-3EAD-497B-94D8-4B4A235E72CF}" presName="parTx" presStyleLbl="revTx" presStyleIdx="0" presStyleCnt="3" custScaleX="84091" custScaleY="130122">
        <dgm:presLayoutVars>
          <dgm:chMax val="1"/>
          <dgm:bulletEnabled val="1"/>
        </dgm:presLayoutVars>
      </dgm:prSet>
      <dgm:spPr/>
    </dgm:pt>
    <dgm:pt modelId="{94B8BEEE-0A04-4452-A023-0AA59DD34017}" type="pres">
      <dgm:prSet presAssocID="{A34A7A1B-3EAD-497B-94D8-4B4A235E72CF}" presName="bracket" presStyleLbl="parChTrans1D1" presStyleIdx="0" presStyleCnt="3"/>
      <dgm:spPr/>
    </dgm:pt>
    <dgm:pt modelId="{8661C783-16AE-4158-A633-742D4C99B64F}" type="pres">
      <dgm:prSet presAssocID="{A34A7A1B-3EAD-497B-94D8-4B4A235E72CF}" presName="spH" presStyleCnt="0"/>
      <dgm:spPr/>
    </dgm:pt>
    <dgm:pt modelId="{212A3448-91D3-40F5-9D68-B14020437A13}" type="pres">
      <dgm:prSet presAssocID="{A34A7A1B-3EAD-497B-94D8-4B4A235E72CF}" presName="desTx" presStyleLbl="node1" presStyleIdx="0" presStyleCnt="3">
        <dgm:presLayoutVars>
          <dgm:bulletEnabled val="1"/>
        </dgm:presLayoutVars>
      </dgm:prSet>
      <dgm:spPr/>
    </dgm:pt>
    <dgm:pt modelId="{4384BE3E-BE55-481E-899C-CE8526C59066}" type="pres">
      <dgm:prSet presAssocID="{3D5364A5-009F-4F9C-B35F-6988A163BB69}" presName="spV" presStyleCnt="0"/>
      <dgm:spPr/>
    </dgm:pt>
    <dgm:pt modelId="{590AFAED-A0EF-4AAB-8E60-36EFA98B396A}" type="pres">
      <dgm:prSet presAssocID="{8A074F80-6443-43C1-88FC-AD3CC3D60392}" presName="linNode" presStyleCnt="0"/>
      <dgm:spPr/>
    </dgm:pt>
    <dgm:pt modelId="{41F7FDA8-FA64-43FA-9781-E96AD26A84A1}" type="pres">
      <dgm:prSet presAssocID="{8A074F80-6443-43C1-88FC-AD3CC3D60392}" presName="parTx" presStyleLbl="revTx" presStyleIdx="1" presStyleCnt="3" custScaleX="85909">
        <dgm:presLayoutVars>
          <dgm:chMax val="1"/>
          <dgm:bulletEnabled val="1"/>
        </dgm:presLayoutVars>
      </dgm:prSet>
      <dgm:spPr/>
    </dgm:pt>
    <dgm:pt modelId="{4639F272-648E-4454-B732-93B865E7080A}" type="pres">
      <dgm:prSet presAssocID="{8A074F80-6443-43C1-88FC-AD3CC3D60392}" presName="bracket" presStyleLbl="parChTrans1D1" presStyleIdx="1" presStyleCnt="3"/>
      <dgm:spPr/>
    </dgm:pt>
    <dgm:pt modelId="{145242B6-03CB-45DE-BB00-5764F9301452}" type="pres">
      <dgm:prSet presAssocID="{8A074F80-6443-43C1-88FC-AD3CC3D60392}" presName="spH" presStyleCnt="0"/>
      <dgm:spPr/>
    </dgm:pt>
    <dgm:pt modelId="{B7B21CC8-E7FE-4875-BC06-EF87BC42CA8D}" type="pres">
      <dgm:prSet presAssocID="{8A074F80-6443-43C1-88FC-AD3CC3D60392}" presName="desTx" presStyleLbl="node1" presStyleIdx="1" presStyleCnt="3">
        <dgm:presLayoutVars>
          <dgm:bulletEnabled val="1"/>
        </dgm:presLayoutVars>
      </dgm:prSet>
      <dgm:spPr/>
    </dgm:pt>
    <dgm:pt modelId="{F1900AC0-0765-4DB9-94F3-8F06A14D6D33}" type="pres">
      <dgm:prSet presAssocID="{05A438F0-7D82-4355-AFDE-C96322DE95F2}" presName="spV" presStyleCnt="0"/>
      <dgm:spPr/>
    </dgm:pt>
    <dgm:pt modelId="{D791A0B0-BDC8-4B92-AC11-B4DC9FA081B0}" type="pres">
      <dgm:prSet presAssocID="{D801B6F6-8D00-4E1C-A317-B0DA7F4A4833}" presName="linNode" presStyleCnt="0"/>
      <dgm:spPr/>
    </dgm:pt>
    <dgm:pt modelId="{330046D1-DB2F-4DD5-AA04-B58E40FC0640}" type="pres">
      <dgm:prSet presAssocID="{D801B6F6-8D00-4E1C-A317-B0DA7F4A4833}" presName="parTx" presStyleLbl="revTx" presStyleIdx="2" presStyleCnt="3" custScaleX="87583">
        <dgm:presLayoutVars>
          <dgm:chMax val="1"/>
          <dgm:bulletEnabled val="1"/>
        </dgm:presLayoutVars>
      </dgm:prSet>
      <dgm:spPr/>
    </dgm:pt>
    <dgm:pt modelId="{CCD15A7B-0ACA-4B47-B39E-5D547E47BCC2}" type="pres">
      <dgm:prSet presAssocID="{D801B6F6-8D00-4E1C-A317-B0DA7F4A4833}" presName="bracket" presStyleLbl="parChTrans1D1" presStyleIdx="2" presStyleCnt="3"/>
      <dgm:spPr/>
    </dgm:pt>
    <dgm:pt modelId="{601307CE-9EE9-4154-94E0-3EF054A960BE}" type="pres">
      <dgm:prSet presAssocID="{D801B6F6-8D00-4E1C-A317-B0DA7F4A4833}" presName="spH" presStyleCnt="0"/>
      <dgm:spPr/>
    </dgm:pt>
    <dgm:pt modelId="{5EBB28C6-8950-44D1-97D9-D4CF02724DB4}" type="pres">
      <dgm:prSet presAssocID="{D801B6F6-8D00-4E1C-A317-B0DA7F4A4833}" presName="desTx" presStyleLbl="node1" presStyleIdx="2" presStyleCnt="3">
        <dgm:presLayoutVars>
          <dgm:bulletEnabled val="1"/>
        </dgm:presLayoutVars>
      </dgm:prSet>
      <dgm:spPr/>
    </dgm:pt>
  </dgm:ptLst>
  <dgm:cxnLst>
    <dgm:cxn modelId="{3A4AAF1A-A404-452C-9667-4C21D36BA35D}" type="presOf" srcId="{1A781807-C873-4786-AC89-9168AD7663DF}" destId="{B7B21CC8-E7FE-4875-BC06-EF87BC42CA8D}" srcOrd="0" destOrd="0" presId="urn:diagrams.loki3.com/BracketList"/>
    <dgm:cxn modelId="{8FCE4E1B-2B08-4C3C-8918-7F2511AA9EF5}" srcId="{1D2A40E5-A00C-46AF-BD29-AD9C92691E48}" destId="{26B594CA-9FA3-434A-8046-881C6894F4D5}" srcOrd="1" destOrd="0" parTransId="{75859180-1927-44A4-9639-D2A18CF6B36E}" sibTransId="{58F61851-AD2C-4D34-B483-C02CF235CD2C}"/>
    <dgm:cxn modelId="{68CD081D-F6BF-4977-BB55-DA5954F48D94}" type="presOf" srcId="{318E0D75-1EBC-4995-B511-F65117EB67AA}" destId="{212A3448-91D3-40F5-9D68-B14020437A13}" srcOrd="0" destOrd="1" presId="urn:diagrams.loki3.com/BracketList"/>
    <dgm:cxn modelId="{3948792F-9FC7-4DD0-8145-8B140816DC5B}" srcId="{D801B6F6-8D00-4E1C-A317-B0DA7F4A4833}" destId="{C0F5188F-70A0-4632-B8AC-A61736D02256}" srcOrd="0" destOrd="0" parTransId="{46E080E3-8F6F-4947-A898-C7B66E90635F}" sibTransId="{78838287-C0B9-4571-B2C1-9FEBCC32F7CA}"/>
    <dgm:cxn modelId="{9BDD9737-4016-4442-953A-9FBA8D950843}" srcId="{1D2A40E5-A00C-46AF-BD29-AD9C92691E48}" destId="{318E0D75-1EBC-4995-B511-F65117EB67AA}" srcOrd="0" destOrd="0" parTransId="{14F654D4-2BB5-441C-BA75-B4D7275C1496}" sibTransId="{7A7973BE-7D61-4F9B-B944-7CE964A7F735}"/>
    <dgm:cxn modelId="{64CE9A44-79E6-49E3-96CC-905E39516AE5}" type="presOf" srcId="{4F0C590C-E937-4B07-A4D3-2F99155EDEF3}" destId="{8BBF150F-5036-4B3E-B0BB-AD283B8FCAAF}" srcOrd="0" destOrd="0" presId="urn:diagrams.loki3.com/BracketList"/>
    <dgm:cxn modelId="{A2718445-1E30-4C14-AB11-13BC6A365705}" srcId="{4F0C590C-E937-4B07-A4D3-2F99155EDEF3}" destId="{A34A7A1B-3EAD-497B-94D8-4B4A235E72CF}" srcOrd="0" destOrd="0" parTransId="{768C6B68-381C-4128-A669-6A7D7B3ADA61}" sibTransId="{3D5364A5-009F-4F9C-B35F-6988A163BB69}"/>
    <dgm:cxn modelId="{9EFDCA46-67A3-4722-A945-7C47F16E7F70}" srcId="{4F0C590C-E937-4B07-A4D3-2F99155EDEF3}" destId="{D801B6F6-8D00-4E1C-A317-B0DA7F4A4833}" srcOrd="2" destOrd="0" parTransId="{3641DB99-F96F-4EF7-870E-74D416AE2575}" sibTransId="{E1D257E9-0BCD-4EFB-B9F0-0E5FD6E1B24E}"/>
    <dgm:cxn modelId="{582AA96C-23D6-4077-8AF7-B7D3BFEBAF7D}" type="presOf" srcId="{1D2A40E5-A00C-46AF-BD29-AD9C92691E48}" destId="{212A3448-91D3-40F5-9D68-B14020437A13}" srcOrd="0" destOrd="0" presId="urn:diagrams.loki3.com/BracketList"/>
    <dgm:cxn modelId="{CB824958-02B4-489A-913A-C1F7149F86DA}" type="presOf" srcId="{A34A7A1B-3EAD-497B-94D8-4B4A235E72CF}" destId="{9CA5B5FC-CB3E-40E0-A6E9-7D67332EE973}" srcOrd="0" destOrd="0" presId="urn:diagrams.loki3.com/BracketList"/>
    <dgm:cxn modelId="{66FF247B-1B83-4D4E-8AD8-DDD37B923F95}" type="presOf" srcId="{5D2C70A7-2569-41ED-A7A8-BD9AEFFA5191}" destId="{212A3448-91D3-40F5-9D68-B14020437A13}" srcOrd="0" destOrd="3" presId="urn:diagrams.loki3.com/BracketList"/>
    <dgm:cxn modelId="{B0917280-E453-467D-8E9E-813AEB8029CF}" type="presOf" srcId="{0B8F1228-F4E4-4B2F-923F-E95CBE5F092B}" destId="{B7B21CC8-E7FE-4875-BC06-EF87BC42CA8D}" srcOrd="0" destOrd="1" presId="urn:diagrams.loki3.com/BracketList"/>
    <dgm:cxn modelId="{BE13338B-7B35-48C7-9FD6-83E36C58D91D}" srcId="{4F0C590C-E937-4B07-A4D3-2F99155EDEF3}" destId="{8A074F80-6443-43C1-88FC-AD3CC3D60392}" srcOrd="1" destOrd="0" parTransId="{E34E289F-7078-400A-9FBB-EAF416AD7FB9}" sibTransId="{05A438F0-7D82-4355-AFDE-C96322DE95F2}"/>
    <dgm:cxn modelId="{6F48C5BD-5893-495D-9AA9-C711192CA89E}" srcId="{1D2A40E5-A00C-46AF-BD29-AD9C92691E48}" destId="{5D2C70A7-2569-41ED-A7A8-BD9AEFFA5191}" srcOrd="2" destOrd="0" parTransId="{0F23BF34-F6A6-4A8B-BDCF-6E601591412B}" sibTransId="{CC898799-82EF-47BB-9112-D1E0E5C91D8D}"/>
    <dgm:cxn modelId="{1A33F0BE-7893-4C15-85FB-30579F8855AF}" type="presOf" srcId="{26B594CA-9FA3-434A-8046-881C6894F4D5}" destId="{212A3448-91D3-40F5-9D68-B14020437A13}" srcOrd="0" destOrd="2" presId="urn:diagrams.loki3.com/BracketList"/>
    <dgm:cxn modelId="{BFC85DC3-101B-4ABB-B6B1-5C6F3A58643D}" type="presOf" srcId="{C0F5188F-70A0-4632-B8AC-A61736D02256}" destId="{5EBB28C6-8950-44D1-97D9-D4CF02724DB4}" srcOrd="0" destOrd="0" presId="urn:diagrams.loki3.com/BracketList"/>
    <dgm:cxn modelId="{CC1BD8CC-8B8F-41D6-BEB8-7F9229EA497F}" srcId="{8A074F80-6443-43C1-88FC-AD3CC3D60392}" destId="{1A781807-C873-4786-AC89-9168AD7663DF}" srcOrd="0" destOrd="0" parTransId="{0FB8CD24-DEFC-4301-9108-0127FF4ED04D}" sibTransId="{30BB947C-3976-4F7D-8080-E12F858BBBE9}"/>
    <dgm:cxn modelId="{E901E0CF-14E6-4B1A-8ED6-10A788B0D0CB}" type="presOf" srcId="{D37E3D3B-A33D-4A20-BFD0-2B152AC96A74}" destId="{5EBB28C6-8950-44D1-97D9-D4CF02724DB4}" srcOrd="0" destOrd="1" presId="urn:diagrams.loki3.com/BracketList"/>
    <dgm:cxn modelId="{E05CA6D3-A8EC-414D-9BFD-BA509342062F}" srcId="{D801B6F6-8D00-4E1C-A317-B0DA7F4A4833}" destId="{D37E3D3B-A33D-4A20-BFD0-2B152AC96A74}" srcOrd="1" destOrd="0" parTransId="{A55DE54A-3312-444E-B633-03EEFA33512C}" sibTransId="{A2C4ED97-9208-47A0-93BD-74CDFAFEAF41}"/>
    <dgm:cxn modelId="{06AC99DD-B668-4BB7-95F8-8BF3D9C0255B}" type="presOf" srcId="{8A074F80-6443-43C1-88FC-AD3CC3D60392}" destId="{41F7FDA8-FA64-43FA-9781-E96AD26A84A1}" srcOrd="0" destOrd="0" presId="urn:diagrams.loki3.com/BracketList"/>
    <dgm:cxn modelId="{7A3C5EDE-7C5A-4FFB-93CF-C4CDA5524EA6}" srcId="{8A074F80-6443-43C1-88FC-AD3CC3D60392}" destId="{0B8F1228-F4E4-4B2F-923F-E95CBE5F092B}" srcOrd="1" destOrd="0" parTransId="{7ED55CEE-26F7-4443-B330-465766B6B252}" sibTransId="{648D3F30-EE97-4B30-AADE-495323BF97BA}"/>
    <dgm:cxn modelId="{B7F626E7-4479-4C07-9F8D-6C40C37541D3}" srcId="{A34A7A1B-3EAD-497B-94D8-4B4A235E72CF}" destId="{1D2A40E5-A00C-46AF-BD29-AD9C92691E48}" srcOrd="0" destOrd="0" parTransId="{DE9C4BE8-D5FA-401F-B835-B3D7DE3CAFDF}" sibTransId="{1D1823BF-BE3C-4096-B250-ED8C1E0BC1B5}"/>
    <dgm:cxn modelId="{447799F3-13C2-4564-9F82-DD42AD083CE9}" type="presOf" srcId="{D801B6F6-8D00-4E1C-A317-B0DA7F4A4833}" destId="{330046D1-DB2F-4DD5-AA04-B58E40FC0640}" srcOrd="0" destOrd="0" presId="urn:diagrams.loki3.com/BracketList"/>
    <dgm:cxn modelId="{BE2EC0F2-533C-43F2-9693-F90C5F3A0C0C}" type="presParOf" srcId="{8BBF150F-5036-4B3E-B0BB-AD283B8FCAAF}" destId="{958D79CB-7BE4-4BED-85C8-602DDA14D5E9}" srcOrd="0" destOrd="0" presId="urn:diagrams.loki3.com/BracketList"/>
    <dgm:cxn modelId="{265F6D4C-F851-4E62-98D9-FE6F3259A213}" type="presParOf" srcId="{958D79CB-7BE4-4BED-85C8-602DDA14D5E9}" destId="{9CA5B5FC-CB3E-40E0-A6E9-7D67332EE973}" srcOrd="0" destOrd="0" presId="urn:diagrams.loki3.com/BracketList"/>
    <dgm:cxn modelId="{42AE62A1-22A4-42D0-A857-08C5D8697BD4}" type="presParOf" srcId="{958D79CB-7BE4-4BED-85C8-602DDA14D5E9}" destId="{94B8BEEE-0A04-4452-A023-0AA59DD34017}" srcOrd="1" destOrd="0" presId="urn:diagrams.loki3.com/BracketList"/>
    <dgm:cxn modelId="{555B1AA4-6709-420A-8BA2-978B889CCB6A}" type="presParOf" srcId="{958D79CB-7BE4-4BED-85C8-602DDA14D5E9}" destId="{8661C783-16AE-4158-A633-742D4C99B64F}" srcOrd="2" destOrd="0" presId="urn:diagrams.loki3.com/BracketList"/>
    <dgm:cxn modelId="{32B20A39-97E2-4740-BB29-65315644F35A}" type="presParOf" srcId="{958D79CB-7BE4-4BED-85C8-602DDA14D5E9}" destId="{212A3448-91D3-40F5-9D68-B14020437A13}" srcOrd="3" destOrd="0" presId="urn:diagrams.loki3.com/BracketList"/>
    <dgm:cxn modelId="{0C03B349-553A-46AB-8241-E43A8F4FC90F}" type="presParOf" srcId="{8BBF150F-5036-4B3E-B0BB-AD283B8FCAAF}" destId="{4384BE3E-BE55-481E-899C-CE8526C59066}" srcOrd="1" destOrd="0" presId="urn:diagrams.loki3.com/BracketList"/>
    <dgm:cxn modelId="{2E0D09F0-5436-44DC-9949-B7779BA9812C}" type="presParOf" srcId="{8BBF150F-5036-4B3E-B0BB-AD283B8FCAAF}" destId="{590AFAED-A0EF-4AAB-8E60-36EFA98B396A}" srcOrd="2" destOrd="0" presId="urn:diagrams.loki3.com/BracketList"/>
    <dgm:cxn modelId="{84CBCC0A-F83C-440A-8F58-1EF01FE8D106}" type="presParOf" srcId="{590AFAED-A0EF-4AAB-8E60-36EFA98B396A}" destId="{41F7FDA8-FA64-43FA-9781-E96AD26A84A1}" srcOrd="0" destOrd="0" presId="urn:diagrams.loki3.com/BracketList"/>
    <dgm:cxn modelId="{7652777B-E8BC-40A6-9578-DB25B27F7410}" type="presParOf" srcId="{590AFAED-A0EF-4AAB-8E60-36EFA98B396A}" destId="{4639F272-648E-4454-B732-93B865E7080A}" srcOrd="1" destOrd="0" presId="urn:diagrams.loki3.com/BracketList"/>
    <dgm:cxn modelId="{BE715D5E-DDDF-4442-86AA-3DBFFAA04CB6}" type="presParOf" srcId="{590AFAED-A0EF-4AAB-8E60-36EFA98B396A}" destId="{145242B6-03CB-45DE-BB00-5764F9301452}" srcOrd="2" destOrd="0" presId="urn:diagrams.loki3.com/BracketList"/>
    <dgm:cxn modelId="{28162C3A-5568-45CD-8F78-EE329BC6DB8A}" type="presParOf" srcId="{590AFAED-A0EF-4AAB-8E60-36EFA98B396A}" destId="{B7B21CC8-E7FE-4875-BC06-EF87BC42CA8D}" srcOrd="3" destOrd="0" presId="urn:diagrams.loki3.com/BracketList"/>
    <dgm:cxn modelId="{6A40C265-1AAC-4384-9E92-312D64F89B96}" type="presParOf" srcId="{8BBF150F-5036-4B3E-B0BB-AD283B8FCAAF}" destId="{F1900AC0-0765-4DB9-94F3-8F06A14D6D33}" srcOrd="3" destOrd="0" presId="urn:diagrams.loki3.com/BracketList"/>
    <dgm:cxn modelId="{5D17DFC4-FC0A-494C-844C-7E686EFF18C3}" type="presParOf" srcId="{8BBF150F-5036-4B3E-B0BB-AD283B8FCAAF}" destId="{D791A0B0-BDC8-4B92-AC11-B4DC9FA081B0}" srcOrd="4" destOrd="0" presId="urn:diagrams.loki3.com/BracketList"/>
    <dgm:cxn modelId="{9E7EEFFB-2B6D-4E8D-B47E-7696F0A0A771}" type="presParOf" srcId="{D791A0B0-BDC8-4B92-AC11-B4DC9FA081B0}" destId="{330046D1-DB2F-4DD5-AA04-B58E40FC0640}" srcOrd="0" destOrd="0" presId="urn:diagrams.loki3.com/BracketList"/>
    <dgm:cxn modelId="{094099B2-7FD3-4DD4-A1EF-61928473CAD3}" type="presParOf" srcId="{D791A0B0-BDC8-4B92-AC11-B4DC9FA081B0}" destId="{CCD15A7B-0ACA-4B47-B39E-5D547E47BCC2}" srcOrd="1" destOrd="0" presId="urn:diagrams.loki3.com/BracketList"/>
    <dgm:cxn modelId="{179829EA-AEFC-4F40-AA85-76046E2CA465}" type="presParOf" srcId="{D791A0B0-BDC8-4B92-AC11-B4DC9FA081B0}" destId="{601307CE-9EE9-4154-94E0-3EF054A960BE}" srcOrd="2" destOrd="0" presId="urn:diagrams.loki3.com/BracketList"/>
    <dgm:cxn modelId="{4D2D9683-DCFC-48EC-8B0B-1420177BE802}" type="presParOf" srcId="{D791A0B0-BDC8-4B92-AC11-B4DC9FA081B0}" destId="{5EBB28C6-8950-44D1-97D9-D4CF02724DB4}" srcOrd="3" destOrd="0" presId="urn:diagrams.loki3.com/BracketList"/>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F0C590C-E937-4B07-A4D3-2F99155EDEF3}" type="doc">
      <dgm:prSet loTypeId="urn:diagrams.loki3.com/BracketList" loCatId="list" qsTypeId="urn:microsoft.com/office/officeart/2005/8/quickstyle/simple1" qsCatId="simple" csTypeId="urn:microsoft.com/office/officeart/2005/8/colors/colorful2" csCatId="colorful" phldr="1"/>
      <dgm:spPr/>
      <dgm:t>
        <a:bodyPr/>
        <a:lstStyle/>
        <a:p>
          <a:endParaRPr lang="en-IN"/>
        </a:p>
      </dgm:t>
    </dgm:pt>
    <dgm:pt modelId="{4529904B-0FCD-4652-A565-6A8745DF4503}">
      <dgm:prSet custT="1"/>
      <dgm:spPr/>
      <dgm:t>
        <a:bodyPr/>
        <a:lstStyle/>
        <a:p>
          <a:pPr>
            <a:lnSpc>
              <a:spcPct val="150000"/>
            </a:lnSpc>
          </a:pPr>
          <a:r>
            <a:rPr lang="en-US" sz="1600" b="1" dirty="0"/>
            <a:t>If partial Authorization is under default</a:t>
          </a:r>
          <a:endParaRPr lang="en-IN" sz="1600" dirty="0"/>
        </a:p>
      </dgm:t>
    </dgm:pt>
    <dgm:pt modelId="{CF6FD280-53C5-486E-8F8F-72B114360C6C}" type="parTrans" cxnId="{591C34D7-0E9B-4902-93A2-354D721E170D}">
      <dgm:prSet/>
      <dgm:spPr/>
      <dgm:t>
        <a:bodyPr/>
        <a:lstStyle/>
        <a:p>
          <a:endParaRPr lang="en-IN"/>
        </a:p>
      </dgm:t>
    </dgm:pt>
    <dgm:pt modelId="{5E19251C-A395-452C-A567-50E65FD2A30F}" type="sibTrans" cxnId="{591C34D7-0E9B-4902-93A2-354D721E170D}">
      <dgm:prSet/>
      <dgm:spPr/>
      <dgm:t>
        <a:bodyPr/>
        <a:lstStyle/>
        <a:p>
          <a:endParaRPr lang="en-IN"/>
        </a:p>
      </dgm:t>
    </dgm:pt>
    <dgm:pt modelId="{9496A427-0DD9-446A-82AA-876C097F9289}">
      <dgm:prSet custT="1"/>
      <dgm:spPr/>
      <dgm:t>
        <a:bodyPr/>
        <a:lstStyle/>
        <a:p>
          <a:pPr>
            <a:lnSpc>
              <a:spcPct val="150000"/>
            </a:lnSpc>
            <a:buFont typeface="Arial" panose="020B0604020202020204" pitchFamily="34" charset="0"/>
            <a:buChar char="-"/>
          </a:pPr>
          <a:r>
            <a:rPr lang="en-US" sz="1600" dirty="0"/>
            <a:t>Submit request with RA for Export Obligation Discharge Certificate;</a:t>
          </a:r>
          <a:endParaRPr lang="en-IN" sz="1600" dirty="0"/>
        </a:p>
      </dgm:t>
    </dgm:pt>
    <dgm:pt modelId="{878AEBDC-B773-489F-8BD2-1285E5C74839}" type="parTrans" cxnId="{B341325F-2D61-4014-851A-FF7C391640B1}">
      <dgm:prSet/>
      <dgm:spPr/>
      <dgm:t>
        <a:bodyPr/>
        <a:lstStyle/>
        <a:p>
          <a:endParaRPr lang="en-IN"/>
        </a:p>
      </dgm:t>
    </dgm:pt>
    <dgm:pt modelId="{8600004F-4E1D-4429-AAFE-F4932347E2D3}" type="sibTrans" cxnId="{B341325F-2D61-4014-851A-FF7C391640B1}">
      <dgm:prSet/>
      <dgm:spPr/>
      <dgm:t>
        <a:bodyPr/>
        <a:lstStyle/>
        <a:p>
          <a:endParaRPr lang="en-IN"/>
        </a:p>
      </dgm:t>
    </dgm:pt>
    <dgm:pt modelId="{C8E829F8-BAFE-47A4-9964-03B59480CCC4}">
      <dgm:prSet custT="1"/>
      <dgm:spPr/>
      <dgm:t>
        <a:bodyPr/>
        <a:lstStyle/>
        <a:p>
          <a:pPr>
            <a:lnSpc>
              <a:spcPct val="150000"/>
            </a:lnSpc>
            <a:buFont typeface="Arial" panose="020B0604020202020204" pitchFamily="34" charset="0"/>
            <a:buChar char="-"/>
          </a:pPr>
          <a:r>
            <a:rPr lang="en-US" sz="1600"/>
            <a:t>On the basis of Application filed, RA shall intimate the details of default on which Custom Duty and Interest is payable;</a:t>
          </a:r>
          <a:endParaRPr lang="en-IN" sz="1600"/>
        </a:p>
      </dgm:t>
    </dgm:pt>
    <dgm:pt modelId="{6DDD783E-7726-4713-AE0B-5338A48B9899}" type="parTrans" cxnId="{F96009F3-6427-4514-B8FF-1F70A6879DC6}">
      <dgm:prSet/>
      <dgm:spPr/>
      <dgm:t>
        <a:bodyPr/>
        <a:lstStyle/>
        <a:p>
          <a:endParaRPr lang="en-IN"/>
        </a:p>
      </dgm:t>
    </dgm:pt>
    <dgm:pt modelId="{1510D09C-C5BC-4EE3-909C-4607990A79B8}" type="sibTrans" cxnId="{F96009F3-6427-4514-B8FF-1F70A6879DC6}">
      <dgm:prSet/>
      <dgm:spPr/>
      <dgm:t>
        <a:bodyPr/>
        <a:lstStyle/>
        <a:p>
          <a:endParaRPr lang="en-IN"/>
        </a:p>
      </dgm:t>
    </dgm:pt>
    <dgm:pt modelId="{F459CB41-9F68-44C4-ADE0-61CC9B3B804F}">
      <dgm:prSet custT="1"/>
      <dgm:spPr/>
      <dgm:t>
        <a:bodyPr/>
        <a:lstStyle/>
        <a:p>
          <a:pPr>
            <a:lnSpc>
              <a:spcPct val="150000"/>
            </a:lnSpc>
            <a:buFont typeface="Arial" panose="020B0604020202020204" pitchFamily="34" charset="0"/>
            <a:buChar char="-"/>
          </a:pPr>
          <a:r>
            <a:rPr lang="en-US" sz="1600" dirty="0"/>
            <a:t>Applicant to pay Custom Duty with interest with jurisdictional Customs Authorities; and</a:t>
          </a:r>
          <a:endParaRPr lang="en-IN" sz="1600" dirty="0"/>
        </a:p>
      </dgm:t>
    </dgm:pt>
    <dgm:pt modelId="{C8C6BA1D-9571-467A-BB76-90FE1FB08A96}" type="parTrans" cxnId="{E3D433B8-9443-43AA-B48B-AB3787C15CB1}">
      <dgm:prSet/>
      <dgm:spPr/>
      <dgm:t>
        <a:bodyPr/>
        <a:lstStyle/>
        <a:p>
          <a:endParaRPr lang="en-IN"/>
        </a:p>
      </dgm:t>
    </dgm:pt>
    <dgm:pt modelId="{C06DD39A-8196-4C8F-B5B3-4EC1D269C90E}" type="sibTrans" cxnId="{E3D433B8-9443-43AA-B48B-AB3787C15CB1}">
      <dgm:prSet/>
      <dgm:spPr/>
      <dgm:t>
        <a:bodyPr/>
        <a:lstStyle/>
        <a:p>
          <a:endParaRPr lang="en-IN"/>
        </a:p>
      </dgm:t>
    </dgm:pt>
    <dgm:pt modelId="{E60AAD5C-C303-48EB-BBE7-BC24CF80F332}">
      <dgm:prSet custT="1"/>
      <dgm:spPr/>
      <dgm:t>
        <a:bodyPr/>
        <a:lstStyle/>
        <a:p>
          <a:pPr>
            <a:lnSpc>
              <a:spcPct val="150000"/>
            </a:lnSpc>
          </a:pPr>
          <a:r>
            <a:rPr lang="en-US" sz="1600" b="1" dirty="0"/>
            <a:t>Deadline</a:t>
          </a:r>
          <a:endParaRPr lang="en-IN" sz="1600" dirty="0"/>
        </a:p>
      </dgm:t>
    </dgm:pt>
    <dgm:pt modelId="{F836D5F1-F73A-4F2D-A31D-AA7CB816FEC9}" type="parTrans" cxnId="{59900D6C-ACA3-4CD5-BDD2-09628F7299E0}">
      <dgm:prSet/>
      <dgm:spPr/>
      <dgm:t>
        <a:bodyPr/>
        <a:lstStyle/>
        <a:p>
          <a:endParaRPr lang="en-IN"/>
        </a:p>
      </dgm:t>
    </dgm:pt>
    <dgm:pt modelId="{65828B75-E83A-44D3-ADBE-7B870BC929D6}" type="sibTrans" cxnId="{59900D6C-ACA3-4CD5-BDD2-09628F7299E0}">
      <dgm:prSet/>
      <dgm:spPr/>
      <dgm:t>
        <a:bodyPr/>
        <a:lstStyle/>
        <a:p>
          <a:endParaRPr lang="en-IN"/>
        </a:p>
      </dgm:t>
    </dgm:pt>
    <dgm:pt modelId="{8BCED47A-1CC9-4134-AACE-3767E588A9E3}">
      <dgm:prSet custT="1"/>
      <dgm:spPr/>
      <dgm:t>
        <a:bodyPr/>
        <a:lstStyle/>
        <a:p>
          <a:pPr>
            <a:lnSpc>
              <a:spcPct val="150000"/>
            </a:lnSpc>
            <a:buFont typeface="Arial" panose="020B0604020202020204" pitchFamily="34" charset="0"/>
            <a:buChar char="-"/>
          </a:pPr>
          <a:r>
            <a:rPr lang="en-US" sz="1600" dirty="0"/>
            <a:t>Process of registration and application filing to be completed on or before </a:t>
          </a:r>
          <a:r>
            <a:rPr lang="en-US" sz="1600" b="1" dirty="0"/>
            <a:t>30 JUNE 2023</a:t>
          </a:r>
          <a:r>
            <a:rPr lang="en-US" sz="1600" dirty="0"/>
            <a:t>; and</a:t>
          </a:r>
          <a:endParaRPr lang="en-IN" sz="1600" dirty="0"/>
        </a:p>
      </dgm:t>
    </dgm:pt>
    <dgm:pt modelId="{E9EE4C7E-A958-418C-8148-7B509103FB00}" type="parTrans" cxnId="{CAE4DC23-ABF3-430B-B3D6-65A1E831E982}">
      <dgm:prSet/>
      <dgm:spPr/>
      <dgm:t>
        <a:bodyPr/>
        <a:lstStyle/>
        <a:p>
          <a:endParaRPr lang="en-IN"/>
        </a:p>
      </dgm:t>
    </dgm:pt>
    <dgm:pt modelId="{B3A61E9E-462C-4F6A-B18E-1FBB6CD8811B}" type="sibTrans" cxnId="{CAE4DC23-ABF3-430B-B3D6-65A1E831E982}">
      <dgm:prSet/>
      <dgm:spPr/>
      <dgm:t>
        <a:bodyPr/>
        <a:lstStyle/>
        <a:p>
          <a:endParaRPr lang="en-IN"/>
        </a:p>
      </dgm:t>
    </dgm:pt>
    <dgm:pt modelId="{DDB6BAE4-E296-441A-AD3B-D5E11CB770ED}">
      <dgm:prSet custT="1"/>
      <dgm:spPr/>
      <dgm:t>
        <a:bodyPr/>
        <a:lstStyle/>
        <a:p>
          <a:pPr>
            <a:lnSpc>
              <a:spcPct val="150000"/>
            </a:lnSpc>
          </a:pPr>
          <a:r>
            <a:rPr lang="en-US" sz="1600" b="1" dirty="0"/>
            <a:t>Cases under Adjudication or Pending for Adjudication</a:t>
          </a:r>
          <a:endParaRPr lang="en-IN" sz="1600" dirty="0"/>
        </a:p>
      </dgm:t>
    </dgm:pt>
    <dgm:pt modelId="{4E722E61-83D0-4B3B-901C-2C6CE7A8283F}" type="parTrans" cxnId="{6A1A4BCB-0A7F-4D63-8FA7-C47CB5D41387}">
      <dgm:prSet/>
      <dgm:spPr/>
      <dgm:t>
        <a:bodyPr/>
        <a:lstStyle/>
        <a:p>
          <a:endParaRPr lang="en-IN"/>
        </a:p>
      </dgm:t>
    </dgm:pt>
    <dgm:pt modelId="{BEFD54F2-B262-493C-83DB-CDA744817C2D}" type="sibTrans" cxnId="{6A1A4BCB-0A7F-4D63-8FA7-C47CB5D41387}">
      <dgm:prSet/>
      <dgm:spPr/>
      <dgm:t>
        <a:bodyPr/>
        <a:lstStyle/>
        <a:p>
          <a:endParaRPr lang="en-IN"/>
        </a:p>
      </dgm:t>
    </dgm:pt>
    <dgm:pt modelId="{3F12D61F-5488-4DE6-B61A-3FAA09A03A6E}">
      <dgm:prSet custT="1"/>
      <dgm:spPr/>
      <dgm:t>
        <a:bodyPr/>
        <a:lstStyle/>
        <a:p>
          <a:pPr>
            <a:lnSpc>
              <a:spcPct val="150000"/>
            </a:lnSpc>
            <a:buFont typeface="Arial" panose="020B0604020202020204" pitchFamily="34" charset="0"/>
            <a:buChar char="-"/>
          </a:pPr>
          <a:r>
            <a:rPr lang="en-US" sz="1600" dirty="0"/>
            <a:t>For adjudicating cases where Appeal not filed, process stated above for payment of dues to be followed;</a:t>
          </a:r>
          <a:endParaRPr lang="en-IN" sz="1600" dirty="0"/>
        </a:p>
      </dgm:t>
    </dgm:pt>
    <dgm:pt modelId="{AFC75677-5CE4-43D7-B5FA-32ED380F07BC}" type="parTrans" cxnId="{756726B9-E58A-4C46-85A8-8F76EB2C2237}">
      <dgm:prSet/>
      <dgm:spPr/>
      <dgm:t>
        <a:bodyPr/>
        <a:lstStyle/>
        <a:p>
          <a:endParaRPr lang="en-IN"/>
        </a:p>
      </dgm:t>
    </dgm:pt>
    <dgm:pt modelId="{7BB843BD-2024-4A4B-BF20-62B101F7841F}" type="sibTrans" cxnId="{756726B9-E58A-4C46-85A8-8F76EB2C2237}">
      <dgm:prSet/>
      <dgm:spPr/>
      <dgm:t>
        <a:bodyPr/>
        <a:lstStyle/>
        <a:p>
          <a:endParaRPr lang="en-IN"/>
        </a:p>
      </dgm:t>
    </dgm:pt>
    <dgm:pt modelId="{D119854D-758D-44DF-A929-EE1070A2140E}">
      <dgm:prSet custT="1"/>
      <dgm:spPr/>
      <dgm:t>
        <a:bodyPr/>
        <a:lstStyle/>
        <a:p>
          <a:pPr>
            <a:lnSpc>
              <a:spcPct val="150000"/>
            </a:lnSpc>
            <a:buFont typeface="Arial" panose="020B0604020202020204" pitchFamily="34" charset="0"/>
            <a:buChar char="-"/>
          </a:pPr>
          <a:r>
            <a:rPr lang="en-US" sz="1600" dirty="0"/>
            <a:t>Submit proof thereof with RA</a:t>
          </a:r>
          <a:endParaRPr lang="en-IN" sz="1600" dirty="0"/>
        </a:p>
      </dgm:t>
    </dgm:pt>
    <dgm:pt modelId="{D3EB7862-1841-4AB9-86BB-3E8A1B7C8888}" type="parTrans" cxnId="{AD7E6BD4-8CB9-45B8-A4B8-BFD74577174B}">
      <dgm:prSet/>
      <dgm:spPr/>
      <dgm:t>
        <a:bodyPr/>
        <a:lstStyle/>
        <a:p>
          <a:endParaRPr lang="en-IN"/>
        </a:p>
      </dgm:t>
    </dgm:pt>
    <dgm:pt modelId="{8FDB32DC-44A6-43CA-884B-3D8B6BFFFBFE}" type="sibTrans" cxnId="{AD7E6BD4-8CB9-45B8-A4B8-BFD74577174B}">
      <dgm:prSet/>
      <dgm:spPr/>
      <dgm:t>
        <a:bodyPr/>
        <a:lstStyle/>
        <a:p>
          <a:endParaRPr lang="en-IN"/>
        </a:p>
      </dgm:t>
    </dgm:pt>
    <dgm:pt modelId="{739B145A-C1AF-4A67-B81B-BC28C3109558}">
      <dgm:prSet custT="1"/>
      <dgm:spPr/>
      <dgm:t>
        <a:bodyPr/>
        <a:lstStyle/>
        <a:p>
          <a:pPr>
            <a:lnSpc>
              <a:spcPct val="150000"/>
            </a:lnSpc>
            <a:buFont typeface="Arial" panose="020B0604020202020204" pitchFamily="34" charset="0"/>
            <a:buChar char="-"/>
          </a:pPr>
          <a:r>
            <a:rPr lang="en-US" sz="1600" dirty="0"/>
            <a:t>Payment of Custom Duty and Interest with the Jurisdictional Authorities to be completed by </a:t>
          </a:r>
          <a:r>
            <a:rPr lang="en-US" sz="1600" b="1" dirty="0"/>
            <a:t>30 SEPTEMBER 2023</a:t>
          </a:r>
          <a:endParaRPr lang="en-IN" sz="1600" dirty="0"/>
        </a:p>
      </dgm:t>
    </dgm:pt>
    <dgm:pt modelId="{700A7B6B-ADAB-48A2-87C3-476D4720F21B}" type="parTrans" cxnId="{F32661F9-92B3-43B8-A67F-1F02908FAD6E}">
      <dgm:prSet/>
      <dgm:spPr/>
      <dgm:t>
        <a:bodyPr/>
        <a:lstStyle/>
        <a:p>
          <a:endParaRPr lang="en-IN"/>
        </a:p>
      </dgm:t>
    </dgm:pt>
    <dgm:pt modelId="{4479114C-EC59-40C1-96EE-A7C0F4FCA7EE}" type="sibTrans" cxnId="{F32661F9-92B3-43B8-A67F-1F02908FAD6E}">
      <dgm:prSet/>
      <dgm:spPr/>
      <dgm:t>
        <a:bodyPr/>
        <a:lstStyle/>
        <a:p>
          <a:endParaRPr lang="en-IN"/>
        </a:p>
      </dgm:t>
    </dgm:pt>
    <dgm:pt modelId="{7A5B2EAE-D0DC-4858-8BD8-BC36C839F316}">
      <dgm:prSet custT="1"/>
      <dgm:spPr/>
      <dgm:t>
        <a:bodyPr/>
        <a:lstStyle/>
        <a:p>
          <a:pPr>
            <a:lnSpc>
              <a:spcPct val="150000"/>
            </a:lnSpc>
            <a:buFont typeface="Arial" panose="020B0604020202020204" pitchFamily="34" charset="0"/>
            <a:buChar char="-"/>
          </a:pPr>
          <a:r>
            <a:rPr lang="en-US" sz="1600" dirty="0"/>
            <a:t>Export Obligation Discharged Certificate as received from RA to be submitted with Adjudicating Authority </a:t>
          </a:r>
          <a:endParaRPr lang="en-IN" sz="1600" dirty="0"/>
        </a:p>
      </dgm:t>
    </dgm:pt>
    <dgm:pt modelId="{2CF2AF5B-C60C-44A8-A382-7F35DCC7F37E}" type="parTrans" cxnId="{18000154-AB79-4E73-8A42-C3C149D1298E}">
      <dgm:prSet/>
      <dgm:spPr/>
      <dgm:t>
        <a:bodyPr/>
        <a:lstStyle/>
        <a:p>
          <a:endParaRPr lang="en-IN"/>
        </a:p>
      </dgm:t>
    </dgm:pt>
    <dgm:pt modelId="{8532E1AC-9CBB-4077-8448-1D3B76E7C6B0}" type="sibTrans" cxnId="{18000154-AB79-4E73-8A42-C3C149D1298E}">
      <dgm:prSet/>
      <dgm:spPr/>
      <dgm:t>
        <a:bodyPr/>
        <a:lstStyle/>
        <a:p>
          <a:endParaRPr lang="en-IN"/>
        </a:p>
      </dgm:t>
    </dgm:pt>
    <dgm:pt modelId="{8BBF150F-5036-4B3E-B0BB-AD283B8FCAAF}" type="pres">
      <dgm:prSet presAssocID="{4F0C590C-E937-4B07-A4D3-2F99155EDEF3}" presName="Name0" presStyleCnt="0">
        <dgm:presLayoutVars>
          <dgm:dir/>
          <dgm:animLvl val="lvl"/>
          <dgm:resizeHandles val="exact"/>
        </dgm:presLayoutVars>
      </dgm:prSet>
      <dgm:spPr/>
    </dgm:pt>
    <dgm:pt modelId="{FC959400-C992-4189-9160-12F788E03D33}" type="pres">
      <dgm:prSet presAssocID="{4529904B-0FCD-4652-A565-6A8745DF4503}" presName="linNode" presStyleCnt="0"/>
      <dgm:spPr/>
    </dgm:pt>
    <dgm:pt modelId="{DF795192-FA7F-4A95-8AA6-3F5D7EEE8EEF}" type="pres">
      <dgm:prSet presAssocID="{4529904B-0FCD-4652-A565-6A8745DF4503}" presName="parTx" presStyleLbl="revTx" presStyleIdx="0" presStyleCnt="3" custScaleX="89500">
        <dgm:presLayoutVars>
          <dgm:chMax val="1"/>
          <dgm:bulletEnabled val="1"/>
        </dgm:presLayoutVars>
      </dgm:prSet>
      <dgm:spPr/>
    </dgm:pt>
    <dgm:pt modelId="{F7E9B1C1-FC18-4609-B375-08E4C9A45DE1}" type="pres">
      <dgm:prSet presAssocID="{4529904B-0FCD-4652-A565-6A8745DF4503}" presName="bracket" presStyleLbl="parChTrans1D1" presStyleIdx="0" presStyleCnt="3"/>
      <dgm:spPr/>
    </dgm:pt>
    <dgm:pt modelId="{E751B4DB-0B94-42F9-9E68-3169DDC21425}" type="pres">
      <dgm:prSet presAssocID="{4529904B-0FCD-4652-A565-6A8745DF4503}" presName="spH" presStyleCnt="0"/>
      <dgm:spPr/>
    </dgm:pt>
    <dgm:pt modelId="{84B584C7-FF17-4E30-AA79-828A7EE1B19E}" type="pres">
      <dgm:prSet presAssocID="{4529904B-0FCD-4652-A565-6A8745DF4503}" presName="desTx" presStyleLbl="node1" presStyleIdx="0" presStyleCnt="3">
        <dgm:presLayoutVars>
          <dgm:bulletEnabled val="1"/>
        </dgm:presLayoutVars>
      </dgm:prSet>
      <dgm:spPr/>
    </dgm:pt>
    <dgm:pt modelId="{8016EA16-E661-4944-80C9-C8B7BFF8ED60}" type="pres">
      <dgm:prSet presAssocID="{5E19251C-A395-452C-A567-50E65FD2A30F}" presName="spV" presStyleCnt="0"/>
      <dgm:spPr/>
    </dgm:pt>
    <dgm:pt modelId="{30798E46-0321-4ABC-ACE3-9113E3D95E34}" type="pres">
      <dgm:prSet presAssocID="{E60AAD5C-C303-48EB-BBE7-BC24CF80F332}" presName="linNode" presStyleCnt="0"/>
      <dgm:spPr/>
    </dgm:pt>
    <dgm:pt modelId="{F9C2E27A-D829-4333-8BBE-BEE61B45F366}" type="pres">
      <dgm:prSet presAssocID="{E60AAD5C-C303-48EB-BBE7-BC24CF80F332}" presName="parTx" presStyleLbl="revTx" presStyleIdx="1" presStyleCnt="3" custScaleX="89500">
        <dgm:presLayoutVars>
          <dgm:chMax val="1"/>
          <dgm:bulletEnabled val="1"/>
        </dgm:presLayoutVars>
      </dgm:prSet>
      <dgm:spPr/>
    </dgm:pt>
    <dgm:pt modelId="{6C6F8295-8D4A-4278-835E-2C1152647778}" type="pres">
      <dgm:prSet presAssocID="{E60AAD5C-C303-48EB-BBE7-BC24CF80F332}" presName="bracket" presStyleLbl="parChTrans1D1" presStyleIdx="1" presStyleCnt="3"/>
      <dgm:spPr/>
    </dgm:pt>
    <dgm:pt modelId="{51E660C1-E2C2-4E41-B733-CEDDF852A002}" type="pres">
      <dgm:prSet presAssocID="{E60AAD5C-C303-48EB-BBE7-BC24CF80F332}" presName="spH" presStyleCnt="0"/>
      <dgm:spPr/>
    </dgm:pt>
    <dgm:pt modelId="{3AF6EB74-87D9-4537-9DA1-8E757C6C9659}" type="pres">
      <dgm:prSet presAssocID="{E60AAD5C-C303-48EB-BBE7-BC24CF80F332}" presName="desTx" presStyleLbl="node1" presStyleIdx="1" presStyleCnt="3">
        <dgm:presLayoutVars>
          <dgm:bulletEnabled val="1"/>
        </dgm:presLayoutVars>
      </dgm:prSet>
      <dgm:spPr/>
    </dgm:pt>
    <dgm:pt modelId="{C707B51F-14BC-4EEA-BA47-603E83E9CAC8}" type="pres">
      <dgm:prSet presAssocID="{65828B75-E83A-44D3-ADBE-7B870BC929D6}" presName="spV" presStyleCnt="0"/>
      <dgm:spPr/>
    </dgm:pt>
    <dgm:pt modelId="{D602EC6A-A74C-4E3E-B008-4FAC6DF8150E}" type="pres">
      <dgm:prSet presAssocID="{DDB6BAE4-E296-441A-AD3B-D5E11CB770ED}" presName="linNode" presStyleCnt="0"/>
      <dgm:spPr/>
    </dgm:pt>
    <dgm:pt modelId="{24D3411C-BFA0-4B5B-BC55-4E36F0E8B3FE}" type="pres">
      <dgm:prSet presAssocID="{DDB6BAE4-E296-441A-AD3B-D5E11CB770ED}" presName="parTx" presStyleLbl="revTx" presStyleIdx="2" presStyleCnt="3" custScaleX="89500">
        <dgm:presLayoutVars>
          <dgm:chMax val="1"/>
          <dgm:bulletEnabled val="1"/>
        </dgm:presLayoutVars>
      </dgm:prSet>
      <dgm:spPr/>
    </dgm:pt>
    <dgm:pt modelId="{774A9E52-FF78-4D81-BF92-3712F9AE10D7}" type="pres">
      <dgm:prSet presAssocID="{DDB6BAE4-E296-441A-AD3B-D5E11CB770ED}" presName="bracket" presStyleLbl="parChTrans1D1" presStyleIdx="2" presStyleCnt="3"/>
      <dgm:spPr/>
    </dgm:pt>
    <dgm:pt modelId="{01DCEDC9-666A-40C9-8084-7877BFFFEE50}" type="pres">
      <dgm:prSet presAssocID="{DDB6BAE4-E296-441A-AD3B-D5E11CB770ED}" presName="spH" presStyleCnt="0"/>
      <dgm:spPr/>
    </dgm:pt>
    <dgm:pt modelId="{3390D6D3-C0E5-488B-8AA5-916366ED79F0}" type="pres">
      <dgm:prSet presAssocID="{DDB6BAE4-E296-441A-AD3B-D5E11CB770ED}" presName="desTx" presStyleLbl="node1" presStyleIdx="2" presStyleCnt="3">
        <dgm:presLayoutVars>
          <dgm:bulletEnabled val="1"/>
        </dgm:presLayoutVars>
      </dgm:prSet>
      <dgm:spPr/>
    </dgm:pt>
  </dgm:ptLst>
  <dgm:cxnLst>
    <dgm:cxn modelId="{CAE4DC23-ABF3-430B-B3D6-65A1E831E982}" srcId="{E60AAD5C-C303-48EB-BBE7-BC24CF80F332}" destId="{8BCED47A-1CC9-4134-AACE-3767E588A9E3}" srcOrd="0" destOrd="0" parTransId="{E9EE4C7E-A958-418C-8148-7B509103FB00}" sibTransId="{B3A61E9E-462C-4F6A-B18E-1FBB6CD8811B}"/>
    <dgm:cxn modelId="{0D579237-8DA4-40FF-BBB5-6C536576EF25}" type="presOf" srcId="{F459CB41-9F68-44C4-ADE0-61CC9B3B804F}" destId="{84B584C7-FF17-4E30-AA79-828A7EE1B19E}" srcOrd="0" destOrd="2" presId="urn:diagrams.loki3.com/BracketList"/>
    <dgm:cxn modelId="{9897A039-726A-41E1-9E4B-44C5B4404E70}" type="presOf" srcId="{E60AAD5C-C303-48EB-BBE7-BC24CF80F332}" destId="{F9C2E27A-D829-4333-8BBE-BEE61B45F366}" srcOrd="0" destOrd="0" presId="urn:diagrams.loki3.com/BracketList"/>
    <dgm:cxn modelId="{2752553D-03A9-4819-A8CB-CFCC5F8974E7}" type="presOf" srcId="{3F12D61F-5488-4DE6-B61A-3FAA09A03A6E}" destId="{3390D6D3-C0E5-488B-8AA5-916366ED79F0}" srcOrd="0" destOrd="0" presId="urn:diagrams.loki3.com/BracketList"/>
    <dgm:cxn modelId="{B341325F-2D61-4014-851A-FF7C391640B1}" srcId="{4529904B-0FCD-4652-A565-6A8745DF4503}" destId="{9496A427-0DD9-446A-82AA-876C097F9289}" srcOrd="0" destOrd="0" parTransId="{878AEBDC-B773-489F-8BD2-1285E5C74839}" sibTransId="{8600004F-4E1D-4429-AAFE-F4932347E2D3}"/>
    <dgm:cxn modelId="{64CE9A44-79E6-49E3-96CC-905E39516AE5}" type="presOf" srcId="{4F0C590C-E937-4B07-A4D3-2F99155EDEF3}" destId="{8BBF150F-5036-4B3E-B0BB-AD283B8FCAAF}" srcOrd="0" destOrd="0" presId="urn:diagrams.loki3.com/BracketList"/>
    <dgm:cxn modelId="{D3D10A65-6E48-4090-BE8C-5EB7C1EF2527}" type="presOf" srcId="{8BCED47A-1CC9-4134-AACE-3767E588A9E3}" destId="{3AF6EB74-87D9-4537-9DA1-8E757C6C9659}" srcOrd="0" destOrd="0" presId="urn:diagrams.loki3.com/BracketList"/>
    <dgm:cxn modelId="{59900D6C-ACA3-4CD5-BDD2-09628F7299E0}" srcId="{4F0C590C-E937-4B07-A4D3-2F99155EDEF3}" destId="{E60AAD5C-C303-48EB-BBE7-BC24CF80F332}" srcOrd="1" destOrd="0" parTransId="{F836D5F1-F73A-4F2D-A31D-AA7CB816FEC9}" sibTransId="{65828B75-E83A-44D3-ADBE-7B870BC929D6}"/>
    <dgm:cxn modelId="{837FCD4F-B7FA-495D-9E80-5454D6B92CD4}" type="presOf" srcId="{7A5B2EAE-D0DC-4858-8BD8-BC36C839F316}" destId="{3390D6D3-C0E5-488B-8AA5-916366ED79F0}" srcOrd="0" destOrd="1" presId="urn:diagrams.loki3.com/BracketList"/>
    <dgm:cxn modelId="{18000154-AB79-4E73-8A42-C3C149D1298E}" srcId="{DDB6BAE4-E296-441A-AD3B-D5E11CB770ED}" destId="{7A5B2EAE-D0DC-4858-8BD8-BC36C839F316}" srcOrd="1" destOrd="0" parTransId="{2CF2AF5B-C60C-44A8-A382-7F35DCC7F37E}" sibTransId="{8532E1AC-9CBB-4077-8448-1D3B76E7C6B0}"/>
    <dgm:cxn modelId="{993E0654-1369-4596-9411-BB5349501671}" type="presOf" srcId="{4529904B-0FCD-4652-A565-6A8745DF4503}" destId="{DF795192-FA7F-4A95-8AA6-3F5D7EEE8EEF}" srcOrd="0" destOrd="0" presId="urn:diagrams.loki3.com/BracketList"/>
    <dgm:cxn modelId="{E12D1A75-26E8-4942-968A-643FCC9A6156}" type="presOf" srcId="{C8E829F8-BAFE-47A4-9964-03B59480CCC4}" destId="{84B584C7-FF17-4E30-AA79-828A7EE1B19E}" srcOrd="0" destOrd="1" presId="urn:diagrams.loki3.com/BracketList"/>
    <dgm:cxn modelId="{F97D9757-EAC7-44C1-B3A7-D9900F90F31A}" type="presOf" srcId="{739B145A-C1AF-4A67-B81B-BC28C3109558}" destId="{3AF6EB74-87D9-4537-9DA1-8E757C6C9659}" srcOrd="0" destOrd="1" presId="urn:diagrams.loki3.com/BracketList"/>
    <dgm:cxn modelId="{E3D433B8-9443-43AA-B48B-AB3787C15CB1}" srcId="{4529904B-0FCD-4652-A565-6A8745DF4503}" destId="{F459CB41-9F68-44C4-ADE0-61CC9B3B804F}" srcOrd="2" destOrd="0" parTransId="{C8C6BA1D-9571-467A-BB76-90FE1FB08A96}" sibTransId="{C06DD39A-8196-4C8F-B5B3-4EC1D269C90E}"/>
    <dgm:cxn modelId="{756726B9-E58A-4C46-85A8-8F76EB2C2237}" srcId="{DDB6BAE4-E296-441A-AD3B-D5E11CB770ED}" destId="{3F12D61F-5488-4DE6-B61A-3FAA09A03A6E}" srcOrd="0" destOrd="0" parTransId="{AFC75677-5CE4-43D7-B5FA-32ED380F07BC}" sibTransId="{7BB843BD-2024-4A4B-BF20-62B101F7841F}"/>
    <dgm:cxn modelId="{A0E21FC2-0879-4803-9E49-CAA40C67CBE3}" type="presOf" srcId="{D119854D-758D-44DF-A929-EE1070A2140E}" destId="{84B584C7-FF17-4E30-AA79-828A7EE1B19E}" srcOrd="0" destOrd="3" presId="urn:diagrams.loki3.com/BracketList"/>
    <dgm:cxn modelId="{6A1A4BCB-0A7F-4D63-8FA7-C47CB5D41387}" srcId="{4F0C590C-E937-4B07-A4D3-2F99155EDEF3}" destId="{DDB6BAE4-E296-441A-AD3B-D5E11CB770ED}" srcOrd="2" destOrd="0" parTransId="{4E722E61-83D0-4B3B-901C-2C6CE7A8283F}" sibTransId="{BEFD54F2-B262-493C-83DB-CDA744817C2D}"/>
    <dgm:cxn modelId="{0B425BD1-00FB-4B30-A932-914DFF270AF5}" type="presOf" srcId="{DDB6BAE4-E296-441A-AD3B-D5E11CB770ED}" destId="{24D3411C-BFA0-4B5B-BC55-4E36F0E8B3FE}" srcOrd="0" destOrd="0" presId="urn:diagrams.loki3.com/BracketList"/>
    <dgm:cxn modelId="{AD7E6BD4-8CB9-45B8-A4B8-BFD74577174B}" srcId="{4529904B-0FCD-4652-A565-6A8745DF4503}" destId="{D119854D-758D-44DF-A929-EE1070A2140E}" srcOrd="3" destOrd="0" parTransId="{D3EB7862-1841-4AB9-86BB-3E8A1B7C8888}" sibTransId="{8FDB32DC-44A6-43CA-884B-3D8B6BFFFBFE}"/>
    <dgm:cxn modelId="{591C34D7-0E9B-4902-93A2-354D721E170D}" srcId="{4F0C590C-E937-4B07-A4D3-2F99155EDEF3}" destId="{4529904B-0FCD-4652-A565-6A8745DF4503}" srcOrd="0" destOrd="0" parTransId="{CF6FD280-53C5-486E-8F8F-72B114360C6C}" sibTransId="{5E19251C-A395-452C-A567-50E65FD2A30F}"/>
    <dgm:cxn modelId="{34A57EE9-A5A5-448B-B2B5-34DF66504BFA}" type="presOf" srcId="{9496A427-0DD9-446A-82AA-876C097F9289}" destId="{84B584C7-FF17-4E30-AA79-828A7EE1B19E}" srcOrd="0" destOrd="0" presId="urn:diagrams.loki3.com/BracketList"/>
    <dgm:cxn modelId="{F96009F3-6427-4514-B8FF-1F70A6879DC6}" srcId="{4529904B-0FCD-4652-A565-6A8745DF4503}" destId="{C8E829F8-BAFE-47A4-9964-03B59480CCC4}" srcOrd="1" destOrd="0" parTransId="{6DDD783E-7726-4713-AE0B-5338A48B9899}" sibTransId="{1510D09C-C5BC-4EE3-909C-4607990A79B8}"/>
    <dgm:cxn modelId="{F32661F9-92B3-43B8-A67F-1F02908FAD6E}" srcId="{E60AAD5C-C303-48EB-BBE7-BC24CF80F332}" destId="{739B145A-C1AF-4A67-B81B-BC28C3109558}" srcOrd="1" destOrd="0" parTransId="{700A7B6B-ADAB-48A2-87C3-476D4720F21B}" sibTransId="{4479114C-EC59-40C1-96EE-A7C0F4FCA7EE}"/>
    <dgm:cxn modelId="{BA3A86B7-BB86-4D14-8E2A-49D7975637AC}" type="presParOf" srcId="{8BBF150F-5036-4B3E-B0BB-AD283B8FCAAF}" destId="{FC959400-C992-4189-9160-12F788E03D33}" srcOrd="0" destOrd="0" presId="urn:diagrams.loki3.com/BracketList"/>
    <dgm:cxn modelId="{44262C07-10EE-4515-A6D2-EB3DEC221358}" type="presParOf" srcId="{FC959400-C992-4189-9160-12F788E03D33}" destId="{DF795192-FA7F-4A95-8AA6-3F5D7EEE8EEF}" srcOrd="0" destOrd="0" presId="urn:diagrams.loki3.com/BracketList"/>
    <dgm:cxn modelId="{BA674864-F08F-4966-8121-D4B2786B81B2}" type="presParOf" srcId="{FC959400-C992-4189-9160-12F788E03D33}" destId="{F7E9B1C1-FC18-4609-B375-08E4C9A45DE1}" srcOrd="1" destOrd="0" presId="urn:diagrams.loki3.com/BracketList"/>
    <dgm:cxn modelId="{F6526B6D-5F0A-4937-AE28-9AA5332259E2}" type="presParOf" srcId="{FC959400-C992-4189-9160-12F788E03D33}" destId="{E751B4DB-0B94-42F9-9E68-3169DDC21425}" srcOrd="2" destOrd="0" presId="urn:diagrams.loki3.com/BracketList"/>
    <dgm:cxn modelId="{13FA8243-B512-4CB2-8C7A-7D8BE9F15414}" type="presParOf" srcId="{FC959400-C992-4189-9160-12F788E03D33}" destId="{84B584C7-FF17-4E30-AA79-828A7EE1B19E}" srcOrd="3" destOrd="0" presId="urn:diagrams.loki3.com/BracketList"/>
    <dgm:cxn modelId="{F888D7A4-9D35-4493-A235-978381B241F6}" type="presParOf" srcId="{8BBF150F-5036-4B3E-B0BB-AD283B8FCAAF}" destId="{8016EA16-E661-4944-80C9-C8B7BFF8ED60}" srcOrd="1" destOrd="0" presId="urn:diagrams.loki3.com/BracketList"/>
    <dgm:cxn modelId="{6E317F2E-94B2-4E0D-87B2-5C101F9CA579}" type="presParOf" srcId="{8BBF150F-5036-4B3E-B0BB-AD283B8FCAAF}" destId="{30798E46-0321-4ABC-ACE3-9113E3D95E34}" srcOrd="2" destOrd="0" presId="urn:diagrams.loki3.com/BracketList"/>
    <dgm:cxn modelId="{666D2752-8D82-4831-AE8D-68E04866F79D}" type="presParOf" srcId="{30798E46-0321-4ABC-ACE3-9113E3D95E34}" destId="{F9C2E27A-D829-4333-8BBE-BEE61B45F366}" srcOrd="0" destOrd="0" presId="urn:diagrams.loki3.com/BracketList"/>
    <dgm:cxn modelId="{9D624B3F-D6CB-406A-AAA9-6110A6CCD486}" type="presParOf" srcId="{30798E46-0321-4ABC-ACE3-9113E3D95E34}" destId="{6C6F8295-8D4A-4278-835E-2C1152647778}" srcOrd="1" destOrd="0" presId="urn:diagrams.loki3.com/BracketList"/>
    <dgm:cxn modelId="{6B89AB6A-5E45-406F-B62D-1412B58873B4}" type="presParOf" srcId="{30798E46-0321-4ABC-ACE3-9113E3D95E34}" destId="{51E660C1-E2C2-4E41-B733-CEDDF852A002}" srcOrd="2" destOrd="0" presId="urn:diagrams.loki3.com/BracketList"/>
    <dgm:cxn modelId="{3E025946-9773-4242-ACD4-10F919AD19D4}" type="presParOf" srcId="{30798E46-0321-4ABC-ACE3-9113E3D95E34}" destId="{3AF6EB74-87D9-4537-9DA1-8E757C6C9659}" srcOrd="3" destOrd="0" presId="urn:diagrams.loki3.com/BracketList"/>
    <dgm:cxn modelId="{1A8E4967-C8A1-4AFC-94AF-6091FDB9753A}" type="presParOf" srcId="{8BBF150F-5036-4B3E-B0BB-AD283B8FCAAF}" destId="{C707B51F-14BC-4EEA-BA47-603E83E9CAC8}" srcOrd="3" destOrd="0" presId="urn:diagrams.loki3.com/BracketList"/>
    <dgm:cxn modelId="{C16515C3-38FF-401E-ACAE-3374C5D2178F}" type="presParOf" srcId="{8BBF150F-5036-4B3E-B0BB-AD283B8FCAAF}" destId="{D602EC6A-A74C-4E3E-B008-4FAC6DF8150E}" srcOrd="4" destOrd="0" presId="urn:diagrams.loki3.com/BracketList"/>
    <dgm:cxn modelId="{DA7E7956-679D-4A50-96C3-7529BAF83390}" type="presParOf" srcId="{D602EC6A-A74C-4E3E-B008-4FAC6DF8150E}" destId="{24D3411C-BFA0-4B5B-BC55-4E36F0E8B3FE}" srcOrd="0" destOrd="0" presId="urn:diagrams.loki3.com/BracketList"/>
    <dgm:cxn modelId="{A5148AD3-A4E5-4DA3-A9D4-3706CF1C2F1F}" type="presParOf" srcId="{D602EC6A-A74C-4E3E-B008-4FAC6DF8150E}" destId="{774A9E52-FF78-4D81-BF92-3712F9AE10D7}" srcOrd="1" destOrd="0" presId="urn:diagrams.loki3.com/BracketList"/>
    <dgm:cxn modelId="{AE8FA36F-0A21-43C4-9759-44CAA211DE60}" type="presParOf" srcId="{D602EC6A-A74C-4E3E-B008-4FAC6DF8150E}" destId="{01DCEDC9-666A-40C9-8084-7877BFFFEE50}" srcOrd="2" destOrd="0" presId="urn:diagrams.loki3.com/BracketList"/>
    <dgm:cxn modelId="{437131E5-8AAF-45F9-A7E5-C8B04A0977BC}" type="presParOf" srcId="{D602EC6A-A74C-4E3E-B008-4FAC6DF8150E}" destId="{3390D6D3-C0E5-488B-8AA5-916366ED79F0}" srcOrd="3" destOrd="0" presId="urn:diagrams.loki3.com/BracketList"/>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D75FB8-38A2-48B4-AC30-292C220EA786}"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en-IN"/>
        </a:p>
      </dgm:t>
    </dgm:pt>
    <dgm:pt modelId="{A5810F86-AFC7-49FF-B14E-A172187C58A9}">
      <dgm:prSet phldrT="[Text]" custT="1"/>
      <dgm:spPr/>
      <dgm:t>
        <a:bodyPr/>
        <a:lstStyle/>
        <a:p>
          <a:r>
            <a:rPr lang="en-US" sz="1800" b="1" dirty="0"/>
            <a:t>Issued under Section 5 of the Foreign Trade (Development and Regulations) Act, 1992 </a:t>
          </a:r>
          <a:endParaRPr lang="en-IN" sz="1800" b="1" dirty="0"/>
        </a:p>
      </dgm:t>
    </dgm:pt>
    <dgm:pt modelId="{643C71AD-2997-4F80-8163-805157CC1258}" type="parTrans" cxnId="{1A997F7D-130D-4D1B-BEEB-055F59137F73}">
      <dgm:prSet/>
      <dgm:spPr/>
      <dgm:t>
        <a:bodyPr/>
        <a:lstStyle/>
        <a:p>
          <a:endParaRPr lang="en-IN"/>
        </a:p>
      </dgm:t>
    </dgm:pt>
    <dgm:pt modelId="{0E47AB3A-DF6B-43E7-9A1A-E3A7BB55F676}" type="sibTrans" cxnId="{1A997F7D-130D-4D1B-BEEB-055F59137F73}">
      <dgm:prSet/>
      <dgm:spPr/>
      <dgm:t>
        <a:bodyPr/>
        <a:lstStyle/>
        <a:p>
          <a:endParaRPr lang="en-IN"/>
        </a:p>
      </dgm:t>
    </dgm:pt>
    <dgm:pt modelId="{04FA1F54-B135-4434-98C7-6078E413284C}">
      <dgm:prSet phldrT="[Text]" custT="1"/>
      <dgm:spPr/>
      <dgm:t>
        <a:bodyPr/>
        <a:lstStyle/>
        <a:p>
          <a:r>
            <a:rPr lang="en-US" sz="1800" b="1" dirty="0"/>
            <a:t>Formulated and administered by Directorate General of Foreign Trade, Ministry of Commerce</a:t>
          </a:r>
          <a:endParaRPr lang="en-IN" sz="1800" b="1" dirty="0"/>
        </a:p>
      </dgm:t>
    </dgm:pt>
    <dgm:pt modelId="{E1AEDD96-5E50-4E51-B3BF-2D8EBA5DEE82}" type="parTrans" cxnId="{F48100DF-C00A-4884-A643-90AC2D9CAA19}">
      <dgm:prSet/>
      <dgm:spPr/>
      <dgm:t>
        <a:bodyPr/>
        <a:lstStyle/>
        <a:p>
          <a:endParaRPr lang="en-IN"/>
        </a:p>
      </dgm:t>
    </dgm:pt>
    <dgm:pt modelId="{31FE9622-6DCB-43F2-9CA9-186C49BB0C22}" type="sibTrans" cxnId="{F48100DF-C00A-4884-A643-90AC2D9CAA19}">
      <dgm:prSet/>
      <dgm:spPr/>
      <dgm:t>
        <a:bodyPr/>
        <a:lstStyle/>
        <a:p>
          <a:endParaRPr lang="en-IN"/>
        </a:p>
      </dgm:t>
    </dgm:pt>
    <dgm:pt modelId="{EFF137D3-B2FC-4AA2-A2CD-AEE51ECFAF39}">
      <dgm:prSet phldrT="[Text]" custT="1"/>
      <dgm:spPr/>
      <dgm:t>
        <a:bodyPr/>
        <a:lstStyle/>
        <a:p>
          <a:r>
            <a:rPr lang="en-US" sz="1800" b="1" dirty="0"/>
            <a:t>Consist of :</a:t>
          </a:r>
          <a:endParaRPr lang="en-IN" sz="1800" b="1" dirty="0"/>
        </a:p>
      </dgm:t>
    </dgm:pt>
    <dgm:pt modelId="{92C680A1-DCAF-41DF-BF34-D8339BE9BA01}" type="parTrans" cxnId="{6439DBFF-FC98-4154-B52A-4D8B8D25B080}">
      <dgm:prSet/>
      <dgm:spPr/>
      <dgm:t>
        <a:bodyPr/>
        <a:lstStyle/>
        <a:p>
          <a:endParaRPr lang="en-IN"/>
        </a:p>
      </dgm:t>
    </dgm:pt>
    <dgm:pt modelId="{233D8B3F-91D0-474A-8832-8E194E0C2D13}" type="sibTrans" cxnId="{6439DBFF-FC98-4154-B52A-4D8B8D25B080}">
      <dgm:prSet/>
      <dgm:spPr/>
      <dgm:t>
        <a:bodyPr/>
        <a:lstStyle/>
        <a:p>
          <a:endParaRPr lang="en-IN"/>
        </a:p>
      </dgm:t>
    </dgm:pt>
    <dgm:pt modelId="{68D1C70D-768F-472E-84D2-BDD92E616DC8}">
      <dgm:prSet phldrT="[Text]" custT="1"/>
      <dgm:spPr/>
      <dgm:t>
        <a:bodyPr/>
        <a:lstStyle/>
        <a:p>
          <a:r>
            <a:rPr lang="en-US" sz="1800" b="1" dirty="0"/>
            <a:t>Policy;</a:t>
          </a:r>
          <a:endParaRPr lang="en-IN" sz="1800" b="1" dirty="0"/>
        </a:p>
      </dgm:t>
    </dgm:pt>
    <dgm:pt modelId="{A543A2EF-1501-48C6-9831-6F94F56D56DF}" type="parTrans" cxnId="{8342AADD-F001-43A6-98C9-2E4F030A44E8}">
      <dgm:prSet/>
      <dgm:spPr/>
      <dgm:t>
        <a:bodyPr/>
        <a:lstStyle/>
        <a:p>
          <a:endParaRPr lang="en-IN"/>
        </a:p>
      </dgm:t>
    </dgm:pt>
    <dgm:pt modelId="{7A9BC29F-C02F-4EDB-AC88-88944FA5EFB9}" type="sibTrans" cxnId="{8342AADD-F001-43A6-98C9-2E4F030A44E8}">
      <dgm:prSet/>
      <dgm:spPr/>
      <dgm:t>
        <a:bodyPr/>
        <a:lstStyle/>
        <a:p>
          <a:endParaRPr lang="en-IN"/>
        </a:p>
      </dgm:t>
    </dgm:pt>
    <dgm:pt modelId="{1627127F-2FB2-4716-9561-3E798B3FE6BE}">
      <dgm:prSet phldrT="[Text]" custT="1"/>
      <dgm:spPr/>
      <dgm:t>
        <a:bodyPr/>
        <a:lstStyle/>
        <a:p>
          <a:r>
            <a:rPr lang="en-US" sz="1800" b="1" dirty="0"/>
            <a:t>Procedure;</a:t>
          </a:r>
          <a:endParaRPr lang="en-IN" sz="1800" b="1" dirty="0"/>
        </a:p>
      </dgm:t>
    </dgm:pt>
    <dgm:pt modelId="{F4827C9D-143E-4419-9FA6-14101264449B}" type="parTrans" cxnId="{6CA752A6-B718-4589-835D-2602FF4684E1}">
      <dgm:prSet/>
      <dgm:spPr/>
      <dgm:t>
        <a:bodyPr/>
        <a:lstStyle/>
        <a:p>
          <a:endParaRPr lang="en-IN"/>
        </a:p>
      </dgm:t>
    </dgm:pt>
    <dgm:pt modelId="{EE829E40-94B8-4D44-8F68-38B571BF46AF}" type="sibTrans" cxnId="{6CA752A6-B718-4589-835D-2602FF4684E1}">
      <dgm:prSet/>
      <dgm:spPr/>
      <dgm:t>
        <a:bodyPr/>
        <a:lstStyle/>
        <a:p>
          <a:endParaRPr lang="en-IN"/>
        </a:p>
      </dgm:t>
    </dgm:pt>
    <dgm:pt modelId="{72691651-5F1E-4961-9F3E-37DBD338A099}">
      <dgm:prSet phldrT="[Text]" custT="1"/>
      <dgm:spPr/>
      <dgm:t>
        <a:bodyPr/>
        <a:lstStyle/>
        <a:p>
          <a:r>
            <a:rPr lang="en-US" sz="1800" b="1" dirty="0"/>
            <a:t>Standard Input Output Norms (SION)</a:t>
          </a:r>
          <a:endParaRPr lang="en-IN" sz="1800" b="1" dirty="0"/>
        </a:p>
      </dgm:t>
    </dgm:pt>
    <dgm:pt modelId="{29F5AAD5-E133-4FCA-BC7C-4668A77A321B}" type="parTrans" cxnId="{47D96CE4-4607-489A-BE3B-A517AB371A8E}">
      <dgm:prSet/>
      <dgm:spPr/>
      <dgm:t>
        <a:bodyPr/>
        <a:lstStyle/>
        <a:p>
          <a:endParaRPr lang="en-IN"/>
        </a:p>
      </dgm:t>
    </dgm:pt>
    <dgm:pt modelId="{598DDA44-7DFC-4CBE-BE6D-2EF6AC17F257}" type="sibTrans" cxnId="{47D96CE4-4607-489A-BE3B-A517AB371A8E}">
      <dgm:prSet/>
      <dgm:spPr/>
      <dgm:t>
        <a:bodyPr/>
        <a:lstStyle/>
        <a:p>
          <a:endParaRPr lang="en-IN"/>
        </a:p>
      </dgm:t>
    </dgm:pt>
    <dgm:pt modelId="{1E3AD0C8-B021-44B1-8034-ECF221687CE2}">
      <dgm:prSet phldrT="[Text]" custT="1"/>
      <dgm:spPr/>
      <dgm:t>
        <a:bodyPr/>
        <a:lstStyle/>
        <a:p>
          <a:r>
            <a:rPr lang="en-US" sz="1800" b="1" dirty="0"/>
            <a:t>Regulations of Import and Export in 3 categories:</a:t>
          </a:r>
          <a:endParaRPr lang="en-IN" sz="1800" b="1" dirty="0"/>
        </a:p>
      </dgm:t>
    </dgm:pt>
    <dgm:pt modelId="{1069C601-855D-4DB5-BA4B-A2A46923BB2C}" type="parTrans" cxnId="{979E53DE-1E3A-4DE0-9641-472006283C55}">
      <dgm:prSet/>
      <dgm:spPr/>
      <dgm:t>
        <a:bodyPr/>
        <a:lstStyle/>
        <a:p>
          <a:endParaRPr lang="en-IN"/>
        </a:p>
      </dgm:t>
    </dgm:pt>
    <dgm:pt modelId="{377FB38F-47B5-42B4-8365-C44384D28FCC}" type="sibTrans" cxnId="{979E53DE-1E3A-4DE0-9641-472006283C55}">
      <dgm:prSet/>
      <dgm:spPr/>
      <dgm:t>
        <a:bodyPr/>
        <a:lstStyle/>
        <a:p>
          <a:endParaRPr lang="en-IN"/>
        </a:p>
      </dgm:t>
    </dgm:pt>
    <dgm:pt modelId="{A607229E-2052-4F6B-A5AB-DEDD610678C0}">
      <dgm:prSet phldrT="[Text]" custT="1"/>
      <dgm:spPr/>
      <dgm:t>
        <a:bodyPr/>
        <a:lstStyle/>
        <a:p>
          <a:r>
            <a:rPr lang="en-US" sz="1800" b="1" dirty="0"/>
            <a:t>Free;</a:t>
          </a:r>
          <a:endParaRPr lang="en-IN" sz="1800" b="1" dirty="0"/>
        </a:p>
      </dgm:t>
    </dgm:pt>
    <dgm:pt modelId="{407616B5-0DB0-4563-A911-D29193B2E984}" type="parTrans" cxnId="{5A92291C-B4F8-4896-AA4D-12AD0233BFD1}">
      <dgm:prSet/>
      <dgm:spPr/>
      <dgm:t>
        <a:bodyPr/>
        <a:lstStyle/>
        <a:p>
          <a:endParaRPr lang="en-IN"/>
        </a:p>
      </dgm:t>
    </dgm:pt>
    <dgm:pt modelId="{D60057CD-8F2E-4502-9AF1-B4B64D0E25C7}" type="sibTrans" cxnId="{5A92291C-B4F8-4896-AA4D-12AD0233BFD1}">
      <dgm:prSet/>
      <dgm:spPr/>
      <dgm:t>
        <a:bodyPr/>
        <a:lstStyle/>
        <a:p>
          <a:endParaRPr lang="en-IN"/>
        </a:p>
      </dgm:t>
    </dgm:pt>
    <dgm:pt modelId="{89E5660A-3DE9-4298-B5F9-6C4E2E402C99}">
      <dgm:prSet phldrT="[Text]" custT="1"/>
      <dgm:spPr/>
      <dgm:t>
        <a:bodyPr/>
        <a:lstStyle/>
        <a:p>
          <a:r>
            <a:rPr lang="en-US" sz="1800" b="1" dirty="0"/>
            <a:t>Restricted;</a:t>
          </a:r>
          <a:endParaRPr lang="en-IN" sz="1800" b="1" dirty="0"/>
        </a:p>
      </dgm:t>
    </dgm:pt>
    <dgm:pt modelId="{C8EEC212-1CF5-413C-A379-C03F44DAC9D4}" type="parTrans" cxnId="{7CAA212A-9170-4844-A9CB-71733BE15A35}">
      <dgm:prSet/>
      <dgm:spPr/>
      <dgm:t>
        <a:bodyPr/>
        <a:lstStyle/>
        <a:p>
          <a:endParaRPr lang="en-IN"/>
        </a:p>
      </dgm:t>
    </dgm:pt>
    <dgm:pt modelId="{B4571849-FF54-443A-8DBD-9A5E9C9B7B02}" type="sibTrans" cxnId="{7CAA212A-9170-4844-A9CB-71733BE15A35}">
      <dgm:prSet/>
      <dgm:spPr/>
      <dgm:t>
        <a:bodyPr/>
        <a:lstStyle/>
        <a:p>
          <a:endParaRPr lang="en-IN"/>
        </a:p>
      </dgm:t>
    </dgm:pt>
    <dgm:pt modelId="{33BD43BD-AACD-4D66-BF04-E9151CF8F672}">
      <dgm:prSet phldrT="[Text]" custT="1"/>
      <dgm:spPr/>
      <dgm:t>
        <a:bodyPr/>
        <a:lstStyle/>
        <a:p>
          <a:r>
            <a:rPr lang="en-US" sz="1800" b="1" dirty="0"/>
            <a:t>Prohibited</a:t>
          </a:r>
          <a:endParaRPr lang="en-IN" sz="1800" b="1" dirty="0"/>
        </a:p>
      </dgm:t>
    </dgm:pt>
    <dgm:pt modelId="{50275087-B16C-40D3-8010-1E2A91F215A0}" type="parTrans" cxnId="{AF2C0306-D067-4C0D-81CB-B48646450DD4}">
      <dgm:prSet/>
      <dgm:spPr/>
      <dgm:t>
        <a:bodyPr/>
        <a:lstStyle/>
        <a:p>
          <a:endParaRPr lang="en-IN"/>
        </a:p>
      </dgm:t>
    </dgm:pt>
    <dgm:pt modelId="{D0B31381-E765-471F-847E-85D8A2B6BA0C}" type="sibTrans" cxnId="{AF2C0306-D067-4C0D-81CB-B48646450DD4}">
      <dgm:prSet/>
      <dgm:spPr/>
      <dgm:t>
        <a:bodyPr/>
        <a:lstStyle/>
        <a:p>
          <a:endParaRPr lang="en-IN"/>
        </a:p>
      </dgm:t>
    </dgm:pt>
    <dgm:pt modelId="{96D0C0FA-5618-4CA3-8F45-6E78AD9CF038}" type="pres">
      <dgm:prSet presAssocID="{B4D75FB8-38A2-48B4-AC30-292C220EA786}" presName="Name0" presStyleCnt="0">
        <dgm:presLayoutVars>
          <dgm:chMax val="7"/>
          <dgm:chPref val="7"/>
          <dgm:dir/>
        </dgm:presLayoutVars>
      </dgm:prSet>
      <dgm:spPr/>
    </dgm:pt>
    <dgm:pt modelId="{9764CF12-D1C6-43C7-98F3-2BCE64666A02}" type="pres">
      <dgm:prSet presAssocID="{B4D75FB8-38A2-48B4-AC30-292C220EA786}" presName="Name1" presStyleCnt="0"/>
      <dgm:spPr/>
    </dgm:pt>
    <dgm:pt modelId="{51803990-592D-463C-ADB8-763E8AF87FB2}" type="pres">
      <dgm:prSet presAssocID="{B4D75FB8-38A2-48B4-AC30-292C220EA786}" presName="cycle" presStyleCnt="0"/>
      <dgm:spPr/>
    </dgm:pt>
    <dgm:pt modelId="{D35B9352-145D-4A6B-8770-2AEF98CB162C}" type="pres">
      <dgm:prSet presAssocID="{B4D75FB8-38A2-48B4-AC30-292C220EA786}" presName="srcNode" presStyleLbl="node1" presStyleIdx="0" presStyleCnt="4"/>
      <dgm:spPr/>
    </dgm:pt>
    <dgm:pt modelId="{B9537DF9-5CF9-4B14-BDB0-EED33422EE91}" type="pres">
      <dgm:prSet presAssocID="{B4D75FB8-38A2-48B4-AC30-292C220EA786}" presName="conn" presStyleLbl="parChTrans1D2" presStyleIdx="0" presStyleCnt="1"/>
      <dgm:spPr/>
    </dgm:pt>
    <dgm:pt modelId="{ECBD1526-34A6-4302-B19E-E70A1DCC5298}" type="pres">
      <dgm:prSet presAssocID="{B4D75FB8-38A2-48B4-AC30-292C220EA786}" presName="extraNode" presStyleLbl="node1" presStyleIdx="0" presStyleCnt="4"/>
      <dgm:spPr/>
    </dgm:pt>
    <dgm:pt modelId="{38D6D271-BA59-439B-8837-1CE14AC74BDB}" type="pres">
      <dgm:prSet presAssocID="{B4D75FB8-38A2-48B4-AC30-292C220EA786}" presName="dstNode" presStyleLbl="node1" presStyleIdx="0" presStyleCnt="4"/>
      <dgm:spPr/>
    </dgm:pt>
    <dgm:pt modelId="{D181F500-5C57-4649-804F-DC01AB74BF6B}" type="pres">
      <dgm:prSet presAssocID="{A5810F86-AFC7-49FF-B14E-A172187C58A9}" presName="text_1" presStyleLbl="node1" presStyleIdx="0" presStyleCnt="4" custScaleY="77911" custLinFactNeighborY="-25353">
        <dgm:presLayoutVars>
          <dgm:bulletEnabled val="1"/>
        </dgm:presLayoutVars>
      </dgm:prSet>
      <dgm:spPr/>
    </dgm:pt>
    <dgm:pt modelId="{CC66D3CC-8E7F-4D75-B9B0-21711EA87A52}" type="pres">
      <dgm:prSet presAssocID="{A5810F86-AFC7-49FF-B14E-A172187C58A9}" presName="accent_1" presStyleCnt="0"/>
      <dgm:spPr/>
    </dgm:pt>
    <dgm:pt modelId="{E58BB175-AEB1-41FF-8B88-FB122A28A61F}" type="pres">
      <dgm:prSet presAssocID="{A5810F86-AFC7-49FF-B14E-A172187C58A9}" presName="accentRepeatNode" presStyleLbl="solidFgAcc1" presStyleIdx="0" presStyleCnt="4" custScaleY="77911" custLinFactNeighborY="-20286"/>
      <dgm:spPr/>
    </dgm:pt>
    <dgm:pt modelId="{21BD47D2-AB57-496B-AEE1-E4277E332122}" type="pres">
      <dgm:prSet presAssocID="{04FA1F54-B135-4434-98C7-6078E413284C}" presName="text_2" presStyleLbl="node1" presStyleIdx="1" presStyleCnt="4" custScaleY="77911" custLinFactNeighborX="-288" custLinFactNeighborY="-48294">
        <dgm:presLayoutVars>
          <dgm:bulletEnabled val="1"/>
        </dgm:presLayoutVars>
      </dgm:prSet>
      <dgm:spPr/>
    </dgm:pt>
    <dgm:pt modelId="{71530536-E720-41C1-B866-4319F0100E60}" type="pres">
      <dgm:prSet presAssocID="{04FA1F54-B135-4434-98C7-6078E413284C}" presName="accent_2" presStyleCnt="0"/>
      <dgm:spPr/>
    </dgm:pt>
    <dgm:pt modelId="{D24ECC27-E326-4E86-8973-4F807FC054CC}" type="pres">
      <dgm:prSet presAssocID="{04FA1F54-B135-4434-98C7-6078E413284C}" presName="accentRepeatNode" presStyleLbl="solidFgAcc1" presStyleIdx="1" presStyleCnt="4" custScaleY="77911" custLinFactNeighborX="-1932" custLinFactNeighborY="-38639"/>
      <dgm:spPr/>
    </dgm:pt>
    <dgm:pt modelId="{7C364B19-A490-4213-9C04-6FFAEB86355C}" type="pres">
      <dgm:prSet presAssocID="{EFF137D3-B2FC-4AA2-A2CD-AEE51ECFAF39}" presName="text_3" presStyleLbl="node1" presStyleIdx="2" presStyleCnt="4" custScaleY="147280" custLinFactNeighborX="-576" custLinFactNeighborY="-33808">
        <dgm:presLayoutVars>
          <dgm:bulletEnabled val="1"/>
        </dgm:presLayoutVars>
      </dgm:prSet>
      <dgm:spPr/>
    </dgm:pt>
    <dgm:pt modelId="{C94CBAD7-6930-48D1-94BE-6E8F635C0F23}" type="pres">
      <dgm:prSet presAssocID="{EFF137D3-B2FC-4AA2-A2CD-AEE51ECFAF39}" presName="accent_3" presStyleCnt="0"/>
      <dgm:spPr/>
    </dgm:pt>
    <dgm:pt modelId="{70F59416-2DAA-4F62-855A-83FC3930C580}" type="pres">
      <dgm:prSet presAssocID="{EFF137D3-B2FC-4AA2-A2CD-AEE51ECFAF39}" presName="accentRepeatNode" presStyleLbl="solidFgAcc1" presStyleIdx="2" presStyleCnt="4" custScaleY="117824" custLinFactNeighborX="-3864" custLinFactNeighborY="-27046"/>
      <dgm:spPr/>
    </dgm:pt>
    <dgm:pt modelId="{DD45C132-7F20-4193-92FC-37752EA03E8D}" type="pres">
      <dgm:prSet presAssocID="{1E3AD0C8-B021-44B1-8034-ECF221687CE2}" presName="text_4" presStyleLbl="node1" presStyleIdx="3" presStyleCnt="4" custScaleY="145475">
        <dgm:presLayoutVars>
          <dgm:bulletEnabled val="1"/>
        </dgm:presLayoutVars>
      </dgm:prSet>
      <dgm:spPr/>
    </dgm:pt>
    <dgm:pt modelId="{0C1FA2A5-DACF-486A-9D5E-B020DFA83973}" type="pres">
      <dgm:prSet presAssocID="{1E3AD0C8-B021-44B1-8034-ECF221687CE2}" presName="accent_4" presStyleCnt="0"/>
      <dgm:spPr/>
    </dgm:pt>
    <dgm:pt modelId="{E1FBF0A8-CD84-4E4B-AC5D-02763692C98F}" type="pres">
      <dgm:prSet presAssocID="{1E3AD0C8-B021-44B1-8034-ECF221687CE2}" presName="accentRepeatNode" presStyleLbl="solidFgAcc1" presStyleIdx="3" presStyleCnt="4" custScaleY="112516"/>
      <dgm:spPr/>
    </dgm:pt>
  </dgm:ptLst>
  <dgm:cxnLst>
    <dgm:cxn modelId="{446BA604-7E74-4128-90A9-9265CC000546}" type="presOf" srcId="{EFF137D3-B2FC-4AA2-A2CD-AEE51ECFAF39}" destId="{7C364B19-A490-4213-9C04-6FFAEB86355C}" srcOrd="0" destOrd="0" presId="urn:microsoft.com/office/officeart/2008/layout/VerticalCurvedList"/>
    <dgm:cxn modelId="{AF2C0306-D067-4C0D-81CB-B48646450DD4}" srcId="{1E3AD0C8-B021-44B1-8034-ECF221687CE2}" destId="{33BD43BD-AACD-4D66-BF04-E9151CF8F672}" srcOrd="2" destOrd="0" parTransId="{50275087-B16C-40D3-8010-1E2A91F215A0}" sibTransId="{D0B31381-E765-471F-847E-85D8A2B6BA0C}"/>
    <dgm:cxn modelId="{4574130B-D3D2-44D3-810F-8C7BD1289AB5}" type="presOf" srcId="{72691651-5F1E-4961-9F3E-37DBD338A099}" destId="{7C364B19-A490-4213-9C04-6FFAEB86355C}" srcOrd="0" destOrd="3" presId="urn:microsoft.com/office/officeart/2008/layout/VerticalCurvedList"/>
    <dgm:cxn modelId="{68AAFE0D-1BEE-4D39-BCCD-C84967D8A803}" type="presOf" srcId="{B4D75FB8-38A2-48B4-AC30-292C220EA786}" destId="{96D0C0FA-5618-4CA3-8F45-6E78AD9CF038}" srcOrd="0" destOrd="0" presId="urn:microsoft.com/office/officeart/2008/layout/VerticalCurvedList"/>
    <dgm:cxn modelId="{51DE4B12-B8BD-4CDF-9D29-BEAFB5E18F7D}" type="presOf" srcId="{1E3AD0C8-B021-44B1-8034-ECF221687CE2}" destId="{DD45C132-7F20-4193-92FC-37752EA03E8D}" srcOrd="0" destOrd="0" presId="urn:microsoft.com/office/officeart/2008/layout/VerticalCurvedList"/>
    <dgm:cxn modelId="{5A92291C-B4F8-4896-AA4D-12AD0233BFD1}" srcId="{1E3AD0C8-B021-44B1-8034-ECF221687CE2}" destId="{A607229E-2052-4F6B-A5AB-DEDD610678C0}" srcOrd="0" destOrd="0" parTransId="{407616B5-0DB0-4563-A911-D29193B2E984}" sibTransId="{D60057CD-8F2E-4502-9AF1-B4B64D0E25C7}"/>
    <dgm:cxn modelId="{96A93622-43BC-4422-994A-C494BBA7DEB5}" type="presOf" srcId="{68D1C70D-768F-472E-84D2-BDD92E616DC8}" destId="{7C364B19-A490-4213-9C04-6FFAEB86355C}" srcOrd="0" destOrd="1" presId="urn:microsoft.com/office/officeart/2008/layout/VerticalCurvedList"/>
    <dgm:cxn modelId="{7CAA212A-9170-4844-A9CB-71733BE15A35}" srcId="{1E3AD0C8-B021-44B1-8034-ECF221687CE2}" destId="{89E5660A-3DE9-4298-B5F9-6C4E2E402C99}" srcOrd="1" destOrd="0" parTransId="{C8EEC212-1CF5-413C-A379-C03F44DAC9D4}" sibTransId="{B4571849-FF54-443A-8DBD-9A5E9C9B7B02}"/>
    <dgm:cxn modelId="{694E332B-417F-4259-93D9-520E7CA97071}" type="presOf" srcId="{0E47AB3A-DF6B-43E7-9A1A-E3A7BB55F676}" destId="{B9537DF9-5CF9-4B14-BDB0-EED33422EE91}" srcOrd="0" destOrd="0" presId="urn:microsoft.com/office/officeart/2008/layout/VerticalCurvedList"/>
    <dgm:cxn modelId="{16545860-692F-4534-A3E5-3EBF8194B0A6}" type="presOf" srcId="{04FA1F54-B135-4434-98C7-6078E413284C}" destId="{21BD47D2-AB57-496B-AEE1-E4277E332122}" srcOrd="0" destOrd="0" presId="urn:microsoft.com/office/officeart/2008/layout/VerticalCurvedList"/>
    <dgm:cxn modelId="{8F25CA7B-B523-49EC-8B2D-C06056CFEC4B}" type="presOf" srcId="{A607229E-2052-4F6B-A5AB-DEDD610678C0}" destId="{DD45C132-7F20-4193-92FC-37752EA03E8D}" srcOrd="0" destOrd="1" presId="urn:microsoft.com/office/officeart/2008/layout/VerticalCurvedList"/>
    <dgm:cxn modelId="{1A997F7D-130D-4D1B-BEEB-055F59137F73}" srcId="{B4D75FB8-38A2-48B4-AC30-292C220EA786}" destId="{A5810F86-AFC7-49FF-B14E-A172187C58A9}" srcOrd="0" destOrd="0" parTransId="{643C71AD-2997-4F80-8163-805157CC1258}" sibTransId="{0E47AB3A-DF6B-43E7-9A1A-E3A7BB55F676}"/>
    <dgm:cxn modelId="{6CA752A6-B718-4589-835D-2602FF4684E1}" srcId="{EFF137D3-B2FC-4AA2-A2CD-AEE51ECFAF39}" destId="{1627127F-2FB2-4716-9561-3E798B3FE6BE}" srcOrd="1" destOrd="0" parTransId="{F4827C9D-143E-4419-9FA6-14101264449B}" sibTransId="{EE829E40-94B8-4D44-8F68-38B571BF46AF}"/>
    <dgm:cxn modelId="{B4B98CC0-D9D7-42A2-BAC4-807EF6355F03}" type="presOf" srcId="{1627127F-2FB2-4716-9561-3E798B3FE6BE}" destId="{7C364B19-A490-4213-9C04-6FFAEB86355C}" srcOrd="0" destOrd="2" presId="urn:microsoft.com/office/officeart/2008/layout/VerticalCurvedList"/>
    <dgm:cxn modelId="{8342AADD-F001-43A6-98C9-2E4F030A44E8}" srcId="{EFF137D3-B2FC-4AA2-A2CD-AEE51ECFAF39}" destId="{68D1C70D-768F-472E-84D2-BDD92E616DC8}" srcOrd="0" destOrd="0" parTransId="{A543A2EF-1501-48C6-9831-6F94F56D56DF}" sibTransId="{7A9BC29F-C02F-4EDB-AC88-88944FA5EFB9}"/>
    <dgm:cxn modelId="{979E53DE-1E3A-4DE0-9641-472006283C55}" srcId="{B4D75FB8-38A2-48B4-AC30-292C220EA786}" destId="{1E3AD0C8-B021-44B1-8034-ECF221687CE2}" srcOrd="3" destOrd="0" parTransId="{1069C601-855D-4DB5-BA4B-A2A46923BB2C}" sibTransId="{377FB38F-47B5-42B4-8365-C44384D28FCC}"/>
    <dgm:cxn modelId="{F48100DF-C00A-4884-A643-90AC2D9CAA19}" srcId="{B4D75FB8-38A2-48B4-AC30-292C220EA786}" destId="{04FA1F54-B135-4434-98C7-6078E413284C}" srcOrd="1" destOrd="0" parTransId="{E1AEDD96-5E50-4E51-B3BF-2D8EBA5DEE82}" sibTransId="{31FE9622-6DCB-43F2-9CA9-186C49BB0C22}"/>
    <dgm:cxn modelId="{47D96CE4-4607-489A-BE3B-A517AB371A8E}" srcId="{EFF137D3-B2FC-4AA2-A2CD-AEE51ECFAF39}" destId="{72691651-5F1E-4961-9F3E-37DBD338A099}" srcOrd="2" destOrd="0" parTransId="{29F5AAD5-E133-4FCA-BC7C-4668A77A321B}" sibTransId="{598DDA44-7DFC-4CBE-BE6D-2EF6AC17F257}"/>
    <dgm:cxn modelId="{84F6A0E5-9DA0-4B1F-B58E-AC4A333B51FE}" type="presOf" srcId="{89E5660A-3DE9-4298-B5F9-6C4E2E402C99}" destId="{DD45C132-7F20-4193-92FC-37752EA03E8D}" srcOrd="0" destOrd="2" presId="urn:microsoft.com/office/officeart/2008/layout/VerticalCurvedList"/>
    <dgm:cxn modelId="{03F8DDF8-3068-4B80-B1AE-219048E01082}" type="presOf" srcId="{33BD43BD-AACD-4D66-BF04-E9151CF8F672}" destId="{DD45C132-7F20-4193-92FC-37752EA03E8D}" srcOrd="0" destOrd="3" presId="urn:microsoft.com/office/officeart/2008/layout/VerticalCurvedList"/>
    <dgm:cxn modelId="{4DCF8BFB-A78A-4740-81C3-566F3F27B1AA}" type="presOf" srcId="{A5810F86-AFC7-49FF-B14E-A172187C58A9}" destId="{D181F500-5C57-4649-804F-DC01AB74BF6B}" srcOrd="0" destOrd="0" presId="urn:microsoft.com/office/officeart/2008/layout/VerticalCurvedList"/>
    <dgm:cxn modelId="{6439DBFF-FC98-4154-B52A-4D8B8D25B080}" srcId="{B4D75FB8-38A2-48B4-AC30-292C220EA786}" destId="{EFF137D3-B2FC-4AA2-A2CD-AEE51ECFAF39}" srcOrd="2" destOrd="0" parTransId="{92C680A1-DCAF-41DF-BF34-D8339BE9BA01}" sibTransId="{233D8B3F-91D0-474A-8832-8E194E0C2D13}"/>
    <dgm:cxn modelId="{ED3CAD46-8464-4AD5-8244-CB85A6723C00}" type="presParOf" srcId="{96D0C0FA-5618-4CA3-8F45-6E78AD9CF038}" destId="{9764CF12-D1C6-43C7-98F3-2BCE64666A02}" srcOrd="0" destOrd="0" presId="urn:microsoft.com/office/officeart/2008/layout/VerticalCurvedList"/>
    <dgm:cxn modelId="{E04D1FC7-2FF9-425B-ACF8-9E83F08F9D88}" type="presParOf" srcId="{9764CF12-D1C6-43C7-98F3-2BCE64666A02}" destId="{51803990-592D-463C-ADB8-763E8AF87FB2}" srcOrd="0" destOrd="0" presId="urn:microsoft.com/office/officeart/2008/layout/VerticalCurvedList"/>
    <dgm:cxn modelId="{4CBF744E-7C82-477B-9839-797213A34666}" type="presParOf" srcId="{51803990-592D-463C-ADB8-763E8AF87FB2}" destId="{D35B9352-145D-4A6B-8770-2AEF98CB162C}" srcOrd="0" destOrd="0" presId="urn:microsoft.com/office/officeart/2008/layout/VerticalCurvedList"/>
    <dgm:cxn modelId="{371FE9F0-965B-428E-8A09-38677321DC8C}" type="presParOf" srcId="{51803990-592D-463C-ADB8-763E8AF87FB2}" destId="{B9537DF9-5CF9-4B14-BDB0-EED33422EE91}" srcOrd="1" destOrd="0" presId="urn:microsoft.com/office/officeart/2008/layout/VerticalCurvedList"/>
    <dgm:cxn modelId="{6C15F8DA-2F9D-49DC-BF9A-ED630E0236C9}" type="presParOf" srcId="{51803990-592D-463C-ADB8-763E8AF87FB2}" destId="{ECBD1526-34A6-4302-B19E-E70A1DCC5298}" srcOrd="2" destOrd="0" presId="urn:microsoft.com/office/officeart/2008/layout/VerticalCurvedList"/>
    <dgm:cxn modelId="{FCEE6C87-41B7-4073-AC87-25A9784B12F5}" type="presParOf" srcId="{51803990-592D-463C-ADB8-763E8AF87FB2}" destId="{38D6D271-BA59-439B-8837-1CE14AC74BDB}" srcOrd="3" destOrd="0" presId="urn:microsoft.com/office/officeart/2008/layout/VerticalCurvedList"/>
    <dgm:cxn modelId="{40847355-B3EC-4196-A6AD-45AA57DFC40B}" type="presParOf" srcId="{9764CF12-D1C6-43C7-98F3-2BCE64666A02}" destId="{D181F500-5C57-4649-804F-DC01AB74BF6B}" srcOrd="1" destOrd="0" presId="urn:microsoft.com/office/officeart/2008/layout/VerticalCurvedList"/>
    <dgm:cxn modelId="{6849257A-6887-4A99-949A-BFBBD493EC7B}" type="presParOf" srcId="{9764CF12-D1C6-43C7-98F3-2BCE64666A02}" destId="{CC66D3CC-8E7F-4D75-B9B0-21711EA87A52}" srcOrd="2" destOrd="0" presId="urn:microsoft.com/office/officeart/2008/layout/VerticalCurvedList"/>
    <dgm:cxn modelId="{F0E8E10A-636D-41EB-8CA8-334174990FF9}" type="presParOf" srcId="{CC66D3CC-8E7F-4D75-B9B0-21711EA87A52}" destId="{E58BB175-AEB1-41FF-8B88-FB122A28A61F}" srcOrd="0" destOrd="0" presId="urn:microsoft.com/office/officeart/2008/layout/VerticalCurvedList"/>
    <dgm:cxn modelId="{8F344822-C79C-4084-A1B4-C666AC7FFDD4}" type="presParOf" srcId="{9764CF12-D1C6-43C7-98F3-2BCE64666A02}" destId="{21BD47D2-AB57-496B-AEE1-E4277E332122}" srcOrd="3" destOrd="0" presId="urn:microsoft.com/office/officeart/2008/layout/VerticalCurvedList"/>
    <dgm:cxn modelId="{F21FA962-B028-4237-A933-0D069D425F76}" type="presParOf" srcId="{9764CF12-D1C6-43C7-98F3-2BCE64666A02}" destId="{71530536-E720-41C1-B866-4319F0100E60}" srcOrd="4" destOrd="0" presId="urn:microsoft.com/office/officeart/2008/layout/VerticalCurvedList"/>
    <dgm:cxn modelId="{D053DE3D-5944-42C2-945C-EE016B27CF2D}" type="presParOf" srcId="{71530536-E720-41C1-B866-4319F0100E60}" destId="{D24ECC27-E326-4E86-8973-4F807FC054CC}" srcOrd="0" destOrd="0" presId="urn:microsoft.com/office/officeart/2008/layout/VerticalCurvedList"/>
    <dgm:cxn modelId="{BCEC5A13-7F91-4C27-97B1-A4942414D909}" type="presParOf" srcId="{9764CF12-D1C6-43C7-98F3-2BCE64666A02}" destId="{7C364B19-A490-4213-9C04-6FFAEB86355C}" srcOrd="5" destOrd="0" presId="urn:microsoft.com/office/officeart/2008/layout/VerticalCurvedList"/>
    <dgm:cxn modelId="{E08CA7BA-EDB3-4CF0-BB8F-11B818182DBE}" type="presParOf" srcId="{9764CF12-D1C6-43C7-98F3-2BCE64666A02}" destId="{C94CBAD7-6930-48D1-94BE-6E8F635C0F23}" srcOrd="6" destOrd="0" presId="urn:microsoft.com/office/officeart/2008/layout/VerticalCurvedList"/>
    <dgm:cxn modelId="{AED1AACF-FFBD-47BF-AEF3-A784F8AD9A70}" type="presParOf" srcId="{C94CBAD7-6930-48D1-94BE-6E8F635C0F23}" destId="{70F59416-2DAA-4F62-855A-83FC3930C580}" srcOrd="0" destOrd="0" presId="urn:microsoft.com/office/officeart/2008/layout/VerticalCurvedList"/>
    <dgm:cxn modelId="{19B49C83-FE7C-4D42-BCCB-A64B79072459}" type="presParOf" srcId="{9764CF12-D1C6-43C7-98F3-2BCE64666A02}" destId="{DD45C132-7F20-4193-92FC-37752EA03E8D}" srcOrd="7" destOrd="0" presId="urn:microsoft.com/office/officeart/2008/layout/VerticalCurvedList"/>
    <dgm:cxn modelId="{B089ACEC-4492-4FEB-A1BF-B2FA0FA70988}" type="presParOf" srcId="{9764CF12-D1C6-43C7-98F3-2BCE64666A02}" destId="{0C1FA2A5-DACF-486A-9D5E-B020DFA83973}" srcOrd="8" destOrd="0" presId="urn:microsoft.com/office/officeart/2008/layout/VerticalCurvedList"/>
    <dgm:cxn modelId="{81A84E5C-2634-4E4D-965C-EC00B5E8C2FC}" type="presParOf" srcId="{0C1FA2A5-DACF-486A-9D5E-B020DFA83973}" destId="{E1FBF0A8-CD84-4E4B-AC5D-02763692C98F}" srcOrd="0" destOrd="0" presId="urn:microsoft.com/office/officeart/2008/layout/VerticalCurvedList"/>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F0C590C-E937-4B07-A4D3-2F99155EDEF3}" type="doc">
      <dgm:prSet loTypeId="urn:diagrams.loki3.com/BracketList" loCatId="list" qsTypeId="urn:microsoft.com/office/officeart/2005/8/quickstyle/simple1" qsCatId="simple" csTypeId="urn:microsoft.com/office/officeart/2005/8/colors/colorful2" csCatId="colorful" phldr="1"/>
      <dgm:spPr/>
      <dgm:t>
        <a:bodyPr/>
        <a:lstStyle/>
        <a:p>
          <a:endParaRPr lang="en-IN"/>
        </a:p>
      </dgm:t>
    </dgm:pt>
    <dgm:pt modelId="{4529904B-0FCD-4652-A565-6A8745DF4503}">
      <dgm:prSet custT="1"/>
      <dgm:spPr/>
      <dgm:t>
        <a:bodyPr/>
        <a:lstStyle/>
        <a:p>
          <a:pPr>
            <a:lnSpc>
              <a:spcPct val="150000"/>
            </a:lnSpc>
          </a:pPr>
          <a:r>
            <a:rPr lang="en-US" sz="1600" b="1" dirty="0"/>
            <a:t>Cases under Appeal</a:t>
          </a:r>
          <a:endParaRPr lang="en-IN" sz="1600" dirty="0"/>
        </a:p>
      </dgm:t>
    </dgm:pt>
    <dgm:pt modelId="{CF6FD280-53C5-486E-8F8F-72B114360C6C}" type="parTrans" cxnId="{591C34D7-0E9B-4902-93A2-354D721E170D}">
      <dgm:prSet/>
      <dgm:spPr/>
      <dgm:t>
        <a:bodyPr/>
        <a:lstStyle/>
        <a:p>
          <a:endParaRPr lang="en-IN"/>
        </a:p>
      </dgm:t>
    </dgm:pt>
    <dgm:pt modelId="{5E19251C-A395-452C-A567-50E65FD2A30F}" type="sibTrans" cxnId="{591C34D7-0E9B-4902-93A2-354D721E170D}">
      <dgm:prSet/>
      <dgm:spPr/>
      <dgm:t>
        <a:bodyPr/>
        <a:lstStyle/>
        <a:p>
          <a:endParaRPr lang="en-IN"/>
        </a:p>
      </dgm:t>
    </dgm:pt>
    <dgm:pt modelId="{6E795EC3-CA47-472F-B311-802C4780BAFA}">
      <dgm:prSet custT="1"/>
      <dgm:spPr/>
      <dgm:t>
        <a:bodyPr/>
        <a:lstStyle/>
        <a:p>
          <a:pPr>
            <a:lnSpc>
              <a:spcPct val="150000"/>
            </a:lnSpc>
            <a:buFont typeface="Arial" panose="020B0604020202020204" pitchFamily="34" charset="0"/>
            <a:buChar char="-"/>
          </a:pPr>
          <a:r>
            <a:rPr lang="en-US" sz="1600" dirty="0"/>
            <a:t>Above stated process for payment of dues to be followed;</a:t>
          </a:r>
          <a:endParaRPr lang="en-IN" sz="1600" dirty="0"/>
        </a:p>
      </dgm:t>
    </dgm:pt>
    <dgm:pt modelId="{56141D93-27FD-409F-A54C-41F03F9CADAE}" type="parTrans" cxnId="{BDC5EA9F-2DF0-455F-9D57-8C7E756EFB54}">
      <dgm:prSet/>
      <dgm:spPr/>
      <dgm:t>
        <a:bodyPr/>
        <a:lstStyle/>
        <a:p>
          <a:endParaRPr lang="en-IN"/>
        </a:p>
      </dgm:t>
    </dgm:pt>
    <dgm:pt modelId="{8C09AA47-5E1A-4C76-BD99-D8AEA5F6242C}" type="sibTrans" cxnId="{BDC5EA9F-2DF0-455F-9D57-8C7E756EFB54}">
      <dgm:prSet/>
      <dgm:spPr/>
      <dgm:t>
        <a:bodyPr/>
        <a:lstStyle/>
        <a:p>
          <a:endParaRPr lang="en-IN"/>
        </a:p>
      </dgm:t>
    </dgm:pt>
    <dgm:pt modelId="{B0A0F6F1-432E-45D8-8B57-465076908180}">
      <dgm:prSet custT="1"/>
      <dgm:spPr/>
      <dgm:t>
        <a:bodyPr/>
        <a:lstStyle/>
        <a:p>
          <a:pPr>
            <a:lnSpc>
              <a:spcPct val="150000"/>
            </a:lnSpc>
            <a:buFont typeface="Arial" panose="020B0604020202020204" pitchFamily="34" charset="0"/>
            <a:buChar char="-"/>
          </a:pPr>
          <a:r>
            <a:rPr lang="en-US" sz="1600" dirty="0"/>
            <a:t>Export Obligation Discharged Certificate as received from RA to be submitted with Appellate Authority;</a:t>
          </a:r>
          <a:endParaRPr lang="en-IN" sz="1600" dirty="0"/>
        </a:p>
      </dgm:t>
    </dgm:pt>
    <dgm:pt modelId="{8BF5D08C-7931-45BF-90EF-AC43D0B30FEA}" type="parTrans" cxnId="{A06E6790-1439-4604-9BBD-CEA830020B67}">
      <dgm:prSet/>
      <dgm:spPr/>
      <dgm:t>
        <a:bodyPr/>
        <a:lstStyle/>
        <a:p>
          <a:endParaRPr lang="en-IN"/>
        </a:p>
      </dgm:t>
    </dgm:pt>
    <dgm:pt modelId="{A43E7FE0-5589-4790-99D3-2A4B80DD3B8E}" type="sibTrans" cxnId="{A06E6790-1439-4604-9BBD-CEA830020B67}">
      <dgm:prSet/>
      <dgm:spPr/>
      <dgm:t>
        <a:bodyPr/>
        <a:lstStyle/>
        <a:p>
          <a:endParaRPr lang="en-IN"/>
        </a:p>
      </dgm:t>
    </dgm:pt>
    <dgm:pt modelId="{B5AE79B1-C1BA-410F-B4F1-BCE0727318B2}">
      <dgm:prSet custT="1"/>
      <dgm:spPr/>
      <dgm:t>
        <a:bodyPr/>
        <a:lstStyle/>
        <a:p>
          <a:pPr>
            <a:lnSpc>
              <a:spcPct val="150000"/>
            </a:lnSpc>
            <a:buFont typeface="Arial" panose="020B0604020202020204" pitchFamily="34" charset="0"/>
            <a:buChar char="-"/>
          </a:pPr>
          <a:r>
            <a:rPr lang="en-US" sz="1600" dirty="0"/>
            <a:t>Appellate Authority after discussion with Adjudicating Authority to decide on closure of such Appeal / Case and to inform the RA</a:t>
          </a:r>
          <a:endParaRPr lang="en-IN" sz="1600" dirty="0"/>
        </a:p>
      </dgm:t>
    </dgm:pt>
    <dgm:pt modelId="{03CE013E-A729-4A96-8E74-5E5336B38178}" type="parTrans" cxnId="{E3C4A4B3-A544-4B3A-BFA6-2EA12DF42381}">
      <dgm:prSet/>
      <dgm:spPr/>
      <dgm:t>
        <a:bodyPr/>
        <a:lstStyle/>
        <a:p>
          <a:endParaRPr lang="en-IN"/>
        </a:p>
      </dgm:t>
    </dgm:pt>
    <dgm:pt modelId="{6FE1FD03-030F-42B6-AA0E-CB4D23D92582}" type="sibTrans" cxnId="{E3C4A4B3-A544-4B3A-BFA6-2EA12DF42381}">
      <dgm:prSet/>
      <dgm:spPr/>
      <dgm:t>
        <a:bodyPr/>
        <a:lstStyle/>
        <a:p>
          <a:endParaRPr lang="en-IN"/>
        </a:p>
      </dgm:t>
    </dgm:pt>
    <dgm:pt modelId="{BCDA3BA5-D357-4446-9FBF-9B15A15AD45A}">
      <dgm:prSet custT="1"/>
      <dgm:spPr/>
      <dgm:t>
        <a:bodyPr/>
        <a:lstStyle/>
        <a:p>
          <a:pPr>
            <a:lnSpc>
              <a:spcPct val="150000"/>
            </a:lnSpc>
          </a:pPr>
          <a:r>
            <a:rPr lang="en-US" sz="1600" b="1" dirty="0"/>
            <a:t>Cases under investigation</a:t>
          </a:r>
          <a:endParaRPr lang="en-IN" sz="1600" dirty="0"/>
        </a:p>
      </dgm:t>
    </dgm:pt>
    <dgm:pt modelId="{87D2AC6A-5373-44D3-ABE9-2C9210790028}" type="parTrans" cxnId="{30B30D79-DBEE-413B-8686-7F0C0E1FDD1E}">
      <dgm:prSet/>
      <dgm:spPr/>
      <dgm:t>
        <a:bodyPr/>
        <a:lstStyle/>
        <a:p>
          <a:endParaRPr lang="en-IN"/>
        </a:p>
      </dgm:t>
    </dgm:pt>
    <dgm:pt modelId="{5D6A7338-EBAE-4833-A4B2-B8F5352BF4EA}" type="sibTrans" cxnId="{30B30D79-DBEE-413B-8686-7F0C0E1FDD1E}">
      <dgm:prSet/>
      <dgm:spPr/>
      <dgm:t>
        <a:bodyPr/>
        <a:lstStyle/>
        <a:p>
          <a:endParaRPr lang="en-IN"/>
        </a:p>
      </dgm:t>
    </dgm:pt>
    <dgm:pt modelId="{73478CF8-B4A7-4AD3-A36F-BDFC2520B1B5}">
      <dgm:prSet custT="1"/>
      <dgm:spPr/>
      <dgm:t>
        <a:bodyPr/>
        <a:lstStyle/>
        <a:p>
          <a:pPr>
            <a:lnSpc>
              <a:spcPct val="150000"/>
            </a:lnSpc>
            <a:buFont typeface="Arial" panose="020B0604020202020204" pitchFamily="34" charset="0"/>
            <a:buChar char="-"/>
          </a:pPr>
          <a:r>
            <a:rPr lang="en-US" sz="1600" dirty="0"/>
            <a:t>Cases under investigation involving Fraud, Mis-declaration or un-authorized diversion of material to be </a:t>
          </a:r>
          <a:r>
            <a:rPr lang="en-US" sz="1600" b="1" u="sng" dirty="0"/>
            <a:t>excluded</a:t>
          </a:r>
          <a:r>
            <a:rPr lang="en-US" sz="1600" dirty="0"/>
            <a:t> from the scheme</a:t>
          </a:r>
          <a:endParaRPr lang="en-IN" sz="1600" dirty="0"/>
        </a:p>
      </dgm:t>
    </dgm:pt>
    <dgm:pt modelId="{6A72C37B-480D-4C7D-B1CE-DEE6D8EC36AA}" type="parTrans" cxnId="{E1E66CDF-EB1E-4262-A084-365D124C287C}">
      <dgm:prSet/>
      <dgm:spPr/>
      <dgm:t>
        <a:bodyPr/>
        <a:lstStyle/>
        <a:p>
          <a:endParaRPr lang="en-IN"/>
        </a:p>
      </dgm:t>
    </dgm:pt>
    <dgm:pt modelId="{43E9BD25-4007-4B99-95A6-C9BF968DDF10}" type="sibTrans" cxnId="{E1E66CDF-EB1E-4262-A084-365D124C287C}">
      <dgm:prSet/>
      <dgm:spPr/>
      <dgm:t>
        <a:bodyPr/>
        <a:lstStyle/>
        <a:p>
          <a:endParaRPr lang="en-IN"/>
        </a:p>
      </dgm:t>
    </dgm:pt>
    <dgm:pt modelId="{A444FAFB-A568-4EC8-86A9-4F1A4CC2A47E}">
      <dgm:prSet custT="1"/>
      <dgm:spPr/>
      <dgm:t>
        <a:bodyPr/>
        <a:lstStyle/>
        <a:p>
          <a:pPr>
            <a:lnSpc>
              <a:spcPct val="150000"/>
            </a:lnSpc>
          </a:pPr>
          <a:r>
            <a:rPr lang="en-US" sz="1600" b="1" dirty="0"/>
            <a:t>CENVAT Credit or Refund</a:t>
          </a:r>
          <a:endParaRPr lang="en-IN" sz="1600" dirty="0"/>
        </a:p>
      </dgm:t>
    </dgm:pt>
    <dgm:pt modelId="{0A77EB65-62EF-4E23-A1D4-BC4F75006887}" type="parTrans" cxnId="{39B02C29-05F8-4160-89AA-7D3393C01048}">
      <dgm:prSet/>
      <dgm:spPr/>
      <dgm:t>
        <a:bodyPr/>
        <a:lstStyle/>
        <a:p>
          <a:endParaRPr lang="en-IN"/>
        </a:p>
      </dgm:t>
    </dgm:pt>
    <dgm:pt modelId="{6FCC1D83-7456-46CC-9A6F-B72AAF090287}" type="sibTrans" cxnId="{39B02C29-05F8-4160-89AA-7D3393C01048}">
      <dgm:prSet/>
      <dgm:spPr/>
      <dgm:t>
        <a:bodyPr/>
        <a:lstStyle/>
        <a:p>
          <a:endParaRPr lang="en-IN"/>
        </a:p>
      </dgm:t>
    </dgm:pt>
    <dgm:pt modelId="{AB6104CC-1A48-49CD-B628-68BCA0B4C85C}">
      <dgm:prSet custT="1"/>
      <dgm:spPr/>
      <dgm:t>
        <a:bodyPr/>
        <a:lstStyle/>
        <a:p>
          <a:pPr>
            <a:lnSpc>
              <a:spcPct val="150000"/>
            </a:lnSpc>
            <a:buFont typeface="Arial" panose="020B0604020202020204" pitchFamily="34" charset="0"/>
            <a:buChar char="-"/>
          </a:pPr>
          <a:r>
            <a:rPr lang="en-US" sz="1600" b="1" u="sng" dirty="0"/>
            <a:t>Neither CENVAT Credit nor Refund</a:t>
          </a:r>
          <a:r>
            <a:rPr lang="en-US" sz="1600" dirty="0"/>
            <a:t> to be allowed for any duties paid under this scheme;</a:t>
          </a:r>
          <a:endParaRPr lang="en-IN" sz="1600" dirty="0"/>
        </a:p>
      </dgm:t>
    </dgm:pt>
    <dgm:pt modelId="{2305EC81-5B37-490C-8211-48529FDA9CF3}" type="parTrans" cxnId="{A7C1A049-883E-4424-88C9-D49521BF4865}">
      <dgm:prSet/>
      <dgm:spPr/>
      <dgm:t>
        <a:bodyPr/>
        <a:lstStyle/>
        <a:p>
          <a:endParaRPr lang="en-IN"/>
        </a:p>
      </dgm:t>
    </dgm:pt>
    <dgm:pt modelId="{846AA4D4-1A83-4530-8017-7F077AFB2CCB}" type="sibTrans" cxnId="{A7C1A049-883E-4424-88C9-D49521BF4865}">
      <dgm:prSet/>
      <dgm:spPr/>
      <dgm:t>
        <a:bodyPr/>
        <a:lstStyle/>
        <a:p>
          <a:endParaRPr lang="en-IN"/>
        </a:p>
      </dgm:t>
    </dgm:pt>
    <dgm:pt modelId="{1526BB7D-96FF-482E-A685-D48FB16FA7B6}">
      <dgm:prSet custT="1"/>
      <dgm:spPr/>
      <dgm:t>
        <a:bodyPr/>
        <a:lstStyle/>
        <a:p>
          <a:pPr>
            <a:lnSpc>
              <a:spcPct val="150000"/>
            </a:lnSpc>
            <a:buFont typeface="Arial" panose="020B0604020202020204" pitchFamily="34" charset="0"/>
            <a:buChar char="-"/>
          </a:pPr>
          <a:r>
            <a:rPr lang="en-US" sz="1600" dirty="0"/>
            <a:t>Declaration in this regard to be submitted along with application</a:t>
          </a:r>
          <a:endParaRPr lang="en-IN" sz="1600" dirty="0"/>
        </a:p>
      </dgm:t>
    </dgm:pt>
    <dgm:pt modelId="{466CC2FA-6DF0-44DA-8A45-5504905CCF20}" type="parTrans" cxnId="{B94FA0C0-FA45-4024-AAA0-A1DE64000429}">
      <dgm:prSet/>
      <dgm:spPr/>
      <dgm:t>
        <a:bodyPr/>
        <a:lstStyle/>
        <a:p>
          <a:endParaRPr lang="en-IN"/>
        </a:p>
      </dgm:t>
    </dgm:pt>
    <dgm:pt modelId="{1D78EAD9-0ABF-42DB-A271-7EA1D0D84614}" type="sibTrans" cxnId="{B94FA0C0-FA45-4024-AAA0-A1DE64000429}">
      <dgm:prSet/>
      <dgm:spPr/>
      <dgm:t>
        <a:bodyPr/>
        <a:lstStyle/>
        <a:p>
          <a:endParaRPr lang="en-IN"/>
        </a:p>
      </dgm:t>
    </dgm:pt>
    <dgm:pt modelId="{9AABCC99-7159-4747-A281-9C574C800EEC}">
      <dgm:prSet custT="1"/>
      <dgm:spPr/>
      <dgm:t>
        <a:bodyPr/>
        <a:lstStyle/>
        <a:p>
          <a:pPr>
            <a:lnSpc>
              <a:spcPct val="150000"/>
            </a:lnSpc>
          </a:pPr>
          <a:r>
            <a:rPr lang="en-US" sz="1600" b="1" dirty="0"/>
            <a:t>Pending cases with no dues</a:t>
          </a:r>
          <a:endParaRPr lang="en-IN" sz="1600" dirty="0"/>
        </a:p>
      </dgm:t>
    </dgm:pt>
    <dgm:pt modelId="{3D661AC2-3833-4BB2-96C1-B3746F4766D9}" type="parTrans" cxnId="{B31434FE-6C78-469A-9BA4-5497C6EA6CEC}">
      <dgm:prSet/>
      <dgm:spPr/>
      <dgm:t>
        <a:bodyPr/>
        <a:lstStyle/>
        <a:p>
          <a:endParaRPr lang="en-IN"/>
        </a:p>
      </dgm:t>
    </dgm:pt>
    <dgm:pt modelId="{6CD2CFB0-5A5E-4395-8619-AAFD1076CCA3}" type="sibTrans" cxnId="{B31434FE-6C78-469A-9BA4-5497C6EA6CEC}">
      <dgm:prSet/>
      <dgm:spPr/>
      <dgm:t>
        <a:bodyPr/>
        <a:lstStyle/>
        <a:p>
          <a:endParaRPr lang="en-IN"/>
        </a:p>
      </dgm:t>
    </dgm:pt>
    <dgm:pt modelId="{9849C6E5-F04C-4276-A2C9-E348BC12CCAB}">
      <dgm:prSet custT="1"/>
      <dgm:spPr/>
      <dgm:t>
        <a:bodyPr/>
        <a:lstStyle/>
        <a:p>
          <a:pPr>
            <a:lnSpc>
              <a:spcPct val="150000"/>
            </a:lnSpc>
            <a:buFont typeface="Arial" panose="020B0604020202020204" pitchFamily="34" charset="0"/>
            <a:buChar char="-"/>
          </a:pPr>
          <a:r>
            <a:rPr lang="en-US" sz="1600" dirty="0"/>
            <a:t>If duty along with interest has already been paid and pending for closure certificate, such cases will not be eligible for coverage</a:t>
          </a:r>
          <a:endParaRPr lang="en-IN" sz="1600" dirty="0"/>
        </a:p>
      </dgm:t>
    </dgm:pt>
    <dgm:pt modelId="{D706AF39-CBE1-4145-8AEE-91DF3DA18422}" type="parTrans" cxnId="{6092D75F-4A31-4130-88FE-66384CD6D829}">
      <dgm:prSet/>
      <dgm:spPr/>
      <dgm:t>
        <a:bodyPr/>
        <a:lstStyle/>
        <a:p>
          <a:endParaRPr lang="en-IN"/>
        </a:p>
      </dgm:t>
    </dgm:pt>
    <dgm:pt modelId="{E8A40FF3-9E5E-4537-AB8E-05B95B4435DE}" type="sibTrans" cxnId="{6092D75F-4A31-4130-88FE-66384CD6D829}">
      <dgm:prSet/>
      <dgm:spPr/>
      <dgm:t>
        <a:bodyPr/>
        <a:lstStyle/>
        <a:p>
          <a:endParaRPr lang="en-IN"/>
        </a:p>
      </dgm:t>
    </dgm:pt>
    <dgm:pt modelId="{8BBF150F-5036-4B3E-B0BB-AD283B8FCAAF}" type="pres">
      <dgm:prSet presAssocID="{4F0C590C-E937-4B07-A4D3-2F99155EDEF3}" presName="Name0" presStyleCnt="0">
        <dgm:presLayoutVars>
          <dgm:dir/>
          <dgm:animLvl val="lvl"/>
          <dgm:resizeHandles val="exact"/>
        </dgm:presLayoutVars>
      </dgm:prSet>
      <dgm:spPr/>
    </dgm:pt>
    <dgm:pt modelId="{FC959400-C992-4189-9160-12F788E03D33}" type="pres">
      <dgm:prSet presAssocID="{4529904B-0FCD-4652-A565-6A8745DF4503}" presName="linNode" presStyleCnt="0"/>
      <dgm:spPr/>
    </dgm:pt>
    <dgm:pt modelId="{DF795192-FA7F-4A95-8AA6-3F5D7EEE8EEF}" type="pres">
      <dgm:prSet presAssocID="{4529904B-0FCD-4652-A565-6A8745DF4503}" presName="parTx" presStyleLbl="revTx" presStyleIdx="0" presStyleCnt="4" custScaleX="89500">
        <dgm:presLayoutVars>
          <dgm:chMax val="1"/>
          <dgm:bulletEnabled val="1"/>
        </dgm:presLayoutVars>
      </dgm:prSet>
      <dgm:spPr/>
    </dgm:pt>
    <dgm:pt modelId="{F7E9B1C1-FC18-4609-B375-08E4C9A45DE1}" type="pres">
      <dgm:prSet presAssocID="{4529904B-0FCD-4652-A565-6A8745DF4503}" presName="bracket" presStyleLbl="parChTrans1D1" presStyleIdx="0" presStyleCnt="4"/>
      <dgm:spPr/>
    </dgm:pt>
    <dgm:pt modelId="{E751B4DB-0B94-42F9-9E68-3169DDC21425}" type="pres">
      <dgm:prSet presAssocID="{4529904B-0FCD-4652-A565-6A8745DF4503}" presName="spH" presStyleCnt="0"/>
      <dgm:spPr/>
    </dgm:pt>
    <dgm:pt modelId="{84B584C7-FF17-4E30-AA79-828A7EE1B19E}" type="pres">
      <dgm:prSet presAssocID="{4529904B-0FCD-4652-A565-6A8745DF4503}" presName="desTx" presStyleLbl="node1" presStyleIdx="0" presStyleCnt="4">
        <dgm:presLayoutVars>
          <dgm:bulletEnabled val="1"/>
        </dgm:presLayoutVars>
      </dgm:prSet>
      <dgm:spPr/>
    </dgm:pt>
    <dgm:pt modelId="{8016EA16-E661-4944-80C9-C8B7BFF8ED60}" type="pres">
      <dgm:prSet presAssocID="{5E19251C-A395-452C-A567-50E65FD2A30F}" presName="spV" presStyleCnt="0"/>
      <dgm:spPr/>
    </dgm:pt>
    <dgm:pt modelId="{D5DBFBE6-78CA-4970-9B99-ACBB82B28C2D}" type="pres">
      <dgm:prSet presAssocID="{BCDA3BA5-D357-4446-9FBF-9B15A15AD45A}" presName="linNode" presStyleCnt="0"/>
      <dgm:spPr/>
    </dgm:pt>
    <dgm:pt modelId="{621B3ABF-7DEC-49E0-BF61-20179EEB503E}" type="pres">
      <dgm:prSet presAssocID="{BCDA3BA5-D357-4446-9FBF-9B15A15AD45A}" presName="parTx" presStyleLbl="revTx" presStyleIdx="1" presStyleCnt="4" custScaleX="89500">
        <dgm:presLayoutVars>
          <dgm:chMax val="1"/>
          <dgm:bulletEnabled val="1"/>
        </dgm:presLayoutVars>
      </dgm:prSet>
      <dgm:spPr/>
    </dgm:pt>
    <dgm:pt modelId="{7C01213C-6B61-42EE-9790-ECDA4343603E}" type="pres">
      <dgm:prSet presAssocID="{BCDA3BA5-D357-4446-9FBF-9B15A15AD45A}" presName="bracket" presStyleLbl="parChTrans1D1" presStyleIdx="1" presStyleCnt="4"/>
      <dgm:spPr/>
    </dgm:pt>
    <dgm:pt modelId="{B8770567-B5DC-43EA-9685-D9751977BE19}" type="pres">
      <dgm:prSet presAssocID="{BCDA3BA5-D357-4446-9FBF-9B15A15AD45A}" presName="spH" presStyleCnt="0"/>
      <dgm:spPr/>
    </dgm:pt>
    <dgm:pt modelId="{60C8ECCA-C336-4335-AE15-89C5116869D6}" type="pres">
      <dgm:prSet presAssocID="{BCDA3BA5-D357-4446-9FBF-9B15A15AD45A}" presName="desTx" presStyleLbl="node1" presStyleIdx="1" presStyleCnt="4">
        <dgm:presLayoutVars>
          <dgm:bulletEnabled val="1"/>
        </dgm:presLayoutVars>
      </dgm:prSet>
      <dgm:spPr/>
    </dgm:pt>
    <dgm:pt modelId="{44623AF2-AC9B-40D3-AF80-5AD4582C1AA3}" type="pres">
      <dgm:prSet presAssocID="{5D6A7338-EBAE-4833-A4B2-B8F5352BF4EA}" presName="spV" presStyleCnt="0"/>
      <dgm:spPr/>
    </dgm:pt>
    <dgm:pt modelId="{12EA8E42-75A1-4665-B84D-7D982035FD34}" type="pres">
      <dgm:prSet presAssocID="{A444FAFB-A568-4EC8-86A9-4F1A4CC2A47E}" presName="linNode" presStyleCnt="0"/>
      <dgm:spPr/>
    </dgm:pt>
    <dgm:pt modelId="{50043D3F-0AF1-4B4C-B0DF-00B74F2D2002}" type="pres">
      <dgm:prSet presAssocID="{A444FAFB-A568-4EC8-86A9-4F1A4CC2A47E}" presName="parTx" presStyleLbl="revTx" presStyleIdx="2" presStyleCnt="4" custScaleX="89500">
        <dgm:presLayoutVars>
          <dgm:chMax val="1"/>
          <dgm:bulletEnabled val="1"/>
        </dgm:presLayoutVars>
      </dgm:prSet>
      <dgm:spPr/>
    </dgm:pt>
    <dgm:pt modelId="{B12DEF80-7092-401E-B1D6-76F3C8A2AB90}" type="pres">
      <dgm:prSet presAssocID="{A444FAFB-A568-4EC8-86A9-4F1A4CC2A47E}" presName="bracket" presStyleLbl="parChTrans1D1" presStyleIdx="2" presStyleCnt="4"/>
      <dgm:spPr/>
    </dgm:pt>
    <dgm:pt modelId="{C825E9D2-0672-4162-B012-8A8F5C3A4092}" type="pres">
      <dgm:prSet presAssocID="{A444FAFB-A568-4EC8-86A9-4F1A4CC2A47E}" presName="spH" presStyleCnt="0"/>
      <dgm:spPr/>
    </dgm:pt>
    <dgm:pt modelId="{0BF46F7A-0080-4994-BC60-0A69484B2C6C}" type="pres">
      <dgm:prSet presAssocID="{A444FAFB-A568-4EC8-86A9-4F1A4CC2A47E}" presName="desTx" presStyleLbl="node1" presStyleIdx="2" presStyleCnt="4">
        <dgm:presLayoutVars>
          <dgm:bulletEnabled val="1"/>
        </dgm:presLayoutVars>
      </dgm:prSet>
      <dgm:spPr/>
    </dgm:pt>
    <dgm:pt modelId="{5F223B49-343B-4C40-AA0F-B63A8D111D1B}" type="pres">
      <dgm:prSet presAssocID="{6FCC1D83-7456-46CC-9A6F-B72AAF090287}" presName="spV" presStyleCnt="0"/>
      <dgm:spPr/>
    </dgm:pt>
    <dgm:pt modelId="{2B08A13C-98B3-46AF-BDC6-228C9DC13950}" type="pres">
      <dgm:prSet presAssocID="{9AABCC99-7159-4747-A281-9C574C800EEC}" presName="linNode" presStyleCnt="0"/>
      <dgm:spPr/>
    </dgm:pt>
    <dgm:pt modelId="{8E8D1B61-F527-4098-A7C7-85020B75140E}" type="pres">
      <dgm:prSet presAssocID="{9AABCC99-7159-4747-A281-9C574C800EEC}" presName="parTx" presStyleLbl="revTx" presStyleIdx="3" presStyleCnt="4" custScaleX="89500">
        <dgm:presLayoutVars>
          <dgm:chMax val="1"/>
          <dgm:bulletEnabled val="1"/>
        </dgm:presLayoutVars>
      </dgm:prSet>
      <dgm:spPr/>
    </dgm:pt>
    <dgm:pt modelId="{12C622CE-C997-416C-8662-03BBAF29B4A5}" type="pres">
      <dgm:prSet presAssocID="{9AABCC99-7159-4747-A281-9C574C800EEC}" presName="bracket" presStyleLbl="parChTrans1D1" presStyleIdx="3" presStyleCnt="4"/>
      <dgm:spPr/>
    </dgm:pt>
    <dgm:pt modelId="{A2ADBC6C-FC30-413E-BFDE-B1611456D984}" type="pres">
      <dgm:prSet presAssocID="{9AABCC99-7159-4747-A281-9C574C800EEC}" presName="spH" presStyleCnt="0"/>
      <dgm:spPr/>
    </dgm:pt>
    <dgm:pt modelId="{C646A41E-9446-4698-BB03-13D254198E59}" type="pres">
      <dgm:prSet presAssocID="{9AABCC99-7159-4747-A281-9C574C800EEC}" presName="desTx" presStyleLbl="node1" presStyleIdx="3" presStyleCnt="4">
        <dgm:presLayoutVars>
          <dgm:bulletEnabled val="1"/>
        </dgm:presLayoutVars>
      </dgm:prSet>
      <dgm:spPr/>
    </dgm:pt>
  </dgm:ptLst>
  <dgm:cxnLst>
    <dgm:cxn modelId="{69A71101-67E1-485C-B36F-139FE7AD84C1}" type="presOf" srcId="{6E795EC3-CA47-472F-B311-802C4780BAFA}" destId="{84B584C7-FF17-4E30-AA79-828A7EE1B19E}" srcOrd="0" destOrd="0" presId="urn:diagrams.loki3.com/BracketList"/>
    <dgm:cxn modelId="{39B02C29-05F8-4160-89AA-7D3393C01048}" srcId="{4F0C590C-E937-4B07-A4D3-2F99155EDEF3}" destId="{A444FAFB-A568-4EC8-86A9-4F1A4CC2A47E}" srcOrd="2" destOrd="0" parTransId="{0A77EB65-62EF-4E23-A1D4-BC4F75006887}" sibTransId="{6FCC1D83-7456-46CC-9A6F-B72AAF090287}"/>
    <dgm:cxn modelId="{05A3212B-3BF4-4C3F-A80C-E164BB9A2618}" type="presOf" srcId="{9849C6E5-F04C-4276-A2C9-E348BC12CCAB}" destId="{C646A41E-9446-4698-BB03-13D254198E59}" srcOrd="0" destOrd="0" presId="urn:diagrams.loki3.com/BracketList"/>
    <dgm:cxn modelId="{6092D75F-4A31-4130-88FE-66384CD6D829}" srcId="{9AABCC99-7159-4747-A281-9C574C800EEC}" destId="{9849C6E5-F04C-4276-A2C9-E348BC12CCAB}" srcOrd="0" destOrd="0" parTransId="{D706AF39-CBE1-4145-8AEE-91DF3DA18422}" sibTransId="{E8A40FF3-9E5E-4537-AB8E-05B95B4435DE}"/>
    <dgm:cxn modelId="{FF467962-A4AD-44FA-9D63-B3C48402B35C}" type="presOf" srcId="{73478CF8-B4A7-4AD3-A36F-BDFC2520B1B5}" destId="{60C8ECCA-C336-4335-AE15-89C5116869D6}" srcOrd="0" destOrd="0" presId="urn:diagrams.loki3.com/BracketList"/>
    <dgm:cxn modelId="{64CE9A44-79E6-49E3-96CC-905E39516AE5}" type="presOf" srcId="{4F0C590C-E937-4B07-A4D3-2F99155EDEF3}" destId="{8BBF150F-5036-4B3E-B0BB-AD283B8FCAAF}" srcOrd="0" destOrd="0" presId="urn:diagrams.loki3.com/BracketList"/>
    <dgm:cxn modelId="{A7C1A049-883E-4424-88C9-D49521BF4865}" srcId="{A444FAFB-A568-4EC8-86A9-4F1A4CC2A47E}" destId="{AB6104CC-1A48-49CD-B628-68BCA0B4C85C}" srcOrd="0" destOrd="0" parTransId="{2305EC81-5B37-490C-8211-48529FDA9CF3}" sibTransId="{846AA4D4-1A83-4530-8017-7F077AFB2CCB}"/>
    <dgm:cxn modelId="{422DDA6C-668C-48E5-A115-A5F09DDADF4E}" type="presOf" srcId="{9AABCC99-7159-4747-A281-9C574C800EEC}" destId="{8E8D1B61-F527-4098-A7C7-85020B75140E}" srcOrd="0" destOrd="0" presId="urn:diagrams.loki3.com/BracketList"/>
    <dgm:cxn modelId="{993E0654-1369-4596-9411-BB5349501671}" type="presOf" srcId="{4529904B-0FCD-4652-A565-6A8745DF4503}" destId="{DF795192-FA7F-4A95-8AA6-3F5D7EEE8EEF}" srcOrd="0" destOrd="0" presId="urn:diagrams.loki3.com/BracketList"/>
    <dgm:cxn modelId="{30B30D79-DBEE-413B-8686-7F0C0E1FDD1E}" srcId="{4F0C590C-E937-4B07-A4D3-2F99155EDEF3}" destId="{BCDA3BA5-D357-4446-9FBF-9B15A15AD45A}" srcOrd="1" destOrd="0" parTransId="{87D2AC6A-5373-44D3-ABE9-2C9210790028}" sibTransId="{5D6A7338-EBAE-4833-A4B2-B8F5352BF4EA}"/>
    <dgm:cxn modelId="{FC32108E-B97E-439C-9895-CC7A25A707DE}" type="presOf" srcId="{1526BB7D-96FF-482E-A685-D48FB16FA7B6}" destId="{0BF46F7A-0080-4994-BC60-0A69484B2C6C}" srcOrd="0" destOrd="1" presId="urn:diagrams.loki3.com/BracketList"/>
    <dgm:cxn modelId="{A06E6790-1439-4604-9BBD-CEA830020B67}" srcId="{4529904B-0FCD-4652-A565-6A8745DF4503}" destId="{B0A0F6F1-432E-45D8-8B57-465076908180}" srcOrd="1" destOrd="0" parTransId="{8BF5D08C-7931-45BF-90EF-AC43D0B30FEA}" sibTransId="{A43E7FE0-5589-4790-99D3-2A4B80DD3B8E}"/>
    <dgm:cxn modelId="{C2FE8A93-0A83-4194-A187-4F29D794C985}" type="presOf" srcId="{B0A0F6F1-432E-45D8-8B57-465076908180}" destId="{84B584C7-FF17-4E30-AA79-828A7EE1B19E}" srcOrd="0" destOrd="1" presId="urn:diagrams.loki3.com/BracketList"/>
    <dgm:cxn modelId="{BDC5EA9F-2DF0-455F-9D57-8C7E756EFB54}" srcId="{4529904B-0FCD-4652-A565-6A8745DF4503}" destId="{6E795EC3-CA47-472F-B311-802C4780BAFA}" srcOrd="0" destOrd="0" parTransId="{56141D93-27FD-409F-A54C-41F03F9CADAE}" sibTransId="{8C09AA47-5E1A-4C76-BD99-D8AEA5F6242C}"/>
    <dgm:cxn modelId="{6B673BA5-3281-4244-A60A-B33C4C481AD3}" type="presOf" srcId="{BCDA3BA5-D357-4446-9FBF-9B15A15AD45A}" destId="{621B3ABF-7DEC-49E0-BF61-20179EEB503E}" srcOrd="0" destOrd="0" presId="urn:diagrams.loki3.com/BracketList"/>
    <dgm:cxn modelId="{E3C4A4B3-A544-4B3A-BFA6-2EA12DF42381}" srcId="{4529904B-0FCD-4652-A565-6A8745DF4503}" destId="{B5AE79B1-C1BA-410F-B4F1-BCE0727318B2}" srcOrd="2" destOrd="0" parTransId="{03CE013E-A729-4A96-8E74-5E5336B38178}" sibTransId="{6FE1FD03-030F-42B6-AA0E-CB4D23D92582}"/>
    <dgm:cxn modelId="{0E69ADB3-D2B2-45BF-8AD2-DC77C04ACF86}" type="presOf" srcId="{B5AE79B1-C1BA-410F-B4F1-BCE0727318B2}" destId="{84B584C7-FF17-4E30-AA79-828A7EE1B19E}" srcOrd="0" destOrd="2" presId="urn:diagrams.loki3.com/BracketList"/>
    <dgm:cxn modelId="{B94FA0C0-FA45-4024-AAA0-A1DE64000429}" srcId="{A444FAFB-A568-4EC8-86A9-4F1A4CC2A47E}" destId="{1526BB7D-96FF-482E-A685-D48FB16FA7B6}" srcOrd="1" destOrd="0" parTransId="{466CC2FA-6DF0-44DA-8A45-5504905CCF20}" sibTransId="{1D78EAD9-0ABF-42DB-A271-7EA1D0D84614}"/>
    <dgm:cxn modelId="{591C34D7-0E9B-4902-93A2-354D721E170D}" srcId="{4F0C590C-E937-4B07-A4D3-2F99155EDEF3}" destId="{4529904B-0FCD-4652-A565-6A8745DF4503}" srcOrd="0" destOrd="0" parTransId="{CF6FD280-53C5-486E-8F8F-72B114360C6C}" sibTransId="{5E19251C-A395-452C-A567-50E65FD2A30F}"/>
    <dgm:cxn modelId="{C410A8D7-4682-4E5A-BC43-EEC58AC47876}" type="presOf" srcId="{AB6104CC-1A48-49CD-B628-68BCA0B4C85C}" destId="{0BF46F7A-0080-4994-BC60-0A69484B2C6C}" srcOrd="0" destOrd="0" presId="urn:diagrams.loki3.com/BracketList"/>
    <dgm:cxn modelId="{ED59CFDA-CA0E-4345-BBFA-1C16C744D7C9}" type="presOf" srcId="{A444FAFB-A568-4EC8-86A9-4F1A4CC2A47E}" destId="{50043D3F-0AF1-4B4C-B0DF-00B74F2D2002}" srcOrd="0" destOrd="0" presId="urn:diagrams.loki3.com/BracketList"/>
    <dgm:cxn modelId="{E1E66CDF-EB1E-4262-A084-365D124C287C}" srcId="{BCDA3BA5-D357-4446-9FBF-9B15A15AD45A}" destId="{73478CF8-B4A7-4AD3-A36F-BDFC2520B1B5}" srcOrd="0" destOrd="0" parTransId="{6A72C37B-480D-4C7D-B1CE-DEE6D8EC36AA}" sibTransId="{43E9BD25-4007-4B99-95A6-C9BF968DDF10}"/>
    <dgm:cxn modelId="{B31434FE-6C78-469A-9BA4-5497C6EA6CEC}" srcId="{4F0C590C-E937-4B07-A4D3-2F99155EDEF3}" destId="{9AABCC99-7159-4747-A281-9C574C800EEC}" srcOrd="3" destOrd="0" parTransId="{3D661AC2-3833-4BB2-96C1-B3746F4766D9}" sibTransId="{6CD2CFB0-5A5E-4395-8619-AAFD1076CCA3}"/>
    <dgm:cxn modelId="{BA3A86B7-BB86-4D14-8E2A-49D7975637AC}" type="presParOf" srcId="{8BBF150F-5036-4B3E-B0BB-AD283B8FCAAF}" destId="{FC959400-C992-4189-9160-12F788E03D33}" srcOrd="0" destOrd="0" presId="urn:diagrams.loki3.com/BracketList"/>
    <dgm:cxn modelId="{44262C07-10EE-4515-A6D2-EB3DEC221358}" type="presParOf" srcId="{FC959400-C992-4189-9160-12F788E03D33}" destId="{DF795192-FA7F-4A95-8AA6-3F5D7EEE8EEF}" srcOrd="0" destOrd="0" presId="urn:diagrams.loki3.com/BracketList"/>
    <dgm:cxn modelId="{BA674864-F08F-4966-8121-D4B2786B81B2}" type="presParOf" srcId="{FC959400-C992-4189-9160-12F788E03D33}" destId="{F7E9B1C1-FC18-4609-B375-08E4C9A45DE1}" srcOrd="1" destOrd="0" presId="urn:diagrams.loki3.com/BracketList"/>
    <dgm:cxn modelId="{F6526B6D-5F0A-4937-AE28-9AA5332259E2}" type="presParOf" srcId="{FC959400-C992-4189-9160-12F788E03D33}" destId="{E751B4DB-0B94-42F9-9E68-3169DDC21425}" srcOrd="2" destOrd="0" presId="urn:diagrams.loki3.com/BracketList"/>
    <dgm:cxn modelId="{13FA8243-B512-4CB2-8C7A-7D8BE9F15414}" type="presParOf" srcId="{FC959400-C992-4189-9160-12F788E03D33}" destId="{84B584C7-FF17-4E30-AA79-828A7EE1B19E}" srcOrd="3" destOrd="0" presId="urn:diagrams.loki3.com/BracketList"/>
    <dgm:cxn modelId="{F888D7A4-9D35-4493-A235-978381B241F6}" type="presParOf" srcId="{8BBF150F-5036-4B3E-B0BB-AD283B8FCAAF}" destId="{8016EA16-E661-4944-80C9-C8B7BFF8ED60}" srcOrd="1" destOrd="0" presId="urn:diagrams.loki3.com/BracketList"/>
    <dgm:cxn modelId="{DAEA555B-9593-4B9E-BCC5-68231BC5508C}" type="presParOf" srcId="{8BBF150F-5036-4B3E-B0BB-AD283B8FCAAF}" destId="{D5DBFBE6-78CA-4970-9B99-ACBB82B28C2D}" srcOrd="2" destOrd="0" presId="urn:diagrams.loki3.com/BracketList"/>
    <dgm:cxn modelId="{32A55EAA-8A21-4341-A81C-2B97EA116F54}" type="presParOf" srcId="{D5DBFBE6-78CA-4970-9B99-ACBB82B28C2D}" destId="{621B3ABF-7DEC-49E0-BF61-20179EEB503E}" srcOrd="0" destOrd="0" presId="urn:diagrams.loki3.com/BracketList"/>
    <dgm:cxn modelId="{4291866D-9E32-4846-B3FF-2F0B3708793D}" type="presParOf" srcId="{D5DBFBE6-78CA-4970-9B99-ACBB82B28C2D}" destId="{7C01213C-6B61-42EE-9790-ECDA4343603E}" srcOrd="1" destOrd="0" presId="urn:diagrams.loki3.com/BracketList"/>
    <dgm:cxn modelId="{B29E1B26-EE2A-4AC5-8155-3383C5BF0D3E}" type="presParOf" srcId="{D5DBFBE6-78CA-4970-9B99-ACBB82B28C2D}" destId="{B8770567-B5DC-43EA-9685-D9751977BE19}" srcOrd="2" destOrd="0" presId="urn:diagrams.loki3.com/BracketList"/>
    <dgm:cxn modelId="{89403D31-3B66-4543-8A96-A4BAE2180252}" type="presParOf" srcId="{D5DBFBE6-78CA-4970-9B99-ACBB82B28C2D}" destId="{60C8ECCA-C336-4335-AE15-89C5116869D6}" srcOrd="3" destOrd="0" presId="urn:diagrams.loki3.com/BracketList"/>
    <dgm:cxn modelId="{9133722A-DEBE-4D9A-B914-F7644E223263}" type="presParOf" srcId="{8BBF150F-5036-4B3E-B0BB-AD283B8FCAAF}" destId="{44623AF2-AC9B-40D3-AF80-5AD4582C1AA3}" srcOrd="3" destOrd="0" presId="urn:diagrams.loki3.com/BracketList"/>
    <dgm:cxn modelId="{96EB1D7B-F118-45AD-9E43-8F9F84B78FB8}" type="presParOf" srcId="{8BBF150F-5036-4B3E-B0BB-AD283B8FCAAF}" destId="{12EA8E42-75A1-4665-B84D-7D982035FD34}" srcOrd="4" destOrd="0" presId="urn:diagrams.loki3.com/BracketList"/>
    <dgm:cxn modelId="{C039EC15-E442-470B-B20C-3C9CE0744175}" type="presParOf" srcId="{12EA8E42-75A1-4665-B84D-7D982035FD34}" destId="{50043D3F-0AF1-4B4C-B0DF-00B74F2D2002}" srcOrd="0" destOrd="0" presId="urn:diagrams.loki3.com/BracketList"/>
    <dgm:cxn modelId="{D7CC4D25-167F-4C47-BE36-B66A96E2C225}" type="presParOf" srcId="{12EA8E42-75A1-4665-B84D-7D982035FD34}" destId="{B12DEF80-7092-401E-B1D6-76F3C8A2AB90}" srcOrd="1" destOrd="0" presId="urn:diagrams.loki3.com/BracketList"/>
    <dgm:cxn modelId="{27E9DAAB-3002-4103-AFE6-64B3CDD1B7D6}" type="presParOf" srcId="{12EA8E42-75A1-4665-B84D-7D982035FD34}" destId="{C825E9D2-0672-4162-B012-8A8F5C3A4092}" srcOrd="2" destOrd="0" presId="urn:diagrams.loki3.com/BracketList"/>
    <dgm:cxn modelId="{952CAF3D-07D2-4530-9283-ED737FCA788F}" type="presParOf" srcId="{12EA8E42-75A1-4665-B84D-7D982035FD34}" destId="{0BF46F7A-0080-4994-BC60-0A69484B2C6C}" srcOrd="3" destOrd="0" presId="urn:diagrams.loki3.com/BracketList"/>
    <dgm:cxn modelId="{0768C1C2-3B46-490C-AA7F-6C9FCA99223C}" type="presParOf" srcId="{8BBF150F-5036-4B3E-B0BB-AD283B8FCAAF}" destId="{5F223B49-343B-4C40-AA0F-B63A8D111D1B}" srcOrd="5" destOrd="0" presId="urn:diagrams.loki3.com/BracketList"/>
    <dgm:cxn modelId="{6B9356B1-C67A-4ED3-B2F2-D777666714F4}" type="presParOf" srcId="{8BBF150F-5036-4B3E-B0BB-AD283B8FCAAF}" destId="{2B08A13C-98B3-46AF-BDC6-228C9DC13950}" srcOrd="6" destOrd="0" presId="urn:diagrams.loki3.com/BracketList"/>
    <dgm:cxn modelId="{DE3A9237-CCCC-4E06-BBF7-F8D5B3222472}" type="presParOf" srcId="{2B08A13C-98B3-46AF-BDC6-228C9DC13950}" destId="{8E8D1B61-F527-4098-A7C7-85020B75140E}" srcOrd="0" destOrd="0" presId="urn:diagrams.loki3.com/BracketList"/>
    <dgm:cxn modelId="{F3BD1108-3328-44CB-8AD2-43485654C537}" type="presParOf" srcId="{2B08A13C-98B3-46AF-BDC6-228C9DC13950}" destId="{12C622CE-C997-416C-8662-03BBAF29B4A5}" srcOrd="1" destOrd="0" presId="urn:diagrams.loki3.com/BracketList"/>
    <dgm:cxn modelId="{4D3ECDF6-CD41-4090-AAE2-92AB27D23A30}" type="presParOf" srcId="{2B08A13C-98B3-46AF-BDC6-228C9DC13950}" destId="{A2ADBC6C-FC30-413E-BFDE-B1611456D984}" srcOrd="2" destOrd="0" presId="urn:diagrams.loki3.com/BracketList"/>
    <dgm:cxn modelId="{BD989021-AFE1-4476-B305-A72733CC1E9B}" type="presParOf" srcId="{2B08A13C-98B3-46AF-BDC6-228C9DC13950}" destId="{C646A41E-9446-4698-BB03-13D254198E59}" srcOrd="3" destOrd="0" presId="urn:diagrams.loki3.com/BracketList"/>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0A9B143-7F3F-4DDC-8E67-27F4F76BC9B4}" type="doc">
      <dgm:prSet loTypeId="urn:microsoft.com/office/officeart/2008/layout/IncreasingCircleProcess" loCatId="list" qsTypeId="urn:microsoft.com/office/officeart/2005/8/quickstyle/simple1" qsCatId="simple" csTypeId="urn:microsoft.com/office/officeart/2005/8/colors/colorful1" csCatId="colorful" phldr="1"/>
      <dgm:spPr/>
      <dgm:t>
        <a:bodyPr/>
        <a:lstStyle/>
        <a:p>
          <a:endParaRPr lang="en-IN"/>
        </a:p>
      </dgm:t>
    </dgm:pt>
    <dgm:pt modelId="{67154A20-6A86-44C9-A3D7-0841CD45E03A}">
      <dgm:prSet phldrT="[Text]" custT="1"/>
      <dgm:spPr/>
      <dgm:t>
        <a:bodyPr/>
        <a:lstStyle/>
        <a:p>
          <a:pPr>
            <a:lnSpc>
              <a:spcPct val="150000"/>
            </a:lnSpc>
          </a:pPr>
          <a:r>
            <a:rPr lang="en-US" sz="1800" b="1" dirty="0"/>
            <a:t>Approval</a:t>
          </a:r>
        </a:p>
      </dgm:t>
    </dgm:pt>
    <dgm:pt modelId="{F6A69768-0292-4AA0-9822-C22C7BAA7589}" type="parTrans" cxnId="{35DFDEDE-45B8-4334-963D-AE909FAD01B3}">
      <dgm:prSet/>
      <dgm:spPr/>
      <dgm:t>
        <a:bodyPr/>
        <a:lstStyle/>
        <a:p>
          <a:pPr>
            <a:lnSpc>
              <a:spcPct val="150000"/>
            </a:lnSpc>
          </a:pPr>
          <a:endParaRPr lang="en-IN" sz="1800"/>
        </a:p>
      </dgm:t>
    </dgm:pt>
    <dgm:pt modelId="{A0B54945-185E-4619-A35A-4DAC36792472}" type="sibTrans" cxnId="{35DFDEDE-45B8-4334-963D-AE909FAD01B3}">
      <dgm:prSet/>
      <dgm:spPr/>
      <dgm:t>
        <a:bodyPr/>
        <a:lstStyle/>
        <a:p>
          <a:pPr>
            <a:lnSpc>
              <a:spcPct val="150000"/>
            </a:lnSpc>
          </a:pPr>
          <a:endParaRPr lang="en-IN" sz="1800"/>
        </a:p>
      </dgm:t>
    </dgm:pt>
    <dgm:pt modelId="{C8E6008E-95BF-4B50-8BBE-2156A428269E}">
      <dgm:prSet phldrT="[Text]" custT="1"/>
      <dgm:spPr/>
      <dgm:t>
        <a:bodyPr/>
        <a:lstStyle/>
        <a:p>
          <a:pPr>
            <a:lnSpc>
              <a:spcPct val="150000"/>
            </a:lnSpc>
          </a:pPr>
          <a:r>
            <a:rPr lang="en-US" sz="1800" dirty="0"/>
            <a:t>Through cabinet : March 2020</a:t>
          </a:r>
          <a:endParaRPr lang="en-IN" sz="1800" dirty="0"/>
        </a:p>
      </dgm:t>
    </dgm:pt>
    <dgm:pt modelId="{B69DB6E1-4953-4371-84E1-498C761A39B6}" type="parTrans" cxnId="{E8FB5A86-AF05-4FBC-81A5-D4816D6BF2BD}">
      <dgm:prSet/>
      <dgm:spPr/>
      <dgm:t>
        <a:bodyPr/>
        <a:lstStyle/>
        <a:p>
          <a:pPr>
            <a:lnSpc>
              <a:spcPct val="150000"/>
            </a:lnSpc>
          </a:pPr>
          <a:endParaRPr lang="en-IN" sz="1800"/>
        </a:p>
      </dgm:t>
    </dgm:pt>
    <dgm:pt modelId="{A377E029-DA9A-4047-B48F-7B2C80B7F213}" type="sibTrans" cxnId="{E8FB5A86-AF05-4FBC-81A5-D4816D6BF2BD}">
      <dgm:prSet/>
      <dgm:spPr/>
      <dgm:t>
        <a:bodyPr/>
        <a:lstStyle/>
        <a:p>
          <a:pPr>
            <a:lnSpc>
              <a:spcPct val="150000"/>
            </a:lnSpc>
          </a:pPr>
          <a:endParaRPr lang="en-IN" sz="1800"/>
        </a:p>
      </dgm:t>
    </dgm:pt>
    <dgm:pt modelId="{D64BCA83-A741-4FA5-9610-7F562D477758}">
      <dgm:prSet phldrT="[Text]" custT="1"/>
      <dgm:spPr/>
      <dgm:t>
        <a:bodyPr/>
        <a:lstStyle/>
        <a:p>
          <a:pPr>
            <a:lnSpc>
              <a:spcPct val="150000"/>
            </a:lnSpc>
          </a:pPr>
          <a:r>
            <a:rPr lang="en-US" sz="1800" b="1" dirty="0"/>
            <a:t>Mechanism</a:t>
          </a:r>
          <a:endParaRPr lang="en-IN" sz="1800" b="1" dirty="0"/>
        </a:p>
      </dgm:t>
    </dgm:pt>
    <dgm:pt modelId="{9D6445F7-8851-4709-AC33-68B9674DF159}" type="parTrans" cxnId="{28AB9F8D-9E08-4257-9337-619ED15FEAEC}">
      <dgm:prSet/>
      <dgm:spPr/>
      <dgm:t>
        <a:bodyPr/>
        <a:lstStyle/>
        <a:p>
          <a:pPr>
            <a:lnSpc>
              <a:spcPct val="150000"/>
            </a:lnSpc>
          </a:pPr>
          <a:endParaRPr lang="en-IN" sz="1800"/>
        </a:p>
      </dgm:t>
    </dgm:pt>
    <dgm:pt modelId="{57DB09DA-B26F-485B-97A3-998BB051E59A}" type="sibTrans" cxnId="{28AB9F8D-9E08-4257-9337-619ED15FEAEC}">
      <dgm:prSet/>
      <dgm:spPr/>
      <dgm:t>
        <a:bodyPr/>
        <a:lstStyle/>
        <a:p>
          <a:pPr>
            <a:lnSpc>
              <a:spcPct val="150000"/>
            </a:lnSpc>
          </a:pPr>
          <a:endParaRPr lang="en-IN" sz="1800"/>
        </a:p>
      </dgm:t>
    </dgm:pt>
    <dgm:pt modelId="{03204B6F-91EB-4B5A-840F-E7DC99EB5169}">
      <dgm:prSet phldrT="[Text]" custT="1"/>
      <dgm:spPr/>
      <dgm:t>
        <a:bodyPr/>
        <a:lstStyle/>
        <a:p>
          <a:pPr>
            <a:lnSpc>
              <a:spcPct val="150000"/>
            </a:lnSpc>
          </a:pPr>
          <a:r>
            <a:rPr lang="en-US" sz="1800" dirty="0"/>
            <a:t>Incentive as % of FOB</a:t>
          </a:r>
          <a:endParaRPr lang="en-IN" sz="1800" dirty="0"/>
        </a:p>
      </dgm:t>
    </dgm:pt>
    <dgm:pt modelId="{C4B667BC-B32D-40B1-8F0F-DC2DBB31FD04}" type="parTrans" cxnId="{E7EB18BB-45FA-4556-B02E-91645462DAF0}">
      <dgm:prSet/>
      <dgm:spPr/>
      <dgm:t>
        <a:bodyPr/>
        <a:lstStyle/>
        <a:p>
          <a:pPr>
            <a:lnSpc>
              <a:spcPct val="150000"/>
            </a:lnSpc>
          </a:pPr>
          <a:endParaRPr lang="en-IN" sz="1800"/>
        </a:p>
      </dgm:t>
    </dgm:pt>
    <dgm:pt modelId="{306DF1FE-6730-432D-A81D-59F53F49F6F3}" type="sibTrans" cxnId="{E7EB18BB-45FA-4556-B02E-91645462DAF0}">
      <dgm:prSet/>
      <dgm:spPr/>
      <dgm:t>
        <a:bodyPr/>
        <a:lstStyle/>
        <a:p>
          <a:pPr>
            <a:lnSpc>
              <a:spcPct val="150000"/>
            </a:lnSpc>
          </a:pPr>
          <a:endParaRPr lang="en-IN" sz="1800"/>
        </a:p>
      </dgm:t>
    </dgm:pt>
    <dgm:pt modelId="{7FAEE137-88B9-4DD1-8D44-AC95D0D7AFD5}">
      <dgm:prSet phldrT="[Text]" custT="1"/>
      <dgm:spPr/>
      <dgm:t>
        <a:bodyPr/>
        <a:lstStyle/>
        <a:p>
          <a:pPr>
            <a:lnSpc>
              <a:spcPct val="150000"/>
            </a:lnSpc>
          </a:pPr>
          <a:r>
            <a:rPr lang="en-US" sz="1800" b="1" dirty="0"/>
            <a:t>Implementation</a:t>
          </a:r>
          <a:endParaRPr lang="en-IN" sz="1800" b="1" dirty="0"/>
        </a:p>
      </dgm:t>
    </dgm:pt>
    <dgm:pt modelId="{AF0EB4DF-DFFB-43E2-8661-76C8929C361A}" type="parTrans" cxnId="{6CDAE472-1507-42C5-B018-CB2A66CAEAE6}">
      <dgm:prSet/>
      <dgm:spPr/>
      <dgm:t>
        <a:bodyPr/>
        <a:lstStyle/>
        <a:p>
          <a:pPr>
            <a:lnSpc>
              <a:spcPct val="150000"/>
            </a:lnSpc>
          </a:pPr>
          <a:endParaRPr lang="en-IN" sz="1800"/>
        </a:p>
      </dgm:t>
    </dgm:pt>
    <dgm:pt modelId="{4E62323E-DA89-4944-8351-7C3BF5FF449B}" type="sibTrans" cxnId="{6CDAE472-1507-42C5-B018-CB2A66CAEAE6}">
      <dgm:prSet/>
      <dgm:spPr/>
      <dgm:t>
        <a:bodyPr/>
        <a:lstStyle/>
        <a:p>
          <a:pPr>
            <a:lnSpc>
              <a:spcPct val="150000"/>
            </a:lnSpc>
          </a:pPr>
          <a:endParaRPr lang="en-IN" sz="1800"/>
        </a:p>
      </dgm:t>
    </dgm:pt>
    <dgm:pt modelId="{B704D0AF-191F-45E6-B562-E658B04466D6}">
      <dgm:prSet phldrT="[Text]" custT="1"/>
      <dgm:spPr/>
      <dgm:t>
        <a:bodyPr/>
        <a:lstStyle/>
        <a:p>
          <a:pPr>
            <a:lnSpc>
              <a:spcPct val="150000"/>
            </a:lnSpc>
          </a:pPr>
          <a:r>
            <a:rPr lang="en-US" sz="1800" dirty="0"/>
            <a:t>January 2021 through end to end digitization</a:t>
          </a:r>
          <a:endParaRPr lang="en-IN" sz="1800" dirty="0"/>
        </a:p>
      </dgm:t>
    </dgm:pt>
    <dgm:pt modelId="{A6FA1002-608A-4E7B-BC58-DD29C4B16069}" type="parTrans" cxnId="{52AB6B41-12BA-42E6-B8C3-984438DC613E}">
      <dgm:prSet/>
      <dgm:spPr/>
      <dgm:t>
        <a:bodyPr/>
        <a:lstStyle/>
        <a:p>
          <a:pPr>
            <a:lnSpc>
              <a:spcPct val="150000"/>
            </a:lnSpc>
          </a:pPr>
          <a:endParaRPr lang="en-IN" sz="1800"/>
        </a:p>
      </dgm:t>
    </dgm:pt>
    <dgm:pt modelId="{2616F576-33B6-4AD8-A2E0-F12FBC5DD843}" type="sibTrans" cxnId="{52AB6B41-12BA-42E6-B8C3-984438DC613E}">
      <dgm:prSet/>
      <dgm:spPr/>
      <dgm:t>
        <a:bodyPr/>
        <a:lstStyle/>
        <a:p>
          <a:pPr>
            <a:lnSpc>
              <a:spcPct val="150000"/>
            </a:lnSpc>
          </a:pPr>
          <a:endParaRPr lang="en-IN" sz="1800"/>
        </a:p>
      </dgm:t>
    </dgm:pt>
    <dgm:pt modelId="{8D5D01FA-8FBB-4C61-8DA5-111D6959E650}">
      <dgm:prSet phldrT="[Text]" custT="1"/>
      <dgm:spPr/>
      <dgm:t>
        <a:bodyPr/>
        <a:lstStyle/>
        <a:p>
          <a:pPr>
            <a:lnSpc>
              <a:spcPct val="150000"/>
            </a:lnSpc>
          </a:pPr>
          <a:r>
            <a:rPr lang="en-US" sz="1800" b="1" dirty="0"/>
            <a:t>Objective</a:t>
          </a:r>
          <a:endParaRPr lang="en-IN" sz="1800" b="1" dirty="0"/>
        </a:p>
      </dgm:t>
    </dgm:pt>
    <dgm:pt modelId="{A7F1DDB2-DFD2-4F45-BA3F-968901B61E47}" type="parTrans" cxnId="{8FDE3315-F524-4B23-8CCA-6E391D4FB406}">
      <dgm:prSet/>
      <dgm:spPr/>
      <dgm:t>
        <a:bodyPr/>
        <a:lstStyle/>
        <a:p>
          <a:pPr>
            <a:lnSpc>
              <a:spcPct val="150000"/>
            </a:lnSpc>
          </a:pPr>
          <a:endParaRPr lang="en-IN" sz="1800"/>
        </a:p>
      </dgm:t>
    </dgm:pt>
    <dgm:pt modelId="{6AE7C9A4-B2FB-44BF-B38E-20BECB88DE78}" type="sibTrans" cxnId="{8FDE3315-F524-4B23-8CCA-6E391D4FB406}">
      <dgm:prSet/>
      <dgm:spPr/>
      <dgm:t>
        <a:bodyPr/>
        <a:lstStyle/>
        <a:p>
          <a:pPr>
            <a:lnSpc>
              <a:spcPct val="150000"/>
            </a:lnSpc>
          </a:pPr>
          <a:endParaRPr lang="en-IN" sz="1800"/>
        </a:p>
      </dgm:t>
    </dgm:pt>
    <dgm:pt modelId="{2D715AC7-48E3-4F2A-A0AD-65C462A27BAC}">
      <dgm:prSet phldrT="[Text]" custT="1"/>
      <dgm:spPr/>
      <dgm:t>
        <a:bodyPr/>
        <a:lstStyle/>
        <a:p>
          <a:pPr>
            <a:lnSpc>
              <a:spcPct val="150000"/>
            </a:lnSpc>
          </a:pPr>
          <a:r>
            <a:rPr lang="en-US" sz="1800" dirty="0"/>
            <a:t>In accordance with WTO norms;</a:t>
          </a:r>
          <a:endParaRPr lang="en-IN" sz="1800" dirty="0"/>
        </a:p>
      </dgm:t>
    </dgm:pt>
    <dgm:pt modelId="{8B60FEF9-D366-4BB5-B02F-81E2012F5620}" type="parTrans" cxnId="{24201C79-A7A7-45BA-8FD3-280A8C80B072}">
      <dgm:prSet/>
      <dgm:spPr/>
      <dgm:t>
        <a:bodyPr/>
        <a:lstStyle/>
        <a:p>
          <a:pPr>
            <a:lnSpc>
              <a:spcPct val="150000"/>
            </a:lnSpc>
          </a:pPr>
          <a:endParaRPr lang="en-IN" sz="1800"/>
        </a:p>
      </dgm:t>
    </dgm:pt>
    <dgm:pt modelId="{9C01DD2D-BEB0-44BE-8776-486915F05AE0}" type="sibTrans" cxnId="{24201C79-A7A7-45BA-8FD3-280A8C80B072}">
      <dgm:prSet/>
      <dgm:spPr/>
      <dgm:t>
        <a:bodyPr/>
        <a:lstStyle/>
        <a:p>
          <a:pPr>
            <a:lnSpc>
              <a:spcPct val="150000"/>
            </a:lnSpc>
          </a:pPr>
          <a:endParaRPr lang="en-IN" sz="1800"/>
        </a:p>
      </dgm:t>
    </dgm:pt>
    <dgm:pt modelId="{CA84E65C-B320-443B-8D32-B21BC0F928BB}">
      <dgm:prSet phldrT="[Text]" custT="1"/>
      <dgm:spPr/>
      <dgm:t>
        <a:bodyPr/>
        <a:lstStyle/>
        <a:p>
          <a:pPr>
            <a:lnSpc>
              <a:spcPct val="150000"/>
            </a:lnSpc>
          </a:pPr>
          <a:r>
            <a:rPr lang="en-US" sz="1800" dirty="0"/>
            <a:t>To make Indian Exports cost competitive</a:t>
          </a:r>
          <a:endParaRPr lang="en-IN" sz="1800" dirty="0"/>
        </a:p>
      </dgm:t>
    </dgm:pt>
    <dgm:pt modelId="{64915FA8-D539-470C-8B19-17A87EF9DBE1}" type="parTrans" cxnId="{6841A296-346E-4A37-B6C6-53ED7B72BD7E}">
      <dgm:prSet/>
      <dgm:spPr/>
      <dgm:t>
        <a:bodyPr/>
        <a:lstStyle/>
        <a:p>
          <a:pPr>
            <a:lnSpc>
              <a:spcPct val="150000"/>
            </a:lnSpc>
          </a:pPr>
          <a:endParaRPr lang="en-IN" sz="1800"/>
        </a:p>
      </dgm:t>
    </dgm:pt>
    <dgm:pt modelId="{C71BBBD0-8053-43A5-8907-5097FC116921}" type="sibTrans" cxnId="{6841A296-346E-4A37-B6C6-53ED7B72BD7E}">
      <dgm:prSet/>
      <dgm:spPr/>
      <dgm:t>
        <a:bodyPr/>
        <a:lstStyle/>
        <a:p>
          <a:pPr>
            <a:lnSpc>
              <a:spcPct val="150000"/>
            </a:lnSpc>
          </a:pPr>
          <a:endParaRPr lang="en-IN" sz="1800"/>
        </a:p>
      </dgm:t>
    </dgm:pt>
    <dgm:pt modelId="{1D77F42C-D178-470E-9120-7304ECBC8947}" type="pres">
      <dgm:prSet presAssocID="{10A9B143-7F3F-4DDC-8E67-27F4F76BC9B4}" presName="Name0" presStyleCnt="0">
        <dgm:presLayoutVars>
          <dgm:chMax val="7"/>
          <dgm:chPref val="7"/>
          <dgm:dir/>
          <dgm:animOne val="branch"/>
          <dgm:animLvl val="lvl"/>
        </dgm:presLayoutVars>
      </dgm:prSet>
      <dgm:spPr/>
    </dgm:pt>
    <dgm:pt modelId="{273C7867-242F-4691-B5D2-DE7B7FCEA092}" type="pres">
      <dgm:prSet presAssocID="{67154A20-6A86-44C9-A3D7-0841CD45E03A}" presName="composite" presStyleCnt="0"/>
      <dgm:spPr/>
    </dgm:pt>
    <dgm:pt modelId="{72C94660-2A41-4E5E-ADC4-D4F07BE0AB49}" type="pres">
      <dgm:prSet presAssocID="{67154A20-6A86-44C9-A3D7-0841CD45E03A}" presName="BackAccent" presStyleLbl="bgShp" presStyleIdx="0" presStyleCnt="4"/>
      <dgm:spPr/>
    </dgm:pt>
    <dgm:pt modelId="{F2C44AB8-A624-4F35-BA11-FF760BFB4126}" type="pres">
      <dgm:prSet presAssocID="{67154A20-6A86-44C9-A3D7-0841CD45E03A}" presName="Accent" presStyleLbl="alignNode1" presStyleIdx="0" presStyleCnt="4"/>
      <dgm:spPr/>
    </dgm:pt>
    <dgm:pt modelId="{268C5DD6-E886-4173-8127-8C7F0A003496}" type="pres">
      <dgm:prSet presAssocID="{67154A20-6A86-44C9-A3D7-0841CD45E03A}" presName="Child" presStyleLbl="revTx" presStyleIdx="0" presStyleCnt="8">
        <dgm:presLayoutVars>
          <dgm:chMax val="0"/>
          <dgm:chPref val="0"/>
          <dgm:bulletEnabled val="1"/>
        </dgm:presLayoutVars>
      </dgm:prSet>
      <dgm:spPr/>
    </dgm:pt>
    <dgm:pt modelId="{4A5D9B42-FC72-4C00-B1D0-CF0C2E04B665}" type="pres">
      <dgm:prSet presAssocID="{67154A20-6A86-44C9-A3D7-0841CD45E03A}" presName="Parent" presStyleLbl="revTx" presStyleIdx="1" presStyleCnt="8">
        <dgm:presLayoutVars>
          <dgm:chMax val="1"/>
          <dgm:chPref val="1"/>
          <dgm:bulletEnabled val="1"/>
        </dgm:presLayoutVars>
      </dgm:prSet>
      <dgm:spPr/>
    </dgm:pt>
    <dgm:pt modelId="{E534A92E-F4BA-43BF-9FA9-FFF1500888ED}" type="pres">
      <dgm:prSet presAssocID="{A0B54945-185E-4619-A35A-4DAC36792472}" presName="sibTrans" presStyleCnt="0"/>
      <dgm:spPr/>
    </dgm:pt>
    <dgm:pt modelId="{7AC3017F-D23B-4485-8424-BA6669EFECB9}" type="pres">
      <dgm:prSet presAssocID="{D64BCA83-A741-4FA5-9610-7F562D477758}" presName="composite" presStyleCnt="0"/>
      <dgm:spPr/>
    </dgm:pt>
    <dgm:pt modelId="{B5067E01-8C01-4FFF-BF03-BF40C4C51326}" type="pres">
      <dgm:prSet presAssocID="{D64BCA83-A741-4FA5-9610-7F562D477758}" presName="BackAccent" presStyleLbl="bgShp" presStyleIdx="1" presStyleCnt="4"/>
      <dgm:spPr/>
    </dgm:pt>
    <dgm:pt modelId="{36E0895E-7146-48CC-80D5-71FC6F9192CD}" type="pres">
      <dgm:prSet presAssocID="{D64BCA83-A741-4FA5-9610-7F562D477758}" presName="Accent" presStyleLbl="alignNode1" presStyleIdx="1" presStyleCnt="4"/>
      <dgm:spPr/>
    </dgm:pt>
    <dgm:pt modelId="{FE303E37-6856-489B-A997-06FBA2825114}" type="pres">
      <dgm:prSet presAssocID="{D64BCA83-A741-4FA5-9610-7F562D477758}" presName="Child" presStyleLbl="revTx" presStyleIdx="2" presStyleCnt="8">
        <dgm:presLayoutVars>
          <dgm:chMax val="0"/>
          <dgm:chPref val="0"/>
          <dgm:bulletEnabled val="1"/>
        </dgm:presLayoutVars>
      </dgm:prSet>
      <dgm:spPr/>
    </dgm:pt>
    <dgm:pt modelId="{E5F83EE1-10FB-4275-B772-124BEAEA2C0B}" type="pres">
      <dgm:prSet presAssocID="{D64BCA83-A741-4FA5-9610-7F562D477758}" presName="Parent" presStyleLbl="revTx" presStyleIdx="3" presStyleCnt="8">
        <dgm:presLayoutVars>
          <dgm:chMax val="1"/>
          <dgm:chPref val="1"/>
          <dgm:bulletEnabled val="1"/>
        </dgm:presLayoutVars>
      </dgm:prSet>
      <dgm:spPr/>
    </dgm:pt>
    <dgm:pt modelId="{A167DC85-2FF3-451E-B25B-8D2827E3F516}" type="pres">
      <dgm:prSet presAssocID="{57DB09DA-B26F-485B-97A3-998BB051E59A}" presName="sibTrans" presStyleCnt="0"/>
      <dgm:spPr/>
    </dgm:pt>
    <dgm:pt modelId="{83DDF601-149D-47BF-B9AB-25EE5FDDAF36}" type="pres">
      <dgm:prSet presAssocID="{7FAEE137-88B9-4DD1-8D44-AC95D0D7AFD5}" presName="composite" presStyleCnt="0"/>
      <dgm:spPr/>
    </dgm:pt>
    <dgm:pt modelId="{CF639FCC-6691-4A6C-8C7B-E7A513780C78}" type="pres">
      <dgm:prSet presAssocID="{7FAEE137-88B9-4DD1-8D44-AC95D0D7AFD5}" presName="BackAccent" presStyleLbl="bgShp" presStyleIdx="2" presStyleCnt="4"/>
      <dgm:spPr/>
    </dgm:pt>
    <dgm:pt modelId="{392D3EA3-4D42-4047-92A6-ABD8EB59B244}" type="pres">
      <dgm:prSet presAssocID="{7FAEE137-88B9-4DD1-8D44-AC95D0D7AFD5}" presName="Accent" presStyleLbl="alignNode1" presStyleIdx="2" presStyleCnt="4"/>
      <dgm:spPr/>
    </dgm:pt>
    <dgm:pt modelId="{2A0C9536-FD61-4F7B-8A06-66DEF556CA92}" type="pres">
      <dgm:prSet presAssocID="{7FAEE137-88B9-4DD1-8D44-AC95D0D7AFD5}" presName="Child" presStyleLbl="revTx" presStyleIdx="4" presStyleCnt="8">
        <dgm:presLayoutVars>
          <dgm:chMax val="0"/>
          <dgm:chPref val="0"/>
          <dgm:bulletEnabled val="1"/>
        </dgm:presLayoutVars>
      </dgm:prSet>
      <dgm:spPr/>
    </dgm:pt>
    <dgm:pt modelId="{1AAA85CB-7EBE-47F9-AC7D-DC7843D73CB2}" type="pres">
      <dgm:prSet presAssocID="{7FAEE137-88B9-4DD1-8D44-AC95D0D7AFD5}" presName="Parent" presStyleLbl="revTx" presStyleIdx="5" presStyleCnt="8">
        <dgm:presLayoutVars>
          <dgm:chMax val="1"/>
          <dgm:chPref val="1"/>
          <dgm:bulletEnabled val="1"/>
        </dgm:presLayoutVars>
      </dgm:prSet>
      <dgm:spPr/>
    </dgm:pt>
    <dgm:pt modelId="{47DF760C-FC9C-4474-A088-9F17F87474B0}" type="pres">
      <dgm:prSet presAssocID="{4E62323E-DA89-4944-8351-7C3BF5FF449B}" presName="sibTrans" presStyleCnt="0"/>
      <dgm:spPr/>
    </dgm:pt>
    <dgm:pt modelId="{ADE2B4E5-8DF7-4A40-8312-BF9F3984851D}" type="pres">
      <dgm:prSet presAssocID="{8D5D01FA-8FBB-4C61-8DA5-111D6959E650}" presName="composite" presStyleCnt="0"/>
      <dgm:spPr/>
    </dgm:pt>
    <dgm:pt modelId="{B33B6AF2-D92E-47C6-9052-FE010DE6CD2E}" type="pres">
      <dgm:prSet presAssocID="{8D5D01FA-8FBB-4C61-8DA5-111D6959E650}" presName="BackAccent" presStyleLbl="bgShp" presStyleIdx="3" presStyleCnt="4"/>
      <dgm:spPr/>
    </dgm:pt>
    <dgm:pt modelId="{8A65524F-A13F-47E5-BD44-EF0900ED95B5}" type="pres">
      <dgm:prSet presAssocID="{8D5D01FA-8FBB-4C61-8DA5-111D6959E650}" presName="Accent" presStyleLbl="alignNode1" presStyleIdx="3" presStyleCnt="4"/>
      <dgm:spPr/>
    </dgm:pt>
    <dgm:pt modelId="{5E191CD5-6F17-4227-A074-9A4E6186132F}" type="pres">
      <dgm:prSet presAssocID="{8D5D01FA-8FBB-4C61-8DA5-111D6959E650}" presName="Child" presStyleLbl="revTx" presStyleIdx="6" presStyleCnt="8">
        <dgm:presLayoutVars>
          <dgm:chMax val="0"/>
          <dgm:chPref val="0"/>
          <dgm:bulletEnabled val="1"/>
        </dgm:presLayoutVars>
      </dgm:prSet>
      <dgm:spPr/>
    </dgm:pt>
    <dgm:pt modelId="{F67970FD-5091-4B10-B5E6-328EBE5D9C40}" type="pres">
      <dgm:prSet presAssocID="{8D5D01FA-8FBB-4C61-8DA5-111D6959E650}" presName="Parent" presStyleLbl="revTx" presStyleIdx="7" presStyleCnt="8">
        <dgm:presLayoutVars>
          <dgm:chMax val="1"/>
          <dgm:chPref val="1"/>
          <dgm:bulletEnabled val="1"/>
        </dgm:presLayoutVars>
      </dgm:prSet>
      <dgm:spPr/>
    </dgm:pt>
  </dgm:ptLst>
  <dgm:cxnLst>
    <dgm:cxn modelId="{1A42370C-FB49-46B6-A5D2-203E9668F6F0}" type="presOf" srcId="{B704D0AF-191F-45E6-B562-E658B04466D6}" destId="{2A0C9536-FD61-4F7B-8A06-66DEF556CA92}" srcOrd="0" destOrd="0" presId="urn:microsoft.com/office/officeart/2008/layout/IncreasingCircleProcess"/>
    <dgm:cxn modelId="{B5BF470D-A487-48E7-A6BA-6145EA114382}" type="presOf" srcId="{7FAEE137-88B9-4DD1-8D44-AC95D0D7AFD5}" destId="{1AAA85CB-7EBE-47F9-AC7D-DC7843D73CB2}" srcOrd="0" destOrd="0" presId="urn:microsoft.com/office/officeart/2008/layout/IncreasingCircleProcess"/>
    <dgm:cxn modelId="{8FDE3315-F524-4B23-8CCA-6E391D4FB406}" srcId="{10A9B143-7F3F-4DDC-8E67-27F4F76BC9B4}" destId="{8D5D01FA-8FBB-4C61-8DA5-111D6959E650}" srcOrd="3" destOrd="0" parTransId="{A7F1DDB2-DFD2-4F45-BA3F-968901B61E47}" sibTransId="{6AE7C9A4-B2FB-44BF-B38E-20BECB88DE78}"/>
    <dgm:cxn modelId="{4CF0F62A-E747-4BE1-8545-E7BBFD01E55B}" type="presOf" srcId="{67154A20-6A86-44C9-A3D7-0841CD45E03A}" destId="{4A5D9B42-FC72-4C00-B1D0-CF0C2E04B665}" srcOrd="0" destOrd="0" presId="urn:microsoft.com/office/officeart/2008/layout/IncreasingCircleProcess"/>
    <dgm:cxn modelId="{ABECCD32-A305-4FD0-A560-4EF8A3A02D8F}" type="presOf" srcId="{10A9B143-7F3F-4DDC-8E67-27F4F76BC9B4}" destId="{1D77F42C-D178-470E-9120-7304ECBC8947}" srcOrd="0" destOrd="0" presId="urn:microsoft.com/office/officeart/2008/layout/IncreasingCircleProcess"/>
    <dgm:cxn modelId="{8EDE653D-1FF9-4D9B-A308-36E86D39DD58}" type="presOf" srcId="{03204B6F-91EB-4B5A-840F-E7DC99EB5169}" destId="{FE303E37-6856-489B-A997-06FBA2825114}" srcOrd="0" destOrd="0" presId="urn:microsoft.com/office/officeart/2008/layout/IncreasingCircleProcess"/>
    <dgm:cxn modelId="{52AB6B41-12BA-42E6-B8C3-984438DC613E}" srcId="{7FAEE137-88B9-4DD1-8D44-AC95D0D7AFD5}" destId="{B704D0AF-191F-45E6-B562-E658B04466D6}" srcOrd="0" destOrd="0" parTransId="{A6FA1002-608A-4E7B-BC58-DD29C4B16069}" sibTransId="{2616F576-33B6-4AD8-A2E0-F12FBC5DD843}"/>
    <dgm:cxn modelId="{6CDAE472-1507-42C5-B018-CB2A66CAEAE6}" srcId="{10A9B143-7F3F-4DDC-8E67-27F4F76BC9B4}" destId="{7FAEE137-88B9-4DD1-8D44-AC95D0D7AFD5}" srcOrd="2" destOrd="0" parTransId="{AF0EB4DF-DFFB-43E2-8661-76C8929C361A}" sibTransId="{4E62323E-DA89-4944-8351-7C3BF5FF449B}"/>
    <dgm:cxn modelId="{32978277-0D90-4F6C-AB2E-35C9DE4E7054}" type="presOf" srcId="{C8E6008E-95BF-4B50-8BBE-2156A428269E}" destId="{268C5DD6-E886-4173-8127-8C7F0A003496}" srcOrd="0" destOrd="0" presId="urn:microsoft.com/office/officeart/2008/layout/IncreasingCircleProcess"/>
    <dgm:cxn modelId="{E02BFF58-29D7-469C-A306-D699167A61BD}" type="presOf" srcId="{2D715AC7-48E3-4F2A-A0AD-65C462A27BAC}" destId="{5E191CD5-6F17-4227-A074-9A4E6186132F}" srcOrd="0" destOrd="0" presId="urn:microsoft.com/office/officeart/2008/layout/IncreasingCircleProcess"/>
    <dgm:cxn modelId="{24201C79-A7A7-45BA-8FD3-280A8C80B072}" srcId="{8D5D01FA-8FBB-4C61-8DA5-111D6959E650}" destId="{2D715AC7-48E3-4F2A-A0AD-65C462A27BAC}" srcOrd="0" destOrd="0" parTransId="{8B60FEF9-D366-4BB5-B02F-81E2012F5620}" sibTransId="{9C01DD2D-BEB0-44BE-8776-486915F05AE0}"/>
    <dgm:cxn modelId="{F4510E7D-D55B-4C19-9838-0E062CF58162}" type="presOf" srcId="{D64BCA83-A741-4FA5-9610-7F562D477758}" destId="{E5F83EE1-10FB-4275-B772-124BEAEA2C0B}" srcOrd="0" destOrd="0" presId="urn:microsoft.com/office/officeart/2008/layout/IncreasingCircleProcess"/>
    <dgm:cxn modelId="{E8FB5A86-AF05-4FBC-81A5-D4816D6BF2BD}" srcId="{67154A20-6A86-44C9-A3D7-0841CD45E03A}" destId="{C8E6008E-95BF-4B50-8BBE-2156A428269E}" srcOrd="0" destOrd="0" parTransId="{B69DB6E1-4953-4371-84E1-498C761A39B6}" sibTransId="{A377E029-DA9A-4047-B48F-7B2C80B7F213}"/>
    <dgm:cxn modelId="{28AB9F8D-9E08-4257-9337-619ED15FEAEC}" srcId="{10A9B143-7F3F-4DDC-8E67-27F4F76BC9B4}" destId="{D64BCA83-A741-4FA5-9610-7F562D477758}" srcOrd="1" destOrd="0" parTransId="{9D6445F7-8851-4709-AC33-68B9674DF159}" sibTransId="{57DB09DA-B26F-485B-97A3-998BB051E59A}"/>
    <dgm:cxn modelId="{B2FC2E95-8D78-472F-B7E3-E8A7BCD909C4}" type="presOf" srcId="{8D5D01FA-8FBB-4C61-8DA5-111D6959E650}" destId="{F67970FD-5091-4B10-B5E6-328EBE5D9C40}" srcOrd="0" destOrd="0" presId="urn:microsoft.com/office/officeart/2008/layout/IncreasingCircleProcess"/>
    <dgm:cxn modelId="{6841A296-346E-4A37-B6C6-53ED7B72BD7E}" srcId="{8D5D01FA-8FBB-4C61-8DA5-111D6959E650}" destId="{CA84E65C-B320-443B-8D32-B21BC0F928BB}" srcOrd="1" destOrd="0" parTransId="{64915FA8-D539-470C-8B19-17A87EF9DBE1}" sibTransId="{C71BBBD0-8053-43A5-8907-5097FC116921}"/>
    <dgm:cxn modelId="{E7EB18BB-45FA-4556-B02E-91645462DAF0}" srcId="{D64BCA83-A741-4FA5-9610-7F562D477758}" destId="{03204B6F-91EB-4B5A-840F-E7DC99EB5169}" srcOrd="0" destOrd="0" parTransId="{C4B667BC-B32D-40B1-8F0F-DC2DBB31FD04}" sibTransId="{306DF1FE-6730-432D-A81D-59F53F49F6F3}"/>
    <dgm:cxn modelId="{35DFDEDE-45B8-4334-963D-AE909FAD01B3}" srcId="{10A9B143-7F3F-4DDC-8E67-27F4F76BC9B4}" destId="{67154A20-6A86-44C9-A3D7-0841CD45E03A}" srcOrd="0" destOrd="0" parTransId="{F6A69768-0292-4AA0-9822-C22C7BAA7589}" sibTransId="{A0B54945-185E-4619-A35A-4DAC36792472}"/>
    <dgm:cxn modelId="{210717F4-F5F1-4680-99A7-4A7473DDE928}" type="presOf" srcId="{CA84E65C-B320-443B-8D32-B21BC0F928BB}" destId="{5E191CD5-6F17-4227-A074-9A4E6186132F}" srcOrd="0" destOrd="1" presId="urn:microsoft.com/office/officeart/2008/layout/IncreasingCircleProcess"/>
    <dgm:cxn modelId="{1B068B4F-9DFC-4D33-A663-B1259630DF91}" type="presParOf" srcId="{1D77F42C-D178-470E-9120-7304ECBC8947}" destId="{273C7867-242F-4691-B5D2-DE7B7FCEA092}" srcOrd="0" destOrd="0" presId="urn:microsoft.com/office/officeart/2008/layout/IncreasingCircleProcess"/>
    <dgm:cxn modelId="{48283CED-E30C-47AD-BA1A-C37F39CE401D}" type="presParOf" srcId="{273C7867-242F-4691-B5D2-DE7B7FCEA092}" destId="{72C94660-2A41-4E5E-ADC4-D4F07BE0AB49}" srcOrd="0" destOrd="0" presId="urn:microsoft.com/office/officeart/2008/layout/IncreasingCircleProcess"/>
    <dgm:cxn modelId="{8C60ACC7-B601-40E9-ACAA-2807D348F1F9}" type="presParOf" srcId="{273C7867-242F-4691-B5D2-DE7B7FCEA092}" destId="{F2C44AB8-A624-4F35-BA11-FF760BFB4126}" srcOrd="1" destOrd="0" presId="urn:microsoft.com/office/officeart/2008/layout/IncreasingCircleProcess"/>
    <dgm:cxn modelId="{8925662C-CF2B-438D-9658-5067FEF74ECD}" type="presParOf" srcId="{273C7867-242F-4691-B5D2-DE7B7FCEA092}" destId="{268C5DD6-E886-4173-8127-8C7F0A003496}" srcOrd="2" destOrd="0" presId="urn:microsoft.com/office/officeart/2008/layout/IncreasingCircleProcess"/>
    <dgm:cxn modelId="{E00388A8-79F5-4C82-BC20-6797F6306B17}" type="presParOf" srcId="{273C7867-242F-4691-B5D2-DE7B7FCEA092}" destId="{4A5D9B42-FC72-4C00-B1D0-CF0C2E04B665}" srcOrd="3" destOrd="0" presId="urn:microsoft.com/office/officeart/2008/layout/IncreasingCircleProcess"/>
    <dgm:cxn modelId="{FC0BD552-2393-488D-AC7D-77A12C84FC89}" type="presParOf" srcId="{1D77F42C-D178-470E-9120-7304ECBC8947}" destId="{E534A92E-F4BA-43BF-9FA9-FFF1500888ED}" srcOrd="1" destOrd="0" presId="urn:microsoft.com/office/officeart/2008/layout/IncreasingCircleProcess"/>
    <dgm:cxn modelId="{C9DE5B7D-AC82-4349-A746-2E4C14713C21}" type="presParOf" srcId="{1D77F42C-D178-470E-9120-7304ECBC8947}" destId="{7AC3017F-D23B-4485-8424-BA6669EFECB9}" srcOrd="2" destOrd="0" presId="urn:microsoft.com/office/officeart/2008/layout/IncreasingCircleProcess"/>
    <dgm:cxn modelId="{795AA14C-348C-49B2-AE45-4AB48C8E904E}" type="presParOf" srcId="{7AC3017F-D23B-4485-8424-BA6669EFECB9}" destId="{B5067E01-8C01-4FFF-BF03-BF40C4C51326}" srcOrd="0" destOrd="0" presId="urn:microsoft.com/office/officeart/2008/layout/IncreasingCircleProcess"/>
    <dgm:cxn modelId="{2FB2485A-7154-4CE8-BD92-74C2749408A6}" type="presParOf" srcId="{7AC3017F-D23B-4485-8424-BA6669EFECB9}" destId="{36E0895E-7146-48CC-80D5-71FC6F9192CD}" srcOrd="1" destOrd="0" presId="urn:microsoft.com/office/officeart/2008/layout/IncreasingCircleProcess"/>
    <dgm:cxn modelId="{FC41F94D-EF9E-4621-99E0-29E0A69C0B6A}" type="presParOf" srcId="{7AC3017F-D23B-4485-8424-BA6669EFECB9}" destId="{FE303E37-6856-489B-A997-06FBA2825114}" srcOrd="2" destOrd="0" presId="urn:microsoft.com/office/officeart/2008/layout/IncreasingCircleProcess"/>
    <dgm:cxn modelId="{92F0E230-B539-4DCF-850B-67BEC293CB8D}" type="presParOf" srcId="{7AC3017F-D23B-4485-8424-BA6669EFECB9}" destId="{E5F83EE1-10FB-4275-B772-124BEAEA2C0B}" srcOrd="3" destOrd="0" presId="urn:microsoft.com/office/officeart/2008/layout/IncreasingCircleProcess"/>
    <dgm:cxn modelId="{E52260FA-3EBE-4B65-A898-887A146E4C3C}" type="presParOf" srcId="{1D77F42C-D178-470E-9120-7304ECBC8947}" destId="{A167DC85-2FF3-451E-B25B-8D2827E3F516}" srcOrd="3" destOrd="0" presId="urn:microsoft.com/office/officeart/2008/layout/IncreasingCircleProcess"/>
    <dgm:cxn modelId="{6FE758EE-8E76-4ABA-9629-59919590CA1D}" type="presParOf" srcId="{1D77F42C-D178-470E-9120-7304ECBC8947}" destId="{83DDF601-149D-47BF-B9AB-25EE5FDDAF36}" srcOrd="4" destOrd="0" presId="urn:microsoft.com/office/officeart/2008/layout/IncreasingCircleProcess"/>
    <dgm:cxn modelId="{907CAFEB-718E-4C6D-B122-2A9E4F8B42DA}" type="presParOf" srcId="{83DDF601-149D-47BF-B9AB-25EE5FDDAF36}" destId="{CF639FCC-6691-4A6C-8C7B-E7A513780C78}" srcOrd="0" destOrd="0" presId="urn:microsoft.com/office/officeart/2008/layout/IncreasingCircleProcess"/>
    <dgm:cxn modelId="{D7DECB67-17D3-432B-B55D-45F9EE3E270A}" type="presParOf" srcId="{83DDF601-149D-47BF-B9AB-25EE5FDDAF36}" destId="{392D3EA3-4D42-4047-92A6-ABD8EB59B244}" srcOrd="1" destOrd="0" presId="urn:microsoft.com/office/officeart/2008/layout/IncreasingCircleProcess"/>
    <dgm:cxn modelId="{1FCE5E4A-C21B-459F-9895-F42A9325AC4F}" type="presParOf" srcId="{83DDF601-149D-47BF-B9AB-25EE5FDDAF36}" destId="{2A0C9536-FD61-4F7B-8A06-66DEF556CA92}" srcOrd="2" destOrd="0" presId="urn:microsoft.com/office/officeart/2008/layout/IncreasingCircleProcess"/>
    <dgm:cxn modelId="{228F05AE-F592-47BE-9B5C-B264C84401F5}" type="presParOf" srcId="{83DDF601-149D-47BF-B9AB-25EE5FDDAF36}" destId="{1AAA85CB-7EBE-47F9-AC7D-DC7843D73CB2}" srcOrd="3" destOrd="0" presId="urn:microsoft.com/office/officeart/2008/layout/IncreasingCircleProcess"/>
    <dgm:cxn modelId="{94FBC3B0-7AF7-4636-8F5E-DA5894D0384F}" type="presParOf" srcId="{1D77F42C-D178-470E-9120-7304ECBC8947}" destId="{47DF760C-FC9C-4474-A088-9F17F87474B0}" srcOrd="5" destOrd="0" presId="urn:microsoft.com/office/officeart/2008/layout/IncreasingCircleProcess"/>
    <dgm:cxn modelId="{BEC05297-AFF4-43D9-8434-BDCFC96AEC02}" type="presParOf" srcId="{1D77F42C-D178-470E-9120-7304ECBC8947}" destId="{ADE2B4E5-8DF7-4A40-8312-BF9F3984851D}" srcOrd="6" destOrd="0" presId="urn:microsoft.com/office/officeart/2008/layout/IncreasingCircleProcess"/>
    <dgm:cxn modelId="{49C21BDD-5022-4BFE-A4C3-C34C087D80F6}" type="presParOf" srcId="{ADE2B4E5-8DF7-4A40-8312-BF9F3984851D}" destId="{B33B6AF2-D92E-47C6-9052-FE010DE6CD2E}" srcOrd="0" destOrd="0" presId="urn:microsoft.com/office/officeart/2008/layout/IncreasingCircleProcess"/>
    <dgm:cxn modelId="{B89D86F9-09D9-402F-8E9F-88A70D6583D0}" type="presParOf" srcId="{ADE2B4E5-8DF7-4A40-8312-BF9F3984851D}" destId="{8A65524F-A13F-47E5-BD44-EF0900ED95B5}" srcOrd="1" destOrd="0" presId="urn:microsoft.com/office/officeart/2008/layout/IncreasingCircleProcess"/>
    <dgm:cxn modelId="{8745DAEE-3684-45F3-93F0-64650CDE62EE}" type="presParOf" srcId="{ADE2B4E5-8DF7-4A40-8312-BF9F3984851D}" destId="{5E191CD5-6F17-4227-A074-9A4E6186132F}" srcOrd="2" destOrd="0" presId="urn:microsoft.com/office/officeart/2008/layout/IncreasingCircleProcess"/>
    <dgm:cxn modelId="{68791AB8-053D-42FD-AD1B-F5372965FCC5}" type="presParOf" srcId="{ADE2B4E5-8DF7-4A40-8312-BF9F3984851D}" destId="{F67970FD-5091-4B10-B5E6-328EBE5D9C40}" srcOrd="3" destOrd="0" presId="urn:microsoft.com/office/officeart/2008/layout/IncreasingCircleProcess"/>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07BAA23-FFC5-4083-BA1E-ED1252FEB689}" type="doc">
      <dgm:prSet loTypeId="urn:microsoft.com/office/officeart/2005/8/layout/venn1" loCatId="relationship" qsTypeId="urn:microsoft.com/office/officeart/2005/8/quickstyle/simple1" qsCatId="simple" csTypeId="urn:microsoft.com/office/officeart/2005/8/colors/colorful1" csCatId="colorful" phldr="1"/>
      <dgm:spPr/>
    </dgm:pt>
    <dgm:pt modelId="{DA9953B0-C977-447D-96DC-41773FC39385}">
      <dgm:prSet phldrT="[Text]" custT="1"/>
      <dgm:spPr/>
      <dgm:t>
        <a:bodyPr/>
        <a:lstStyle/>
        <a:p>
          <a:r>
            <a:rPr lang="en-US" sz="1800" dirty="0"/>
            <a:t>VAT and ED on Fuel</a:t>
          </a:r>
          <a:endParaRPr lang="en-IN" sz="1800" dirty="0"/>
        </a:p>
      </dgm:t>
    </dgm:pt>
    <dgm:pt modelId="{EF452FAA-6E36-4BF7-90D6-3B6DEB7CE125}" type="parTrans" cxnId="{AA3A855E-A976-4A2D-BC82-2B3B2ABA57C8}">
      <dgm:prSet/>
      <dgm:spPr/>
      <dgm:t>
        <a:bodyPr/>
        <a:lstStyle/>
        <a:p>
          <a:endParaRPr lang="en-IN"/>
        </a:p>
      </dgm:t>
    </dgm:pt>
    <dgm:pt modelId="{8AD88AED-784B-4121-A059-0FFBF4DC1AB7}" type="sibTrans" cxnId="{AA3A855E-A976-4A2D-BC82-2B3B2ABA57C8}">
      <dgm:prSet/>
      <dgm:spPr/>
      <dgm:t>
        <a:bodyPr/>
        <a:lstStyle/>
        <a:p>
          <a:endParaRPr lang="en-IN"/>
        </a:p>
      </dgm:t>
    </dgm:pt>
    <dgm:pt modelId="{81C04FC7-0476-4BC2-A822-B693FE1E3FAA}">
      <dgm:prSet phldrT="[Text]" custT="1"/>
      <dgm:spPr/>
      <dgm:t>
        <a:bodyPr/>
        <a:lstStyle/>
        <a:p>
          <a:r>
            <a:rPr lang="en-US" sz="1800" dirty="0"/>
            <a:t>Mandi Tax / Municipal Tax / Property Tax</a:t>
          </a:r>
          <a:endParaRPr lang="en-IN" sz="1800" dirty="0"/>
        </a:p>
      </dgm:t>
    </dgm:pt>
    <dgm:pt modelId="{645C4322-FEEF-4870-9394-FF54939A88E8}" type="parTrans" cxnId="{18B1B9B7-590B-403A-89E9-A509828AEFFC}">
      <dgm:prSet/>
      <dgm:spPr/>
      <dgm:t>
        <a:bodyPr/>
        <a:lstStyle/>
        <a:p>
          <a:endParaRPr lang="en-IN"/>
        </a:p>
      </dgm:t>
    </dgm:pt>
    <dgm:pt modelId="{DACF4B90-3DBE-4ACD-991C-FD470C766D0D}" type="sibTrans" cxnId="{18B1B9B7-590B-403A-89E9-A509828AEFFC}">
      <dgm:prSet/>
      <dgm:spPr/>
      <dgm:t>
        <a:bodyPr/>
        <a:lstStyle/>
        <a:p>
          <a:endParaRPr lang="en-IN"/>
        </a:p>
      </dgm:t>
    </dgm:pt>
    <dgm:pt modelId="{1605537D-B3D7-45BF-B266-F8A2B911DFC9}">
      <dgm:prSet phldrT="[Text]" custT="1"/>
      <dgm:spPr/>
      <dgm:t>
        <a:bodyPr/>
        <a:lstStyle/>
        <a:p>
          <a:r>
            <a:rPr lang="en-US" sz="1800" dirty="0"/>
            <a:t>Stamp Duty on Export Documents</a:t>
          </a:r>
          <a:endParaRPr lang="en-IN" sz="1800" dirty="0"/>
        </a:p>
      </dgm:t>
    </dgm:pt>
    <dgm:pt modelId="{C9219EE5-51B1-4929-8524-84B36D4AE60B}" type="parTrans" cxnId="{0A9D1C22-6D7C-4366-B88C-CB5EEDC1D98E}">
      <dgm:prSet/>
      <dgm:spPr/>
      <dgm:t>
        <a:bodyPr/>
        <a:lstStyle/>
        <a:p>
          <a:endParaRPr lang="en-IN"/>
        </a:p>
      </dgm:t>
    </dgm:pt>
    <dgm:pt modelId="{C361F403-61FF-4CE8-B801-2CB674F82C13}" type="sibTrans" cxnId="{0A9D1C22-6D7C-4366-B88C-CB5EEDC1D98E}">
      <dgm:prSet/>
      <dgm:spPr/>
      <dgm:t>
        <a:bodyPr/>
        <a:lstStyle/>
        <a:p>
          <a:endParaRPr lang="en-IN"/>
        </a:p>
      </dgm:t>
    </dgm:pt>
    <dgm:pt modelId="{21DF3F90-ED19-4122-8538-48FE4E951824}">
      <dgm:prSet phldrT="[Text]" custT="1"/>
      <dgm:spPr/>
      <dgm:t>
        <a:bodyPr/>
        <a:lstStyle/>
        <a:p>
          <a:r>
            <a:rPr lang="en-US" sz="1800" dirty="0"/>
            <a:t>Blocked ITC</a:t>
          </a:r>
          <a:endParaRPr lang="en-IN" sz="1800" dirty="0"/>
        </a:p>
      </dgm:t>
    </dgm:pt>
    <dgm:pt modelId="{E0CE728B-2817-4466-AD48-F46F15192C7F}" type="parTrans" cxnId="{A22053F5-9D23-4258-90F3-10437434635E}">
      <dgm:prSet/>
      <dgm:spPr/>
      <dgm:t>
        <a:bodyPr/>
        <a:lstStyle/>
        <a:p>
          <a:endParaRPr lang="en-IN"/>
        </a:p>
      </dgm:t>
    </dgm:pt>
    <dgm:pt modelId="{B79870B4-6ED7-4FE7-83E2-B1097CDDBD66}" type="sibTrans" cxnId="{A22053F5-9D23-4258-90F3-10437434635E}">
      <dgm:prSet/>
      <dgm:spPr/>
      <dgm:t>
        <a:bodyPr/>
        <a:lstStyle/>
        <a:p>
          <a:endParaRPr lang="en-IN"/>
        </a:p>
      </dgm:t>
    </dgm:pt>
    <dgm:pt modelId="{D32A28D3-6322-4A7C-9420-9A5972ED90A0}" type="pres">
      <dgm:prSet presAssocID="{107BAA23-FFC5-4083-BA1E-ED1252FEB689}" presName="compositeShape" presStyleCnt="0">
        <dgm:presLayoutVars>
          <dgm:chMax val="7"/>
          <dgm:dir/>
          <dgm:resizeHandles val="exact"/>
        </dgm:presLayoutVars>
      </dgm:prSet>
      <dgm:spPr/>
    </dgm:pt>
    <dgm:pt modelId="{44B6C343-5CA7-49B4-ABA8-FAD484B4A50F}" type="pres">
      <dgm:prSet presAssocID="{DA9953B0-C977-447D-96DC-41773FC39385}" presName="circ1" presStyleLbl="vennNode1" presStyleIdx="0" presStyleCnt="4"/>
      <dgm:spPr/>
    </dgm:pt>
    <dgm:pt modelId="{48AF027B-6658-444A-8C7B-A2F0B179A5CC}" type="pres">
      <dgm:prSet presAssocID="{DA9953B0-C977-447D-96DC-41773FC39385}" presName="circ1Tx" presStyleLbl="revTx" presStyleIdx="0" presStyleCnt="0">
        <dgm:presLayoutVars>
          <dgm:chMax val="0"/>
          <dgm:chPref val="0"/>
          <dgm:bulletEnabled val="1"/>
        </dgm:presLayoutVars>
      </dgm:prSet>
      <dgm:spPr/>
    </dgm:pt>
    <dgm:pt modelId="{A410A690-3C7C-4D6D-B1A9-290F88487C5C}" type="pres">
      <dgm:prSet presAssocID="{81C04FC7-0476-4BC2-A822-B693FE1E3FAA}" presName="circ2" presStyleLbl="vennNode1" presStyleIdx="1" presStyleCnt="4" custScaleX="127115"/>
      <dgm:spPr/>
    </dgm:pt>
    <dgm:pt modelId="{3AD243E9-B9CF-4F05-8500-F90EA1B37455}" type="pres">
      <dgm:prSet presAssocID="{81C04FC7-0476-4BC2-A822-B693FE1E3FAA}" presName="circ2Tx" presStyleLbl="revTx" presStyleIdx="0" presStyleCnt="0">
        <dgm:presLayoutVars>
          <dgm:chMax val="0"/>
          <dgm:chPref val="0"/>
          <dgm:bulletEnabled val="1"/>
        </dgm:presLayoutVars>
      </dgm:prSet>
      <dgm:spPr/>
    </dgm:pt>
    <dgm:pt modelId="{85A87E34-10C7-4B5F-830C-CD91460C8B24}" type="pres">
      <dgm:prSet presAssocID="{1605537D-B3D7-45BF-B266-F8A2B911DFC9}" presName="circ3" presStyleLbl="vennNode1" presStyleIdx="2" presStyleCnt="4"/>
      <dgm:spPr/>
    </dgm:pt>
    <dgm:pt modelId="{D12C8C89-B8B8-4B81-9DC7-9DB6E6859FE7}" type="pres">
      <dgm:prSet presAssocID="{1605537D-B3D7-45BF-B266-F8A2B911DFC9}" presName="circ3Tx" presStyleLbl="revTx" presStyleIdx="0" presStyleCnt="0">
        <dgm:presLayoutVars>
          <dgm:chMax val="0"/>
          <dgm:chPref val="0"/>
          <dgm:bulletEnabled val="1"/>
        </dgm:presLayoutVars>
      </dgm:prSet>
      <dgm:spPr/>
    </dgm:pt>
    <dgm:pt modelId="{D77C5468-D585-4271-9C9A-B8B691FD1040}" type="pres">
      <dgm:prSet presAssocID="{21DF3F90-ED19-4122-8538-48FE4E951824}" presName="circ4" presStyleLbl="vennNode1" presStyleIdx="3" presStyleCnt="4"/>
      <dgm:spPr/>
    </dgm:pt>
    <dgm:pt modelId="{37093910-59B0-4B37-BAED-A9C5D8D7B159}" type="pres">
      <dgm:prSet presAssocID="{21DF3F90-ED19-4122-8538-48FE4E951824}" presName="circ4Tx" presStyleLbl="revTx" presStyleIdx="0" presStyleCnt="0">
        <dgm:presLayoutVars>
          <dgm:chMax val="0"/>
          <dgm:chPref val="0"/>
          <dgm:bulletEnabled val="1"/>
        </dgm:presLayoutVars>
      </dgm:prSet>
      <dgm:spPr/>
    </dgm:pt>
  </dgm:ptLst>
  <dgm:cxnLst>
    <dgm:cxn modelId="{9B794116-63B2-4A0D-992E-3C6CD79C6521}" type="presOf" srcId="{81C04FC7-0476-4BC2-A822-B693FE1E3FAA}" destId="{A410A690-3C7C-4D6D-B1A9-290F88487C5C}" srcOrd="1" destOrd="0" presId="urn:microsoft.com/office/officeart/2005/8/layout/venn1"/>
    <dgm:cxn modelId="{0A9D1C22-6D7C-4366-B88C-CB5EEDC1D98E}" srcId="{107BAA23-FFC5-4083-BA1E-ED1252FEB689}" destId="{1605537D-B3D7-45BF-B266-F8A2B911DFC9}" srcOrd="2" destOrd="0" parTransId="{C9219EE5-51B1-4929-8524-84B36D4AE60B}" sibTransId="{C361F403-61FF-4CE8-B801-2CB674F82C13}"/>
    <dgm:cxn modelId="{AA3A855E-A976-4A2D-BC82-2B3B2ABA57C8}" srcId="{107BAA23-FFC5-4083-BA1E-ED1252FEB689}" destId="{DA9953B0-C977-447D-96DC-41773FC39385}" srcOrd="0" destOrd="0" parTransId="{EF452FAA-6E36-4BF7-90D6-3B6DEB7CE125}" sibTransId="{8AD88AED-784B-4121-A059-0FFBF4DC1AB7}"/>
    <dgm:cxn modelId="{F36E556D-B473-4E0A-82B3-E07143F25DB8}" type="presOf" srcId="{21DF3F90-ED19-4122-8538-48FE4E951824}" destId="{37093910-59B0-4B37-BAED-A9C5D8D7B159}" srcOrd="0" destOrd="0" presId="urn:microsoft.com/office/officeart/2005/8/layout/venn1"/>
    <dgm:cxn modelId="{4066FE92-DB6E-4043-9DF2-C56549BCC792}" type="presOf" srcId="{DA9953B0-C977-447D-96DC-41773FC39385}" destId="{44B6C343-5CA7-49B4-ABA8-FAD484B4A50F}" srcOrd="1" destOrd="0" presId="urn:microsoft.com/office/officeart/2005/8/layout/venn1"/>
    <dgm:cxn modelId="{BCFDA4AD-C667-416C-9214-F9711888895F}" type="presOf" srcId="{81C04FC7-0476-4BC2-A822-B693FE1E3FAA}" destId="{3AD243E9-B9CF-4F05-8500-F90EA1B37455}" srcOrd="0" destOrd="0" presId="urn:microsoft.com/office/officeart/2005/8/layout/venn1"/>
    <dgm:cxn modelId="{18B1B9B7-590B-403A-89E9-A509828AEFFC}" srcId="{107BAA23-FFC5-4083-BA1E-ED1252FEB689}" destId="{81C04FC7-0476-4BC2-A822-B693FE1E3FAA}" srcOrd="1" destOrd="0" parTransId="{645C4322-FEEF-4870-9394-FF54939A88E8}" sibTransId="{DACF4B90-3DBE-4ACD-991C-FD470C766D0D}"/>
    <dgm:cxn modelId="{145CB6BE-A2C9-4142-AFA7-DF2CA10FE125}" type="presOf" srcId="{107BAA23-FFC5-4083-BA1E-ED1252FEB689}" destId="{D32A28D3-6322-4A7C-9420-9A5972ED90A0}" srcOrd="0" destOrd="0" presId="urn:microsoft.com/office/officeart/2005/8/layout/venn1"/>
    <dgm:cxn modelId="{AAB2B2CD-6F37-4BB8-9107-D2391C13A6D5}" type="presOf" srcId="{DA9953B0-C977-447D-96DC-41773FC39385}" destId="{48AF027B-6658-444A-8C7B-A2F0B179A5CC}" srcOrd="0" destOrd="0" presId="urn:microsoft.com/office/officeart/2005/8/layout/venn1"/>
    <dgm:cxn modelId="{7F7C38D3-AD13-4779-BA71-5D4B6F3DA3A0}" type="presOf" srcId="{1605537D-B3D7-45BF-B266-F8A2B911DFC9}" destId="{D12C8C89-B8B8-4B81-9DC7-9DB6E6859FE7}" srcOrd="0" destOrd="0" presId="urn:microsoft.com/office/officeart/2005/8/layout/venn1"/>
    <dgm:cxn modelId="{8C2B60E0-A5AB-4774-B61E-148A4AB87899}" type="presOf" srcId="{1605537D-B3D7-45BF-B266-F8A2B911DFC9}" destId="{85A87E34-10C7-4B5F-830C-CD91460C8B24}" srcOrd="1" destOrd="0" presId="urn:microsoft.com/office/officeart/2005/8/layout/venn1"/>
    <dgm:cxn modelId="{A22053F5-9D23-4258-90F3-10437434635E}" srcId="{107BAA23-FFC5-4083-BA1E-ED1252FEB689}" destId="{21DF3F90-ED19-4122-8538-48FE4E951824}" srcOrd="3" destOrd="0" parTransId="{E0CE728B-2817-4466-AD48-F46F15192C7F}" sibTransId="{B79870B4-6ED7-4FE7-83E2-B1097CDDBD66}"/>
    <dgm:cxn modelId="{B359D3FA-B515-4552-8F6E-85A43E7687C4}" type="presOf" srcId="{21DF3F90-ED19-4122-8538-48FE4E951824}" destId="{D77C5468-D585-4271-9C9A-B8B691FD1040}" srcOrd="1" destOrd="0" presId="urn:microsoft.com/office/officeart/2005/8/layout/venn1"/>
    <dgm:cxn modelId="{8E1B7BBB-CCF7-457D-BAC9-6D03750C68EC}" type="presParOf" srcId="{D32A28D3-6322-4A7C-9420-9A5972ED90A0}" destId="{44B6C343-5CA7-49B4-ABA8-FAD484B4A50F}" srcOrd="0" destOrd="0" presId="urn:microsoft.com/office/officeart/2005/8/layout/venn1"/>
    <dgm:cxn modelId="{2CD03C64-4DAE-4B21-9E24-7D42189283A3}" type="presParOf" srcId="{D32A28D3-6322-4A7C-9420-9A5972ED90A0}" destId="{48AF027B-6658-444A-8C7B-A2F0B179A5CC}" srcOrd="1" destOrd="0" presId="urn:microsoft.com/office/officeart/2005/8/layout/venn1"/>
    <dgm:cxn modelId="{161D6FB6-07FA-4A2F-943E-4E12ACD350CC}" type="presParOf" srcId="{D32A28D3-6322-4A7C-9420-9A5972ED90A0}" destId="{A410A690-3C7C-4D6D-B1A9-290F88487C5C}" srcOrd="2" destOrd="0" presId="urn:microsoft.com/office/officeart/2005/8/layout/venn1"/>
    <dgm:cxn modelId="{809220E4-F142-415C-A84A-31A3481B43D7}" type="presParOf" srcId="{D32A28D3-6322-4A7C-9420-9A5972ED90A0}" destId="{3AD243E9-B9CF-4F05-8500-F90EA1B37455}" srcOrd="3" destOrd="0" presId="urn:microsoft.com/office/officeart/2005/8/layout/venn1"/>
    <dgm:cxn modelId="{572AC18B-A6EE-4727-8B4C-F47E0019FA23}" type="presParOf" srcId="{D32A28D3-6322-4A7C-9420-9A5972ED90A0}" destId="{85A87E34-10C7-4B5F-830C-CD91460C8B24}" srcOrd="4" destOrd="0" presId="urn:microsoft.com/office/officeart/2005/8/layout/venn1"/>
    <dgm:cxn modelId="{7E188867-B2BC-4977-A577-890BC679A7C4}" type="presParOf" srcId="{D32A28D3-6322-4A7C-9420-9A5972ED90A0}" destId="{D12C8C89-B8B8-4B81-9DC7-9DB6E6859FE7}" srcOrd="5" destOrd="0" presId="urn:microsoft.com/office/officeart/2005/8/layout/venn1"/>
    <dgm:cxn modelId="{0C033D75-447A-48AF-A21E-983E711E1443}" type="presParOf" srcId="{D32A28D3-6322-4A7C-9420-9A5972ED90A0}" destId="{D77C5468-D585-4271-9C9A-B8B691FD1040}" srcOrd="6" destOrd="0" presId="urn:microsoft.com/office/officeart/2005/8/layout/venn1"/>
    <dgm:cxn modelId="{0C4905FD-2375-4CE6-AB16-1E99B3F9F35F}" type="presParOf" srcId="{D32A28D3-6322-4A7C-9420-9A5972ED90A0}" destId="{37093910-59B0-4B37-BAED-A9C5D8D7B159}" srcOrd="7" destOrd="0" presId="urn:microsoft.com/office/officeart/2005/8/layout/venn1"/>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4CFA00-4D29-4149-BBE6-7D5446F7E23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IN"/>
        </a:p>
      </dgm:t>
    </dgm:pt>
    <dgm:pt modelId="{5E3D0E73-779B-4848-A05A-3CD88D845959}">
      <dgm:prSet phldrT="[Text]" custT="1"/>
      <dgm:spPr/>
      <dgm:t>
        <a:bodyPr/>
        <a:lstStyle/>
        <a:p>
          <a:pPr>
            <a:lnSpc>
              <a:spcPts val="2750"/>
            </a:lnSpc>
            <a:spcBef>
              <a:spcPts val="0"/>
            </a:spcBef>
            <a:spcAft>
              <a:spcPts val="0"/>
            </a:spcAft>
          </a:pPr>
          <a:r>
            <a:rPr lang="en-US" sz="1800" b="1" dirty="0"/>
            <a:t>IEC For Service Exporters:</a:t>
          </a:r>
          <a:endParaRPr lang="en-IN" sz="1800" b="1" dirty="0"/>
        </a:p>
      </dgm:t>
    </dgm:pt>
    <dgm:pt modelId="{B92A73C0-64DE-43F3-9486-AAF5CAFD1E5D}" type="parTrans" cxnId="{2749B492-2200-4FC3-B596-E55C91B30A56}">
      <dgm:prSet/>
      <dgm:spPr/>
      <dgm:t>
        <a:bodyPr/>
        <a:lstStyle/>
        <a:p>
          <a:pPr>
            <a:lnSpc>
              <a:spcPts val="2750"/>
            </a:lnSpc>
            <a:spcBef>
              <a:spcPts val="0"/>
            </a:spcBef>
            <a:spcAft>
              <a:spcPts val="0"/>
            </a:spcAft>
          </a:pPr>
          <a:endParaRPr lang="en-IN"/>
        </a:p>
      </dgm:t>
    </dgm:pt>
    <dgm:pt modelId="{DB25841C-4E68-44B3-9277-EEC02AFA9DC0}" type="sibTrans" cxnId="{2749B492-2200-4FC3-B596-E55C91B30A56}">
      <dgm:prSet/>
      <dgm:spPr/>
      <dgm:t>
        <a:bodyPr/>
        <a:lstStyle/>
        <a:p>
          <a:pPr>
            <a:lnSpc>
              <a:spcPts val="2750"/>
            </a:lnSpc>
            <a:spcBef>
              <a:spcPts val="0"/>
            </a:spcBef>
            <a:spcAft>
              <a:spcPts val="0"/>
            </a:spcAft>
          </a:pPr>
          <a:endParaRPr lang="en-IN"/>
        </a:p>
      </dgm:t>
    </dgm:pt>
    <dgm:pt modelId="{E8E557CF-1CE4-4362-8564-026292910B7C}">
      <dgm:prSet phldrT="[Text]" custT="1"/>
      <dgm:spPr/>
      <dgm:t>
        <a:bodyPr/>
        <a:lstStyle/>
        <a:p>
          <a:pPr>
            <a:lnSpc>
              <a:spcPts val="2750"/>
            </a:lnSpc>
            <a:spcBef>
              <a:spcPts val="0"/>
            </a:spcBef>
            <a:spcAft>
              <a:spcPts val="0"/>
            </a:spcAft>
          </a:pPr>
          <a:r>
            <a:rPr lang="en-US" sz="1800" dirty="0"/>
            <a:t>For Export of Services or Technology, IEC to be obtained on the date of rendering of Services</a:t>
          </a:r>
          <a:endParaRPr lang="en-IN" sz="1800" dirty="0"/>
        </a:p>
      </dgm:t>
    </dgm:pt>
    <dgm:pt modelId="{459D8805-C8F2-49CB-8721-51CEC0BD1BAA}" type="parTrans" cxnId="{3EEB7150-5B72-43D4-8FCA-ACFCD2B2ECF2}">
      <dgm:prSet/>
      <dgm:spPr/>
      <dgm:t>
        <a:bodyPr/>
        <a:lstStyle/>
        <a:p>
          <a:pPr>
            <a:lnSpc>
              <a:spcPts val="2750"/>
            </a:lnSpc>
            <a:spcBef>
              <a:spcPts val="0"/>
            </a:spcBef>
            <a:spcAft>
              <a:spcPts val="0"/>
            </a:spcAft>
          </a:pPr>
          <a:endParaRPr lang="en-IN"/>
        </a:p>
      </dgm:t>
    </dgm:pt>
    <dgm:pt modelId="{62C54A4C-139B-4A5E-888F-16FB220D1BA5}" type="sibTrans" cxnId="{3EEB7150-5B72-43D4-8FCA-ACFCD2B2ECF2}">
      <dgm:prSet/>
      <dgm:spPr/>
      <dgm:t>
        <a:bodyPr/>
        <a:lstStyle/>
        <a:p>
          <a:pPr>
            <a:lnSpc>
              <a:spcPts val="2750"/>
            </a:lnSpc>
            <a:spcBef>
              <a:spcPts val="0"/>
            </a:spcBef>
            <a:spcAft>
              <a:spcPts val="0"/>
            </a:spcAft>
          </a:pPr>
          <a:endParaRPr lang="en-IN"/>
        </a:p>
      </dgm:t>
    </dgm:pt>
    <dgm:pt modelId="{67C47FDA-E6E6-44A7-A074-52FA063B04CD}">
      <dgm:prSet phldrT="[Text]" custT="1"/>
      <dgm:spPr/>
      <dgm:t>
        <a:bodyPr/>
        <a:lstStyle/>
        <a:p>
          <a:pPr>
            <a:lnSpc>
              <a:spcPts val="2750"/>
            </a:lnSpc>
            <a:spcBef>
              <a:spcPts val="0"/>
            </a:spcBef>
            <a:spcAft>
              <a:spcPts val="0"/>
            </a:spcAft>
          </a:pPr>
          <a:r>
            <a:rPr lang="en-US" sz="1800" dirty="0"/>
            <a:t>Clearance of Restricted Category Goods:</a:t>
          </a:r>
          <a:endParaRPr lang="en-IN" sz="1800" dirty="0"/>
        </a:p>
      </dgm:t>
    </dgm:pt>
    <dgm:pt modelId="{DE384D9D-C048-47F3-8A89-63F84FC1D1A3}" type="parTrans" cxnId="{78586DE4-E46C-4C39-9F04-C4389DF1E9F2}">
      <dgm:prSet/>
      <dgm:spPr/>
      <dgm:t>
        <a:bodyPr/>
        <a:lstStyle/>
        <a:p>
          <a:pPr>
            <a:lnSpc>
              <a:spcPts val="2750"/>
            </a:lnSpc>
            <a:spcBef>
              <a:spcPts val="0"/>
            </a:spcBef>
            <a:spcAft>
              <a:spcPts val="0"/>
            </a:spcAft>
          </a:pPr>
          <a:endParaRPr lang="en-IN"/>
        </a:p>
      </dgm:t>
    </dgm:pt>
    <dgm:pt modelId="{8BECFD1E-F288-41E6-BBAC-EF3000654C4F}" type="sibTrans" cxnId="{78586DE4-E46C-4C39-9F04-C4389DF1E9F2}">
      <dgm:prSet/>
      <dgm:spPr/>
      <dgm:t>
        <a:bodyPr/>
        <a:lstStyle/>
        <a:p>
          <a:pPr>
            <a:lnSpc>
              <a:spcPts val="2750"/>
            </a:lnSpc>
            <a:spcBef>
              <a:spcPts val="0"/>
            </a:spcBef>
            <a:spcAft>
              <a:spcPts val="0"/>
            </a:spcAft>
          </a:pPr>
          <a:endParaRPr lang="en-IN"/>
        </a:p>
      </dgm:t>
    </dgm:pt>
    <dgm:pt modelId="{E6E05F5A-6A98-4A2D-9F21-EFDB926568BE}">
      <dgm:prSet phldrT="[Text]" custT="1"/>
      <dgm:spPr/>
      <dgm:t>
        <a:bodyPr/>
        <a:lstStyle/>
        <a:p>
          <a:pPr>
            <a:lnSpc>
              <a:spcPts val="2750"/>
            </a:lnSpc>
            <a:spcBef>
              <a:spcPts val="0"/>
            </a:spcBef>
            <a:spcAft>
              <a:spcPts val="0"/>
            </a:spcAft>
          </a:pPr>
          <a:r>
            <a:rPr lang="en-US" sz="1800" dirty="0"/>
            <a:t>Can be cleared on the basis of License issued subsequently when first warehoused;</a:t>
          </a:r>
          <a:endParaRPr lang="en-IN" sz="1800" dirty="0"/>
        </a:p>
      </dgm:t>
    </dgm:pt>
    <dgm:pt modelId="{DD5BD23C-29C4-4BF6-9830-E873047AD250}" type="parTrans" cxnId="{85DAC695-E8FB-48CA-A142-020E34AEBACC}">
      <dgm:prSet/>
      <dgm:spPr/>
      <dgm:t>
        <a:bodyPr/>
        <a:lstStyle/>
        <a:p>
          <a:pPr>
            <a:lnSpc>
              <a:spcPts val="2750"/>
            </a:lnSpc>
            <a:spcBef>
              <a:spcPts val="0"/>
            </a:spcBef>
            <a:spcAft>
              <a:spcPts val="0"/>
            </a:spcAft>
          </a:pPr>
          <a:endParaRPr lang="en-IN"/>
        </a:p>
      </dgm:t>
    </dgm:pt>
    <dgm:pt modelId="{C5AA548D-79EC-4103-8F65-1CCCEFB263B0}" type="sibTrans" cxnId="{85DAC695-E8FB-48CA-A142-020E34AEBACC}">
      <dgm:prSet/>
      <dgm:spPr/>
      <dgm:t>
        <a:bodyPr/>
        <a:lstStyle/>
        <a:p>
          <a:pPr>
            <a:lnSpc>
              <a:spcPts val="2750"/>
            </a:lnSpc>
            <a:spcBef>
              <a:spcPts val="0"/>
            </a:spcBef>
            <a:spcAft>
              <a:spcPts val="0"/>
            </a:spcAft>
          </a:pPr>
          <a:endParaRPr lang="en-IN"/>
        </a:p>
      </dgm:t>
    </dgm:pt>
    <dgm:pt modelId="{A29CB303-5F84-4189-B008-386304283782}">
      <dgm:prSet phldrT="[Text]" custT="1"/>
      <dgm:spPr/>
      <dgm:t>
        <a:bodyPr/>
        <a:lstStyle/>
        <a:p>
          <a:pPr>
            <a:lnSpc>
              <a:spcPts val="2750"/>
            </a:lnSpc>
            <a:spcBef>
              <a:spcPts val="0"/>
            </a:spcBef>
            <a:spcAft>
              <a:spcPts val="0"/>
            </a:spcAft>
          </a:pPr>
          <a:r>
            <a:rPr lang="en-US" sz="1800" dirty="0"/>
            <a:t>Earlier, the same we required only at the time of availing FTP benefits</a:t>
          </a:r>
          <a:endParaRPr lang="en-IN" sz="1800" dirty="0"/>
        </a:p>
      </dgm:t>
    </dgm:pt>
    <dgm:pt modelId="{87950D6A-5226-40B5-BE41-B6845D78D93E}" type="parTrans" cxnId="{F43F4011-1B19-4630-9567-10B3D78E85E7}">
      <dgm:prSet/>
      <dgm:spPr/>
      <dgm:t>
        <a:bodyPr/>
        <a:lstStyle/>
        <a:p>
          <a:pPr>
            <a:lnSpc>
              <a:spcPts val="2750"/>
            </a:lnSpc>
            <a:spcBef>
              <a:spcPts val="0"/>
            </a:spcBef>
            <a:spcAft>
              <a:spcPts val="0"/>
            </a:spcAft>
          </a:pPr>
          <a:endParaRPr lang="en-IN"/>
        </a:p>
      </dgm:t>
    </dgm:pt>
    <dgm:pt modelId="{379198A0-35D0-4925-8140-A66EE191C321}" type="sibTrans" cxnId="{F43F4011-1B19-4630-9567-10B3D78E85E7}">
      <dgm:prSet/>
      <dgm:spPr/>
      <dgm:t>
        <a:bodyPr/>
        <a:lstStyle/>
        <a:p>
          <a:pPr>
            <a:lnSpc>
              <a:spcPts val="2750"/>
            </a:lnSpc>
            <a:spcBef>
              <a:spcPts val="0"/>
            </a:spcBef>
            <a:spcAft>
              <a:spcPts val="0"/>
            </a:spcAft>
          </a:pPr>
          <a:endParaRPr lang="en-IN"/>
        </a:p>
      </dgm:t>
    </dgm:pt>
    <dgm:pt modelId="{11A2D661-E1B6-4F9F-8B62-1E6234AF69CD}">
      <dgm:prSet phldrT="[Text]" custT="1"/>
      <dgm:spPr/>
      <dgm:t>
        <a:bodyPr/>
        <a:lstStyle/>
        <a:p>
          <a:pPr>
            <a:lnSpc>
              <a:spcPts val="2750"/>
            </a:lnSpc>
            <a:spcBef>
              <a:spcPts val="0"/>
            </a:spcBef>
            <a:spcAft>
              <a:spcPts val="0"/>
            </a:spcAft>
          </a:pPr>
          <a:r>
            <a:rPr lang="en-US" sz="1800" dirty="0"/>
            <a:t>Earlier, no such provision for post issuance of authorization</a:t>
          </a:r>
          <a:endParaRPr lang="en-IN" sz="1800" dirty="0"/>
        </a:p>
      </dgm:t>
    </dgm:pt>
    <dgm:pt modelId="{03F71C60-866E-49EF-B5ED-B8B925796B93}" type="parTrans" cxnId="{C9FEA1A5-6F93-4121-B05C-E4F4004B877D}">
      <dgm:prSet/>
      <dgm:spPr/>
      <dgm:t>
        <a:bodyPr/>
        <a:lstStyle/>
        <a:p>
          <a:pPr>
            <a:lnSpc>
              <a:spcPts val="2750"/>
            </a:lnSpc>
            <a:spcBef>
              <a:spcPts val="0"/>
            </a:spcBef>
            <a:spcAft>
              <a:spcPts val="0"/>
            </a:spcAft>
          </a:pPr>
          <a:endParaRPr lang="en-IN"/>
        </a:p>
      </dgm:t>
    </dgm:pt>
    <dgm:pt modelId="{BED9E824-8DB4-4774-A8DC-C182D416315C}" type="sibTrans" cxnId="{C9FEA1A5-6F93-4121-B05C-E4F4004B877D}">
      <dgm:prSet/>
      <dgm:spPr/>
      <dgm:t>
        <a:bodyPr/>
        <a:lstStyle/>
        <a:p>
          <a:pPr>
            <a:lnSpc>
              <a:spcPts val="2750"/>
            </a:lnSpc>
            <a:spcBef>
              <a:spcPts val="0"/>
            </a:spcBef>
            <a:spcAft>
              <a:spcPts val="0"/>
            </a:spcAft>
          </a:pPr>
          <a:endParaRPr lang="en-IN"/>
        </a:p>
      </dgm:t>
    </dgm:pt>
    <dgm:pt modelId="{85246753-1CB9-46A6-9AD0-D579DA251872}">
      <dgm:prSet phldrT="[Text]" custT="1"/>
      <dgm:spPr/>
      <dgm:t>
        <a:bodyPr/>
        <a:lstStyle/>
        <a:p>
          <a:pPr>
            <a:lnSpc>
              <a:spcPts val="2750"/>
            </a:lnSpc>
            <a:spcBef>
              <a:spcPts val="0"/>
            </a:spcBef>
            <a:spcAft>
              <a:spcPts val="0"/>
            </a:spcAft>
          </a:pPr>
          <a:r>
            <a:rPr lang="en-US" sz="1800" dirty="0"/>
            <a:t>Import of Samples from Restricted Category Goods:</a:t>
          </a:r>
          <a:endParaRPr lang="en-IN" sz="1800" dirty="0"/>
        </a:p>
      </dgm:t>
    </dgm:pt>
    <dgm:pt modelId="{8F78FCFA-8D94-4121-82F2-71A55BD68798}" type="parTrans" cxnId="{29723296-BAA5-4F70-AED5-B9301687BF1D}">
      <dgm:prSet/>
      <dgm:spPr/>
      <dgm:t>
        <a:bodyPr/>
        <a:lstStyle/>
        <a:p>
          <a:pPr>
            <a:lnSpc>
              <a:spcPts val="2750"/>
            </a:lnSpc>
            <a:spcBef>
              <a:spcPts val="0"/>
            </a:spcBef>
            <a:spcAft>
              <a:spcPts val="0"/>
            </a:spcAft>
          </a:pPr>
          <a:endParaRPr lang="en-IN"/>
        </a:p>
      </dgm:t>
    </dgm:pt>
    <dgm:pt modelId="{91E2E175-C3D4-4AE0-976D-C4799F53EF64}" type="sibTrans" cxnId="{29723296-BAA5-4F70-AED5-B9301687BF1D}">
      <dgm:prSet/>
      <dgm:spPr/>
      <dgm:t>
        <a:bodyPr/>
        <a:lstStyle/>
        <a:p>
          <a:pPr>
            <a:lnSpc>
              <a:spcPts val="2750"/>
            </a:lnSpc>
            <a:spcBef>
              <a:spcPts val="0"/>
            </a:spcBef>
            <a:spcAft>
              <a:spcPts val="0"/>
            </a:spcAft>
          </a:pPr>
          <a:endParaRPr lang="en-IN"/>
        </a:p>
      </dgm:t>
    </dgm:pt>
    <dgm:pt modelId="{1551B1B0-4A80-4860-B089-4373FF83412A}">
      <dgm:prSet phldrT="[Text]" custT="1"/>
      <dgm:spPr/>
      <dgm:t>
        <a:bodyPr/>
        <a:lstStyle/>
        <a:p>
          <a:pPr>
            <a:lnSpc>
              <a:spcPts val="2750"/>
            </a:lnSpc>
            <a:spcBef>
              <a:spcPts val="0"/>
            </a:spcBef>
            <a:spcAft>
              <a:spcPts val="0"/>
            </a:spcAft>
          </a:pPr>
          <a:r>
            <a:rPr lang="en-US" sz="1800" dirty="0"/>
            <a:t>No </a:t>
          </a:r>
          <a:r>
            <a:rPr lang="en-US" sz="1800" dirty="0" err="1"/>
            <a:t>Authorisation</a:t>
          </a:r>
          <a:r>
            <a:rPr lang="en-US" sz="1800" dirty="0"/>
            <a:t> for import of bona fide trade samples except, defense / security items, seeds, bees and new drugs;</a:t>
          </a:r>
          <a:endParaRPr lang="en-IN" sz="1800" dirty="0"/>
        </a:p>
      </dgm:t>
    </dgm:pt>
    <dgm:pt modelId="{31D1A841-1B57-4D56-9178-FBF1FAB2866D}" type="parTrans" cxnId="{DD0B504F-9448-4827-AC5D-672201D302DB}">
      <dgm:prSet/>
      <dgm:spPr/>
      <dgm:t>
        <a:bodyPr/>
        <a:lstStyle/>
        <a:p>
          <a:pPr>
            <a:lnSpc>
              <a:spcPts val="2750"/>
            </a:lnSpc>
            <a:spcBef>
              <a:spcPts val="0"/>
            </a:spcBef>
            <a:spcAft>
              <a:spcPts val="0"/>
            </a:spcAft>
          </a:pPr>
          <a:endParaRPr lang="en-IN"/>
        </a:p>
      </dgm:t>
    </dgm:pt>
    <dgm:pt modelId="{E84C651F-E5C7-48D8-9113-CBCD05EC7366}" type="sibTrans" cxnId="{DD0B504F-9448-4827-AC5D-672201D302DB}">
      <dgm:prSet/>
      <dgm:spPr/>
      <dgm:t>
        <a:bodyPr/>
        <a:lstStyle/>
        <a:p>
          <a:pPr>
            <a:lnSpc>
              <a:spcPts val="2750"/>
            </a:lnSpc>
            <a:spcBef>
              <a:spcPts val="0"/>
            </a:spcBef>
            <a:spcAft>
              <a:spcPts val="0"/>
            </a:spcAft>
          </a:pPr>
          <a:endParaRPr lang="en-IN"/>
        </a:p>
      </dgm:t>
    </dgm:pt>
    <dgm:pt modelId="{F74A49AB-B6C3-4720-B07D-AFBD7052E4F6}">
      <dgm:prSet phldrT="[Text]" custT="1"/>
      <dgm:spPr/>
      <dgm:t>
        <a:bodyPr/>
        <a:lstStyle/>
        <a:p>
          <a:pPr>
            <a:lnSpc>
              <a:spcPts val="2750"/>
            </a:lnSpc>
            <a:spcBef>
              <a:spcPts val="0"/>
            </a:spcBef>
            <a:spcAft>
              <a:spcPts val="0"/>
            </a:spcAft>
          </a:pPr>
          <a:r>
            <a:rPr lang="en-US" sz="1800" dirty="0"/>
            <a:t>Earlier, defense / security items were not categorically mentioned</a:t>
          </a:r>
          <a:endParaRPr lang="en-IN" sz="1800" dirty="0"/>
        </a:p>
      </dgm:t>
    </dgm:pt>
    <dgm:pt modelId="{3555ABC8-4963-44BB-ABF8-8ACBD9297324}" type="parTrans" cxnId="{BA9AFFBE-9BDD-430E-A9FA-D37FA740B16E}">
      <dgm:prSet/>
      <dgm:spPr/>
      <dgm:t>
        <a:bodyPr/>
        <a:lstStyle/>
        <a:p>
          <a:pPr>
            <a:lnSpc>
              <a:spcPts val="2750"/>
            </a:lnSpc>
            <a:spcBef>
              <a:spcPts val="0"/>
            </a:spcBef>
            <a:spcAft>
              <a:spcPts val="0"/>
            </a:spcAft>
          </a:pPr>
          <a:endParaRPr lang="en-IN"/>
        </a:p>
      </dgm:t>
    </dgm:pt>
    <dgm:pt modelId="{364595B5-A9A6-4D9D-ABB0-EB4A8AFEB129}" type="sibTrans" cxnId="{BA9AFFBE-9BDD-430E-A9FA-D37FA740B16E}">
      <dgm:prSet/>
      <dgm:spPr/>
      <dgm:t>
        <a:bodyPr/>
        <a:lstStyle/>
        <a:p>
          <a:pPr>
            <a:lnSpc>
              <a:spcPts val="2750"/>
            </a:lnSpc>
            <a:spcBef>
              <a:spcPts val="0"/>
            </a:spcBef>
            <a:spcAft>
              <a:spcPts val="0"/>
            </a:spcAft>
          </a:pPr>
          <a:endParaRPr lang="en-IN"/>
        </a:p>
      </dgm:t>
    </dgm:pt>
    <dgm:pt modelId="{CBCC0689-A672-4DE2-B4A9-783CC28DE02E}">
      <dgm:prSet phldrT="[Text]" custT="1"/>
      <dgm:spPr/>
      <dgm:t>
        <a:bodyPr/>
        <a:lstStyle/>
        <a:p>
          <a:pPr>
            <a:lnSpc>
              <a:spcPts val="2750"/>
            </a:lnSpc>
            <a:spcBef>
              <a:spcPts val="0"/>
            </a:spcBef>
            <a:spcAft>
              <a:spcPts val="0"/>
            </a:spcAft>
          </a:pPr>
          <a:r>
            <a:rPr lang="en-US" sz="1800" dirty="0"/>
            <a:t>Import of Second Hand Goods:</a:t>
          </a:r>
          <a:endParaRPr lang="en-IN" sz="1800" dirty="0"/>
        </a:p>
      </dgm:t>
    </dgm:pt>
    <dgm:pt modelId="{6173460F-05D9-445F-B41B-176AD02A0DB6}" type="parTrans" cxnId="{7B36200D-0BAC-42EE-85FB-FDB28B6555E8}">
      <dgm:prSet/>
      <dgm:spPr/>
      <dgm:t>
        <a:bodyPr/>
        <a:lstStyle/>
        <a:p>
          <a:pPr>
            <a:lnSpc>
              <a:spcPts val="2750"/>
            </a:lnSpc>
            <a:spcBef>
              <a:spcPts val="0"/>
            </a:spcBef>
            <a:spcAft>
              <a:spcPts val="0"/>
            </a:spcAft>
          </a:pPr>
          <a:endParaRPr lang="en-IN"/>
        </a:p>
      </dgm:t>
    </dgm:pt>
    <dgm:pt modelId="{E3032548-8420-4099-918E-E543906D5E56}" type="sibTrans" cxnId="{7B36200D-0BAC-42EE-85FB-FDB28B6555E8}">
      <dgm:prSet/>
      <dgm:spPr/>
      <dgm:t>
        <a:bodyPr/>
        <a:lstStyle/>
        <a:p>
          <a:pPr>
            <a:lnSpc>
              <a:spcPts val="2750"/>
            </a:lnSpc>
            <a:spcBef>
              <a:spcPts val="0"/>
            </a:spcBef>
            <a:spcAft>
              <a:spcPts val="0"/>
            </a:spcAft>
          </a:pPr>
          <a:endParaRPr lang="en-IN"/>
        </a:p>
      </dgm:t>
    </dgm:pt>
    <dgm:pt modelId="{792AF814-692E-4566-BB19-98A194E17604}">
      <dgm:prSet phldrT="[Text]" custT="1"/>
      <dgm:spPr/>
      <dgm:t>
        <a:bodyPr/>
        <a:lstStyle/>
        <a:p>
          <a:pPr>
            <a:lnSpc>
              <a:spcPts val="2750"/>
            </a:lnSpc>
            <a:spcBef>
              <a:spcPts val="0"/>
            </a:spcBef>
            <a:spcAft>
              <a:spcPts val="0"/>
            </a:spcAft>
          </a:pPr>
          <a:r>
            <a:rPr lang="en-US" sz="1800" dirty="0"/>
            <a:t>Refurbished / Re-conditioned spares of Capital Goods (having at least 80% residual life of original spares) specifically included on CE certificate</a:t>
          </a:r>
          <a:endParaRPr lang="en-IN" sz="1800" dirty="0"/>
        </a:p>
      </dgm:t>
    </dgm:pt>
    <dgm:pt modelId="{168BCADD-EC91-4AA3-B783-F2D09F6B1FB3}" type="parTrans" cxnId="{3E3531DC-FA40-4A53-B6D2-722877A967B2}">
      <dgm:prSet/>
      <dgm:spPr/>
      <dgm:t>
        <a:bodyPr/>
        <a:lstStyle/>
        <a:p>
          <a:pPr>
            <a:lnSpc>
              <a:spcPts val="2750"/>
            </a:lnSpc>
            <a:spcBef>
              <a:spcPts val="0"/>
            </a:spcBef>
            <a:spcAft>
              <a:spcPts val="0"/>
            </a:spcAft>
          </a:pPr>
          <a:endParaRPr lang="en-IN"/>
        </a:p>
      </dgm:t>
    </dgm:pt>
    <dgm:pt modelId="{FD71512C-AC42-4919-81D7-D7320261B070}" type="sibTrans" cxnId="{3E3531DC-FA40-4A53-B6D2-722877A967B2}">
      <dgm:prSet/>
      <dgm:spPr/>
      <dgm:t>
        <a:bodyPr/>
        <a:lstStyle/>
        <a:p>
          <a:pPr>
            <a:lnSpc>
              <a:spcPts val="2750"/>
            </a:lnSpc>
            <a:spcBef>
              <a:spcPts val="0"/>
            </a:spcBef>
            <a:spcAft>
              <a:spcPts val="0"/>
            </a:spcAft>
          </a:pPr>
          <a:endParaRPr lang="en-IN"/>
        </a:p>
      </dgm:t>
    </dgm:pt>
    <dgm:pt modelId="{1D1E0D71-5080-4F46-BEA5-F9ED5149E61F}" type="pres">
      <dgm:prSet presAssocID="{5B4CFA00-4D29-4149-BBE6-7D5446F7E230}" presName="linear" presStyleCnt="0">
        <dgm:presLayoutVars>
          <dgm:animLvl val="lvl"/>
          <dgm:resizeHandles val="exact"/>
        </dgm:presLayoutVars>
      </dgm:prSet>
      <dgm:spPr/>
    </dgm:pt>
    <dgm:pt modelId="{9AC1D79A-A971-4575-A6F1-B10D44F78594}" type="pres">
      <dgm:prSet presAssocID="{5E3D0E73-779B-4848-A05A-3CD88D845959}" presName="parentText" presStyleLbl="node1" presStyleIdx="0" presStyleCnt="4">
        <dgm:presLayoutVars>
          <dgm:chMax val="0"/>
          <dgm:bulletEnabled val="1"/>
        </dgm:presLayoutVars>
      </dgm:prSet>
      <dgm:spPr/>
    </dgm:pt>
    <dgm:pt modelId="{6D11CD30-BBAB-405C-A61B-FF14101FACF2}" type="pres">
      <dgm:prSet presAssocID="{5E3D0E73-779B-4848-A05A-3CD88D845959}" presName="childText" presStyleLbl="revTx" presStyleIdx="0" presStyleCnt="4">
        <dgm:presLayoutVars>
          <dgm:bulletEnabled val="1"/>
        </dgm:presLayoutVars>
      </dgm:prSet>
      <dgm:spPr/>
    </dgm:pt>
    <dgm:pt modelId="{41BC98BC-354A-40B4-A22A-C4FEEE0CF8F8}" type="pres">
      <dgm:prSet presAssocID="{67C47FDA-E6E6-44A7-A074-52FA063B04CD}" presName="parentText" presStyleLbl="node1" presStyleIdx="1" presStyleCnt="4" custLinFactNeighborY="12760">
        <dgm:presLayoutVars>
          <dgm:chMax val="0"/>
          <dgm:bulletEnabled val="1"/>
        </dgm:presLayoutVars>
      </dgm:prSet>
      <dgm:spPr/>
    </dgm:pt>
    <dgm:pt modelId="{7E343C8F-76A1-4EAB-B141-33EA2E932275}" type="pres">
      <dgm:prSet presAssocID="{67C47FDA-E6E6-44A7-A074-52FA063B04CD}" presName="childText" presStyleLbl="revTx" presStyleIdx="1" presStyleCnt="4">
        <dgm:presLayoutVars>
          <dgm:bulletEnabled val="1"/>
        </dgm:presLayoutVars>
      </dgm:prSet>
      <dgm:spPr/>
    </dgm:pt>
    <dgm:pt modelId="{7FBFC44F-1FD2-443D-9C83-88CB24980DC1}" type="pres">
      <dgm:prSet presAssocID="{85246753-1CB9-46A6-9AD0-D579DA251872}" presName="parentText" presStyleLbl="node1" presStyleIdx="2" presStyleCnt="4">
        <dgm:presLayoutVars>
          <dgm:chMax val="0"/>
          <dgm:bulletEnabled val="1"/>
        </dgm:presLayoutVars>
      </dgm:prSet>
      <dgm:spPr/>
    </dgm:pt>
    <dgm:pt modelId="{7DBDC30B-AF60-4AD1-9DF4-A88EA4EF3001}" type="pres">
      <dgm:prSet presAssocID="{85246753-1CB9-46A6-9AD0-D579DA251872}" presName="childText" presStyleLbl="revTx" presStyleIdx="2" presStyleCnt="4">
        <dgm:presLayoutVars>
          <dgm:bulletEnabled val="1"/>
        </dgm:presLayoutVars>
      </dgm:prSet>
      <dgm:spPr/>
    </dgm:pt>
    <dgm:pt modelId="{CF37D018-FBA2-4D2C-AEDC-EA3A44CD699D}" type="pres">
      <dgm:prSet presAssocID="{CBCC0689-A672-4DE2-B4A9-783CC28DE02E}" presName="parentText" presStyleLbl="node1" presStyleIdx="3" presStyleCnt="4">
        <dgm:presLayoutVars>
          <dgm:chMax val="0"/>
          <dgm:bulletEnabled val="1"/>
        </dgm:presLayoutVars>
      </dgm:prSet>
      <dgm:spPr/>
    </dgm:pt>
    <dgm:pt modelId="{C8353D82-34FF-4C1B-9C8B-52FB877660ED}" type="pres">
      <dgm:prSet presAssocID="{CBCC0689-A672-4DE2-B4A9-783CC28DE02E}" presName="childText" presStyleLbl="revTx" presStyleIdx="3" presStyleCnt="4">
        <dgm:presLayoutVars>
          <dgm:bulletEnabled val="1"/>
        </dgm:presLayoutVars>
      </dgm:prSet>
      <dgm:spPr/>
    </dgm:pt>
  </dgm:ptLst>
  <dgm:cxnLst>
    <dgm:cxn modelId="{7B36200D-0BAC-42EE-85FB-FDB28B6555E8}" srcId="{5B4CFA00-4D29-4149-BBE6-7D5446F7E230}" destId="{CBCC0689-A672-4DE2-B4A9-783CC28DE02E}" srcOrd="3" destOrd="0" parTransId="{6173460F-05D9-445F-B41B-176AD02A0DB6}" sibTransId="{E3032548-8420-4099-918E-E543906D5E56}"/>
    <dgm:cxn modelId="{F43F4011-1B19-4630-9567-10B3D78E85E7}" srcId="{5E3D0E73-779B-4848-A05A-3CD88D845959}" destId="{A29CB303-5F84-4189-B008-386304283782}" srcOrd="1" destOrd="0" parTransId="{87950D6A-5226-40B5-BE41-B6845D78D93E}" sibTransId="{379198A0-35D0-4925-8140-A66EE191C321}"/>
    <dgm:cxn modelId="{F8EF303B-3A4F-4676-B335-B9005DF09E3C}" type="presOf" srcId="{5B4CFA00-4D29-4149-BBE6-7D5446F7E230}" destId="{1D1E0D71-5080-4F46-BEA5-F9ED5149E61F}" srcOrd="0" destOrd="0" presId="urn:microsoft.com/office/officeart/2005/8/layout/vList2"/>
    <dgm:cxn modelId="{5891073D-A239-4077-A6C0-DC5C4A1D5B58}" type="presOf" srcId="{67C47FDA-E6E6-44A7-A074-52FA063B04CD}" destId="{41BC98BC-354A-40B4-A22A-C4FEEE0CF8F8}" srcOrd="0" destOrd="0" presId="urn:microsoft.com/office/officeart/2005/8/layout/vList2"/>
    <dgm:cxn modelId="{2054173D-EE37-451E-A549-A387498EF104}" type="presOf" srcId="{11A2D661-E1B6-4F9F-8B62-1E6234AF69CD}" destId="{7E343C8F-76A1-4EAB-B141-33EA2E932275}" srcOrd="0" destOrd="1" presId="urn:microsoft.com/office/officeart/2005/8/layout/vList2"/>
    <dgm:cxn modelId="{7689B960-A8C0-4DE2-A593-DBACCB282D27}" type="presOf" srcId="{E8E557CF-1CE4-4362-8564-026292910B7C}" destId="{6D11CD30-BBAB-405C-A61B-FF14101FACF2}" srcOrd="0" destOrd="0" presId="urn:microsoft.com/office/officeart/2005/8/layout/vList2"/>
    <dgm:cxn modelId="{78633342-BD4C-409B-9479-2FBC6EB638C0}" type="presOf" srcId="{792AF814-692E-4566-BB19-98A194E17604}" destId="{C8353D82-34FF-4C1B-9C8B-52FB877660ED}" srcOrd="0" destOrd="0" presId="urn:microsoft.com/office/officeart/2005/8/layout/vList2"/>
    <dgm:cxn modelId="{445D2C6A-6182-4AE3-8B7C-7C4B88ECF928}" type="presOf" srcId="{CBCC0689-A672-4DE2-B4A9-783CC28DE02E}" destId="{CF37D018-FBA2-4D2C-AEDC-EA3A44CD699D}" srcOrd="0" destOrd="0" presId="urn:microsoft.com/office/officeart/2005/8/layout/vList2"/>
    <dgm:cxn modelId="{DD0B504F-9448-4827-AC5D-672201D302DB}" srcId="{85246753-1CB9-46A6-9AD0-D579DA251872}" destId="{1551B1B0-4A80-4860-B089-4373FF83412A}" srcOrd="0" destOrd="0" parTransId="{31D1A841-1B57-4D56-9178-FBF1FAB2866D}" sibTransId="{E84C651F-E5C7-48D8-9113-CBCD05EC7366}"/>
    <dgm:cxn modelId="{3EEB7150-5B72-43D4-8FCA-ACFCD2B2ECF2}" srcId="{5E3D0E73-779B-4848-A05A-3CD88D845959}" destId="{E8E557CF-1CE4-4362-8564-026292910B7C}" srcOrd="0" destOrd="0" parTransId="{459D8805-C8F2-49CB-8721-51CEC0BD1BAA}" sibTransId="{62C54A4C-139B-4A5E-888F-16FB220D1BA5}"/>
    <dgm:cxn modelId="{0754EB57-5412-4568-9529-DDB1781DA12A}" type="presOf" srcId="{85246753-1CB9-46A6-9AD0-D579DA251872}" destId="{7FBFC44F-1FD2-443D-9C83-88CB24980DC1}" srcOrd="0" destOrd="0" presId="urn:microsoft.com/office/officeart/2005/8/layout/vList2"/>
    <dgm:cxn modelId="{6400BD79-5D85-4A1A-8672-5B4107F41108}" type="presOf" srcId="{5E3D0E73-779B-4848-A05A-3CD88D845959}" destId="{9AC1D79A-A971-4575-A6F1-B10D44F78594}" srcOrd="0" destOrd="0" presId="urn:microsoft.com/office/officeart/2005/8/layout/vList2"/>
    <dgm:cxn modelId="{2749B492-2200-4FC3-B596-E55C91B30A56}" srcId="{5B4CFA00-4D29-4149-BBE6-7D5446F7E230}" destId="{5E3D0E73-779B-4848-A05A-3CD88D845959}" srcOrd="0" destOrd="0" parTransId="{B92A73C0-64DE-43F3-9486-AAF5CAFD1E5D}" sibTransId="{DB25841C-4E68-44B3-9277-EEC02AFA9DC0}"/>
    <dgm:cxn modelId="{85DAC695-E8FB-48CA-A142-020E34AEBACC}" srcId="{67C47FDA-E6E6-44A7-A074-52FA063B04CD}" destId="{E6E05F5A-6A98-4A2D-9F21-EFDB926568BE}" srcOrd="0" destOrd="0" parTransId="{DD5BD23C-29C4-4BF6-9830-E873047AD250}" sibTransId="{C5AA548D-79EC-4103-8F65-1CCCEFB263B0}"/>
    <dgm:cxn modelId="{29723296-BAA5-4F70-AED5-B9301687BF1D}" srcId="{5B4CFA00-4D29-4149-BBE6-7D5446F7E230}" destId="{85246753-1CB9-46A6-9AD0-D579DA251872}" srcOrd="2" destOrd="0" parTransId="{8F78FCFA-8D94-4121-82F2-71A55BD68798}" sibTransId="{91E2E175-C3D4-4AE0-976D-C4799F53EF64}"/>
    <dgm:cxn modelId="{F91FBA9A-3BBD-4870-A34D-ADFC8EC7EEA3}" type="presOf" srcId="{E6E05F5A-6A98-4A2D-9F21-EFDB926568BE}" destId="{7E343C8F-76A1-4EAB-B141-33EA2E932275}" srcOrd="0" destOrd="0" presId="urn:microsoft.com/office/officeart/2005/8/layout/vList2"/>
    <dgm:cxn modelId="{1D71CDA2-BA7F-4EE7-985A-8F25C05A3A55}" type="presOf" srcId="{A29CB303-5F84-4189-B008-386304283782}" destId="{6D11CD30-BBAB-405C-A61B-FF14101FACF2}" srcOrd="0" destOrd="1" presId="urn:microsoft.com/office/officeart/2005/8/layout/vList2"/>
    <dgm:cxn modelId="{C9FEA1A5-6F93-4121-B05C-E4F4004B877D}" srcId="{67C47FDA-E6E6-44A7-A074-52FA063B04CD}" destId="{11A2D661-E1B6-4F9F-8B62-1E6234AF69CD}" srcOrd="1" destOrd="0" parTransId="{03F71C60-866E-49EF-B5ED-B8B925796B93}" sibTransId="{BED9E824-8DB4-4774-A8DC-C182D416315C}"/>
    <dgm:cxn modelId="{BA9AFFBE-9BDD-430E-A9FA-D37FA740B16E}" srcId="{85246753-1CB9-46A6-9AD0-D579DA251872}" destId="{F74A49AB-B6C3-4720-B07D-AFBD7052E4F6}" srcOrd="1" destOrd="0" parTransId="{3555ABC8-4963-44BB-ABF8-8ACBD9297324}" sibTransId="{364595B5-A9A6-4D9D-ABB0-EB4A8AFEB129}"/>
    <dgm:cxn modelId="{3E3531DC-FA40-4A53-B6D2-722877A967B2}" srcId="{CBCC0689-A672-4DE2-B4A9-783CC28DE02E}" destId="{792AF814-692E-4566-BB19-98A194E17604}" srcOrd="0" destOrd="0" parTransId="{168BCADD-EC91-4AA3-B783-F2D09F6B1FB3}" sibTransId="{FD71512C-AC42-4919-81D7-D7320261B070}"/>
    <dgm:cxn modelId="{89F19ADD-DCE6-4DCA-A45B-FCB8B9DF729F}" type="presOf" srcId="{F74A49AB-B6C3-4720-B07D-AFBD7052E4F6}" destId="{7DBDC30B-AF60-4AD1-9DF4-A88EA4EF3001}" srcOrd="0" destOrd="1" presId="urn:microsoft.com/office/officeart/2005/8/layout/vList2"/>
    <dgm:cxn modelId="{78586DE4-E46C-4C39-9F04-C4389DF1E9F2}" srcId="{5B4CFA00-4D29-4149-BBE6-7D5446F7E230}" destId="{67C47FDA-E6E6-44A7-A074-52FA063B04CD}" srcOrd="1" destOrd="0" parTransId="{DE384D9D-C048-47F3-8A89-63F84FC1D1A3}" sibTransId="{8BECFD1E-F288-41E6-BBAC-EF3000654C4F}"/>
    <dgm:cxn modelId="{6329DDF3-A21A-48D9-A625-C130A1B09EE4}" type="presOf" srcId="{1551B1B0-4A80-4860-B089-4373FF83412A}" destId="{7DBDC30B-AF60-4AD1-9DF4-A88EA4EF3001}" srcOrd="0" destOrd="0" presId="urn:microsoft.com/office/officeart/2005/8/layout/vList2"/>
    <dgm:cxn modelId="{069B42FB-4FEE-4374-963F-CFA89BEBD73F}" type="presParOf" srcId="{1D1E0D71-5080-4F46-BEA5-F9ED5149E61F}" destId="{9AC1D79A-A971-4575-A6F1-B10D44F78594}" srcOrd="0" destOrd="0" presId="urn:microsoft.com/office/officeart/2005/8/layout/vList2"/>
    <dgm:cxn modelId="{50DFB16F-8FF1-4F74-93AA-E29B4E2CB82C}" type="presParOf" srcId="{1D1E0D71-5080-4F46-BEA5-F9ED5149E61F}" destId="{6D11CD30-BBAB-405C-A61B-FF14101FACF2}" srcOrd="1" destOrd="0" presId="urn:microsoft.com/office/officeart/2005/8/layout/vList2"/>
    <dgm:cxn modelId="{8F1797A6-FDB2-4CE1-9E11-FBF311FE6206}" type="presParOf" srcId="{1D1E0D71-5080-4F46-BEA5-F9ED5149E61F}" destId="{41BC98BC-354A-40B4-A22A-C4FEEE0CF8F8}" srcOrd="2" destOrd="0" presId="urn:microsoft.com/office/officeart/2005/8/layout/vList2"/>
    <dgm:cxn modelId="{CE918240-F40A-47C2-934F-273558584956}" type="presParOf" srcId="{1D1E0D71-5080-4F46-BEA5-F9ED5149E61F}" destId="{7E343C8F-76A1-4EAB-B141-33EA2E932275}" srcOrd="3" destOrd="0" presId="urn:microsoft.com/office/officeart/2005/8/layout/vList2"/>
    <dgm:cxn modelId="{EEF5EC21-284E-4ECE-BF43-EAE22956AD7E}" type="presParOf" srcId="{1D1E0D71-5080-4F46-BEA5-F9ED5149E61F}" destId="{7FBFC44F-1FD2-443D-9C83-88CB24980DC1}" srcOrd="4" destOrd="0" presId="urn:microsoft.com/office/officeart/2005/8/layout/vList2"/>
    <dgm:cxn modelId="{001D84AF-E56F-4856-A506-DB769BB3DEA3}" type="presParOf" srcId="{1D1E0D71-5080-4F46-BEA5-F9ED5149E61F}" destId="{7DBDC30B-AF60-4AD1-9DF4-A88EA4EF3001}" srcOrd="5" destOrd="0" presId="urn:microsoft.com/office/officeart/2005/8/layout/vList2"/>
    <dgm:cxn modelId="{F89C1C6C-F485-44E2-9446-C160DBCDE090}" type="presParOf" srcId="{1D1E0D71-5080-4F46-BEA5-F9ED5149E61F}" destId="{CF37D018-FBA2-4D2C-AEDC-EA3A44CD699D}" srcOrd="6" destOrd="0" presId="urn:microsoft.com/office/officeart/2005/8/layout/vList2"/>
    <dgm:cxn modelId="{AAF63942-96D7-4A44-A820-2FB1405F0E11}" type="presParOf" srcId="{1D1E0D71-5080-4F46-BEA5-F9ED5149E61F}" destId="{C8353D82-34FF-4C1B-9C8B-52FB877660ED}" srcOrd="7" destOrd="0" presId="urn:microsoft.com/office/officeart/2005/8/layout/vList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4CFA00-4D29-4149-BBE6-7D5446F7E23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IN"/>
        </a:p>
      </dgm:t>
    </dgm:pt>
    <dgm:pt modelId="{6403ED6A-DAAE-496A-B957-53B555468628}">
      <dgm:prSet phldrT="[Text]" custT="1"/>
      <dgm:spPr/>
      <dgm:t>
        <a:bodyPr/>
        <a:lstStyle/>
        <a:p>
          <a:pPr>
            <a:lnSpc>
              <a:spcPts val="2750"/>
            </a:lnSpc>
          </a:pPr>
          <a:r>
            <a:rPr lang="en-US" sz="1800" b="1" dirty="0"/>
            <a:t>Merchanting Trade:</a:t>
          </a:r>
          <a:endParaRPr lang="en-IN" sz="1800" b="1" dirty="0"/>
        </a:p>
      </dgm:t>
    </dgm:pt>
    <dgm:pt modelId="{B8CDA577-E653-4FDE-86C6-F493A286FEF2}" type="parTrans" cxnId="{7D5844D8-BEFE-4F6F-93D0-13A6E3D4CB13}">
      <dgm:prSet/>
      <dgm:spPr/>
      <dgm:t>
        <a:bodyPr/>
        <a:lstStyle/>
        <a:p>
          <a:endParaRPr lang="en-IN"/>
        </a:p>
      </dgm:t>
    </dgm:pt>
    <dgm:pt modelId="{151251C9-FE8B-49CC-99F1-6C30B29C6727}" type="sibTrans" cxnId="{7D5844D8-BEFE-4F6F-93D0-13A6E3D4CB13}">
      <dgm:prSet/>
      <dgm:spPr/>
      <dgm:t>
        <a:bodyPr/>
        <a:lstStyle/>
        <a:p>
          <a:endParaRPr lang="en-IN"/>
        </a:p>
      </dgm:t>
    </dgm:pt>
    <dgm:pt modelId="{9A2E64BF-26B0-4BAD-9F24-1C87EB0FECDD}">
      <dgm:prSet phldrT="[Text]" custT="1"/>
      <dgm:spPr/>
      <dgm:t>
        <a:bodyPr/>
        <a:lstStyle/>
        <a:p>
          <a:pPr>
            <a:lnSpc>
              <a:spcPts val="2750"/>
            </a:lnSpc>
          </a:pPr>
          <a:r>
            <a:rPr lang="en-US" sz="1800" dirty="0"/>
            <a:t>Enabling provisions inserted except of CITES and SCOMET goods on fulfillment of RBI guidelines and/or conditions</a:t>
          </a:r>
          <a:endParaRPr lang="en-IN" sz="1800" dirty="0"/>
        </a:p>
      </dgm:t>
    </dgm:pt>
    <dgm:pt modelId="{0EAD60FD-0D12-4141-B364-840348856FAD}" type="parTrans" cxnId="{F43CA1A8-3346-4D23-82BC-49835CABD1AF}">
      <dgm:prSet/>
      <dgm:spPr/>
      <dgm:t>
        <a:bodyPr/>
        <a:lstStyle/>
        <a:p>
          <a:endParaRPr lang="en-IN"/>
        </a:p>
      </dgm:t>
    </dgm:pt>
    <dgm:pt modelId="{F62E0F84-8F07-41FC-BDB7-8D2FBCE0F728}" type="sibTrans" cxnId="{F43CA1A8-3346-4D23-82BC-49835CABD1AF}">
      <dgm:prSet/>
      <dgm:spPr/>
      <dgm:t>
        <a:bodyPr/>
        <a:lstStyle/>
        <a:p>
          <a:endParaRPr lang="en-IN"/>
        </a:p>
      </dgm:t>
    </dgm:pt>
    <dgm:pt modelId="{D8348D37-0ABE-46DA-BA21-715F842CDF11}">
      <dgm:prSet phldrT="[Text]" custT="1"/>
      <dgm:spPr/>
      <dgm:t>
        <a:bodyPr/>
        <a:lstStyle/>
        <a:p>
          <a:pPr>
            <a:lnSpc>
              <a:spcPts val="2750"/>
            </a:lnSpc>
          </a:pPr>
          <a:r>
            <a:rPr lang="en-US" sz="1800" b="1" dirty="0"/>
            <a:t>Updating of IEC</a:t>
          </a:r>
          <a:endParaRPr lang="en-IN" sz="1800" b="1" dirty="0"/>
        </a:p>
      </dgm:t>
    </dgm:pt>
    <dgm:pt modelId="{3AF676B8-33A7-44A9-A800-D49F983F0115}" type="parTrans" cxnId="{0AE03322-E61F-4CFD-83DF-A131875E469A}">
      <dgm:prSet/>
      <dgm:spPr/>
      <dgm:t>
        <a:bodyPr/>
        <a:lstStyle/>
        <a:p>
          <a:endParaRPr lang="en-IN"/>
        </a:p>
      </dgm:t>
    </dgm:pt>
    <dgm:pt modelId="{57BFA12F-A9B5-4B7F-B95B-E6FD4CCEA73A}" type="sibTrans" cxnId="{0AE03322-E61F-4CFD-83DF-A131875E469A}">
      <dgm:prSet/>
      <dgm:spPr/>
      <dgm:t>
        <a:bodyPr/>
        <a:lstStyle/>
        <a:p>
          <a:endParaRPr lang="en-IN"/>
        </a:p>
      </dgm:t>
    </dgm:pt>
    <dgm:pt modelId="{7B0E4BAE-7164-4B15-B0D1-1A38C5A11B35}">
      <dgm:prSet phldrT="[Text]" custT="1"/>
      <dgm:spPr/>
      <dgm:t>
        <a:bodyPr/>
        <a:lstStyle/>
        <a:p>
          <a:pPr>
            <a:lnSpc>
              <a:spcPts val="2750"/>
            </a:lnSpc>
          </a:pPr>
          <a:r>
            <a:rPr lang="en-US" sz="1800" dirty="0"/>
            <a:t>In case of change in details, IEC to be updated within 30 days of effecting change;</a:t>
          </a:r>
          <a:endParaRPr lang="en-IN" sz="1800" dirty="0"/>
        </a:p>
      </dgm:t>
    </dgm:pt>
    <dgm:pt modelId="{CCBB5060-B18D-4B64-8489-A63FF923B5B3}" type="parTrans" cxnId="{94C69F4A-69C9-4FDC-B0B6-6BB020677FB6}">
      <dgm:prSet/>
      <dgm:spPr/>
      <dgm:t>
        <a:bodyPr/>
        <a:lstStyle/>
        <a:p>
          <a:endParaRPr lang="en-IN"/>
        </a:p>
      </dgm:t>
    </dgm:pt>
    <dgm:pt modelId="{DA652B3A-35C3-48CC-92D3-647EBBE77AEB}" type="sibTrans" cxnId="{94C69F4A-69C9-4FDC-B0B6-6BB020677FB6}">
      <dgm:prSet/>
      <dgm:spPr/>
      <dgm:t>
        <a:bodyPr/>
        <a:lstStyle/>
        <a:p>
          <a:endParaRPr lang="en-IN"/>
        </a:p>
      </dgm:t>
    </dgm:pt>
    <dgm:pt modelId="{8E2750A6-0B7B-496F-8EC7-2B8845E46BF3}">
      <dgm:prSet phldrT="[Text]" custT="1"/>
      <dgm:spPr/>
      <dgm:t>
        <a:bodyPr/>
        <a:lstStyle/>
        <a:p>
          <a:pPr>
            <a:lnSpc>
              <a:spcPts val="2750"/>
            </a:lnSpc>
          </a:pPr>
          <a:r>
            <a:rPr lang="en-US" sz="1800" b="1" dirty="0"/>
            <a:t>Validity Period of Authorization</a:t>
          </a:r>
          <a:endParaRPr lang="en-IN" sz="1800" b="1" dirty="0"/>
        </a:p>
      </dgm:t>
    </dgm:pt>
    <dgm:pt modelId="{0C48D5DA-2719-4F80-B9D9-79C0168E716B}" type="parTrans" cxnId="{FB580F81-D585-4A37-8A10-5C351A3D3798}">
      <dgm:prSet/>
      <dgm:spPr/>
      <dgm:t>
        <a:bodyPr/>
        <a:lstStyle/>
        <a:p>
          <a:endParaRPr lang="en-IN"/>
        </a:p>
      </dgm:t>
    </dgm:pt>
    <dgm:pt modelId="{CF5C7AFA-A714-4B11-8851-D50758A4C370}" type="sibTrans" cxnId="{FB580F81-D585-4A37-8A10-5C351A3D3798}">
      <dgm:prSet/>
      <dgm:spPr/>
      <dgm:t>
        <a:bodyPr/>
        <a:lstStyle/>
        <a:p>
          <a:endParaRPr lang="en-IN"/>
        </a:p>
      </dgm:t>
    </dgm:pt>
    <dgm:pt modelId="{B2F544E4-2FEF-4B00-915E-62A30FFA3294}">
      <dgm:prSet phldrT="[Text]" custT="1"/>
      <dgm:spPr/>
      <dgm:t>
        <a:bodyPr/>
        <a:lstStyle/>
        <a:p>
          <a:pPr>
            <a:lnSpc>
              <a:spcPts val="2750"/>
            </a:lnSpc>
          </a:pPr>
          <a:r>
            <a:rPr lang="en-US" sz="1800" dirty="0"/>
            <a:t>EPCG Authorization : Extended to 24 months from 18 months</a:t>
          </a:r>
          <a:endParaRPr lang="en-IN" sz="1800" dirty="0"/>
        </a:p>
      </dgm:t>
    </dgm:pt>
    <dgm:pt modelId="{402E69F9-FD85-4BA9-BD5F-3B17488D6A4A}" type="parTrans" cxnId="{64B969BE-6B34-4B8E-AB97-0C8649196095}">
      <dgm:prSet/>
      <dgm:spPr/>
      <dgm:t>
        <a:bodyPr/>
        <a:lstStyle/>
        <a:p>
          <a:endParaRPr lang="en-IN"/>
        </a:p>
      </dgm:t>
    </dgm:pt>
    <dgm:pt modelId="{201FC19E-8861-429E-A4E3-FBC0491E7B39}" type="sibTrans" cxnId="{64B969BE-6B34-4B8E-AB97-0C8649196095}">
      <dgm:prSet/>
      <dgm:spPr/>
      <dgm:t>
        <a:bodyPr/>
        <a:lstStyle/>
        <a:p>
          <a:endParaRPr lang="en-IN"/>
        </a:p>
      </dgm:t>
    </dgm:pt>
    <dgm:pt modelId="{BB76FCFA-EE76-40AD-BE6D-222CD8FBE88D}">
      <dgm:prSet phldrT="[Text]" custT="1"/>
      <dgm:spPr/>
      <dgm:t>
        <a:bodyPr/>
        <a:lstStyle/>
        <a:p>
          <a:pPr>
            <a:lnSpc>
              <a:spcPts val="2750"/>
            </a:lnSpc>
          </a:pPr>
          <a:r>
            <a:rPr lang="en-US" sz="1800" b="1" dirty="0"/>
            <a:t>Private Bonded Warehouse for Exports:</a:t>
          </a:r>
          <a:endParaRPr lang="en-IN" sz="1800" b="1" dirty="0"/>
        </a:p>
      </dgm:t>
    </dgm:pt>
    <dgm:pt modelId="{9D03C390-3EEF-4A12-B93E-0BA5AA899E89}" type="parTrans" cxnId="{9AF71071-ADD2-449F-9F52-0A5B6F794816}">
      <dgm:prSet/>
      <dgm:spPr/>
      <dgm:t>
        <a:bodyPr/>
        <a:lstStyle/>
        <a:p>
          <a:endParaRPr lang="en-IN"/>
        </a:p>
      </dgm:t>
    </dgm:pt>
    <dgm:pt modelId="{972B6A29-0E93-4896-A51E-21DA5A0438DD}" type="sibTrans" cxnId="{9AF71071-ADD2-449F-9F52-0A5B6F794816}">
      <dgm:prSet/>
      <dgm:spPr/>
      <dgm:t>
        <a:bodyPr/>
        <a:lstStyle/>
        <a:p>
          <a:endParaRPr lang="en-IN"/>
        </a:p>
      </dgm:t>
    </dgm:pt>
    <dgm:pt modelId="{3E717857-AE2A-440C-A8D4-6AEBA85CFEC1}">
      <dgm:prSet phldrT="[Text]" custT="1"/>
      <dgm:spPr/>
      <dgm:t>
        <a:bodyPr/>
        <a:lstStyle/>
        <a:p>
          <a:pPr>
            <a:lnSpc>
              <a:spcPts val="2750"/>
            </a:lnSpc>
          </a:pPr>
          <a:r>
            <a:rPr lang="en-US" sz="1800" dirty="0"/>
            <a:t>Paragraph giving benefit for domestic procurement is being removed;</a:t>
          </a:r>
          <a:endParaRPr lang="en-IN" sz="1800" dirty="0"/>
        </a:p>
      </dgm:t>
    </dgm:pt>
    <dgm:pt modelId="{3098AB1D-4730-4937-B114-3CDE997B1F33}" type="parTrans" cxnId="{FC27928A-50BF-4A89-A1F8-D51109BF5FDD}">
      <dgm:prSet/>
      <dgm:spPr/>
      <dgm:t>
        <a:bodyPr/>
        <a:lstStyle/>
        <a:p>
          <a:endParaRPr lang="en-IN"/>
        </a:p>
      </dgm:t>
    </dgm:pt>
    <dgm:pt modelId="{9257E5F7-D802-4BC6-85E0-27C1A4ACDC16}" type="sibTrans" cxnId="{FC27928A-50BF-4A89-A1F8-D51109BF5FDD}">
      <dgm:prSet/>
      <dgm:spPr/>
      <dgm:t>
        <a:bodyPr/>
        <a:lstStyle/>
        <a:p>
          <a:endParaRPr lang="en-IN"/>
        </a:p>
      </dgm:t>
    </dgm:pt>
    <dgm:pt modelId="{8FB7FA23-702F-4D3B-9B2D-9742A947CF59}">
      <dgm:prSet phldrT="[Text]" custT="1"/>
      <dgm:spPr/>
      <dgm:t>
        <a:bodyPr/>
        <a:lstStyle/>
        <a:p>
          <a:pPr>
            <a:lnSpc>
              <a:spcPts val="2750"/>
            </a:lnSpc>
          </a:pPr>
          <a:r>
            <a:rPr lang="en-US" sz="1800" dirty="0"/>
            <a:t>Free sale and commerce certificate:</a:t>
          </a:r>
          <a:endParaRPr lang="en-IN" sz="1800" dirty="0"/>
        </a:p>
      </dgm:t>
    </dgm:pt>
    <dgm:pt modelId="{EF54165F-DD15-4624-BC7C-5CD6542E0C7B}" type="parTrans" cxnId="{F4C7FECB-0AED-4C65-8418-BBB13CC1B0F2}">
      <dgm:prSet/>
      <dgm:spPr/>
      <dgm:t>
        <a:bodyPr/>
        <a:lstStyle/>
        <a:p>
          <a:endParaRPr lang="en-IN"/>
        </a:p>
      </dgm:t>
    </dgm:pt>
    <dgm:pt modelId="{77980C74-7011-4A31-86DF-AE58D995A235}" type="sibTrans" cxnId="{F4C7FECB-0AED-4C65-8418-BBB13CC1B0F2}">
      <dgm:prSet/>
      <dgm:spPr/>
      <dgm:t>
        <a:bodyPr/>
        <a:lstStyle/>
        <a:p>
          <a:endParaRPr lang="en-IN"/>
        </a:p>
      </dgm:t>
    </dgm:pt>
    <dgm:pt modelId="{6FD80C6B-EB0A-4E84-A8C1-0CD01E83C8EB}">
      <dgm:prSet phldrT="[Text]" custT="1"/>
      <dgm:spPr/>
      <dgm:t>
        <a:bodyPr/>
        <a:lstStyle/>
        <a:p>
          <a:pPr>
            <a:lnSpc>
              <a:spcPts val="2750"/>
            </a:lnSpc>
          </a:pPr>
          <a:r>
            <a:rPr lang="en-US" sz="1800" dirty="0"/>
            <a:t>Items under Drug and Cosmetics Act, 1940, application to be made to Central Drug Standards Control </a:t>
          </a:r>
          <a:r>
            <a:rPr lang="en-US" sz="1800" dirty="0" err="1"/>
            <a:t>Organisation</a:t>
          </a:r>
          <a:r>
            <a:rPr lang="en-US" sz="1800" dirty="0"/>
            <a:t>;</a:t>
          </a:r>
          <a:endParaRPr lang="en-IN" sz="1800" dirty="0"/>
        </a:p>
      </dgm:t>
    </dgm:pt>
    <dgm:pt modelId="{AE017A8E-4B67-4E47-926D-3042E48793AA}" type="parTrans" cxnId="{05183E14-1FED-47C1-AE3C-FD7E5D43CA27}">
      <dgm:prSet/>
      <dgm:spPr/>
      <dgm:t>
        <a:bodyPr/>
        <a:lstStyle/>
        <a:p>
          <a:endParaRPr lang="en-IN"/>
        </a:p>
      </dgm:t>
    </dgm:pt>
    <dgm:pt modelId="{C25449C5-CA11-4496-B7A5-92D3499ED164}" type="sibTrans" cxnId="{05183E14-1FED-47C1-AE3C-FD7E5D43CA27}">
      <dgm:prSet/>
      <dgm:spPr/>
      <dgm:t>
        <a:bodyPr/>
        <a:lstStyle/>
        <a:p>
          <a:endParaRPr lang="en-IN"/>
        </a:p>
      </dgm:t>
    </dgm:pt>
    <dgm:pt modelId="{F8A7488B-18DD-4152-8936-D1221099D0B0}">
      <dgm:prSet phldrT="[Text]" custT="1"/>
      <dgm:spPr/>
      <dgm:t>
        <a:bodyPr/>
        <a:lstStyle/>
        <a:p>
          <a:pPr>
            <a:lnSpc>
              <a:spcPts val="2750"/>
            </a:lnSpc>
          </a:pPr>
          <a:r>
            <a:rPr lang="en-US" sz="1800" dirty="0"/>
            <a:t>Earlier, no authority was mentioned</a:t>
          </a:r>
          <a:endParaRPr lang="en-IN" sz="1800" dirty="0"/>
        </a:p>
      </dgm:t>
    </dgm:pt>
    <dgm:pt modelId="{D2EC28AE-6AB8-4A00-8306-A271E1AF4C7E}" type="parTrans" cxnId="{567A24CF-97CF-497E-9743-AB92925E115E}">
      <dgm:prSet/>
      <dgm:spPr/>
      <dgm:t>
        <a:bodyPr/>
        <a:lstStyle/>
        <a:p>
          <a:endParaRPr lang="en-IN"/>
        </a:p>
      </dgm:t>
    </dgm:pt>
    <dgm:pt modelId="{DFF0CA18-2A01-4512-9000-969F3D5E25C0}" type="sibTrans" cxnId="{567A24CF-97CF-497E-9743-AB92925E115E}">
      <dgm:prSet/>
      <dgm:spPr/>
      <dgm:t>
        <a:bodyPr/>
        <a:lstStyle/>
        <a:p>
          <a:endParaRPr lang="en-IN"/>
        </a:p>
      </dgm:t>
    </dgm:pt>
    <dgm:pt modelId="{1D1E0D71-5080-4F46-BEA5-F9ED5149E61F}" type="pres">
      <dgm:prSet presAssocID="{5B4CFA00-4D29-4149-BBE6-7D5446F7E230}" presName="linear" presStyleCnt="0">
        <dgm:presLayoutVars>
          <dgm:animLvl val="lvl"/>
          <dgm:resizeHandles val="exact"/>
        </dgm:presLayoutVars>
      </dgm:prSet>
      <dgm:spPr/>
    </dgm:pt>
    <dgm:pt modelId="{C7B81913-327C-473F-8DE8-ED897D54903A}" type="pres">
      <dgm:prSet presAssocID="{6403ED6A-DAAE-496A-B957-53B555468628}" presName="parentText" presStyleLbl="node1" presStyleIdx="0" presStyleCnt="5">
        <dgm:presLayoutVars>
          <dgm:chMax val="0"/>
          <dgm:bulletEnabled val="1"/>
        </dgm:presLayoutVars>
      </dgm:prSet>
      <dgm:spPr/>
    </dgm:pt>
    <dgm:pt modelId="{EBD606E3-17BD-4094-90B6-C519767DD487}" type="pres">
      <dgm:prSet presAssocID="{6403ED6A-DAAE-496A-B957-53B555468628}" presName="childText" presStyleLbl="revTx" presStyleIdx="0" presStyleCnt="5">
        <dgm:presLayoutVars>
          <dgm:bulletEnabled val="1"/>
        </dgm:presLayoutVars>
      </dgm:prSet>
      <dgm:spPr/>
    </dgm:pt>
    <dgm:pt modelId="{2A9F8490-A388-434D-BF69-2744AD090942}" type="pres">
      <dgm:prSet presAssocID="{D8348D37-0ABE-46DA-BA21-715F842CDF11}" presName="parentText" presStyleLbl="node1" presStyleIdx="1" presStyleCnt="5">
        <dgm:presLayoutVars>
          <dgm:chMax val="0"/>
          <dgm:bulletEnabled val="1"/>
        </dgm:presLayoutVars>
      </dgm:prSet>
      <dgm:spPr/>
    </dgm:pt>
    <dgm:pt modelId="{E4CF141B-0639-4712-BF45-FD7B0BA61931}" type="pres">
      <dgm:prSet presAssocID="{D8348D37-0ABE-46DA-BA21-715F842CDF11}" presName="childText" presStyleLbl="revTx" presStyleIdx="1" presStyleCnt="5">
        <dgm:presLayoutVars>
          <dgm:bulletEnabled val="1"/>
        </dgm:presLayoutVars>
      </dgm:prSet>
      <dgm:spPr/>
    </dgm:pt>
    <dgm:pt modelId="{E14E8D82-1C84-4491-8EAC-52DD46B0F17D}" type="pres">
      <dgm:prSet presAssocID="{8E2750A6-0B7B-496F-8EC7-2B8845E46BF3}" presName="parentText" presStyleLbl="node1" presStyleIdx="2" presStyleCnt="5">
        <dgm:presLayoutVars>
          <dgm:chMax val="0"/>
          <dgm:bulletEnabled val="1"/>
        </dgm:presLayoutVars>
      </dgm:prSet>
      <dgm:spPr/>
    </dgm:pt>
    <dgm:pt modelId="{A4229094-42C2-41D6-8461-CD57727F5F2C}" type="pres">
      <dgm:prSet presAssocID="{8E2750A6-0B7B-496F-8EC7-2B8845E46BF3}" presName="childText" presStyleLbl="revTx" presStyleIdx="2" presStyleCnt="5">
        <dgm:presLayoutVars>
          <dgm:bulletEnabled val="1"/>
        </dgm:presLayoutVars>
      </dgm:prSet>
      <dgm:spPr/>
    </dgm:pt>
    <dgm:pt modelId="{8B109FDB-6405-4AEB-97E4-45A8C6BC5C37}" type="pres">
      <dgm:prSet presAssocID="{BB76FCFA-EE76-40AD-BE6D-222CD8FBE88D}" presName="parentText" presStyleLbl="node1" presStyleIdx="3" presStyleCnt="5">
        <dgm:presLayoutVars>
          <dgm:chMax val="0"/>
          <dgm:bulletEnabled val="1"/>
        </dgm:presLayoutVars>
      </dgm:prSet>
      <dgm:spPr/>
    </dgm:pt>
    <dgm:pt modelId="{128893D6-C3F9-4099-88AE-923495B09181}" type="pres">
      <dgm:prSet presAssocID="{BB76FCFA-EE76-40AD-BE6D-222CD8FBE88D}" presName="childText" presStyleLbl="revTx" presStyleIdx="3" presStyleCnt="5">
        <dgm:presLayoutVars>
          <dgm:bulletEnabled val="1"/>
        </dgm:presLayoutVars>
      </dgm:prSet>
      <dgm:spPr/>
    </dgm:pt>
    <dgm:pt modelId="{D04EBD3D-E60E-4FDB-84F6-14C0C1CACB64}" type="pres">
      <dgm:prSet presAssocID="{8FB7FA23-702F-4D3B-9B2D-9742A947CF59}" presName="parentText" presStyleLbl="node1" presStyleIdx="4" presStyleCnt="5">
        <dgm:presLayoutVars>
          <dgm:chMax val="0"/>
          <dgm:bulletEnabled val="1"/>
        </dgm:presLayoutVars>
      </dgm:prSet>
      <dgm:spPr/>
    </dgm:pt>
    <dgm:pt modelId="{472AE857-08B7-4C90-B0F4-3DD11B9B91A9}" type="pres">
      <dgm:prSet presAssocID="{8FB7FA23-702F-4D3B-9B2D-9742A947CF59}" presName="childText" presStyleLbl="revTx" presStyleIdx="4" presStyleCnt="5">
        <dgm:presLayoutVars>
          <dgm:bulletEnabled val="1"/>
        </dgm:presLayoutVars>
      </dgm:prSet>
      <dgm:spPr/>
    </dgm:pt>
  </dgm:ptLst>
  <dgm:cxnLst>
    <dgm:cxn modelId="{05183E14-1FED-47C1-AE3C-FD7E5D43CA27}" srcId="{8FB7FA23-702F-4D3B-9B2D-9742A947CF59}" destId="{6FD80C6B-EB0A-4E84-A8C1-0CD01E83C8EB}" srcOrd="0" destOrd="0" parTransId="{AE017A8E-4B67-4E47-926D-3042E48793AA}" sibTransId="{C25449C5-CA11-4496-B7A5-92D3499ED164}"/>
    <dgm:cxn modelId="{A8154E15-94B9-46DC-A26B-912E3F79C516}" type="presOf" srcId="{8E2750A6-0B7B-496F-8EC7-2B8845E46BF3}" destId="{E14E8D82-1C84-4491-8EAC-52DD46B0F17D}" srcOrd="0" destOrd="0" presId="urn:microsoft.com/office/officeart/2005/8/layout/vList2"/>
    <dgm:cxn modelId="{0AE03322-E61F-4CFD-83DF-A131875E469A}" srcId="{5B4CFA00-4D29-4149-BBE6-7D5446F7E230}" destId="{D8348D37-0ABE-46DA-BA21-715F842CDF11}" srcOrd="1" destOrd="0" parTransId="{3AF676B8-33A7-44A9-A800-D49F983F0115}" sibTransId="{57BFA12F-A9B5-4B7F-B95B-E6FD4CCEA73A}"/>
    <dgm:cxn modelId="{92A2D728-0330-407E-8C27-3570E6710DAA}" type="presOf" srcId="{BB76FCFA-EE76-40AD-BE6D-222CD8FBE88D}" destId="{8B109FDB-6405-4AEB-97E4-45A8C6BC5C37}" srcOrd="0" destOrd="0" presId="urn:microsoft.com/office/officeart/2005/8/layout/vList2"/>
    <dgm:cxn modelId="{2EC0AE32-D01F-48C5-B231-916BEB5D620C}" type="presOf" srcId="{D8348D37-0ABE-46DA-BA21-715F842CDF11}" destId="{2A9F8490-A388-434D-BF69-2744AD090942}" srcOrd="0" destOrd="0" presId="urn:microsoft.com/office/officeart/2005/8/layout/vList2"/>
    <dgm:cxn modelId="{F8EF303B-3A4F-4676-B335-B9005DF09E3C}" type="presOf" srcId="{5B4CFA00-4D29-4149-BBE6-7D5446F7E230}" destId="{1D1E0D71-5080-4F46-BEA5-F9ED5149E61F}" srcOrd="0" destOrd="0" presId="urn:microsoft.com/office/officeart/2005/8/layout/vList2"/>
    <dgm:cxn modelId="{94C69F4A-69C9-4FDC-B0B6-6BB020677FB6}" srcId="{D8348D37-0ABE-46DA-BA21-715F842CDF11}" destId="{7B0E4BAE-7164-4B15-B0D1-1A38C5A11B35}" srcOrd="0" destOrd="0" parTransId="{CCBB5060-B18D-4B64-8489-A63FF923B5B3}" sibTransId="{DA652B3A-35C3-48CC-92D3-647EBBE77AEB}"/>
    <dgm:cxn modelId="{AB4C4B4B-2527-48B6-B1A7-75C6E1129F32}" type="presOf" srcId="{6FD80C6B-EB0A-4E84-A8C1-0CD01E83C8EB}" destId="{472AE857-08B7-4C90-B0F4-3DD11B9B91A9}" srcOrd="0" destOrd="0" presId="urn:microsoft.com/office/officeart/2005/8/layout/vList2"/>
    <dgm:cxn modelId="{40C8A36D-1E5D-453D-905F-67042ED795BA}" type="presOf" srcId="{7B0E4BAE-7164-4B15-B0D1-1A38C5A11B35}" destId="{E4CF141B-0639-4712-BF45-FD7B0BA61931}" srcOrd="0" destOrd="0" presId="urn:microsoft.com/office/officeart/2005/8/layout/vList2"/>
    <dgm:cxn modelId="{4ACC8C50-F609-41E3-A9B7-68D593CA1A2D}" type="presOf" srcId="{6403ED6A-DAAE-496A-B957-53B555468628}" destId="{C7B81913-327C-473F-8DE8-ED897D54903A}" srcOrd="0" destOrd="0" presId="urn:microsoft.com/office/officeart/2005/8/layout/vList2"/>
    <dgm:cxn modelId="{9AF71071-ADD2-449F-9F52-0A5B6F794816}" srcId="{5B4CFA00-4D29-4149-BBE6-7D5446F7E230}" destId="{BB76FCFA-EE76-40AD-BE6D-222CD8FBE88D}" srcOrd="3" destOrd="0" parTransId="{9D03C390-3EEF-4A12-B93E-0BA5AA899E89}" sibTransId="{972B6A29-0E93-4896-A51E-21DA5A0438DD}"/>
    <dgm:cxn modelId="{3A552572-CC59-4646-91AB-21198963DD94}" type="presOf" srcId="{F8A7488B-18DD-4152-8936-D1221099D0B0}" destId="{472AE857-08B7-4C90-B0F4-3DD11B9B91A9}" srcOrd="0" destOrd="1" presId="urn:microsoft.com/office/officeart/2005/8/layout/vList2"/>
    <dgm:cxn modelId="{FB580F81-D585-4A37-8A10-5C351A3D3798}" srcId="{5B4CFA00-4D29-4149-BBE6-7D5446F7E230}" destId="{8E2750A6-0B7B-496F-8EC7-2B8845E46BF3}" srcOrd="2" destOrd="0" parTransId="{0C48D5DA-2719-4F80-B9D9-79C0168E716B}" sibTransId="{CF5C7AFA-A714-4B11-8851-D50758A4C370}"/>
    <dgm:cxn modelId="{FC27928A-50BF-4A89-A1F8-D51109BF5FDD}" srcId="{BB76FCFA-EE76-40AD-BE6D-222CD8FBE88D}" destId="{3E717857-AE2A-440C-A8D4-6AEBA85CFEC1}" srcOrd="0" destOrd="0" parTransId="{3098AB1D-4730-4937-B114-3CDE997B1F33}" sibTransId="{9257E5F7-D802-4BC6-85E0-27C1A4ACDC16}"/>
    <dgm:cxn modelId="{F43CA1A8-3346-4D23-82BC-49835CABD1AF}" srcId="{6403ED6A-DAAE-496A-B957-53B555468628}" destId="{9A2E64BF-26B0-4BAD-9F24-1C87EB0FECDD}" srcOrd="0" destOrd="0" parTransId="{0EAD60FD-0D12-4141-B364-840348856FAD}" sibTransId="{F62E0F84-8F07-41FC-BDB7-8D2FBCE0F728}"/>
    <dgm:cxn modelId="{7691D3B0-4E0F-4AB0-BE9D-B64E2624E5F6}" type="presOf" srcId="{8FB7FA23-702F-4D3B-9B2D-9742A947CF59}" destId="{D04EBD3D-E60E-4FDB-84F6-14C0C1CACB64}" srcOrd="0" destOrd="0" presId="urn:microsoft.com/office/officeart/2005/8/layout/vList2"/>
    <dgm:cxn modelId="{54792EBC-6D28-4837-AAA5-2C4F1EC2AC7F}" type="presOf" srcId="{9A2E64BF-26B0-4BAD-9F24-1C87EB0FECDD}" destId="{EBD606E3-17BD-4094-90B6-C519767DD487}" srcOrd="0" destOrd="0" presId="urn:microsoft.com/office/officeart/2005/8/layout/vList2"/>
    <dgm:cxn modelId="{CD5332BC-6E56-4A59-AB09-3BC90E6D558E}" type="presOf" srcId="{3E717857-AE2A-440C-A8D4-6AEBA85CFEC1}" destId="{128893D6-C3F9-4099-88AE-923495B09181}" srcOrd="0" destOrd="0" presId="urn:microsoft.com/office/officeart/2005/8/layout/vList2"/>
    <dgm:cxn modelId="{64B969BE-6B34-4B8E-AB97-0C8649196095}" srcId="{8E2750A6-0B7B-496F-8EC7-2B8845E46BF3}" destId="{B2F544E4-2FEF-4B00-915E-62A30FFA3294}" srcOrd="0" destOrd="0" parTransId="{402E69F9-FD85-4BA9-BD5F-3B17488D6A4A}" sibTransId="{201FC19E-8861-429E-A4E3-FBC0491E7B39}"/>
    <dgm:cxn modelId="{F4C7FECB-0AED-4C65-8418-BBB13CC1B0F2}" srcId="{5B4CFA00-4D29-4149-BBE6-7D5446F7E230}" destId="{8FB7FA23-702F-4D3B-9B2D-9742A947CF59}" srcOrd="4" destOrd="0" parTransId="{EF54165F-DD15-4624-BC7C-5CD6542E0C7B}" sibTransId="{77980C74-7011-4A31-86DF-AE58D995A235}"/>
    <dgm:cxn modelId="{567A24CF-97CF-497E-9743-AB92925E115E}" srcId="{8FB7FA23-702F-4D3B-9B2D-9742A947CF59}" destId="{F8A7488B-18DD-4152-8936-D1221099D0B0}" srcOrd="1" destOrd="0" parTransId="{D2EC28AE-6AB8-4A00-8306-A271E1AF4C7E}" sibTransId="{DFF0CA18-2A01-4512-9000-969F3D5E25C0}"/>
    <dgm:cxn modelId="{7D5844D8-BEFE-4F6F-93D0-13A6E3D4CB13}" srcId="{5B4CFA00-4D29-4149-BBE6-7D5446F7E230}" destId="{6403ED6A-DAAE-496A-B957-53B555468628}" srcOrd="0" destOrd="0" parTransId="{B8CDA577-E653-4FDE-86C6-F493A286FEF2}" sibTransId="{151251C9-FE8B-49CC-99F1-6C30B29C6727}"/>
    <dgm:cxn modelId="{0B7965DA-49F9-4091-9DA2-3F636D2120B3}" type="presOf" srcId="{B2F544E4-2FEF-4B00-915E-62A30FFA3294}" destId="{A4229094-42C2-41D6-8461-CD57727F5F2C}" srcOrd="0" destOrd="0" presId="urn:microsoft.com/office/officeart/2005/8/layout/vList2"/>
    <dgm:cxn modelId="{EC257C1B-584B-4CC2-B76C-22660FE64AE1}" type="presParOf" srcId="{1D1E0D71-5080-4F46-BEA5-F9ED5149E61F}" destId="{C7B81913-327C-473F-8DE8-ED897D54903A}" srcOrd="0" destOrd="0" presId="urn:microsoft.com/office/officeart/2005/8/layout/vList2"/>
    <dgm:cxn modelId="{3E7451B7-5F2F-47F0-8420-20CE2AFB6738}" type="presParOf" srcId="{1D1E0D71-5080-4F46-BEA5-F9ED5149E61F}" destId="{EBD606E3-17BD-4094-90B6-C519767DD487}" srcOrd="1" destOrd="0" presId="urn:microsoft.com/office/officeart/2005/8/layout/vList2"/>
    <dgm:cxn modelId="{234B7102-4D3B-4A37-9DD4-6E75817CAC41}" type="presParOf" srcId="{1D1E0D71-5080-4F46-BEA5-F9ED5149E61F}" destId="{2A9F8490-A388-434D-BF69-2744AD090942}" srcOrd="2" destOrd="0" presId="urn:microsoft.com/office/officeart/2005/8/layout/vList2"/>
    <dgm:cxn modelId="{D4FD1107-2B36-452B-8C3C-F2CC37ABADD7}" type="presParOf" srcId="{1D1E0D71-5080-4F46-BEA5-F9ED5149E61F}" destId="{E4CF141B-0639-4712-BF45-FD7B0BA61931}" srcOrd="3" destOrd="0" presId="urn:microsoft.com/office/officeart/2005/8/layout/vList2"/>
    <dgm:cxn modelId="{8555A338-C75D-4DB0-9FAF-E83D187E6B7F}" type="presParOf" srcId="{1D1E0D71-5080-4F46-BEA5-F9ED5149E61F}" destId="{E14E8D82-1C84-4491-8EAC-52DD46B0F17D}" srcOrd="4" destOrd="0" presId="urn:microsoft.com/office/officeart/2005/8/layout/vList2"/>
    <dgm:cxn modelId="{1903FE96-E7DB-44E8-96AC-45D0924CD6B8}" type="presParOf" srcId="{1D1E0D71-5080-4F46-BEA5-F9ED5149E61F}" destId="{A4229094-42C2-41D6-8461-CD57727F5F2C}" srcOrd="5" destOrd="0" presId="urn:microsoft.com/office/officeart/2005/8/layout/vList2"/>
    <dgm:cxn modelId="{6EB920EE-3ABE-4B07-8D94-AE47E5F90CAF}" type="presParOf" srcId="{1D1E0D71-5080-4F46-BEA5-F9ED5149E61F}" destId="{8B109FDB-6405-4AEB-97E4-45A8C6BC5C37}" srcOrd="6" destOrd="0" presId="urn:microsoft.com/office/officeart/2005/8/layout/vList2"/>
    <dgm:cxn modelId="{D286C90F-9903-4785-93DF-67A874AB0E0B}" type="presParOf" srcId="{1D1E0D71-5080-4F46-BEA5-F9ED5149E61F}" destId="{128893D6-C3F9-4099-88AE-923495B09181}" srcOrd="7" destOrd="0" presId="urn:microsoft.com/office/officeart/2005/8/layout/vList2"/>
    <dgm:cxn modelId="{A5A81968-94EA-4C7D-A542-0C263A53D744}" type="presParOf" srcId="{1D1E0D71-5080-4F46-BEA5-F9ED5149E61F}" destId="{D04EBD3D-E60E-4FDB-84F6-14C0C1CACB64}" srcOrd="8" destOrd="0" presId="urn:microsoft.com/office/officeart/2005/8/layout/vList2"/>
    <dgm:cxn modelId="{F17B02E9-39F0-4A61-A69A-BC7B07EF9733}" type="presParOf" srcId="{1D1E0D71-5080-4F46-BEA5-F9ED5149E61F}" destId="{472AE857-08B7-4C90-B0F4-3DD11B9B91A9}" srcOrd="9" destOrd="0" presId="urn:microsoft.com/office/officeart/2005/8/layout/vList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B482B2D-62A7-4F5D-9189-9E444C993666}" type="doc">
      <dgm:prSet loTypeId="urn:microsoft.com/office/officeart/2005/8/layout/vList5" loCatId="list" qsTypeId="urn:microsoft.com/office/officeart/2005/8/quickstyle/simple1" qsCatId="simple" csTypeId="urn:microsoft.com/office/officeart/2005/8/colors/accent5_2" csCatId="accent5" phldr="1"/>
      <dgm:spPr/>
      <dgm:t>
        <a:bodyPr/>
        <a:lstStyle/>
        <a:p>
          <a:endParaRPr lang="en-IN"/>
        </a:p>
      </dgm:t>
    </dgm:pt>
    <dgm:pt modelId="{6F98BC6D-6964-423C-9F18-ABBB7F13F801}">
      <dgm:prSet phldrT="[Text]" custT="1"/>
      <dgm:spPr/>
      <dgm:t>
        <a:bodyPr/>
        <a:lstStyle/>
        <a:p>
          <a:pPr>
            <a:lnSpc>
              <a:spcPct val="150000"/>
            </a:lnSpc>
          </a:pPr>
          <a:r>
            <a:rPr lang="en-US" sz="2000" b="1" dirty="0"/>
            <a:t>Objective</a:t>
          </a:r>
          <a:endParaRPr lang="en-IN" sz="2000" b="1" dirty="0"/>
        </a:p>
      </dgm:t>
    </dgm:pt>
    <dgm:pt modelId="{DA7F63EE-F3FF-4EBE-9F87-ADDC85D0AC4E}" type="parTrans" cxnId="{F39F6508-6D30-4215-B342-837A14BE5BBD}">
      <dgm:prSet/>
      <dgm:spPr/>
      <dgm:t>
        <a:bodyPr/>
        <a:lstStyle/>
        <a:p>
          <a:pPr>
            <a:lnSpc>
              <a:spcPct val="150000"/>
            </a:lnSpc>
          </a:pPr>
          <a:endParaRPr lang="en-IN"/>
        </a:p>
      </dgm:t>
    </dgm:pt>
    <dgm:pt modelId="{929A651A-A670-4413-88BE-CCA5E0113C38}" type="sibTrans" cxnId="{F39F6508-6D30-4215-B342-837A14BE5BBD}">
      <dgm:prSet/>
      <dgm:spPr/>
      <dgm:t>
        <a:bodyPr/>
        <a:lstStyle/>
        <a:p>
          <a:pPr>
            <a:lnSpc>
              <a:spcPct val="150000"/>
            </a:lnSpc>
          </a:pPr>
          <a:endParaRPr lang="en-IN"/>
        </a:p>
      </dgm:t>
    </dgm:pt>
    <dgm:pt modelId="{9289AE34-AE6E-426C-9549-67538F5DBAE5}">
      <dgm:prSet phldrT="[Text]" custT="1"/>
      <dgm:spPr/>
      <dgm:t>
        <a:bodyPr/>
        <a:lstStyle/>
        <a:p>
          <a:pPr>
            <a:lnSpc>
              <a:spcPct val="150000"/>
            </a:lnSpc>
          </a:pPr>
          <a:r>
            <a:rPr lang="en-US" sz="1800" dirty="0"/>
            <a:t>To allow the duty free Import of inputs</a:t>
          </a:r>
          <a:endParaRPr lang="en-IN" sz="1800" dirty="0"/>
        </a:p>
      </dgm:t>
    </dgm:pt>
    <dgm:pt modelId="{849FC41A-F67A-410D-B9BD-406208F79A9D}" type="parTrans" cxnId="{D04511B0-825B-456E-AC8B-FA30F33E10DD}">
      <dgm:prSet/>
      <dgm:spPr/>
      <dgm:t>
        <a:bodyPr/>
        <a:lstStyle/>
        <a:p>
          <a:pPr>
            <a:lnSpc>
              <a:spcPct val="150000"/>
            </a:lnSpc>
          </a:pPr>
          <a:endParaRPr lang="en-IN"/>
        </a:p>
      </dgm:t>
    </dgm:pt>
    <dgm:pt modelId="{B35E2FDA-AE55-4B4D-902C-1F64D34525F4}" type="sibTrans" cxnId="{D04511B0-825B-456E-AC8B-FA30F33E10DD}">
      <dgm:prSet/>
      <dgm:spPr/>
      <dgm:t>
        <a:bodyPr/>
        <a:lstStyle/>
        <a:p>
          <a:pPr>
            <a:lnSpc>
              <a:spcPct val="150000"/>
            </a:lnSpc>
          </a:pPr>
          <a:endParaRPr lang="en-IN"/>
        </a:p>
      </dgm:t>
    </dgm:pt>
    <dgm:pt modelId="{912BF336-BD54-48BF-9E42-24D46A2FB214}">
      <dgm:prSet phldrT="[Text]" custT="1"/>
      <dgm:spPr/>
      <dgm:t>
        <a:bodyPr/>
        <a:lstStyle/>
        <a:p>
          <a:pPr>
            <a:lnSpc>
              <a:spcPct val="150000"/>
            </a:lnSpc>
          </a:pPr>
          <a:r>
            <a:rPr lang="en-US" sz="2000" b="1" dirty="0"/>
            <a:t>Coverage</a:t>
          </a:r>
          <a:endParaRPr lang="en-IN" sz="2000" b="1" dirty="0"/>
        </a:p>
      </dgm:t>
    </dgm:pt>
    <dgm:pt modelId="{6027A51F-984C-4670-92DB-900D53F954F4}" type="parTrans" cxnId="{29676A0F-E20A-45AB-AB3E-50E9F11FD7C5}">
      <dgm:prSet/>
      <dgm:spPr/>
      <dgm:t>
        <a:bodyPr/>
        <a:lstStyle/>
        <a:p>
          <a:pPr>
            <a:lnSpc>
              <a:spcPct val="150000"/>
            </a:lnSpc>
          </a:pPr>
          <a:endParaRPr lang="en-IN"/>
        </a:p>
      </dgm:t>
    </dgm:pt>
    <dgm:pt modelId="{5527F645-E7D9-4BBC-92E8-8A295F96690B}" type="sibTrans" cxnId="{29676A0F-E20A-45AB-AB3E-50E9F11FD7C5}">
      <dgm:prSet/>
      <dgm:spPr/>
      <dgm:t>
        <a:bodyPr/>
        <a:lstStyle/>
        <a:p>
          <a:pPr>
            <a:lnSpc>
              <a:spcPct val="150000"/>
            </a:lnSpc>
          </a:pPr>
          <a:endParaRPr lang="en-IN"/>
        </a:p>
      </dgm:t>
    </dgm:pt>
    <dgm:pt modelId="{3F5E4E73-7F61-486E-A57A-7A7B9317F899}">
      <dgm:prSet phldrT="[Text]" custT="1"/>
      <dgm:spPr/>
      <dgm:t>
        <a:bodyPr/>
        <a:lstStyle/>
        <a:p>
          <a:pPr>
            <a:lnSpc>
              <a:spcPct val="150000"/>
            </a:lnSpc>
          </a:pPr>
          <a:r>
            <a:rPr lang="en-US" sz="1800" dirty="0"/>
            <a:t>Manufacturer Exporters;</a:t>
          </a:r>
          <a:endParaRPr lang="en-IN" sz="1800" dirty="0"/>
        </a:p>
      </dgm:t>
    </dgm:pt>
    <dgm:pt modelId="{42B72C81-A58A-4EEC-9E28-541510C21FF0}" type="parTrans" cxnId="{CEBE67DE-81CF-4C0A-9152-520286E0EA8E}">
      <dgm:prSet/>
      <dgm:spPr/>
      <dgm:t>
        <a:bodyPr/>
        <a:lstStyle/>
        <a:p>
          <a:pPr>
            <a:lnSpc>
              <a:spcPct val="150000"/>
            </a:lnSpc>
          </a:pPr>
          <a:endParaRPr lang="en-IN"/>
        </a:p>
      </dgm:t>
    </dgm:pt>
    <dgm:pt modelId="{7600E6EE-1B17-4F2B-8DBB-3A44D16D7793}" type="sibTrans" cxnId="{CEBE67DE-81CF-4C0A-9152-520286E0EA8E}">
      <dgm:prSet/>
      <dgm:spPr/>
      <dgm:t>
        <a:bodyPr/>
        <a:lstStyle/>
        <a:p>
          <a:pPr>
            <a:lnSpc>
              <a:spcPct val="150000"/>
            </a:lnSpc>
          </a:pPr>
          <a:endParaRPr lang="en-IN"/>
        </a:p>
      </dgm:t>
    </dgm:pt>
    <dgm:pt modelId="{1BAF9322-B857-462F-BD7D-32302796E96C}">
      <dgm:prSet phldrT="[Text]" custT="1"/>
      <dgm:spPr/>
      <dgm:t>
        <a:bodyPr/>
        <a:lstStyle/>
        <a:p>
          <a:pPr>
            <a:lnSpc>
              <a:spcPct val="150000"/>
            </a:lnSpc>
          </a:pPr>
          <a:r>
            <a:rPr lang="en-US" sz="2000" b="1" dirty="0"/>
            <a:t>Entitlement</a:t>
          </a:r>
          <a:endParaRPr lang="en-IN" sz="2000" b="1" dirty="0"/>
        </a:p>
      </dgm:t>
    </dgm:pt>
    <dgm:pt modelId="{008E9085-B474-401C-9AD9-1B11536312DA}" type="parTrans" cxnId="{306B6CF2-ED4F-400A-BC88-A9CA7E14074E}">
      <dgm:prSet/>
      <dgm:spPr/>
      <dgm:t>
        <a:bodyPr/>
        <a:lstStyle/>
        <a:p>
          <a:pPr>
            <a:lnSpc>
              <a:spcPct val="150000"/>
            </a:lnSpc>
          </a:pPr>
          <a:endParaRPr lang="en-IN"/>
        </a:p>
      </dgm:t>
    </dgm:pt>
    <dgm:pt modelId="{7E219647-BAF8-4F44-A4C1-66D73A8A5AF0}" type="sibTrans" cxnId="{306B6CF2-ED4F-400A-BC88-A9CA7E14074E}">
      <dgm:prSet/>
      <dgm:spPr/>
      <dgm:t>
        <a:bodyPr/>
        <a:lstStyle/>
        <a:p>
          <a:pPr>
            <a:lnSpc>
              <a:spcPct val="150000"/>
            </a:lnSpc>
          </a:pPr>
          <a:endParaRPr lang="en-IN"/>
        </a:p>
      </dgm:t>
    </dgm:pt>
    <dgm:pt modelId="{87050F9D-A5BA-438A-8E25-D0F1E14E1AD0}">
      <dgm:prSet phldrT="[Text]" custT="1"/>
      <dgm:spPr/>
      <dgm:t>
        <a:bodyPr/>
        <a:lstStyle/>
        <a:p>
          <a:pPr>
            <a:lnSpc>
              <a:spcPct val="150000"/>
            </a:lnSpc>
          </a:pPr>
          <a:r>
            <a:rPr lang="en-US" sz="1800" dirty="0"/>
            <a:t>Import of inputs allowed on the basis of SION (or ad-hoc norms);</a:t>
          </a:r>
          <a:endParaRPr lang="en-IN" sz="1800" dirty="0"/>
        </a:p>
      </dgm:t>
    </dgm:pt>
    <dgm:pt modelId="{82344335-5C12-4AC9-9133-0CCAA05D9126}" type="parTrans" cxnId="{23F4E6F7-CF76-41E8-9BCC-278425AF2537}">
      <dgm:prSet/>
      <dgm:spPr/>
      <dgm:t>
        <a:bodyPr/>
        <a:lstStyle/>
        <a:p>
          <a:pPr>
            <a:lnSpc>
              <a:spcPct val="150000"/>
            </a:lnSpc>
          </a:pPr>
          <a:endParaRPr lang="en-IN"/>
        </a:p>
      </dgm:t>
    </dgm:pt>
    <dgm:pt modelId="{A1D2E47E-32C6-4E2F-BD2D-54F2AC16A327}" type="sibTrans" cxnId="{23F4E6F7-CF76-41E8-9BCC-278425AF2537}">
      <dgm:prSet/>
      <dgm:spPr/>
      <dgm:t>
        <a:bodyPr/>
        <a:lstStyle/>
        <a:p>
          <a:pPr>
            <a:lnSpc>
              <a:spcPct val="150000"/>
            </a:lnSpc>
          </a:pPr>
          <a:endParaRPr lang="en-IN"/>
        </a:p>
      </dgm:t>
    </dgm:pt>
    <dgm:pt modelId="{26BE18A2-E8CC-4E38-A6B4-BFBBFDBFC99C}">
      <dgm:prSet phldrT="[Text]" custT="1"/>
      <dgm:spPr/>
      <dgm:t>
        <a:bodyPr/>
        <a:lstStyle/>
        <a:p>
          <a:pPr>
            <a:lnSpc>
              <a:spcPct val="150000"/>
            </a:lnSpc>
          </a:pPr>
          <a:r>
            <a:rPr lang="en-US" sz="1800" dirty="0"/>
            <a:t>Advance </a:t>
          </a:r>
          <a:r>
            <a:rPr lang="en-US" sz="1800" dirty="0" err="1"/>
            <a:t>Authorisation</a:t>
          </a:r>
          <a:r>
            <a:rPr lang="en-US" sz="1800" dirty="0"/>
            <a:t> for Annual requirement;</a:t>
          </a:r>
          <a:endParaRPr lang="en-IN" sz="1800" dirty="0"/>
        </a:p>
      </dgm:t>
    </dgm:pt>
    <dgm:pt modelId="{A8CDB154-2E13-4EE2-877B-89E1354FC244}" type="parTrans" cxnId="{4492BBB2-859B-464A-A55B-689F8BC2060A}">
      <dgm:prSet/>
      <dgm:spPr/>
      <dgm:t>
        <a:bodyPr/>
        <a:lstStyle/>
        <a:p>
          <a:pPr>
            <a:lnSpc>
              <a:spcPct val="150000"/>
            </a:lnSpc>
          </a:pPr>
          <a:endParaRPr lang="en-IN"/>
        </a:p>
      </dgm:t>
    </dgm:pt>
    <dgm:pt modelId="{C6AC62FE-8BB8-45A3-9CEE-68F0B5BFB3F4}" type="sibTrans" cxnId="{4492BBB2-859B-464A-A55B-689F8BC2060A}">
      <dgm:prSet/>
      <dgm:spPr/>
      <dgm:t>
        <a:bodyPr/>
        <a:lstStyle/>
        <a:p>
          <a:pPr>
            <a:lnSpc>
              <a:spcPct val="150000"/>
            </a:lnSpc>
          </a:pPr>
          <a:endParaRPr lang="en-IN"/>
        </a:p>
      </dgm:t>
    </dgm:pt>
    <dgm:pt modelId="{59152561-258B-4991-9DC6-0F3A0406E8ED}">
      <dgm:prSet phldrT="[Text]" custT="1"/>
      <dgm:spPr/>
      <dgm:t>
        <a:bodyPr/>
        <a:lstStyle/>
        <a:p>
          <a:pPr>
            <a:lnSpc>
              <a:spcPct val="150000"/>
            </a:lnSpc>
          </a:pPr>
          <a:r>
            <a:rPr lang="en-US" sz="1800" dirty="0"/>
            <a:t>Imports Exempted subject to Actual User Condition and on fulfilment of minimum value addition;</a:t>
          </a:r>
          <a:endParaRPr lang="en-IN" sz="1800" dirty="0"/>
        </a:p>
      </dgm:t>
    </dgm:pt>
    <dgm:pt modelId="{715C1017-AA41-4C46-971B-C5D863E906E3}" type="parTrans" cxnId="{BE7EB101-89DB-4DFB-8AF1-521C7BD73710}">
      <dgm:prSet/>
      <dgm:spPr/>
      <dgm:t>
        <a:bodyPr/>
        <a:lstStyle/>
        <a:p>
          <a:pPr>
            <a:lnSpc>
              <a:spcPct val="150000"/>
            </a:lnSpc>
          </a:pPr>
          <a:endParaRPr lang="en-IN"/>
        </a:p>
      </dgm:t>
    </dgm:pt>
    <dgm:pt modelId="{E43E46B3-BE91-46CB-9D98-15829E51A4AC}" type="sibTrans" cxnId="{BE7EB101-89DB-4DFB-8AF1-521C7BD73710}">
      <dgm:prSet/>
      <dgm:spPr/>
      <dgm:t>
        <a:bodyPr/>
        <a:lstStyle/>
        <a:p>
          <a:pPr>
            <a:lnSpc>
              <a:spcPct val="150000"/>
            </a:lnSpc>
          </a:pPr>
          <a:endParaRPr lang="en-IN"/>
        </a:p>
      </dgm:t>
    </dgm:pt>
    <dgm:pt modelId="{B5E75733-085E-4ACC-B3E4-E838C5C84DAE}">
      <dgm:prSet phldrT="[Text]" custT="1"/>
      <dgm:spPr/>
      <dgm:t>
        <a:bodyPr/>
        <a:lstStyle/>
        <a:p>
          <a:pPr>
            <a:lnSpc>
              <a:spcPct val="150000"/>
            </a:lnSpc>
          </a:pPr>
          <a:r>
            <a:rPr lang="en-US" sz="1800" dirty="0"/>
            <a:t>Merchant Exporters (procuring from supporting manufacturers</a:t>
          </a:r>
          <a:endParaRPr lang="en-IN" sz="1800" dirty="0"/>
        </a:p>
      </dgm:t>
    </dgm:pt>
    <dgm:pt modelId="{D6055135-FA8C-40D3-A450-56F617FD17BC}" type="parTrans" cxnId="{BEA64F08-D1E9-48E9-95B2-1DC17BB05C3F}">
      <dgm:prSet/>
      <dgm:spPr/>
      <dgm:t>
        <a:bodyPr/>
        <a:lstStyle/>
        <a:p>
          <a:pPr>
            <a:lnSpc>
              <a:spcPct val="150000"/>
            </a:lnSpc>
          </a:pPr>
          <a:endParaRPr lang="en-IN"/>
        </a:p>
      </dgm:t>
    </dgm:pt>
    <dgm:pt modelId="{A43F9194-386B-4FF2-BB69-B2DD0E80C0D1}" type="sibTrans" cxnId="{BEA64F08-D1E9-48E9-95B2-1DC17BB05C3F}">
      <dgm:prSet/>
      <dgm:spPr/>
      <dgm:t>
        <a:bodyPr/>
        <a:lstStyle/>
        <a:p>
          <a:pPr>
            <a:lnSpc>
              <a:spcPct val="150000"/>
            </a:lnSpc>
          </a:pPr>
          <a:endParaRPr lang="en-IN"/>
        </a:p>
      </dgm:t>
    </dgm:pt>
    <dgm:pt modelId="{EE18A112-6486-4D36-A40F-20B3CB6220CE}">
      <dgm:prSet phldrT="[Text]" custT="1"/>
      <dgm:spPr/>
      <dgm:t>
        <a:bodyPr/>
        <a:lstStyle/>
        <a:p>
          <a:pPr>
            <a:lnSpc>
              <a:spcPct val="150000"/>
            </a:lnSpc>
          </a:pPr>
          <a:r>
            <a:rPr lang="en-US" sz="2000" b="1" dirty="0"/>
            <a:t>Benefits</a:t>
          </a:r>
          <a:endParaRPr lang="en-IN" sz="2000" b="1" dirty="0"/>
        </a:p>
      </dgm:t>
    </dgm:pt>
    <dgm:pt modelId="{7F82D938-D1CC-4024-B54E-05629ED92AFD}" type="parTrans" cxnId="{3AE4CC01-C28D-428D-8094-51BE2E40E97F}">
      <dgm:prSet/>
      <dgm:spPr/>
      <dgm:t>
        <a:bodyPr/>
        <a:lstStyle/>
        <a:p>
          <a:pPr>
            <a:lnSpc>
              <a:spcPct val="150000"/>
            </a:lnSpc>
          </a:pPr>
          <a:endParaRPr lang="en-IN"/>
        </a:p>
      </dgm:t>
    </dgm:pt>
    <dgm:pt modelId="{5699E898-B961-4A70-9F70-96C71D6A1945}" type="sibTrans" cxnId="{3AE4CC01-C28D-428D-8094-51BE2E40E97F}">
      <dgm:prSet/>
      <dgm:spPr/>
      <dgm:t>
        <a:bodyPr/>
        <a:lstStyle/>
        <a:p>
          <a:pPr>
            <a:lnSpc>
              <a:spcPct val="150000"/>
            </a:lnSpc>
          </a:pPr>
          <a:endParaRPr lang="en-IN"/>
        </a:p>
      </dgm:t>
    </dgm:pt>
    <dgm:pt modelId="{369EC815-F0DA-47BC-9DD1-A988820B0BDE}">
      <dgm:prSet phldrT="[Text]" custT="1"/>
      <dgm:spPr/>
      <dgm:t>
        <a:bodyPr/>
        <a:lstStyle/>
        <a:p>
          <a:pPr>
            <a:lnSpc>
              <a:spcPct val="150000"/>
            </a:lnSpc>
          </a:pPr>
          <a:r>
            <a:rPr lang="en-US" sz="1800" dirty="0"/>
            <a:t>Export obligation period 18 Months</a:t>
          </a:r>
          <a:endParaRPr lang="en-IN" sz="1800" dirty="0"/>
        </a:p>
      </dgm:t>
    </dgm:pt>
    <dgm:pt modelId="{C907C91A-A8F7-4022-AA4F-19C03E8E6D22}" type="parTrans" cxnId="{0B665A5A-0095-4652-AE18-A0C49EEA6C12}">
      <dgm:prSet/>
      <dgm:spPr/>
      <dgm:t>
        <a:bodyPr/>
        <a:lstStyle/>
        <a:p>
          <a:pPr>
            <a:lnSpc>
              <a:spcPct val="150000"/>
            </a:lnSpc>
          </a:pPr>
          <a:endParaRPr lang="en-IN"/>
        </a:p>
      </dgm:t>
    </dgm:pt>
    <dgm:pt modelId="{8934D129-5B03-4C03-B447-431B10F165DA}" type="sibTrans" cxnId="{0B665A5A-0095-4652-AE18-A0C49EEA6C12}">
      <dgm:prSet/>
      <dgm:spPr/>
      <dgm:t>
        <a:bodyPr/>
        <a:lstStyle/>
        <a:p>
          <a:pPr>
            <a:lnSpc>
              <a:spcPct val="150000"/>
            </a:lnSpc>
          </a:pPr>
          <a:endParaRPr lang="en-IN"/>
        </a:p>
      </dgm:t>
    </dgm:pt>
    <dgm:pt modelId="{F4E8FABF-5599-4722-B165-BCE193B45458}" type="pres">
      <dgm:prSet presAssocID="{DB482B2D-62A7-4F5D-9189-9E444C993666}" presName="Name0" presStyleCnt="0">
        <dgm:presLayoutVars>
          <dgm:dir/>
          <dgm:animLvl val="lvl"/>
          <dgm:resizeHandles val="exact"/>
        </dgm:presLayoutVars>
      </dgm:prSet>
      <dgm:spPr/>
    </dgm:pt>
    <dgm:pt modelId="{A48E5C00-3BB5-47FF-9168-A9E8C485A846}" type="pres">
      <dgm:prSet presAssocID="{6F98BC6D-6964-423C-9F18-ABBB7F13F801}" presName="linNode" presStyleCnt="0"/>
      <dgm:spPr/>
    </dgm:pt>
    <dgm:pt modelId="{3C945BEB-5D35-442E-A0B8-71021889F738}" type="pres">
      <dgm:prSet presAssocID="{6F98BC6D-6964-423C-9F18-ABBB7F13F801}" presName="parentText" presStyleLbl="node1" presStyleIdx="0" presStyleCnt="4" custScaleX="81745" custScaleY="72545">
        <dgm:presLayoutVars>
          <dgm:chMax val="1"/>
          <dgm:bulletEnabled val="1"/>
        </dgm:presLayoutVars>
      </dgm:prSet>
      <dgm:spPr/>
    </dgm:pt>
    <dgm:pt modelId="{B9370CB6-06CA-4310-9B81-3473A1EE0242}" type="pres">
      <dgm:prSet presAssocID="{6F98BC6D-6964-423C-9F18-ABBB7F13F801}" presName="descendantText" presStyleLbl="alignAccFollowNode1" presStyleIdx="0" presStyleCnt="4" custScaleX="108033" custScaleY="72545">
        <dgm:presLayoutVars>
          <dgm:bulletEnabled val="1"/>
        </dgm:presLayoutVars>
      </dgm:prSet>
      <dgm:spPr/>
    </dgm:pt>
    <dgm:pt modelId="{2BC02F5E-A0A5-4369-B142-ACA3D7081CD8}" type="pres">
      <dgm:prSet presAssocID="{929A651A-A670-4413-88BE-CCA5E0113C38}" presName="sp" presStyleCnt="0"/>
      <dgm:spPr/>
    </dgm:pt>
    <dgm:pt modelId="{72B5B0DA-CA99-4878-B459-2ED2FAECC7B2}" type="pres">
      <dgm:prSet presAssocID="{912BF336-BD54-48BF-9E42-24D46A2FB214}" presName="linNode" presStyleCnt="0"/>
      <dgm:spPr/>
    </dgm:pt>
    <dgm:pt modelId="{B964FE63-DD8F-4F13-A7BC-2FF477D7AE8A}" type="pres">
      <dgm:prSet presAssocID="{912BF336-BD54-48BF-9E42-24D46A2FB214}" presName="parentText" presStyleLbl="node1" presStyleIdx="1" presStyleCnt="4" custScaleX="81745" custScaleY="106740">
        <dgm:presLayoutVars>
          <dgm:chMax val="1"/>
          <dgm:bulletEnabled val="1"/>
        </dgm:presLayoutVars>
      </dgm:prSet>
      <dgm:spPr/>
    </dgm:pt>
    <dgm:pt modelId="{0DF84282-E2BA-41F0-BF73-78B03FCE5B71}" type="pres">
      <dgm:prSet presAssocID="{912BF336-BD54-48BF-9E42-24D46A2FB214}" presName="descendantText" presStyleLbl="alignAccFollowNode1" presStyleIdx="1" presStyleCnt="4" custScaleX="108033" custScaleY="106740">
        <dgm:presLayoutVars>
          <dgm:bulletEnabled val="1"/>
        </dgm:presLayoutVars>
      </dgm:prSet>
      <dgm:spPr/>
    </dgm:pt>
    <dgm:pt modelId="{BD27F60A-1643-4B97-A7C2-AB5656FA7457}" type="pres">
      <dgm:prSet presAssocID="{5527F645-E7D9-4BBC-92E8-8A295F96690B}" presName="sp" presStyleCnt="0"/>
      <dgm:spPr/>
    </dgm:pt>
    <dgm:pt modelId="{78E6DF9C-22CD-4D0C-9447-74C849529E2C}" type="pres">
      <dgm:prSet presAssocID="{1BAF9322-B857-462F-BD7D-32302796E96C}" presName="linNode" presStyleCnt="0"/>
      <dgm:spPr/>
    </dgm:pt>
    <dgm:pt modelId="{02D165DD-5EAE-4F04-BB5D-E0267F72D268}" type="pres">
      <dgm:prSet presAssocID="{1BAF9322-B857-462F-BD7D-32302796E96C}" presName="parentText" presStyleLbl="node1" presStyleIdx="2" presStyleCnt="4" custScaleX="81745" custScaleY="102144">
        <dgm:presLayoutVars>
          <dgm:chMax val="1"/>
          <dgm:bulletEnabled val="1"/>
        </dgm:presLayoutVars>
      </dgm:prSet>
      <dgm:spPr/>
    </dgm:pt>
    <dgm:pt modelId="{4E59A842-DCF3-4A95-8061-3E0BF4BF22C7}" type="pres">
      <dgm:prSet presAssocID="{1BAF9322-B857-462F-BD7D-32302796E96C}" presName="descendantText" presStyleLbl="alignAccFollowNode1" presStyleIdx="2" presStyleCnt="4" custScaleX="108033" custScaleY="102144">
        <dgm:presLayoutVars>
          <dgm:bulletEnabled val="1"/>
        </dgm:presLayoutVars>
      </dgm:prSet>
      <dgm:spPr/>
    </dgm:pt>
    <dgm:pt modelId="{044D4E8B-4B3C-4943-9911-4130E3AC0948}" type="pres">
      <dgm:prSet presAssocID="{7E219647-BAF8-4F44-A4C1-66D73A8A5AF0}" presName="sp" presStyleCnt="0"/>
      <dgm:spPr/>
    </dgm:pt>
    <dgm:pt modelId="{4CEBBE56-0D0F-43E4-AD00-17EB5F3D9B26}" type="pres">
      <dgm:prSet presAssocID="{EE18A112-6486-4D36-A40F-20B3CB6220CE}" presName="linNode" presStyleCnt="0"/>
      <dgm:spPr/>
    </dgm:pt>
    <dgm:pt modelId="{9ACDBE04-0519-46D1-B88A-C8A9226F1F6E}" type="pres">
      <dgm:prSet presAssocID="{EE18A112-6486-4D36-A40F-20B3CB6220CE}" presName="parentText" presStyleLbl="node1" presStyleIdx="3" presStyleCnt="4" custScaleX="81745" custScaleY="138388">
        <dgm:presLayoutVars>
          <dgm:chMax val="1"/>
          <dgm:bulletEnabled val="1"/>
        </dgm:presLayoutVars>
      </dgm:prSet>
      <dgm:spPr/>
    </dgm:pt>
    <dgm:pt modelId="{D3642B6D-0969-463C-98AE-932F18768890}" type="pres">
      <dgm:prSet presAssocID="{EE18A112-6486-4D36-A40F-20B3CB6220CE}" presName="descendantText" presStyleLbl="alignAccFollowNode1" presStyleIdx="3" presStyleCnt="4" custScaleX="108033" custScaleY="138388">
        <dgm:presLayoutVars>
          <dgm:bulletEnabled val="1"/>
        </dgm:presLayoutVars>
      </dgm:prSet>
      <dgm:spPr/>
    </dgm:pt>
  </dgm:ptLst>
  <dgm:cxnLst>
    <dgm:cxn modelId="{BE7EB101-89DB-4DFB-8AF1-521C7BD73710}" srcId="{EE18A112-6486-4D36-A40F-20B3CB6220CE}" destId="{59152561-258B-4991-9DC6-0F3A0406E8ED}" srcOrd="0" destOrd="0" parTransId="{715C1017-AA41-4C46-971B-C5D863E906E3}" sibTransId="{E43E46B3-BE91-46CB-9D98-15829E51A4AC}"/>
    <dgm:cxn modelId="{3AE4CC01-C28D-428D-8094-51BE2E40E97F}" srcId="{DB482B2D-62A7-4F5D-9189-9E444C993666}" destId="{EE18A112-6486-4D36-A40F-20B3CB6220CE}" srcOrd="3" destOrd="0" parTransId="{7F82D938-D1CC-4024-B54E-05629ED92AFD}" sibTransId="{5699E898-B961-4A70-9F70-96C71D6A1945}"/>
    <dgm:cxn modelId="{AD658903-5A0A-45FB-917E-631910D0B6A3}" type="presOf" srcId="{EE18A112-6486-4D36-A40F-20B3CB6220CE}" destId="{9ACDBE04-0519-46D1-B88A-C8A9226F1F6E}" srcOrd="0" destOrd="0" presId="urn:microsoft.com/office/officeart/2005/8/layout/vList5"/>
    <dgm:cxn modelId="{F39F6508-6D30-4215-B342-837A14BE5BBD}" srcId="{DB482B2D-62A7-4F5D-9189-9E444C993666}" destId="{6F98BC6D-6964-423C-9F18-ABBB7F13F801}" srcOrd="0" destOrd="0" parTransId="{DA7F63EE-F3FF-4EBE-9F87-ADDC85D0AC4E}" sibTransId="{929A651A-A670-4413-88BE-CCA5E0113C38}"/>
    <dgm:cxn modelId="{BEA64F08-D1E9-48E9-95B2-1DC17BB05C3F}" srcId="{912BF336-BD54-48BF-9E42-24D46A2FB214}" destId="{B5E75733-085E-4ACC-B3E4-E838C5C84DAE}" srcOrd="1" destOrd="0" parTransId="{D6055135-FA8C-40D3-A450-56F617FD17BC}" sibTransId="{A43F9194-386B-4FF2-BB69-B2DD0E80C0D1}"/>
    <dgm:cxn modelId="{29676A0F-E20A-45AB-AB3E-50E9F11FD7C5}" srcId="{DB482B2D-62A7-4F5D-9189-9E444C993666}" destId="{912BF336-BD54-48BF-9E42-24D46A2FB214}" srcOrd="1" destOrd="0" parTransId="{6027A51F-984C-4670-92DB-900D53F954F4}" sibTransId="{5527F645-E7D9-4BBC-92E8-8A295F96690B}"/>
    <dgm:cxn modelId="{1A92131C-4B9B-411D-8F73-2298B3838DB8}" type="presOf" srcId="{87050F9D-A5BA-438A-8E25-D0F1E14E1AD0}" destId="{4E59A842-DCF3-4A95-8061-3E0BF4BF22C7}" srcOrd="0" destOrd="0" presId="urn:microsoft.com/office/officeart/2005/8/layout/vList5"/>
    <dgm:cxn modelId="{55799521-42EE-435D-9090-C0798C4B78C8}" type="presOf" srcId="{6F98BC6D-6964-423C-9F18-ABBB7F13F801}" destId="{3C945BEB-5D35-442E-A0B8-71021889F738}" srcOrd="0" destOrd="0" presId="urn:microsoft.com/office/officeart/2005/8/layout/vList5"/>
    <dgm:cxn modelId="{0D8ECB3D-1E6D-4396-A7B0-7F646202E0BF}" type="presOf" srcId="{59152561-258B-4991-9DC6-0F3A0406E8ED}" destId="{D3642B6D-0969-463C-98AE-932F18768890}" srcOrd="0" destOrd="0" presId="urn:microsoft.com/office/officeart/2005/8/layout/vList5"/>
    <dgm:cxn modelId="{C279FC70-7732-4F01-B123-98BC3368BEF2}" type="presOf" srcId="{B5E75733-085E-4ACC-B3E4-E838C5C84DAE}" destId="{0DF84282-E2BA-41F0-BF73-78B03FCE5B71}" srcOrd="0" destOrd="1" presId="urn:microsoft.com/office/officeart/2005/8/layout/vList5"/>
    <dgm:cxn modelId="{5C936C75-773B-40F9-AAA8-0BED023E758A}" type="presOf" srcId="{369EC815-F0DA-47BC-9DD1-A988820B0BDE}" destId="{D3642B6D-0969-463C-98AE-932F18768890}" srcOrd="0" destOrd="1" presId="urn:microsoft.com/office/officeart/2005/8/layout/vList5"/>
    <dgm:cxn modelId="{5F81CF79-79E1-4C95-95EE-AA507A1884AB}" type="presOf" srcId="{9289AE34-AE6E-426C-9549-67538F5DBAE5}" destId="{B9370CB6-06CA-4310-9B81-3473A1EE0242}" srcOrd="0" destOrd="0" presId="urn:microsoft.com/office/officeart/2005/8/layout/vList5"/>
    <dgm:cxn modelId="{0B665A5A-0095-4652-AE18-A0C49EEA6C12}" srcId="{EE18A112-6486-4D36-A40F-20B3CB6220CE}" destId="{369EC815-F0DA-47BC-9DD1-A988820B0BDE}" srcOrd="1" destOrd="0" parTransId="{C907C91A-A8F7-4022-AA4F-19C03E8E6D22}" sibTransId="{8934D129-5B03-4C03-B447-431B10F165DA}"/>
    <dgm:cxn modelId="{14C86E7F-2B16-4E3E-96C4-05CE46431731}" type="presOf" srcId="{1BAF9322-B857-462F-BD7D-32302796E96C}" destId="{02D165DD-5EAE-4F04-BB5D-E0267F72D268}" srcOrd="0" destOrd="0" presId="urn:microsoft.com/office/officeart/2005/8/layout/vList5"/>
    <dgm:cxn modelId="{34E4F785-791D-4836-8F1B-4F9725E94D84}" type="presOf" srcId="{3F5E4E73-7F61-486E-A57A-7A7B9317F899}" destId="{0DF84282-E2BA-41F0-BF73-78B03FCE5B71}" srcOrd="0" destOrd="0" presId="urn:microsoft.com/office/officeart/2005/8/layout/vList5"/>
    <dgm:cxn modelId="{F38A438C-A347-42B4-A22B-7884E0F9E200}" type="presOf" srcId="{DB482B2D-62A7-4F5D-9189-9E444C993666}" destId="{F4E8FABF-5599-4722-B165-BCE193B45458}" srcOrd="0" destOrd="0" presId="urn:microsoft.com/office/officeart/2005/8/layout/vList5"/>
    <dgm:cxn modelId="{1E766194-4D92-4443-9D00-601A81F2D68D}" type="presOf" srcId="{912BF336-BD54-48BF-9E42-24D46A2FB214}" destId="{B964FE63-DD8F-4F13-A7BC-2FF477D7AE8A}" srcOrd="0" destOrd="0" presId="urn:microsoft.com/office/officeart/2005/8/layout/vList5"/>
    <dgm:cxn modelId="{D04511B0-825B-456E-AC8B-FA30F33E10DD}" srcId="{6F98BC6D-6964-423C-9F18-ABBB7F13F801}" destId="{9289AE34-AE6E-426C-9549-67538F5DBAE5}" srcOrd="0" destOrd="0" parTransId="{849FC41A-F67A-410D-B9BD-406208F79A9D}" sibTransId="{B35E2FDA-AE55-4B4D-902C-1F64D34525F4}"/>
    <dgm:cxn modelId="{4492BBB2-859B-464A-A55B-689F8BC2060A}" srcId="{1BAF9322-B857-462F-BD7D-32302796E96C}" destId="{26BE18A2-E8CC-4E38-A6B4-BFBBFDBFC99C}" srcOrd="1" destOrd="0" parTransId="{A8CDB154-2E13-4EE2-877B-89E1354FC244}" sibTransId="{C6AC62FE-8BB8-45A3-9CEE-68F0B5BFB3F4}"/>
    <dgm:cxn modelId="{CEBE67DE-81CF-4C0A-9152-520286E0EA8E}" srcId="{912BF336-BD54-48BF-9E42-24D46A2FB214}" destId="{3F5E4E73-7F61-486E-A57A-7A7B9317F899}" srcOrd="0" destOrd="0" parTransId="{42B72C81-A58A-4EEC-9E28-541510C21FF0}" sibTransId="{7600E6EE-1B17-4F2B-8DBB-3A44D16D7793}"/>
    <dgm:cxn modelId="{BAFF61EE-86D0-4778-8EB5-A213EE1EE64A}" type="presOf" srcId="{26BE18A2-E8CC-4E38-A6B4-BFBBFDBFC99C}" destId="{4E59A842-DCF3-4A95-8061-3E0BF4BF22C7}" srcOrd="0" destOrd="1" presId="urn:microsoft.com/office/officeart/2005/8/layout/vList5"/>
    <dgm:cxn modelId="{306B6CF2-ED4F-400A-BC88-A9CA7E14074E}" srcId="{DB482B2D-62A7-4F5D-9189-9E444C993666}" destId="{1BAF9322-B857-462F-BD7D-32302796E96C}" srcOrd="2" destOrd="0" parTransId="{008E9085-B474-401C-9AD9-1B11536312DA}" sibTransId="{7E219647-BAF8-4F44-A4C1-66D73A8A5AF0}"/>
    <dgm:cxn modelId="{23F4E6F7-CF76-41E8-9BCC-278425AF2537}" srcId="{1BAF9322-B857-462F-BD7D-32302796E96C}" destId="{87050F9D-A5BA-438A-8E25-D0F1E14E1AD0}" srcOrd="0" destOrd="0" parTransId="{82344335-5C12-4AC9-9133-0CCAA05D9126}" sibTransId="{A1D2E47E-32C6-4E2F-BD2D-54F2AC16A327}"/>
    <dgm:cxn modelId="{25BE8584-C201-48B8-A1A5-C4CF8098C252}" type="presParOf" srcId="{F4E8FABF-5599-4722-B165-BCE193B45458}" destId="{A48E5C00-3BB5-47FF-9168-A9E8C485A846}" srcOrd="0" destOrd="0" presId="urn:microsoft.com/office/officeart/2005/8/layout/vList5"/>
    <dgm:cxn modelId="{61091AB8-8E68-400E-94F8-5B0E71297CBF}" type="presParOf" srcId="{A48E5C00-3BB5-47FF-9168-A9E8C485A846}" destId="{3C945BEB-5D35-442E-A0B8-71021889F738}" srcOrd="0" destOrd="0" presId="urn:microsoft.com/office/officeart/2005/8/layout/vList5"/>
    <dgm:cxn modelId="{897CBB97-2B29-4FB6-8F11-64B219C7C641}" type="presParOf" srcId="{A48E5C00-3BB5-47FF-9168-A9E8C485A846}" destId="{B9370CB6-06CA-4310-9B81-3473A1EE0242}" srcOrd="1" destOrd="0" presId="urn:microsoft.com/office/officeart/2005/8/layout/vList5"/>
    <dgm:cxn modelId="{CF16C12E-9C99-4082-9213-3317C1B70B1D}" type="presParOf" srcId="{F4E8FABF-5599-4722-B165-BCE193B45458}" destId="{2BC02F5E-A0A5-4369-B142-ACA3D7081CD8}" srcOrd="1" destOrd="0" presId="urn:microsoft.com/office/officeart/2005/8/layout/vList5"/>
    <dgm:cxn modelId="{5E03CE65-35DB-4108-8ADD-05E5218574CF}" type="presParOf" srcId="{F4E8FABF-5599-4722-B165-BCE193B45458}" destId="{72B5B0DA-CA99-4878-B459-2ED2FAECC7B2}" srcOrd="2" destOrd="0" presId="urn:microsoft.com/office/officeart/2005/8/layout/vList5"/>
    <dgm:cxn modelId="{C59E56EA-5E23-43EC-BD0D-790726382C66}" type="presParOf" srcId="{72B5B0DA-CA99-4878-B459-2ED2FAECC7B2}" destId="{B964FE63-DD8F-4F13-A7BC-2FF477D7AE8A}" srcOrd="0" destOrd="0" presId="urn:microsoft.com/office/officeart/2005/8/layout/vList5"/>
    <dgm:cxn modelId="{54BCB5FE-FAAC-4AC3-80D0-9B715E4ADABE}" type="presParOf" srcId="{72B5B0DA-CA99-4878-B459-2ED2FAECC7B2}" destId="{0DF84282-E2BA-41F0-BF73-78B03FCE5B71}" srcOrd="1" destOrd="0" presId="urn:microsoft.com/office/officeart/2005/8/layout/vList5"/>
    <dgm:cxn modelId="{AD8E13EF-3755-41C8-86D5-AE1A45FE5D9A}" type="presParOf" srcId="{F4E8FABF-5599-4722-B165-BCE193B45458}" destId="{BD27F60A-1643-4B97-A7C2-AB5656FA7457}" srcOrd="3" destOrd="0" presId="urn:microsoft.com/office/officeart/2005/8/layout/vList5"/>
    <dgm:cxn modelId="{226A304A-3A60-4FAA-969F-062564548CE5}" type="presParOf" srcId="{F4E8FABF-5599-4722-B165-BCE193B45458}" destId="{78E6DF9C-22CD-4D0C-9447-74C849529E2C}" srcOrd="4" destOrd="0" presId="urn:microsoft.com/office/officeart/2005/8/layout/vList5"/>
    <dgm:cxn modelId="{23AE4B46-FAC0-4938-B62E-0C29439F0B05}" type="presParOf" srcId="{78E6DF9C-22CD-4D0C-9447-74C849529E2C}" destId="{02D165DD-5EAE-4F04-BB5D-E0267F72D268}" srcOrd="0" destOrd="0" presId="urn:microsoft.com/office/officeart/2005/8/layout/vList5"/>
    <dgm:cxn modelId="{4B3EEF01-D501-4F9A-99EC-2B2789645A13}" type="presParOf" srcId="{78E6DF9C-22CD-4D0C-9447-74C849529E2C}" destId="{4E59A842-DCF3-4A95-8061-3E0BF4BF22C7}" srcOrd="1" destOrd="0" presId="urn:microsoft.com/office/officeart/2005/8/layout/vList5"/>
    <dgm:cxn modelId="{B527AECE-ACE5-4F37-85DA-B981742AB9CB}" type="presParOf" srcId="{F4E8FABF-5599-4722-B165-BCE193B45458}" destId="{044D4E8B-4B3C-4943-9911-4130E3AC0948}" srcOrd="5" destOrd="0" presId="urn:microsoft.com/office/officeart/2005/8/layout/vList5"/>
    <dgm:cxn modelId="{FCD1FE8F-2C27-43EC-8D3A-EFCB7677EA73}" type="presParOf" srcId="{F4E8FABF-5599-4722-B165-BCE193B45458}" destId="{4CEBBE56-0D0F-43E4-AD00-17EB5F3D9B26}" srcOrd="6" destOrd="0" presId="urn:microsoft.com/office/officeart/2005/8/layout/vList5"/>
    <dgm:cxn modelId="{598EAC48-9277-4378-9193-D909824D5332}" type="presParOf" srcId="{4CEBBE56-0D0F-43E4-AD00-17EB5F3D9B26}" destId="{9ACDBE04-0519-46D1-B88A-C8A9226F1F6E}" srcOrd="0" destOrd="0" presId="urn:microsoft.com/office/officeart/2005/8/layout/vList5"/>
    <dgm:cxn modelId="{419E3107-EBB5-4348-8020-98040564B578}" type="presParOf" srcId="{4CEBBE56-0D0F-43E4-AD00-17EB5F3D9B26}" destId="{D3642B6D-0969-463C-98AE-932F18768890}" srcOrd="1" destOrd="0" presId="urn:microsoft.com/office/officeart/2005/8/layout/vList5"/>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D86AAC3-D889-4DF6-8FA4-E240F94F22A2}" type="doc">
      <dgm:prSet loTypeId="urn:microsoft.com/office/officeart/2005/8/layout/hierarchy3" loCatId="list" qsTypeId="urn:microsoft.com/office/officeart/2005/8/quickstyle/simple1" qsCatId="simple" csTypeId="urn:microsoft.com/office/officeart/2005/8/colors/colorful1" csCatId="colorful" phldr="1"/>
      <dgm:spPr/>
      <dgm:t>
        <a:bodyPr/>
        <a:lstStyle/>
        <a:p>
          <a:endParaRPr lang="en-IN"/>
        </a:p>
      </dgm:t>
    </dgm:pt>
    <dgm:pt modelId="{29EBAF87-AD78-4D75-B4B4-C229CFD6AFFF}">
      <dgm:prSet phldrT="[Text]" custT="1"/>
      <dgm:spPr/>
      <dgm:t>
        <a:bodyPr/>
        <a:lstStyle/>
        <a:p>
          <a:pPr>
            <a:lnSpc>
              <a:spcPct val="150000"/>
            </a:lnSpc>
          </a:pPr>
          <a:r>
            <a:rPr lang="en-US" sz="1600" b="1" dirty="0"/>
            <a:t>Special Advance </a:t>
          </a:r>
          <a:r>
            <a:rPr lang="en-US" sz="1600" b="1" dirty="0" err="1"/>
            <a:t>Authorisation</a:t>
          </a:r>
          <a:r>
            <a:rPr lang="en-US" sz="1600" b="1" dirty="0"/>
            <a:t> Scheme for Apparel and Clothing</a:t>
          </a:r>
          <a:endParaRPr lang="en-IN" sz="1600" b="1" dirty="0"/>
        </a:p>
      </dgm:t>
    </dgm:pt>
    <dgm:pt modelId="{177086B9-0B66-4008-B0C1-07F7836D3FA7}" type="parTrans" cxnId="{5391A502-9694-4E6A-9CE0-C9A827A950CD}">
      <dgm:prSet/>
      <dgm:spPr/>
      <dgm:t>
        <a:bodyPr/>
        <a:lstStyle/>
        <a:p>
          <a:endParaRPr lang="en-IN"/>
        </a:p>
      </dgm:t>
    </dgm:pt>
    <dgm:pt modelId="{6F1EED2B-3F18-4DB2-BE9C-ED2DF50C0F99}" type="sibTrans" cxnId="{5391A502-9694-4E6A-9CE0-C9A827A950CD}">
      <dgm:prSet/>
      <dgm:spPr/>
      <dgm:t>
        <a:bodyPr/>
        <a:lstStyle/>
        <a:p>
          <a:endParaRPr lang="en-IN"/>
        </a:p>
      </dgm:t>
    </dgm:pt>
    <dgm:pt modelId="{C7EF8865-FE06-425D-9AED-AF1ABB42890F}">
      <dgm:prSet phldrT="[Text]" custT="1"/>
      <dgm:spPr/>
      <dgm:t>
        <a:bodyPr/>
        <a:lstStyle/>
        <a:p>
          <a:pPr>
            <a:lnSpc>
              <a:spcPct val="150000"/>
            </a:lnSpc>
          </a:pPr>
          <a:r>
            <a:rPr lang="en-US" sz="1400" dirty="0" err="1"/>
            <a:t>Authorisation</a:t>
          </a:r>
          <a:r>
            <a:rPr lang="en-US" sz="1400" dirty="0"/>
            <a:t> can be issued on self-declaration basis</a:t>
          </a:r>
          <a:endParaRPr lang="en-IN" sz="1400" dirty="0"/>
        </a:p>
      </dgm:t>
    </dgm:pt>
    <dgm:pt modelId="{00190B62-C74A-4E3F-B10E-EBAD16945491}" type="parTrans" cxnId="{4F8279B1-3793-4EE7-9B3B-DAF3E8A15505}">
      <dgm:prSet/>
      <dgm:spPr/>
      <dgm:t>
        <a:bodyPr/>
        <a:lstStyle/>
        <a:p>
          <a:pPr>
            <a:lnSpc>
              <a:spcPct val="150000"/>
            </a:lnSpc>
          </a:pPr>
          <a:endParaRPr lang="en-IN"/>
        </a:p>
      </dgm:t>
    </dgm:pt>
    <dgm:pt modelId="{ECE681D1-CFC1-4F0D-85C8-028B07063338}" type="sibTrans" cxnId="{4F8279B1-3793-4EE7-9B3B-DAF3E8A15505}">
      <dgm:prSet/>
      <dgm:spPr/>
      <dgm:t>
        <a:bodyPr/>
        <a:lstStyle/>
        <a:p>
          <a:endParaRPr lang="en-IN"/>
        </a:p>
      </dgm:t>
    </dgm:pt>
    <dgm:pt modelId="{55331C57-AB2E-4169-9CBE-01F9B2FA7215}">
      <dgm:prSet phldrT="[Text]" custT="1"/>
      <dgm:spPr/>
      <dgm:t>
        <a:bodyPr/>
        <a:lstStyle/>
        <a:p>
          <a:pPr>
            <a:lnSpc>
              <a:spcPct val="150000"/>
            </a:lnSpc>
          </a:pPr>
          <a:r>
            <a:rPr lang="en-US" sz="1400" dirty="0"/>
            <a:t>Ad-hoc norms to be fixed within 90 days</a:t>
          </a:r>
          <a:endParaRPr lang="en-IN" sz="1400" dirty="0"/>
        </a:p>
      </dgm:t>
    </dgm:pt>
    <dgm:pt modelId="{B7D267FB-EB05-4204-A6DC-263F28094867}" type="parTrans" cxnId="{BFBE15A4-B3DC-4759-924F-9E69981D6EE9}">
      <dgm:prSet/>
      <dgm:spPr/>
      <dgm:t>
        <a:bodyPr/>
        <a:lstStyle/>
        <a:p>
          <a:pPr>
            <a:lnSpc>
              <a:spcPct val="150000"/>
            </a:lnSpc>
          </a:pPr>
          <a:endParaRPr lang="en-IN"/>
        </a:p>
      </dgm:t>
    </dgm:pt>
    <dgm:pt modelId="{33B8A7B2-5413-41E0-94E1-20BE5A70B521}" type="sibTrans" cxnId="{BFBE15A4-B3DC-4759-924F-9E69981D6EE9}">
      <dgm:prSet/>
      <dgm:spPr/>
      <dgm:t>
        <a:bodyPr/>
        <a:lstStyle/>
        <a:p>
          <a:endParaRPr lang="en-IN"/>
        </a:p>
      </dgm:t>
    </dgm:pt>
    <dgm:pt modelId="{D9366892-F8E2-4655-8E5E-587E32AB6481}">
      <dgm:prSet phldrT="[Text]" custT="1"/>
      <dgm:spPr/>
      <dgm:t>
        <a:bodyPr/>
        <a:lstStyle/>
        <a:p>
          <a:pPr>
            <a:lnSpc>
              <a:spcPct val="150000"/>
            </a:lnSpc>
          </a:pPr>
          <a:r>
            <a:rPr lang="en-US" sz="1600" b="1" dirty="0"/>
            <a:t>Self-ratification scheme : Available to</a:t>
          </a:r>
          <a:endParaRPr lang="en-IN" sz="1600" b="1" dirty="0"/>
        </a:p>
      </dgm:t>
    </dgm:pt>
    <dgm:pt modelId="{581B745F-9FA4-4420-8E82-36AB37422486}" type="parTrans" cxnId="{FBCA36D5-CBB1-436C-96B2-42A38EB12D7C}">
      <dgm:prSet/>
      <dgm:spPr/>
      <dgm:t>
        <a:bodyPr/>
        <a:lstStyle/>
        <a:p>
          <a:endParaRPr lang="en-IN"/>
        </a:p>
      </dgm:t>
    </dgm:pt>
    <dgm:pt modelId="{A408E826-8765-4CA0-83EF-28FBF56F6239}" type="sibTrans" cxnId="{FBCA36D5-CBB1-436C-96B2-42A38EB12D7C}">
      <dgm:prSet/>
      <dgm:spPr/>
      <dgm:t>
        <a:bodyPr/>
        <a:lstStyle/>
        <a:p>
          <a:endParaRPr lang="en-IN"/>
        </a:p>
      </dgm:t>
    </dgm:pt>
    <dgm:pt modelId="{CB792B18-296D-4021-BCAC-BDEE08710247}">
      <dgm:prSet phldrT="[Text]" custT="1"/>
      <dgm:spPr/>
      <dgm:t>
        <a:bodyPr/>
        <a:lstStyle/>
        <a:p>
          <a:pPr>
            <a:lnSpc>
              <a:spcPct val="150000"/>
            </a:lnSpc>
          </a:pPr>
          <a:r>
            <a:rPr lang="en-US" sz="1400" dirty="0"/>
            <a:t>Manufacturer / Actual user holding 2 Star or above status; and</a:t>
          </a:r>
          <a:endParaRPr lang="en-IN" sz="1400" dirty="0"/>
        </a:p>
      </dgm:t>
    </dgm:pt>
    <dgm:pt modelId="{3CBF7C34-D575-45E4-8732-ECB1171D6888}" type="parTrans" cxnId="{015960EF-28CC-4481-8CC6-9BF1732C557D}">
      <dgm:prSet/>
      <dgm:spPr/>
      <dgm:t>
        <a:bodyPr/>
        <a:lstStyle/>
        <a:p>
          <a:pPr>
            <a:lnSpc>
              <a:spcPct val="150000"/>
            </a:lnSpc>
          </a:pPr>
          <a:endParaRPr lang="en-IN"/>
        </a:p>
      </dgm:t>
    </dgm:pt>
    <dgm:pt modelId="{75367FDB-487C-4E0C-9F7A-90FAF699B066}" type="sibTrans" cxnId="{015960EF-28CC-4481-8CC6-9BF1732C557D}">
      <dgm:prSet/>
      <dgm:spPr/>
      <dgm:t>
        <a:bodyPr/>
        <a:lstStyle/>
        <a:p>
          <a:endParaRPr lang="en-IN"/>
        </a:p>
      </dgm:t>
    </dgm:pt>
    <dgm:pt modelId="{6A6522C5-9519-4D6A-80D4-FF645549DEF2}">
      <dgm:prSet phldrT="[Text]" custT="1"/>
      <dgm:spPr/>
      <dgm:t>
        <a:bodyPr/>
        <a:lstStyle/>
        <a:p>
          <a:pPr>
            <a:lnSpc>
              <a:spcPct val="150000"/>
            </a:lnSpc>
          </a:pPr>
          <a:r>
            <a:rPr lang="en-US" sz="1400" dirty="0"/>
            <a:t>Holds or has submitted application for grant of AEO in terms of Customs provisions</a:t>
          </a:r>
          <a:endParaRPr lang="en-IN" sz="1400" dirty="0"/>
        </a:p>
      </dgm:t>
    </dgm:pt>
    <dgm:pt modelId="{473144E5-D9A9-42D5-93A2-F337F6F778BD}" type="parTrans" cxnId="{0E443B92-81A9-40EC-BD36-82A35EC02C62}">
      <dgm:prSet/>
      <dgm:spPr/>
      <dgm:t>
        <a:bodyPr/>
        <a:lstStyle/>
        <a:p>
          <a:pPr>
            <a:lnSpc>
              <a:spcPct val="150000"/>
            </a:lnSpc>
          </a:pPr>
          <a:endParaRPr lang="en-IN"/>
        </a:p>
      </dgm:t>
    </dgm:pt>
    <dgm:pt modelId="{C5BD7EB1-A9AD-49B5-A0E8-1D9B446E4649}" type="sibTrans" cxnId="{0E443B92-81A9-40EC-BD36-82A35EC02C62}">
      <dgm:prSet/>
      <dgm:spPr/>
      <dgm:t>
        <a:bodyPr/>
        <a:lstStyle/>
        <a:p>
          <a:endParaRPr lang="en-IN"/>
        </a:p>
      </dgm:t>
    </dgm:pt>
    <dgm:pt modelId="{EDA88C6E-8488-4D2F-97D0-A220E1B34C80}">
      <dgm:prSet phldrT="[Text]" custT="1"/>
      <dgm:spPr/>
      <dgm:t>
        <a:bodyPr/>
        <a:lstStyle/>
        <a:p>
          <a:pPr>
            <a:lnSpc>
              <a:spcPct val="150000"/>
            </a:lnSpc>
          </a:pPr>
          <a:r>
            <a:rPr lang="en-US" sz="1600" b="1" dirty="0"/>
            <a:t>Domestic procurement of inputs</a:t>
          </a:r>
          <a:endParaRPr lang="en-IN" sz="1600" b="1" dirty="0"/>
        </a:p>
      </dgm:t>
    </dgm:pt>
    <dgm:pt modelId="{D36F92CF-AB4B-4B05-9CAA-11E2B3843FAF}" type="parTrans" cxnId="{53CBCF55-D614-405F-A1EC-6BBBD767D983}">
      <dgm:prSet/>
      <dgm:spPr/>
      <dgm:t>
        <a:bodyPr/>
        <a:lstStyle/>
        <a:p>
          <a:endParaRPr lang="en-IN"/>
        </a:p>
      </dgm:t>
    </dgm:pt>
    <dgm:pt modelId="{271BCEE8-57C7-4D1D-87E9-4B268BA25622}" type="sibTrans" cxnId="{53CBCF55-D614-405F-A1EC-6BBBD767D983}">
      <dgm:prSet/>
      <dgm:spPr/>
      <dgm:t>
        <a:bodyPr/>
        <a:lstStyle/>
        <a:p>
          <a:endParaRPr lang="en-IN"/>
        </a:p>
      </dgm:t>
    </dgm:pt>
    <dgm:pt modelId="{237C62D3-623A-44FA-9B1F-EEC879AA0DCA}">
      <dgm:prSet phldrT="[Text]" custT="1"/>
      <dgm:spPr/>
      <dgm:t>
        <a:bodyPr/>
        <a:lstStyle/>
        <a:p>
          <a:pPr>
            <a:lnSpc>
              <a:spcPct val="150000"/>
            </a:lnSpc>
          </a:pPr>
          <a:r>
            <a:rPr lang="en-US" sz="1400" dirty="0"/>
            <a:t>Advance license holder in DTA can procure from SEZ</a:t>
          </a:r>
          <a:endParaRPr lang="en-IN" sz="1400" dirty="0"/>
        </a:p>
      </dgm:t>
    </dgm:pt>
    <dgm:pt modelId="{3E6690C1-9E84-41F9-A905-AD71DE116A09}" type="parTrans" cxnId="{C224B71C-BFF3-440A-B33B-5719D0E8183B}">
      <dgm:prSet/>
      <dgm:spPr/>
      <dgm:t>
        <a:bodyPr/>
        <a:lstStyle/>
        <a:p>
          <a:pPr>
            <a:lnSpc>
              <a:spcPct val="150000"/>
            </a:lnSpc>
          </a:pPr>
          <a:endParaRPr lang="en-IN"/>
        </a:p>
      </dgm:t>
    </dgm:pt>
    <dgm:pt modelId="{3B2CB57B-D482-47C6-B011-42B23F93BAB4}" type="sibTrans" cxnId="{C224B71C-BFF3-440A-B33B-5719D0E8183B}">
      <dgm:prSet/>
      <dgm:spPr/>
      <dgm:t>
        <a:bodyPr/>
        <a:lstStyle/>
        <a:p>
          <a:endParaRPr lang="en-IN"/>
        </a:p>
      </dgm:t>
    </dgm:pt>
    <dgm:pt modelId="{38A7E4FD-5FEA-408D-B24E-674D0F695FC1}">
      <dgm:prSet phldrT="[Text]" custT="1"/>
      <dgm:spPr/>
      <dgm:t>
        <a:bodyPr/>
        <a:lstStyle/>
        <a:p>
          <a:pPr>
            <a:lnSpc>
              <a:spcPct val="150000"/>
            </a:lnSpc>
          </a:pPr>
          <a:r>
            <a:rPr lang="en-US" sz="1600" b="1" dirty="0"/>
            <a:t>Preservation of records</a:t>
          </a:r>
          <a:endParaRPr lang="en-IN" sz="1600" b="1" dirty="0"/>
        </a:p>
      </dgm:t>
    </dgm:pt>
    <dgm:pt modelId="{A5DA37B2-3A21-44ED-8D6D-2BE1E210BDB2}" type="parTrans" cxnId="{EC585A6C-887F-4542-8158-7D850345A966}">
      <dgm:prSet/>
      <dgm:spPr/>
      <dgm:t>
        <a:bodyPr/>
        <a:lstStyle/>
        <a:p>
          <a:endParaRPr lang="en-IN"/>
        </a:p>
      </dgm:t>
    </dgm:pt>
    <dgm:pt modelId="{FA5A9849-477B-4570-9579-4AB058BD1F1E}" type="sibTrans" cxnId="{EC585A6C-887F-4542-8158-7D850345A966}">
      <dgm:prSet/>
      <dgm:spPr/>
      <dgm:t>
        <a:bodyPr/>
        <a:lstStyle/>
        <a:p>
          <a:endParaRPr lang="en-IN"/>
        </a:p>
      </dgm:t>
    </dgm:pt>
    <dgm:pt modelId="{23215CA6-62B3-4E5D-AE88-1B767D19CE89}">
      <dgm:prSet phldrT="[Text]" custT="1"/>
      <dgm:spPr/>
      <dgm:t>
        <a:bodyPr/>
        <a:lstStyle/>
        <a:p>
          <a:pPr>
            <a:lnSpc>
              <a:spcPct val="150000"/>
            </a:lnSpc>
          </a:pPr>
          <a:r>
            <a:rPr lang="en-US" sz="1400" dirty="0"/>
            <a:t>For 3 years from the date of Export Obligation Discharge Certificate</a:t>
          </a:r>
          <a:endParaRPr lang="en-IN" sz="1400" dirty="0"/>
        </a:p>
      </dgm:t>
    </dgm:pt>
    <dgm:pt modelId="{F500C120-FA2B-43C8-A337-6BC7A17D2E67}" type="parTrans" cxnId="{F11F3B98-0A9E-427F-8DD2-12C15C8D9AD2}">
      <dgm:prSet/>
      <dgm:spPr/>
      <dgm:t>
        <a:bodyPr/>
        <a:lstStyle/>
        <a:p>
          <a:pPr>
            <a:lnSpc>
              <a:spcPct val="150000"/>
            </a:lnSpc>
          </a:pPr>
          <a:endParaRPr lang="en-IN"/>
        </a:p>
      </dgm:t>
    </dgm:pt>
    <dgm:pt modelId="{CD7D52F9-F9D9-4680-9491-F9787CA2D6C9}" type="sibTrans" cxnId="{F11F3B98-0A9E-427F-8DD2-12C15C8D9AD2}">
      <dgm:prSet/>
      <dgm:spPr/>
      <dgm:t>
        <a:bodyPr/>
        <a:lstStyle/>
        <a:p>
          <a:endParaRPr lang="en-IN"/>
        </a:p>
      </dgm:t>
    </dgm:pt>
    <dgm:pt modelId="{77CE1210-A61E-48DC-9D12-721795A5CF6D}">
      <dgm:prSet phldrT="[Text]" custT="1"/>
      <dgm:spPr/>
      <dgm:t>
        <a:bodyPr/>
        <a:lstStyle/>
        <a:p>
          <a:pPr>
            <a:lnSpc>
              <a:spcPct val="150000"/>
            </a:lnSpc>
          </a:pPr>
          <a:r>
            <a:rPr lang="en-US" sz="1600" b="1" dirty="0"/>
            <a:t>Regularizing bona fide default</a:t>
          </a:r>
          <a:endParaRPr lang="en-IN" sz="1600" b="1" dirty="0"/>
        </a:p>
      </dgm:t>
    </dgm:pt>
    <dgm:pt modelId="{6CC1B78D-4489-4E6F-A14D-DE09E929C412}" type="parTrans" cxnId="{B503C5B6-275E-4688-8A98-55FAA5A5370F}">
      <dgm:prSet/>
      <dgm:spPr/>
      <dgm:t>
        <a:bodyPr/>
        <a:lstStyle/>
        <a:p>
          <a:endParaRPr lang="en-IN"/>
        </a:p>
      </dgm:t>
    </dgm:pt>
    <dgm:pt modelId="{6C775FB7-5A1C-4D53-9F05-D73A664CA6B7}" type="sibTrans" cxnId="{B503C5B6-275E-4688-8A98-55FAA5A5370F}">
      <dgm:prSet/>
      <dgm:spPr/>
      <dgm:t>
        <a:bodyPr/>
        <a:lstStyle/>
        <a:p>
          <a:endParaRPr lang="en-IN"/>
        </a:p>
      </dgm:t>
    </dgm:pt>
    <dgm:pt modelId="{CE39D312-BF33-4123-8F6F-044FF4C7924E}">
      <dgm:prSet phldrT="[Text]" custT="1"/>
      <dgm:spPr/>
      <dgm:t>
        <a:bodyPr/>
        <a:lstStyle/>
        <a:p>
          <a:pPr>
            <a:lnSpc>
              <a:spcPct val="150000"/>
            </a:lnSpc>
          </a:pPr>
          <a:r>
            <a:rPr lang="en-US" sz="1400" dirty="0"/>
            <a:t>Duty with interest payable through ICEGATE instead of Scrip or TR through Central Bank</a:t>
          </a:r>
          <a:endParaRPr lang="en-IN" sz="1400" dirty="0"/>
        </a:p>
      </dgm:t>
    </dgm:pt>
    <dgm:pt modelId="{EDAC42D8-DF4E-419A-8AF0-5AADC80DD6BF}" type="parTrans" cxnId="{D9C1D38C-2BA7-4A4C-AC51-F2FB4750EBC6}">
      <dgm:prSet/>
      <dgm:spPr/>
      <dgm:t>
        <a:bodyPr/>
        <a:lstStyle/>
        <a:p>
          <a:pPr>
            <a:lnSpc>
              <a:spcPct val="150000"/>
            </a:lnSpc>
          </a:pPr>
          <a:endParaRPr lang="en-IN"/>
        </a:p>
      </dgm:t>
    </dgm:pt>
    <dgm:pt modelId="{8AFB44EE-131A-4D8F-93CD-8E839B1CF31B}" type="sibTrans" cxnId="{D9C1D38C-2BA7-4A4C-AC51-F2FB4750EBC6}">
      <dgm:prSet/>
      <dgm:spPr/>
      <dgm:t>
        <a:bodyPr/>
        <a:lstStyle/>
        <a:p>
          <a:endParaRPr lang="en-IN"/>
        </a:p>
      </dgm:t>
    </dgm:pt>
    <dgm:pt modelId="{510268FF-73B7-48A9-84A6-3194C6DCB34D}" type="pres">
      <dgm:prSet presAssocID="{3D86AAC3-D889-4DF6-8FA4-E240F94F22A2}" presName="diagram" presStyleCnt="0">
        <dgm:presLayoutVars>
          <dgm:chPref val="1"/>
          <dgm:dir/>
          <dgm:animOne val="branch"/>
          <dgm:animLvl val="lvl"/>
          <dgm:resizeHandles/>
        </dgm:presLayoutVars>
      </dgm:prSet>
      <dgm:spPr/>
    </dgm:pt>
    <dgm:pt modelId="{F3D9F65A-837E-4DD3-8072-7CA9035E645E}" type="pres">
      <dgm:prSet presAssocID="{29EBAF87-AD78-4D75-B4B4-C229CFD6AFFF}" presName="root" presStyleCnt="0"/>
      <dgm:spPr/>
    </dgm:pt>
    <dgm:pt modelId="{75786641-30CD-4905-8EF4-1D00AFE6D381}" type="pres">
      <dgm:prSet presAssocID="{29EBAF87-AD78-4D75-B4B4-C229CFD6AFFF}" presName="rootComposite" presStyleCnt="0"/>
      <dgm:spPr/>
    </dgm:pt>
    <dgm:pt modelId="{C951C7C3-76BD-4C22-8DCB-5A569CD3A3BE}" type="pres">
      <dgm:prSet presAssocID="{29EBAF87-AD78-4D75-B4B4-C229CFD6AFFF}" presName="rootText" presStyleLbl="node1" presStyleIdx="0" presStyleCnt="5" custScaleX="253590" custScaleY="252431"/>
      <dgm:spPr/>
    </dgm:pt>
    <dgm:pt modelId="{589E354B-D595-493E-BFCA-3B6BDF0059BE}" type="pres">
      <dgm:prSet presAssocID="{29EBAF87-AD78-4D75-B4B4-C229CFD6AFFF}" presName="rootConnector" presStyleLbl="node1" presStyleIdx="0" presStyleCnt="5"/>
      <dgm:spPr/>
    </dgm:pt>
    <dgm:pt modelId="{DB18D466-B5C2-4195-A0FC-79A25E98FCEF}" type="pres">
      <dgm:prSet presAssocID="{29EBAF87-AD78-4D75-B4B4-C229CFD6AFFF}" presName="childShape" presStyleCnt="0"/>
      <dgm:spPr/>
    </dgm:pt>
    <dgm:pt modelId="{3CEA40CF-A448-43DD-BC51-AA2EFE62DE2D}" type="pres">
      <dgm:prSet presAssocID="{00190B62-C74A-4E3F-B10E-EBAD16945491}" presName="Name13" presStyleLbl="parChTrans1D2" presStyleIdx="0" presStyleCnt="7" custSzX="359682" custSzY="768189"/>
      <dgm:spPr/>
    </dgm:pt>
    <dgm:pt modelId="{FDC12248-94B7-4673-BCF4-7F48FD26BEF5}" type="pres">
      <dgm:prSet presAssocID="{C7EF8865-FE06-425D-9AED-AF1ABB42890F}" presName="childText" presStyleLbl="bgAcc1" presStyleIdx="0" presStyleCnt="7" custScaleX="208563" custScaleY="220000">
        <dgm:presLayoutVars>
          <dgm:bulletEnabled val="1"/>
        </dgm:presLayoutVars>
      </dgm:prSet>
      <dgm:spPr/>
    </dgm:pt>
    <dgm:pt modelId="{5E0FE36A-E935-44B6-AE48-F568AAF3D2F6}" type="pres">
      <dgm:prSet presAssocID="{B7D267FB-EB05-4204-A6DC-263F28094867}" presName="Name13" presStyleLbl="parChTrans1D2" presStyleIdx="1" presStyleCnt="7" custSzX="359682" custSzY="2145516"/>
      <dgm:spPr/>
    </dgm:pt>
    <dgm:pt modelId="{80788D28-62EB-4F68-BA48-9822472CEE7A}" type="pres">
      <dgm:prSet presAssocID="{55331C57-AB2E-4169-9CBE-01F9B2FA7215}" presName="childText" presStyleLbl="bgAcc1" presStyleIdx="1" presStyleCnt="7" custScaleX="223297" custScaleY="175026">
        <dgm:presLayoutVars>
          <dgm:bulletEnabled val="1"/>
        </dgm:presLayoutVars>
      </dgm:prSet>
      <dgm:spPr/>
    </dgm:pt>
    <dgm:pt modelId="{00AFB48A-2B3C-4336-9AB2-1118B4CA5A60}" type="pres">
      <dgm:prSet presAssocID="{D9366892-F8E2-4655-8E5E-587E32AB6481}" presName="root" presStyleCnt="0"/>
      <dgm:spPr/>
    </dgm:pt>
    <dgm:pt modelId="{0D4C76F8-C26C-44AA-9647-FE19DC868B9D}" type="pres">
      <dgm:prSet presAssocID="{D9366892-F8E2-4655-8E5E-587E32AB6481}" presName="rootComposite" presStyleCnt="0"/>
      <dgm:spPr/>
    </dgm:pt>
    <dgm:pt modelId="{621A1382-BCA7-4DC7-B5E1-EBB11F27CDA0}" type="pres">
      <dgm:prSet presAssocID="{D9366892-F8E2-4655-8E5E-587E32AB6481}" presName="rootText" presStyleLbl="node1" presStyleIdx="1" presStyleCnt="5" custScaleX="222397" custScaleY="253062"/>
      <dgm:spPr/>
    </dgm:pt>
    <dgm:pt modelId="{037A73DE-4486-4682-A61F-6ABBC56B38FE}" type="pres">
      <dgm:prSet presAssocID="{D9366892-F8E2-4655-8E5E-587E32AB6481}" presName="rootConnector" presStyleLbl="node1" presStyleIdx="1" presStyleCnt="5"/>
      <dgm:spPr/>
    </dgm:pt>
    <dgm:pt modelId="{60D3A0DC-5B09-49A7-900A-FCFA5ACCBE23}" type="pres">
      <dgm:prSet presAssocID="{D9366892-F8E2-4655-8E5E-587E32AB6481}" presName="childShape" presStyleCnt="0"/>
      <dgm:spPr/>
    </dgm:pt>
    <dgm:pt modelId="{CED7F7DE-1013-4FBD-B1C1-E4FB4B5F0192}" type="pres">
      <dgm:prSet presAssocID="{3CBF7C34-D575-45E4-8732-ECB1171D6888}" presName="Name13" presStyleLbl="parChTrans1D2" presStyleIdx="2" presStyleCnt="7" custSzX="356247" custSzY="769712"/>
      <dgm:spPr/>
    </dgm:pt>
    <dgm:pt modelId="{A8C2AAF3-5D91-47A1-975F-6F43A5294E92}" type="pres">
      <dgm:prSet presAssocID="{CB792B18-296D-4021-BCAC-BDEE08710247}" presName="childText" presStyleLbl="bgAcc1" presStyleIdx="2" presStyleCnt="7" custScaleX="251168" custScaleY="253062">
        <dgm:presLayoutVars>
          <dgm:bulletEnabled val="1"/>
        </dgm:presLayoutVars>
      </dgm:prSet>
      <dgm:spPr/>
    </dgm:pt>
    <dgm:pt modelId="{DCE8F65C-C817-47E7-8A3C-BB19AB730592}" type="pres">
      <dgm:prSet presAssocID="{473144E5-D9A9-42D5-93A2-F337F6F778BD}" presName="Name13" presStyleLbl="parChTrans1D2" presStyleIdx="3" presStyleCnt="7" custSzX="356247" custSzY="2150088"/>
      <dgm:spPr/>
    </dgm:pt>
    <dgm:pt modelId="{9C0FAA1F-7706-4709-9511-90AB58AE7411}" type="pres">
      <dgm:prSet presAssocID="{6A6522C5-9519-4D6A-80D4-FF645549DEF2}" presName="childText" presStyleLbl="bgAcc1" presStyleIdx="3" presStyleCnt="7" custScaleX="251168" custScaleY="253062">
        <dgm:presLayoutVars>
          <dgm:bulletEnabled val="1"/>
        </dgm:presLayoutVars>
      </dgm:prSet>
      <dgm:spPr/>
    </dgm:pt>
    <dgm:pt modelId="{C6AEB8E0-FD27-48BC-B16E-E0FFC5536A74}" type="pres">
      <dgm:prSet presAssocID="{EDA88C6E-8488-4D2F-97D0-A220E1B34C80}" presName="root" presStyleCnt="0"/>
      <dgm:spPr/>
    </dgm:pt>
    <dgm:pt modelId="{E17948C7-5437-459B-96E7-9B00B0F015A9}" type="pres">
      <dgm:prSet presAssocID="{EDA88C6E-8488-4D2F-97D0-A220E1B34C80}" presName="rootComposite" presStyleCnt="0"/>
      <dgm:spPr/>
    </dgm:pt>
    <dgm:pt modelId="{177FC28D-F591-449F-8399-A081C4158B18}" type="pres">
      <dgm:prSet presAssocID="{EDA88C6E-8488-4D2F-97D0-A220E1B34C80}" presName="rootText" presStyleLbl="node1" presStyleIdx="2" presStyleCnt="5" custScaleX="177653" custScaleY="230522"/>
      <dgm:spPr/>
    </dgm:pt>
    <dgm:pt modelId="{8D2F49EE-8DF9-42BA-9942-C7896529D7B9}" type="pres">
      <dgm:prSet presAssocID="{EDA88C6E-8488-4D2F-97D0-A220E1B34C80}" presName="rootConnector" presStyleLbl="node1" presStyleIdx="2" presStyleCnt="5"/>
      <dgm:spPr/>
    </dgm:pt>
    <dgm:pt modelId="{645ADE82-C511-45AD-ADC2-91DA1E9B552F}" type="pres">
      <dgm:prSet presAssocID="{EDA88C6E-8488-4D2F-97D0-A220E1B34C80}" presName="childShape" presStyleCnt="0"/>
      <dgm:spPr/>
    </dgm:pt>
    <dgm:pt modelId="{FCEB52D1-E407-48F6-BEAF-631EA305A049}" type="pres">
      <dgm:prSet presAssocID="{3E6690C1-9E84-41F9-A905-AD71DE116A09}" presName="Name13" presStyleLbl="parChTrans1D2" presStyleIdx="4" presStyleCnt="7" custSzX="251977" custSzY="653081"/>
      <dgm:spPr/>
    </dgm:pt>
    <dgm:pt modelId="{83E00F2B-1316-4B16-A797-BE58158B6081}" type="pres">
      <dgm:prSet presAssocID="{237C62D3-623A-44FA-9B1F-EEC879AA0DCA}" presName="childText" presStyleLbl="bgAcc1" presStyleIdx="4" presStyleCnt="7" custScaleX="177653" custScaleY="204729">
        <dgm:presLayoutVars>
          <dgm:bulletEnabled val="1"/>
        </dgm:presLayoutVars>
      </dgm:prSet>
      <dgm:spPr/>
    </dgm:pt>
    <dgm:pt modelId="{FA886BFE-C21A-463B-999A-8108B9433F9C}" type="pres">
      <dgm:prSet presAssocID="{38A7E4FD-5FEA-408D-B24E-674D0F695FC1}" presName="root" presStyleCnt="0"/>
      <dgm:spPr/>
    </dgm:pt>
    <dgm:pt modelId="{E788D585-0558-44EB-AF30-0F72651060D7}" type="pres">
      <dgm:prSet presAssocID="{38A7E4FD-5FEA-408D-B24E-674D0F695FC1}" presName="rootComposite" presStyleCnt="0"/>
      <dgm:spPr/>
    </dgm:pt>
    <dgm:pt modelId="{4CB965F2-F5FF-48B3-A0F2-246F13F1BA10}" type="pres">
      <dgm:prSet presAssocID="{38A7E4FD-5FEA-408D-B24E-674D0F695FC1}" presName="rootText" presStyleLbl="node1" presStyleIdx="3" presStyleCnt="5" custScaleX="177653" custScaleY="234819"/>
      <dgm:spPr/>
    </dgm:pt>
    <dgm:pt modelId="{724C971D-6F30-43FE-A39C-9CEDD95BD93D}" type="pres">
      <dgm:prSet presAssocID="{38A7E4FD-5FEA-408D-B24E-674D0F695FC1}" presName="rootConnector" presStyleLbl="node1" presStyleIdx="3" presStyleCnt="5"/>
      <dgm:spPr/>
    </dgm:pt>
    <dgm:pt modelId="{B5E6094B-2E3C-4ECA-9D05-3172E21A1241}" type="pres">
      <dgm:prSet presAssocID="{38A7E4FD-5FEA-408D-B24E-674D0F695FC1}" presName="childShape" presStyleCnt="0"/>
      <dgm:spPr/>
    </dgm:pt>
    <dgm:pt modelId="{01F45E71-3FA3-496D-AC14-3C5874E6DC13}" type="pres">
      <dgm:prSet presAssocID="{F500C120-FA2B-43C8-A337-6BC7A17D2E67}" presName="Name13" presStyleLbl="parChTrans1D2" presStyleIdx="5" presStyleCnt="7" custSzX="251977" custSzY="653081"/>
      <dgm:spPr/>
    </dgm:pt>
    <dgm:pt modelId="{2B1F605E-94F3-4862-A82E-099010B91A07}" type="pres">
      <dgm:prSet presAssocID="{23215CA6-62B3-4E5D-AE88-1B767D19CE89}" presName="childText" presStyleLbl="bgAcc1" presStyleIdx="5" presStyleCnt="7" custScaleX="177653" custScaleY="372379">
        <dgm:presLayoutVars>
          <dgm:bulletEnabled val="1"/>
        </dgm:presLayoutVars>
      </dgm:prSet>
      <dgm:spPr/>
    </dgm:pt>
    <dgm:pt modelId="{738AFD45-F5AB-449E-B35C-FA563C4CCB5E}" type="pres">
      <dgm:prSet presAssocID="{77CE1210-A61E-48DC-9D12-721795A5CF6D}" presName="root" presStyleCnt="0"/>
      <dgm:spPr/>
    </dgm:pt>
    <dgm:pt modelId="{F89452EE-4A55-4616-A0A1-A238878B8C69}" type="pres">
      <dgm:prSet presAssocID="{77CE1210-A61E-48DC-9D12-721795A5CF6D}" presName="rootComposite" presStyleCnt="0"/>
      <dgm:spPr/>
    </dgm:pt>
    <dgm:pt modelId="{06BA11FF-0D0C-4694-B3F0-045C0CBDCD44}" type="pres">
      <dgm:prSet presAssocID="{77CE1210-A61E-48DC-9D12-721795A5CF6D}" presName="rootText" presStyleLbl="node1" presStyleIdx="4" presStyleCnt="5" custScaleX="177653" custScaleY="245514"/>
      <dgm:spPr/>
    </dgm:pt>
    <dgm:pt modelId="{C6AB5A13-D9AD-42CF-8D51-A79901386A4E}" type="pres">
      <dgm:prSet presAssocID="{77CE1210-A61E-48DC-9D12-721795A5CF6D}" presName="rootConnector" presStyleLbl="node1" presStyleIdx="4" presStyleCnt="5"/>
      <dgm:spPr/>
    </dgm:pt>
    <dgm:pt modelId="{3791DBC6-2D5A-4303-98EC-D8E0A09F9534}" type="pres">
      <dgm:prSet presAssocID="{77CE1210-A61E-48DC-9D12-721795A5CF6D}" presName="childShape" presStyleCnt="0"/>
      <dgm:spPr/>
    </dgm:pt>
    <dgm:pt modelId="{FFDF1AA1-D7B6-423C-8204-E424AFC60474}" type="pres">
      <dgm:prSet presAssocID="{EDAC42D8-DF4E-419A-8AF0-5AADC80DD6BF}" presName="Name13" presStyleLbl="parChTrans1D2" presStyleIdx="6" presStyleCnt="7" custSzX="251977" custSzY="653081"/>
      <dgm:spPr/>
    </dgm:pt>
    <dgm:pt modelId="{4FC5EB6C-C38B-4F42-B38D-3BE0CA8D631B}" type="pres">
      <dgm:prSet presAssocID="{CE39D312-BF33-4123-8F6F-044FF4C7924E}" presName="childText" presStyleLbl="bgAcc1" presStyleIdx="6" presStyleCnt="7" custScaleX="177653" custScaleY="426566">
        <dgm:presLayoutVars>
          <dgm:bulletEnabled val="1"/>
        </dgm:presLayoutVars>
      </dgm:prSet>
      <dgm:spPr/>
    </dgm:pt>
  </dgm:ptLst>
  <dgm:cxnLst>
    <dgm:cxn modelId="{5391A502-9694-4E6A-9CE0-C9A827A950CD}" srcId="{3D86AAC3-D889-4DF6-8FA4-E240F94F22A2}" destId="{29EBAF87-AD78-4D75-B4B4-C229CFD6AFFF}" srcOrd="0" destOrd="0" parTransId="{177086B9-0B66-4008-B0C1-07F7836D3FA7}" sibTransId="{6F1EED2B-3F18-4DB2-BE9C-ED2DF50C0F99}"/>
    <dgm:cxn modelId="{CE703A09-F9D8-43F8-A07B-13B6F1F691FD}" type="presOf" srcId="{3CBF7C34-D575-45E4-8732-ECB1171D6888}" destId="{CED7F7DE-1013-4FBD-B1C1-E4FB4B5F0192}" srcOrd="0" destOrd="0" presId="urn:microsoft.com/office/officeart/2005/8/layout/hierarchy3"/>
    <dgm:cxn modelId="{3D1CB909-46D4-4766-B69E-1B7B56C0D6FF}" type="presOf" srcId="{3E6690C1-9E84-41F9-A905-AD71DE116A09}" destId="{FCEB52D1-E407-48F6-BEAF-631EA305A049}" srcOrd="0" destOrd="0" presId="urn:microsoft.com/office/officeart/2005/8/layout/hierarchy3"/>
    <dgm:cxn modelId="{FBCAD00B-2363-4713-A34E-8B6ABB3FA27A}" type="presOf" srcId="{6A6522C5-9519-4D6A-80D4-FF645549DEF2}" destId="{9C0FAA1F-7706-4709-9511-90AB58AE7411}" srcOrd="0" destOrd="0" presId="urn:microsoft.com/office/officeart/2005/8/layout/hierarchy3"/>
    <dgm:cxn modelId="{7580971B-F3D9-423C-8C57-17C658D7F153}" type="presOf" srcId="{77CE1210-A61E-48DC-9D12-721795A5CF6D}" destId="{C6AB5A13-D9AD-42CF-8D51-A79901386A4E}" srcOrd="1" destOrd="0" presId="urn:microsoft.com/office/officeart/2005/8/layout/hierarchy3"/>
    <dgm:cxn modelId="{C224B71C-BFF3-440A-B33B-5719D0E8183B}" srcId="{EDA88C6E-8488-4D2F-97D0-A220E1B34C80}" destId="{237C62D3-623A-44FA-9B1F-EEC879AA0DCA}" srcOrd="0" destOrd="0" parTransId="{3E6690C1-9E84-41F9-A905-AD71DE116A09}" sibTransId="{3B2CB57B-D482-47C6-B011-42B23F93BAB4}"/>
    <dgm:cxn modelId="{D436E221-BFE3-4371-BFB3-F053A0E61312}" type="presOf" srcId="{CB792B18-296D-4021-BCAC-BDEE08710247}" destId="{A8C2AAF3-5D91-47A1-975F-6F43A5294E92}" srcOrd="0" destOrd="0" presId="urn:microsoft.com/office/officeart/2005/8/layout/hierarchy3"/>
    <dgm:cxn modelId="{7622552B-0C09-4494-B221-E1938B0C5101}" type="presOf" srcId="{F500C120-FA2B-43C8-A337-6BC7A17D2E67}" destId="{01F45E71-3FA3-496D-AC14-3C5874E6DC13}" srcOrd="0" destOrd="0" presId="urn:microsoft.com/office/officeart/2005/8/layout/hierarchy3"/>
    <dgm:cxn modelId="{D9D0342E-FBC4-4B46-9D21-7A1AB46915C0}" type="presOf" srcId="{237C62D3-623A-44FA-9B1F-EEC879AA0DCA}" destId="{83E00F2B-1316-4B16-A797-BE58158B6081}" srcOrd="0" destOrd="0" presId="urn:microsoft.com/office/officeart/2005/8/layout/hierarchy3"/>
    <dgm:cxn modelId="{20885638-37DD-4320-B261-5FD8F5C383A7}" type="presOf" srcId="{D9366892-F8E2-4655-8E5E-587E32AB6481}" destId="{037A73DE-4486-4682-A61F-6ABBC56B38FE}" srcOrd="1" destOrd="0" presId="urn:microsoft.com/office/officeart/2005/8/layout/hierarchy3"/>
    <dgm:cxn modelId="{0BAA1C3F-37FF-4F5B-A26E-EB64E5F5BF19}" type="presOf" srcId="{23215CA6-62B3-4E5D-AE88-1B767D19CE89}" destId="{2B1F605E-94F3-4862-A82E-099010B91A07}" srcOrd="0" destOrd="0" presId="urn:microsoft.com/office/officeart/2005/8/layout/hierarchy3"/>
    <dgm:cxn modelId="{978E7A41-319D-47CF-A323-11726D02ADE7}" type="presOf" srcId="{3D86AAC3-D889-4DF6-8FA4-E240F94F22A2}" destId="{510268FF-73B7-48A9-84A6-3194C6DCB34D}" srcOrd="0" destOrd="0" presId="urn:microsoft.com/office/officeart/2005/8/layout/hierarchy3"/>
    <dgm:cxn modelId="{2EDB8861-FCE1-4BF1-A66A-8815D301520E}" type="presOf" srcId="{EDA88C6E-8488-4D2F-97D0-A220E1B34C80}" destId="{177FC28D-F591-449F-8399-A081C4158B18}" srcOrd="0" destOrd="0" presId="urn:microsoft.com/office/officeart/2005/8/layout/hierarchy3"/>
    <dgm:cxn modelId="{EC585A6C-887F-4542-8158-7D850345A966}" srcId="{3D86AAC3-D889-4DF6-8FA4-E240F94F22A2}" destId="{38A7E4FD-5FEA-408D-B24E-674D0F695FC1}" srcOrd="3" destOrd="0" parTransId="{A5DA37B2-3A21-44ED-8D6D-2BE1E210BDB2}" sibTransId="{FA5A9849-477B-4570-9579-4AB058BD1F1E}"/>
    <dgm:cxn modelId="{53CBCF55-D614-405F-A1EC-6BBBD767D983}" srcId="{3D86AAC3-D889-4DF6-8FA4-E240F94F22A2}" destId="{EDA88C6E-8488-4D2F-97D0-A220E1B34C80}" srcOrd="2" destOrd="0" parTransId="{D36F92CF-AB4B-4B05-9CAA-11E2B3843FAF}" sibTransId="{271BCEE8-57C7-4D1D-87E9-4B268BA25622}"/>
    <dgm:cxn modelId="{63B25E57-EA6D-4592-94A8-FF56241987AE}" type="presOf" srcId="{EDAC42D8-DF4E-419A-8AF0-5AADC80DD6BF}" destId="{FFDF1AA1-D7B6-423C-8204-E424AFC60474}" srcOrd="0" destOrd="0" presId="urn:microsoft.com/office/officeart/2005/8/layout/hierarchy3"/>
    <dgm:cxn modelId="{DBCB7788-9387-46F4-895E-AB48090A941E}" type="presOf" srcId="{B7D267FB-EB05-4204-A6DC-263F28094867}" destId="{5E0FE36A-E935-44B6-AE48-F568AAF3D2F6}" srcOrd="0" destOrd="0" presId="urn:microsoft.com/office/officeart/2005/8/layout/hierarchy3"/>
    <dgm:cxn modelId="{A145A188-6F0A-45B4-80CB-3F5698157D0C}" type="presOf" srcId="{29EBAF87-AD78-4D75-B4B4-C229CFD6AFFF}" destId="{C951C7C3-76BD-4C22-8DCB-5A569CD3A3BE}" srcOrd="0" destOrd="0" presId="urn:microsoft.com/office/officeart/2005/8/layout/hierarchy3"/>
    <dgm:cxn modelId="{D9C1D38C-2BA7-4A4C-AC51-F2FB4750EBC6}" srcId="{77CE1210-A61E-48DC-9D12-721795A5CF6D}" destId="{CE39D312-BF33-4123-8F6F-044FF4C7924E}" srcOrd="0" destOrd="0" parTransId="{EDAC42D8-DF4E-419A-8AF0-5AADC80DD6BF}" sibTransId="{8AFB44EE-131A-4D8F-93CD-8E839B1CF31B}"/>
    <dgm:cxn modelId="{1CB1818F-7BD4-4D3F-B6F7-7704D4A0EF02}" type="presOf" srcId="{CE39D312-BF33-4123-8F6F-044FF4C7924E}" destId="{4FC5EB6C-C38B-4F42-B38D-3BE0CA8D631B}" srcOrd="0" destOrd="0" presId="urn:microsoft.com/office/officeart/2005/8/layout/hierarchy3"/>
    <dgm:cxn modelId="{0E443B92-81A9-40EC-BD36-82A35EC02C62}" srcId="{D9366892-F8E2-4655-8E5E-587E32AB6481}" destId="{6A6522C5-9519-4D6A-80D4-FF645549DEF2}" srcOrd="1" destOrd="0" parTransId="{473144E5-D9A9-42D5-93A2-F337F6F778BD}" sibTransId="{C5BD7EB1-A9AD-49B5-A0E8-1D9B446E4649}"/>
    <dgm:cxn modelId="{F11F3B98-0A9E-427F-8DD2-12C15C8D9AD2}" srcId="{38A7E4FD-5FEA-408D-B24E-674D0F695FC1}" destId="{23215CA6-62B3-4E5D-AE88-1B767D19CE89}" srcOrd="0" destOrd="0" parTransId="{F500C120-FA2B-43C8-A337-6BC7A17D2E67}" sibTransId="{CD7D52F9-F9D9-4680-9491-F9787CA2D6C9}"/>
    <dgm:cxn modelId="{A25CA898-B050-4FFE-93CA-48D6165C4CD6}" type="presOf" srcId="{EDA88C6E-8488-4D2F-97D0-A220E1B34C80}" destId="{8D2F49EE-8DF9-42BA-9942-C7896529D7B9}" srcOrd="1" destOrd="0" presId="urn:microsoft.com/office/officeart/2005/8/layout/hierarchy3"/>
    <dgm:cxn modelId="{6EE0909A-5CBC-4921-B6AE-79DEA18A2DC7}" type="presOf" srcId="{473144E5-D9A9-42D5-93A2-F337F6F778BD}" destId="{DCE8F65C-C817-47E7-8A3C-BB19AB730592}" srcOrd="0" destOrd="0" presId="urn:microsoft.com/office/officeart/2005/8/layout/hierarchy3"/>
    <dgm:cxn modelId="{09C5929D-58C7-4356-BC4D-8ADFD41A2730}" type="presOf" srcId="{29EBAF87-AD78-4D75-B4B4-C229CFD6AFFF}" destId="{589E354B-D595-493E-BFCA-3B6BDF0059BE}" srcOrd="1" destOrd="0" presId="urn:microsoft.com/office/officeart/2005/8/layout/hierarchy3"/>
    <dgm:cxn modelId="{BFBE15A4-B3DC-4759-924F-9E69981D6EE9}" srcId="{29EBAF87-AD78-4D75-B4B4-C229CFD6AFFF}" destId="{55331C57-AB2E-4169-9CBE-01F9B2FA7215}" srcOrd="1" destOrd="0" parTransId="{B7D267FB-EB05-4204-A6DC-263F28094867}" sibTransId="{33B8A7B2-5413-41E0-94E1-20BE5A70B521}"/>
    <dgm:cxn modelId="{0AB009A5-3663-444B-8EFE-AD5B9712A872}" type="presOf" srcId="{55331C57-AB2E-4169-9CBE-01F9B2FA7215}" destId="{80788D28-62EB-4F68-BA48-9822472CEE7A}" srcOrd="0" destOrd="0" presId="urn:microsoft.com/office/officeart/2005/8/layout/hierarchy3"/>
    <dgm:cxn modelId="{4F8279B1-3793-4EE7-9B3B-DAF3E8A15505}" srcId="{29EBAF87-AD78-4D75-B4B4-C229CFD6AFFF}" destId="{C7EF8865-FE06-425D-9AED-AF1ABB42890F}" srcOrd="0" destOrd="0" parTransId="{00190B62-C74A-4E3F-B10E-EBAD16945491}" sibTransId="{ECE681D1-CFC1-4F0D-85C8-028B07063338}"/>
    <dgm:cxn modelId="{B503C5B6-275E-4688-8A98-55FAA5A5370F}" srcId="{3D86AAC3-D889-4DF6-8FA4-E240F94F22A2}" destId="{77CE1210-A61E-48DC-9D12-721795A5CF6D}" srcOrd="4" destOrd="0" parTransId="{6CC1B78D-4489-4E6F-A14D-DE09E929C412}" sibTransId="{6C775FB7-5A1C-4D53-9F05-D73A664CA6B7}"/>
    <dgm:cxn modelId="{DB1A99BD-E409-49C1-A52B-0C72BFCE8304}" type="presOf" srcId="{38A7E4FD-5FEA-408D-B24E-674D0F695FC1}" destId="{724C971D-6F30-43FE-A39C-9CEDD95BD93D}" srcOrd="1" destOrd="0" presId="urn:microsoft.com/office/officeart/2005/8/layout/hierarchy3"/>
    <dgm:cxn modelId="{FBCA36D5-CBB1-436C-96B2-42A38EB12D7C}" srcId="{3D86AAC3-D889-4DF6-8FA4-E240F94F22A2}" destId="{D9366892-F8E2-4655-8E5E-587E32AB6481}" srcOrd="1" destOrd="0" parTransId="{581B745F-9FA4-4420-8E82-36AB37422486}" sibTransId="{A408E826-8765-4CA0-83EF-28FBF56F6239}"/>
    <dgm:cxn modelId="{53DCF4DF-D829-4BD7-B0B8-D199B20D1A55}" type="presOf" srcId="{00190B62-C74A-4E3F-B10E-EBAD16945491}" destId="{3CEA40CF-A448-43DD-BC51-AA2EFE62DE2D}" srcOrd="0" destOrd="0" presId="urn:microsoft.com/office/officeart/2005/8/layout/hierarchy3"/>
    <dgm:cxn modelId="{5AEA4EE1-10C6-403A-8526-E1BBD1E360AA}" type="presOf" srcId="{C7EF8865-FE06-425D-9AED-AF1ABB42890F}" destId="{FDC12248-94B7-4673-BCF4-7F48FD26BEF5}" srcOrd="0" destOrd="0" presId="urn:microsoft.com/office/officeart/2005/8/layout/hierarchy3"/>
    <dgm:cxn modelId="{777F43EC-E9DD-4B36-BE2E-1A5B1E8F77FB}" type="presOf" srcId="{D9366892-F8E2-4655-8E5E-587E32AB6481}" destId="{621A1382-BCA7-4DC7-B5E1-EBB11F27CDA0}" srcOrd="0" destOrd="0" presId="urn:microsoft.com/office/officeart/2005/8/layout/hierarchy3"/>
    <dgm:cxn modelId="{015960EF-28CC-4481-8CC6-9BF1732C557D}" srcId="{D9366892-F8E2-4655-8E5E-587E32AB6481}" destId="{CB792B18-296D-4021-BCAC-BDEE08710247}" srcOrd="0" destOrd="0" parTransId="{3CBF7C34-D575-45E4-8732-ECB1171D6888}" sibTransId="{75367FDB-487C-4E0C-9F7A-90FAF699B066}"/>
    <dgm:cxn modelId="{B15EE0F4-1A0C-4448-9B7A-871BB20EEC80}" type="presOf" srcId="{38A7E4FD-5FEA-408D-B24E-674D0F695FC1}" destId="{4CB965F2-F5FF-48B3-A0F2-246F13F1BA10}" srcOrd="0" destOrd="0" presId="urn:microsoft.com/office/officeart/2005/8/layout/hierarchy3"/>
    <dgm:cxn modelId="{C256D7FD-446A-45EC-81DE-F0DE9CA59762}" type="presOf" srcId="{77CE1210-A61E-48DC-9D12-721795A5CF6D}" destId="{06BA11FF-0D0C-4694-B3F0-045C0CBDCD44}" srcOrd="0" destOrd="0" presId="urn:microsoft.com/office/officeart/2005/8/layout/hierarchy3"/>
    <dgm:cxn modelId="{9D4EB073-A297-42BE-8D2B-4A253E648340}" type="presParOf" srcId="{510268FF-73B7-48A9-84A6-3194C6DCB34D}" destId="{F3D9F65A-837E-4DD3-8072-7CA9035E645E}" srcOrd="0" destOrd="0" presId="urn:microsoft.com/office/officeart/2005/8/layout/hierarchy3"/>
    <dgm:cxn modelId="{29D99E8B-CABB-4E74-A1E7-F8C60A7E8A94}" type="presParOf" srcId="{F3D9F65A-837E-4DD3-8072-7CA9035E645E}" destId="{75786641-30CD-4905-8EF4-1D00AFE6D381}" srcOrd="0" destOrd="0" presId="urn:microsoft.com/office/officeart/2005/8/layout/hierarchy3"/>
    <dgm:cxn modelId="{3F6EC9AF-3927-4285-AAD1-5DB6F5A90A73}" type="presParOf" srcId="{75786641-30CD-4905-8EF4-1D00AFE6D381}" destId="{C951C7C3-76BD-4C22-8DCB-5A569CD3A3BE}" srcOrd="0" destOrd="0" presId="urn:microsoft.com/office/officeart/2005/8/layout/hierarchy3"/>
    <dgm:cxn modelId="{6DDEB740-E2B9-47C6-8889-894383E02B06}" type="presParOf" srcId="{75786641-30CD-4905-8EF4-1D00AFE6D381}" destId="{589E354B-D595-493E-BFCA-3B6BDF0059BE}" srcOrd="1" destOrd="0" presId="urn:microsoft.com/office/officeart/2005/8/layout/hierarchy3"/>
    <dgm:cxn modelId="{ADAD1749-C351-404E-88E4-40479786B66A}" type="presParOf" srcId="{F3D9F65A-837E-4DD3-8072-7CA9035E645E}" destId="{DB18D466-B5C2-4195-A0FC-79A25E98FCEF}" srcOrd="1" destOrd="0" presId="urn:microsoft.com/office/officeart/2005/8/layout/hierarchy3"/>
    <dgm:cxn modelId="{AF8FE163-7646-4C80-9BF9-926945C439A6}" type="presParOf" srcId="{DB18D466-B5C2-4195-A0FC-79A25E98FCEF}" destId="{3CEA40CF-A448-43DD-BC51-AA2EFE62DE2D}" srcOrd="0" destOrd="0" presId="urn:microsoft.com/office/officeart/2005/8/layout/hierarchy3"/>
    <dgm:cxn modelId="{6F2ED4B9-6925-44B6-B823-011246CB6B0C}" type="presParOf" srcId="{DB18D466-B5C2-4195-A0FC-79A25E98FCEF}" destId="{FDC12248-94B7-4673-BCF4-7F48FD26BEF5}" srcOrd="1" destOrd="0" presId="urn:microsoft.com/office/officeart/2005/8/layout/hierarchy3"/>
    <dgm:cxn modelId="{2C797021-5F8D-47E7-BF8A-07F57B8FEBD0}" type="presParOf" srcId="{DB18D466-B5C2-4195-A0FC-79A25E98FCEF}" destId="{5E0FE36A-E935-44B6-AE48-F568AAF3D2F6}" srcOrd="2" destOrd="0" presId="urn:microsoft.com/office/officeart/2005/8/layout/hierarchy3"/>
    <dgm:cxn modelId="{B14F93D6-CED9-4F4F-9A03-825549B836DA}" type="presParOf" srcId="{DB18D466-B5C2-4195-A0FC-79A25E98FCEF}" destId="{80788D28-62EB-4F68-BA48-9822472CEE7A}" srcOrd="3" destOrd="0" presId="urn:microsoft.com/office/officeart/2005/8/layout/hierarchy3"/>
    <dgm:cxn modelId="{A2BDAEC1-6266-4CDC-A2C8-1DCF33AB6275}" type="presParOf" srcId="{510268FF-73B7-48A9-84A6-3194C6DCB34D}" destId="{00AFB48A-2B3C-4336-9AB2-1118B4CA5A60}" srcOrd="1" destOrd="0" presId="urn:microsoft.com/office/officeart/2005/8/layout/hierarchy3"/>
    <dgm:cxn modelId="{DD3EFB24-3EEA-4934-BE28-62EE5774C8EA}" type="presParOf" srcId="{00AFB48A-2B3C-4336-9AB2-1118B4CA5A60}" destId="{0D4C76F8-C26C-44AA-9647-FE19DC868B9D}" srcOrd="0" destOrd="0" presId="urn:microsoft.com/office/officeart/2005/8/layout/hierarchy3"/>
    <dgm:cxn modelId="{861A7AD9-8C16-456C-8702-CC643B6D123E}" type="presParOf" srcId="{0D4C76F8-C26C-44AA-9647-FE19DC868B9D}" destId="{621A1382-BCA7-4DC7-B5E1-EBB11F27CDA0}" srcOrd="0" destOrd="0" presId="urn:microsoft.com/office/officeart/2005/8/layout/hierarchy3"/>
    <dgm:cxn modelId="{FBD96A69-EA47-414D-B6D8-B70408EC2C9E}" type="presParOf" srcId="{0D4C76F8-C26C-44AA-9647-FE19DC868B9D}" destId="{037A73DE-4486-4682-A61F-6ABBC56B38FE}" srcOrd="1" destOrd="0" presId="urn:microsoft.com/office/officeart/2005/8/layout/hierarchy3"/>
    <dgm:cxn modelId="{3E82BF79-DF04-4A40-9B5A-358AC0A4A0A9}" type="presParOf" srcId="{00AFB48A-2B3C-4336-9AB2-1118B4CA5A60}" destId="{60D3A0DC-5B09-49A7-900A-FCFA5ACCBE23}" srcOrd="1" destOrd="0" presId="urn:microsoft.com/office/officeart/2005/8/layout/hierarchy3"/>
    <dgm:cxn modelId="{D658AD88-2851-4851-944C-E21A45EEB099}" type="presParOf" srcId="{60D3A0DC-5B09-49A7-900A-FCFA5ACCBE23}" destId="{CED7F7DE-1013-4FBD-B1C1-E4FB4B5F0192}" srcOrd="0" destOrd="0" presId="urn:microsoft.com/office/officeart/2005/8/layout/hierarchy3"/>
    <dgm:cxn modelId="{0BD79F76-6674-405B-A92E-37EAF9800177}" type="presParOf" srcId="{60D3A0DC-5B09-49A7-900A-FCFA5ACCBE23}" destId="{A8C2AAF3-5D91-47A1-975F-6F43A5294E92}" srcOrd="1" destOrd="0" presId="urn:microsoft.com/office/officeart/2005/8/layout/hierarchy3"/>
    <dgm:cxn modelId="{C219EEE8-A701-4514-870C-8725A6FD2607}" type="presParOf" srcId="{60D3A0DC-5B09-49A7-900A-FCFA5ACCBE23}" destId="{DCE8F65C-C817-47E7-8A3C-BB19AB730592}" srcOrd="2" destOrd="0" presId="urn:microsoft.com/office/officeart/2005/8/layout/hierarchy3"/>
    <dgm:cxn modelId="{DFD0ADBD-6509-4CE2-9891-4E2ACA50013D}" type="presParOf" srcId="{60D3A0DC-5B09-49A7-900A-FCFA5ACCBE23}" destId="{9C0FAA1F-7706-4709-9511-90AB58AE7411}" srcOrd="3" destOrd="0" presId="urn:microsoft.com/office/officeart/2005/8/layout/hierarchy3"/>
    <dgm:cxn modelId="{27B92272-AAD0-4302-9C9F-C77D8F829E1C}" type="presParOf" srcId="{510268FF-73B7-48A9-84A6-3194C6DCB34D}" destId="{C6AEB8E0-FD27-48BC-B16E-E0FFC5536A74}" srcOrd="2" destOrd="0" presId="urn:microsoft.com/office/officeart/2005/8/layout/hierarchy3"/>
    <dgm:cxn modelId="{2ABA7FC5-711E-44DD-8EA3-A29B2BC6A6BC}" type="presParOf" srcId="{C6AEB8E0-FD27-48BC-B16E-E0FFC5536A74}" destId="{E17948C7-5437-459B-96E7-9B00B0F015A9}" srcOrd="0" destOrd="0" presId="urn:microsoft.com/office/officeart/2005/8/layout/hierarchy3"/>
    <dgm:cxn modelId="{CD87324E-D797-4E73-8068-7B02A1C5788A}" type="presParOf" srcId="{E17948C7-5437-459B-96E7-9B00B0F015A9}" destId="{177FC28D-F591-449F-8399-A081C4158B18}" srcOrd="0" destOrd="0" presId="urn:microsoft.com/office/officeart/2005/8/layout/hierarchy3"/>
    <dgm:cxn modelId="{379A0F2D-EF59-4A95-B1FB-00961CDF9BB1}" type="presParOf" srcId="{E17948C7-5437-459B-96E7-9B00B0F015A9}" destId="{8D2F49EE-8DF9-42BA-9942-C7896529D7B9}" srcOrd="1" destOrd="0" presId="urn:microsoft.com/office/officeart/2005/8/layout/hierarchy3"/>
    <dgm:cxn modelId="{D1047830-89D2-4B1C-9864-3F63C2B775C0}" type="presParOf" srcId="{C6AEB8E0-FD27-48BC-B16E-E0FFC5536A74}" destId="{645ADE82-C511-45AD-ADC2-91DA1E9B552F}" srcOrd="1" destOrd="0" presId="urn:microsoft.com/office/officeart/2005/8/layout/hierarchy3"/>
    <dgm:cxn modelId="{B62E6E23-CA19-452A-B039-DA54EE7FA7B5}" type="presParOf" srcId="{645ADE82-C511-45AD-ADC2-91DA1E9B552F}" destId="{FCEB52D1-E407-48F6-BEAF-631EA305A049}" srcOrd="0" destOrd="0" presId="urn:microsoft.com/office/officeart/2005/8/layout/hierarchy3"/>
    <dgm:cxn modelId="{249F2310-596D-4313-8CB3-B16DE7C52CA9}" type="presParOf" srcId="{645ADE82-C511-45AD-ADC2-91DA1E9B552F}" destId="{83E00F2B-1316-4B16-A797-BE58158B6081}" srcOrd="1" destOrd="0" presId="urn:microsoft.com/office/officeart/2005/8/layout/hierarchy3"/>
    <dgm:cxn modelId="{EBF568B4-7023-492C-8E49-D40FAA531399}" type="presParOf" srcId="{510268FF-73B7-48A9-84A6-3194C6DCB34D}" destId="{FA886BFE-C21A-463B-999A-8108B9433F9C}" srcOrd="3" destOrd="0" presId="urn:microsoft.com/office/officeart/2005/8/layout/hierarchy3"/>
    <dgm:cxn modelId="{1B0D67DE-E29E-40CF-8257-080621BD68A6}" type="presParOf" srcId="{FA886BFE-C21A-463B-999A-8108B9433F9C}" destId="{E788D585-0558-44EB-AF30-0F72651060D7}" srcOrd="0" destOrd="0" presId="urn:microsoft.com/office/officeart/2005/8/layout/hierarchy3"/>
    <dgm:cxn modelId="{9040E07B-CC23-4AF6-BD0E-0C5304AC7546}" type="presParOf" srcId="{E788D585-0558-44EB-AF30-0F72651060D7}" destId="{4CB965F2-F5FF-48B3-A0F2-246F13F1BA10}" srcOrd="0" destOrd="0" presId="urn:microsoft.com/office/officeart/2005/8/layout/hierarchy3"/>
    <dgm:cxn modelId="{E4B64263-FEB1-4AC7-9022-9AF20D4B5310}" type="presParOf" srcId="{E788D585-0558-44EB-AF30-0F72651060D7}" destId="{724C971D-6F30-43FE-A39C-9CEDD95BD93D}" srcOrd="1" destOrd="0" presId="urn:microsoft.com/office/officeart/2005/8/layout/hierarchy3"/>
    <dgm:cxn modelId="{37DB5B6C-A749-424C-B3BE-3CD5BD9C16B9}" type="presParOf" srcId="{FA886BFE-C21A-463B-999A-8108B9433F9C}" destId="{B5E6094B-2E3C-4ECA-9D05-3172E21A1241}" srcOrd="1" destOrd="0" presId="urn:microsoft.com/office/officeart/2005/8/layout/hierarchy3"/>
    <dgm:cxn modelId="{8C599B5A-258C-412D-9411-C865D282080B}" type="presParOf" srcId="{B5E6094B-2E3C-4ECA-9D05-3172E21A1241}" destId="{01F45E71-3FA3-496D-AC14-3C5874E6DC13}" srcOrd="0" destOrd="0" presId="urn:microsoft.com/office/officeart/2005/8/layout/hierarchy3"/>
    <dgm:cxn modelId="{27B48B7C-ABC5-4DB8-AD40-266A2D9F5C0D}" type="presParOf" srcId="{B5E6094B-2E3C-4ECA-9D05-3172E21A1241}" destId="{2B1F605E-94F3-4862-A82E-099010B91A07}" srcOrd="1" destOrd="0" presId="urn:microsoft.com/office/officeart/2005/8/layout/hierarchy3"/>
    <dgm:cxn modelId="{25D5F175-3FEC-419B-AD3F-3E3E569AA344}" type="presParOf" srcId="{510268FF-73B7-48A9-84A6-3194C6DCB34D}" destId="{738AFD45-F5AB-449E-B35C-FA563C4CCB5E}" srcOrd="4" destOrd="0" presId="urn:microsoft.com/office/officeart/2005/8/layout/hierarchy3"/>
    <dgm:cxn modelId="{328981F4-C37D-45E2-A6D9-E1C57A46D069}" type="presParOf" srcId="{738AFD45-F5AB-449E-B35C-FA563C4CCB5E}" destId="{F89452EE-4A55-4616-A0A1-A238878B8C69}" srcOrd="0" destOrd="0" presId="urn:microsoft.com/office/officeart/2005/8/layout/hierarchy3"/>
    <dgm:cxn modelId="{6753B4AC-6FAE-4D55-BE94-E16A4C948576}" type="presParOf" srcId="{F89452EE-4A55-4616-A0A1-A238878B8C69}" destId="{06BA11FF-0D0C-4694-B3F0-045C0CBDCD44}" srcOrd="0" destOrd="0" presId="urn:microsoft.com/office/officeart/2005/8/layout/hierarchy3"/>
    <dgm:cxn modelId="{6BEA7309-E9C3-4B66-BC05-3BBDFA8A0594}" type="presParOf" srcId="{F89452EE-4A55-4616-A0A1-A238878B8C69}" destId="{C6AB5A13-D9AD-42CF-8D51-A79901386A4E}" srcOrd="1" destOrd="0" presId="urn:microsoft.com/office/officeart/2005/8/layout/hierarchy3"/>
    <dgm:cxn modelId="{C09E1030-363F-4B2E-BCD4-5314DADD1527}" type="presParOf" srcId="{738AFD45-F5AB-449E-B35C-FA563C4CCB5E}" destId="{3791DBC6-2D5A-4303-98EC-D8E0A09F9534}" srcOrd="1" destOrd="0" presId="urn:microsoft.com/office/officeart/2005/8/layout/hierarchy3"/>
    <dgm:cxn modelId="{6A5978A1-A1E3-4ABC-9FDF-B056A798BFAA}" type="presParOf" srcId="{3791DBC6-2D5A-4303-98EC-D8E0A09F9534}" destId="{FFDF1AA1-D7B6-423C-8204-E424AFC60474}" srcOrd="0" destOrd="0" presId="urn:microsoft.com/office/officeart/2005/8/layout/hierarchy3"/>
    <dgm:cxn modelId="{D1AC4DEA-1072-4310-8918-F0EE5C999258}" type="presParOf" srcId="{3791DBC6-2D5A-4303-98EC-D8E0A09F9534}" destId="{4FC5EB6C-C38B-4F42-B38D-3BE0CA8D631B}" srcOrd="1" destOrd="0" presId="urn:microsoft.com/office/officeart/2005/8/layout/hierarchy3"/>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B482B2D-62A7-4F5D-9189-9E444C993666}" type="doc">
      <dgm:prSet loTypeId="urn:microsoft.com/office/officeart/2005/8/layout/vList5" loCatId="list" qsTypeId="urn:microsoft.com/office/officeart/2005/8/quickstyle/simple1" qsCatId="simple" csTypeId="urn:microsoft.com/office/officeart/2005/8/colors/accent5_2" csCatId="accent5" phldr="1"/>
      <dgm:spPr/>
      <dgm:t>
        <a:bodyPr/>
        <a:lstStyle/>
        <a:p>
          <a:endParaRPr lang="en-IN"/>
        </a:p>
      </dgm:t>
    </dgm:pt>
    <dgm:pt modelId="{6F98BC6D-6964-423C-9F18-ABBB7F13F801}">
      <dgm:prSet phldrT="[Text]" custT="1"/>
      <dgm:spPr/>
      <dgm:t>
        <a:bodyPr/>
        <a:lstStyle/>
        <a:p>
          <a:pPr>
            <a:lnSpc>
              <a:spcPct val="150000"/>
            </a:lnSpc>
          </a:pPr>
          <a:r>
            <a:rPr lang="en-US" sz="2000" b="1" dirty="0"/>
            <a:t>Objective</a:t>
          </a:r>
          <a:endParaRPr lang="en-IN" sz="2000" b="1" dirty="0"/>
        </a:p>
      </dgm:t>
    </dgm:pt>
    <dgm:pt modelId="{DA7F63EE-F3FF-4EBE-9F87-ADDC85D0AC4E}" type="parTrans" cxnId="{F39F6508-6D30-4215-B342-837A14BE5BBD}">
      <dgm:prSet/>
      <dgm:spPr/>
      <dgm:t>
        <a:bodyPr/>
        <a:lstStyle/>
        <a:p>
          <a:pPr>
            <a:lnSpc>
              <a:spcPct val="150000"/>
            </a:lnSpc>
          </a:pPr>
          <a:endParaRPr lang="en-IN"/>
        </a:p>
      </dgm:t>
    </dgm:pt>
    <dgm:pt modelId="{929A651A-A670-4413-88BE-CCA5E0113C38}" type="sibTrans" cxnId="{F39F6508-6D30-4215-B342-837A14BE5BBD}">
      <dgm:prSet/>
      <dgm:spPr/>
      <dgm:t>
        <a:bodyPr/>
        <a:lstStyle/>
        <a:p>
          <a:pPr>
            <a:lnSpc>
              <a:spcPct val="150000"/>
            </a:lnSpc>
          </a:pPr>
          <a:endParaRPr lang="en-IN"/>
        </a:p>
      </dgm:t>
    </dgm:pt>
    <dgm:pt modelId="{9289AE34-AE6E-426C-9549-67538F5DBAE5}">
      <dgm:prSet phldrT="[Text]" custT="1"/>
      <dgm:spPr/>
      <dgm:t>
        <a:bodyPr/>
        <a:lstStyle/>
        <a:p>
          <a:pPr>
            <a:lnSpc>
              <a:spcPct val="150000"/>
            </a:lnSpc>
          </a:pPr>
          <a:r>
            <a:rPr lang="en-US" sz="1800" dirty="0"/>
            <a:t>To allow the duty free Import of Capital goods</a:t>
          </a:r>
          <a:endParaRPr lang="en-IN" sz="1800" dirty="0"/>
        </a:p>
      </dgm:t>
    </dgm:pt>
    <dgm:pt modelId="{849FC41A-F67A-410D-B9BD-406208F79A9D}" type="parTrans" cxnId="{D04511B0-825B-456E-AC8B-FA30F33E10DD}">
      <dgm:prSet/>
      <dgm:spPr/>
      <dgm:t>
        <a:bodyPr/>
        <a:lstStyle/>
        <a:p>
          <a:pPr>
            <a:lnSpc>
              <a:spcPct val="150000"/>
            </a:lnSpc>
          </a:pPr>
          <a:endParaRPr lang="en-IN"/>
        </a:p>
      </dgm:t>
    </dgm:pt>
    <dgm:pt modelId="{B35E2FDA-AE55-4B4D-902C-1F64D34525F4}" type="sibTrans" cxnId="{D04511B0-825B-456E-AC8B-FA30F33E10DD}">
      <dgm:prSet/>
      <dgm:spPr/>
      <dgm:t>
        <a:bodyPr/>
        <a:lstStyle/>
        <a:p>
          <a:pPr>
            <a:lnSpc>
              <a:spcPct val="150000"/>
            </a:lnSpc>
          </a:pPr>
          <a:endParaRPr lang="en-IN"/>
        </a:p>
      </dgm:t>
    </dgm:pt>
    <dgm:pt modelId="{912BF336-BD54-48BF-9E42-24D46A2FB214}">
      <dgm:prSet phldrT="[Text]" custT="1"/>
      <dgm:spPr/>
      <dgm:t>
        <a:bodyPr/>
        <a:lstStyle/>
        <a:p>
          <a:pPr>
            <a:lnSpc>
              <a:spcPct val="150000"/>
            </a:lnSpc>
          </a:pPr>
          <a:r>
            <a:rPr lang="en-US" sz="2000" b="1" dirty="0"/>
            <a:t>Coverage</a:t>
          </a:r>
          <a:endParaRPr lang="en-IN" sz="2000" b="1" dirty="0"/>
        </a:p>
      </dgm:t>
    </dgm:pt>
    <dgm:pt modelId="{6027A51F-984C-4670-92DB-900D53F954F4}" type="parTrans" cxnId="{29676A0F-E20A-45AB-AB3E-50E9F11FD7C5}">
      <dgm:prSet/>
      <dgm:spPr/>
      <dgm:t>
        <a:bodyPr/>
        <a:lstStyle/>
        <a:p>
          <a:pPr>
            <a:lnSpc>
              <a:spcPct val="150000"/>
            </a:lnSpc>
          </a:pPr>
          <a:endParaRPr lang="en-IN"/>
        </a:p>
      </dgm:t>
    </dgm:pt>
    <dgm:pt modelId="{5527F645-E7D9-4BBC-92E8-8A295F96690B}" type="sibTrans" cxnId="{29676A0F-E20A-45AB-AB3E-50E9F11FD7C5}">
      <dgm:prSet/>
      <dgm:spPr/>
      <dgm:t>
        <a:bodyPr/>
        <a:lstStyle/>
        <a:p>
          <a:pPr>
            <a:lnSpc>
              <a:spcPct val="150000"/>
            </a:lnSpc>
          </a:pPr>
          <a:endParaRPr lang="en-IN"/>
        </a:p>
      </dgm:t>
    </dgm:pt>
    <dgm:pt modelId="{3F5E4E73-7F61-486E-A57A-7A7B9317F899}">
      <dgm:prSet phldrT="[Text]" custT="1"/>
      <dgm:spPr/>
      <dgm:t>
        <a:bodyPr/>
        <a:lstStyle/>
        <a:p>
          <a:pPr>
            <a:lnSpc>
              <a:spcPct val="150000"/>
            </a:lnSpc>
          </a:pPr>
          <a:r>
            <a:rPr lang="en-US" sz="1800" dirty="0"/>
            <a:t>Manufacturer Exporters;</a:t>
          </a:r>
          <a:endParaRPr lang="en-IN" sz="1800" dirty="0"/>
        </a:p>
      </dgm:t>
    </dgm:pt>
    <dgm:pt modelId="{42B72C81-A58A-4EEC-9E28-541510C21FF0}" type="parTrans" cxnId="{CEBE67DE-81CF-4C0A-9152-520286E0EA8E}">
      <dgm:prSet/>
      <dgm:spPr/>
      <dgm:t>
        <a:bodyPr/>
        <a:lstStyle/>
        <a:p>
          <a:pPr>
            <a:lnSpc>
              <a:spcPct val="150000"/>
            </a:lnSpc>
          </a:pPr>
          <a:endParaRPr lang="en-IN"/>
        </a:p>
      </dgm:t>
    </dgm:pt>
    <dgm:pt modelId="{7600E6EE-1B17-4F2B-8DBB-3A44D16D7793}" type="sibTrans" cxnId="{CEBE67DE-81CF-4C0A-9152-520286E0EA8E}">
      <dgm:prSet/>
      <dgm:spPr/>
      <dgm:t>
        <a:bodyPr/>
        <a:lstStyle/>
        <a:p>
          <a:pPr>
            <a:lnSpc>
              <a:spcPct val="150000"/>
            </a:lnSpc>
          </a:pPr>
          <a:endParaRPr lang="en-IN"/>
        </a:p>
      </dgm:t>
    </dgm:pt>
    <dgm:pt modelId="{1BAF9322-B857-462F-BD7D-32302796E96C}">
      <dgm:prSet phldrT="[Text]" custT="1"/>
      <dgm:spPr/>
      <dgm:t>
        <a:bodyPr/>
        <a:lstStyle/>
        <a:p>
          <a:pPr>
            <a:lnSpc>
              <a:spcPct val="150000"/>
            </a:lnSpc>
          </a:pPr>
          <a:r>
            <a:rPr lang="en-US" sz="2000" b="1" dirty="0"/>
            <a:t>Entitlement</a:t>
          </a:r>
          <a:endParaRPr lang="en-IN" sz="2000" b="1" dirty="0"/>
        </a:p>
      </dgm:t>
    </dgm:pt>
    <dgm:pt modelId="{008E9085-B474-401C-9AD9-1B11536312DA}" type="parTrans" cxnId="{306B6CF2-ED4F-400A-BC88-A9CA7E14074E}">
      <dgm:prSet/>
      <dgm:spPr/>
      <dgm:t>
        <a:bodyPr/>
        <a:lstStyle/>
        <a:p>
          <a:pPr>
            <a:lnSpc>
              <a:spcPct val="150000"/>
            </a:lnSpc>
          </a:pPr>
          <a:endParaRPr lang="en-IN"/>
        </a:p>
      </dgm:t>
    </dgm:pt>
    <dgm:pt modelId="{7E219647-BAF8-4F44-A4C1-66D73A8A5AF0}" type="sibTrans" cxnId="{306B6CF2-ED4F-400A-BC88-A9CA7E14074E}">
      <dgm:prSet/>
      <dgm:spPr/>
      <dgm:t>
        <a:bodyPr/>
        <a:lstStyle/>
        <a:p>
          <a:pPr>
            <a:lnSpc>
              <a:spcPct val="150000"/>
            </a:lnSpc>
          </a:pPr>
          <a:endParaRPr lang="en-IN"/>
        </a:p>
      </dgm:t>
    </dgm:pt>
    <dgm:pt modelId="{87050F9D-A5BA-438A-8E25-D0F1E14E1AD0}">
      <dgm:prSet phldrT="[Text]" custT="1"/>
      <dgm:spPr/>
      <dgm:t>
        <a:bodyPr/>
        <a:lstStyle/>
        <a:p>
          <a:pPr>
            <a:lnSpc>
              <a:spcPct val="150000"/>
            </a:lnSpc>
          </a:pPr>
          <a:r>
            <a:rPr lang="en-US" sz="1800" dirty="0"/>
            <a:t>Import of Capital Goods</a:t>
          </a:r>
          <a:endParaRPr lang="en-IN" sz="1800" dirty="0"/>
        </a:p>
      </dgm:t>
    </dgm:pt>
    <dgm:pt modelId="{82344335-5C12-4AC9-9133-0CCAA05D9126}" type="parTrans" cxnId="{23F4E6F7-CF76-41E8-9BCC-278425AF2537}">
      <dgm:prSet/>
      <dgm:spPr/>
      <dgm:t>
        <a:bodyPr/>
        <a:lstStyle/>
        <a:p>
          <a:pPr>
            <a:lnSpc>
              <a:spcPct val="150000"/>
            </a:lnSpc>
          </a:pPr>
          <a:endParaRPr lang="en-IN"/>
        </a:p>
      </dgm:t>
    </dgm:pt>
    <dgm:pt modelId="{A1D2E47E-32C6-4E2F-BD2D-54F2AC16A327}" type="sibTrans" cxnId="{23F4E6F7-CF76-41E8-9BCC-278425AF2537}">
      <dgm:prSet/>
      <dgm:spPr/>
      <dgm:t>
        <a:bodyPr/>
        <a:lstStyle/>
        <a:p>
          <a:pPr>
            <a:lnSpc>
              <a:spcPct val="150000"/>
            </a:lnSpc>
          </a:pPr>
          <a:endParaRPr lang="en-IN"/>
        </a:p>
      </dgm:t>
    </dgm:pt>
    <dgm:pt modelId="{59152561-258B-4991-9DC6-0F3A0406E8ED}">
      <dgm:prSet phldrT="[Text]" custT="1"/>
      <dgm:spPr/>
      <dgm:t>
        <a:bodyPr/>
        <a:lstStyle/>
        <a:p>
          <a:pPr>
            <a:lnSpc>
              <a:spcPct val="150000"/>
            </a:lnSpc>
          </a:pPr>
          <a:r>
            <a:rPr lang="en-US" sz="1800" dirty="0"/>
            <a:t>Exemption / Refund of Duties on import;	</a:t>
          </a:r>
          <a:endParaRPr lang="en-IN" sz="1800" dirty="0"/>
        </a:p>
      </dgm:t>
    </dgm:pt>
    <dgm:pt modelId="{715C1017-AA41-4C46-971B-C5D863E906E3}" type="parTrans" cxnId="{BE7EB101-89DB-4DFB-8AF1-521C7BD73710}">
      <dgm:prSet/>
      <dgm:spPr/>
      <dgm:t>
        <a:bodyPr/>
        <a:lstStyle/>
        <a:p>
          <a:pPr>
            <a:lnSpc>
              <a:spcPct val="150000"/>
            </a:lnSpc>
          </a:pPr>
          <a:endParaRPr lang="en-IN"/>
        </a:p>
      </dgm:t>
    </dgm:pt>
    <dgm:pt modelId="{E43E46B3-BE91-46CB-9D98-15829E51A4AC}" type="sibTrans" cxnId="{BE7EB101-89DB-4DFB-8AF1-521C7BD73710}">
      <dgm:prSet/>
      <dgm:spPr/>
      <dgm:t>
        <a:bodyPr/>
        <a:lstStyle/>
        <a:p>
          <a:pPr>
            <a:lnSpc>
              <a:spcPct val="150000"/>
            </a:lnSpc>
          </a:pPr>
          <a:endParaRPr lang="en-IN"/>
        </a:p>
      </dgm:t>
    </dgm:pt>
    <dgm:pt modelId="{B5E75733-085E-4ACC-B3E4-E838C5C84DAE}">
      <dgm:prSet phldrT="[Text]" custT="1"/>
      <dgm:spPr/>
      <dgm:t>
        <a:bodyPr/>
        <a:lstStyle/>
        <a:p>
          <a:pPr>
            <a:lnSpc>
              <a:spcPct val="150000"/>
            </a:lnSpc>
          </a:pPr>
          <a:r>
            <a:rPr lang="en-US" sz="1800" dirty="0"/>
            <a:t>Merchant Exporters (machinery instalment at supporting manufacturers’ premises)</a:t>
          </a:r>
          <a:endParaRPr lang="en-IN" sz="1800" dirty="0"/>
        </a:p>
      </dgm:t>
    </dgm:pt>
    <dgm:pt modelId="{D6055135-FA8C-40D3-A450-56F617FD17BC}" type="parTrans" cxnId="{BEA64F08-D1E9-48E9-95B2-1DC17BB05C3F}">
      <dgm:prSet/>
      <dgm:spPr/>
      <dgm:t>
        <a:bodyPr/>
        <a:lstStyle/>
        <a:p>
          <a:pPr>
            <a:lnSpc>
              <a:spcPct val="150000"/>
            </a:lnSpc>
          </a:pPr>
          <a:endParaRPr lang="en-IN"/>
        </a:p>
      </dgm:t>
    </dgm:pt>
    <dgm:pt modelId="{A43F9194-386B-4FF2-BB69-B2DD0E80C0D1}" type="sibTrans" cxnId="{BEA64F08-D1E9-48E9-95B2-1DC17BB05C3F}">
      <dgm:prSet/>
      <dgm:spPr/>
      <dgm:t>
        <a:bodyPr/>
        <a:lstStyle/>
        <a:p>
          <a:pPr>
            <a:lnSpc>
              <a:spcPct val="150000"/>
            </a:lnSpc>
          </a:pPr>
          <a:endParaRPr lang="en-IN"/>
        </a:p>
      </dgm:t>
    </dgm:pt>
    <dgm:pt modelId="{EE18A112-6486-4D36-A40F-20B3CB6220CE}">
      <dgm:prSet phldrT="[Text]" custT="1"/>
      <dgm:spPr/>
      <dgm:t>
        <a:bodyPr/>
        <a:lstStyle/>
        <a:p>
          <a:pPr>
            <a:lnSpc>
              <a:spcPct val="150000"/>
            </a:lnSpc>
          </a:pPr>
          <a:r>
            <a:rPr lang="en-US" sz="2000" b="1" dirty="0"/>
            <a:t>Benefits</a:t>
          </a:r>
          <a:endParaRPr lang="en-IN" sz="2000" b="1" dirty="0"/>
        </a:p>
      </dgm:t>
    </dgm:pt>
    <dgm:pt modelId="{7F82D938-D1CC-4024-B54E-05629ED92AFD}" type="parTrans" cxnId="{3AE4CC01-C28D-428D-8094-51BE2E40E97F}">
      <dgm:prSet/>
      <dgm:spPr/>
      <dgm:t>
        <a:bodyPr/>
        <a:lstStyle/>
        <a:p>
          <a:pPr>
            <a:lnSpc>
              <a:spcPct val="150000"/>
            </a:lnSpc>
          </a:pPr>
          <a:endParaRPr lang="en-IN"/>
        </a:p>
      </dgm:t>
    </dgm:pt>
    <dgm:pt modelId="{5699E898-B961-4A70-9F70-96C71D6A1945}" type="sibTrans" cxnId="{3AE4CC01-C28D-428D-8094-51BE2E40E97F}">
      <dgm:prSet/>
      <dgm:spPr/>
      <dgm:t>
        <a:bodyPr/>
        <a:lstStyle/>
        <a:p>
          <a:pPr>
            <a:lnSpc>
              <a:spcPct val="150000"/>
            </a:lnSpc>
          </a:pPr>
          <a:endParaRPr lang="en-IN"/>
        </a:p>
      </dgm:t>
    </dgm:pt>
    <dgm:pt modelId="{09D684E3-E413-4867-AA97-C5C501426189}">
      <dgm:prSet phldrT="[Text]" custT="1"/>
      <dgm:spPr/>
      <dgm:t>
        <a:bodyPr/>
        <a:lstStyle/>
        <a:p>
          <a:pPr>
            <a:lnSpc>
              <a:spcPct val="150000"/>
            </a:lnSpc>
          </a:pPr>
          <a:r>
            <a:rPr lang="en-US" sz="1800" dirty="0"/>
            <a:t>Import of spares / </a:t>
          </a:r>
          <a:r>
            <a:rPr lang="en-US" sz="1800" dirty="0" err="1"/>
            <a:t>mould</a:t>
          </a:r>
          <a:r>
            <a:rPr lang="en-US" sz="1800" dirty="0"/>
            <a:t> / dies, etc.</a:t>
          </a:r>
          <a:endParaRPr lang="en-IN" sz="1800" dirty="0"/>
        </a:p>
      </dgm:t>
    </dgm:pt>
    <dgm:pt modelId="{23001883-C103-4CDA-901F-7917D764D2B9}" type="parTrans" cxnId="{D92FBFC5-5C96-4AD9-9566-F2BAA3222790}">
      <dgm:prSet/>
      <dgm:spPr/>
      <dgm:t>
        <a:bodyPr/>
        <a:lstStyle/>
        <a:p>
          <a:endParaRPr lang="en-IN"/>
        </a:p>
      </dgm:t>
    </dgm:pt>
    <dgm:pt modelId="{6B3EF684-6CDB-4057-A1B8-2B5A47D5D572}" type="sibTrans" cxnId="{D92FBFC5-5C96-4AD9-9566-F2BAA3222790}">
      <dgm:prSet/>
      <dgm:spPr/>
      <dgm:t>
        <a:bodyPr/>
        <a:lstStyle/>
        <a:p>
          <a:endParaRPr lang="en-IN"/>
        </a:p>
      </dgm:t>
    </dgm:pt>
    <dgm:pt modelId="{7E14FE8D-A9F6-45B2-8650-101DAC6138B4}">
      <dgm:prSet phldrT="[Text]" custT="1"/>
      <dgm:spPr/>
      <dgm:t>
        <a:bodyPr/>
        <a:lstStyle/>
        <a:p>
          <a:pPr>
            <a:lnSpc>
              <a:spcPct val="150000"/>
            </a:lnSpc>
          </a:pPr>
          <a:r>
            <a:rPr lang="en-US" sz="1800" dirty="0"/>
            <a:t>Other Key Points</a:t>
          </a:r>
          <a:endParaRPr lang="en-IN" sz="1800" dirty="0"/>
        </a:p>
      </dgm:t>
    </dgm:pt>
    <dgm:pt modelId="{EDA80F72-AAF6-474A-A7FC-66FD515D009B}" type="parTrans" cxnId="{AE040FEF-C69F-42E9-A0D6-28435C7E3106}">
      <dgm:prSet/>
      <dgm:spPr/>
      <dgm:t>
        <a:bodyPr/>
        <a:lstStyle/>
        <a:p>
          <a:endParaRPr lang="en-IN"/>
        </a:p>
      </dgm:t>
    </dgm:pt>
    <dgm:pt modelId="{F2502376-3910-4B6C-B371-8DC608E4FB5A}" type="sibTrans" cxnId="{AE040FEF-C69F-42E9-A0D6-28435C7E3106}">
      <dgm:prSet/>
      <dgm:spPr/>
      <dgm:t>
        <a:bodyPr/>
        <a:lstStyle/>
        <a:p>
          <a:endParaRPr lang="en-IN"/>
        </a:p>
      </dgm:t>
    </dgm:pt>
    <dgm:pt modelId="{BDC74143-20DD-437E-A8AE-1669976179F7}">
      <dgm:prSet phldrT="[Text]" custT="1"/>
      <dgm:spPr/>
      <dgm:t>
        <a:bodyPr/>
        <a:lstStyle/>
        <a:p>
          <a:pPr>
            <a:lnSpc>
              <a:spcPct val="150000"/>
            </a:lnSpc>
          </a:pPr>
          <a:r>
            <a:rPr lang="en-US" sz="1800" dirty="0"/>
            <a:t>Actual user condition;</a:t>
          </a:r>
          <a:endParaRPr lang="en-IN" sz="1800" dirty="0"/>
        </a:p>
      </dgm:t>
    </dgm:pt>
    <dgm:pt modelId="{6EE4F158-B56A-47ED-881E-CDAB0CB0B420}" type="parTrans" cxnId="{66BD0ACA-0FBE-4596-8096-C7175CCC8209}">
      <dgm:prSet/>
      <dgm:spPr/>
      <dgm:t>
        <a:bodyPr/>
        <a:lstStyle/>
        <a:p>
          <a:endParaRPr lang="en-IN"/>
        </a:p>
      </dgm:t>
    </dgm:pt>
    <dgm:pt modelId="{F4C59CCF-8927-409E-A337-9955B472C1D3}" type="sibTrans" cxnId="{66BD0ACA-0FBE-4596-8096-C7175CCC8209}">
      <dgm:prSet/>
      <dgm:spPr/>
      <dgm:t>
        <a:bodyPr/>
        <a:lstStyle/>
        <a:p>
          <a:endParaRPr lang="en-IN"/>
        </a:p>
      </dgm:t>
    </dgm:pt>
    <dgm:pt modelId="{2AE2245C-DCBC-4BB3-B37C-ADF46D720E56}">
      <dgm:prSet phldrT="[Text]" custT="1"/>
      <dgm:spPr/>
      <dgm:t>
        <a:bodyPr/>
        <a:lstStyle/>
        <a:p>
          <a:pPr>
            <a:lnSpc>
              <a:spcPct val="150000"/>
            </a:lnSpc>
          </a:pPr>
          <a:r>
            <a:rPr lang="en-US" sz="1800" dirty="0"/>
            <a:t>Export Obligation : 6 times of duty saved;</a:t>
          </a:r>
          <a:endParaRPr lang="en-IN" sz="1800" dirty="0"/>
        </a:p>
      </dgm:t>
    </dgm:pt>
    <dgm:pt modelId="{EF35058B-290D-4E87-9F6D-77688D7FEF49}" type="parTrans" cxnId="{B8E941BE-2EF5-4015-B211-4062F0D9CD62}">
      <dgm:prSet/>
      <dgm:spPr/>
      <dgm:t>
        <a:bodyPr/>
        <a:lstStyle/>
        <a:p>
          <a:endParaRPr lang="en-IN"/>
        </a:p>
      </dgm:t>
    </dgm:pt>
    <dgm:pt modelId="{CD37850A-C60F-445F-9458-8B160CEFF079}" type="sibTrans" cxnId="{B8E941BE-2EF5-4015-B211-4062F0D9CD62}">
      <dgm:prSet/>
      <dgm:spPr/>
      <dgm:t>
        <a:bodyPr/>
        <a:lstStyle/>
        <a:p>
          <a:endParaRPr lang="en-IN"/>
        </a:p>
      </dgm:t>
    </dgm:pt>
    <dgm:pt modelId="{AF5F89AC-EEA5-4858-834D-E5D5B9A75DDC}">
      <dgm:prSet phldrT="[Text]" custT="1"/>
      <dgm:spPr/>
      <dgm:t>
        <a:bodyPr/>
        <a:lstStyle/>
        <a:p>
          <a:pPr>
            <a:lnSpc>
              <a:spcPct val="150000"/>
            </a:lnSpc>
          </a:pPr>
          <a:r>
            <a:rPr lang="en-US" sz="1800" dirty="0"/>
            <a:t>Waiver of part EO in case of early fulfilment of substantial EO</a:t>
          </a:r>
          <a:endParaRPr lang="en-IN" sz="1800" dirty="0"/>
        </a:p>
      </dgm:t>
    </dgm:pt>
    <dgm:pt modelId="{37A56509-CA48-4E73-A10B-5C1D929B80B3}" type="parTrans" cxnId="{A32CBFAD-22A7-425B-8263-90CA962EF464}">
      <dgm:prSet/>
      <dgm:spPr/>
      <dgm:t>
        <a:bodyPr/>
        <a:lstStyle/>
        <a:p>
          <a:endParaRPr lang="en-IN"/>
        </a:p>
      </dgm:t>
    </dgm:pt>
    <dgm:pt modelId="{218D65D6-13CF-4CA2-B557-95A0BD764B04}" type="sibTrans" cxnId="{A32CBFAD-22A7-425B-8263-90CA962EF464}">
      <dgm:prSet/>
      <dgm:spPr/>
      <dgm:t>
        <a:bodyPr/>
        <a:lstStyle/>
        <a:p>
          <a:endParaRPr lang="en-IN"/>
        </a:p>
      </dgm:t>
    </dgm:pt>
    <dgm:pt modelId="{F4E8FABF-5599-4722-B165-BCE193B45458}" type="pres">
      <dgm:prSet presAssocID="{DB482B2D-62A7-4F5D-9189-9E444C993666}" presName="Name0" presStyleCnt="0">
        <dgm:presLayoutVars>
          <dgm:dir/>
          <dgm:animLvl val="lvl"/>
          <dgm:resizeHandles val="exact"/>
        </dgm:presLayoutVars>
      </dgm:prSet>
      <dgm:spPr/>
    </dgm:pt>
    <dgm:pt modelId="{A48E5C00-3BB5-47FF-9168-A9E8C485A846}" type="pres">
      <dgm:prSet presAssocID="{6F98BC6D-6964-423C-9F18-ABBB7F13F801}" presName="linNode" presStyleCnt="0"/>
      <dgm:spPr/>
    </dgm:pt>
    <dgm:pt modelId="{3C945BEB-5D35-442E-A0B8-71021889F738}" type="pres">
      <dgm:prSet presAssocID="{6F98BC6D-6964-423C-9F18-ABBB7F13F801}" presName="parentText" presStyleLbl="node1" presStyleIdx="0" presStyleCnt="5" custScaleX="69561" custScaleY="72545">
        <dgm:presLayoutVars>
          <dgm:chMax val="1"/>
          <dgm:bulletEnabled val="1"/>
        </dgm:presLayoutVars>
      </dgm:prSet>
      <dgm:spPr/>
    </dgm:pt>
    <dgm:pt modelId="{B9370CB6-06CA-4310-9B81-3473A1EE0242}" type="pres">
      <dgm:prSet presAssocID="{6F98BC6D-6964-423C-9F18-ABBB7F13F801}" presName="descendantText" presStyleLbl="alignAccFollowNode1" presStyleIdx="0" presStyleCnt="5" custScaleX="131798" custScaleY="72545">
        <dgm:presLayoutVars>
          <dgm:bulletEnabled val="1"/>
        </dgm:presLayoutVars>
      </dgm:prSet>
      <dgm:spPr/>
    </dgm:pt>
    <dgm:pt modelId="{2BC02F5E-A0A5-4369-B142-ACA3D7081CD8}" type="pres">
      <dgm:prSet presAssocID="{929A651A-A670-4413-88BE-CCA5E0113C38}" presName="sp" presStyleCnt="0"/>
      <dgm:spPr/>
    </dgm:pt>
    <dgm:pt modelId="{72B5B0DA-CA99-4878-B459-2ED2FAECC7B2}" type="pres">
      <dgm:prSet presAssocID="{912BF336-BD54-48BF-9E42-24D46A2FB214}" presName="linNode" presStyleCnt="0"/>
      <dgm:spPr/>
    </dgm:pt>
    <dgm:pt modelId="{B964FE63-DD8F-4F13-A7BC-2FF477D7AE8A}" type="pres">
      <dgm:prSet presAssocID="{912BF336-BD54-48BF-9E42-24D46A2FB214}" presName="parentText" presStyleLbl="node1" presStyleIdx="1" presStyleCnt="5" custScaleX="69561" custScaleY="106740">
        <dgm:presLayoutVars>
          <dgm:chMax val="1"/>
          <dgm:bulletEnabled val="1"/>
        </dgm:presLayoutVars>
      </dgm:prSet>
      <dgm:spPr/>
    </dgm:pt>
    <dgm:pt modelId="{0DF84282-E2BA-41F0-BF73-78B03FCE5B71}" type="pres">
      <dgm:prSet presAssocID="{912BF336-BD54-48BF-9E42-24D46A2FB214}" presName="descendantText" presStyleLbl="alignAccFollowNode1" presStyleIdx="1" presStyleCnt="5" custScaleX="131249" custScaleY="106740">
        <dgm:presLayoutVars>
          <dgm:bulletEnabled val="1"/>
        </dgm:presLayoutVars>
      </dgm:prSet>
      <dgm:spPr/>
    </dgm:pt>
    <dgm:pt modelId="{BD27F60A-1643-4B97-A7C2-AB5656FA7457}" type="pres">
      <dgm:prSet presAssocID="{5527F645-E7D9-4BBC-92E8-8A295F96690B}" presName="sp" presStyleCnt="0"/>
      <dgm:spPr/>
    </dgm:pt>
    <dgm:pt modelId="{78E6DF9C-22CD-4D0C-9447-74C849529E2C}" type="pres">
      <dgm:prSet presAssocID="{1BAF9322-B857-462F-BD7D-32302796E96C}" presName="linNode" presStyleCnt="0"/>
      <dgm:spPr/>
    </dgm:pt>
    <dgm:pt modelId="{02D165DD-5EAE-4F04-BB5D-E0267F72D268}" type="pres">
      <dgm:prSet presAssocID="{1BAF9322-B857-462F-BD7D-32302796E96C}" presName="parentText" presStyleLbl="node1" presStyleIdx="2" presStyleCnt="5" custScaleX="69561" custScaleY="102144">
        <dgm:presLayoutVars>
          <dgm:chMax val="1"/>
          <dgm:bulletEnabled val="1"/>
        </dgm:presLayoutVars>
      </dgm:prSet>
      <dgm:spPr/>
    </dgm:pt>
    <dgm:pt modelId="{4E59A842-DCF3-4A95-8061-3E0BF4BF22C7}" type="pres">
      <dgm:prSet presAssocID="{1BAF9322-B857-462F-BD7D-32302796E96C}" presName="descendantText" presStyleLbl="alignAccFollowNode1" presStyleIdx="2" presStyleCnt="5" custScaleX="131249" custScaleY="102144">
        <dgm:presLayoutVars>
          <dgm:bulletEnabled val="1"/>
        </dgm:presLayoutVars>
      </dgm:prSet>
      <dgm:spPr/>
    </dgm:pt>
    <dgm:pt modelId="{044D4E8B-4B3C-4943-9911-4130E3AC0948}" type="pres">
      <dgm:prSet presAssocID="{7E219647-BAF8-4F44-A4C1-66D73A8A5AF0}" presName="sp" presStyleCnt="0"/>
      <dgm:spPr/>
    </dgm:pt>
    <dgm:pt modelId="{4CEBBE56-0D0F-43E4-AD00-17EB5F3D9B26}" type="pres">
      <dgm:prSet presAssocID="{EE18A112-6486-4D36-A40F-20B3CB6220CE}" presName="linNode" presStyleCnt="0"/>
      <dgm:spPr/>
    </dgm:pt>
    <dgm:pt modelId="{9ACDBE04-0519-46D1-B88A-C8A9226F1F6E}" type="pres">
      <dgm:prSet presAssocID="{EE18A112-6486-4D36-A40F-20B3CB6220CE}" presName="parentText" presStyleLbl="node1" presStyleIdx="3" presStyleCnt="5" custScaleX="69561" custScaleY="54567">
        <dgm:presLayoutVars>
          <dgm:chMax val="1"/>
          <dgm:bulletEnabled val="1"/>
        </dgm:presLayoutVars>
      </dgm:prSet>
      <dgm:spPr/>
    </dgm:pt>
    <dgm:pt modelId="{D3642B6D-0969-463C-98AE-932F18768890}" type="pres">
      <dgm:prSet presAssocID="{EE18A112-6486-4D36-A40F-20B3CB6220CE}" presName="descendantText" presStyleLbl="alignAccFollowNode1" presStyleIdx="3" presStyleCnt="5" custScaleX="131249" custScaleY="54567">
        <dgm:presLayoutVars>
          <dgm:bulletEnabled val="1"/>
        </dgm:presLayoutVars>
      </dgm:prSet>
      <dgm:spPr/>
    </dgm:pt>
    <dgm:pt modelId="{2B1A104E-32F7-470B-BFB2-41298E88CA17}" type="pres">
      <dgm:prSet presAssocID="{5699E898-B961-4A70-9F70-96C71D6A1945}" presName="sp" presStyleCnt="0"/>
      <dgm:spPr/>
    </dgm:pt>
    <dgm:pt modelId="{FD4BD622-698C-4748-908C-23CD24F26179}" type="pres">
      <dgm:prSet presAssocID="{7E14FE8D-A9F6-45B2-8650-101DAC6138B4}" presName="linNode" presStyleCnt="0"/>
      <dgm:spPr/>
    </dgm:pt>
    <dgm:pt modelId="{E723B237-749B-4ABF-9C26-AF3F016EB620}" type="pres">
      <dgm:prSet presAssocID="{7E14FE8D-A9F6-45B2-8650-101DAC6138B4}" presName="parentText" presStyleLbl="node1" presStyleIdx="4" presStyleCnt="5" custScaleX="70459">
        <dgm:presLayoutVars>
          <dgm:chMax val="1"/>
          <dgm:bulletEnabled val="1"/>
        </dgm:presLayoutVars>
      </dgm:prSet>
      <dgm:spPr/>
    </dgm:pt>
    <dgm:pt modelId="{FC55E07F-06F9-4B6F-AD95-A4BEBD0F0DED}" type="pres">
      <dgm:prSet presAssocID="{7E14FE8D-A9F6-45B2-8650-101DAC6138B4}" presName="descendantText" presStyleLbl="alignAccFollowNode1" presStyleIdx="4" presStyleCnt="5" custScaleX="138137" custScaleY="130048">
        <dgm:presLayoutVars>
          <dgm:bulletEnabled val="1"/>
        </dgm:presLayoutVars>
      </dgm:prSet>
      <dgm:spPr/>
    </dgm:pt>
  </dgm:ptLst>
  <dgm:cxnLst>
    <dgm:cxn modelId="{BE7EB101-89DB-4DFB-8AF1-521C7BD73710}" srcId="{EE18A112-6486-4D36-A40F-20B3CB6220CE}" destId="{59152561-258B-4991-9DC6-0F3A0406E8ED}" srcOrd="0" destOrd="0" parTransId="{715C1017-AA41-4C46-971B-C5D863E906E3}" sibTransId="{E43E46B3-BE91-46CB-9D98-15829E51A4AC}"/>
    <dgm:cxn modelId="{3AE4CC01-C28D-428D-8094-51BE2E40E97F}" srcId="{DB482B2D-62A7-4F5D-9189-9E444C993666}" destId="{EE18A112-6486-4D36-A40F-20B3CB6220CE}" srcOrd="3" destOrd="0" parTransId="{7F82D938-D1CC-4024-B54E-05629ED92AFD}" sibTransId="{5699E898-B961-4A70-9F70-96C71D6A1945}"/>
    <dgm:cxn modelId="{AD658903-5A0A-45FB-917E-631910D0B6A3}" type="presOf" srcId="{EE18A112-6486-4D36-A40F-20B3CB6220CE}" destId="{9ACDBE04-0519-46D1-B88A-C8A9226F1F6E}" srcOrd="0" destOrd="0" presId="urn:microsoft.com/office/officeart/2005/8/layout/vList5"/>
    <dgm:cxn modelId="{F39F6508-6D30-4215-B342-837A14BE5BBD}" srcId="{DB482B2D-62A7-4F5D-9189-9E444C993666}" destId="{6F98BC6D-6964-423C-9F18-ABBB7F13F801}" srcOrd="0" destOrd="0" parTransId="{DA7F63EE-F3FF-4EBE-9F87-ADDC85D0AC4E}" sibTransId="{929A651A-A670-4413-88BE-CCA5E0113C38}"/>
    <dgm:cxn modelId="{BEA64F08-D1E9-48E9-95B2-1DC17BB05C3F}" srcId="{912BF336-BD54-48BF-9E42-24D46A2FB214}" destId="{B5E75733-085E-4ACC-B3E4-E838C5C84DAE}" srcOrd="1" destOrd="0" parTransId="{D6055135-FA8C-40D3-A450-56F617FD17BC}" sibTransId="{A43F9194-386B-4FF2-BB69-B2DD0E80C0D1}"/>
    <dgm:cxn modelId="{29676A0F-E20A-45AB-AB3E-50E9F11FD7C5}" srcId="{DB482B2D-62A7-4F5D-9189-9E444C993666}" destId="{912BF336-BD54-48BF-9E42-24D46A2FB214}" srcOrd="1" destOrd="0" parTransId="{6027A51F-984C-4670-92DB-900D53F954F4}" sibTransId="{5527F645-E7D9-4BBC-92E8-8A295F96690B}"/>
    <dgm:cxn modelId="{FE28C218-8484-44E3-83BB-0AD61E806272}" type="presOf" srcId="{2AE2245C-DCBC-4BB3-B37C-ADF46D720E56}" destId="{FC55E07F-06F9-4B6F-AD95-A4BEBD0F0DED}" srcOrd="0" destOrd="1" presId="urn:microsoft.com/office/officeart/2005/8/layout/vList5"/>
    <dgm:cxn modelId="{1A92131C-4B9B-411D-8F73-2298B3838DB8}" type="presOf" srcId="{87050F9D-A5BA-438A-8E25-D0F1E14E1AD0}" destId="{4E59A842-DCF3-4A95-8061-3E0BF4BF22C7}" srcOrd="0" destOrd="0" presId="urn:microsoft.com/office/officeart/2005/8/layout/vList5"/>
    <dgm:cxn modelId="{55799521-42EE-435D-9090-C0798C4B78C8}" type="presOf" srcId="{6F98BC6D-6964-423C-9F18-ABBB7F13F801}" destId="{3C945BEB-5D35-442E-A0B8-71021889F738}" srcOrd="0" destOrd="0" presId="urn:microsoft.com/office/officeart/2005/8/layout/vList5"/>
    <dgm:cxn modelId="{0D8ECB3D-1E6D-4396-A7B0-7F646202E0BF}" type="presOf" srcId="{59152561-258B-4991-9DC6-0F3A0406E8ED}" destId="{D3642B6D-0969-463C-98AE-932F18768890}" srcOrd="0" destOrd="0" presId="urn:microsoft.com/office/officeart/2005/8/layout/vList5"/>
    <dgm:cxn modelId="{FD79AC4E-777C-4445-9CC2-98206DC3DA8A}" type="presOf" srcId="{BDC74143-20DD-437E-A8AE-1669976179F7}" destId="{FC55E07F-06F9-4B6F-AD95-A4BEBD0F0DED}" srcOrd="0" destOrd="0" presId="urn:microsoft.com/office/officeart/2005/8/layout/vList5"/>
    <dgm:cxn modelId="{C279FC70-7732-4F01-B123-98BC3368BEF2}" type="presOf" srcId="{B5E75733-085E-4ACC-B3E4-E838C5C84DAE}" destId="{0DF84282-E2BA-41F0-BF73-78B03FCE5B71}" srcOrd="0" destOrd="1" presId="urn:microsoft.com/office/officeart/2005/8/layout/vList5"/>
    <dgm:cxn modelId="{5F81CF79-79E1-4C95-95EE-AA507A1884AB}" type="presOf" srcId="{9289AE34-AE6E-426C-9549-67538F5DBAE5}" destId="{B9370CB6-06CA-4310-9B81-3473A1EE0242}" srcOrd="0" destOrd="0" presId="urn:microsoft.com/office/officeart/2005/8/layout/vList5"/>
    <dgm:cxn modelId="{EF37807C-8524-4CCE-8B1D-1FDD3EE20E95}" type="presOf" srcId="{09D684E3-E413-4867-AA97-C5C501426189}" destId="{4E59A842-DCF3-4A95-8061-3E0BF4BF22C7}" srcOrd="0" destOrd="1" presId="urn:microsoft.com/office/officeart/2005/8/layout/vList5"/>
    <dgm:cxn modelId="{14C86E7F-2B16-4E3E-96C4-05CE46431731}" type="presOf" srcId="{1BAF9322-B857-462F-BD7D-32302796E96C}" destId="{02D165DD-5EAE-4F04-BB5D-E0267F72D268}" srcOrd="0" destOrd="0" presId="urn:microsoft.com/office/officeart/2005/8/layout/vList5"/>
    <dgm:cxn modelId="{34E4F785-791D-4836-8F1B-4F9725E94D84}" type="presOf" srcId="{3F5E4E73-7F61-486E-A57A-7A7B9317F899}" destId="{0DF84282-E2BA-41F0-BF73-78B03FCE5B71}" srcOrd="0" destOrd="0" presId="urn:microsoft.com/office/officeart/2005/8/layout/vList5"/>
    <dgm:cxn modelId="{4D08188B-80F0-42B4-9381-F85D492C1435}" type="presOf" srcId="{7E14FE8D-A9F6-45B2-8650-101DAC6138B4}" destId="{E723B237-749B-4ABF-9C26-AF3F016EB620}" srcOrd="0" destOrd="0" presId="urn:microsoft.com/office/officeart/2005/8/layout/vList5"/>
    <dgm:cxn modelId="{F38A438C-A347-42B4-A22B-7884E0F9E200}" type="presOf" srcId="{DB482B2D-62A7-4F5D-9189-9E444C993666}" destId="{F4E8FABF-5599-4722-B165-BCE193B45458}" srcOrd="0" destOrd="0" presId="urn:microsoft.com/office/officeart/2005/8/layout/vList5"/>
    <dgm:cxn modelId="{1E766194-4D92-4443-9D00-601A81F2D68D}" type="presOf" srcId="{912BF336-BD54-48BF-9E42-24D46A2FB214}" destId="{B964FE63-DD8F-4F13-A7BC-2FF477D7AE8A}" srcOrd="0" destOrd="0" presId="urn:microsoft.com/office/officeart/2005/8/layout/vList5"/>
    <dgm:cxn modelId="{A32CBFAD-22A7-425B-8263-90CA962EF464}" srcId="{7E14FE8D-A9F6-45B2-8650-101DAC6138B4}" destId="{AF5F89AC-EEA5-4858-834D-E5D5B9A75DDC}" srcOrd="2" destOrd="0" parTransId="{37A56509-CA48-4E73-A10B-5C1D929B80B3}" sibTransId="{218D65D6-13CF-4CA2-B557-95A0BD764B04}"/>
    <dgm:cxn modelId="{D04511B0-825B-456E-AC8B-FA30F33E10DD}" srcId="{6F98BC6D-6964-423C-9F18-ABBB7F13F801}" destId="{9289AE34-AE6E-426C-9549-67538F5DBAE5}" srcOrd="0" destOrd="0" parTransId="{849FC41A-F67A-410D-B9BD-406208F79A9D}" sibTransId="{B35E2FDA-AE55-4B4D-902C-1F64D34525F4}"/>
    <dgm:cxn modelId="{B8E941BE-2EF5-4015-B211-4062F0D9CD62}" srcId="{7E14FE8D-A9F6-45B2-8650-101DAC6138B4}" destId="{2AE2245C-DCBC-4BB3-B37C-ADF46D720E56}" srcOrd="1" destOrd="0" parTransId="{EF35058B-290D-4E87-9F6D-77688D7FEF49}" sibTransId="{CD37850A-C60F-445F-9458-8B160CEFF079}"/>
    <dgm:cxn modelId="{D92FBFC5-5C96-4AD9-9566-F2BAA3222790}" srcId="{1BAF9322-B857-462F-BD7D-32302796E96C}" destId="{09D684E3-E413-4867-AA97-C5C501426189}" srcOrd="1" destOrd="0" parTransId="{23001883-C103-4CDA-901F-7917D764D2B9}" sibTransId="{6B3EF684-6CDB-4057-A1B8-2B5A47D5D572}"/>
    <dgm:cxn modelId="{66BD0ACA-0FBE-4596-8096-C7175CCC8209}" srcId="{7E14FE8D-A9F6-45B2-8650-101DAC6138B4}" destId="{BDC74143-20DD-437E-A8AE-1669976179F7}" srcOrd="0" destOrd="0" parTransId="{6EE4F158-B56A-47ED-881E-CDAB0CB0B420}" sibTransId="{F4C59CCF-8927-409E-A337-9955B472C1D3}"/>
    <dgm:cxn modelId="{EB12F7D7-C7EC-42C4-9FF6-A5B5B140B1BD}" type="presOf" srcId="{AF5F89AC-EEA5-4858-834D-E5D5B9A75DDC}" destId="{FC55E07F-06F9-4B6F-AD95-A4BEBD0F0DED}" srcOrd="0" destOrd="2" presId="urn:microsoft.com/office/officeart/2005/8/layout/vList5"/>
    <dgm:cxn modelId="{CEBE67DE-81CF-4C0A-9152-520286E0EA8E}" srcId="{912BF336-BD54-48BF-9E42-24D46A2FB214}" destId="{3F5E4E73-7F61-486E-A57A-7A7B9317F899}" srcOrd="0" destOrd="0" parTransId="{42B72C81-A58A-4EEC-9E28-541510C21FF0}" sibTransId="{7600E6EE-1B17-4F2B-8DBB-3A44D16D7793}"/>
    <dgm:cxn modelId="{AE040FEF-C69F-42E9-A0D6-28435C7E3106}" srcId="{DB482B2D-62A7-4F5D-9189-9E444C993666}" destId="{7E14FE8D-A9F6-45B2-8650-101DAC6138B4}" srcOrd="4" destOrd="0" parTransId="{EDA80F72-AAF6-474A-A7FC-66FD515D009B}" sibTransId="{F2502376-3910-4B6C-B371-8DC608E4FB5A}"/>
    <dgm:cxn modelId="{306B6CF2-ED4F-400A-BC88-A9CA7E14074E}" srcId="{DB482B2D-62A7-4F5D-9189-9E444C993666}" destId="{1BAF9322-B857-462F-BD7D-32302796E96C}" srcOrd="2" destOrd="0" parTransId="{008E9085-B474-401C-9AD9-1B11536312DA}" sibTransId="{7E219647-BAF8-4F44-A4C1-66D73A8A5AF0}"/>
    <dgm:cxn modelId="{23F4E6F7-CF76-41E8-9BCC-278425AF2537}" srcId="{1BAF9322-B857-462F-BD7D-32302796E96C}" destId="{87050F9D-A5BA-438A-8E25-D0F1E14E1AD0}" srcOrd="0" destOrd="0" parTransId="{82344335-5C12-4AC9-9133-0CCAA05D9126}" sibTransId="{A1D2E47E-32C6-4E2F-BD2D-54F2AC16A327}"/>
    <dgm:cxn modelId="{25BE8584-C201-48B8-A1A5-C4CF8098C252}" type="presParOf" srcId="{F4E8FABF-5599-4722-B165-BCE193B45458}" destId="{A48E5C00-3BB5-47FF-9168-A9E8C485A846}" srcOrd="0" destOrd="0" presId="urn:microsoft.com/office/officeart/2005/8/layout/vList5"/>
    <dgm:cxn modelId="{61091AB8-8E68-400E-94F8-5B0E71297CBF}" type="presParOf" srcId="{A48E5C00-3BB5-47FF-9168-A9E8C485A846}" destId="{3C945BEB-5D35-442E-A0B8-71021889F738}" srcOrd="0" destOrd="0" presId="urn:microsoft.com/office/officeart/2005/8/layout/vList5"/>
    <dgm:cxn modelId="{897CBB97-2B29-4FB6-8F11-64B219C7C641}" type="presParOf" srcId="{A48E5C00-3BB5-47FF-9168-A9E8C485A846}" destId="{B9370CB6-06CA-4310-9B81-3473A1EE0242}" srcOrd="1" destOrd="0" presId="urn:microsoft.com/office/officeart/2005/8/layout/vList5"/>
    <dgm:cxn modelId="{CF16C12E-9C99-4082-9213-3317C1B70B1D}" type="presParOf" srcId="{F4E8FABF-5599-4722-B165-BCE193B45458}" destId="{2BC02F5E-A0A5-4369-B142-ACA3D7081CD8}" srcOrd="1" destOrd="0" presId="urn:microsoft.com/office/officeart/2005/8/layout/vList5"/>
    <dgm:cxn modelId="{5E03CE65-35DB-4108-8ADD-05E5218574CF}" type="presParOf" srcId="{F4E8FABF-5599-4722-B165-BCE193B45458}" destId="{72B5B0DA-CA99-4878-B459-2ED2FAECC7B2}" srcOrd="2" destOrd="0" presId="urn:microsoft.com/office/officeart/2005/8/layout/vList5"/>
    <dgm:cxn modelId="{C59E56EA-5E23-43EC-BD0D-790726382C66}" type="presParOf" srcId="{72B5B0DA-CA99-4878-B459-2ED2FAECC7B2}" destId="{B964FE63-DD8F-4F13-A7BC-2FF477D7AE8A}" srcOrd="0" destOrd="0" presId="urn:microsoft.com/office/officeart/2005/8/layout/vList5"/>
    <dgm:cxn modelId="{54BCB5FE-FAAC-4AC3-80D0-9B715E4ADABE}" type="presParOf" srcId="{72B5B0DA-CA99-4878-B459-2ED2FAECC7B2}" destId="{0DF84282-E2BA-41F0-BF73-78B03FCE5B71}" srcOrd="1" destOrd="0" presId="urn:microsoft.com/office/officeart/2005/8/layout/vList5"/>
    <dgm:cxn modelId="{AD8E13EF-3755-41C8-86D5-AE1A45FE5D9A}" type="presParOf" srcId="{F4E8FABF-5599-4722-B165-BCE193B45458}" destId="{BD27F60A-1643-4B97-A7C2-AB5656FA7457}" srcOrd="3" destOrd="0" presId="urn:microsoft.com/office/officeart/2005/8/layout/vList5"/>
    <dgm:cxn modelId="{226A304A-3A60-4FAA-969F-062564548CE5}" type="presParOf" srcId="{F4E8FABF-5599-4722-B165-BCE193B45458}" destId="{78E6DF9C-22CD-4D0C-9447-74C849529E2C}" srcOrd="4" destOrd="0" presId="urn:microsoft.com/office/officeart/2005/8/layout/vList5"/>
    <dgm:cxn modelId="{23AE4B46-FAC0-4938-B62E-0C29439F0B05}" type="presParOf" srcId="{78E6DF9C-22CD-4D0C-9447-74C849529E2C}" destId="{02D165DD-5EAE-4F04-BB5D-E0267F72D268}" srcOrd="0" destOrd="0" presId="urn:microsoft.com/office/officeart/2005/8/layout/vList5"/>
    <dgm:cxn modelId="{4B3EEF01-D501-4F9A-99EC-2B2789645A13}" type="presParOf" srcId="{78E6DF9C-22CD-4D0C-9447-74C849529E2C}" destId="{4E59A842-DCF3-4A95-8061-3E0BF4BF22C7}" srcOrd="1" destOrd="0" presId="urn:microsoft.com/office/officeart/2005/8/layout/vList5"/>
    <dgm:cxn modelId="{B527AECE-ACE5-4F37-85DA-B981742AB9CB}" type="presParOf" srcId="{F4E8FABF-5599-4722-B165-BCE193B45458}" destId="{044D4E8B-4B3C-4943-9911-4130E3AC0948}" srcOrd="5" destOrd="0" presId="urn:microsoft.com/office/officeart/2005/8/layout/vList5"/>
    <dgm:cxn modelId="{FCD1FE8F-2C27-43EC-8D3A-EFCB7677EA73}" type="presParOf" srcId="{F4E8FABF-5599-4722-B165-BCE193B45458}" destId="{4CEBBE56-0D0F-43E4-AD00-17EB5F3D9B26}" srcOrd="6" destOrd="0" presId="urn:microsoft.com/office/officeart/2005/8/layout/vList5"/>
    <dgm:cxn modelId="{598EAC48-9277-4378-9193-D909824D5332}" type="presParOf" srcId="{4CEBBE56-0D0F-43E4-AD00-17EB5F3D9B26}" destId="{9ACDBE04-0519-46D1-B88A-C8A9226F1F6E}" srcOrd="0" destOrd="0" presId="urn:microsoft.com/office/officeart/2005/8/layout/vList5"/>
    <dgm:cxn modelId="{419E3107-EBB5-4348-8020-98040564B578}" type="presParOf" srcId="{4CEBBE56-0D0F-43E4-AD00-17EB5F3D9B26}" destId="{D3642B6D-0969-463C-98AE-932F18768890}" srcOrd="1" destOrd="0" presId="urn:microsoft.com/office/officeart/2005/8/layout/vList5"/>
    <dgm:cxn modelId="{AD65747B-63B6-4BCC-8F76-AC4A8EE4521B}" type="presParOf" srcId="{F4E8FABF-5599-4722-B165-BCE193B45458}" destId="{2B1A104E-32F7-470B-BFB2-41298E88CA17}" srcOrd="7" destOrd="0" presId="urn:microsoft.com/office/officeart/2005/8/layout/vList5"/>
    <dgm:cxn modelId="{1318E739-6079-4817-83FF-66B3B9A04A0A}" type="presParOf" srcId="{F4E8FABF-5599-4722-B165-BCE193B45458}" destId="{FD4BD622-698C-4748-908C-23CD24F26179}" srcOrd="8" destOrd="0" presId="urn:microsoft.com/office/officeart/2005/8/layout/vList5"/>
    <dgm:cxn modelId="{97B9240B-A0DD-4409-A6EF-0A8CD66C93C0}" type="presParOf" srcId="{FD4BD622-698C-4748-908C-23CD24F26179}" destId="{E723B237-749B-4ABF-9C26-AF3F016EB620}" srcOrd="0" destOrd="0" presId="urn:microsoft.com/office/officeart/2005/8/layout/vList5"/>
    <dgm:cxn modelId="{253054AD-830A-4484-A1F2-306AE2AC921B}" type="presParOf" srcId="{FD4BD622-698C-4748-908C-23CD24F26179}" destId="{FC55E07F-06F9-4B6F-AD95-A4BEBD0F0DED}" srcOrd="1" destOrd="0" presId="urn:microsoft.com/office/officeart/2005/8/layout/vList5"/>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EBEAC74-CF02-47D6-82C2-B0A280F75D30}" type="doc">
      <dgm:prSet loTypeId="urn:microsoft.com/office/officeart/2005/8/layout/cycle4" loCatId="matrix" qsTypeId="urn:microsoft.com/office/officeart/2005/8/quickstyle/simple1" qsCatId="simple" csTypeId="urn:microsoft.com/office/officeart/2005/8/colors/colorful2" csCatId="colorful" phldr="1"/>
      <dgm:spPr/>
      <dgm:t>
        <a:bodyPr/>
        <a:lstStyle/>
        <a:p>
          <a:endParaRPr lang="en-IN"/>
        </a:p>
      </dgm:t>
    </dgm:pt>
    <dgm:pt modelId="{E34AA627-6F84-4D3B-81C2-9468484BA872}">
      <dgm:prSet phldrT="[Text]" custT="1"/>
      <dgm:spPr/>
      <dgm:t>
        <a:bodyPr/>
        <a:lstStyle/>
        <a:p>
          <a:r>
            <a:rPr lang="en-US" sz="1800" b="1" dirty="0"/>
            <a:t>Conversion of DTA to Specified units</a:t>
          </a:r>
          <a:endParaRPr lang="en-IN" sz="1800" b="1" dirty="0"/>
        </a:p>
      </dgm:t>
    </dgm:pt>
    <dgm:pt modelId="{A4E30CC5-9472-456F-AAAB-9C72D8B6EB64}" type="parTrans" cxnId="{A24EC7B2-2D82-4216-B058-B9C15CB3F0CB}">
      <dgm:prSet/>
      <dgm:spPr/>
      <dgm:t>
        <a:bodyPr/>
        <a:lstStyle/>
        <a:p>
          <a:endParaRPr lang="en-IN"/>
        </a:p>
      </dgm:t>
    </dgm:pt>
    <dgm:pt modelId="{5AAE087C-60B0-446B-B197-90EE84ECF087}" type="sibTrans" cxnId="{A24EC7B2-2D82-4216-B058-B9C15CB3F0CB}">
      <dgm:prSet/>
      <dgm:spPr/>
      <dgm:t>
        <a:bodyPr/>
        <a:lstStyle/>
        <a:p>
          <a:endParaRPr lang="en-IN"/>
        </a:p>
      </dgm:t>
    </dgm:pt>
    <dgm:pt modelId="{FC376FF4-06D7-4463-9066-96D5E79FA45F}">
      <dgm:prSet phldrT="[Text]" custT="1"/>
      <dgm:spPr/>
      <dgm:t>
        <a:bodyPr/>
        <a:lstStyle/>
        <a:p>
          <a:pPr algn="l">
            <a:lnSpc>
              <a:spcPct val="150000"/>
            </a:lnSpc>
            <a:buNone/>
          </a:pPr>
          <a:r>
            <a:rPr lang="en-US" sz="1400" dirty="0"/>
            <a:t>  Amended to provide that in case of DTA unit holds EPCG, conversion would be permitted on completion of Export Obligation under EPCG </a:t>
          </a:r>
          <a:r>
            <a:rPr lang="en-US" sz="1400" dirty="0" err="1"/>
            <a:t>Authorisation</a:t>
          </a:r>
          <a:endParaRPr lang="en-IN" sz="1400" dirty="0"/>
        </a:p>
      </dgm:t>
    </dgm:pt>
    <dgm:pt modelId="{155EECBE-4120-424D-932F-8B101259083D}" type="parTrans" cxnId="{338BC9CA-6C73-4EB8-A5EF-1D52B608AFDB}">
      <dgm:prSet/>
      <dgm:spPr/>
      <dgm:t>
        <a:bodyPr/>
        <a:lstStyle/>
        <a:p>
          <a:endParaRPr lang="en-IN"/>
        </a:p>
      </dgm:t>
    </dgm:pt>
    <dgm:pt modelId="{447D4D2C-9AF1-4055-BF84-1EE295820876}" type="sibTrans" cxnId="{338BC9CA-6C73-4EB8-A5EF-1D52B608AFDB}">
      <dgm:prSet/>
      <dgm:spPr/>
      <dgm:t>
        <a:bodyPr/>
        <a:lstStyle/>
        <a:p>
          <a:endParaRPr lang="en-IN"/>
        </a:p>
      </dgm:t>
    </dgm:pt>
    <dgm:pt modelId="{C19DB62A-7116-4A84-B454-3B5871C75FC0}">
      <dgm:prSet phldrT="[Text]" custT="1"/>
      <dgm:spPr/>
      <dgm:t>
        <a:bodyPr/>
        <a:lstStyle/>
        <a:p>
          <a:r>
            <a:rPr lang="en-US" sz="1800" b="1" dirty="0"/>
            <a:t>Inter Unit Transfer (New)</a:t>
          </a:r>
          <a:endParaRPr lang="en-IN" sz="1800" b="1" dirty="0"/>
        </a:p>
      </dgm:t>
    </dgm:pt>
    <dgm:pt modelId="{6E71CE92-660B-4D0B-BB5D-A874861E5F8F}" type="parTrans" cxnId="{CD5080E2-4C99-44FD-9593-122252D3E656}">
      <dgm:prSet/>
      <dgm:spPr/>
      <dgm:t>
        <a:bodyPr/>
        <a:lstStyle/>
        <a:p>
          <a:endParaRPr lang="en-IN"/>
        </a:p>
      </dgm:t>
    </dgm:pt>
    <dgm:pt modelId="{55344FC3-486E-4EEE-95C5-CD0E85CA3D13}" type="sibTrans" cxnId="{CD5080E2-4C99-44FD-9593-122252D3E656}">
      <dgm:prSet/>
      <dgm:spPr/>
      <dgm:t>
        <a:bodyPr/>
        <a:lstStyle/>
        <a:p>
          <a:endParaRPr lang="en-IN"/>
        </a:p>
      </dgm:t>
    </dgm:pt>
    <dgm:pt modelId="{5A93AD45-E02C-4362-AD96-78A6165F9E21}">
      <dgm:prSet phldrT="[Text]" custT="1"/>
      <dgm:spPr/>
      <dgm:t>
        <a:bodyPr/>
        <a:lstStyle/>
        <a:p>
          <a:pPr algn="l">
            <a:lnSpc>
              <a:spcPct val="150000"/>
            </a:lnSpc>
            <a:buNone/>
          </a:pPr>
          <a:r>
            <a:rPr lang="en-US" sz="1400" dirty="0"/>
            <a:t>   For purchasing unit, this will be considered as Import and Custom Duty to be discharged if further sold to DTA unit</a:t>
          </a:r>
          <a:endParaRPr lang="en-IN" sz="1400" dirty="0"/>
        </a:p>
      </dgm:t>
    </dgm:pt>
    <dgm:pt modelId="{7CDAFBC8-F315-40EA-9145-E1C0305CB9C3}" type="parTrans" cxnId="{80E8BD7B-FA35-4977-9532-0E0A8A9B9E29}">
      <dgm:prSet/>
      <dgm:spPr/>
      <dgm:t>
        <a:bodyPr/>
        <a:lstStyle/>
        <a:p>
          <a:endParaRPr lang="en-IN"/>
        </a:p>
      </dgm:t>
    </dgm:pt>
    <dgm:pt modelId="{6B594698-39A1-4EA1-9501-A37BB4663F8A}" type="sibTrans" cxnId="{80E8BD7B-FA35-4977-9532-0E0A8A9B9E29}">
      <dgm:prSet/>
      <dgm:spPr/>
      <dgm:t>
        <a:bodyPr/>
        <a:lstStyle/>
        <a:p>
          <a:endParaRPr lang="en-IN"/>
        </a:p>
      </dgm:t>
    </dgm:pt>
    <dgm:pt modelId="{A143CB21-23AF-4AE8-BD62-7264F68E7FB7}">
      <dgm:prSet phldrT="[Text]" custT="1"/>
      <dgm:spPr/>
      <dgm:t>
        <a:bodyPr/>
        <a:lstStyle/>
        <a:p>
          <a:r>
            <a:rPr lang="en-US" sz="1800" b="1" dirty="0"/>
            <a:t>Replacement of defective goods procured</a:t>
          </a:r>
          <a:endParaRPr lang="en-IN" sz="1800" b="1" dirty="0"/>
        </a:p>
      </dgm:t>
    </dgm:pt>
    <dgm:pt modelId="{B0A00C97-664B-423C-AA15-033064962EA2}" type="parTrans" cxnId="{449C0309-CC6B-4829-B37B-6219A67EE62A}">
      <dgm:prSet/>
      <dgm:spPr/>
      <dgm:t>
        <a:bodyPr/>
        <a:lstStyle/>
        <a:p>
          <a:endParaRPr lang="en-IN"/>
        </a:p>
      </dgm:t>
    </dgm:pt>
    <dgm:pt modelId="{48E3CD24-395D-4784-A31A-91F8BED71293}" type="sibTrans" cxnId="{449C0309-CC6B-4829-B37B-6219A67EE62A}">
      <dgm:prSet/>
      <dgm:spPr/>
      <dgm:t>
        <a:bodyPr/>
        <a:lstStyle/>
        <a:p>
          <a:endParaRPr lang="en-IN"/>
        </a:p>
      </dgm:t>
    </dgm:pt>
    <dgm:pt modelId="{AE78B68F-4EE4-49D7-8C7D-5761AAB499F3}">
      <dgm:prSet phldrT="[Text]" custT="1"/>
      <dgm:spPr/>
      <dgm:t>
        <a:bodyPr/>
        <a:lstStyle/>
        <a:p>
          <a:pPr algn="l">
            <a:lnSpc>
              <a:spcPct val="150000"/>
            </a:lnSpc>
            <a:buNone/>
          </a:pPr>
          <a:r>
            <a:rPr lang="en-US" sz="1400" dirty="0"/>
            <a:t>  Purchased indigenously or imported can be returned on refund of purchase value</a:t>
          </a:r>
          <a:endParaRPr lang="en-IN" sz="1400" dirty="0"/>
        </a:p>
      </dgm:t>
    </dgm:pt>
    <dgm:pt modelId="{993BC586-2B93-4BA9-954A-91CD9DECC92C}" type="parTrans" cxnId="{7E138AFB-3C7E-410E-8410-F066C1E71646}">
      <dgm:prSet/>
      <dgm:spPr/>
      <dgm:t>
        <a:bodyPr/>
        <a:lstStyle/>
        <a:p>
          <a:endParaRPr lang="en-IN"/>
        </a:p>
      </dgm:t>
    </dgm:pt>
    <dgm:pt modelId="{DFBF3B8E-E942-490F-892E-C9B35485FF90}" type="sibTrans" cxnId="{7E138AFB-3C7E-410E-8410-F066C1E71646}">
      <dgm:prSet/>
      <dgm:spPr/>
      <dgm:t>
        <a:bodyPr/>
        <a:lstStyle/>
        <a:p>
          <a:endParaRPr lang="en-IN"/>
        </a:p>
      </dgm:t>
    </dgm:pt>
    <dgm:pt modelId="{F29B9C49-4D5F-42EF-98D9-FBEC11905B84}">
      <dgm:prSet phldrT="[Text]" custT="1"/>
      <dgm:spPr/>
      <dgm:t>
        <a:bodyPr/>
        <a:lstStyle/>
        <a:p>
          <a:r>
            <a:rPr lang="en-US" sz="1800" b="1" dirty="0"/>
            <a:t>Furnishing of Bank Guarantee </a:t>
          </a:r>
          <a:endParaRPr lang="en-IN" sz="1800" b="1" dirty="0"/>
        </a:p>
      </dgm:t>
    </dgm:pt>
    <dgm:pt modelId="{F9488D2C-7EB0-4967-9A06-A1E0FC47A937}" type="parTrans" cxnId="{6D07794B-518F-45A8-B5EF-E565420E0C9C}">
      <dgm:prSet/>
      <dgm:spPr/>
      <dgm:t>
        <a:bodyPr/>
        <a:lstStyle/>
        <a:p>
          <a:endParaRPr lang="en-IN"/>
        </a:p>
      </dgm:t>
    </dgm:pt>
    <dgm:pt modelId="{3B1B0360-55E7-4F65-B9BB-E375BC03D597}" type="sibTrans" cxnId="{6D07794B-518F-45A8-B5EF-E565420E0C9C}">
      <dgm:prSet/>
      <dgm:spPr/>
      <dgm:t>
        <a:bodyPr/>
        <a:lstStyle/>
        <a:p>
          <a:endParaRPr lang="en-IN"/>
        </a:p>
      </dgm:t>
    </dgm:pt>
    <dgm:pt modelId="{A1BE3780-C2B2-49AB-AA43-4FDB72EB40FC}">
      <dgm:prSet phldrT="[Text]" custT="1"/>
      <dgm:spPr/>
      <dgm:t>
        <a:bodyPr anchor="ctr"/>
        <a:lstStyle/>
        <a:p>
          <a:pPr algn="l">
            <a:lnSpc>
              <a:spcPct val="150000"/>
            </a:lnSpc>
            <a:buNone/>
          </a:pPr>
          <a:r>
            <a:rPr lang="en-US" sz="1400" dirty="0"/>
            <a:t>  A new condition added to restrict exemption from issuance of Bank Guarantee in case of whereby SCN issued or demand confirmed under GST for preceding 3 years</a:t>
          </a:r>
          <a:endParaRPr lang="en-IN" sz="1400" dirty="0"/>
        </a:p>
      </dgm:t>
    </dgm:pt>
    <dgm:pt modelId="{62C87654-BC7E-45B0-AD69-261D67DADAA7}" type="parTrans" cxnId="{76B7DF22-49E6-4C12-BFC1-7CADB9947D3C}">
      <dgm:prSet/>
      <dgm:spPr/>
      <dgm:t>
        <a:bodyPr/>
        <a:lstStyle/>
        <a:p>
          <a:endParaRPr lang="en-IN"/>
        </a:p>
      </dgm:t>
    </dgm:pt>
    <dgm:pt modelId="{A006D6B8-59D2-4CE7-82D4-D15A377BB2BC}" type="sibTrans" cxnId="{76B7DF22-49E6-4C12-BFC1-7CADB9947D3C}">
      <dgm:prSet/>
      <dgm:spPr/>
      <dgm:t>
        <a:bodyPr/>
        <a:lstStyle/>
        <a:p>
          <a:endParaRPr lang="en-IN"/>
        </a:p>
      </dgm:t>
    </dgm:pt>
    <dgm:pt modelId="{3D9FA92E-EACB-4DC5-A404-EBA3CFB027C5}" type="pres">
      <dgm:prSet presAssocID="{7EBEAC74-CF02-47D6-82C2-B0A280F75D30}" presName="cycleMatrixDiagram" presStyleCnt="0">
        <dgm:presLayoutVars>
          <dgm:chMax val="1"/>
          <dgm:dir/>
          <dgm:animLvl val="lvl"/>
          <dgm:resizeHandles val="exact"/>
        </dgm:presLayoutVars>
      </dgm:prSet>
      <dgm:spPr/>
    </dgm:pt>
    <dgm:pt modelId="{AD7206A4-F6BA-4D47-A358-06E0A068D692}" type="pres">
      <dgm:prSet presAssocID="{7EBEAC74-CF02-47D6-82C2-B0A280F75D30}" presName="children" presStyleCnt="0"/>
      <dgm:spPr/>
    </dgm:pt>
    <dgm:pt modelId="{BE79500D-CBC6-4595-8A4B-4959C6EEE6A6}" type="pres">
      <dgm:prSet presAssocID="{7EBEAC74-CF02-47D6-82C2-B0A280F75D30}" presName="child1group" presStyleCnt="0"/>
      <dgm:spPr/>
    </dgm:pt>
    <dgm:pt modelId="{5EA8EDDE-7CA5-4502-B107-3414E681020B}" type="pres">
      <dgm:prSet presAssocID="{7EBEAC74-CF02-47D6-82C2-B0A280F75D30}" presName="child1" presStyleLbl="bgAcc1" presStyleIdx="0" presStyleCnt="4" custScaleX="145763" custLinFactNeighborX="-24796" custLinFactNeighborY="14835"/>
      <dgm:spPr/>
    </dgm:pt>
    <dgm:pt modelId="{7EFF12E7-9592-49AE-995C-EB7A3CFC68F6}" type="pres">
      <dgm:prSet presAssocID="{7EBEAC74-CF02-47D6-82C2-B0A280F75D30}" presName="child1Text" presStyleLbl="bgAcc1" presStyleIdx="0" presStyleCnt="4">
        <dgm:presLayoutVars>
          <dgm:bulletEnabled val="1"/>
        </dgm:presLayoutVars>
      </dgm:prSet>
      <dgm:spPr/>
    </dgm:pt>
    <dgm:pt modelId="{8EB87E3A-2EFA-4AB6-B878-DD8DBB078186}" type="pres">
      <dgm:prSet presAssocID="{7EBEAC74-CF02-47D6-82C2-B0A280F75D30}" presName="child2group" presStyleCnt="0"/>
      <dgm:spPr/>
    </dgm:pt>
    <dgm:pt modelId="{88A053FA-0B34-4B7A-B71A-AA7A2F763186}" type="pres">
      <dgm:prSet presAssocID="{7EBEAC74-CF02-47D6-82C2-B0A280F75D30}" presName="child2" presStyleLbl="bgAcc1" presStyleIdx="1" presStyleCnt="4" custScaleX="155832" custScaleY="110350" custLinFactNeighborX="19679" custLinFactNeighborY="24880"/>
      <dgm:spPr/>
    </dgm:pt>
    <dgm:pt modelId="{0FB44CB9-3D9F-4387-A6FC-878E5A4202A0}" type="pres">
      <dgm:prSet presAssocID="{7EBEAC74-CF02-47D6-82C2-B0A280F75D30}" presName="child2Text" presStyleLbl="bgAcc1" presStyleIdx="1" presStyleCnt="4">
        <dgm:presLayoutVars>
          <dgm:bulletEnabled val="1"/>
        </dgm:presLayoutVars>
      </dgm:prSet>
      <dgm:spPr/>
    </dgm:pt>
    <dgm:pt modelId="{3E159F49-DCF9-4D20-8962-C16D3C65E471}" type="pres">
      <dgm:prSet presAssocID="{7EBEAC74-CF02-47D6-82C2-B0A280F75D30}" presName="child3group" presStyleCnt="0"/>
      <dgm:spPr/>
    </dgm:pt>
    <dgm:pt modelId="{58AA4F53-EA06-4481-BC4E-1001226701FC}" type="pres">
      <dgm:prSet presAssocID="{7EBEAC74-CF02-47D6-82C2-B0A280F75D30}" presName="child3" presStyleLbl="bgAcc1" presStyleIdx="2" presStyleCnt="4" custScaleX="129055" custScaleY="77609" custLinFactNeighborX="19359" custLinFactNeighborY="-26646"/>
      <dgm:spPr/>
    </dgm:pt>
    <dgm:pt modelId="{79E2857A-1453-4377-8B91-B82743C4FD51}" type="pres">
      <dgm:prSet presAssocID="{7EBEAC74-CF02-47D6-82C2-B0A280F75D30}" presName="child3Text" presStyleLbl="bgAcc1" presStyleIdx="2" presStyleCnt="4">
        <dgm:presLayoutVars>
          <dgm:bulletEnabled val="1"/>
        </dgm:presLayoutVars>
      </dgm:prSet>
      <dgm:spPr/>
    </dgm:pt>
    <dgm:pt modelId="{B7955A94-290F-4F96-8CE4-5F091D322682}" type="pres">
      <dgm:prSet presAssocID="{7EBEAC74-CF02-47D6-82C2-B0A280F75D30}" presName="child4group" presStyleCnt="0"/>
      <dgm:spPr/>
    </dgm:pt>
    <dgm:pt modelId="{252C4F79-74A4-43CB-A00E-555151FAC54F}" type="pres">
      <dgm:prSet presAssocID="{7EBEAC74-CF02-47D6-82C2-B0A280F75D30}" presName="child4" presStyleLbl="bgAcc1" presStyleIdx="3" presStyleCnt="4" custScaleX="141007" custScaleY="112151" custLinFactNeighborX="-32674" custLinFactNeighborY="-21789"/>
      <dgm:spPr/>
    </dgm:pt>
    <dgm:pt modelId="{8C122360-ED7A-43D0-8838-549041B1CFA7}" type="pres">
      <dgm:prSet presAssocID="{7EBEAC74-CF02-47D6-82C2-B0A280F75D30}" presName="child4Text" presStyleLbl="bgAcc1" presStyleIdx="3" presStyleCnt="4">
        <dgm:presLayoutVars>
          <dgm:bulletEnabled val="1"/>
        </dgm:presLayoutVars>
      </dgm:prSet>
      <dgm:spPr/>
    </dgm:pt>
    <dgm:pt modelId="{6BFE1B83-B612-497B-A88D-E5169B3131D0}" type="pres">
      <dgm:prSet presAssocID="{7EBEAC74-CF02-47D6-82C2-B0A280F75D30}" presName="childPlaceholder" presStyleCnt="0"/>
      <dgm:spPr/>
    </dgm:pt>
    <dgm:pt modelId="{3D98CA2B-026D-436A-9EE7-413A4AFAD008}" type="pres">
      <dgm:prSet presAssocID="{7EBEAC74-CF02-47D6-82C2-B0A280F75D30}" presName="circle" presStyleCnt="0"/>
      <dgm:spPr/>
    </dgm:pt>
    <dgm:pt modelId="{89E0F70B-9B51-46A6-9A25-1968E8B730D3}" type="pres">
      <dgm:prSet presAssocID="{7EBEAC74-CF02-47D6-82C2-B0A280F75D30}" presName="quadrant1" presStyleLbl="node1" presStyleIdx="0" presStyleCnt="4" custScaleX="93264" custScaleY="87070">
        <dgm:presLayoutVars>
          <dgm:chMax val="1"/>
          <dgm:bulletEnabled val="1"/>
        </dgm:presLayoutVars>
      </dgm:prSet>
      <dgm:spPr/>
    </dgm:pt>
    <dgm:pt modelId="{81A4B837-6343-4BEA-B7D1-243C01215206}" type="pres">
      <dgm:prSet presAssocID="{7EBEAC74-CF02-47D6-82C2-B0A280F75D30}" presName="quadrant2" presStyleLbl="node1" presStyleIdx="1" presStyleCnt="4" custScaleX="93264" custScaleY="87070" custLinFactNeighborX="-8700" custLinFactNeighborY="-427">
        <dgm:presLayoutVars>
          <dgm:chMax val="1"/>
          <dgm:bulletEnabled val="1"/>
        </dgm:presLayoutVars>
      </dgm:prSet>
      <dgm:spPr/>
    </dgm:pt>
    <dgm:pt modelId="{03D392CA-313D-41B5-B768-FFFD597CCA35}" type="pres">
      <dgm:prSet presAssocID="{7EBEAC74-CF02-47D6-82C2-B0A280F75D30}" presName="quadrant3" presStyleLbl="node1" presStyleIdx="2" presStyleCnt="4" custScaleX="93264" custScaleY="87070" custLinFactNeighborX="-8700" custLinFactNeighborY="-15834">
        <dgm:presLayoutVars>
          <dgm:chMax val="1"/>
          <dgm:bulletEnabled val="1"/>
        </dgm:presLayoutVars>
      </dgm:prSet>
      <dgm:spPr/>
    </dgm:pt>
    <dgm:pt modelId="{AD6FECFF-36F5-4A9D-BE24-15BF09FCDA45}" type="pres">
      <dgm:prSet presAssocID="{7EBEAC74-CF02-47D6-82C2-B0A280F75D30}" presName="quadrant4" presStyleLbl="node1" presStyleIdx="3" presStyleCnt="4" custScaleX="93264" custScaleY="87070" custLinFactNeighborY="-15407">
        <dgm:presLayoutVars>
          <dgm:chMax val="1"/>
          <dgm:bulletEnabled val="1"/>
        </dgm:presLayoutVars>
      </dgm:prSet>
      <dgm:spPr/>
    </dgm:pt>
    <dgm:pt modelId="{41E91344-5B3D-4D9E-B2A7-062F8A5DF756}" type="pres">
      <dgm:prSet presAssocID="{7EBEAC74-CF02-47D6-82C2-B0A280F75D30}" presName="quadrantPlaceholder" presStyleCnt="0"/>
      <dgm:spPr/>
    </dgm:pt>
    <dgm:pt modelId="{461EAE1C-9FF7-4EE8-8A03-8DBC69649E30}" type="pres">
      <dgm:prSet presAssocID="{7EBEAC74-CF02-47D6-82C2-B0A280F75D30}" presName="center1" presStyleLbl="fgShp" presStyleIdx="0" presStyleCnt="2" custScaleX="101501"/>
      <dgm:spPr>
        <a:noFill/>
        <a:ln>
          <a:noFill/>
        </a:ln>
      </dgm:spPr>
    </dgm:pt>
    <dgm:pt modelId="{6CE4A19E-AF76-42E9-ACE8-E6CBB3FFAA0F}" type="pres">
      <dgm:prSet presAssocID="{7EBEAC74-CF02-47D6-82C2-B0A280F75D30}" presName="center2" presStyleLbl="fgShp" presStyleIdx="1" presStyleCnt="2"/>
      <dgm:spPr>
        <a:noFill/>
        <a:ln>
          <a:noFill/>
        </a:ln>
      </dgm:spPr>
    </dgm:pt>
  </dgm:ptLst>
  <dgm:cxnLst>
    <dgm:cxn modelId="{3ABFC406-E70E-4A1E-B806-C8A22DD55734}" type="presOf" srcId="{FC376FF4-06D7-4463-9066-96D5E79FA45F}" destId="{7EFF12E7-9592-49AE-995C-EB7A3CFC68F6}" srcOrd="1" destOrd="0" presId="urn:microsoft.com/office/officeart/2005/8/layout/cycle4"/>
    <dgm:cxn modelId="{4B476C08-B092-4ADC-8D3F-EFDA0044F2FF}" type="presOf" srcId="{E34AA627-6F84-4D3B-81C2-9468484BA872}" destId="{89E0F70B-9B51-46A6-9A25-1968E8B730D3}" srcOrd="0" destOrd="0" presId="urn:microsoft.com/office/officeart/2005/8/layout/cycle4"/>
    <dgm:cxn modelId="{449C0309-CC6B-4829-B37B-6219A67EE62A}" srcId="{7EBEAC74-CF02-47D6-82C2-B0A280F75D30}" destId="{A143CB21-23AF-4AE8-BD62-7264F68E7FB7}" srcOrd="2" destOrd="0" parTransId="{B0A00C97-664B-423C-AA15-033064962EA2}" sibTransId="{48E3CD24-395D-4784-A31A-91F8BED71293}"/>
    <dgm:cxn modelId="{7159021B-D9EF-4974-982E-B25E5485963F}" type="presOf" srcId="{FC376FF4-06D7-4463-9066-96D5E79FA45F}" destId="{5EA8EDDE-7CA5-4502-B107-3414E681020B}" srcOrd="0" destOrd="0" presId="urn:microsoft.com/office/officeart/2005/8/layout/cycle4"/>
    <dgm:cxn modelId="{E34B8A1E-2B46-498C-9555-2AA99632CDC9}" type="presOf" srcId="{C19DB62A-7116-4A84-B454-3B5871C75FC0}" destId="{81A4B837-6343-4BEA-B7D1-243C01215206}" srcOrd="0" destOrd="0" presId="urn:microsoft.com/office/officeart/2005/8/layout/cycle4"/>
    <dgm:cxn modelId="{76B7DF22-49E6-4C12-BFC1-7CADB9947D3C}" srcId="{F29B9C49-4D5F-42EF-98D9-FBEC11905B84}" destId="{A1BE3780-C2B2-49AB-AA43-4FDB72EB40FC}" srcOrd="0" destOrd="0" parTransId="{62C87654-BC7E-45B0-AD69-261D67DADAA7}" sibTransId="{A006D6B8-59D2-4CE7-82D4-D15A377BB2BC}"/>
    <dgm:cxn modelId="{BAFF2E38-24FE-4124-8E07-01452B4E5B86}" type="presOf" srcId="{5A93AD45-E02C-4362-AD96-78A6165F9E21}" destId="{0FB44CB9-3D9F-4387-A6FC-878E5A4202A0}" srcOrd="1" destOrd="0" presId="urn:microsoft.com/office/officeart/2005/8/layout/cycle4"/>
    <dgm:cxn modelId="{6D07794B-518F-45A8-B5EF-E565420E0C9C}" srcId="{7EBEAC74-CF02-47D6-82C2-B0A280F75D30}" destId="{F29B9C49-4D5F-42EF-98D9-FBEC11905B84}" srcOrd="3" destOrd="0" parTransId="{F9488D2C-7EB0-4967-9A06-A1E0FC47A937}" sibTransId="{3B1B0360-55E7-4F65-B9BB-E375BC03D597}"/>
    <dgm:cxn modelId="{405B1376-8E79-4741-A93D-84DDBB150F2F}" type="presOf" srcId="{7EBEAC74-CF02-47D6-82C2-B0A280F75D30}" destId="{3D9FA92E-EACB-4DC5-A404-EBA3CFB027C5}" srcOrd="0" destOrd="0" presId="urn:microsoft.com/office/officeart/2005/8/layout/cycle4"/>
    <dgm:cxn modelId="{80E8BD7B-FA35-4977-9532-0E0A8A9B9E29}" srcId="{C19DB62A-7116-4A84-B454-3B5871C75FC0}" destId="{5A93AD45-E02C-4362-AD96-78A6165F9E21}" srcOrd="0" destOrd="0" parTransId="{7CDAFBC8-F315-40EA-9145-E1C0305CB9C3}" sibTransId="{6B594698-39A1-4EA1-9501-A37BB4663F8A}"/>
    <dgm:cxn modelId="{08842085-38F1-462B-ABA5-31994198F0D9}" type="presOf" srcId="{F29B9C49-4D5F-42EF-98D9-FBEC11905B84}" destId="{AD6FECFF-36F5-4A9D-BE24-15BF09FCDA45}" srcOrd="0" destOrd="0" presId="urn:microsoft.com/office/officeart/2005/8/layout/cycle4"/>
    <dgm:cxn modelId="{6F684FA3-9743-4556-9EAC-BDF5848997B6}" type="presOf" srcId="{A143CB21-23AF-4AE8-BD62-7264F68E7FB7}" destId="{03D392CA-313D-41B5-B768-FFFD597CCA35}" srcOrd="0" destOrd="0" presId="urn:microsoft.com/office/officeart/2005/8/layout/cycle4"/>
    <dgm:cxn modelId="{A24EC7B2-2D82-4216-B058-B9C15CB3F0CB}" srcId="{7EBEAC74-CF02-47D6-82C2-B0A280F75D30}" destId="{E34AA627-6F84-4D3B-81C2-9468484BA872}" srcOrd="0" destOrd="0" parTransId="{A4E30CC5-9472-456F-AAAB-9C72D8B6EB64}" sibTransId="{5AAE087C-60B0-446B-B197-90EE84ECF087}"/>
    <dgm:cxn modelId="{D76AC8B7-DFC8-4158-BBFC-425B4E28D3E9}" type="presOf" srcId="{A1BE3780-C2B2-49AB-AA43-4FDB72EB40FC}" destId="{252C4F79-74A4-43CB-A00E-555151FAC54F}" srcOrd="0" destOrd="0" presId="urn:microsoft.com/office/officeart/2005/8/layout/cycle4"/>
    <dgm:cxn modelId="{D91E84B9-C492-4E9A-B839-87F0D2BF9FEE}" type="presOf" srcId="{AE78B68F-4EE4-49D7-8C7D-5761AAB499F3}" destId="{58AA4F53-EA06-4481-BC4E-1001226701FC}" srcOrd="0" destOrd="0" presId="urn:microsoft.com/office/officeart/2005/8/layout/cycle4"/>
    <dgm:cxn modelId="{338BC9CA-6C73-4EB8-A5EF-1D52B608AFDB}" srcId="{E34AA627-6F84-4D3B-81C2-9468484BA872}" destId="{FC376FF4-06D7-4463-9066-96D5E79FA45F}" srcOrd="0" destOrd="0" parTransId="{155EECBE-4120-424D-932F-8B101259083D}" sibTransId="{447D4D2C-9AF1-4055-BF84-1EE295820876}"/>
    <dgm:cxn modelId="{6E364BD5-AFD6-41B7-A641-76B6A3AD5EBE}" type="presOf" srcId="{A1BE3780-C2B2-49AB-AA43-4FDB72EB40FC}" destId="{8C122360-ED7A-43D0-8838-549041B1CFA7}" srcOrd="1" destOrd="0" presId="urn:microsoft.com/office/officeart/2005/8/layout/cycle4"/>
    <dgm:cxn modelId="{38C042DE-96A0-4656-A7FF-E12F39E6F1D9}" type="presOf" srcId="{5A93AD45-E02C-4362-AD96-78A6165F9E21}" destId="{88A053FA-0B34-4B7A-B71A-AA7A2F763186}" srcOrd="0" destOrd="0" presId="urn:microsoft.com/office/officeart/2005/8/layout/cycle4"/>
    <dgm:cxn modelId="{CD5080E2-4C99-44FD-9593-122252D3E656}" srcId="{7EBEAC74-CF02-47D6-82C2-B0A280F75D30}" destId="{C19DB62A-7116-4A84-B454-3B5871C75FC0}" srcOrd="1" destOrd="0" parTransId="{6E71CE92-660B-4D0B-BB5D-A874861E5F8F}" sibTransId="{55344FC3-486E-4EEE-95C5-CD0E85CA3D13}"/>
    <dgm:cxn modelId="{79CC3DEB-2BB6-4540-87F4-4B3EB5614EB9}" type="presOf" srcId="{AE78B68F-4EE4-49D7-8C7D-5761AAB499F3}" destId="{79E2857A-1453-4377-8B91-B82743C4FD51}" srcOrd="1" destOrd="0" presId="urn:microsoft.com/office/officeart/2005/8/layout/cycle4"/>
    <dgm:cxn modelId="{7E138AFB-3C7E-410E-8410-F066C1E71646}" srcId="{A143CB21-23AF-4AE8-BD62-7264F68E7FB7}" destId="{AE78B68F-4EE4-49D7-8C7D-5761AAB499F3}" srcOrd="0" destOrd="0" parTransId="{993BC586-2B93-4BA9-954A-91CD9DECC92C}" sibTransId="{DFBF3B8E-E942-490F-892E-C9B35485FF90}"/>
    <dgm:cxn modelId="{BAD1A778-4568-47BF-A7A0-0A5E1B5B5691}" type="presParOf" srcId="{3D9FA92E-EACB-4DC5-A404-EBA3CFB027C5}" destId="{AD7206A4-F6BA-4D47-A358-06E0A068D692}" srcOrd="0" destOrd="0" presId="urn:microsoft.com/office/officeart/2005/8/layout/cycle4"/>
    <dgm:cxn modelId="{704FDF75-DBCC-4D4D-B040-E1E3B927FEB1}" type="presParOf" srcId="{AD7206A4-F6BA-4D47-A358-06E0A068D692}" destId="{BE79500D-CBC6-4595-8A4B-4959C6EEE6A6}" srcOrd="0" destOrd="0" presId="urn:microsoft.com/office/officeart/2005/8/layout/cycle4"/>
    <dgm:cxn modelId="{17ECDA5E-56DD-4B25-B4CE-A2AAFB486CD4}" type="presParOf" srcId="{BE79500D-CBC6-4595-8A4B-4959C6EEE6A6}" destId="{5EA8EDDE-7CA5-4502-B107-3414E681020B}" srcOrd="0" destOrd="0" presId="urn:microsoft.com/office/officeart/2005/8/layout/cycle4"/>
    <dgm:cxn modelId="{9D9815AD-3DD3-45C6-A873-F2B82CDC0B9E}" type="presParOf" srcId="{BE79500D-CBC6-4595-8A4B-4959C6EEE6A6}" destId="{7EFF12E7-9592-49AE-995C-EB7A3CFC68F6}" srcOrd="1" destOrd="0" presId="urn:microsoft.com/office/officeart/2005/8/layout/cycle4"/>
    <dgm:cxn modelId="{B37689C4-D624-4074-BCF8-B5FF15B2EA55}" type="presParOf" srcId="{AD7206A4-F6BA-4D47-A358-06E0A068D692}" destId="{8EB87E3A-2EFA-4AB6-B878-DD8DBB078186}" srcOrd="1" destOrd="0" presId="urn:microsoft.com/office/officeart/2005/8/layout/cycle4"/>
    <dgm:cxn modelId="{AD275C35-5A73-4E3E-8C16-34F5E77112DE}" type="presParOf" srcId="{8EB87E3A-2EFA-4AB6-B878-DD8DBB078186}" destId="{88A053FA-0B34-4B7A-B71A-AA7A2F763186}" srcOrd="0" destOrd="0" presId="urn:microsoft.com/office/officeart/2005/8/layout/cycle4"/>
    <dgm:cxn modelId="{662ACEC2-2B62-43C7-8260-7649A30BA275}" type="presParOf" srcId="{8EB87E3A-2EFA-4AB6-B878-DD8DBB078186}" destId="{0FB44CB9-3D9F-4387-A6FC-878E5A4202A0}" srcOrd="1" destOrd="0" presId="urn:microsoft.com/office/officeart/2005/8/layout/cycle4"/>
    <dgm:cxn modelId="{50BB1A31-648A-4385-9B47-E1530FB67432}" type="presParOf" srcId="{AD7206A4-F6BA-4D47-A358-06E0A068D692}" destId="{3E159F49-DCF9-4D20-8962-C16D3C65E471}" srcOrd="2" destOrd="0" presId="urn:microsoft.com/office/officeart/2005/8/layout/cycle4"/>
    <dgm:cxn modelId="{69878D11-AAB0-4A55-B223-8B2CC4BCEAFB}" type="presParOf" srcId="{3E159F49-DCF9-4D20-8962-C16D3C65E471}" destId="{58AA4F53-EA06-4481-BC4E-1001226701FC}" srcOrd="0" destOrd="0" presId="urn:microsoft.com/office/officeart/2005/8/layout/cycle4"/>
    <dgm:cxn modelId="{5F9A347A-B303-40F2-8C2B-12B54ED5AC4C}" type="presParOf" srcId="{3E159F49-DCF9-4D20-8962-C16D3C65E471}" destId="{79E2857A-1453-4377-8B91-B82743C4FD51}" srcOrd="1" destOrd="0" presId="urn:microsoft.com/office/officeart/2005/8/layout/cycle4"/>
    <dgm:cxn modelId="{74DEC174-A1C0-4569-964D-80BA7DB76F86}" type="presParOf" srcId="{AD7206A4-F6BA-4D47-A358-06E0A068D692}" destId="{B7955A94-290F-4F96-8CE4-5F091D322682}" srcOrd="3" destOrd="0" presId="urn:microsoft.com/office/officeart/2005/8/layout/cycle4"/>
    <dgm:cxn modelId="{7D065F18-2132-4101-BF46-2FF6C49CF644}" type="presParOf" srcId="{B7955A94-290F-4F96-8CE4-5F091D322682}" destId="{252C4F79-74A4-43CB-A00E-555151FAC54F}" srcOrd="0" destOrd="0" presId="urn:microsoft.com/office/officeart/2005/8/layout/cycle4"/>
    <dgm:cxn modelId="{4F3CC7E4-A1C6-4B5F-9A0C-B3D8A03896A4}" type="presParOf" srcId="{B7955A94-290F-4F96-8CE4-5F091D322682}" destId="{8C122360-ED7A-43D0-8838-549041B1CFA7}" srcOrd="1" destOrd="0" presId="urn:microsoft.com/office/officeart/2005/8/layout/cycle4"/>
    <dgm:cxn modelId="{0AA53ABD-CA2F-4E36-B1B4-70AF95E210E9}" type="presParOf" srcId="{AD7206A4-F6BA-4D47-A358-06E0A068D692}" destId="{6BFE1B83-B612-497B-A88D-E5169B3131D0}" srcOrd="4" destOrd="0" presId="urn:microsoft.com/office/officeart/2005/8/layout/cycle4"/>
    <dgm:cxn modelId="{E19FA179-24D5-4C8C-9AC2-67882E21DA6F}" type="presParOf" srcId="{3D9FA92E-EACB-4DC5-A404-EBA3CFB027C5}" destId="{3D98CA2B-026D-436A-9EE7-413A4AFAD008}" srcOrd="1" destOrd="0" presId="urn:microsoft.com/office/officeart/2005/8/layout/cycle4"/>
    <dgm:cxn modelId="{9E6F8842-B6C8-41F3-8C22-5D668969E336}" type="presParOf" srcId="{3D98CA2B-026D-436A-9EE7-413A4AFAD008}" destId="{89E0F70B-9B51-46A6-9A25-1968E8B730D3}" srcOrd="0" destOrd="0" presId="urn:microsoft.com/office/officeart/2005/8/layout/cycle4"/>
    <dgm:cxn modelId="{6F288D45-31BF-483C-8B30-A8CC09983304}" type="presParOf" srcId="{3D98CA2B-026D-436A-9EE7-413A4AFAD008}" destId="{81A4B837-6343-4BEA-B7D1-243C01215206}" srcOrd="1" destOrd="0" presId="urn:microsoft.com/office/officeart/2005/8/layout/cycle4"/>
    <dgm:cxn modelId="{3518441C-37E8-485E-A560-8A0679C01FFC}" type="presParOf" srcId="{3D98CA2B-026D-436A-9EE7-413A4AFAD008}" destId="{03D392CA-313D-41B5-B768-FFFD597CCA35}" srcOrd="2" destOrd="0" presId="urn:microsoft.com/office/officeart/2005/8/layout/cycle4"/>
    <dgm:cxn modelId="{379E37FE-3B41-40A1-B457-2BBFEE8569C8}" type="presParOf" srcId="{3D98CA2B-026D-436A-9EE7-413A4AFAD008}" destId="{AD6FECFF-36F5-4A9D-BE24-15BF09FCDA45}" srcOrd="3" destOrd="0" presId="urn:microsoft.com/office/officeart/2005/8/layout/cycle4"/>
    <dgm:cxn modelId="{BBD21976-0A21-4193-82D8-846CF4703789}" type="presParOf" srcId="{3D98CA2B-026D-436A-9EE7-413A4AFAD008}" destId="{41E91344-5B3D-4D9E-B2A7-062F8A5DF756}" srcOrd="4" destOrd="0" presId="urn:microsoft.com/office/officeart/2005/8/layout/cycle4"/>
    <dgm:cxn modelId="{69171DED-AA60-4C60-ADBF-2ACBF2EDC9E5}" type="presParOf" srcId="{3D9FA92E-EACB-4DC5-A404-EBA3CFB027C5}" destId="{461EAE1C-9FF7-4EE8-8A03-8DBC69649E30}" srcOrd="2" destOrd="0" presId="urn:microsoft.com/office/officeart/2005/8/layout/cycle4"/>
    <dgm:cxn modelId="{9A3BFD07-3940-4FD1-94B2-0F48AAD59A25}" type="presParOf" srcId="{3D9FA92E-EACB-4DC5-A404-EBA3CFB027C5}" destId="{6CE4A19E-AF76-42E9-ACE8-E6CBB3FFAA0F}" srcOrd="3" destOrd="0" presId="urn:microsoft.com/office/officeart/2005/8/layout/cycle4"/>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EBEAC74-CF02-47D6-82C2-B0A280F75D30}" type="doc">
      <dgm:prSet loTypeId="urn:microsoft.com/office/officeart/2005/8/layout/cycle4" loCatId="matrix" qsTypeId="urn:microsoft.com/office/officeart/2005/8/quickstyle/simple1" qsCatId="simple" csTypeId="urn:microsoft.com/office/officeart/2005/8/colors/colorful2" csCatId="colorful" phldr="1"/>
      <dgm:spPr/>
      <dgm:t>
        <a:bodyPr/>
        <a:lstStyle/>
        <a:p>
          <a:endParaRPr lang="en-IN"/>
        </a:p>
      </dgm:t>
    </dgm:pt>
    <dgm:pt modelId="{E34AA627-6F84-4D3B-81C2-9468484BA872}">
      <dgm:prSet phldrT="[Text]" custT="1"/>
      <dgm:spPr/>
      <dgm:t>
        <a:bodyPr/>
        <a:lstStyle/>
        <a:p>
          <a:r>
            <a:rPr lang="en-US" sz="1800" b="1"/>
            <a:t>Revival of Sick Unit</a:t>
          </a:r>
          <a:endParaRPr lang="en-IN" sz="1800" b="1" dirty="0"/>
        </a:p>
      </dgm:t>
    </dgm:pt>
    <dgm:pt modelId="{A4E30CC5-9472-456F-AAAB-9C72D8B6EB64}" type="parTrans" cxnId="{A24EC7B2-2D82-4216-B058-B9C15CB3F0CB}">
      <dgm:prSet/>
      <dgm:spPr/>
      <dgm:t>
        <a:bodyPr/>
        <a:lstStyle/>
        <a:p>
          <a:endParaRPr lang="en-IN"/>
        </a:p>
      </dgm:t>
    </dgm:pt>
    <dgm:pt modelId="{5AAE087C-60B0-446B-B197-90EE84ECF087}" type="sibTrans" cxnId="{A24EC7B2-2D82-4216-B058-B9C15CB3F0CB}">
      <dgm:prSet/>
      <dgm:spPr/>
      <dgm:t>
        <a:bodyPr/>
        <a:lstStyle/>
        <a:p>
          <a:endParaRPr lang="en-IN"/>
        </a:p>
      </dgm:t>
    </dgm:pt>
    <dgm:pt modelId="{354F64AC-AC2D-413B-AA68-1A006C09ABCF}">
      <dgm:prSet phldrT="[Text]" custT="1"/>
      <dgm:spPr/>
      <dgm:t>
        <a:bodyPr/>
        <a:lstStyle/>
        <a:p>
          <a:pPr>
            <a:lnSpc>
              <a:spcPct val="150000"/>
            </a:lnSpc>
            <a:buNone/>
          </a:pPr>
          <a:r>
            <a:rPr lang="en-US" sz="1400" dirty="0"/>
            <a:t>  Entire series of provision from policy and procedures removed</a:t>
          </a:r>
          <a:endParaRPr lang="en-IN" sz="1400" dirty="0"/>
        </a:p>
      </dgm:t>
    </dgm:pt>
    <dgm:pt modelId="{4B7EE646-A8DF-4155-AB4D-E29FA5742D86}" type="parTrans" cxnId="{FFC2C9B2-D102-432C-B87E-C065ED4E514F}">
      <dgm:prSet/>
      <dgm:spPr/>
      <dgm:t>
        <a:bodyPr/>
        <a:lstStyle/>
        <a:p>
          <a:endParaRPr lang="en-IN"/>
        </a:p>
      </dgm:t>
    </dgm:pt>
    <dgm:pt modelId="{B912C820-359B-431C-B1A4-1FA981714F81}" type="sibTrans" cxnId="{FFC2C9B2-D102-432C-B87E-C065ED4E514F}">
      <dgm:prSet/>
      <dgm:spPr/>
      <dgm:t>
        <a:bodyPr/>
        <a:lstStyle/>
        <a:p>
          <a:endParaRPr lang="en-IN"/>
        </a:p>
      </dgm:t>
    </dgm:pt>
    <dgm:pt modelId="{251F5650-7DC1-46F2-BBD0-D052F7D0B321}">
      <dgm:prSet phldrT="[Text]"/>
      <dgm:spPr/>
      <dgm:t>
        <a:bodyPr/>
        <a:lstStyle/>
        <a:p>
          <a:r>
            <a:rPr lang="en-US" b="1" dirty="0"/>
            <a:t>Extension of LOP for completing Exit formalities</a:t>
          </a:r>
          <a:endParaRPr lang="en-IN" b="1" dirty="0"/>
        </a:p>
      </dgm:t>
    </dgm:pt>
    <dgm:pt modelId="{0B4D6216-4937-4AD9-9EB3-1BC6ADDE7F0B}" type="parTrans" cxnId="{49BD34D7-F9BD-478D-9C0E-2B483A526801}">
      <dgm:prSet/>
      <dgm:spPr/>
      <dgm:t>
        <a:bodyPr/>
        <a:lstStyle/>
        <a:p>
          <a:endParaRPr lang="en-IN"/>
        </a:p>
      </dgm:t>
    </dgm:pt>
    <dgm:pt modelId="{CE94932F-7A33-4768-949D-54DD5B50BF38}" type="sibTrans" cxnId="{49BD34D7-F9BD-478D-9C0E-2B483A526801}">
      <dgm:prSet/>
      <dgm:spPr/>
      <dgm:t>
        <a:bodyPr/>
        <a:lstStyle/>
        <a:p>
          <a:endParaRPr lang="en-IN"/>
        </a:p>
      </dgm:t>
    </dgm:pt>
    <dgm:pt modelId="{2145B034-4F7D-4325-AD74-CF689B4AE3F9}">
      <dgm:prSet phldrT="[Text]" custT="1"/>
      <dgm:spPr/>
      <dgm:t>
        <a:bodyPr/>
        <a:lstStyle/>
        <a:p>
          <a:pPr>
            <a:lnSpc>
              <a:spcPct val="150000"/>
            </a:lnSpc>
            <a:buNone/>
          </a:pPr>
          <a:r>
            <a:rPr lang="en-US" sz="1400" dirty="0"/>
            <a:t>  Extension for less than 5 years for exit formalities introduced</a:t>
          </a:r>
          <a:endParaRPr lang="en-IN" sz="1400" dirty="0"/>
        </a:p>
      </dgm:t>
    </dgm:pt>
    <dgm:pt modelId="{C1B96DED-E19A-4F2D-B4AC-3F936CE53FEA}" type="parTrans" cxnId="{574232CB-05C3-4D49-A1A8-C38F98DBC6C1}">
      <dgm:prSet/>
      <dgm:spPr/>
      <dgm:t>
        <a:bodyPr/>
        <a:lstStyle/>
        <a:p>
          <a:endParaRPr lang="en-IN"/>
        </a:p>
      </dgm:t>
    </dgm:pt>
    <dgm:pt modelId="{1AFAF363-36D1-4AEF-BE9F-21AA2ECBF90E}" type="sibTrans" cxnId="{574232CB-05C3-4D49-A1A8-C38F98DBC6C1}">
      <dgm:prSet/>
      <dgm:spPr/>
      <dgm:t>
        <a:bodyPr/>
        <a:lstStyle/>
        <a:p>
          <a:endParaRPr lang="en-IN"/>
        </a:p>
      </dgm:t>
    </dgm:pt>
    <dgm:pt modelId="{7D662619-F5FD-48EA-B3A1-70F5B4244C55}">
      <dgm:prSet phldrT="[Text]"/>
      <dgm:spPr/>
      <dgm:t>
        <a:bodyPr/>
        <a:lstStyle/>
        <a:p>
          <a:r>
            <a:rPr lang="en-US" b="1" dirty="0"/>
            <a:t>Import / Domestic procurement of goods</a:t>
          </a:r>
          <a:endParaRPr lang="en-IN" b="1" dirty="0"/>
        </a:p>
      </dgm:t>
    </dgm:pt>
    <dgm:pt modelId="{F6E1D96E-6F77-4FCF-8851-6645544A8978}" type="parTrans" cxnId="{1F34A893-A57F-4866-9A1D-9A5915673B10}">
      <dgm:prSet/>
      <dgm:spPr/>
      <dgm:t>
        <a:bodyPr/>
        <a:lstStyle/>
        <a:p>
          <a:endParaRPr lang="en-IN"/>
        </a:p>
      </dgm:t>
    </dgm:pt>
    <dgm:pt modelId="{44F4BF2A-88D6-4D0D-8176-B512D1838098}" type="sibTrans" cxnId="{1F34A893-A57F-4866-9A1D-9A5915673B10}">
      <dgm:prSet/>
      <dgm:spPr/>
      <dgm:t>
        <a:bodyPr/>
        <a:lstStyle/>
        <a:p>
          <a:endParaRPr lang="en-IN"/>
        </a:p>
      </dgm:t>
    </dgm:pt>
    <dgm:pt modelId="{B0D7EEAE-DD53-467C-8FFF-06CB62B6D2DA}">
      <dgm:prSet phldrT="[Text]" custT="1"/>
      <dgm:spPr/>
      <dgm:t>
        <a:bodyPr/>
        <a:lstStyle/>
        <a:p>
          <a:pPr>
            <a:lnSpc>
              <a:spcPct val="150000"/>
            </a:lnSpc>
            <a:buNone/>
          </a:pPr>
          <a:r>
            <a:rPr lang="en-US" sz="1400" dirty="0"/>
            <a:t>  List of products to allow domestic procurement amendment</a:t>
          </a:r>
          <a:endParaRPr lang="en-IN" sz="1400" dirty="0"/>
        </a:p>
      </dgm:t>
    </dgm:pt>
    <dgm:pt modelId="{73547553-E693-4736-87FE-B381F482997F}" type="parTrans" cxnId="{F2CF3146-81A4-4F38-AAB3-7E8502CACCF0}">
      <dgm:prSet/>
      <dgm:spPr/>
      <dgm:t>
        <a:bodyPr/>
        <a:lstStyle/>
        <a:p>
          <a:endParaRPr lang="en-IN"/>
        </a:p>
      </dgm:t>
    </dgm:pt>
    <dgm:pt modelId="{685041E1-9D9E-4E23-8166-428BC5B4B2E1}" type="sibTrans" cxnId="{F2CF3146-81A4-4F38-AAB3-7E8502CACCF0}">
      <dgm:prSet/>
      <dgm:spPr/>
      <dgm:t>
        <a:bodyPr/>
        <a:lstStyle/>
        <a:p>
          <a:endParaRPr lang="en-IN"/>
        </a:p>
      </dgm:t>
    </dgm:pt>
    <dgm:pt modelId="{F92FB80F-E486-425D-A1EF-DB1356DDEF46}">
      <dgm:prSet phldrT="[Text]"/>
      <dgm:spPr/>
      <dgm:t>
        <a:bodyPr/>
        <a:lstStyle/>
        <a:p>
          <a:r>
            <a:rPr lang="en-US" b="1" dirty="0"/>
            <a:t>Net Foreign Exchange Earnings (NFE)</a:t>
          </a:r>
          <a:endParaRPr lang="en-IN" b="1" dirty="0"/>
        </a:p>
      </dgm:t>
    </dgm:pt>
    <dgm:pt modelId="{427C35E3-F7E0-4CC0-BE68-31C2D375AC25}" type="parTrans" cxnId="{48AA992B-F730-4F26-83DB-E8C918C7EFD7}">
      <dgm:prSet/>
      <dgm:spPr/>
      <dgm:t>
        <a:bodyPr/>
        <a:lstStyle/>
        <a:p>
          <a:endParaRPr lang="en-IN"/>
        </a:p>
      </dgm:t>
    </dgm:pt>
    <dgm:pt modelId="{15CDC775-99B3-444F-BDE3-6EFB41290B37}" type="sibTrans" cxnId="{48AA992B-F730-4F26-83DB-E8C918C7EFD7}">
      <dgm:prSet/>
      <dgm:spPr/>
      <dgm:t>
        <a:bodyPr/>
        <a:lstStyle/>
        <a:p>
          <a:endParaRPr lang="en-IN"/>
        </a:p>
      </dgm:t>
    </dgm:pt>
    <dgm:pt modelId="{1DA95C80-76EC-42A1-83BE-01D713EA94E0}">
      <dgm:prSet phldrT="[Text]" custT="1"/>
      <dgm:spPr/>
      <dgm:t>
        <a:bodyPr/>
        <a:lstStyle/>
        <a:p>
          <a:pPr>
            <a:lnSpc>
              <a:spcPct val="150000"/>
            </a:lnSpc>
            <a:buNone/>
          </a:pPr>
          <a:r>
            <a:rPr lang="en-US" sz="1400" dirty="0"/>
            <a:t>   List amended : Inserted to categorically include specified list (this provision was missing in last hand book of procedure)</a:t>
          </a:r>
          <a:endParaRPr lang="en-IN" sz="1400" dirty="0"/>
        </a:p>
      </dgm:t>
    </dgm:pt>
    <dgm:pt modelId="{D801D7AD-4285-46A1-B21E-0A44F7BCA9B8}" type="parTrans" cxnId="{4BE919BB-894A-4DF3-8C9A-F851BE5F8AC6}">
      <dgm:prSet/>
      <dgm:spPr/>
      <dgm:t>
        <a:bodyPr/>
        <a:lstStyle/>
        <a:p>
          <a:endParaRPr lang="en-IN"/>
        </a:p>
      </dgm:t>
    </dgm:pt>
    <dgm:pt modelId="{09A563C8-B340-404D-A922-21FB475A78EF}" type="sibTrans" cxnId="{4BE919BB-894A-4DF3-8C9A-F851BE5F8AC6}">
      <dgm:prSet/>
      <dgm:spPr/>
      <dgm:t>
        <a:bodyPr/>
        <a:lstStyle/>
        <a:p>
          <a:endParaRPr lang="en-IN"/>
        </a:p>
      </dgm:t>
    </dgm:pt>
    <dgm:pt modelId="{3D9FA92E-EACB-4DC5-A404-EBA3CFB027C5}" type="pres">
      <dgm:prSet presAssocID="{7EBEAC74-CF02-47D6-82C2-B0A280F75D30}" presName="cycleMatrixDiagram" presStyleCnt="0">
        <dgm:presLayoutVars>
          <dgm:chMax val="1"/>
          <dgm:dir/>
          <dgm:animLvl val="lvl"/>
          <dgm:resizeHandles val="exact"/>
        </dgm:presLayoutVars>
      </dgm:prSet>
      <dgm:spPr/>
    </dgm:pt>
    <dgm:pt modelId="{AD7206A4-F6BA-4D47-A358-06E0A068D692}" type="pres">
      <dgm:prSet presAssocID="{7EBEAC74-CF02-47D6-82C2-B0A280F75D30}" presName="children" presStyleCnt="0"/>
      <dgm:spPr/>
    </dgm:pt>
    <dgm:pt modelId="{BE79500D-CBC6-4595-8A4B-4959C6EEE6A6}" type="pres">
      <dgm:prSet presAssocID="{7EBEAC74-CF02-47D6-82C2-B0A280F75D30}" presName="child1group" presStyleCnt="0"/>
      <dgm:spPr/>
    </dgm:pt>
    <dgm:pt modelId="{5EA8EDDE-7CA5-4502-B107-3414E681020B}" type="pres">
      <dgm:prSet presAssocID="{7EBEAC74-CF02-47D6-82C2-B0A280F75D30}" presName="child1" presStyleLbl="bgAcc1" presStyleIdx="0" presStyleCnt="4" custScaleX="145763" custLinFactNeighborX="-24796" custLinFactNeighborY="14835"/>
      <dgm:spPr/>
    </dgm:pt>
    <dgm:pt modelId="{7EFF12E7-9592-49AE-995C-EB7A3CFC68F6}" type="pres">
      <dgm:prSet presAssocID="{7EBEAC74-CF02-47D6-82C2-B0A280F75D30}" presName="child1Text" presStyleLbl="bgAcc1" presStyleIdx="0" presStyleCnt="4">
        <dgm:presLayoutVars>
          <dgm:bulletEnabled val="1"/>
        </dgm:presLayoutVars>
      </dgm:prSet>
      <dgm:spPr/>
    </dgm:pt>
    <dgm:pt modelId="{8EB87E3A-2EFA-4AB6-B878-DD8DBB078186}" type="pres">
      <dgm:prSet presAssocID="{7EBEAC74-CF02-47D6-82C2-B0A280F75D30}" presName="child2group" presStyleCnt="0"/>
      <dgm:spPr/>
    </dgm:pt>
    <dgm:pt modelId="{88A053FA-0B34-4B7A-B71A-AA7A2F763186}" type="pres">
      <dgm:prSet presAssocID="{7EBEAC74-CF02-47D6-82C2-B0A280F75D30}" presName="child2" presStyleLbl="bgAcc1" presStyleIdx="1" presStyleCnt="4" custScaleX="155832" custScaleY="110350" custLinFactNeighborX="19679" custLinFactNeighborY="24880"/>
      <dgm:spPr/>
    </dgm:pt>
    <dgm:pt modelId="{0FB44CB9-3D9F-4387-A6FC-878E5A4202A0}" type="pres">
      <dgm:prSet presAssocID="{7EBEAC74-CF02-47D6-82C2-B0A280F75D30}" presName="child2Text" presStyleLbl="bgAcc1" presStyleIdx="1" presStyleCnt="4">
        <dgm:presLayoutVars>
          <dgm:bulletEnabled val="1"/>
        </dgm:presLayoutVars>
      </dgm:prSet>
      <dgm:spPr/>
    </dgm:pt>
    <dgm:pt modelId="{3E159F49-DCF9-4D20-8962-C16D3C65E471}" type="pres">
      <dgm:prSet presAssocID="{7EBEAC74-CF02-47D6-82C2-B0A280F75D30}" presName="child3group" presStyleCnt="0"/>
      <dgm:spPr/>
    </dgm:pt>
    <dgm:pt modelId="{58AA4F53-EA06-4481-BC4E-1001226701FC}" type="pres">
      <dgm:prSet presAssocID="{7EBEAC74-CF02-47D6-82C2-B0A280F75D30}" presName="child3" presStyleLbl="bgAcc1" presStyleIdx="2" presStyleCnt="4" custScaleX="129055" custScaleY="77609" custLinFactNeighborX="19359" custLinFactNeighborY="-26646"/>
      <dgm:spPr/>
    </dgm:pt>
    <dgm:pt modelId="{79E2857A-1453-4377-8B91-B82743C4FD51}" type="pres">
      <dgm:prSet presAssocID="{7EBEAC74-CF02-47D6-82C2-B0A280F75D30}" presName="child3Text" presStyleLbl="bgAcc1" presStyleIdx="2" presStyleCnt="4">
        <dgm:presLayoutVars>
          <dgm:bulletEnabled val="1"/>
        </dgm:presLayoutVars>
      </dgm:prSet>
      <dgm:spPr/>
    </dgm:pt>
    <dgm:pt modelId="{B7955A94-290F-4F96-8CE4-5F091D322682}" type="pres">
      <dgm:prSet presAssocID="{7EBEAC74-CF02-47D6-82C2-B0A280F75D30}" presName="child4group" presStyleCnt="0"/>
      <dgm:spPr/>
    </dgm:pt>
    <dgm:pt modelId="{252C4F79-74A4-43CB-A00E-555151FAC54F}" type="pres">
      <dgm:prSet presAssocID="{7EBEAC74-CF02-47D6-82C2-B0A280F75D30}" presName="child4" presStyleLbl="bgAcc1" presStyleIdx="3" presStyleCnt="4" custScaleX="141007" custScaleY="112151" custLinFactNeighborX="-32674" custLinFactNeighborY="-21789"/>
      <dgm:spPr/>
    </dgm:pt>
    <dgm:pt modelId="{8C122360-ED7A-43D0-8838-549041B1CFA7}" type="pres">
      <dgm:prSet presAssocID="{7EBEAC74-CF02-47D6-82C2-B0A280F75D30}" presName="child4Text" presStyleLbl="bgAcc1" presStyleIdx="3" presStyleCnt="4">
        <dgm:presLayoutVars>
          <dgm:bulletEnabled val="1"/>
        </dgm:presLayoutVars>
      </dgm:prSet>
      <dgm:spPr/>
    </dgm:pt>
    <dgm:pt modelId="{6BFE1B83-B612-497B-A88D-E5169B3131D0}" type="pres">
      <dgm:prSet presAssocID="{7EBEAC74-CF02-47D6-82C2-B0A280F75D30}" presName="childPlaceholder" presStyleCnt="0"/>
      <dgm:spPr/>
    </dgm:pt>
    <dgm:pt modelId="{3D98CA2B-026D-436A-9EE7-413A4AFAD008}" type="pres">
      <dgm:prSet presAssocID="{7EBEAC74-CF02-47D6-82C2-B0A280F75D30}" presName="circle" presStyleCnt="0"/>
      <dgm:spPr/>
    </dgm:pt>
    <dgm:pt modelId="{89E0F70B-9B51-46A6-9A25-1968E8B730D3}" type="pres">
      <dgm:prSet presAssocID="{7EBEAC74-CF02-47D6-82C2-B0A280F75D30}" presName="quadrant1" presStyleLbl="node1" presStyleIdx="0" presStyleCnt="4" custScaleX="93264" custScaleY="87070">
        <dgm:presLayoutVars>
          <dgm:chMax val="1"/>
          <dgm:bulletEnabled val="1"/>
        </dgm:presLayoutVars>
      </dgm:prSet>
      <dgm:spPr/>
    </dgm:pt>
    <dgm:pt modelId="{81A4B837-6343-4BEA-B7D1-243C01215206}" type="pres">
      <dgm:prSet presAssocID="{7EBEAC74-CF02-47D6-82C2-B0A280F75D30}" presName="quadrant2" presStyleLbl="node1" presStyleIdx="1" presStyleCnt="4" custScaleX="93264" custScaleY="87070" custLinFactNeighborX="-8700" custLinFactNeighborY="-427">
        <dgm:presLayoutVars>
          <dgm:chMax val="1"/>
          <dgm:bulletEnabled val="1"/>
        </dgm:presLayoutVars>
      </dgm:prSet>
      <dgm:spPr/>
    </dgm:pt>
    <dgm:pt modelId="{03D392CA-313D-41B5-B768-FFFD597CCA35}" type="pres">
      <dgm:prSet presAssocID="{7EBEAC74-CF02-47D6-82C2-B0A280F75D30}" presName="quadrant3" presStyleLbl="node1" presStyleIdx="2" presStyleCnt="4" custScaleX="93264" custScaleY="87070" custLinFactNeighborX="-8700" custLinFactNeighborY="-15834">
        <dgm:presLayoutVars>
          <dgm:chMax val="1"/>
          <dgm:bulletEnabled val="1"/>
        </dgm:presLayoutVars>
      </dgm:prSet>
      <dgm:spPr/>
    </dgm:pt>
    <dgm:pt modelId="{AD6FECFF-36F5-4A9D-BE24-15BF09FCDA45}" type="pres">
      <dgm:prSet presAssocID="{7EBEAC74-CF02-47D6-82C2-B0A280F75D30}" presName="quadrant4" presStyleLbl="node1" presStyleIdx="3" presStyleCnt="4" custScaleX="93264" custScaleY="87070" custLinFactNeighborY="-15407">
        <dgm:presLayoutVars>
          <dgm:chMax val="1"/>
          <dgm:bulletEnabled val="1"/>
        </dgm:presLayoutVars>
      </dgm:prSet>
      <dgm:spPr/>
    </dgm:pt>
    <dgm:pt modelId="{41E91344-5B3D-4D9E-B2A7-062F8A5DF756}" type="pres">
      <dgm:prSet presAssocID="{7EBEAC74-CF02-47D6-82C2-B0A280F75D30}" presName="quadrantPlaceholder" presStyleCnt="0"/>
      <dgm:spPr/>
    </dgm:pt>
    <dgm:pt modelId="{461EAE1C-9FF7-4EE8-8A03-8DBC69649E30}" type="pres">
      <dgm:prSet presAssocID="{7EBEAC74-CF02-47D6-82C2-B0A280F75D30}" presName="center1" presStyleLbl="fgShp" presStyleIdx="0" presStyleCnt="2" custScaleX="101501"/>
      <dgm:spPr>
        <a:noFill/>
        <a:ln>
          <a:noFill/>
        </a:ln>
      </dgm:spPr>
    </dgm:pt>
    <dgm:pt modelId="{6CE4A19E-AF76-42E9-ACE8-E6CBB3FFAA0F}" type="pres">
      <dgm:prSet presAssocID="{7EBEAC74-CF02-47D6-82C2-B0A280F75D30}" presName="center2" presStyleLbl="fgShp" presStyleIdx="1" presStyleCnt="2"/>
      <dgm:spPr>
        <a:noFill/>
        <a:ln>
          <a:noFill/>
        </a:ln>
      </dgm:spPr>
    </dgm:pt>
  </dgm:ptLst>
  <dgm:cxnLst>
    <dgm:cxn modelId="{4B476C08-B092-4ADC-8D3F-EFDA0044F2FF}" type="presOf" srcId="{E34AA627-6F84-4D3B-81C2-9468484BA872}" destId="{89E0F70B-9B51-46A6-9A25-1968E8B730D3}" srcOrd="0" destOrd="0" presId="urn:microsoft.com/office/officeart/2005/8/layout/cycle4"/>
    <dgm:cxn modelId="{48AA992B-F730-4F26-83DB-E8C918C7EFD7}" srcId="{7EBEAC74-CF02-47D6-82C2-B0A280F75D30}" destId="{F92FB80F-E486-425D-A1EF-DB1356DDEF46}" srcOrd="3" destOrd="0" parTransId="{427C35E3-F7E0-4CC0-BE68-31C2D375AC25}" sibTransId="{15CDC775-99B3-444F-BDE3-6EFB41290B37}"/>
    <dgm:cxn modelId="{31F1FD42-AA71-40E1-B4F8-4DF97EC364F3}" type="presOf" srcId="{B0D7EEAE-DD53-467C-8FFF-06CB62B6D2DA}" destId="{58AA4F53-EA06-4481-BC4E-1001226701FC}" srcOrd="0" destOrd="0" presId="urn:microsoft.com/office/officeart/2005/8/layout/cycle4"/>
    <dgm:cxn modelId="{F2CF3146-81A4-4F38-AAB3-7E8502CACCF0}" srcId="{7D662619-F5FD-48EA-B3A1-70F5B4244C55}" destId="{B0D7EEAE-DD53-467C-8FFF-06CB62B6D2DA}" srcOrd="0" destOrd="0" parTransId="{73547553-E693-4736-87FE-B381F482997F}" sibTransId="{685041E1-9D9E-4E23-8166-428BC5B4B2E1}"/>
    <dgm:cxn modelId="{405B1376-8E79-4741-A93D-84DDBB150F2F}" type="presOf" srcId="{7EBEAC74-CF02-47D6-82C2-B0A280F75D30}" destId="{3D9FA92E-EACB-4DC5-A404-EBA3CFB027C5}" srcOrd="0" destOrd="0" presId="urn:microsoft.com/office/officeart/2005/8/layout/cycle4"/>
    <dgm:cxn modelId="{FA126257-73D9-40DA-A7BE-5F6EDB40881F}" type="presOf" srcId="{354F64AC-AC2D-413B-AA68-1A006C09ABCF}" destId="{5EA8EDDE-7CA5-4502-B107-3414E681020B}" srcOrd="0" destOrd="0" presId="urn:microsoft.com/office/officeart/2005/8/layout/cycle4"/>
    <dgm:cxn modelId="{4AA2E383-14B6-4394-93CE-3BF6A31CBA63}" type="presOf" srcId="{B0D7EEAE-DD53-467C-8FFF-06CB62B6D2DA}" destId="{79E2857A-1453-4377-8B91-B82743C4FD51}" srcOrd="1" destOrd="0" presId="urn:microsoft.com/office/officeart/2005/8/layout/cycle4"/>
    <dgm:cxn modelId="{5CC4488A-D40D-455F-B064-62C30A9D5133}" type="presOf" srcId="{2145B034-4F7D-4325-AD74-CF689B4AE3F9}" destId="{88A053FA-0B34-4B7A-B71A-AA7A2F763186}" srcOrd="0" destOrd="0" presId="urn:microsoft.com/office/officeart/2005/8/layout/cycle4"/>
    <dgm:cxn modelId="{1F34A893-A57F-4866-9A1D-9A5915673B10}" srcId="{7EBEAC74-CF02-47D6-82C2-B0A280F75D30}" destId="{7D662619-F5FD-48EA-B3A1-70F5B4244C55}" srcOrd="2" destOrd="0" parTransId="{F6E1D96E-6F77-4FCF-8851-6645544A8978}" sibTransId="{44F4BF2A-88D6-4D0D-8176-B512D1838098}"/>
    <dgm:cxn modelId="{5C717C9A-B7D6-454B-8375-DE4D5D64BED5}" type="presOf" srcId="{F92FB80F-E486-425D-A1EF-DB1356DDEF46}" destId="{AD6FECFF-36F5-4A9D-BE24-15BF09FCDA45}" srcOrd="0" destOrd="0" presId="urn:microsoft.com/office/officeart/2005/8/layout/cycle4"/>
    <dgm:cxn modelId="{BBB898B0-D59A-430E-A5CC-46C4016BC6EF}" type="presOf" srcId="{7D662619-F5FD-48EA-B3A1-70F5B4244C55}" destId="{03D392CA-313D-41B5-B768-FFFD597CCA35}" srcOrd="0" destOrd="0" presId="urn:microsoft.com/office/officeart/2005/8/layout/cycle4"/>
    <dgm:cxn modelId="{A24EC7B2-2D82-4216-B058-B9C15CB3F0CB}" srcId="{7EBEAC74-CF02-47D6-82C2-B0A280F75D30}" destId="{E34AA627-6F84-4D3B-81C2-9468484BA872}" srcOrd="0" destOrd="0" parTransId="{A4E30CC5-9472-456F-AAAB-9C72D8B6EB64}" sibTransId="{5AAE087C-60B0-446B-B197-90EE84ECF087}"/>
    <dgm:cxn modelId="{FFC2C9B2-D102-432C-B87E-C065ED4E514F}" srcId="{E34AA627-6F84-4D3B-81C2-9468484BA872}" destId="{354F64AC-AC2D-413B-AA68-1A006C09ABCF}" srcOrd="0" destOrd="0" parTransId="{4B7EE646-A8DF-4155-AB4D-E29FA5742D86}" sibTransId="{B912C820-359B-431C-B1A4-1FA981714F81}"/>
    <dgm:cxn modelId="{21A9E3B6-D58B-4BC8-8C51-CAD96F7016AB}" type="presOf" srcId="{1DA95C80-76EC-42A1-83BE-01D713EA94E0}" destId="{8C122360-ED7A-43D0-8838-549041B1CFA7}" srcOrd="1" destOrd="0" presId="urn:microsoft.com/office/officeart/2005/8/layout/cycle4"/>
    <dgm:cxn modelId="{4BE919BB-894A-4DF3-8C9A-F851BE5F8AC6}" srcId="{F92FB80F-E486-425D-A1EF-DB1356DDEF46}" destId="{1DA95C80-76EC-42A1-83BE-01D713EA94E0}" srcOrd="0" destOrd="0" parTransId="{D801D7AD-4285-46A1-B21E-0A44F7BCA9B8}" sibTransId="{09A563C8-B340-404D-A922-21FB475A78EF}"/>
    <dgm:cxn modelId="{574232CB-05C3-4D49-A1A8-C38F98DBC6C1}" srcId="{251F5650-7DC1-46F2-BBD0-D052F7D0B321}" destId="{2145B034-4F7D-4325-AD74-CF689B4AE3F9}" srcOrd="0" destOrd="0" parTransId="{C1B96DED-E19A-4F2D-B4AC-3F936CE53FEA}" sibTransId="{1AFAF363-36D1-4AEF-BE9F-21AA2ECBF90E}"/>
    <dgm:cxn modelId="{49BD34D7-F9BD-478D-9C0E-2B483A526801}" srcId="{7EBEAC74-CF02-47D6-82C2-B0A280F75D30}" destId="{251F5650-7DC1-46F2-BBD0-D052F7D0B321}" srcOrd="1" destOrd="0" parTransId="{0B4D6216-4937-4AD9-9EB3-1BC6ADDE7F0B}" sibTransId="{CE94932F-7A33-4768-949D-54DD5B50BF38}"/>
    <dgm:cxn modelId="{7EA911E8-27E1-4047-A914-9FFD0B1A18B0}" type="presOf" srcId="{354F64AC-AC2D-413B-AA68-1A006C09ABCF}" destId="{7EFF12E7-9592-49AE-995C-EB7A3CFC68F6}" srcOrd="1" destOrd="0" presId="urn:microsoft.com/office/officeart/2005/8/layout/cycle4"/>
    <dgm:cxn modelId="{68F60DE9-5894-4C6A-A422-7686DD0C70C7}" type="presOf" srcId="{251F5650-7DC1-46F2-BBD0-D052F7D0B321}" destId="{81A4B837-6343-4BEA-B7D1-243C01215206}" srcOrd="0" destOrd="0" presId="urn:microsoft.com/office/officeart/2005/8/layout/cycle4"/>
    <dgm:cxn modelId="{D4EE7CF3-61DA-41EE-8B5E-2AC6B95D7A05}" type="presOf" srcId="{2145B034-4F7D-4325-AD74-CF689B4AE3F9}" destId="{0FB44CB9-3D9F-4387-A6FC-878E5A4202A0}" srcOrd="1" destOrd="0" presId="urn:microsoft.com/office/officeart/2005/8/layout/cycle4"/>
    <dgm:cxn modelId="{82C20EFE-B1ED-4E79-8BF8-09BD96C42BD0}" type="presOf" srcId="{1DA95C80-76EC-42A1-83BE-01D713EA94E0}" destId="{252C4F79-74A4-43CB-A00E-555151FAC54F}" srcOrd="0" destOrd="0" presId="urn:microsoft.com/office/officeart/2005/8/layout/cycle4"/>
    <dgm:cxn modelId="{BAD1A778-4568-47BF-A7A0-0A5E1B5B5691}" type="presParOf" srcId="{3D9FA92E-EACB-4DC5-A404-EBA3CFB027C5}" destId="{AD7206A4-F6BA-4D47-A358-06E0A068D692}" srcOrd="0" destOrd="0" presId="urn:microsoft.com/office/officeart/2005/8/layout/cycle4"/>
    <dgm:cxn modelId="{704FDF75-DBCC-4D4D-B040-E1E3B927FEB1}" type="presParOf" srcId="{AD7206A4-F6BA-4D47-A358-06E0A068D692}" destId="{BE79500D-CBC6-4595-8A4B-4959C6EEE6A6}" srcOrd="0" destOrd="0" presId="urn:microsoft.com/office/officeart/2005/8/layout/cycle4"/>
    <dgm:cxn modelId="{17ECDA5E-56DD-4B25-B4CE-A2AAFB486CD4}" type="presParOf" srcId="{BE79500D-CBC6-4595-8A4B-4959C6EEE6A6}" destId="{5EA8EDDE-7CA5-4502-B107-3414E681020B}" srcOrd="0" destOrd="0" presId="urn:microsoft.com/office/officeart/2005/8/layout/cycle4"/>
    <dgm:cxn modelId="{9D9815AD-3DD3-45C6-A873-F2B82CDC0B9E}" type="presParOf" srcId="{BE79500D-CBC6-4595-8A4B-4959C6EEE6A6}" destId="{7EFF12E7-9592-49AE-995C-EB7A3CFC68F6}" srcOrd="1" destOrd="0" presId="urn:microsoft.com/office/officeart/2005/8/layout/cycle4"/>
    <dgm:cxn modelId="{B37689C4-D624-4074-BCF8-B5FF15B2EA55}" type="presParOf" srcId="{AD7206A4-F6BA-4D47-A358-06E0A068D692}" destId="{8EB87E3A-2EFA-4AB6-B878-DD8DBB078186}" srcOrd="1" destOrd="0" presId="urn:microsoft.com/office/officeart/2005/8/layout/cycle4"/>
    <dgm:cxn modelId="{AD275C35-5A73-4E3E-8C16-34F5E77112DE}" type="presParOf" srcId="{8EB87E3A-2EFA-4AB6-B878-DD8DBB078186}" destId="{88A053FA-0B34-4B7A-B71A-AA7A2F763186}" srcOrd="0" destOrd="0" presId="urn:microsoft.com/office/officeart/2005/8/layout/cycle4"/>
    <dgm:cxn modelId="{662ACEC2-2B62-43C7-8260-7649A30BA275}" type="presParOf" srcId="{8EB87E3A-2EFA-4AB6-B878-DD8DBB078186}" destId="{0FB44CB9-3D9F-4387-A6FC-878E5A4202A0}" srcOrd="1" destOrd="0" presId="urn:microsoft.com/office/officeart/2005/8/layout/cycle4"/>
    <dgm:cxn modelId="{50BB1A31-648A-4385-9B47-E1530FB67432}" type="presParOf" srcId="{AD7206A4-F6BA-4D47-A358-06E0A068D692}" destId="{3E159F49-DCF9-4D20-8962-C16D3C65E471}" srcOrd="2" destOrd="0" presId="urn:microsoft.com/office/officeart/2005/8/layout/cycle4"/>
    <dgm:cxn modelId="{69878D11-AAB0-4A55-B223-8B2CC4BCEAFB}" type="presParOf" srcId="{3E159F49-DCF9-4D20-8962-C16D3C65E471}" destId="{58AA4F53-EA06-4481-BC4E-1001226701FC}" srcOrd="0" destOrd="0" presId="urn:microsoft.com/office/officeart/2005/8/layout/cycle4"/>
    <dgm:cxn modelId="{5F9A347A-B303-40F2-8C2B-12B54ED5AC4C}" type="presParOf" srcId="{3E159F49-DCF9-4D20-8962-C16D3C65E471}" destId="{79E2857A-1453-4377-8B91-B82743C4FD51}" srcOrd="1" destOrd="0" presId="urn:microsoft.com/office/officeart/2005/8/layout/cycle4"/>
    <dgm:cxn modelId="{74DEC174-A1C0-4569-964D-80BA7DB76F86}" type="presParOf" srcId="{AD7206A4-F6BA-4D47-A358-06E0A068D692}" destId="{B7955A94-290F-4F96-8CE4-5F091D322682}" srcOrd="3" destOrd="0" presId="urn:microsoft.com/office/officeart/2005/8/layout/cycle4"/>
    <dgm:cxn modelId="{7D065F18-2132-4101-BF46-2FF6C49CF644}" type="presParOf" srcId="{B7955A94-290F-4F96-8CE4-5F091D322682}" destId="{252C4F79-74A4-43CB-A00E-555151FAC54F}" srcOrd="0" destOrd="0" presId="urn:microsoft.com/office/officeart/2005/8/layout/cycle4"/>
    <dgm:cxn modelId="{4F3CC7E4-A1C6-4B5F-9A0C-B3D8A03896A4}" type="presParOf" srcId="{B7955A94-290F-4F96-8CE4-5F091D322682}" destId="{8C122360-ED7A-43D0-8838-549041B1CFA7}" srcOrd="1" destOrd="0" presId="urn:microsoft.com/office/officeart/2005/8/layout/cycle4"/>
    <dgm:cxn modelId="{0AA53ABD-CA2F-4E36-B1B4-70AF95E210E9}" type="presParOf" srcId="{AD7206A4-F6BA-4D47-A358-06E0A068D692}" destId="{6BFE1B83-B612-497B-A88D-E5169B3131D0}" srcOrd="4" destOrd="0" presId="urn:microsoft.com/office/officeart/2005/8/layout/cycle4"/>
    <dgm:cxn modelId="{E19FA179-24D5-4C8C-9AC2-67882E21DA6F}" type="presParOf" srcId="{3D9FA92E-EACB-4DC5-A404-EBA3CFB027C5}" destId="{3D98CA2B-026D-436A-9EE7-413A4AFAD008}" srcOrd="1" destOrd="0" presId="urn:microsoft.com/office/officeart/2005/8/layout/cycle4"/>
    <dgm:cxn modelId="{9E6F8842-B6C8-41F3-8C22-5D668969E336}" type="presParOf" srcId="{3D98CA2B-026D-436A-9EE7-413A4AFAD008}" destId="{89E0F70B-9B51-46A6-9A25-1968E8B730D3}" srcOrd="0" destOrd="0" presId="urn:microsoft.com/office/officeart/2005/8/layout/cycle4"/>
    <dgm:cxn modelId="{6F288D45-31BF-483C-8B30-A8CC09983304}" type="presParOf" srcId="{3D98CA2B-026D-436A-9EE7-413A4AFAD008}" destId="{81A4B837-6343-4BEA-B7D1-243C01215206}" srcOrd="1" destOrd="0" presId="urn:microsoft.com/office/officeart/2005/8/layout/cycle4"/>
    <dgm:cxn modelId="{3518441C-37E8-485E-A560-8A0679C01FFC}" type="presParOf" srcId="{3D98CA2B-026D-436A-9EE7-413A4AFAD008}" destId="{03D392CA-313D-41B5-B768-FFFD597CCA35}" srcOrd="2" destOrd="0" presId="urn:microsoft.com/office/officeart/2005/8/layout/cycle4"/>
    <dgm:cxn modelId="{379E37FE-3B41-40A1-B457-2BBFEE8569C8}" type="presParOf" srcId="{3D98CA2B-026D-436A-9EE7-413A4AFAD008}" destId="{AD6FECFF-36F5-4A9D-BE24-15BF09FCDA45}" srcOrd="3" destOrd="0" presId="urn:microsoft.com/office/officeart/2005/8/layout/cycle4"/>
    <dgm:cxn modelId="{BBD21976-0A21-4193-82D8-846CF4703789}" type="presParOf" srcId="{3D98CA2B-026D-436A-9EE7-413A4AFAD008}" destId="{41E91344-5B3D-4D9E-B2A7-062F8A5DF756}" srcOrd="4" destOrd="0" presId="urn:microsoft.com/office/officeart/2005/8/layout/cycle4"/>
    <dgm:cxn modelId="{69171DED-AA60-4C60-ADBF-2ACBF2EDC9E5}" type="presParOf" srcId="{3D9FA92E-EACB-4DC5-A404-EBA3CFB027C5}" destId="{461EAE1C-9FF7-4EE8-8A03-8DBC69649E30}" srcOrd="2" destOrd="0" presId="urn:microsoft.com/office/officeart/2005/8/layout/cycle4"/>
    <dgm:cxn modelId="{9A3BFD07-3940-4FD1-94B2-0F48AAD59A25}" type="presParOf" srcId="{3D9FA92E-EACB-4DC5-A404-EBA3CFB027C5}" destId="{6CE4A19E-AF76-42E9-ACE8-E6CBB3FFAA0F}" srcOrd="3" destOrd="0" presId="urn:microsoft.com/office/officeart/2005/8/layout/cycle4"/>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F7329-03D6-4BBF-8EC8-D3EEA9DDB41E}">
      <dsp:nvSpPr>
        <dsp:cNvPr id="0" name=""/>
        <dsp:cNvSpPr/>
      </dsp:nvSpPr>
      <dsp:spPr>
        <a:xfrm rot="10800000">
          <a:off x="2116229" y="2367"/>
          <a:ext cx="7492609" cy="915973"/>
        </a:xfrm>
        <a:prstGeom prst="homePlat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3919" tIns="95250" rIns="177800" bIns="95250" numCol="1" spcCol="1270" anchor="ctr" anchorCtr="0">
          <a:noAutofit/>
        </a:bodyPr>
        <a:lstStyle/>
        <a:p>
          <a:pPr marL="0" lvl="0" indent="0" algn="ctr" defTabSz="1111250">
            <a:lnSpc>
              <a:spcPct val="90000"/>
            </a:lnSpc>
            <a:spcBef>
              <a:spcPct val="0"/>
            </a:spcBef>
            <a:spcAft>
              <a:spcPct val="35000"/>
            </a:spcAft>
            <a:buNone/>
          </a:pPr>
          <a:r>
            <a:rPr lang="en-US" sz="2500" b="1" kern="1200" dirty="0">
              <a:latin typeface="Calibri" pitchFamily="34" charset="0"/>
              <a:ea typeface="+mn-ea"/>
              <a:cs typeface="+mn-cs"/>
            </a:rPr>
            <a:t>History / Background of Foreign Trade vis-à-vis Foreign Trade Policy</a:t>
          </a:r>
        </a:p>
      </dsp:txBody>
      <dsp:txXfrm rot="10800000">
        <a:off x="2345222" y="2367"/>
        <a:ext cx="7263616" cy="915973"/>
      </dsp:txXfrm>
    </dsp:sp>
    <dsp:sp modelId="{7CA39FB5-6981-497D-8160-AD7939BDE722}">
      <dsp:nvSpPr>
        <dsp:cNvPr id="0" name=""/>
        <dsp:cNvSpPr/>
      </dsp:nvSpPr>
      <dsp:spPr>
        <a:xfrm>
          <a:off x="1658242" y="2367"/>
          <a:ext cx="915973" cy="915973"/>
        </a:xfrm>
        <a:prstGeom prst="ellipse">
          <a:avLst/>
        </a:prstGeom>
        <a:solidFill>
          <a:schemeClr val="accent2">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DF457E2-4365-4B7A-A66C-92859F57C07A}">
      <dsp:nvSpPr>
        <dsp:cNvPr id="0" name=""/>
        <dsp:cNvSpPr/>
      </dsp:nvSpPr>
      <dsp:spPr>
        <a:xfrm rot="10800000">
          <a:off x="2116229" y="1191765"/>
          <a:ext cx="7492609" cy="915973"/>
        </a:xfrm>
        <a:prstGeom prst="homePlate">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3919" tIns="95250" rIns="177800" bIns="95250" numCol="1" spcCol="1270" anchor="ctr" anchorCtr="0">
          <a:noAutofit/>
        </a:bodyPr>
        <a:lstStyle/>
        <a:p>
          <a:pPr marL="0" lvl="0" indent="0" algn="ctr" defTabSz="1111250">
            <a:lnSpc>
              <a:spcPct val="90000"/>
            </a:lnSpc>
            <a:spcBef>
              <a:spcPct val="0"/>
            </a:spcBef>
            <a:spcAft>
              <a:spcPct val="35000"/>
            </a:spcAft>
            <a:buNone/>
          </a:pPr>
          <a:r>
            <a:rPr lang="en-US" sz="2500" b="1" kern="1200" dirty="0">
              <a:latin typeface="Calibri" pitchFamily="34" charset="0"/>
              <a:ea typeface="+mn-ea"/>
              <a:cs typeface="+mn-cs"/>
            </a:rPr>
            <a:t>Key Objects of New Foreign Trade Policy, 2023</a:t>
          </a:r>
        </a:p>
      </dsp:txBody>
      <dsp:txXfrm rot="10800000">
        <a:off x="2345222" y="1191765"/>
        <a:ext cx="7263616" cy="915973"/>
      </dsp:txXfrm>
    </dsp:sp>
    <dsp:sp modelId="{6775746E-F7B1-4064-A920-A1B212E27465}">
      <dsp:nvSpPr>
        <dsp:cNvPr id="0" name=""/>
        <dsp:cNvSpPr/>
      </dsp:nvSpPr>
      <dsp:spPr>
        <a:xfrm>
          <a:off x="1658242" y="1191765"/>
          <a:ext cx="915973" cy="915973"/>
        </a:xfrm>
        <a:prstGeom prst="ellipse">
          <a:avLst/>
        </a:prstGeom>
        <a:solidFill>
          <a:schemeClr val="accent2">
            <a:tint val="50000"/>
            <a:hueOff val="-220166"/>
            <a:satOff val="-19042"/>
            <a:lumOff val="-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C79EB1-81A4-4574-AC85-F5E5F5FBAC8A}">
      <dsp:nvSpPr>
        <dsp:cNvPr id="0" name=""/>
        <dsp:cNvSpPr/>
      </dsp:nvSpPr>
      <dsp:spPr>
        <a:xfrm rot="10800000">
          <a:off x="2116229" y="2381162"/>
          <a:ext cx="7492609" cy="915973"/>
        </a:xfrm>
        <a:prstGeom prst="homePlate">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3919" tIns="95250" rIns="177800" bIns="95250" numCol="1" spcCol="1270" anchor="ctr" anchorCtr="0">
          <a:noAutofit/>
        </a:bodyPr>
        <a:lstStyle/>
        <a:p>
          <a:pPr marL="0" lvl="0" indent="0" algn="ctr" defTabSz="1111250">
            <a:lnSpc>
              <a:spcPct val="90000"/>
            </a:lnSpc>
            <a:spcBef>
              <a:spcPct val="0"/>
            </a:spcBef>
            <a:spcAft>
              <a:spcPct val="35000"/>
            </a:spcAft>
            <a:buNone/>
          </a:pPr>
          <a:r>
            <a:rPr lang="en-US" sz="2500" b="1" kern="1200" dirty="0">
              <a:latin typeface="Calibri" pitchFamily="34" charset="0"/>
              <a:ea typeface="+mn-ea"/>
              <a:cs typeface="+mn-cs"/>
            </a:rPr>
            <a:t>Chapter Wise analysis of FTP, 2023</a:t>
          </a:r>
        </a:p>
      </dsp:txBody>
      <dsp:txXfrm rot="10800000">
        <a:off x="2345222" y="2381162"/>
        <a:ext cx="7263616" cy="915973"/>
      </dsp:txXfrm>
    </dsp:sp>
    <dsp:sp modelId="{1C453964-EE13-4BA1-AB30-C3B337BA66EA}">
      <dsp:nvSpPr>
        <dsp:cNvPr id="0" name=""/>
        <dsp:cNvSpPr/>
      </dsp:nvSpPr>
      <dsp:spPr>
        <a:xfrm>
          <a:off x="1658242" y="2381162"/>
          <a:ext cx="915973" cy="915973"/>
        </a:xfrm>
        <a:prstGeom prst="ellipse">
          <a:avLst/>
        </a:prstGeom>
        <a:solidFill>
          <a:schemeClr val="accent2">
            <a:tint val="50000"/>
            <a:hueOff val="-440331"/>
            <a:satOff val="-38085"/>
            <a:lumOff val="-3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7713603-DBE6-4022-B4B5-745978373689}">
      <dsp:nvSpPr>
        <dsp:cNvPr id="0" name=""/>
        <dsp:cNvSpPr/>
      </dsp:nvSpPr>
      <dsp:spPr>
        <a:xfrm rot="10800000">
          <a:off x="2116229" y="3570560"/>
          <a:ext cx="7492609" cy="915973"/>
        </a:xfrm>
        <a:prstGeom prst="homePlate">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3919" tIns="95250" rIns="177800" bIns="95250" numCol="1" spcCol="1270" anchor="ctr" anchorCtr="0">
          <a:noAutofit/>
        </a:bodyPr>
        <a:lstStyle/>
        <a:p>
          <a:pPr marL="0" lvl="0" indent="0" algn="ctr" defTabSz="1111250">
            <a:lnSpc>
              <a:spcPct val="90000"/>
            </a:lnSpc>
            <a:spcBef>
              <a:spcPct val="0"/>
            </a:spcBef>
            <a:spcAft>
              <a:spcPct val="35000"/>
            </a:spcAft>
            <a:buNone/>
          </a:pPr>
          <a:r>
            <a:rPr lang="en-US" sz="2500" b="1" kern="1200" dirty="0">
              <a:latin typeface="Calibri" pitchFamily="34" charset="0"/>
              <a:ea typeface="+mn-ea"/>
              <a:cs typeface="+mn-cs"/>
            </a:rPr>
            <a:t>Detailed </a:t>
          </a:r>
          <a:r>
            <a:rPr lang="en-US" sz="2500" b="1" kern="1200" dirty="0" err="1">
              <a:latin typeface="Calibri" pitchFamily="34" charset="0"/>
              <a:ea typeface="+mn-ea"/>
              <a:cs typeface="+mn-cs"/>
            </a:rPr>
            <a:t>Analaysis</a:t>
          </a:r>
          <a:r>
            <a:rPr lang="en-US" sz="2500" b="1" kern="1200" dirty="0">
              <a:latin typeface="Calibri" pitchFamily="34" charset="0"/>
              <a:ea typeface="+mn-ea"/>
              <a:cs typeface="+mn-cs"/>
            </a:rPr>
            <a:t> of Amnesty Scheme</a:t>
          </a:r>
        </a:p>
      </dsp:txBody>
      <dsp:txXfrm rot="10800000">
        <a:off x="2345222" y="3570560"/>
        <a:ext cx="7263616" cy="915973"/>
      </dsp:txXfrm>
    </dsp:sp>
    <dsp:sp modelId="{2321DE00-4627-48D7-B418-2BE9CCAB5A2B}">
      <dsp:nvSpPr>
        <dsp:cNvPr id="0" name=""/>
        <dsp:cNvSpPr/>
      </dsp:nvSpPr>
      <dsp:spPr>
        <a:xfrm>
          <a:off x="1658242" y="3570560"/>
          <a:ext cx="915973" cy="915973"/>
        </a:xfrm>
        <a:prstGeom prst="ellipse">
          <a:avLst/>
        </a:prstGeom>
        <a:solidFill>
          <a:schemeClr val="accent2">
            <a:tint val="50000"/>
            <a:hueOff val="-660497"/>
            <a:satOff val="-57127"/>
            <a:lumOff val="-5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A7BB67-DE89-42FC-9F5F-CFF6C7343F49}">
      <dsp:nvSpPr>
        <dsp:cNvPr id="0" name=""/>
        <dsp:cNvSpPr/>
      </dsp:nvSpPr>
      <dsp:spPr>
        <a:xfrm rot="10800000">
          <a:off x="2116229" y="4759958"/>
          <a:ext cx="7492609" cy="915973"/>
        </a:xfrm>
        <a:prstGeom prst="homePlate">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3919" tIns="95250" rIns="177800" bIns="95250" numCol="1" spcCol="1270" anchor="ctr" anchorCtr="0">
          <a:noAutofit/>
        </a:bodyPr>
        <a:lstStyle/>
        <a:p>
          <a:pPr marL="0" lvl="0" indent="0" algn="ctr" defTabSz="1111250">
            <a:lnSpc>
              <a:spcPct val="90000"/>
            </a:lnSpc>
            <a:spcBef>
              <a:spcPct val="0"/>
            </a:spcBef>
            <a:spcAft>
              <a:spcPct val="35000"/>
            </a:spcAft>
            <a:buNone/>
          </a:pPr>
          <a:r>
            <a:rPr lang="en-US" sz="2500" b="1" kern="1200">
              <a:latin typeface="Calibri" pitchFamily="34" charset="0"/>
              <a:ea typeface="+mn-ea"/>
              <a:cs typeface="+mn-cs"/>
            </a:rPr>
            <a:t>Points to ponder !</a:t>
          </a:r>
          <a:endParaRPr lang="en-US" sz="2500" b="1" kern="1200" dirty="0">
            <a:latin typeface="Calibri" pitchFamily="34" charset="0"/>
            <a:ea typeface="+mn-ea"/>
            <a:cs typeface="+mn-cs"/>
          </a:endParaRPr>
        </a:p>
      </dsp:txBody>
      <dsp:txXfrm rot="10800000">
        <a:off x="2345222" y="4759958"/>
        <a:ext cx="7263616" cy="915973"/>
      </dsp:txXfrm>
    </dsp:sp>
    <dsp:sp modelId="{BC46E274-46A8-4CC2-9FB1-EB55778CD301}">
      <dsp:nvSpPr>
        <dsp:cNvPr id="0" name=""/>
        <dsp:cNvSpPr/>
      </dsp:nvSpPr>
      <dsp:spPr>
        <a:xfrm>
          <a:off x="1658242" y="4759958"/>
          <a:ext cx="915973" cy="915973"/>
        </a:xfrm>
        <a:prstGeom prst="ellipse">
          <a:avLst/>
        </a:prstGeom>
        <a:solidFill>
          <a:schemeClr val="accent2">
            <a:tint val="50000"/>
            <a:hueOff val="-880662"/>
            <a:satOff val="-76170"/>
            <a:lumOff val="-7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02DA7B-9618-43C1-AD62-0E6239A64C57}">
      <dsp:nvSpPr>
        <dsp:cNvPr id="0" name=""/>
        <dsp:cNvSpPr/>
      </dsp:nvSpPr>
      <dsp:spPr>
        <a:xfrm>
          <a:off x="464701" y="0"/>
          <a:ext cx="6520810" cy="2608324"/>
        </a:xfrm>
        <a:prstGeom prst="leftRightRibbon">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D4E22D-60B2-4E45-B2ED-21A37C33A410}">
      <dsp:nvSpPr>
        <dsp:cNvPr id="0" name=""/>
        <dsp:cNvSpPr/>
      </dsp:nvSpPr>
      <dsp:spPr>
        <a:xfrm>
          <a:off x="1333273" y="456456"/>
          <a:ext cx="2151867" cy="127807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1120" rIns="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Deemed Exports for the Purpose of FTP</a:t>
          </a:r>
          <a:endParaRPr lang="en-IN" sz="2000" b="1" kern="1200" dirty="0"/>
        </a:p>
      </dsp:txBody>
      <dsp:txXfrm>
        <a:off x="1333273" y="456456"/>
        <a:ext cx="2151867" cy="1278078"/>
      </dsp:txXfrm>
    </dsp:sp>
    <dsp:sp modelId="{92BC827D-73F0-4130-A9D4-CDA56591C04F}">
      <dsp:nvSpPr>
        <dsp:cNvPr id="0" name=""/>
        <dsp:cNvSpPr/>
      </dsp:nvSpPr>
      <dsp:spPr>
        <a:xfrm>
          <a:off x="3811181" y="873788"/>
          <a:ext cx="2543115" cy="127807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1120" rIns="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t>Deemed Exports for the purpose of GST</a:t>
          </a:r>
          <a:endParaRPr lang="en-IN" sz="2000" b="1" kern="1200" dirty="0"/>
        </a:p>
      </dsp:txBody>
      <dsp:txXfrm>
        <a:off x="3811181" y="873788"/>
        <a:ext cx="2543115" cy="127807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B81913-327C-473F-8DE8-ED897D54903A}">
      <dsp:nvSpPr>
        <dsp:cNvPr id="0" name=""/>
        <dsp:cNvSpPr/>
      </dsp:nvSpPr>
      <dsp:spPr>
        <a:xfrm>
          <a:off x="0" y="31920"/>
          <a:ext cx="10675763" cy="6364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ct val="35000"/>
            </a:spcAft>
            <a:buNone/>
          </a:pPr>
          <a:r>
            <a:rPr lang="en-US" sz="1800" b="1" kern="1200" dirty="0"/>
            <a:t>Objective:</a:t>
          </a:r>
          <a:endParaRPr lang="en-IN" sz="1800" b="1" kern="1200" dirty="0"/>
        </a:p>
      </dsp:txBody>
      <dsp:txXfrm>
        <a:off x="31070" y="62990"/>
        <a:ext cx="10613623" cy="574340"/>
      </dsp:txXfrm>
    </dsp:sp>
    <dsp:sp modelId="{A10E2FFE-459B-42E5-A7A9-E3055B898AB7}">
      <dsp:nvSpPr>
        <dsp:cNvPr id="0" name=""/>
        <dsp:cNvSpPr/>
      </dsp:nvSpPr>
      <dsp:spPr>
        <a:xfrm>
          <a:off x="0" y="668400"/>
          <a:ext cx="10675763"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2860" rIns="128016" bIns="22860" numCol="1" spcCol="1270" anchor="t" anchorCtr="0">
          <a:noAutofit/>
        </a:bodyPr>
        <a:lstStyle/>
        <a:p>
          <a:pPr marL="171450" lvl="1" indent="-171450" algn="l" defTabSz="800100">
            <a:lnSpc>
              <a:spcPts val="2750"/>
            </a:lnSpc>
            <a:spcBef>
              <a:spcPct val="0"/>
            </a:spcBef>
            <a:spcAft>
              <a:spcPct val="20000"/>
            </a:spcAft>
            <a:buChar char="•"/>
          </a:pPr>
          <a:r>
            <a:rPr lang="en-US" sz="1800" b="0" kern="1200" dirty="0"/>
            <a:t>Objective has now been amended to also promote Make in India in addition to providing a level playing field to domestic manufacturers</a:t>
          </a:r>
          <a:endParaRPr lang="en-IN" sz="1800" b="0" kern="1200" dirty="0"/>
        </a:p>
      </dsp:txBody>
      <dsp:txXfrm>
        <a:off x="0" y="668400"/>
        <a:ext cx="10675763" cy="738990"/>
      </dsp:txXfrm>
    </dsp:sp>
    <dsp:sp modelId="{2A9F8490-A388-434D-BF69-2744AD090942}">
      <dsp:nvSpPr>
        <dsp:cNvPr id="0" name=""/>
        <dsp:cNvSpPr/>
      </dsp:nvSpPr>
      <dsp:spPr>
        <a:xfrm>
          <a:off x="0" y="1407390"/>
          <a:ext cx="10675763" cy="63648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ct val="35000"/>
            </a:spcAft>
            <a:buNone/>
          </a:pPr>
          <a:r>
            <a:rPr lang="en-US" sz="1800" b="1" kern="1200" dirty="0"/>
            <a:t>Common Condition for benefit</a:t>
          </a:r>
          <a:endParaRPr lang="en-IN" sz="1800" b="1" kern="1200" dirty="0"/>
        </a:p>
      </dsp:txBody>
      <dsp:txXfrm>
        <a:off x="31070" y="1438460"/>
        <a:ext cx="10613623" cy="574340"/>
      </dsp:txXfrm>
    </dsp:sp>
    <dsp:sp modelId="{E4CF141B-0639-4712-BF45-FD7B0BA61931}">
      <dsp:nvSpPr>
        <dsp:cNvPr id="0" name=""/>
        <dsp:cNvSpPr/>
      </dsp:nvSpPr>
      <dsp:spPr>
        <a:xfrm>
          <a:off x="0" y="2043871"/>
          <a:ext cx="10675763"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2860" rIns="128016" bIns="22860" numCol="1" spcCol="1270" anchor="t" anchorCtr="0">
          <a:noAutofit/>
        </a:bodyPr>
        <a:lstStyle/>
        <a:p>
          <a:pPr marL="171450" lvl="1" indent="-171450" algn="l" defTabSz="800100">
            <a:lnSpc>
              <a:spcPts val="2750"/>
            </a:lnSpc>
            <a:spcBef>
              <a:spcPct val="0"/>
            </a:spcBef>
            <a:spcAft>
              <a:spcPct val="20000"/>
            </a:spcAft>
            <a:buChar char="•"/>
          </a:pPr>
          <a:r>
            <a:rPr lang="en-US" sz="1800" kern="1200" dirty="0"/>
            <a:t>Extended to Steel manufacturers subject to prescribed conditions</a:t>
          </a:r>
          <a:endParaRPr lang="en-IN" sz="1800" kern="1200" dirty="0"/>
        </a:p>
      </dsp:txBody>
      <dsp:txXfrm>
        <a:off x="0" y="2043871"/>
        <a:ext cx="10675763" cy="563040"/>
      </dsp:txXfrm>
    </dsp:sp>
    <dsp:sp modelId="{E14E8D82-1C84-4491-8EAC-52DD46B0F17D}">
      <dsp:nvSpPr>
        <dsp:cNvPr id="0" name=""/>
        <dsp:cNvSpPr/>
      </dsp:nvSpPr>
      <dsp:spPr>
        <a:xfrm>
          <a:off x="0" y="2606910"/>
          <a:ext cx="10675763" cy="6364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ct val="35000"/>
            </a:spcAft>
            <a:buNone/>
          </a:pPr>
          <a:r>
            <a:rPr lang="en-US" sz="1800" b="1" kern="1200" dirty="0"/>
            <a:t>Refund of Terminal Excise Duty</a:t>
          </a:r>
          <a:endParaRPr lang="en-IN" sz="1800" b="1" kern="1200" dirty="0"/>
        </a:p>
      </dsp:txBody>
      <dsp:txXfrm>
        <a:off x="31070" y="2637980"/>
        <a:ext cx="10613623" cy="574340"/>
      </dsp:txXfrm>
    </dsp:sp>
    <dsp:sp modelId="{A4229094-42C2-41D6-8461-CD57727F5F2C}">
      <dsp:nvSpPr>
        <dsp:cNvPr id="0" name=""/>
        <dsp:cNvSpPr/>
      </dsp:nvSpPr>
      <dsp:spPr>
        <a:xfrm>
          <a:off x="0" y="3243391"/>
          <a:ext cx="10675763"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2860" rIns="128016" bIns="22860" numCol="1" spcCol="1270" anchor="t" anchorCtr="0">
          <a:noAutofit/>
        </a:bodyPr>
        <a:lstStyle/>
        <a:p>
          <a:pPr marL="171450" lvl="1" indent="-171450" algn="l" defTabSz="800100">
            <a:lnSpc>
              <a:spcPts val="2750"/>
            </a:lnSpc>
            <a:spcBef>
              <a:spcPct val="0"/>
            </a:spcBef>
            <a:spcAft>
              <a:spcPct val="20000"/>
            </a:spcAft>
            <a:buChar char="•"/>
          </a:pPr>
          <a:r>
            <a:rPr lang="en-US" sz="1800" kern="1200" dirty="0"/>
            <a:t>Application can no longer be filed by a branch office</a:t>
          </a:r>
          <a:endParaRPr lang="en-IN" sz="1800" kern="1200" dirty="0"/>
        </a:p>
      </dsp:txBody>
      <dsp:txXfrm>
        <a:off x="0" y="3243391"/>
        <a:ext cx="10675763" cy="5630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B81913-327C-473F-8DE8-ED897D54903A}">
      <dsp:nvSpPr>
        <dsp:cNvPr id="0" name=""/>
        <dsp:cNvSpPr/>
      </dsp:nvSpPr>
      <dsp:spPr>
        <a:xfrm>
          <a:off x="0" y="4409"/>
          <a:ext cx="10675763" cy="5174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ct val="35000"/>
            </a:spcAft>
            <a:buNone/>
          </a:pPr>
          <a:r>
            <a:rPr lang="en-US" sz="1800" b="1" kern="1200" dirty="0"/>
            <a:t>Applicability:</a:t>
          </a:r>
          <a:endParaRPr lang="en-IN" sz="1800" b="1" kern="1200" dirty="0"/>
        </a:p>
      </dsp:txBody>
      <dsp:txXfrm>
        <a:off x="25258" y="29667"/>
        <a:ext cx="10625247" cy="466904"/>
      </dsp:txXfrm>
    </dsp:sp>
    <dsp:sp modelId="{A10E2FFE-459B-42E5-A7A9-E3055B898AB7}">
      <dsp:nvSpPr>
        <dsp:cNvPr id="0" name=""/>
        <dsp:cNvSpPr/>
      </dsp:nvSpPr>
      <dsp:spPr>
        <a:xfrm>
          <a:off x="0" y="521829"/>
          <a:ext cx="10675763" cy="1573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0320" rIns="113792" bIns="20320" numCol="1" spcCol="1270" anchor="t" anchorCtr="0">
          <a:noAutofit/>
        </a:bodyPr>
        <a:lstStyle/>
        <a:p>
          <a:pPr marL="171450" lvl="1" indent="-171450" algn="l" defTabSz="711200">
            <a:lnSpc>
              <a:spcPts val="2750"/>
            </a:lnSpc>
            <a:spcBef>
              <a:spcPct val="0"/>
            </a:spcBef>
            <a:spcAft>
              <a:spcPct val="20000"/>
            </a:spcAft>
            <a:buChar char="•"/>
          </a:pPr>
          <a:r>
            <a:rPr lang="en-US" sz="1600" b="0" kern="1200" dirty="0"/>
            <a:t>Extended to dispute in relation to quality of ‘Service or Technology’</a:t>
          </a:r>
          <a:endParaRPr lang="en-IN" sz="1600" b="0" kern="1200" dirty="0"/>
        </a:p>
        <a:p>
          <a:pPr marL="171450" lvl="1" indent="-171450" algn="l" defTabSz="711200">
            <a:lnSpc>
              <a:spcPts val="2750"/>
            </a:lnSpc>
            <a:spcBef>
              <a:spcPct val="0"/>
            </a:spcBef>
            <a:spcAft>
              <a:spcPct val="20000"/>
            </a:spcAft>
            <a:buChar char="•"/>
          </a:pPr>
          <a:r>
            <a:rPr lang="en-US" sz="1600" b="0" kern="1200" dirty="0"/>
            <a:t>Provisions will not apply to Disputes between:</a:t>
          </a:r>
          <a:endParaRPr lang="en-IN" sz="1600" b="0" kern="1200" dirty="0"/>
        </a:p>
        <a:p>
          <a:pPr marL="342900" lvl="2" indent="-171450" algn="l" defTabSz="711200">
            <a:lnSpc>
              <a:spcPts val="2750"/>
            </a:lnSpc>
            <a:spcBef>
              <a:spcPct val="0"/>
            </a:spcBef>
            <a:spcAft>
              <a:spcPct val="20000"/>
            </a:spcAft>
            <a:buFont typeface="Wingdings" panose="05000000000000000000" pitchFamily="2" charset="2"/>
            <a:buChar char="ü"/>
          </a:pPr>
          <a:r>
            <a:rPr lang="en-US" sz="1600" b="0" kern="1200" dirty="0"/>
            <a:t>2 or more Indian entities;</a:t>
          </a:r>
          <a:endParaRPr lang="en-IN" sz="1600" b="0" kern="1200" dirty="0"/>
        </a:p>
        <a:p>
          <a:pPr marL="342900" lvl="2" indent="-171450" algn="l" defTabSz="711200">
            <a:lnSpc>
              <a:spcPts val="2750"/>
            </a:lnSpc>
            <a:spcBef>
              <a:spcPct val="0"/>
            </a:spcBef>
            <a:spcAft>
              <a:spcPct val="20000"/>
            </a:spcAft>
            <a:buFont typeface="Wingdings" panose="05000000000000000000" pitchFamily="2" charset="2"/>
            <a:buChar char="ü"/>
          </a:pPr>
          <a:r>
            <a:rPr lang="en-US" sz="1600" b="0" kern="1200" dirty="0"/>
            <a:t>2 or more Foreign Entities</a:t>
          </a:r>
          <a:endParaRPr lang="en-IN" sz="1600" b="0" kern="1200" dirty="0"/>
        </a:p>
      </dsp:txBody>
      <dsp:txXfrm>
        <a:off x="0" y="521829"/>
        <a:ext cx="10675763" cy="1573642"/>
      </dsp:txXfrm>
    </dsp:sp>
    <dsp:sp modelId="{2A9F8490-A388-434D-BF69-2744AD090942}">
      <dsp:nvSpPr>
        <dsp:cNvPr id="0" name=""/>
        <dsp:cNvSpPr/>
      </dsp:nvSpPr>
      <dsp:spPr>
        <a:xfrm>
          <a:off x="0" y="2095472"/>
          <a:ext cx="10675763" cy="51742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ct val="35000"/>
            </a:spcAft>
            <a:buNone/>
          </a:pPr>
          <a:r>
            <a:rPr lang="en-US" sz="1800" b="1" kern="1200" dirty="0"/>
            <a:t>Committee on Quality Complaints and Trade Disputes</a:t>
          </a:r>
          <a:endParaRPr lang="en-IN" sz="1800" b="1" kern="1200" dirty="0"/>
        </a:p>
      </dsp:txBody>
      <dsp:txXfrm>
        <a:off x="25258" y="2120730"/>
        <a:ext cx="10625247" cy="466904"/>
      </dsp:txXfrm>
    </dsp:sp>
    <dsp:sp modelId="{DA719AFF-298C-4DA0-A06E-9A6CA35B406E}">
      <dsp:nvSpPr>
        <dsp:cNvPr id="0" name=""/>
        <dsp:cNvSpPr/>
      </dsp:nvSpPr>
      <dsp:spPr>
        <a:xfrm>
          <a:off x="0" y="2612893"/>
          <a:ext cx="10675763" cy="353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0320" rIns="113792" bIns="20320" numCol="1" spcCol="1270" anchor="t" anchorCtr="0">
          <a:noAutofit/>
        </a:bodyPr>
        <a:lstStyle/>
        <a:p>
          <a:pPr marL="171450" lvl="1" indent="-171450" algn="l" defTabSz="711200">
            <a:lnSpc>
              <a:spcPts val="2750"/>
            </a:lnSpc>
            <a:spcBef>
              <a:spcPct val="0"/>
            </a:spcBef>
            <a:spcAft>
              <a:spcPct val="20000"/>
            </a:spcAft>
            <a:buChar char="•"/>
          </a:pPr>
          <a:r>
            <a:rPr lang="en-US" sz="1600" b="0" kern="1200" dirty="0"/>
            <a:t>Specific provisions for Committee’s meeting on regular intervals (at least 4 in a year)</a:t>
          </a:r>
          <a:endParaRPr lang="en-IN" sz="1600" b="0" kern="1200" dirty="0"/>
        </a:p>
      </dsp:txBody>
      <dsp:txXfrm>
        <a:off x="0" y="2612893"/>
        <a:ext cx="10675763" cy="353060"/>
      </dsp:txXfrm>
    </dsp:sp>
    <dsp:sp modelId="{4A9675A9-136D-45D3-8D74-EF0FACF91087}">
      <dsp:nvSpPr>
        <dsp:cNvPr id="0" name=""/>
        <dsp:cNvSpPr/>
      </dsp:nvSpPr>
      <dsp:spPr>
        <a:xfrm>
          <a:off x="0" y="2965953"/>
          <a:ext cx="10675763" cy="51742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ct val="35000"/>
            </a:spcAft>
            <a:buNone/>
          </a:pPr>
          <a:r>
            <a:rPr lang="en-US" sz="1800" b="1" kern="1200" dirty="0"/>
            <a:t>Case Officer</a:t>
          </a:r>
          <a:endParaRPr lang="en-IN" sz="1800" b="1" kern="1200" dirty="0"/>
        </a:p>
      </dsp:txBody>
      <dsp:txXfrm>
        <a:off x="25258" y="2991211"/>
        <a:ext cx="10625247" cy="466904"/>
      </dsp:txXfrm>
    </dsp:sp>
    <dsp:sp modelId="{73753230-3889-4AF4-9A81-90430F5CA69C}">
      <dsp:nvSpPr>
        <dsp:cNvPr id="0" name=""/>
        <dsp:cNvSpPr/>
      </dsp:nvSpPr>
      <dsp:spPr>
        <a:xfrm>
          <a:off x="0" y="3483374"/>
          <a:ext cx="10675763" cy="353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0320" rIns="113792" bIns="20320" numCol="1" spcCol="1270" anchor="t" anchorCtr="0">
          <a:noAutofit/>
        </a:bodyPr>
        <a:lstStyle/>
        <a:p>
          <a:pPr marL="171450" lvl="1" indent="-171450" algn="l" defTabSz="711200">
            <a:lnSpc>
              <a:spcPts val="2750"/>
            </a:lnSpc>
            <a:spcBef>
              <a:spcPct val="0"/>
            </a:spcBef>
            <a:spcAft>
              <a:spcPct val="20000"/>
            </a:spcAft>
            <a:buChar char="•"/>
          </a:pPr>
          <a:r>
            <a:rPr lang="en-US" sz="1600" kern="1200" dirty="0"/>
            <a:t>Assigning of Case officer for monitoring the process and providing resolution in time bound manner</a:t>
          </a:r>
          <a:endParaRPr lang="en-IN" sz="1600" kern="1200" dirty="0"/>
        </a:p>
      </dsp:txBody>
      <dsp:txXfrm>
        <a:off x="0" y="3483374"/>
        <a:ext cx="10675763" cy="353060"/>
      </dsp:txXfrm>
    </dsp:sp>
    <dsp:sp modelId="{E14E8D82-1C84-4491-8EAC-52DD46B0F17D}">
      <dsp:nvSpPr>
        <dsp:cNvPr id="0" name=""/>
        <dsp:cNvSpPr/>
      </dsp:nvSpPr>
      <dsp:spPr>
        <a:xfrm>
          <a:off x="0" y="3836435"/>
          <a:ext cx="10675763" cy="51742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ct val="35000"/>
            </a:spcAft>
            <a:buNone/>
          </a:pPr>
          <a:r>
            <a:rPr lang="en-US" sz="1800" b="1" kern="1200" dirty="0"/>
            <a:t>Nodal Officer</a:t>
          </a:r>
          <a:endParaRPr lang="en-IN" sz="1800" b="1" kern="1200" dirty="0"/>
        </a:p>
      </dsp:txBody>
      <dsp:txXfrm>
        <a:off x="25258" y="3861693"/>
        <a:ext cx="10625247" cy="466904"/>
      </dsp:txXfrm>
    </dsp:sp>
    <dsp:sp modelId="{A4229094-42C2-41D6-8461-CD57727F5F2C}">
      <dsp:nvSpPr>
        <dsp:cNvPr id="0" name=""/>
        <dsp:cNvSpPr/>
      </dsp:nvSpPr>
      <dsp:spPr>
        <a:xfrm>
          <a:off x="0" y="4353856"/>
          <a:ext cx="10675763" cy="11096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0320" rIns="113792" bIns="20320" numCol="1" spcCol="1270" anchor="t" anchorCtr="0">
          <a:noAutofit/>
        </a:bodyPr>
        <a:lstStyle/>
        <a:p>
          <a:pPr marL="171450" lvl="1" indent="-171450" algn="l" defTabSz="711200">
            <a:lnSpc>
              <a:spcPts val="2750"/>
            </a:lnSpc>
            <a:spcBef>
              <a:spcPct val="0"/>
            </a:spcBef>
            <a:spcAft>
              <a:spcPct val="20000"/>
            </a:spcAft>
            <a:buChar char="•"/>
          </a:pPr>
          <a:r>
            <a:rPr lang="en-US" sz="1600" kern="1200" dirty="0"/>
            <a:t>Who : Officer above the rank of Joint DGFT at head quarters</a:t>
          </a:r>
          <a:endParaRPr lang="en-IN" sz="1600" kern="1200" dirty="0"/>
        </a:p>
        <a:p>
          <a:pPr marL="171450" lvl="1" indent="-171450" algn="l" defTabSz="711200">
            <a:lnSpc>
              <a:spcPts val="2750"/>
            </a:lnSpc>
            <a:spcBef>
              <a:spcPct val="0"/>
            </a:spcBef>
            <a:spcAft>
              <a:spcPct val="20000"/>
            </a:spcAft>
            <a:buChar char="•"/>
          </a:pPr>
          <a:r>
            <a:rPr lang="en-US" sz="1600" kern="1200" dirty="0"/>
            <a:t>Function: Monitor trade dispute and Co-ordinate with Foreign Trade Division of Department of Commerce and other </a:t>
          </a:r>
          <a:r>
            <a:rPr lang="en-US" sz="1600" kern="1200" dirty="0" err="1"/>
            <a:t>divisons</a:t>
          </a:r>
          <a:endParaRPr lang="en-IN" sz="1600" kern="1200" dirty="0"/>
        </a:p>
      </dsp:txBody>
      <dsp:txXfrm>
        <a:off x="0" y="4353856"/>
        <a:ext cx="10675763" cy="110961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DBACFC-0E2C-4915-970B-8FF6D3D75DDA}">
      <dsp:nvSpPr>
        <dsp:cNvPr id="0" name=""/>
        <dsp:cNvSpPr/>
      </dsp:nvSpPr>
      <dsp:spPr>
        <a:xfrm>
          <a:off x="2055187" y="375638"/>
          <a:ext cx="8843167" cy="2135757"/>
        </a:xfrm>
        <a:prstGeom prst="round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150000"/>
            </a:lnSpc>
            <a:spcBef>
              <a:spcPct val="0"/>
            </a:spcBef>
            <a:spcAft>
              <a:spcPct val="15000"/>
            </a:spcAft>
            <a:buChar char="•"/>
          </a:pPr>
          <a:r>
            <a:rPr lang="en-US" sz="1600" b="1" kern="1200" dirty="0"/>
            <a:t>E-commerce Export of Goods / Services </a:t>
          </a:r>
          <a:r>
            <a:rPr lang="en-US" sz="1600" kern="1200" dirty="0"/>
            <a:t>: includes selling through the internet on an E-commerce Platform, receiving payments through RBI specified channels</a:t>
          </a:r>
          <a:endParaRPr lang="en-IN" sz="1600" kern="1200" dirty="0"/>
        </a:p>
        <a:p>
          <a:pPr marL="171450" lvl="1" indent="-171450" algn="l" defTabSz="711200">
            <a:lnSpc>
              <a:spcPct val="150000"/>
            </a:lnSpc>
            <a:spcBef>
              <a:spcPct val="0"/>
            </a:spcBef>
            <a:spcAft>
              <a:spcPct val="15000"/>
            </a:spcAft>
            <a:buChar char="•"/>
          </a:pPr>
          <a:r>
            <a:rPr lang="en-US" sz="1600" b="1" kern="1200" dirty="0"/>
            <a:t>E Commerce Platform</a:t>
          </a:r>
          <a:r>
            <a:rPr lang="en-US" sz="1600" kern="1200" dirty="0"/>
            <a:t> : Electronic platform including web portal to enable buying and selling</a:t>
          </a:r>
          <a:endParaRPr lang="en-IN" sz="1600" kern="1200" dirty="0"/>
        </a:p>
        <a:p>
          <a:pPr marL="171450" lvl="1" indent="-171450" algn="l" defTabSz="711200">
            <a:lnSpc>
              <a:spcPct val="150000"/>
            </a:lnSpc>
            <a:spcBef>
              <a:spcPct val="0"/>
            </a:spcBef>
            <a:spcAft>
              <a:spcPct val="15000"/>
            </a:spcAft>
            <a:buChar char="•"/>
          </a:pPr>
          <a:r>
            <a:rPr lang="en-US" sz="1600" b="1" kern="1200" dirty="0"/>
            <a:t>E Commerce Export Logistic Provider </a:t>
          </a:r>
          <a:r>
            <a:rPr lang="en-US" sz="1600" kern="1200" dirty="0"/>
            <a:t>: Service provider providing logistics towards Export of Goods and Services for E-Commerce</a:t>
          </a:r>
          <a:r>
            <a:rPr lang="en-US" sz="2000" kern="1200" dirty="0"/>
            <a:t> </a:t>
          </a:r>
          <a:endParaRPr lang="en-IN" sz="2000" kern="1200" dirty="0"/>
        </a:p>
      </dsp:txBody>
      <dsp:txXfrm>
        <a:off x="2159446" y="479897"/>
        <a:ext cx="8634649" cy="1927239"/>
      </dsp:txXfrm>
    </dsp:sp>
    <dsp:sp modelId="{71CBE65E-EED2-4E10-8460-A1F6F8C7B356}">
      <dsp:nvSpPr>
        <dsp:cNvPr id="0" name=""/>
        <dsp:cNvSpPr/>
      </dsp:nvSpPr>
      <dsp:spPr>
        <a:xfrm>
          <a:off x="0" y="737247"/>
          <a:ext cx="2053948" cy="120173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t>Relevant Definitions</a:t>
          </a:r>
          <a:endParaRPr lang="en-IN" sz="4600" b="1" kern="1200" dirty="0"/>
        </a:p>
      </dsp:txBody>
      <dsp:txXfrm>
        <a:off x="58664" y="795911"/>
        <a:ext cx="1936620" cy="1084406"/>
      </dsp:txXfrm>
    </dsp:sp>
    <dsp:sp modelId="{ABF439B1-A542-4E1F-A4B9-4BEF931C92F1}">
      <dsp:nvSpPr>
        <dsp:cNvPr id="0" name=""/>
        <dsp:cNvSpPr/>
      </dsp:nvSpPr>
      <dsp:spPr>
        <a:xfrm>
          <a:off x="2044258" y="2587879"/>
          <a:ext cx="8786798" cy="832610"/>
        </a:xfrm>
        <a:prstGeom prst="round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150000"/>
            </a:lnSpc>
            <a:spcBef>
              <a:spcPct val="0"/>
            </a:spcBef>
            <a:spcAft>
              <a:spcPct val="15000"/>
            </a:spcAft>
            <a:buChar char="•"/>
          </a:pPr>
          <a:r>
            <a:rPr lang="en-US" sz="1600" kern="1200" dirty="0"/>
            <a:t>Exports through a registered courier service / foreign post office is regulated;</a:t>
          </a:r>
          <a:endParaRPr lang="en-IN" sz="1600" kern="1200" dirty="0"/>
        </a:p>
        <a:p>
          <a:pPr marL="171450" lvl="1" indent="-171450" algn="l" defTabSz="711200">
            <a:lnSpc>
              <a:spcPct val="150000"/>
            </a:lnSpc>
            <a:spcBef>
              <a:spcPct val="0"/>
            </a:spcBef>
            <a:spcAft>
              <a:spcPct val="15000"/>
            </a:spcAft>
            <a:buChar char="•"/>
          </a:pPr>
          <a:r>
            <a:rPr lang="en-US" sz="1600" kern="1200" dirty="0"/>
            <a:t>Monitory Limit for Export through Courier enhanced from INR 0.5 </a:t>
          </a:r>
          <a:r>
            <a:rPr lang="en-US" sz="1600" kern="1200" dirty="0" err="1"/>
            <a:t>mn</a:t>
          </a:r>
          <a:r>
            <a:rPr lang="en-US" sz="1600" kern="1200" dirty="0"/>
            <a:t> to INR 1 </a:t>
          </a:r>
          <a:r>
            <a:rPr lang="en-US" sz="1600" kern="1200" dirty="0" err="1"/>
            <a:t>mn</a:t>
          </a:r>
          <a:r>
            <a:rPr lang="en-US" sz="1600" kern="1200" dirty="0"/>
            <a:t>.</a:t>
          </a:r>
          <a:endParaRPr lang="en-IN" sz="1600" kern="1200" dirty="0"/>
        </a:p>
      </dsp:txBody>
      <dsp:txXfrm>
        <a:off x="2084903" y="2628524"/>
        <a:ext cx="8705508" cy="751320"/>
      </dsp:txXfrm>
    </dsp:sp>
    <dsp:sp modelId="{45C99149-B70F-4412-A5AD-53DA77C3023A}">
      <dsp:nvSpPr>
        <dsp:cNvPr id="0" name=""/>
        <dsp:cNvSpPr/>
      </dsp:nvSpPr>
      <dsp:spPr>
        <a:xfrm>
          <a:off x="3454" y="2598926"/>
          <a:ext cx="2004861" cy="770130"/>
        </a:xfrm>
        <a:prstGeom prst="roundRect">
          <a:avLst/>
        </a:prstGeom>
        <a:solidFill>
          <a:srgbClr val="5B9BD5">
            <a:hueOff val="0"/>
            <a:satOff val="0"/>
            <a:lumOff val="0"/>
            <a:alphaOff val="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prstClr val="white"/>
              </a:solidFill>
              <a:latin typeface="Calibri"/>
              <a:ea typeface="+mn-ea"/>
              <a:cs typeface="+mn-cs"/>
            </a:rPr>
            <a:t>Transactions through Courier</a:t>
          </a:r>
          <a:endParaRPr lang="en-IN" sz="2000" b="1" kern="1200" dirty="0">
            <a:solidFill>
              <a:prstClr val="white"/>
            </a:solidFill>
            <a:latin typeface="Calibri"/>
            <a:ea typeface="+mn-ea"/>
            <a:cs typeface="+mn-cs"/>
          </a:endParaRPr>
        </a:p>
      </dsp:txBody>
      <dsp:txXfrm>
        <a:off x="41049" y="2636521"/>
        <a:ext cx="1929671" cy="694940"/>
      </dsp:txXfrm>
    </dsp:sp>
    <dsp:sp modelId="{28A2D3D5-D043-4D8A-B2DF-093EC9DF493A}">
      <dsp:nvSpPr>
        <dsp:cNvPr id="0" name=""/>
        <dsp:cNvSpPr/>
      </dsp:nvSpPr>
      <dsp:spPr>
        <a:xfrm>
          <a:off x="2104790" y="3493897"/>
          <a:ext cx="8793564" cy="1560173"/>
        </a:xfrm>
        <a:prstGeom prst="round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150000"/>
            </a:lnSpc>
            <a:spcBef>
              <a:spcPct val="0"/>
            </a:spcBef>
            <a:spcAft>
              <a:spcPct val="15000"/>
            </a:spcAft>
            <a:buChar char="•"/>
          </a:pPr>
          <a:r>
            <a:rPr lang="en-US" sz="1600" b="0" kern="1200" dirty="0"/>
            <a:t>Infrastructure through PPP;</a:t>
          </a:r>
        </a:p>
        <a:p>
          <a:pPr marL="171450" lvl="1" indent="-171450" algn="l" defTabSz="711200">
            <a:lnSpc>
              <a:spcPct val="150000"/>
            </a:lnSpc>
            <a:spcBef>
              <a:spcPct val="0"/>
            </a:spcBef>
            <a:spcAft>
              <a:spcPct val="15000"/>
            </a:spcAft>
            <a:buChar char="•"/>
          </a:pPr>
          <a:r>
            <a:rPr lang="en-US" sz="1600" b="0" kern="1200" dirty="0"/>
            <a:t>Proposals for setting up of ECEH to specific committee of DGFT. DGFT May specify specific products / services not eligible for ECEH</a:t>
          </a:r>
        </a:p>
        <a:p>
          <a:pPr marL="171450" lvl="1" indent="-171450" algn="l" defTabSz="711200">
            <a:lnSpc>
              <a:spcPct val="150000"/>
            </a:lnSpc>
            <a:spcBef>
              <a:spcPct val="0"/>
            </a:spcBef>
            <a:spcAft>
              <a:spcPct val="15000"/>
            </a:spcAft>
            <a:buChar char="•"/>
          </a:pPr>
          <a:r>
            <a:rPr lang="en-US" sz="1600" b="0" kern="1200" dirty="0"/>
            <a:t>Financial Assistant may also be provided</a:t>
          </a:r>
        </a:p>
      </dsp:txBody>
      <dsp:txXfrm>
        <a:off x="2180951" y="3570058"/>
        <a:ext cx="8641242" cy="1407851"/>
      </dsp:txXfrm>
    </dsp:sp>
    <dsp:sp modelId="{0B97CCE9-D3C7-48E3-8F60-F9ED4D090717}">
      <dsp:nvSpPr>
        <dsp:cNvPr id="0" name=""/>
        <dsp:cNvSpPr/>
      </dsp:nvSpPr>
      <dsp:spPr>
        <a:xfrm>
          <a:off x="0" y="3553320"/>
          <a:ext cx="2094184" cy="142756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150000"/>
            </a:lnSpc>
            <a:spcBef>
              <a:spcPct val="0"/>
            </a:spcBef>
            <a:spcAft>
              <a:spcPct val="35000"/>
            </a:spcAft>
            <a:buNone/>
          </a:pPr>
          <a:r>
            <a:rPr lang="en-US" sz="2000" b="1" kern="1200" dirty="0"/>
            <a:t>E-Commerce Export Hubs (ECEH)</a:t>
          </a:r>
        </a:p>
      </dsp:txBody>
      <dsp:txXfrm>
        <a:off x="69688" y="3623008"/>
        <a:ext cx="1954808" cy="1288191"/>
      </dsp:txXfrm>
    </dsp:sp>
    <dsp:sp modelId="{5BC06B35-B27B-4969-A3D2-62FAAC4905EE}">
      <dsp:nvSpPr>
        <dsp:cNvPr id="0" name=""/>
        <dsp:cNvSpPr/>
      </dsp:nvSpPr>
      <dsp:spPr>
        <a:xfrm>
          <a:off x="2020591" y="5449549"/>
          <a:ext cx="8873328" cy="510958"/>
        </a:xfrm>
        <a:prstGeom prst="round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150000"/>
            </a:lnSpc>
            <a:spcBef>
              <a:spcPct val="0"/>
            </a:spcBef>
            <a:spcAft>
              <a:spcPct val="15000"/>
            </a:spcAft>
            <a:buChar char="•"/>
          </a:pPr>
          <a:r>
            <a:rPr lang="en-US" sz="1600" b="0" kern="1200" dirty="0"/>
            <a:t>Dak </a:t>
          </a:r>
          <a:r>
            <a:rPr lang="en-US" sz="1600" b="0" kern="1200" dirty="0" err="1"/>
            <a:t>Ghar</a:t>
          </a:r>
          <a:r>
            <a:rPr lang="en-US" sz="1600" b="0" kern="1200" dirty="0"/>
            <a:t> </a:t>
          </a:r>
          <a:r>
            <a:rPr lang="en-US" sz="1600" b="0" kern="1200" dirty="0" err="1"/>
            <a:t>Niryat</a:t>
          </a:r>
          <a:r>
            <a:rPr lang="en-US" sz="1600" b="0" kern="1200" dirty="0"/>
            <a:t> </a:t>
          </a:r>
          <a:r>
            <a:rPr lang="en-US" sz="1600" b="0" kern="1200" dirty="0" err="1"/>
            <a:t>Kendras</a:t>
          </a:r>
          <a:r>
            <a:rPr lang="en-US" sz="1600" b="0" kern="1200" dirty="0"/>
            <a:t> to be operational to work in hub-and-spoke model with Foreign Post Offices</a:t>
          </a:r>
        </a:p>
      </dsp:txBody>
      <dsp:txXfrm>
        <a:off x="2045534" y="5474492"/>
        <a:ext cx="8823442" cy="461072"/>
      </dsp:txXfrm>
    </dsp:sp>
    <dsp:sp modelId="{4C57AA2D-5021-4F5B-ACFD-A551C9C6F14A}">
      <dsp:nvSpPr>
        <dsp:cNvPr id="0" name=""/>
        <dsp:cNvSpPr/>
      </dsp:nvSpPr>
      <dsp:spPr>
        <a:xfrm>
          <a:off x="0" y="5092871"/>
          <a:ext cx="2016156" cy="12243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150000"/>
            </a:lnSpc>
            <a:spcBef>
              <a:spcPct val="0"/>
            </a:spcBef>
            <a:spcAft>
              <a:spcPct val="35000"/>
            </a:spcAft>
            <a:buNone/>
          </a:pPr>
          <a:r>
            <a:rPr lang="en-US" sz="2000" b="1" kern="1200" dirty="0"/>
            <a:t>Promotion through Postal Rout</a:t>
          </a:r>
        </a:p>
      </dsp:txBody>
      <dsp:txXfrm>
        <a:off x="59766" y="5152637"/>
        <a:ext cx="1896624" cy="110478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443BF6-83FD-4805-AC7A-50FCECE9FAE0}">
      <dsp:nvSpPr>
        <dsp:cNvPr id="0" name=""/>
        <dsp:cNvSpPr/>
      </dsp:nvSpPr>
      <dsp:spPr>
        <a:xfrm>
          <a:off x="-5810433" y="-889287"/>
          <a:ext cx="6917452" cy="6917452"/>
        </a:xfrm>
        <a:prstGeom prst="blockArc">
          <a:avLst>
            <a:gd name="adj1" fmla="val 18900000"/>
            <a:gd name="adj2" fmla="val 2700000"/>
            <a:gd name="adj3" fmla="val 312"/>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F245D8-6C76-4B4A-B2B0-FC74F44502A6}">
      <dsp:nvSpPr>
        <dsp:cNvPr id="0" name=""/>
        <dsp:cNvSpPr/>
      </dsp:nvSpPr>
      <dsp:spPr>
        <a:xfrm>
          <a:off x="580981" y="481703"/>
          <a:ext cx="9027749" cy="63793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7511" tIns="40640" rIns="40640" bIns="40640" numCol="1" spcCol="1270" anchor="ctr" anchorCtr="0">
          <a:noAutofit/>
        </a:bodyPr>
        <a:lstStyle/>
        <a:p>
          <a:pPr marL="0" lvl="0" indent="0" algn="l" defTabSz="711200">
            <a:lnSpc>
              <a:spcPct val="90000"/>
            </a:lnSpc>
            <a:spcBef>
              <a:spcPct val="0"/>
            </a:spcBef>
            <a:spcAft>
              <a:spcPct val="35000"/>
            </a:spcAft>
            <a:buNone/>
          </a:pPr>
          <a:r>
            <a:rPr lang="en-US" sz="1600" b="1" kern="1200" dirty="0"/>
            <a:t>Focus : Regulations of the Export of Dual-use items, including Software and Technology</a:t>
          </a:r>
          <a:endParaRPr lang="en-IN" sz="1600" b="1" kern="1200" dirty="0"/>
        </a:p>
      </dsp:txBody>
      <dsp:txXfrm>
        <a:off x="580981" y="481703"/>
        <a:ext cx="9027749" cy="637930"/>
      </dsp:txXfrm>
    </dsp:sp>
    <dsp:sp modelId="{0FC0368E-9501-44E8-8BAC-57066CD82D6D}">
      <dsp:nvSpPr>
        <dsp:cNvPr id="0" name=""/>
        <dsp:cNvSpPr/>
      </dsp:nvSpPr>
      <dsp:spPr>
        <a:xfrm>
          <a:off x="173358" y="384270"/>
          <a:ext cx="812177" cy="812177"/>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0E7DE2B-202C-4D07-933C-44185F096565}">
      <dsp:nvSpPr>
        <dsp:cNvPr id="0" name=""/>
        <dsp:cNvSpPr/>
      </dsp:nvSpPr>
      <dsp:spPr>
        <a:xfrm>
          <a:off x="1034239" y="1372630"/>
          <a:ext cx="8574500" cy="637930"/>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7511" tIns="40640" rIns="40640" bIns="40640" numCol="1" spcCol="1270" anchor="ctr" anchorCtr="0">
          <a:noAutofit/>
        </a:bodyPr>
        <a:lstStyle/>
        <a:p>
          <a:pPr marL="0" lvl="0" indent="0" algn="l" defTabSz="711200">
            <a:lnSpc>
              <a:spcPct val="90000"/>
            </a:lnSpc>
            <a:spcBef>
              <a:spcPct val="0"/>
            </a:spcBef>
            <a:spcAft>
              <a:spcPct val="35000"/>
            </a:spcAft>
            <a:buNone/>
          </a:pPr>
          <a:r>
            <a:rPr lang="en-US" sz="1600" b="1" kern="1200" dirty="0"/>
            <a:t>Unless specifically Exempted, export is either prohibited or restricted</a:t>
          </a:r>
          <a:endParaRPr lang="en-IN" sz="1600" b="1" kern="1200" dirty="0"/>
        </a:p>
      </dsp:txBody>
      <dsp:txXfrm>
        <a:off x="1034239" y="1372630"/>
        <a:ext cx="8574500" cy="637930"/>
      </dsp:txXfrm>
    </dsp:sp>
    <dsp:sp modelId="{AE730F7D-3B02-45B9-9B23-59CFB3F85D38}">
      <dsp:nvSpPr>
        <dsp:cNvPr id="0" name=""/>
        <dsp:cNvSpPr/>
      </dsp:nvSpPr>
      <dsp:spPr>
        <a:xfrm>
          <a:off x="626607" y="1275196"/>
          <a:ext cx="812177" cy="812177"/>
        </a:xfrm>
        <a:prstGeom prst="ellipse">
          <a:avLst/>
        </a:prstGeom>
        <a:solidFill>
          <a:schemeClr val="lt1">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sp>
    <dsp:sp modelId="{BA449053-2B3C-49E4-8078-AA2BD6F74A21}">
      <dsp:nvSpPr>
        <dsp:cNvPr id="0" name=""/>
        <dsp:cNvSpPr/>
      </dsp:nvSpPr>
      <dsp:spPr>
        <a:xfrm>
          <a:off x="1032695" y="2223052"/>
          <a:ext cx="8574500" cy="1264967"/>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7511" tIns="40640" rIns="40640" bIns="40640" numCol="1" spcCol="1270" anchor="ctr" anchorCtr="0">
          <a:noAutofit/>
        </a:bodyPr>
        <a:lstStyle/>
        <a:p>
          <a:pPr marL="0" lvl="0" indent="0" algn="l" defTabSz="711200">
            <a:lnSpc>
              <a:spcPct val="90000"/>
            </a:lnSpc>
            <a:spcBef>
              <a:spcPct val="0"/>
            </a:spcBef>
            <a:spcAft>
              <a:spcPct val="35000"/>
            </a:spcAft>
            <a:buNone/>
          </a:pPr>
          <a:r>
            <a:rPr lang="en-US" sz="1600" b="1" kern="1200" dirty="0"/>
            <a:t>Catch all controls : </a:t>
          </a:r>
        </a:p>
        <a:p>
          <a:pPr marL="0" lvl="0" indent="0" algn="l" defTabSz="711200">
            <a:lnSpc>
              <a:spcPct val="90000"/>
            </a:lnSpc>
            <a:spcBef>
              <a:spcPct val="0"/>
            </a:spcBef>
            <a:spcAft>
              <a:spcPct val="35000"/>
            </a:spcAft>
            <a:buNone/>
          </a:pPr>
          <a:r>
            <a:rPr lang="en-US" sz="1600" b="1" kern="1200" dirty="0"/>
            <a:t>If Exporter is notified by DGFT or he knows or he has reason to believe that the item though not covered but reason to believe, he shall apply for SCOMET authorization whereby Export may be permitted / denied </a:t>
          </a:r>
          <a:endParaRPr lang="en-IN" sz="1600" b="1" kern="1200" dirty="0"/>
        </a:p>
      </dsp:txBody>
      <dsp:txXfrm>
        <a:off x="1032695" y="2223052"/>
        <a:ext cx="8574500" cy="1264967"/>
      </dsp:txXfrm>
    </dsp:sp>
    <dsp:sp modelId="{9FDBB20F-ABAA-4E7E-9E15-7A33AFBB8031}">
      <dsp:nvSpPr>
        <dsp:cNvPr id="0" name=""/>
        <dsp:cNvSpPr/>
      </dsp:nvSpPr>
      <dsp:spPr>
        <a:xfrm>
          <a:off x="538592" y="2213891"/>
          <a:ext cx="988206" cy="1188723"/>
        </a:xfrm>
        <a:prstGeom prst="ellipse">
          <a:avLst/>
        </a:prstGeom>
        <a:solidFill>
          <a:schemeClr val="lt1">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A18128-C012-46D7-8EFA-0B3B71596980}">
      <dsp:nvSpPr>
        <dsp:cNvPr id="0" name=""/>
        <dsp:cNvSpPr/>
      </dsp:nvSpPr>
      <dsp:spPr>
        <a:xfrm>
          <a:off x="579446" y="3747036"/>
          <a:ext cx="9027749" cy="120296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7511" tIns="40640" rIns="40640" bIns="40640" numCol="1" spcCol="1270" anchor="t" anchorCtr="0">
          <a:noAutofit/>
        </a:bodyPr>
        <a:lstStyle/>
        <a:p>
          <a:pPr marL="0" lvl="0" indent="0" algn="l" defTabSz="711200">
            <a:lnSpc>
              <a:spcPct val="90000"/>
            </a:lnSpc>
            <a:spcBef>
              <a:spcPct val="0"/>
            </a:spcBef>
            <a:spcAft>
              <a:spcPct val="35000"/>
            </a:spcAft>
            <a:buNone/>
          </a:pPr>
          <a:r>
            <a:rPr lang="en-US" sz="1600" b="1" kern="1200" dirty="0"/>
            <a:t>License requirement</a:t>
          </a:r>
          <a:endParaRPr lang="en-IN" sz="1600" b="1" kern="1200" dirty="0"/>
        </a:p>
        <a:p>
          <a:pPr marL="171450" lvl="1" indent="-171450" algn="l" defTabSz="711200">
            <a:lnSpc>
              <a:spcPct val="90000"/>
            </a:lnSpc>
            <a:spcBef>
              <a:spcPct val="0"/>
            </a:spcBef>
            <a:spcAft>
              <a:spcPct val="15000"/>
            </a:spcAft>
            <a:buChar char="•"/>
          </a:pPr>
          <a:r>
            <a:rPr lang="en-US" sz="1600" b="1" kern="1200" dirty="0"/>
            <a:t>Not required for DTA to SEZ supplies (required if intended to further export from SEZ);</a:t>
          </a:r>
          <a:endParaRPr lang="en-IN" sz="1600" b="1" kern="1200" dirty="0"/>
        </a:p>
        <a:p>
          <a:pPr marL="171450" lvl="1" indent="-171450" algn="l" defTabSz="711200">
            <a:lnSpc>
              <a:spcPct val="90000"/>
            </a:lnSpc>
            <a:spcBef>
              <a:spcPct val="0"/>
            </a:spcBef>
            <a:spcAft>
              <a:spcPct val="15000"/>
            </a:spcAft>
            <a:buChar char="•"/>
          </a:pPr>
          <a:r>
            <a:rPr lang="en-US" sz="1600" b="1" kern="1200" dirty="0"/>
            <a:t>Unless exempted, imported SCOMET category goods not permitted for direct export from Bonded Warehouse</a:t>
          </a:r>
          <a:endParaRPr lang="en-IN" sz="1600" b="1" kern="1200" dirty="0"/>
        </a:p>
      </dsp:txBody>
      <dsp:txXfrm>
        <a:off x="579446" y="3747036"/>
        <a:ext cx="9027749" cy="1202963"/>
      </dsp:txXfrm>
    </dsp:sp>
    <dsp:sp modelId="{7BB0ADCA-884A-41D1-BDAC-FA3B7CA6AACB}">
      <dsp:nvSpPr>
        <dsp:cNvPr id="0" name=""/>
        <dsp:cNvSpPr/>
      </dsp:nvSpPr>
      <dsp:spPr>
        <a:xfrm>
          <a:off x="85343" y="3754156"/>
          <a:ext cx="988206" cy="1188723"/>
        </a:xfrm>
        <a:prstGeom prst="ellipse">
          <a:avLst/>
        </a:prstGeom>
        <a:solidFill>
          <a:schemeClr val="lt1">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2D5514-AE8B-4BAD-95BD-A3921CD58964}">
      <dsp:nvSpPr>
        <dsp:cNvPr id="0" name=""/>
        <dsp:cNvSpPr/>
      </dsp:nvSpPr>
      <dsp:spPr>
        <a:xfrm>
          <a:off x="3041179" y="3518111"/>
          <a:ext cx="2203023" cy="15177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150000"/>
            </a:lnSpc>
            <a:spcBef>
              <a:spcPct val="0"/>
            </a:spcBef>
            <a:spcAft>
              <a:spcPct val="35000"/>
            </a:spcAft>
            <a:buNone/>
          </a:pPr>
          <a:r>
            <a:rPr lang="en-US" sz="2800" kern="1200" dirty="0"/>
            <a:t>SCOMET</a:t>
          </a:r>
          <a:endParaRPr lang="en-IN" sz="2800" kern="1200" dirty="0"/>
        </a:p>
      </dsp:txBody>
      <dsp:txXfrm>
        <a:off x="3363804" y="3740381"/>
        <a:ext cx="1557773" cy="1073212"/>
      </dsp:txXfrm>
    </dsp:sp>
    <dsp:sp modelId="{12E0BC93-BA1C-493F-82B7-F891F192A265}">
      <dsp:nvSpPr>
        <dsp:cNvPr id="0" name=""/>
        <dsp:cNvSpPr/>
      </dsp:nvSpPr>
      <dsp:spPr>
        <a:xfrm rot="13014264">
          <a:off x="1136677" y="2802480"/>
          <a:ext cx="2312534" cy="643478"/>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4EEDEF4-2CBA-4B43-91E5-5A8D07C6F6B2}">
      <dsp:nvSpPr>
        <dsp:cNvPr id="0" name=""/>
        <dsp:cNvSpPr/>
      </dsp:nvSpPr>
      <dsp:spPr>
        <a:xfrm>
          <a:off x="245922" y="1107776"/>
          <a:ext cx="2390588" cy="228112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150000"/>
            </a:lnSpc>
            <a:spcBef>
              <a:spcPct val="0"/>
            </a:spcBef>
            <a:spcAft>
              <a:spcPct val="35000"/>
            </a:spcAft>
            <a:buNone/>
          </a:pPr>
          <a:r>
            <a:rPr lang="en-US" sz="1600" b="1" kern="1200" dirty="0"/>
            <a:t>Inter-Ministerial Working Group (IMWG)</a:t>
          </a:r>
        </a:p>
        <a:p>
          <a:pPr marL="0" lvl="0" indent="0" algn="ctr" defTabSz="711200">
            <a:lnSpc>
              <a:spcPct val="150000"/>
            </a:lnSpc>
            <a:spcBef>
              <a:spcPct val="0"/>
            </a:spcBef>
            <a:spcAft>
              <a:spcPct val="35000"/>
            </a:spcAft>
            <a:buNone/>
          </a:pPr>
          <a:r>
            <a:rPr lang="en-US" sz="1600" kern="1200" dirty="0"/>
            <a:t>This group can take applications in case export of Software</a:t>
          </a:r>
          <a:endParaRPr lang="en-IN" sz="1600" kern="1200" dirty="0"/>
        </a:p>
      </dsp:txBody>
      <dsp:txXfrm>
        <a:off x="312734" y="1174588"/>
        <a:ext cx="2256964" cy="2147500"/>
      </dsp:txXfrm>
    </dsp:sp>
    <dsp:sp modelId="{395D8C1E-02B1-4CCB-A845-A347B25CA066}">
      <dsp:nvSpPr>
        <dsp:cNvPr id="0" name=""/>
        <dsp:cNvSpPr/>
      </dsp:nvSpPr>
      <dsp:spPr>
        <a:xfrm rot="16200000">
          <a:off x="2974728" y="1892455"/>
          <a:ext cx="2335926" cy="643478"/>
        </a:xfrm>
        <a:prstGeom prst="leftArrow">
          <a:avLst>
            <a:gd name="adj1" fmla="val 60000"/>
            <a:gd name="adj2" fmla="val 50000"/>
          </a:avLst>
        </a:prstGeom>
        <a:solidFill>
          <a:schemeClr val="accent2">
            <a:hueOff val="-727682"/>
            <a:satOff val="-41964"/>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0C6900-730D-46B6-8220-95716F72E3AF}">
      <dsp:nvSpPr>
        <dsp:cNvPr id="0" name=""/>
        <dsp:cNvSpPr/>
      </dsp:nvSpPr>
      <dsp:spPr>
        <a:xfrm>
          <a:off x="3070226" y="188259"/>
          <a:ext cx="2144929" cy="1715943"/>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150000"/>
            </a:lnSpc>
            <a:spcBef>
              <a:spcPct val="0"/>
            </a:spcBef>
            <a:spcAft>
              <a:spcPct val="35000"/>
            </a:spcAft>
            <a:buNone/>
          </a:pPr>
          <a:r>
            <a:rPr lang="en-US" sz="1600" b="1" kern="1200" dirty="0"/>
            <a:t>Different types of Export Authorization</a:t>
          </a:r>
          <a:r>
            <a:rPr lang="en-US" sz="1600" kern="1200" dirty="0"/>
            <a:t> </a:t>
          </a:r>
          <a:endParaRPr lang="en-IN" sz="1600" kern="1200" dirty="0"/>
        </a:p>
      </dsp:txBody>
      <dsp:txXfrm>
        <a:off x="3120484" y="238517"/>
        <a:ext cx="2044413" cy="1615427"/>
      </dsp:txXfrm>
    </dsp:sp>
    <dsp:sp modelId="{72FF02B7-7F8A-4485-8D6B-7064ED51844F}">
      <dsp:nvSpPr>
        <dsp:cNvPr id="0" name=""/>
        <dsp:cNvSpPr/>
      </dsp:nvSpPr>
      <dsp:spPr>
        <a:xfrm rot="19500000">
          <a:off x="4732887" y="2782676"/>
          <a:ext cx="2161833" cy="643478"/>
        </a:xfrm>
        <a:prstGeom prst="lef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1ABD42C-BA11-473E-B23A-B8BEE0BA39B0}">
      <dsp:nvSpPr>
        <dsp:cNvPr id="0" name=""/>
        <dsp:cNvSpPr/>
      </dsp:nvSpPr>
      <dsp:spPr>
        <a:xfrm>
          <a:off x="5516960" y="1535514"/>
          <a:ext cx="2544423" cy="1776774"/>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150000"/>
            </a:lnSpc>
            <a:spcBef>
              <a:spcPct val="0"/>
            </a:spcBef>
            <a:spcAft>
              <a:spcPct val="35000"/>
            </a:spcAft>
            <a:buNone/>
          </a:pPr>
          <a:r>
            <a:rPr lang="en-US" sz="1600" kern="1200" dirty="0"/>
            <a:t>Applications to be considered </a:t>
          </a:r>
          <a:r>
            <a:rPr lang="en-US" sz="1600" b="1" kern="1200" dirty="0"/>
            <a:t>Centrally </a:t>
          </a:r>
          <a:r>
            <a:rPr lang="en-US" sz="1600" kern="1200" dirty="0"/>
            <a:t>and shall be </a:t>
          </a:r>
          <a:r>
            <a:rPr lang="en-US" sz="1600" b="1" kern="1200" dirty="0"/>
            <a:t>valid </a:t>
          </a:r>
          <a:r>
            <a:rPr lang="en-US" sz="1600" kern="1200" dirty="0"/>
            <a:t>as per list prescribed under Chapter 10</a:t>
          </a:r>
          <a:endParaRPr lang="en-IN" sz="1600" kern="1200" dirty="0"/>
        </a:p>
      </dsp:txBody>
      <dsp:txXfrm>
        <a:off x="5569000" y="1587554"/>
        <a:ext cx="2440343" cy="167269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9F1F6C-2BB3-4BF2-BCA2-76DBCD4A5A9B}">
      <dsp:nvSpPr>
        <dsp:cNvPr id="0" name=""/>
        <dsp:cNvSpPr/>
      </dsp:nvSpPr>
      <dsp:spPr>
        <a:xfrm>
          <a:off x="340239" y="281"/>
          <a:ext cx="3326356" cy="932826"/>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150000"/>
            </a:lnSpc>
            <a:spcBef>
              <a:spcPct val="0"/>
            </a:spcBef>
            <a:spcAft>
              <a:spcPct val="35000"/>
            </a:spcAft>
            <a:buNone/>
          </a:pPr>
          <a:r>
            <a:rPr lang="en-US" sz="1800" kern="1200" dirty="0"/>
            <a:t>E-Commerce</a:t>
          </a:r>
          <a:endParaRPr lang="en-IN" sz="1800" kern="1200" dirty="0"/>
        </a:p>
      </dsp:txBody>
      <dsp:txXfrm>
        <a:off x="367561" y="27603"/>
        <a:ext cx="3271712" cy="878182"/>
      </dsp:txXfrm>
    </dsp:sp>
    <dsp:sp modelId="{0FC568BB-8375-4D64-9724-38BC20AA90C9}">
      <dsp:nvSpPr>
        <dsp:cNvPr id="0" name=""/>
        <dsp:cNvSpPr/>
      </dsp:nvSpPr>
      <dsp:spPr>
        <a:xfrm>
          <a:off x="672875" y="933108"/>
          <a:ext cx="332635" cy="1247383"/>
        </a:xfrm>
        <a:custGeom>
          <a:avLst/>
          <a:gdLst/>
          <a:ahLst/>
          <a:cxnLst/>
          <a:rect l="0" t="0" r="0" b="0"/>
          <a:pathLst>
            <a:path>
              <a:moveTo>
                <a:pt x="0" y="0"/>
              </a:moveTo>
              <a:lnTo>
                <a:pt x="0" y="1247383"/>
              </a:lnTo>
              <a:lnTo>
                <a:pt x="332635" y="1247383"/>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9EC665-AE7B-423C-B17D-A9D15BA5E6EC}">
      <dsp:nvSpPr>
        <dsp:cNvPr id="0" name=""/>
        <dsp:cNvSpPr/>
      </dsp:nvSpPr>
      <dsp:spPr>
        <a:xfrm>
          <a:off x="1005510" y="1348902"/>
          <a:ext cx="2661085" cy="16631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150000"/>
            </a:lnSpc>
            <a:spcBef>
              <a:spcPct val="0"/>
            </a:spcBef>
            <a:spcAft>
              <a:spcPct val="35000"/>
            </a:spcAft>
            <a:buNone/>
          </a:pPr>
          <a:r>
            <a:rPr lang="en-US" sz="1600" kern="1200" dirty="0"/>
            <a:t>Defined but does not include buying and selling of Services through e-commerce platform</a:t>
          </a:r>
          <a:endParaRPr lang="en-IN" sz="1600" kern="1200" dirty="0"/>
        </a:p>
      </dsp:txBody>
      <dsp:txXfrm>
        <a:off x="1054223" y="1397615"/>
        <a:ext cx="2563659" cy="1565752"/>
      </dsp:txXfrm>
    </dsp:sp>
    <dsp:sp modelId="{2A47BCB4-A1E7-4ECE-BF2B-E0B4240F4011}">
      <dsp:nvSpPr>
        <dsp:cNvPr id="0" name=""/>
        <dsp:cNvSpPr/>
      </dsp:nvSpPr>
      <dsp:spPr>
        <a:xfrm>
          <a:off x="4498185" y="281"/>
          <a:ext cx="3326356" cy="932826"/>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150000"/>
            </a:lnSpc>
            <a:spcBef>
              <a:spcPct val="0"/>
            </a:spcBef>
            <a:spcAft>
              <a:spcPct val="35000"/>
            </a:spcAft>
            <a:buNone/>
          </a:pPr>
          <a:r>
            <a:rPr lang="en-US" sz="1800" kern="1200" dirty="0"/>
            <a:t>Denomination of Licenses / permissions</a:t>
          </a:r>
          <a:endParaRPr lang="en-IN" sz="1800" kern="1200" dirty="0"/>
        </a:p>
      </dsp:txBody>
      <dsp:txXfrm>
        <a:off x="4525507" y="27603"/>
        <a:ext cx="3271712" cy="878182"/>
      </dsp:txXfrm>
    </dsp:sp>
    <dsp:sp modelId="{55E4F2AA-6CDC-4523-A454-A37600ACE6D3}">
      <dsp:nvSpPr>
        <dsp:cNvPr id="0" name=""/>
        <dsp:cNvSpPr/>
      </dsp:nvSpPr>
      <dsp:spPr>
        <a:xfrm>
          <a:off x="4830820" y="933108"/>
          <a:ext cx="332635" cy="1247383"/>
        </a:xfrm>
        <a:custGeom>
          <a:avLst/>
          <a:gdLst/>
          <a:ahLst/>
          <a:cxnLst/>
          <a:rect l="0" t="0" r="0" b="0"/>
          <a:pathLst>
            <a:path>
              <a:moveTo>
                <a:pt x="0" y="0"/>
              </a:moveTo>
              <a:lnTo>
                <a:pt x="0" y="1247383"/>
              </a:lnTo>
              <a:lnTo>
                <a:pt x="332635" y="1247383"/>
              </a:lnTo>
            </a:path>
          </a:pathLst>
        </a:cu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B8AB48B-2587-49D3-9021-643760E20235}">
      <dsp:nvSpPr>
        <dsp:cNvPr id="0" name=""/>
        <dsp:cNvSpPr/>
      </dsp:nvSpPr>
      <dsp:spPr>
        <a:xfrm>
          <a:off x="5163456" y="1348902"/>
          <a:ext cx="3022433" cy="16631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150000"/>
            </a:lnSpc>
            <a:spcBef>
              <a:spcPct val="0"/>
            </a:spcBef>
            <a:spcAft>
              <a:spcPct val="35000"/>
            </a:spcAft>
            <a:buNone/>
          </a:pPr>
          <a:r>
            <a:rPr lang="en-US" sz="1600" kern="1200" dirty="0"/>
            <a:t>Para 11.01 : Remittance of foreign exchange and discharge of export obligations in Indian Rupees permitted</a:t>
          </a:r>
          <a:endParaRPr lang="en-IN" sz="1600" kern="1200" dirty="0"/>
        </a:p>
      </dsp:txBody>
      <dsp:txXfrm>
        <a:off x="5212169" y="1397615"/>
        <a:ext cx="2925007" cy="156575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F0D00E-4A60-4781-AB53-F53A9F2B9710}">
      <dsp:nvSpPr>
        <dsp:cNvPr id="0" name=""/>
        <dsp:cNvSpPr/>
      </dsp:nvSpPr>
      <dsp:spPr>
        <a:xfrm>
          <a:off x="1084566" y="1109133"/>
          <a:ext cx="275945" cy="281182"/>
        </a:xfrm>
        <a:custGeom>
          <a:avLst/>
          <a:gdLst/>
          <a:ahLst/>
          <a:cxnLst/>
          <a:rect l="0" t="0" r="0" b="0"/>
          <a:pathLst>
            <a:path>
              <a:moveTo>
                <a:pt x="0" y="0"/>
              </a:moveTo>
              <a:lnTo>
                <a:pt x="137972" y="0"/>
              </a:lnTo>
              <a:lnTo>
                <a:pt x="137972" y="281182"/>
              </a:lnTo>
              <a:lnTo>
                <a:pt x="275945" y="28118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1212689" y="1239875"/>
        <a:ext cx="19698" cy="19698"/>
      </dsp:txXfrm>
    </dsp:sp>
    <dsp:sp modelId="{67195494-0873-4C3C-8C68-74669ED6AE0D}">
      <dsp:nvSpPr>
        <dsp:cNvPr id="0" name=""/>
        <dsp:cNvSpPr/>
      </dsp:nvSpPr>
      <dsp:spPr>
        <a:xfrm>
          <a:off x="1084566" y="479484"/>
          <a:ext cx="275945" cy="629648"/>
        </a:xfrm>
        <a:custGeom>
          <a:avLst/>
          <a:gdLst/>
          <a:ahLst/>
          <a:cxnLst/>
          <a:rect l="0" t="0" r="0" b="0"/>
          <a:pathLst>
            <a:path>
              <a:moveTo>
                <a:pt x="0" y="629648"/>
              </a:moveTo>
              <a:lnTo>
                <a:pt x="137972" y="629648"/>
              </a:lnTo>
              <a:lnTo>
                <a:pt x="137972" y="0"/>
              </a:lnTo>
              <a:lnTo>
                <a:pt x="275945" y="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1205352" y="777122"/>
        <a:ext cx="34373" cy="34373"/>
      </dsp:txXfrm>
    </dsp:sp>
    <dsp:sp modelId="{A44B04E3-94D6-4C61-A2A7-A36B90F17757}">
      <dsp:nvSpPr>
        <dsp:cNvPr id="0" name=""/>
        <dsp:cNvSpPr/>
      </dsp:nvSpPr>
      <dsp:spPr>
        <a:xfrm rot="16200000">
          <a:off x="-250699" y="658756"/>
          <a:ext cx="1769776" cy="90075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91440" bIns="11430" numCol="1" spcCol="1270" anchor="ctr" anchorCtr="0">
          <a:noAutofit/>
        </a:bodyPr>
        <a:lstStyle/>
        <a:p>
          <a:pPr marL="0" lvl="0" indent="0" algn="ctr" defTabSz="800100">
            <a:lnSpc>
              <a:spcPct val="90000"/>
            </a:lnSpc>
            <a:spcBef>
              <a:spcPct val="0"/>
            </a:spcBef>
            <a:spcAft>
              <a:spcPct val="35000"/>
            </a:spcAft>
            <a:buNone/>
          </a:pPr>
          <a:r>
            <a:rPr lang="en-US" sz="1800" b="1" u="sng" kern="1200" dirty="0"/>
            <a:t>Coverage</a:t>
          </a:r>
          <a:r>
            <a:rPr lang="en-US" sz="1800" kern="1200" dirty="0"/>
            <a:t> : </a:t>
          </a:r>
        </a:p>
        <a:p>
          <a:pPr marL="0" lvl="0" indent="0" algn="ctr" defTabSz="800100">
            <a:lnSpc>
              <a:spcPct val="90000"/>
            </a:lnSpc>
            <a:spcBef>
              <a:spcPct val="0"/>
            </a:spcBef>
            <a:spcAft>
              <a:spcPct val="35000"/>
            </a:spcAft>
            <a:buNone/>
          </a:pPr>
          <a:r>
            <a:rPr lang="en-US" sz="1800" kern="1200" dirty="0"/>
            <a:t>AA and EPCG</a:t>
          </a:r>
          <a:endParaRPr lang="en-IN" sz="1800" kern="1200" dirty="0"/>
        </a:p>
      </dsp:txBody>
      <dsp:txXfrm>
        <a:off x="-250699" y="658756"/>
        <a:ext cx="1769776" cy="900754"/>
      </dsp:txXfrm>
    </dsp:sp>
    <dsp:sp modelId="{249E99B0-5D0A-418D-897F-380E9A05A260}">
      <dsp:nvSpPr>
        <dsp:cNvPr id="0" name=""/>
        <dsp:cNvSpPr/>
      </dsp:nvSpPr>
      <dsp:spPr>
        <a:xfrm>
          <a:off x="1360511" y="250883"/>
          <a:ext cx="6583676" cy="457202"/>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10160" rIns="91440" bIns="10160" numCol="1" spcCol="1270" anchor="ctr" anchorCtr="0">
          <a:noAutofit/>
        </a:bodyPr>
        <a:lstStyle/>
        <a:p>
          <a:pPr marL="0" lvl="0" indent="0" algn="ctr" defTabSz="711200">
            <a:lnSpc>
              <a:spcPct val="150000"/>
            </a:lnSpc>
            <a:spcBef>
              <a:spcPct val="0"/>
            </a:spcBef>
            <a:spcAft>
              <a:spcPct val="35000"/>
            </a:spcAft>
            <a:buNone/>
          </a:pPr>
          <a:r>
            <a:rPr lang="en-US" sz="1600" kern="1200" dirty="0"/>
            <a:t>Issued under FTP 2009-14 (till 31 March 2015)</a:t>
          </a:r>
          <a:endParaRPr lang="en-IN" sz="1600" kern="1200" dirty="0"/>
        </a:p>
      </dsp:txBody>
      <dsp:txXfrm>
        <a:off x="1360511" y="250883"/>
        <a:ext cx="6583676" cy="457202"/>
      </dsp:txXfrm>
    </dsp:sp>
    <dsp:sp modelId="{A43A78B0-528B-4FCC-9A42-4108CB0C2C74}">
      <dsp:nvSpPr>
        <dsp:cNvPr id="0" name=""/>
        <dsp:cNvSpPr/>
      </dsp:nvSpPr>
      <dsp:spPr>
        <a:xfrm>
          <a:off x="1360511" y="813247"/>
          <a:ext cx="6568996" cy="115413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10160" rIns="91440" bIns="10160" numCol="1" spcCol="1270" anchor="ctr" anchorCtr="0">
          <a:noAutofit/>
        </a:bodyPr>
        <a:lstStyle/>
        <a:p>
          <a:pPr marL="0" lvl="0" indent="0" algn="ctr" defTabSz="711200">
            <a:lnSpc>
              <a:spcPct val="150000"/>
            </a:lnSpc>
            <a:spcBef>
              <a:spcPct val="0"/>
            </a:spcBef>
            <a:spcAft>
              <a:spcPct val="35000"/>
            </a:spcAft>
            <a:buNone/>
          </a:pPr>
          <a:r>
            <a:rPr lang="en-IN" sz="1600" i="0" kern="1200" dirty="0"/>
            <a:t>Issued under FTP 2004-09 and before limiting to authorisations whose Export Obligation (original or extended) was valid beyond 12 August 2013</a:t>
          </a:r>
        </a:p>
      </dsp:txBody>
      <dsp:txXfrm>
        <a:off x="1360511" y="813247"/>
        <a:ext cx="6568996" cy="115413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A5B5FC-CB3E-40E0-A6E9-7D67332EE973}">
      <dsp:nvSpPr>
        <dsp:cNvPr id="0" name=""/>
        <dsp:cNvSpPr/>
      </dsp:nvSpPr>
      <dsp:spPr>
        <a:xfrm>
          <a:off x="180896" y="771836"/>
          <a:ext cx="2450157" cy="550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150000"/>
            </a:lnSpc>
            <a:spcBef>
              <a:spcPct val="0"/>
            </a:spcBef>
            <a:spcAft>
              <a:spcPct val="35000"/>
            </a:spcAft>
            <a:buNone/>
          </a:pPr>
          <a:r>
            <a:rPr lang="en-US" sz="1600" b="1" kern="1200" dirty="0"/>
            <a:t>Conditions</a:t>
          </a:r>
          <a:endParaRPr lang="en-IN" sz="1600" b="1" kern="1200" dirty="0"/>
        </a:p>
      </dsp:txBody>
      <dsp:txXfrm>
        <a:off x="180896" y="771836"/>
        <a:ext cx="2450157" cy="550708"/>
      </dsp:txXfrm>
    </dsp:sp>
    <dsp:sp modelId="{94B8BEEE-0A04-4452-A023-0AA59DD34017}">
      <dsp:nvSpPr>
        <dsp:cNvPr id="0" name=""/>
        <dsp:cNvSpPr/>
      </dsp:nvSpPr>
      <dsp:spPr>
        <a:xfrm>
          <a:off x="2631054" y="15580"/>
          <a:ext cx="582739" cy="2063221"/>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12A3448-91D3-40F5-9D68-B14020437A13}">
      <dsp:nvSpPr>
        <dsp:cNvPr id="0" name=""/>
        <dsp:cNvSpPr/>
      </dsp:nvSpPr>
      <dsp:spPr>
        <a:xfrm>
          <a:off x="3446890" y="15580"/>
          <a:ext cx="7925259" cy="206322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0" algn="l" defTabSz="711200">
            <a:lnSpc>
              <a:spcPct val="150000"/>
            </a:lnSpc>
            <a:spcBef>
              <a:spcPct val="0"/>
            </a:spcBef>
            <a:spcAft>
              <a:spcPct val="15000"/>
            </a:spcAft>
            <a:buChar char="•"/>
          </a:pPr>
          <a:r>
            <a:rPr lang="en-US" sz="1600" kern="1200" dirty="0"/>
            <a:t>Regularization of authorization on payment of;</a:t>
          </a:r>
          <a:endParaRPr lang="en-IN" sz="1600" kern="1200" dirty="0"/>
        </a:p>
        <a:p>
          <a:pPr marL="342900" lvl="2" indent="0" algn="l" defTabSz="711200">
            <a:lnSpc>
              <a:spcPct val="150000"/>
            </a:lnSpc>
            <a:spcBef>
              <a:spcPct val="0"/>
            </a:spcBef>
            <a:spcAft>
              <a:spcPct val="15000"/>
            </a:spcAft>
            <a:buFont typeface="Arial" panose="020B0604020202020204" pitchFamily="34" charset="0"/>
            <a:buChar char="-"/>
          </a:pPr>
          <a:r>
            <a:rPr lang="en-US" sz="1600" kern="1200" dirty="0"/>
            <a:t>All Exempted Customs Duties in proportion to un-fulfilled EO; and</a:t>
          </a:r>
          <a:endParaRPr lang="en-IN" sz="1600" kern="1200" dirty="0"/>
        </a:p>
        <a:p>
          <a:pPr marL="342900" lvl="2" indent="0" algn="l" defTabSz="711200">
            <a:lnSpc>
              <a:spcPct val="150000"/>
            </a:lnSpc>
            <a:spcBef>
              <a:spcPct val="0"/>
            </a:spcBef>
            <a:spcAft>
              <a:spcPct val="15000"/>
            </a:spcAft>
            <a:buFont typeface="Arial" panose="020B0604020202020204" pitchFamily="34" charset="0"/>
            <a:buChar char="-"/>
          </a:pPr>
          <a:r>
            <a:rPr lang="en-US" sz="1600" kern="1200" dirty="0"/>
            <a:t>Interest at the rate of 100% of such duties exempted</a:t>
          </a:r>
          <a:endParaRPr lang="en-IN" sz="1600" kern="1200" dirty="0"/>
        </a:p>
        <a:p>
          <a:pPr marL="339725" lvl="2" indent="0" algn="l" defTabSz="711200">
            <a:lnSpc>
              <a:spcPct val="150000"/>
            </a:lnSpc>
            <a:spcBef>
              <a:spcPct val="0"/>
            </a:spcBef>
            <a:spcAft>
              <a:spcPct val="15000"/>
            </a:spcAft>
            <a:buFont typeface="Arial" panose="020B0604020202020204" pitchFamily="34" charset="0"/>
            <a:buNone/>
          </a:pPr>
          <a:r>
            <a:rPr lang="en-US" sz="1600" i="1" kern="1200" dirty="0"/>
            <a:t>(Except, interest on the proportion of Additional Custom Duty and Special Additional Customs Duty) </a:t>
          </a:r>
          <a:endParaRPr lang="en-IN" sz="1600" kern="1200" dirty="0"/>
        </a:p>
      </dsp:txBody>
      <dsp:txXfrm>
        <a:off x="3446890" y="15580"/>
        <a:ext cx="7925259" cy="2063221"/>
      </dsp:txXfrm>
    </dsp:sp>
    <dsp:sp modelId="{41F7FDA8-FA64-43FA-9781-E96AD26A84A1}">
      <dsp:nvSpPr>
        <dsp:cNvPr id="0" name=""/>
        <dsp:cNvSpPr/>
      </dsp:nvSpPr>
      <dsp:spPr>
        <a:xfrm>
          <a:off x="180896" y="2184675"/>
          <a:ext cx="2503129" cy="7994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150000"/>
            </a:lnSpc>
            <a:spcBef>
              <a:spcPct val="0"/>
            </a:spcBef>
            <a:spcAft>
              <a:spcPct val="35000"/>
            </a:spcAft>
            <a:buNone/>
          </a:pPr>
          <a:r>
            <a:rPr lang="en-US" sz="1600" b="1" kern="1200" dirty="0"/>
            <a:t>Registration and application filing Process</a:t>
          </a:r>
          <a:endParaRPr lang="en-IN" sz="1600" kern="1200" dirty="0"/>
        </a:p>
      </dsp:txBody>
      <dsp:txXfrm>
        <a:off x="180896" y="2184675"/>
        <a:ext cx="2503129" cy="799425"/>
      </dsp:txXfrm>
    </dsp:sp>
    <dsp:sp modelId="{4639F272-648E-4454-B732-93B865E7080A}">
      <dsp:nvSpPr>
        <dsp:cNvPr id="0" name=""/>
        <dsp:cNvSpPr/>
      </dsp:nvSpPr>
      <dsp:spPr>
        <a:xfrm>
          <a:off x="2684025" y="2147202"/>
          <a:ext cx="582739" cy="874371"/>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B21CC8-E7FE-4875-BC06-EF87BC42CA8D}">
      <dsp:nvSpPr>
        <dsp:cNvPr id="0" name=""/>
        <dsp:cNvSpPr/>
      </dsp:nvSpPr>
      <dsp:spPr>
        <a:xfrm>
          <a:off x="3499861" y="2147202"/>
          <a:ext cx="7925259" cy="874371"/>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Registration mandatory on DGFT web portal;</a:t>
          </a:r>
          <a:endParaRPr lang="en-IN" sz="1600" kern="1200" dirty="0"/>
        </a:p>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Application to be made in separate prescribed form;</a:t>
          </a:r>
          <a:endParaRPr lang="en-IN" sz="1600" kern="1200" dirty="0"/>
        </a:p>
      </dsp:txBody>
      <dsp:txXfrm>
        <a:off x="3499861" y="2147202"/>
        <a:ext cx="7925259" cy="874371"/>
      </dsp:txXfrm>
    </dsp:sp>
    <dsp:sp modelId="{330046D1-DB2F-4DD5-AA04-B58E40FC0640}">
      <dsp:nvSpPr>
        <dsp:cNvPr id="0" name=""/>
        <dsp:cNvSpPr/>
      </dsp:nvSpPr>
      <dsp:spPr>
        <a:xfrm>
          <a:off x="180896" y="3127446"/>
          <a:ext cx="2551904" cy="7994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150000"/>
            </a:lnSpc>
            <a:spcBef>
              <a:spcPct val="0"/>
            </a:spcBef>
            <a:spcAft>
              <a:spcPct val="35000"/>
            </a:spcAft>
            <a:buNone/>
          </a:pPr>
          <a:r>
            <a:rPr lang="en-US" sz="1600" b="1" kern="1200" dirty="0"/>
            <a:t>If Entire Authorization is under default</a:t>
          </a:r>
          <a:endParaRPr lang="en-IN" sz="1600" kern="1200" dirty="0"/>
        </a:p>
      </dsp:txBody>
      <dsp:txXfrm>
        <a:off x="180896" y="3127446"/>
        <a:ext cx="2551904" cy="799425"/>
      </dsp:txXfrm>
    </dsp:sp>
    <dsp:sp modelId="{CCD15A7B-0ACA-4B47-B39E-5D547E47BCC2}">
      <dsp:nvSpPr>
        <dsp:cNvPr id="0" name=""/>
        <dsp:cNvSpPr/>
      </dsp:nvSpPr>
      <dsp:spPr>
        <a:xfrm>
          <a:off x="2732801" y="3089973"/>
          <a:ext cx="582739" cy="874371"/>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BB28C6-8950-44D1-97D9-D4CF02724DB4}">
      <dsp:nvSpPr>
        <dsp:cNvPr id="0" name=""/>
        <dsp:cNvSpPr/>
      </dsp:nvSpPr>
      <dsp:spPr>
        <a:xfrm>
          <a:off x="3548636" y="3089973"/>
          <a:ext cx="7925259" cy="874371"/>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Pay Customs duty with interest with jurisdictional Customs Authorities; and</a:t>
          </a:r>
          <a:endParaRPr lang="en-IN" sz="1600" kern="1200" dirty="0"/>
        </a:p>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Submit proof of payment with DGFT Regional Authorities (RA)</a:t>
          </a:r>
          <a:endParaRPr lang="en-IN" sz="1600" kern="1200" dirty="0"/>
        </a:p>
      </dsp:txBody>
      <dsp:txXfrm>
        <a:off x="3548636" y="3089973"/>
        <a:ext cx="7925259" cy="874371"/>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795192-FA7F-4A95-8AA6-3F5D7EEE8EEF}">
      <dsp:nvSpPr>
        <dsp:cNvPr id="0" name=""/>
        <dsp:cNvSpPr/>
      </dsp:nvSpPr>
      <dsp:spPr>
        <a:xfrm>
          <a:off x="150186" y="477652"/>
          <a:ext cx="2560320"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150000"/>
            </a:lnSpc>
            <a:spcBef>
              <a:spcPct val="0"/>
            </a:spcBef>
            <a:spcAft>
              <a:spcPct val="35000"/>
            </a:spcAft>
            <a:buNone/>
          </a:pPr>
          <a:r>
            <a:rPr lang="en-US" sz="1600" b="1" kern="1200" dirty="0"/>
            <a:t>If partial Authorization is under default</a:t>
          </a:r>
          <a:endParaRPr lang="en-IN" sz="1600" kern="1200" dirty="0"/>
        </a:p>
      </dsp:txBody>
      <dsp:txXfrm>
        <a:off x="150186" y="477652"/>
        <a:ext cx="2560320" cy="1287000"/>
      </dsp:txXfrm>
    </dsp:sp>
    <dsp:sp modelId="{F7E9B1C1-FC18-4609-B375-08E4C9A45DE1}">
      <dsp:nvSpPr>
        <dsp:cNvPr id="0" name=""/>
        <dsp:cNvSpPr/>
      </dsp:nvSpPr>
      <dsp:spPr>
        <a:xfrm>
          <a:off x="2710506" y="75464"/>
          <a:ext cx="572138" cy="2091375"/>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4B584C7-FF17-4E30-AA79-828A7EE1B19E}">
      <dsp:nvSpPr>
        <dsp:cNvPr id="0" name=""/>
        <dsp:cNvSpPr/>
      </dsp:nvSpPr>
      <dsp:spPr>
        <a:xfrm>
          <a:off x="3511500" y="75464"/>
          <a:ext cx="7781084" cy="20913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Submit request with RA for Export Obligation Discharge Certificate;</a:t>
          </a:r>
          <a:endParaRPr lang="en-IN" sz="1600" kern="1200" dirty="0"/>
        </a:p>
        <a:p>
          <a:pPr marL="171450" lvl="1" indent="-171450" algn="l" defTabSz="711200">
            <a:lnSpc>
              <a:spcPct val="150000"/>
            </a:lnSpc>
            <a:spcBef>
              <a:spcPct val="0"/>
            </a:spcBef>
            <a:spcAft>
              <a:spcPct val="15000"/>
            </a:spcAft>
            <a:buFont typeface="Arial" panose="020B0604020202020204" pitchFamily="34" charset="0"/>
            <a:buChar char="-"/>
          </a:pPr>
          <a:r>
            <a:rPr lang="en-US" sz="1600" kern="1200"/>
            <a:t>On the basis of Application filed, RA shall intimate the details of default on which Custom Duty and Interest is payable;</a:t>
          </a:r>
          <a:endParaRPr lang="en-IN" sz="1600" kern="1200"/>
        </a:p>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Applicant to pay Custom Duty with interest with jurisdictional Customs Authorities; and</a:t>
          </a:r>
          <a:endParaRPr lang="en-IN" sz="1600" kern="1200" dirty="0"/>
        </a:p>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Submit proof thereof with RA</a:t>
          </a:r>
          <a:endParaRPr lang="en-IN" sz="1600" kern="1200" dirty="0"/>
        </a:p>
      </dsp:txBody>
      <dsp:txXfrm>
        <a:off x="3511500" y="75464"/>
        <a:ext cx="7781084" cy="2091375"/>
      </dsp:txXfrm>
    </dsp:sp>
    <dsp:sp modelId="{F9C2E27A-D829-4333-8BBE-BEE61B45F366}">
      <dsp:nvSpPr>
        <dsp:cNvPr id="0" name=""/>
        <dsp:cNvSpPr/>
      </dsp:nvSpPr>
      <dsp:spPr>
        <a:xfrm>
          <a:off x="150186" y="2581824"/>
          <a:ext cx="2560320"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150000"/>
            </a:lnSpc>
            <a:spcBef>
              <a:spcPct val="0"/>
            </a:spcBef>
            <a:spcAft>
              <a:spcPct val="35000"/>
            </a:spcAft>
            <a:buNone/>
          </a:pPr>
          <a:r>
            <a:rPr lang="en-US" sz="1600" b="1" kern="1200" dirty="0"/>
            <a:t>Deadline</a:t>
          </a:r>
          <a:endParaRPr lang="en-IN" sz="1600" kern="1200" dirty="0"/>
        </a:p>
      </dsp:txBody>
      <dsp:txXfrm>
        <a:off x="150186" y="2581824"/>
        <a:ext cx="2560320" cy="1287000"/>
      </dsp:txXfrm>
    </dsp:sp>
    <dsp:sp modelId="{6C6F8295-8D4A-4278-835E-2C1152647778}">
      <dsp:nvSpPr>
        <dsp:cNvPr id="0" name=""/>
        <dsp:cNvSpPr/>
      </dsp:nvSpPr>
      <dsp:spPr>
        <a:xfrm>
          <a:off x="2710506" y="2400839"/>
          <a:ext cx="572138" cy="1648968"/>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AF6EB74-87D9-4537-9DA1-8E757C6C9659}">
      <dsp:nvSpPr>
        <dsp:cNvPr id="0" name=""/>
        <dsp:cNvSpPr/>
      </dsp:nvSpPr>
      <dsp:spPr>
        <a:xfrm>
          <a:off x="3511500" y="2400839"/>
          <a:ext cx="7781084" cy="1648968"/>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Process of registration and application filing to be completed on or before </a:t>
          </a:r>
          <a:r>
            <a:rPr lang="en-US" sz="1600" b="1" kern="1200" dirty="0"/>
            <a:t>30 JUNE 2023</a:t>
          </a:r>
          <a:r>
            <a:rPr lang="en-US" sz="1600" kern="1200" dirty="0"/>
            <a:t>; and</a:t>
          </a:r>
          <a:endParaRPr lang="en-IN" sz="1600" kern="1200" dirty="0"/>
        </a:p>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Payment of Custom Duty and Interest with the Jurisdictional Authorities to be completed by </a:t>
          </a:r>
          <a:r>
            <a:rPr lang="en-US" sz="1600" b="1" kern="1200" dirty="0"/>
            <a:t>30 SEPTEMBER 2023</a:t>
          </a:r>
          <a:endParaRPr lang="en-IN" sz="1600" kern="1200" dirty="0"/>
        </a:p>
      </dsp:txBody>
      <dsp:txXfrm>
        <a:off x="3511500" y="2400839"/>
        <a:ext cx="7781084" cy="1648968"/>
      </dsp:txXfrm>
    </dsp:sp>
    <dsp:sp modelId="{24D3411C-BFA0-4B5B-BC55-4E36F0E8B3FE}">
      <dsp:nvSpPr>
        <dsp:cNvPr id="0" name=""/>
        <dsp:cNvSpPr/>
      </dsp:nvSpPr>
      <dsp:spPr>
        <a:xfrm>
          <a:off x="150186" y="4464792"/>
          <a:ext cx="2560320"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150000"/>
            </a:lnSpc>
            <a:spcBef>
              <a:spcPct val="0"/>
            </a:spcBef>
            <a:spcAft>
              <a:spcPct val="35000"/>
            </a:spcAft>
            <a:buNone/>
          </a:pPr>
          <a:r>
            <a:rPr lang="en-US" sz="1600" b="1" kern="1200" dirty="0"/>
            <a:t>Cases under Adjudication or Pending for Adjudication</a:t>
          </a:r>
          <a:endParaRPr lang="en-IN" sz="1600" kern="1200" dirty="0"/>
        </a:p>
      </dsp:txBody>
      <dsp:txXfrm>
        <a:off x="150186" y="4464792"/>
        <a:ext cx="2560320" cy="1287000"/>
      </dsp:txXfrm>
    </dsp:sp>
    <dsp:sp modelId="{774A9E52-FF78-4D81-BF92-3712F9AE10D7}">
      <dsp:nvSpPr>
        <dsp:cNvPr id="0" name=""/>
        <dsp:cNvSpPr/>
      </dsp:nvSpPr>
      <dsp:spPr>
        <a:xfrm>
          <a:off x="2710506" y="4283808"/>
          <a:ext cx="572138" cy="1648968"/>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90D6D3-C0E5-488B-8AA5-916366ED79F0}">
      <dsp:nvSpPr>
        <dsp:cNvPr id="0" name=""/>
        <dsp:cNvSpPr/>
      </dsp:nvSpPr>
      <dsp:spPr>
        <a:xfrm>
          <a:off x="3511500" y="4283808"/>
          <a:ext cx="7781084" cy="1648968"/>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For adjudicating cases where Appeal not filed, process stated above for payment of dues to be followed;</a:t>
          </a:r>
          <a:endParaRPr lang="en-IN" sz="1600" kern="1200" dirty="0"/>
        </a:p>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Export Obligation Discharged Certificate as received from RA to be submitted with Adjudicating Authority </a:t>
          </a:r>
          <a:endParaRPr lang="en-IN" sz="1600" kern="1200" dirty="0"/>
        </a:p>
      </dsp:txBody>
      <dsp:txXfrm>
        <a:off x="3511500" y="4283808"/>
        <a:ext cx="7781084" cy="16489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537DF9-5CF9-4B14-BDB0-EED33422EE91}">
      <dsp:nvSpPr>
        <dsp:cNvPr id="0" name=""/>
        <dsp:cNvSpPr/>
      </dsp:nvSpPr>
      <dsp:spPr>
        <a:xfrm>
          <a:off x="-6472542" y="-989945"/>
          <a:ext cx="7703990" cy="7703990"/>
        </a:xfrm>
        <a:prstGeom prst="blockArc">
          <a:avLst>
            <a:gd name="adj1" fmla="val 18900000"/>
            <a:gd name="adj2" fmla="val 2700000"/>
            <a:gd name="adj3" fmla="val 280"/>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181F500-5C57-4649-804F-DC01AB74BF6B}">
      <dsp:nvSpPr>
        <dsp:cNvPr id="0" name=""/>
        <dsp:cNvSpPr/>
      </dsp:nvSpPr>
      <dsp:spPr>
        <a:xfrm>
          <a:off x="644409" y="314068"/>
          <a:ext cx="7895035" cy="68608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973" tIns="45720" rIns="45720" bIns="45720" numCol="1" spcCol="1270" anchor="ctr" anchorCtr="0">
          <a:noAutofit/>
        </a:bodyPr>
        <a:lstStyle/>
        <a:p>
          <a:pPr marL="0" lvl="0" indent="0" algn="l" defTabSz="800100">
            <a:lnSpc>
              <a:spcPct val="90000"/>
            </a:lnSpc>
            <a:spcBef>
              <a:spcPct val="0"/>
            </a:spcBef>
            <a:spcAft>
              <a:spcPct val="35000"/>
            </a:spcAft>
            <a:buNone/>
          </a:pPr>
          <a:r>
            <a:rPr lang="en-US" sz="1800" b="1" kern="1200" dirty="0"/>
            <a:t>Issued under Section 5 of the Foreign Trade (Development and Regulations) Act, 1992 </a:t>
          </a:r>
          <a:endParaRPr lang="en-IN" sz="1800" b="1" kern="1200" dirty="0"/>
        </a:p>
      </dsp:txBody>
      <dsp:txXfrm>
        <a:off x="644409" y="314068"/>
        <a:ext cx="7895035" cy="686080"/>
      </dsp:txXfrm>
    </dsp:sp>
    <dsp:sp modelId="{E58BB175-AEB1-41FF-8B88-FB122A28A61F}">
      <dsp:nvSpPr>
        <dsp:cNvPr id="0" name=""/>
        <dsp:cNvSpPr/>
      </dsp:nvSpPr>
      <dsp:spPr>
        <a:xfrm>
          <a:off x="94037" y="228269"/>
          <a:ext cx="1100744" cy="857600"/>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1BD47D2-AB57-496B-AEE1-E4277E332122}">
      <dsp:nvSpPr>
        <dsp:cNvPr id="0" name=""/>
        <dsp:cNvSpPr/>
      </dsp:nvSpPr>
      <dsp:spPr>
        <a:xfrm>
          <a:off x="1127991" y="1433173"/>
          <a:ext cx="7390169" cy="686080"/>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973" tIns="45720" rIns="45720" bIns="45720" numCol="1" spcCol="1270" anchor="ctr" anchorCtr="0">
          <a:noAutofit/>
        </a:bodyPr>
        <a:lstStyle/>
        <a:p>
          <a:pPr marL="0" lvl="0" indent="0" algn="l" defTabSz="800100">
            <a:lnSpc>
              <a:spcPct val="90000"/>
            </a:lnSpc>
            <a:spcBef>
              <a:spcPct val="0"/>
            </a:spcBef>
            <a:spcAft>
              <a:spcPct val="35000"/>
            </a:spcAft>
            <a:buNone/>
          </a:pPr>
          <a:r>
            <a:rPr lang="en-US" sz="1800" b="1" kern="1200" dirty="0"/>
            <a:t>Formulated and administered by Directorate General of Foreign Trade, Ministry of Commerce</a:t>
          </a:r>
          <a:endParaRPr lang="en-IN" sz="1800" b="1" kern="1200" dirty="0"/>
        </a:p>
      </dsp:txBody>
      <dsp:txXfrm>
        <a:off x="1127991" y="1433173"/>
        <a:ext cx="7390169" cy="686080"/>
      </dsp:txXfrm>
    </dsp:sp>
    <dsp:sp modelId="{D24ECC27-E326-4E86-8973-4F807FC054CC}">
      <dsp:nvSpPr>
        <dsp:cNvPr id="0" name=""/>
        <dsp:cNvSpPr/>
      </dsp:nvSpPr>
      <dsp:spPr>
        <a:xfrm>
          <a:off x="577636" y="1347371"/>
          <a:ext cx="1100744" cy="857600"/>
        </a:xfrm>
        <a:prstGeom prst="ellipse">
          <a:avLst/>
        </a:prstGeom>
        <a:solidFill>
          <a:schemeClr val="lt1">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sp>
    <dsp:sp modelId="{7C364B19-A490-4213-9C04-6FFAEB86355C}">
      <dsp:nvSpPr>
        <dsp:cNvPr id="0" name=""/>
        <dsp:cNvSpPr/>
      </dsp:nvSpPr>
      <dsp:spPr>
        <a:xfrm>
          <a:off x="1106708" y="2576428"/>
          <a:ext cx="7390169" cy="1296941"/>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973" tIns="45720" rIns="45720" bIns="45720" numCol="1" spcCol="1270" anchor="t" anchorCtr="0">
          <a:noAutofit/>
        </a:bodyPr>
        <a:lstStyle/>
        <a:p>
          <a:pPr marL="0" lvl="0" indent="0" algn="l" defTabSz="800100">
            <a:lnSpc>
              <a:spcPct val="90000"/>
            </a:lnSpc>
            <a:spcBef>
              <a:spcPct val="0"/>
            </a:spcBef>
            <a:spcAft>
              <a:spcPct val="35000"/>
            </a:spcAft>
            <a:buNone/>
          </a:pPr>
          <a:r>
            <a:rPr lang="en-US" sz="1800" b="1" kern="1200" dirty="0"/>
            <a:t>Consist of :</a:t>
          </a:r>
          <a:endParaRPr lang="en-IN" sz="1800" b="1" kern="1200" dirty="0"/>
        </a:p>
        <a:p>
          <a:pPr marL="171450" lvl="1" indent="-171450" algn="l" defTabSz="800100">
            <a:lnSpc>
              <a:spcPct val="90000"/>
            </a:lnSpc>
            <a:spcBef>
              <a:spcPct val="0"/>
            </a:spcBef>
            <a:spcAft>
              <a:spcPct val="15000"/>
            </a:spcAft>
            <a:buChar char="•"/>
          </a:pPr>
          <a:r>
            <a:rPr lang="en-US" sz="1800" b="1" kern="1200" dirty="0"/>
            <a:t>Policy;</a:t>
          </a:r>
          <a:endParaRPr lang="en-IN" sz="1800" b="1" kern="1200" dirty="0"/>
        </a:p>
        <a:p>
          <a:pPr marL="171450" lvl="1" indent="-171450" algn="l" defTabSz="800100">
            <a:lnSpc>
              <a:spcPct val="90000"/>
            </a:lnSpc>
            <a:spcBef>
              <a:spcPct val="0"/>
            </a:spcBef>
            <a:spcAft>
              <a:spcPct val="15000"/>
            </a:spcAft>
            <a:buChar char="•"/>
          </a:pPr>
          <a:r>
            <a:rPr lang="en-US" sz="1800" b="1" kern="1200" dirty="0"/>
            <a:t>Procedure;</a:t>
          </a:r>
          <a:endParaRPr lang="en-IN" sz="1800" b="1" kern="1200" dirty="0"/>
        </a:p>
        <a:p>
          <a:pPr marL="171450" lvl="1" indent="-171450" algn="l" defTabSz="800100">
            <a:lnSpc>
              <a:spcPct val="90000"/>
            </a:lnSpc>
            <a:spcBef>
              <a:spcPct val="0"/>
            </a:spcBef>
            <a:spcAft>
              <a:spcPct val="15000"/>
            </a:spcAft>
            <a:buChar char="•"/>
          </a:pPr>
          <a:r>
            <a:rPr lang="en-US" sz="1800" b="1" kern="1200" dirty="0"/>
            <a:t>Standard Input Output Norms (SION)</a:t>
          </a:r>
          <a:endParaRPr lang="en-IN" sz="1800" b="1" kern="1200" dirty="0"/>
        </a:p>
      </dsp:txBody>
      <dsp:txXfrm>
        <a:off x="1106708" y="2576428"/>
        <a:ext cx="7390169" cy="1296941"/>
      </dsp:txXfrm>
    </dsp:sp>
    <dsp:sp modelId="{70F59416-2DAA-4F62-855A-83FC3930C580}">
      <dsp:nvSpPr>
        <dsp:cNvPr id="0" name=""/>
        <dsp:cNvSpPr/>
      </dsp:nvSpPr>
      <dsp:spPr>
        <a:xfrm>
          <a:off x="556370" y="2576433"/>
          <a:ext cx="1100744" cy="1296941"/>
        </a:xfrm>
        <a:prstGeom prst="ellipse">
          <a:avLst/>
        </a:prstGeom>
        <a:solidFill>
          <a:schemeClr val="lt1">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sp>
    <dsp:sp modelId="{DD45C132-7F20-4193-92FC-37752EA03E8D}">
      <dsp:nvSpPr>
        <dsp:cNvPr id="0" name=""/>
        <dsp:cNvSpPr/>
      </dsp:nvSpPr>
      <dsp:spPr>
        <a:xfrm>
          <a:off x="644409" y="4203210"/>
          <a:ext cx="7895035" cy="1281046"/>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973" tIns="45720" rIns="45720" bIns="45720" numCol="1" spcCol="1270" anchor="t" anchorCtr="0">
          <a:noAutofit/>
        </a:bodyPr>
        <a:lstStyle/>
        <a:p>
          <a:pPr marL="0" lvl="0" indent="0" algn="l" defTabSz="800100">
            <a:lnSpc>
              <a:spcPct val="90000"/>
            </a:lnSpc>
            <a:spcBef>
              <a:spcPct val="0"/>
            </a:spcBef>
            <a:spcAft>
              <a:spcPct val="35000"/>
            </a:spcAft>
            <a:buNone/>
          </a:pPr>
          <a:r>
            <a:rPr lang="en-US" sz="1800" b="1" kern="1200" dirty="0"/>
            <a:t>Regulations of Import and Export in 3 categories:</a:t>
          </a:r>
          <a:endParaRPr lang="en-IN" sz="1800" b="1" kern="1200" dirty="0"/>
        </a:p>
        <a:p>
          <a:pPr marL="171450" lvl="1" indent="-171450" algn="l" defTabSz="800100">
            <a:lnSpc>
              <a:spcPct val="90000"/>
            </a:lnSpc>
            <a:spcBef>
              <a:spcPct val="0"/>
            </a:spcBef>
            <a:spcAft>
              <a:spcPct val="15000"/>
            </a:spcAft>
            <a:buChar char="•"/>
          </a:pPr>
          <a:r>
            <a:rPr lang="en-US" sz="1800" b="1" kern="1200" dirty="0"/>
            <a:t>Free;</a:t>
          </a:r>
          <a:endParaRPr lang="en-IN" sz="1800" b="1" kern="1200" dirty="0"/>
        </a:p>
        <a:p>
          <a:pPr marL="171450" lvl="1" indent="-171450" algn="l" defTabSz="800100">
            <a:lnSpc>
              <a:spcPct val="90000"/>
            </a:lnSpc>
            <a:spcBef>
              <a:spcPct val="0"/>
            </a:spcBef>
            <a:spcAft>
              <a:spcPct val="15000"/>
            </a:spcAft>
            <a:buChar char="•"/>
          </a:pPr>
          <a:r>
            <a:rPr lang="en-US" sz="1800" b="1" kern="1200" dirty="0"/>
            <a:t>Restricted;</a:t>
          </a:r>
          <a:endParaRPr lang="en-IN" sz="1800" b="1" kern="1200" dirty="0"/>
        </a:p>
        <a:p>
          <a:pPr marL="171450" lvl="1" indent="-171450" algn="l" defTabSz="800100">
            <a:lnSpc>
              <a:spcPct val="90000"/>
            </a:lnSpc>
            <a:spcBef>
              <a:spcPct val="0"/>
            </a:spcBef>
            <a:spcAft>
              <a:spcPct val="15000"/>
            </a:spcAft>
            <a:buChar char="•"/>
          </a:pPr>
          <a:r>
            <a:rPr lang="en-US" sz="1800" b="1" kern="1200" dirty="0"/>
            <a:t>Prohibited</a:t>
          </a:r>
          <a:endParaRPr lang="en-IN" sz="1800" b="1" kern="1200" dirty="0"/>
        </a:p>
      </dsp:txBody>
      <dsp:txXfrm>
        <a:off x="644409" y="4203210"/>
        <a:ext cx="7895035" cy="1281046"/>
      </dsp:txXfrm>
    </dsp:sp>
    <dsp:sp modelId="{E1FBF0A8-CD84-4E4B-AC5D-02763692C98F}">
      <dsp:nvSpPr>
        <dsp:cNvPr id="0" name=""/>
        <dsp:cNvSpPr/>
      </dsp:nvSpPr>
      <dsp:spPr>
        <a:xfrm>
          <a:off x="94037" y="4224476"/>
          <a:ext cx="1100744" cy="1238513"/>
        </a:xfrm>
        <a:prstGeom prst="ellipse">
          <a:avLst/>
        </a:prstGeom>
        <a:solidFill>
          <a:schemeClr val="lt1">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795192-FA7F-4A95-8AA6-3F5D7EEE8EEF}">
      <dsp:nvSpPr>
        <dsp:cNvPr id="0" name=""/>
        <dsp:cNvSpPr/>
      </dsp:nvSpPr>
      <dsp:spPr>
        <a:xfrm>
          <a:off x="150186" y="484120"/>
          <a:ext cx="2560320" cy="110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150000"/>
            </a:lnSpc>
            <a:spcBef>
              <a:spcPct val="0"/>
            </a:spcBef>
            <a:spcAft>
              <a:spcPct val="35000"/>
            </a:spcAft>
            <a:buNone/>
          </a:pPr>
          <a:r>
            <a:rPr lang="en-US" sz="1600" b="1" kern="1200" dirty="0"/>
            <a:t>Cases under Appeal</a:t>
          </a:r>
          <a:endParaRPr lang="en-IN" sz="1600" kern="1200" dirty="0"/>
        </a:p>
      </dsp:txBody>
      <dsp:txXfrm>
        <a:off x="150186" y="484120"/>
        <a:ext cx="2560320" cy="1108800"/>
      </dsp:txXfrm>
    </dsp:sp>
    <dsp:sp modelId="{F7E9B1C1-FC18-4609-B375-08E4C9A45DE1}">
      <dsp:nvSpPr>
        <dsp:cNvPr id="0" name=""/>
        <dsp:cNvSpPr/>
      </dsp:nvSpPr>
      <dsp:spPr>
        <a:xfrm>
          <a:off x="2710506" y="16346"/>
          <a:ext cx="572138" cy="2044350"/>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4B584C7-FF17-4E30-AA79-828A7EE1B19E}">
      <dsp:nvSpPr>
        <dsp:cNvPr id="0" name=""/>
        <dsp:cNvSpPr/>
      </dsp:nvSpPr>
      <dsp:spPr>
        <a:xfrm>
          <a:off x="3511500" y="16346"/>
          <a:ext cx="7781084" cy="204435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Above stated process for payment of dues to be followed;</a:t>
          </a:r>
          <a:endParaRPr lang="en-IN" sz="1600" kern="1200" dirty="0"/>
        </a:p>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Export Obligation Discharged Certificate as received from RA to be submitted with Appellate Authority;</a:t>
          </a:r>
          <a:endParaRPr lang="en-IN" sz="1600" kern="1200" dirty="0"/>
        </a:p>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Appellate Authority after discussion with Adjudicating Authority to decide on closure of such Appeal / Case and to inform the RA</a:t>
          </a:r>
          <a:endParaRPr lang="en-IN" sz="1600" kern="1200" dirty="0"/>
        </a:p>
      </dsp:txBody>
      <dsp:txXfrm>
        <a:off x="3511500" y="16346"/>
        <a:ext cx="7781084" cy="2044350"/>
      </dsp:txXfrm>
    </dsp:sp>
    <dsp:sp modelId="{621B3ABF-7DEC-49E0-BF61-20179EEB503E}">
      <dsp:nvSpPr>
        <dsp:cNvPr id="0" name=""/>
        <dsp:cNvSpPr/>
      </dsp:nvSpPr>
      <dsp:spPr>
        <a:xfrm>
          <a:off x="150186" y="2262296"/>
          <a:ext cx="2560320" cy="110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150000"/>
            </a:lnSpc>
            <a:spcBef>
              <a:spcPct val="0"/>
            </a:spcBef>
            <a:spcAft>
              <a:spcPct val="35000"/>
            </a:spcAft>
            <a:buNone/>
          </a:pPr>
          <a:r>
            <a:rPr lang="en-US" sz="1600" b="1" kern="1200" dirty="0"/>
            <a:t>Cases under investigation</a:t>
          </a:r>
          <a:endParaRPr lang="en-IN" sz="1600" kern="1200" dirty="0"/>
        </a:p>
      </dsp:txBody>
      <dsp:txXfrm>
        <a:off x="150186" y="2262296"/>
        <a:ext cx="2560320" cy="1108800"/>
      </dsp:txXfrm>
    </dsp:sp>
    <dsp:sp modelId="{7C01213C-6B61-42EE-9790-ECDA4343603E}">
      <dsp:nvSpPr>
        <dsp:cNvPr id="0" name=""/>
        <dsp:cNvSpPr/>
      </dsp:nvSpPr>
      <dsp:spPr>
        <a:xfrm>
          <a:off x="2710506" y="2262296"/>
          <a:ext cx="572138" cy="1108800"/>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C8ECCA-C336-4335-AE15-89C5116869D6}">
      <dsp:nvSpPr>
        <dsp:cNvPr id="0" name=""/>
        <dsp:cNvSpPr/>
      </dsp:nvSpPr>
      <dsp:spPr>
        <a:xfrm>
          <a:off x="3511500" y="2262296"/>
          <a:ext cx="7781084" cy="1108800"/>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Cases under investigation involving Fraud, Mis-declaration or un-authorized diversion of material to be </a:t>
          </a:r>
          <a:r>
            <a:rPr lang="en-US" sz="1600" b="1" u="sng" kern="1200" dirty="0"/>
            <a:t>excluded</a:t>
          </a:r>
          <a:r>
            <a:rPr lang="en-US" sz="1600" kern="1200" dirty="0"/>
            <a:t> from the scheme</a:t>
          </a:r>
          <a:endParaRPr lang="en-IN" sz="1600" kern="1200" dirty="0"/>
        </a:p>
      </dsp:txBody>
      <dsp:txXfrm>
        <a:off x="3511500" y="2262296"/>
        <a:ext cx="7781084" cy="1108800"/>
      </dsp:txXfrm>
    </dsp:sp>
    <dsp:sp modelId="{50043D3F-0AF1-4B4C-B0DF-00B74F2D2002}">
      <dsp:nvSpPr>
        <dsp:cNvPr id="0" name=""/>
        <dsp:cNvSpPr/>
      </dsp:nvSpPr>
      <dsp:spPr>
        <a:xfrm>
          <a:off x="150186" y="3572696"/>
          <a:ext cx="2560320" cy="110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150000"/>
            </a:lnSpc>
            <a:spcBef>
              <a:spcPct val="0"/>
            </a:spcBef>
            <a:spcAft>
              <a:spcPct val="35000"/>
            </a:spcAft>
            <a:buNone/>
          </a:pPr>
          <a:r>
            <a:rPr lang="en-US" sz="1600" b="1" kern="1200" dirty="0"/>
            <a:t>CENVAT Credit or Refund</a:t>
          </a:r>
          <a:endParaRPr lang="en-IN" sz="1600" kern="1200" dirty="0"/>
        </a:p>
      </dsp:txBody>
      <dsp:txXfrm>
        <a:off x="150186" y="3572696"/>
        <a:ext cx="2560320" cy="1108800"/>
      </dsp:txXfrm>
    </dsp:sp>
    <dsp:sp modelId="{B12DEF80-7092-401E-B1D6-76F3C8A2AB90}">
      <dsp:nvSpPr>
        <dsp:cNvPr id="0" name=""/>
        <dsp:cNvSpPr/>
      </dsp:nvSpPr>
      <dsp:spPr>
        <a:xfrm>
          <a:off x="2710506" y="3572696"/>
          <a:ext cx="572138" cy="1108800"/>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F46F7A-0080-4994-BC60-0A69484B2C6C}">
      <dsp:nvSpPr>
        <dsp:cNvPr id="0" name=""/>
        <dsp:cNvSpPr/>
      </dsp:nvSpPr>
      <dsp:spPr>
        <a:xfrm>
          <a:off x="3511500" y="3572696"/>
          <a:ext cx="7781084" cy="1108800"/>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150000"/>
            </a:lnSpc>
            <a:spcBef>
              <a:spcPct val="0"/>
            </a:spcBef>
            <a:spcAft>
              <a:spcPct val="15000"/>
            </a:spcAft>
            <a:buFont typeface="Arial" panose="020B0604020202020204" pitchFamily="34" charset="0"/>
            <a:buChar char="-"/>
          </a:pPr>
          <a:r>
            <a:rPr lang="en-US" sz="1600" b="1" u="sng" kern="1200" dirty="0"/>
            <a:t>Neither CENVAT Credit nor Refund</a:t>
          </a:r>
          <a:r>
            <a:rPr lang="en-US" sz="1600" kern="1200" dirty="0"/>
            <a:t> to be allowed for any duties paid under this scheme;</a:t>
          </a:r>
          <a:endParaRPr lang="en-IN" sz="1600" kern="1200" dirty="0"/>
        </a:p>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Declaration in this regard to be submitted along with application</a:t>
          </a:r>
          <a:endParaRPr lang="en-IN" sz="1600" kern="1200" dirty="0"/>
        </a:p>
      </dsp:txBody>
      <dsp:txXfrm>
        <a:off x="3511500" y="3572696"/>
        <a:ext cx="7781084" cy="1108800"/>
      </dsp:txXfrm>
    </dsp:sp>
    <dsp:sp modelId="{8E8D1B61-F527-4098-A7C7-85020B75140E}">
      <dsp:nvSpPr>
        <dsp:cNvPr id="0" name=""/>
        <dsp:cNvSpPr/>
      </dsp:nvSpPr>
      <dsp:spPr>
        <a:xfrm>
          <a:off x="150186" y="4883096"/>
          <a:ext cx="2560320" cy="110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40640" rIns="113792" bIns="40640" numCol="1" spcCol="1270" anchor="ctr" anchorCtr="0">
          <a:noAutofit/>
        </a:bodyPr>
        <a:lstStyle/>
        <a:p>
          <a:pPr marL="0" lvl="0" indent="0" algn="r" defTabSz="711200">
            <a:lnSpc>
              <a:spcPct val="150000"/>
            </a:lnSpc>
            <a:spcBef>
              <a:spcPct val="0"/>
            </a:spcBef>
            <a:spcAft>
              <a:spcPct val="35000"/>
            </a:spcAft>
            <a:buNone/>
          </a:pPr>
          <a:r>
            <a:rPr lang="en-US" sz="1600" b="1" kern="1200" dirty="0"/>
            <a:t>Pending cases with no dues</a:t>
          </a:r>
          <a:endParaRPr lang="en-IN" sz="1600" kern="1200" dirty="0"/>
        </a:p>
      </dsp:txBody>
      <dsp:txXfrm>
        <a:off x="150186" y="4883096"/>
        <a:ext cx="2560320" cy="1108800"/>
      </dsp:txXfrm>
    </dsp:sp>
    <dsp:sp modelId="{12C622CE-C997-416C-8662-03BBAF29B4A5}">
      <dsp:nvSpPr>
        <dsp:cNvPr id="0" name=""/>
        <dsp:cNvSpPr/>
      </dsp:nvSpPr>
      <dsp:spPr>
        <a:xfrm>
          <a:off x="2710506" y="4883096"/>
          <a:ext cx="572138" cy="1108800"/>
        </a:xfrm>
        <a:prstGeom prst="leftBrace">
          <a:avLst>
            <a:gd name="adj1" fmla="val 35000"/>
            <a:gd name="adj2" fmla="val 50000"/>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646A41E-9446-4698-BB03-13D254198E59}">
      <dsp:nvSpPr>
        <dsp:cNvPr id="0" name=""/>
        <dsp:cNvSpPr/>
      </dsp:nvSpPr>
      <dsp:spPr>
        <a:xfrm>
          <a:off x="3511500" y="4883096"/>
          <a:ext cx="7781084" cy="1108800"/>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171450" lvl="1" indent="-171450" algn="l" defTabSz="711200">
            <a:lnSpc>
              <a:spcPct val="150000"/>
            </a:lnSpc>
            <a:spcBef>
              <a:spcPct val="0"/>
            </a:spcBef>
            <a:spcAft>
              <a:spcPct val="15000"/>
            </a:spcAft>
            <a:buFont typeface="Arial" panose="020B0604020202020204" pitchFamily="34" charset="0"/>
            <a:buChar char="-"/>
          </a:pPr>
          <a:r>
            <a:rPr lang="en-US" sz="1600" kern="1200" dirty="0"/>
            <a:t>If duty along with interest has already been paid and pending for closure certificate, such cases will not be eligible for coverage</a:t>
          </a:r>
          <a:endParaRPr lang="en-IN" sz="1600" kern="1200" dirty="0"/>
        </a:p>
      </dsp:txBody>
      <dsp:txXfrm>
        <a:off x="3511500" y="4883096"/>
        <a:ext cx="7781084" cy="110880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C94660-2A41-4E5E-ADC4-D4F07BE0AB49}">
      <dsp:nvSpPr>
        <dsp:cNvPr id="0" name=""/>
        <dsp:cNvSpPr/>
      </dsp:nvSpPr>
      <dsp:spPr>
        <a:xfrm>
          <a:off x="252517" y="0"/>
          <a:ext cx="600187" cy="60018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C44AB8-A624-4F35-BA11-FF760BFB4126}">
      <dsp:nvSpPr>
        <dsp:cNvPr id="0" name=""/>
        <dsp:cNvSpPr/>
      </dsp:nvSpPr>
      <dsp:spPr>
        <a:xfrm>
          <a:off x="312536" y="60018"/>
          <a:ext cx="480150" cy="480150"/>
        </a:xfrm>
        <a:prstGeom prst="chord">
          <a:avLst>
            <a:gd name="adj1" fmla="val 1800000"/>
            <a:gd name="adj2" fmla="val 9000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8C5DD6-E886-4173-8127-8C7F0A003496}">
      <dsp:nvSpPr>
        <dsp:cNvPr id="0" name=""/>
        <dsp:cNvSpPr/>
      </dsp:nvSpPr>
      <dsp:spPr>
        <a:xfrm>
          <a:off x="977744" y="600187"/>
          <a:ext cx="1775555" cy="2525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800100">
            <a:lnSpc>
              <a:spcPct val="150000"/>
            </a:lnSpc>
            <a:spcBef>
              <a:spcPct val="0"/>
            </a:spcBef>
            <a:spcAft>
              <a:spcPct val="35000"/>
            </a:spcAft>
            <a:buNone/>
          </a:pPr>
          <a:r>
            <a:rPr lang="en-US" sz="1800" kern="1200" dirty="0"/>
            <a:t>Through cabinet : March 2020</a:t>
          </a:r>
          <a:endParaRPr lang="en-IN" sz="1800" kern="1200" dirty="0"/>
        </a:p>
      </dsp:txBody>
      <dsp:txXfrm>
        <a:off x="977744" y="600187"/>
        <a:ext cx="1775555" cy="2525790"/>
      </dsp:txXfrm>
    </dsp:sp>
    <dsp:sp modelId="{4A5D9B42-FC72-4C00-B1D0-CF0C2E04B665}">
      <dsp:nvSpPr>
        <dsp:cNvPr id="0" name=""/>
        <dsp:cNvSpPr/>
      </dsp:nvSpPr>
      <dsp:spPr>
        <a:xfrm>
          <a:off x="977744" y="0"/>
          <a:ext cx="1775555" cy="600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800100">
            <a:lnSpc>
              <a:spcPct val="150000"/>
            </a:lnSpc>
            <a:spcBef>
              <a:spcPct val="0"/>
            </a:spcBef>
            <a:spcAft>
              <a:spcPct val="35000"/>
            </a:spcAft>
            <a:buNone/>
          </a:pPr>
          <a:r>
            <a:rPr lang="en-US" sz="1800" b="1" kern="1200" dirty="0"/>
            <a:t>Approval</a:t>
          </a:r>
        </a:p>
      </dsp:txBody>
      <dsp:txXfrm>
        <a:off x="977744" y="0"/>
        <a:ext cx="1775555" cy="600187"/>
      </dsp:txXfrm>
    </dsp:sp>
    <dsp:sp modelId="{B5067E01-8C01-4FFF-BF03-BF40C4C51326}">
      <dsp:nvSpPr>
        <dsp:cNvPr id="0" name=""/>
        <dsp:cNvSpPr/>
      </dsp:nvSpPr>
      <dsp:spPr>
        <a:xfrm>
          <a:off x="2878339" y="0"/>
          <a:ext cx="600187" cy="60018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E0895E-7146-48CC-80D5-71FC6F9192CD}">
      <dsp:nvSpPr>
        <dsp:cNvPr id="0" name=""/>
        <dsp:cNvSpPr/>
      </dsp:nvSpPr>
      <dsp:spPr>
        <a:xfrm>
          <a:off x="2938357" y="60018"/>
          <a:ext cx="480150" cy="480150"/>
        </a:xfrm>
        <a:prstGeom prst="chord">
          <a:avLst>
            <a:gd name="adj1" fmla="val 0"/>
            <a:gd name="adj2" fmla="val 1080000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303E37-6856-489B-A997-06FBA2825114}">
      <dsp:nvSpPr>
        <dsp:cNvPr id="0" name=""/>
        <dsp:cNvSpPr/>
      </dsp:nvSpPr>
      <dsp:spPr>
        <a:xfrm>
          <a:off x="3603565" y="600187"/>
          <a:ext cx="1775555" cy="2525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800100">
            <a:lnSpc>
              <a:spcPct val="150000"/>
            </a:lnSpc>
            <a:spcBef>
              <a:spcPct val="0"/>
            </a:spcBef>
            <a:spcAft>
              <a:spcPct val="35000"/>
            </a:spcAft>
            <a:buNone/>
          </a:pPr>
          <a:r>
            <a:rPr lang="en-US" sz="1800" kern="1200" dirty="0"/>
            <a:t>Incentive as % of FOB</a:t>
          </a:r>
          <a:endParaRPr lang="en-IN" sz="1800" kern="1200" dirty="0"/>
        </a:p>
      </dsp:txBody>
      <dsp:txXfrm>
        <a:off x="3603565" y="600187"/>
        <a:ext cx="1775555" cy="2525790"/>
      </dsp:txXfrm>
    </dsp:sp>
    <dsp:sp modelId="{E5F83EE1-10FB-4275-B772-124BEAEA2C0B}">
      <dsp:nvSpPr>
        <dsp:cNvPr id="0" name=""/>
        <dsp:cNvSpPr/>
      </dsp:nvSpPr>
      <dsp:spPr>
        <a:xfrm>
          <a:off x="3603565" y="0"/>
          <a:ext cx="1775555" cy="600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800100">
            <a:lnSpc>
              <a:spcPct val="150000"/>
            </a:lnSpc>
            <a:spcBef>
              <a:spcPct val="0"/>
            </a:spcBef>
            <a:spcAft>
              <a:spcPct val="35000"/>
            </a:spcAft>
            <a:buNone/>
          </a:pPr>
          <a:r>
            <a:rPr lang="en-US" sz="1800" b="1" kern="1200" dirty="0"/>
            <a:t>Mechanism</a:t>
          </a:r>
          <a:endParaRPr lang="en-IN" sz="1800" b="1" kern="1200" dirty="0"/>
        </a:p>
      </dsp:txBody>
      <dsp:txXfrm>
        <a:off x="3603565" y="0"/>
        <a:ext cx="1775555" cy="600187"/>
      </dsp:txXfrm>
    </dsp:sp>
    <dsp:sp modelId="{CF639FCC-6691-4A6C-8C7B-E7A513780C78}">
      <dsp:nvSpPr>
        <dsp:cNvPr id="0" name=""/>
        <dsp:cNvSpPr/>
      </dsp:nvSpPr>
      <dsp:spPr>
        <a:xfrm>
          <a:off x="5504160" y="0"/>
          <a:ext cx="600187" cy="60018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2D3EA3-4D42-4047-92A6-ABD8EB59B244}">
      <dsp:nvSpPr>
        <dsp:cNvPr id="0" name=""/>
        <dsp:cNvSpPr/>
      </dsp:nvSpPr>
      <dsp:spPr>
        <a:xfrm>
          <a:off x="5564179" y="60018"/>
          <a:ext cx="480150" cy="480150"/>
        </a:xfrm>
        <a:prstGeom prst="chord">
          <a:avLst>
            <a:gd name="adj1" fmla="val 19800000"/>
            <a:gd name="adj2" fmla="val 1260000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0C9536-FD61-4F7B-8A06-66DEF556CA92}">
      <dsp:nvSpPr>
        <dsp:cNvPr id="0" name=""/>
        <dsp:cNvSpPr/>
      </dsp:nvSpPr>
      <dsp:spPr>
        <a:xfrm>
          <a:off x="6229387" y="600187"/>
          <a:ext cx="1775555" cy="2525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800100">
            <a:lnSpc>
              <a:spcPct val="150000"/>
            </a:lnSpc>
            <a:spcBef>
              <a:spcPct val="0"/>
            </a:spcBef>
            <a:spcAft>
              <a:spcPct val="35000"/>
            </a:spcAft>
            <a:buNone/>
          </a:pPr>
          <a:r>
            <a:rPr lang="en-US" sz="1800" kern="1200" dirty="0"/>
            <a:t>January 2021 through end to end digitization</a:t>
          </a:r>
          <a:endParaRPr lang="en-IN" sz="1800" kern="1200" dirty="0"/>
        </a:p>
      </dsp:txBody>
      <dsp:txXfrm>
        <a:off x="6229387" y="600187"/>
        <a:ext cx="1775555" cy="2525790"/>
      </dsp:txXfrm>
    </dsp:sp>
    <dsp:sp modelId="{1AAA85CB-7EBE-47F9-AC7D-DC7843D73CB2}">
      <dsp:nvSpPr>
        <dsp:cNvPr id="0" name=""/>
        <dsp:cNvSpPr/>
      </dsp:nvSpPr>
      <dsp:spPr>
        <a:xfrm>
          <a:off x="6229387" y="0"/>
          <a:ext cx="1775555" cy="600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800100">
            <a:lnSpc>
              <a:spcPct val="150000"/>
            </a:lnSpc>
            <a:spcBef>
              <a:spcPct val="0"/>
            </a:spcBef>
            <a:spcAft>
              <a:spcPct val="35000"/>
            </a:spcAft>
            <a:buNone/>
          </a:pPr>
          <a:r>
            <a:rPr lang="en-US" sz="1800" b="1" kern="1200" dirty="0"/>
            <a:t>Implementation</a:t>
          </a:r>
          <a:endParaRPr lang="en-IN" sz="1800" b="1" kern="1200" dirty="0"/>
        </a:p>
      </dsp:txBody>
      <dsp:txXfrm>
        <a:off x="6229387" y="0"/>
        <a:ext cx="1775555" cy="600187"/>
      </dsp:txXfrm>
    </dsp:sp>
    <dsp:sp modelId="{B33B6AF2-D92E-47C6-9052-FE010DE6CD2E}">
      <dsp:nvSpPr>
        <dsp:cNvPr id="0" name=""/>
        <dsp:cNvSpPr/>
      </dsp:nvSpPr>
      <dsp:spPr>
        <a:xfrm>
          <a:off x="8129982" y="0"/>
          <a:ext cx="600187" cy="60018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65524F-A13F-47E5-BD44-EF0900ED95B5}">
      <dsp:nvSpPr>
        <dsp:cNvPr id="0" name=""/>
        <dsp:cNvSpPr/>
      </dsp:nvSpPr>
      <dsp:spPr>
        <a:xfrm>
          <a:off x="8190000" y="60018"/>
          <a:ext cx="480150" cy="480150"/>
        </a:xfrm>
        <a:prstGeom prst="chord">
          <a:avLst>
            <a:gd name="adj1" fmla="val 16200000"/>
            <a:gd name="adj2" fmla="val 1620000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191CD5-6F17-4227-A074-9A4E6186132F}">
      <dsp:nvSpPr>
        <dsp:cNvPr id="0" name=""/>
        <dsp:cNvSpPr/>
      </dsp:nvSpPr>
      <dsp:spPr>
        <a:xfrm>
          <a:off x="8855208" y="600187"/>
          <a:ext cx="1775555" cy="2525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800100">
            <a:lnSpc>
              <a:spcPct val="150000"/>
            </a:lnSpc>
            <a:spcBef>
              <a:spcPct val="0"/>
            </a:spcBef>
            <a:spcAft>
              <a:spcPct val="35000"/>
            </a:spcAft>
            <a:buNone/>
          </a:pPr>
          <a:r>
            <a:rPr lang="en-US" sz="1800" kern="1200" dirty="0"/>
            <a:t>In accordance with WTO norms;</a:t>
          </a:r>
          <a:endParaRPr lang="en-IN" sz="1800" kern="1200" dirty="0"/>
        </a:p>
        <a:p>
          <a:pPr marL="0" lvl="0" indent="0" algn="l" defTabSz="800100">
            <a:lnSpc>
              <a:spcPct val="150000"/>
            </a:lnSpc>
            <a:spcBef>
              <a:spcPct val="0"/>
            </a:spcBef>
            <a:spcAft>
              <a:spcPct val="35000"/>
            </a:spcAft>
            <a:buNone/>
          </a:pPr>
          <a:r>
            <a:rPr lang="en-US" sz="1800" kern="1200" dirty="0"/>
            <a:t>To make Indian Exports cost competitive</a:t>
          </a:r>
          <a:endParaRPr lang="en-IN" sz="1800" kern="1200" dirty="0"/>
        </a:p>
      </dsp:txBody>
      <dsp:txXfrm>
        <a:off x="8855208" y="600187"/>
        <a:ext cx="1775555" cy="2525790"/>
      </dsp:txXfrm>
    </dsp:sp>
    <dsp:sp modelId="{F67970FD-5091-4B10-B5E6-328EBE5D9C40}">
      <dsp:nvSpPr>
        <dsp:cNvPr id="0" name=""/>
        <dsp:cNvSpPr/>
      </dsp:nvSpPr>
      <dsp:spPr>
        <a:xfrm>
          <a:off x="8855208" y="0"/>
          <a:ext cx="1775555" cy="600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800100">
            <a:lnSpc>
              <a:spcPct val="150000"/>
            </a:lnSpc>
            <a:spcBef>
              <a:spcPct val="0"/>
            </a:spcBef>
            <a:spcAft>
              <a:spcPct val="35000"/>
            </a:spcAft>
            <a:buNone/>
          </a:pPr>
          <a:r>
            <a:rPr lang="en-US" sz="1800" b="1" kern="1200" dirty="0"/>
            <a:t>Objective</a:t>
          </a:r>
          <a:endParaRPr lang="en-IN" sz="1800" b="1" kern="1200" dirty="0"/>
        </a:p>
      </dsp:txBody>
      <dsp:txXfrm>
        <a:off x="8855208" y="0"/>
        <a:ext cx="1775555" cy="600187"/>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B6C343-5CA7-49B4-ABA8-FAD484B4A50F}">
      <dsp:nvSpPr>
        <dsp:cNvPr id="0" name=""/>
        <dsp:cNvSpPr/>
      </dsp:nvSpPr>
      <dsp:spPr>
        <a:xfrm>
          <a:off x="2819865" y="42138"/>
          <a:ext cx="2191196" cy="2191196"/>
        </a:xfrm>
        <a:prstGeom prst="ellipse">
          <a:avLst/>
        </a:prstGeom>
        <a:solidFill>
          <a:schemeClr val="accent2">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t>VAT and ED on Fuel</a:t>
          </a:r>
          <a:endParaRPr lang="en-IN" sz="1800" kern="1200" dirty="0"/>
        </a:p>
      </dsp:txBody>
      <dsp:txXfrm>
        <a:off x="3072696" y="337107"/>
        <a:ext cx="1685536" cy="695283"/>
      </dsp:txXfrm>
    </dsp:sp>
    <dsp:sp modelId="{A410A690-3C7C-4D6D-B1A9-290F88487C5C}">
      <dsp:nvSpPr>
        <dsp:cNvPr id="0" name=""/>
        <dsp:cNvSpPr/>
      </dsp:nvSpPr>
      <dsp:spPr>
        <a:xfrm>
          <a:off x="3491977" y="1011321"/>
          <a:ext cx="2785339" cy="2191196"/>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t>Mandi Tax / Municipal Tax / Property Tax</a:t>
          </a:r>
          <a:endParaRPr lang="en-IN" sz="1800" kern="1200" dirty="0"/>
        </a:p>
      </dsp:txBody>
      <dsp:txXfrm>
        <a:off x="4991775" y="1264151"/>
        <a:ext cx="1071284" cy="1685536"/>
      </dsp:txXfrm>
    </dsp:sp>
    <dsp:sp modelId="{85A87E34-10C7-4B5F-830C-CD91460C8B24}">
      <dsp:nvSpPr>
        <dsp:cNvPr id="0" name=""/>
        <dsp:cNvSpPr/>
      </dsp:nvSpPr>
      <dsp:spPr>
        <a:xfrm>
          <a:off x="2819865" y="1980504"/>
          <a:ext cx="2191196" cy="2191196"/>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t>Stamp Duty on Export Documents</a:t>
          </a:r>
          <a:endParaRPr lang="en-IN" sz="1800" kern="1200" dirty="0"/>
        </a:p>
      </dsp:txBody>
      <dsp:txXfrm>
        <a:off x="3072696" y="3181449"/>
        <a:ext cx="1685536" cy="695283"/>
      </dsp:txXfrm>
    </dsp:sp>
    <dsp:sp modelId="{D77C5468-D585-4271-9C9A-B8B691FD1040}">
      <dsp:nvSpPr>
        <dsp:cNvPr id="0" name=""/>
        <dsp:cNvSpPr/>
      </dsp:nvSpPr>
      <dsp:spPr>
        <a:xfrm>
          <a:off x="1850682" y="1011321"/>
          <a:ext cx="2191196" cy="2191196"/>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t>Blocked ITC</a:t>
          </a:r>
          <a:endParaRPr lang="en-IN" sz="1800" kern="1200" dirty="0"/>
        </a:p>
      </dsp:txBody>
      <dsp:txXfrm>
        <a:off x="2019236" y="1264151"/>
        <a:ext cx="842768" cy="16855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C1D79A-A971-4575-A6F1-B10D44F78594}">
      <dsp:nvSpPr>
        <dsp:cNvPr id="0" name=""/>
        <dsp:cNvSpPr/>
      </dsp:nvSpPr>
      <dsp:spPr>
        <a:xfrm>
          <a:off x="0" y="4074"/>
          <a:ext cx="10675763" cy="6177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ts val="0"/>
            </a:spcAft>
            <a:buNone/>
          </a:pPr>
          <a:r>
            <a:rPr lang="en-US" sz="1800" b="1" kern="1200" dirty="0"/>
            <a:t>IEC For Service Exporters:</a:t>
          </a:r>
          <a:endParaRPr lang="en-IN" sz="1800" b="1" kern="1200" dirty="0"/>
        </a:p>
      </dsp:txBody>
      <dsp:txXfrm>
        <a:off x="30157" y="34231"/>
        <a:ext cx="10615449" cy="557446"/>
      </dsp:txXfrm>
    </dsp:sp>
    <dsp:sp modelId="{6D11CD30-BBAB-405C-A61B-FF14101FACF2}">
      <dsp:nvSpPr>
        <dsp:cNvPr id="0" name=""/>
        <dsp:cNvSpPr/>
      </dsp:nvSpPr>
      <dsp:spPr>
        <a:xfrm>
          <a:off x="0" y="621834"/>
          <a:ext cx="10675763" cy="734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2860" rIns="128016" bIns="22860" numCol="1" spcCol="1270" anchor="t" anchorCtr="0">
          <a:noAutofit/>
        </a:bodyPr>
        <a:lstStyle/>
        <a:p>
          <a:pPr marL="171450" lvl="1" indent="-171450" algn="l" defTabSz="800100">
            <a:lnSpc>
              <a:spcPts val="2750"/>
            </a:lnSpc>
            <a:spcBef>
              <a:spcPct val="0"/>
            </a:spcBef>
            <a:spcAft>
              <a:spcPts val="0"/>
            </a:spcAft>
            <a:buChar char="•"/>
          </a:pPr>
          <a:r>
            <a:rPr lang="en-US" sz="1800" kern="1200" dirty="0"/>
            <a:t>For Export of Services or Technology, IEC to be obtained on the date of rendering of Services</a:t>
          </a:r>
          <a:endParaRPr lang="en-IN" sz="1800" kern="1200" dirty="0"/>
        </a:p>
        <a:p>
          <a:pPr marL="171450" lvl="1" indent="-171450" algn="l" defTabSz="800100">
            <a:lnSpc>
              <a:spcPts val="2750"/>
            </a:lnSpc>
            <a:spcBef>
              <a:spcPct val="0"/>
            </a:spcBef>
            <a:spcAft>
              <a:spcPts val="0"/>
            </a:spcAft>
            <a:buChar char="•"/>
          </a:pPr>
          <a:r>
            <a:rPr lang="en-US" sz="1800" kern="1200" dirty="0"/>
            <a:t>Earlier, the same we required only at the time of availing FTP benefits</a:t>
          </a:r>
          <a:endParaRPr lang="en-IN" sz="1800" kern="1200" dirty="0"/>
        </a:p>
      </dsp:txBody>
      <dsp:txXfrm>
        <a:off x="0" y="621834"/>
        <a:ext cx="10675763" cy="734332"/>
      </dsp:txXfrm>
    </dsp:sp>
    <dsp:sp modelId="{41BC98BC-354A-40B4-A22A-C4FEEE0CF8F8}">
      <dsp:nvSpPr>
        <dsp:cNvPr id="0" name=""/>
        <dsp:cNvSpPr/>
      </dsp:nvSpPr>
      <dsp:spPr>
        <a:xfrm>
          <a:off x="0" y="1449868"/>
          <a:ext cx="10675763" cy="61776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ts val="0"/>
            </a:spcAft>
            <a:buNone/>
          </a:pPr>
          <a:r>
            <a:rPr lang="en-US" sz="1800" kern="1200" dirty="0"/>
            <a:t>Clearance of Restricted Category Goods:</a:t>
          </a:r>
          <a:endParaRPr lang="en-IN" sz="1800" kern="1200" dirty="0"/>
        </a:p>
      </dsp:txBody>
      <dsp:txXfrm>
        <a:off x="30157" y="1480025"/>
        <a:ext cx="10615449" cy="557446"/>
      </dsp:txXfrm>
    </dsp:sp>
    <dsp:sp modelId="{7E343C8F-76A1-4EAB-B141-33EA2E932275}">
      <dsp:nvSpPr>
        <dsp:cNvPr id="0" name=""/>
        <dsp:cNvSpPr/>
      </dsp:nvSpPr>
      <dsp:spPr>
        <a:xfrm>
          <a:off x="0" y="1973927"/>
          <a:ext cx="10675763" cy="734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2860" rIns="128016" bIns="22860" numCol="1" spcCol="1270" anchor="t" anchorCtr="0">
          <a:noAutofit/>
        </a:bodyPr>
        <a:lstStyle/>
        <a:p>
          <a:pPr marL="171450" lvl="1" indent="-171450" algn="l" defTabSz="800100">
            <a:lnSpc>
              <a:spcPts val="2750"/>
            </a:lnSpc>
            <a:spcBef>
              <a:spcPct val="0"/>
            </a:spcBef>
            <a:spcAft>
              <a:spcPts val="0"/>
            </a:spcAft>
            <a:buChar char="•"/>
          </a:pPr>
          <a:r>
            <a:rPr lang="en-US" sz="1800" kern="1200" dirty="0"/>
            <a:t>Can be cleared on the basis of License issued subsequently when first warehoused;</a:t>
          </a:r>
          <a:endParaRPr lang="en-IN" sz="1800" kern="1200" dirty="0"/>
        </a:p>
        <a:p>
          <a:pPr marL="171450" lvl="1" indent="-171450" algn="l" defTabSz="800100">
            <a:lnSpc>
              <a:spcPts val="2750"/>
            </a:lnSpc>
            <a:spcBef>
              <a:spcPct val="0"/>
            </a:spcBef>
            <a:spcAft>
              <a:spcPts val="0"/>
            </a:spcAft>
            <a:buChar char="•"/>
          </a:pPr>
          <a:r>
            <a:rPr lang="en-US" sz="1800" kern="1200" dirty="0"/>
            <a:t>Earlier, no such provision for post issuance of authorization</a:t>
          </a:r>
          <a:endParaRPr lang="en-IN" sz="1800" kern="1200" dirty="0"/>
        </a:p>
      </dsp:txBody>
      <dsp:txXfrm>
        <a:off x="0" y="1973927"/>
        <a:ext cx="10675763" cy="734332"/>
      </dsp:txXfrm>
    </dsp:sp>
    <dsp:sp modelId="{7FBFC44F-1FD2-443D-9C83-88CB24980DC1}">
      <dsp:nvSpPr>
        <dsp:cNvPr id="0" name=""/>
        <dsp:cNvSpPr/>
      </dsp:nvSpPr>
      <dsp:spPr>
        <a:xfrm>
          <a:off x="0" y="2708259"/>
          <a:ext cx="10675763" cy="61776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ts val="0"/>
            </a:spcAft>
            <a:buNone/>
          </a:pPr>
          <a:r>
            <a:rPr lang="en-US" sz="1800" kern="1200" dirty="0"/>
            <a:t>Import of Samples from Restricted Category Goods:</a:t>
          </a:r>
          <a:endParaRPr lang="en-IN" sz="1800" kern="1200" dirty="0"/>
        </a:p>
      </dsp:txBody>
      <dsp:txXfrm>
        <a:off x="30157" y="2738416"/>
        <a:ext cx="10615449" cy="557446"/>
      </dsp:txXfrm>
    </dsp:sp>
    <dsp:sp modelId="{7DBDC30B-AF60-4AD1-9DF4-A88EA4EF3001}">
      <dsp:nvSpPr>
        <dsp:cNvPr id="0" name=""/>
        <dsp:cNvSpPr/>
      </dsp:nvSpPr>
      <dsp:spPr>
        <a:xfrm>
          <a:off x="0" y="3326019"/>
          <a:ext cx="10675763" cy="1092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2860" rIns="128016" bIns="22860" numCol="1" spcCol="1270" anchor="t" anchorCtr="0">
          <a:noAutofit/>
        </a:bodyPr>
        <a:lstStyle/>
        <a:p>
          <a:pPr marL="171450" lvl="1" indent="-171450" algn="l" defTabSz="800100">
            <a:lnSpc>
              <a:spcPts val="2750"/>
            </a:lnSpc>
            <a:spcBef>
              <a:spcPct val="0"/>
            </a:spcBef>
            <a:spcAft>
              <a:spcPts val="0"/>
            </a:spcAft>
            <a:buChar char="•"/>
          </a:pPr>
          <a:r>
            <a:rPr lang="en-US" sz="1800" kern="1200" dirty="0"/>
            <a:t>No </a:t>
          </a:r>
          <a:r>
            <a:rPr lang="en-US" sz="1800" kern="1200" dirty="0" err="1"/>
            <a:t>Authorisation</a:t>
          </a:r>
          <a:r>
            <a:rPr lang="en-US" sz="1800" kern="1200" dirty="0"/>
            <a:t> for import of bona fide trade samples except, defense / security items, seeds, bees and new drugs;</a:t>
          </a:r>
          <a:endParaRPr lang="en-IN" sz="1800" kern="1200" dirty="0"/>
        </a:p>
        <a:p>
          <a:pPr marL="171450" lvl="1" indent="-171450" algn="l" defTabSz="800100">
            <a:lnSpc>
              <a:spcPts val="2750"/>
            </a:lnSpc>
            <a:spcBef>
              <a:spcPct val="0"/>
            </a:spcBef>
            <a:spcAft>
              <a:spcPts val="0"/>
            </a:spcAft>
            <a:buChar char="•"/>
          </a:pPr>
          <a:r>
            <a:rPr lang="en-US" sz="1800" kern="1200" dirty="0"/>
            <a:t>Earlier, defense / security items were not categorically mentioned</a:t>
          </a:r>
          <a:endParaRPr lang="en-IN" sz="1800" kern="1200" dirty="0"/>
        </a:p>
      </dsp:txBody>
      <dsp:txXfrm>
        <a:off x="0" y="3326019"/>
        <a:ext cx="10675763" cy="1092960"/>
      </dsp:txXfrm>
    </dsp:sp>
    <dsp:sp modelId="{CF37D018-FBA2-4D2C-AEDC-EA3A44CD699D}">
      <dsp:nvSpPr>
        <dsp:cNvPr id="0" name=""/>
        <dsp:cNvSpPr/>
      </dsp:nvSpPr>
      <dsp:spPr>
        <a:xfrm>
          <a:off x="0" y="4418979"/>
          <a:ext cx="10675763" cy="6177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ts val="0"/>
            </a:spcAft>
            <a:buNone/>
          </a:pPr>
          <a:r>
            <a:rPr lang="en-US" sz="1800" kern="1200" dirty="0"/>
            <a:t>Import of Second Hand Goods:</a:t>
          </a:r>
          <a:endParaRPr lang="en-IN" sz="1800" kern="1200" dirty="0"/>
        </a:p>
      </dsp:txBody>
      <dsp:txXfrm>
        <a:off x="30157" y="4449136"/>
        <a:ext cx="10615449" cy="557446"/>
      </dsp:txXfrm>
    </dsp:sp>
    <dsp:sp modelId="{C8353D82-34FF-4C1B-9C8B-52FB877660ED}">
      <dsp:nvSpPr>
        <dsp:cNvPr id="0" name=""/>
        <dsp:cNvSpPr/>
      </dsp:nvSpPr>
      <dsp:spPr>
        <a:xfrm>
          <a:off x="0" y="5036739"/>
          <a:ext cx="10675763" cy="734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2860" rIns="128016" bIns="22860" numCol="1" spcCol="1270" anchor="t" anchorCtr="0">
          <a:noAutofit/>
        </a:bodyPr>
        <a:lstStyle/>
        <a:p>
          <a:pPr marL="171450" lvl="1" indent="-171450" algn="l" defTabSz="800100">
            <a:lnSpc>
              <a:spcPts val="2750"/>
            </a:lnSpc>
            <a:spcBef>
              <a:spcPct val="0"/>
            </a:spcBef>
            <a:spcAft>
              <a:spcPts val="0"/>
            </a:spcAft>
            <a:buChar char="•"/>
          </a:pPr>
          <a:r>
            <a:rPr lang="en-US" sz="1800" kern="1200" dirty="0"/>
            <a:t>Refurbished / Re-conditioned spares of Capital Goods (having at least 80% residual life of original spares) specifically included on CE certificate</a:t>
          </a:r>
          <a:endParaRPr lang="en-IN" sz="1800" kern="1200" dirty="0"/>
        </a:p>
      </dsp:txBody>
      <dsp:txXfrm>
        <a:off x="0" y="5036739"/>
        <a:ext cx="10675763" cy="7343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B81913-327C-473F-8DE8-ED897D54903A}">
      <dsp:nvSpPr>
        <dsp:cNvPr id="0" name=""/>
        <dsp:cNvSpPr/>
      </dsp:nvSpPr>
      <dsp:spPr>
        <a:xfrm>
          <a:off x="0" y="38276"/>
          <a:ext cx="10675763" cy="5241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ct val="35000"/>
            </a:spcAft>
            <a:buNone/>
          </a:pPr>
          <a:r>
            <a:rPr lang="en-US" sz="1800" b="1" kern="1200" dirty="0"/>
            <a:t>Merchanting Trade:</a:t>
          </a:r>
          <a:endParaRPr lang="en-IN" sz="1800" b="1" kern="1200" dirty="0"/>
        </a:p>
      </dsp:txBody>
      <dsp:txXfrm>
        <a:off x="25587" y="63863"/>
        <a:ext cx="10624589" cy="472986"/>
      </dsp:txXfrm>
    </dsp:sp>
    <dsp:sp modelId="{EBD606E3-17BD-4094-90B6-C519767DD487}">
      <dsp:nvSpPr>
        <dsp:cNvPr id="0" name=""/>
        <dsp:cNvSpPr/>
      </dsp:nvSpPr>
      <dsp:spPr>
        <a:xfrm>
          <a:off x="0" y="562436"/>
          <a:ext cx="10675763"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2860" rIns="128016" bIns="22860" numCol="1" spcCol="1270" anchor="t" anchorCtr="0">
          <a:noAutofit/>
        </a:bodyPr>
        <a:lstStyle/>
        <a:p>
          <a:pPr marL="171450" lvl="1" indent="-171450" algn="l" defTabSz="800100">
            <a:lnSpc>
              <a:spcPts val="2750"/>
            </a:lnSpc>
            <a:spcBef>
              <a:spcPct val="0"/>
            </a:spcBef>
            <a:spcAft>
              <a:spcPct val="20000"/>
            </a:spcAft>
            <a:buChar char="•"/>
          </a:pPr>
          <a:r>
            <a:rPr lang="en-US" sz="1800" kern="1200" dirty="0"/>
            <a:t>Enabling provisions inserted except of CITES and SCOMET goods on fulfillment of RBI guidelines and/or conditions</a:t>
          </a:r>
          <a:endParaRPr lang="en-IN" sz="1800" kern="1200" dirty="0"/>
        </a:p>
      </dsp:txBody>
      <dsp:txXfrm>
        <a:off x="0" y="562436"/>
        <a:ext cx="10675763" cy="738990"/>
      </dsp:txXfrm>
    </dsp:sp>
    <dsp:sp modelId="{2A9F8490-A388-434D-BF69-2744AD090942}">
      <dsp:nvSpPr>
        <dsp:cNvPr id="0" name=""/>
        <dsp:cNvSpPr/>
      </dsp:nvSpPr>
      <dsp:spPr>
        <a:xfrm>
          <a:off x="0" y="1301426"/>
          <a:ext cx="10675763" cy="524160"/>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ct val="35000"/>
            </a:spcAft>
            <a:buNone/>
          </a:pPr>
          <a:r>
            <a:rPr lang="en-US" sz="1800" b="1" kern="1200" dirty="0"/>
            <a:t>Updating of IEC</a:t>
          </a:r>
          <a:endParaRPr lang="en-IN" sz="1800" b="1" kern="1200" dirty="0"/>
        </a:p>
      </dsp:txBody>
      <dsp:txXfrm>
        <a:off x="25587" y="1327013"/>
        <a:ext cx="10624589" cy="472986"/>
      </dsp:txXfrm>
    </dsp:sp>
    <dsp:sp modelId="{E4CF141B-0639-4712-BF45-FD7B0BA61931}">
      <dsp:nvSpPr>
        <dsp:cNvPr id="0" name=""/>
        <dsp:cNvSpPr/>
      </dsp:nvSpPr>
      <dsp:spPr>
        <a:xfrm>
          <a:off x="0" y="1825586"/>
          <a:ext cx="10675763"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2860" rIns="128016" bIns="22860" numCol="1" spcCol="1270" anchor="t" anchorCtr="0">
          <a:noAutofit/>
        </a:bodyPr>
        <a:lstStyle/>
        <a:p>
          <a:pPr marL="171450" lvl="1" indent="-171450" algn="l" defTabSz="800100">
            <a:lnSpc>
              <a:spcPts val="2750"/>
            </a:lnSpc>
            <a:spcBef>
              <a:spcPct val="0"/>
            </a:spcBef>
            <a:spcAft>
              <a:spcPct val="20000"/>
            </a:spcAft>
            <a:buChar char="•"/>
          </a:pPr>
          <a:r>
            <a:rPr lang="en-US" sz="1800" kern="1200" dirty="0"/>
            <a:t>In case of change in details, IEC to be updated within 30 days of effecting change;</a:t>
          </a:r>
          <a:endParaRPr lang="en-IN" sz="1800" kern="1200" dirty="0"/>
        </a:p>
      </dsp:txBody>
      <dsp:txXfrm>
        <a:off x="0" y="1825586"/>
        <a:ext cx="10675763" cy="463680"/>
      </dsp:txXfrm>
    </dsp:sp>
    <dsp:sp modelId="{E14E8D82-1C84-4491-8EAC-52DD46B0F17D}">
      <dsp:nvSpPr>
        <dsp:cNvPr id="0" name=""/>
        <dsp:cNvSpPr/>
      </dsp:nvSpPr>
      <dsp:spPr>
        <a:xfrm>
          <a:off x="0" y="2289266"/>
          <a:ext cx="10675763" cy="52416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ct val="35000"/>
            </a:spcAft>
            <a:buNone/>
          </a:pPr>
          <a:r>
            <a:rPr lang="en-US" sz="1800" b="1" kern="1200" dirty="0"/>
            <a:t>Validity Period of Authorization</a:t>
          </a:r>
          <a:endParaRPr lang="en-IN" sz="1800" b="1" kern="1200" dirty="0"/>
        </a:p>
      </dsp:txBody>
      <dsp:txXfrm>
        <a:off x="25587" y="2314853"/>
        <a:ext cx="10624589" cy="472986"/>
      </dsp:txXfrm>
    </dsp:sp>
    <dsp:sp modelId="{A4229094-42C2-41D6-8461-CD57727F5F2C}">
      <dsp:nvSpPr>
        <dsp:cNvPr id="0" name=""/>
        <dsp:cNvSpPr/>
      </dsp:nvSpPr>
      <dsp:spPr>
        <a:xfrm>
          <a:off x="0" y="2813426"/>
          <a:ext cx="10675763"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2860" rIns="128016" bIns="22860" numCol="1" spcCol="1270" anchor="t" anchorCtr="0">
          <a:noAutofit/>
        </a:bodyPr>
        <a:lstStyle/>
        <a:p>
          <a:pPr marL="171450" lvl="1" indent="-171450" algn="l" defTabSz="800100">
            <a:lnSpc>
              <a:spcPts val="2750"/>
            </a:lnSpc>
            <a:spcBef>
              <a:spcPct val="0"/>
            </a:spcBef>
            <a:spcAft>
              <a:spcPct val="20000"/>
            </a:spcAft>
            <a:buChar char="•"/>
          </a:pPr>
          <a:r>
            <a:rPr lang="en-US" sz="1800" kern="1200" dirty="0"/>
            <a:t>EPCG Authorization : Extended to 24 months from 18 months</a:t>
          </a:r>
          <a:endParaRPr lang="en-IN" sz="1800" kern="1200" dirty="0"/>
        </a:p>
      </dsp:txBody>
      <dsp:txXfrm>
        <a:off x="0" y="2813426"/>
        <a:ext cx="10675763" cy="463680"/>
      </dsp:txXfrm>
    </dsp:sp>
    <dsp:sp modelId="{8B109FDB-6405-4AEB-97E4-45A8C6BC5C37}">
      <dsp:nvSpPr>
        <dsp:cNvPr id="0" name=""/>
        <dsp:cNvSpPr/>
      </dsp:nvSpPr>
      <dsp:spPr>
        <a:xfrm>
          <a:off x="0" y="3277106"/>
          <a:ext cx="10675763" cy="524160"/>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ct val="35000"/>
            </a:spcAft>
            <a:buNone/>
          </a:pPr>
          <a:r>
            <a:rPr lang="en-US" sz="1800" b="1" kern="1200" dirty="0"/>
            <a:t>Private Bonded Warehouse for Exports:</a:t>
          </a:r>
          <a:endParaRPr lang="en-IN" sz="1800" b="1" kern="1200" dirty="0"/>
        </a:p>
      </dsp:txBody>
      <dsp:txXfrm>
        <a:off x="25587" y="3302693"/>
        <a:ext cx="10624589" cy="472986"/>
      </dsp:txXfrm>
    </dsp:sp>
    <dsp:sp modelId="{128893D6-C3F9-4099-88AE-923495B09181}">
      <dsp:nvSpPr>
        <dsp:cNvPr id="0" name=""/>
        <dsp:cNvSpPr/>
      </dsp:nvSpPr>
      <dsp:spPr>
        <a:xfrm>
          <a:off x="0" y="3801266"/>
          <a:ext cx="10675763"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2860" rIns="128016" bIns="22860" numCol="1" spcCol="1270" anchor="t" anchorCtr="0">
          <a:noAutofit/>
        </a:bodyPr>
        <a:lstStyle/>
        <a:p>
          <a:pPr marL="171450" lvl="1" indent="-171450" algn="l" defTabSz="800100">
            <a:lnSpc>
              <a:spcPts val="2750"/>
            </a:lnSpc>
            <a:spcBef>
              <a:spcPct val="0"/>
            </a:spcBef>
            <a:spcAft>
              <a:spcPct val="20000"/>
            </a:spcAft>
            <a:buChar char="•"/>
          </a:pPr>
          <a:r>
            <a:rPr lang="en-US" sz="1800" kern="1200" dirty="0"/>
            <a:t>Paragraph giving benefit for domestic procurement is being removed;</a:t>
          </a:r>
          <a:endParaRPr lang="en-IN" sz="1800" kern="1200" dirty="0"/>
        </a:p>
      </dsp:txBody>
      <dsp:txXfrm>
        <a:off x="0" y="3801266"/>
        <a:ext cx="10675763" cy="463680"/>
      </dsp:txXfrm>
    </dsp:sp>
    <dsp:sp modelId="{D04EBD3D-E60E-4FDB-84F6-14C0C1CACB64}">
      <dsp:nvSpPr>
        <dsp:cNvPr id="0" name=""/>
        <dsp:cNvSpPr/>
      </dsp:nvSpPr>
      <dsp:spPr>
        <a:xfrm>
          <a:off x="0" y="4264946"/>
          <a:ext cx="10675763" cy="5241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ts val="2750"/>
            </a:lnSpc>
            <a:spcBef>
              <a:spcPct val="0"/>
            </a:spcBef>
            <a:spcAft>
              <a:spcPct val="35000"/>
            </a:spcAft>
            <a:buNone/>
          </a:pPr>
          <a:r>
            <a:rPr lang="en-US" sz="1800" kern="1200" dirty="0"/>
            <a:t>Free sale and commerce certificate:</a:t>
          </a:r>
          <a:endParaRPr lang="en-IN" sz="1800" kern="1200" dirty="0"/>
        </a:p>
      </dsp:txBody>
      <dsp:txXfrm>
        <a:off x="25587" y="4290533"/>
        <a:ext cx="10624589" cy="472986"/>
      </dsp:txXfrm>
    </dsp:sp>
    <dsp:sp modelId="{472AE857-08B7-4C90-B0F4-3DD11B9B91A9}">
      <dsp:nvSpPr>
        <dsp:cNvPr id="0" name=""/>
        <dsp:cNvSpPr/>
      </dsp:nvSpPr>
      <dsp:spPr>
        <a:xfrm>
          <a:off x="0" y="4789106"/>
          <a:ext cx="10675763" cy="115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56" tIns="22860" rIns="128016" bIns="22860" numCol="1" spcCol="1270" anchor="t" anchorCtr="0">
          <a:noAutofit/>
        </a:bodyPr>
        <a:lstStyle/>
        <a:p>
          <a:pPr marL="171450" lvl="1" indent="-171450" algn="l" defTabSz="800100">
            <a:lnSpc>
              <a:spcPts val="2750"/>
            </a:lnSpc>
            <a:spcBef>
              <a:spcPct val="0"/>
            </a:spcBef>
            <a:spcAft>
              <a:spcPct val="20000"/>
            </a:spcAft>
            <a:buChar char="•"/>
          </a:pPr>
          <a:r>
            <a:rPr lang="en-US" sz="1800" kern="1200" dirty="0"/>
            <a:t>Items under Drug and Cosmetics Act, 1940, application to be made to Central Drug Standards Control </a:t>
          </a:r>
          <a:r>
            <a:rPr lang="en-US" sz="1800" kern="1200" dirty="0" err="1"/>
            <a:t>Organisation</a:t>
          </a:r>
          <a:r>
            <a:rPr lang="en-US" sz="1800" kern="1200" dirty="0"/>
            <a:t>;</a:t>
          </a:r>
          <a:endParaRPr lang="en-IN" sz="1800" kern="1200" dirty="0"/>
        </a:p>
        <a:p>
          <a:pPr marL="171450" lvl="1" indent="-171450" algn="l" defTabSz="800100">
            <a:lnSpc>
              <a:spcPts val="2750"/>
            </a:lnSpc>
            <a:spcBef>
              <a:spcPct val="0"/>
            </a:spcBef>
            <a:spcAft>
              <a:spcPct val="20000"/>
            </a:spcAft>
            <a:buChar char="•"/>
          </a:pPr>
          <a:r>
            <a:rPr lang="en-US" sz="1800" kern="1200" dirty="0"/>
            <a:t>Earlier, no authority was mentioned</a:t>
          </a:r>
          <a:endParaRPr lang="en-IN" sz="1800" kern="1200" dirty="0"/>
        </a:p>
      </dsp:txBody>
      <dsp:txXfrm>
        <a:off x="0" y="4789106"/>
        <a:ext cx="10675763" cy="11592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370CB6-06CA-4310-9B81-3473A1EE0242}">
      <dsp:nvSpPr>
        <dsp:cNvPr id="0" name=""/>
        <dsp:cNvSpPr/>
      </dsp:nvSpPr>
      <dsp:spPr>
        <a:xfrm rot="5400000">
          <a:off x="6365926" y="-3126295"/>
          <a:ext cx="766682" cy="7210977"/>
        </a:xfrm>
        <a:prstGeom prst="round2Same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150000"/>
            </a:lnSpc>
            <a:spcBef>
              <a:spcPct val="0"/>
            </a:spcBef>
            <a:spcAft>
              <a:spcPct val="15000"/>
            </a:spcAft>
            <a:buChar char="•"/>
          </a:pPr>
          <a:r>
            <a:rPr lang="en-US" sz="1800" kern="1200" dirty="0"/>
            <a:t>To allow the duty free Import of inputs</a:t>
          </a:r>
          <a:endParaRPr lang="en-IN" sz="1800" kern="1200" dirty="0"/>
        </a:p>
      </dsp:txBody>
      <dsp:txXfrm rot="-5400000">
        <a:off x="3143779" y="133278"/>
        <a:ext cx="7173551" cy="691830"/>
      </dsp:txXfrm>
    </dsp:sp>
    <dsp:sp modelId="{3C945BEB-5D35-442E-A0B8-71021889F738}">
      <dsp:nvSpPr>
        <dsp:cNvPr id="0" name=""/>
        <dsp:cNvSpPr/>
      </dsp:nvSpPr>
      <dsp:spPr>
        <a:xfrm>
          <a:off x="74605" y="16"/>
          <a:ext cx="3069173" cy="95835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150000"/>
            </a:lnSpc>
            <a:spcBef>
              <a:spcPct val="0"/>
            </a:spcBef>
            <a:spcAft>
              <a:spcPct val="35000"/>
            </a:spcAft>
            <a:buNone/>
          </a:pPr>
          <a:r>
            <a:rPr lang="en-US" sz="2000" b="1" kern="1200" dirty="0"/>
            <a:t>Objective</a:t>
          </a:r>
          <a:endParaRPr lang="en-IN" sz="2000" b="1" kern="1200" dirty="0"/>
        </a:p>
      </dsp:txBody>
      <dsp:txXfrm>
        <a:off x="121388" y="46799"/>
        <a:ext cx="2975607" cy="864787"/>
      </dsp:txXfrm>
    </dsp:sp>
    <dsp:sp modelId="{0DF84282-E2BA-41F0-BF73-78B03FCE5B71}">
      <dsp:nvSpPr>
        <dsp:cNvPr id="0" name=""/>
        <dsp:cNvSpPr/>
      </dsp:nvSpPr>
      <dsp:spPr>
        <a:xfrm rot="5400000">
          <a:off x="6178715" y="-1872502"/>
          <a:ext cx="1128068" cy="7203935"/>
        </a:xfrm>
        <a:prstGeom prst="round2Same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150000"/>
            </a:lnSpc>
            <a:spcBef>
              <a:spcPct val="0"/>
            </a:spcBef>
            <a:spcAft>
              <a:spcPct val="15000"/>
            </a:spcAft>
            <a:buChar char="•"/>
          </a:pPr>
          <a:r>
            <a:rPr lang="en-US" sz="1800" kern="1200" dirty="0"/>
            <a:t>Manufacturer Exporters;</a:t>
          </a:r>
          <a:endParaRPr lang="en-IN" sz="1800" kern="1200" dirty="0"/>
        </a:p>
        <a:p>
          <a:pPr marL="171450" lvl="1" indent="-171450" algn="l" defTabSz="800100">
            <a:lnSpc>
              <a:spcPct val="150000"/>
            </a:lnSpc>
            <a:spcBef>
              <a:spcPct val="0"/>
            </a:spcBef>
            <a:spcAft>
              <a:spcPct val="15000"/>
            </a:spcAft>
            <a:buChar char="•"/>
          </a:pPr>
          <a:r>
            <a:rPr lang="en-US" sz="1800" kern="1200" dirty="0"/>
            <a:t>Merchant Exporters (procuring from supporting manufacturers</a:t>
          </a:r>
          <a:endParaRPr lang="en-IN" sz="1800" kern="1200" dirty="0"/>
        </a:p>
      </dsp:txBody>
      <dsp:txXfrm rot="-5400000">
        <a:off x="3140782" y="1220499"/>
        <a:ext cx="7148867" cy="1017932"/>
      </dsp:txXfrm>
    </dsp:sp>
    <dsp:sp modelId="{B964FE63-DD8F-4F13-A7BC-2FF477D7AE8A}">
      <dsp:nvSpPr>
        <dsp:cNvPr id="0" name=""/>
        <dsp:cNvSpPr/>
      </dsp:nvSpPr>
      <dsp:spPr>
        <a:xfrm>
          <a:off x="74605" y="1024422"/>
          <a:ext cx="3066176" cy="141008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150000"/>
            </a:lnSpc>
            <a:spcBef>
              <a:spcPct val="0"/>
            </a:spcBef>
            <a:spcAft>
              <a:spcPct val="35000"/>
            </a:spcAft>
            <a:buNone/>
          </a:pPr>
          <a:r>
            <a:rPr lang="en-US" sz="2000" b="1" kern="1200" dirty="0"/>
            <a:t>Coverage</a:t>
          </a:r>
          <a:endParaRPr lang="en-IN" sz="2000" b="1" kern="1200" dirty="0"/>
        </a:p>
      </dsp:txBody>
      <dsp:txXfrm>
        <a:off x="143440" y="1093257"/>
        <a:ext cx="2928506" cy="1272415"/>
      </dsp:txXfrm>
    </dsp:sp>
    <dsp:sp modelId="{4E59A842-DCF3-4A95-8061-3E0BF4BF22C7}">
      <dsp:nvSpPr>
        <dsp:cNvPr id="0" name=""/>
        <dsp:cNvSpPr/>
      </dsp:nvSpPr>
      <dsp:spPr>
        <a:xfrm rot="5400000">
          <a:off x="6203001" y="-426721"/>
          <a:ext cx="1079496" cy="7203935"/>
        </a:xfrm>
        <a:prstGeom prst="round2Same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150000"/>
            </a:lnSpc>
            <a:spcBef>
              <a:spcPct val="0"/>
            </a:spcBef>
            <a:spcAft>
              <a:spcPct val="15000"/>
            </a:spcAft>
            <a:buChar char="•"/>
          </a:pPr>
          <a:r>
            <a:rPr lang="en-US" sz="1800" kern="1200" dirty="0"/>
            <a:t>Import of inputs allowed on the basis of SION (or ad-hoc norms);</a:t>
          </a:r>
          <a:endParaRPr lang="en-IN" sz="1800" kern="1200" dirty="0"/>
        </a:p>
        <a:p>
          <a:pPr marL="171450" lvl="1" indent="-171450" algn="l" defTabSz="800100">
            <a:lnSpc>
              <a:spcPct val="150000"/>
            </a:lnSpc>
            <a:spcBef>
              <a:spcPct val="0"/>
            </a:spcBef>
            <a:spcAft>
              <a:spcPct val="15000"/>
            </a:spcAft>
            <a:buChar char="•"/>
          </a:pPr>
          <a:r>
            <a:rPr lang="en-US" sz="1800" kern="1200" dirty="0"/>
            <a:t>Advance </a:t>
          </a:r>
          <a:r>
            <a:rPr lang="en-US" sz="1800" kern="1200" dirty="0" err="1"/>
            <a:t>Authorisation</a:t>
          </a:r>
          <a:r>
            <a:rPr lang="en-US" sz="1800" kern="1200" dirty="0"/>
            <a:t> for Annual requirement;</a:t>
          </a:r>
          <a:endParaRPr lang="en-IN" sz="1800" kern="1200" dirty="0"/>
        </a:p>
      </dsp:txBody>
      <dsp:txXfrm rot="-5400000">
        <a:off x="3140782" y="2688195"/>
        <a:ext cx="7151238" cy="974102"/>
      </dsp:txXfrm>
    </dsp:sp>
    <dsp:sp modelId="{02D165DD-5EAE-4F04-BB5D-E0267F72D268}">
      <dsp:nvSpPr>
        <dsp:cNvPr id="0" name=""/>
        <dsp:cNvSpPr/>
      </dsp:nvSpPr>
      <dsp:spPr>
        <a:xfrm>
          <a:off x="74605" y="2500560"/>
          <a:ext cx="3066176" cy="134937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150000"/>
            </a:lnSpc>
            <a:spcBef>
              <a:spcPct val="0"/>
            </a:spcBef>
            <a:spcAft>
              <a:spcPct val="35000"/>
            </a:spcAft>
            <a:buNone/>
          </a:pPr>
          <a:r>
            <a:rPr lang="en-US" sz="2000" b="1" kern="1200" dirty="0"/>
            <a:t>Entitlement</a:t>
          </a:r>
          <a:endParaRPr lang="en-IN" sz="2000" b="1" kern="1200" dirty="0"/>
        </a:p>
      </dsp:txBody>
      <dsp:txXfrm>
        <a:off x="140476" y="2566431"/>
        <a:ext cx="2934434" cy="1217628"/>
      </dsp:txXfrm>
    </dsp:sp>
    <dsp:sp modelId="{D3642B6D-0969-463C-98AE-932F18768890}">
      <dsp:nvSpPr>
        <dsp:cNvPr id="0" name=""/>
        <dsp:cNvSpPr/>
      </dsp:nvSpPr>
      <dsp:spPr>
        <a:xfrm rot="5400000">
          <a:off x="6011481" y="1228101"/>
          <a:ext cx="1462536" cy="7203935"/>
        </a:xfrm>
        <a:prstGeom prst="round2Same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150000"/>
            </a:lnSpc>
            <a:spcBef>
              <a:spcPct val="0"/>
            </a:spcBef>
            <a:spcAft>
              <a:spcPct val="15000"/>
            </a:spcAft>
            <a:buChar char="•"/>
          </a:pPr>
          <a:r>
            <a:rPr lang="en-US" sz="1800" kern="1200" dirty="0"/>
            <a:t>Imports Exempted subject to Actual User Condition and on fulfilment of minimum value addition;</a:t>
          </a:r>
          <a:endParaRPr lang="en-IN" sz="1800" kern="1200" dirty="0"/>
        </a:p>
        <a:p>
          <a:pPr marL="171450" lvl="1" indent="-171450" algn="l" defTabSz="800100">
            <a:lnSpc>
              <a:spcPct val="150000"/>
            </a:lnSpc>
            <a:spcBef>
              <a:spcPct val="0"/>
            </a:spcBef>
            <a:spcAft>
              <a:spcPct val="15000"/>
            </a:spcAft>
            <a:buChar char="•"/>
          </a:pPr>
          <a:r>
            <a:rPr lang="en-US" sz="1800" kern="1200" dirty="0"/>
            <a:t>Export obligation period 18 Months</a:t>
          </a:r>
          <a:endParaRPr lang="en-IN" sz="1800" kern="1200" dirty="0"/>
        </a:p>
      </dsp:txBody>
      <dsp:txXfrm rot="-5400000">
        <a:off x="3140782" y="4170196"/>
        <a:ext cx="7132540" cy="1319746"/>
      </dsp:txXfrm>
    </dsp:sp>
    <dsp:sp modelId="{9ACDBE04-0519-46D1-B88A-C8A9226F1F6E}">
      <dsp:nvSpPr>
        <dsp:cNvPr id="0" name=""/>
        <dsp:cNvSpPr/>
      </dsp:nvSpPr>
      <dsp:spPr>
        <a:xfrm>
          <a:off x="74605" y="3915983"/>
          <a:ext cx="3066176" cy="182817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150000"/>
            </a:lnSpc>
            <a:spcBef>
              <a:spcPct val="0"/>
            </a:spcBef>
            <a:spcAft>
              <a:spcPct val="35000"/>
            </a:spcAft>
            <a:buNone/>
          </a:pPr>
          <a:r>
            <a:rPr lang="en-US" sz="2000" b="1" kern="1200" dirty="0"/>
            <a:t>Benefits</a:t>
          </a:r>
          <a:endParaRPr lang="en-IN" sz="2000" b="1" kern="1200" dirty="0"/>
        </a:p>
      </dsp:txBody>
      <dsp:txXfrm>
        <a:off x="163849" y="4005227"/>
        <a:ext cx="2887688" cy="16496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51C7C3-76BD-4C22-8DCB-5A569CD3A3BE}">
      <dsp:nvSpPr>
        <dsp:cNvPr id="0" name=""/>
        <dsp:cNvSpPr/>
      </dsp:nvSpPr>
      <dsp:spPr>
        <a:xfrm>
          <a:off x="5348" y="1650826"/>
          <a:ext cx="2508938" cy="124873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150000"/>
            </a:lnSpc>
            <a:spcBef>
              <a:spcPct val="0"/>
            </a:spcBef>
            <a:spcAft>
              <a:spcPct val="35000"/>
            </a:spcAft>
            <a:buNone/>
          </a:pPr>
          <a:r>
            <a:rPr lang="en-US" sz="1600" b="1" kern="1200" dirty="0"/>
            <a:t>Special Advance </a:t>
          </a:r>
          <a:r>
            <a:rPr lang="en-US" sz="1600" b="1" kern="1200" dirty="0" err="1"/>
            <a:t>Authorisation</a:t>
          </a:r>
          <a:r>
            <a:rPr lang="en-US" sz="1600" b="1" kern="1200" dirty="0"/>
            <a:t> Scheme for Apparel and Clothing</a:t>
          </a:r>
          <a:endParaRPr lang="en-IN" sz="1600" b="1" kern="1200" dirty="0"/>
        </a:p>
      </dsp:txBody>
      <dsp:txXfrm>
        <a:off x="41922" y="1687400"/>
        <a:ext cx="2435790" cy="1175587"/>
      </dsp:txXfrm>
    </dsp:sp>
    <dsp:sp modelId="{3CEA40CF-A448-43DD-BC51-AA2EFE62DE2D}">
      <dsp:nvSpPr>
        <dsp:cNvPr id="0" name=""/>
        <dsp:cNvSpPr/>
      </dsp:nvSpPr>
      <dsp:spPr>
        <a:xfrm>
          <a:off x="256241" y="2899562"/>
          <a:ext cx="250893" cy="667823"/>
        </a:xfrm>
        <a:custGeom>
          <a:avLst/>
          <a:gdLst/>
          <a:ahLst/>
          <a:cxnLst/>
          <a:rect l="0" t="0" r="0" b="0"/>
          <a:pathLst>
            <a:path>
              <a:moveTo>
                <a:pt x="0" y="0"/>
              </a:moveTo>
              <a:lnTo>
                <a:pt x="0" y="667823"/>
              </a:lnTo>
              <a:lnTo>
                <a:pt x="250893" y="66782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C12248-94B7-4673-BCF4-7F48FD26BEF5}">
      <dsp:nvSpPr>
        <dsp:cNvPr id="0" name=""/>
        <dsp:cNvSpPr/>
      </dsp:nvSpPr>
      <dsp:spPr>
        <a:xfrm>
          <a:off x="507135" y="3023233"/>
          <a:ext cx="1650764" cy="108830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150000"/>
            </a:lnSpc>
            <a:spcBef>
              <a:spcPct val="0"/>
            </a:spcBef>
            <a:spcAft>
              <a:spcPct val="35000"/>
            </a:spcAft>
            <a:buNone/>
          </a:pPr>
          <a:r>
            <a:rPr lang="en-US" sz="1400" kern="1200" dirty="0" err="1"/>
            <a:t>Authorisation</a:t>
          </a:r>
          <a:r>
            <a:rPr lang="en-US" sz="1400" kern="1200" dirty="0"/>
            <a:t> can be issued on self-declaration basis</a:t>
          </a:r>
          <a:endParaRPr lang="en-IN" sz="1400" kern="1200" dirty="0"/>
        </a:p>
      </dsp:txBody>
      <dsp:txXfrm>
        <a:off x="539010" y="3055108"/>
        <a:ext cx="1587014" cy="1024554"/>
      </dsp:txXfrm>
    </dsp:sp>
    <dsp:sp modelId="{5E0FE36A-E935-44B6-AE48-F568AAF3D2F6}">
      <dsp:nvSpPr>
        <dsp:cNvPr id="0" name=""/>
        <dsp:cNvSpPr/>
      </dsp:nvSpPr>
      <dsp:spPr>
        <a:xfrm>
          <a:off x="256241" y="2899562"/>
          <a:ext cx="250893" cy="1768559"/>
        </a:xfrm>
        <a:custGeom>
          <a:avLst/>
          <a:gdLst/>
          <a:ahLst/>
          <a:cxnLst/>
          <a:rect l="0" t="0" r="0" b="0"/>
          <a:pathLst>
            <a:path>
              <a:moveTo>
                <a:pt x="0" y="0"/>
              </a:moveTo>
              <a:lnTo>
                <a:pt x="0" y="1768559"/>
              </a:lnTo>
              <a:lnTo>
                <a:pt x="250893" y="176855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788D28-62EB-4F68-BA48-9822472CEE7A}">
      <dsp:nvSpPr>
        <dsp:cNvPr id="0" name=""/>
        <dsp:cNvSpPr/>
      </dsp:nvSpPr>
      <dsp:spPr>
        <a:xfrm>
          <a:off x="507135" y="4235209"/>
          <a:ext cx="1767383" cy="86582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150000"/>
            </a:lnSpc>
            <a:spcBef>
              <a:spcPct val="0"/>
            </a:spcBef>
            <a:spcAft>
              <a:spcPct val="35000"/>
            </a:spcAft>
            <a:buNone/>
          </a:pPr>
          <a:r>
            <a:rPr lang="en-US" sz="1400" kern="1200" dirty="0"/>
            <a:t>Ad-hoc norms to be fixed within 90 days</a:t>
          </a:r>
          <a:endParaRPr lang="en-IN" sz="1400" kern="1200" dirty="0"/>
        </a:p>
      </dsp:txBody>
      <dsp:txXfrm>
        <a:off x="532494" y="4260568"/>
        <a:ext cx="1716665" cy="815107"/>
      </dsp:txXfrm>
    </dsp:sp>
    <dsp:sp modelId="{621A1382-BCA7-4DC7-B5E1-EBB11F27CDA0}">
      <dsp:nvSpPr>
        <dsp:cNvPr id="0" name=""/>
        <dsp:cNvSpPr/>
      </dsp:nvSpPr>
      <dsp:spPr>
        <a:xfrm>
          <a:off x="2761628" y="1650826"/>
          <a:ext cx="2200324" cy="12518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150000"/>
            </a:lnSpc>
            <a:spcBef>
              <a:spcPct val="0"/>
            </a:spcBef>
            <a:spcAft>
              <a:spcPct val="35000"/>
            </a:spcAft>
            <a:buNone/>
          </a:pPr>
          <a:r>
            <a:rPr lang="en-US" sz="1600" b="1" kern="1200" dirty="0"/>
            <a:t>Self-ratification scheme : Available to</a:t>
          </a:r>
          <a:endParaRPr lang="en-IN" sz="1600" b="1" kern="1200" dirty="0"/>
        </a:p>
      </dsp:txBody>
      <dsp:txXfrm>
        <a:off x="2798294" y="1687492"/>
        <a:ext cx="2126992" cy="1178525"/>
      </dsp:txXfrm>
    </dsp:sp>
    <dsp:sp modelId="{CED7F7DE-1013-4FBD-B1C1-E4FB4B5F0192}">
      <dsp:nvSpPr>
        <dsp:cNvPr id="0" name=""/>
        <dsp:cNvSpPr/>
      </dsp:nvSpPr>
      <dsp:spPr>
        <a:xfrm>
          <a:off x="2981661" y="2902683"/>
          <a:ext cx="220032" cy="749599"/>
        </a:xfrm>
        <a:custGeom>
          <a:avLst/>
          <a:gdLst/>
          <a:ahLst/>
          <a:cxnLst/>
          <a:rect l="0" t="0" r="0" b="0"/>
          <a:pathLst>
            <a:path>
              <a:moveTo>
                <a:pt x="0" y="0"/>
              </a:moveTo>
              <a:lnTo>
                <a:pt x="0" y="749599"/>
              </a:lnTo>
              <a:lnTo>
                <a:pt x="220032" y="749599"/>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C2AAF3-5D91-47A1-975F-6F43A5294E92}">
      <dsp:nvSpPr>
        <dsp:cNvPr id="0" name=""/>
        <dsp:cNvSpPr/>
      </dsp:nvSpPr>
      <dsp:spPr>
        <a:xfrm>
          <a:off x="3201693" y="3026354"/>
          <a:ext cx="1987980" cy="1251857"/>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150000"/>
            </a:lnSpc>
            <a:spcBef>
              <a:spcPct val="0"/>
            </a:spcBef>
            <a:spcAft>
              <a:spcPct val="35000"/>
            </a:spcAft>
            <a:buNone/>
          </a:pPr>
          <a:r>
            <a:rPr lang="en-US" sz="1400" kern="1200" dirty="0"/>
            <a:t>Manufacturer / Actual user holding 2 Star or above status; and</a:t>
          </a:r>
          <a:endParaRPr lang="en-IN" sz="1400" kern="1200" dirty="0"/>
        </a:p>
      </dsp:txBody>
      <dsp:txXfrm>
        <a:off x="3238359" y="3063020"/>
        <a:ext cx="1914648" cy="1178525"/>
      </dsp:txXfrm>
    </dsp:sp>
    <dsp:sp modelId="{DCE8F65C-C817-47E7-8A3C-BB19AB730592}">
      <dsp:nvSpPr>
        <dsp:cNvPr id="0" name=""/>
        <dsp:cNvSpPr/>
      </dsp:nvSpPr>
      <dsp:spPr>
        <a:xfrm>
          <a:off x="2981661" y="2902683"/>
          <a:ext cx="220032" cy="2125128"/>
        </a:xfrm>
        <a:custGeom>
          <a:avLst/>
          <a:gdLst/>
          <a:ahLst/>
          <a:cxnLst/>
          <a:rect l="0" t="0" r="0" b="0"/>
          <a:pathLst>
            <a:path>
              <a:moveTo>
                <a:pt x="0" y="0"/>
              </a:moveTo>
              <a:lnTo>
                <a:pt x="0" y="2125128"/>
              </a:lnTo>
              <a:lnTo>
                <a:pt x="220032" y="212512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0FAA1F-7706-4709-9511-90AB58AE7411}">
      <dsp:nvSpPr>
        <dsp:cNvPr id="0" name=""/>
        <dsp:cNvSpPr/>
      </dsp:nvSpPr>
      <dsp:spPr>
        <a:xfrm>
          <a:off x="3201693" y="4401883"/>
          <a:ext cx="1987980" cy="1251857"/>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150000"/>
            </a:lnSpc>
            <a:spcBef>
              <a:spcPct val="0"/>
            </a:spcBef>
            <a:spcAft>
              <a:spcPct val="35000"/>
            </a:spcAft>
            <a:buNone/>
          </a:pPr>
          <a:r>
            <a:rPr lang="en-US" sz="1400" kern="1200" dirty="0"/>
            <a:t>Holds or has submitted application for grant of AEO in terms of Customs provisions</a:t>
          </a:r>
          <a:endParaRPr lang="en-IN" sz="1400" kern="1200" dirty="0"/>
        </a:p>
      </dsp:txBody>
      <dsp:txXfrm>
        <a:off x="3238359" y="4438549"/>
        <a:ext cx="1914648" cy="1178525"/>
      </dsp:txXfrm>
    </dsp:sp>
    <dsp:sp modelId="{177FC28D-F591-449F-8399-A081C4158B18}">
      <dsp:nvSpPr>
        <dsp:cNvPr id="0" name=""/>
        <dsp:cNvSpPr/>
      </dsp:nvSpPr>
      <dsp:spPr>
        <a:xfrm>
          <a:off x="5209295" y="1650826"/>
          <a:ext cx="1757642" cy="114035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150000"/>
            </a:lnSpc>
            <a:spcBef>
              <a:spcPct val="0"/>
            </a:spcBef>
            <a:spcAft>
              <a:spcPct val="35000"/>
            </a:spcAft>
            <a:buNone/>
          </a:pPr>
          <a:r>
            <a:rPr lang="en-US" sz="1600" b="1" kern="1200" dirty="0"/>
            <a:t>Domestic procurement of inputs</a:t>
          </a:r>
          <a:endParaRPr lang="en-IN" sz="1600" b="1" kern="1200" dirty="0"/>
        </a:p>
      </dsp:txBody>
      <dsp:txXfrm>
        <a:off x="5242695" y="1684226"/>
        <a:ext cx="1690842" cy="1073555"/>
      </dsp:txXfrm>
    </dsp:sp>
    <dsp:sp modelId="{FCEB52D1-E407-48F6-BEAF-631EA305A049}">
      <dsp:nvSpPr>
        <dsp:cNvPr id="0" name=""/>
        <dsp:cNvSpPr/>
      </dsp:nvSpPr>
      <dsp:spPr>
        <a:xfrm>
          <a:off x="5385059" y="2791182"/>
          <a:ext cx="175764" cy="630051"/>
        </a:xfrm>
        <a:custGeom>
          <a:avLst/>
          <a:gdLst/>
          <a:ahLst/>
          <a:cxnLst/>
          <a:rect l="0" t="0" r="0" b="0"/>
          <a:pathLst>
            <a:path>
              <a:moveTo>
                <a:pt x="0" y="0"/>
              </a:moveTo>
              <a:lnTo>
                <a:pt x="0" y="630051"/>
              </a:lnTo>
              <a:lnTo>
                <a:pt x="175764" y="630051"/>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3E00F2B-1316-4B16-A797-BE58158B6081}">
      <dsp:nvSpPr>
        <dsp:cNvPr id="0" name=""/>
        <dsp:cNvSpPr/>
      </dsp:nvSpPr>
      <dsp:spPr>
        <a:xfrm>
          <a:off x="5560824" y="2914853"/>
          <a:ext cx="1406113" cy="1012761"/>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150000"/>
            </a:lnSpc>
            <a:spcBef>
              <a:spcPct val="0"/>
            </a:spcBef>
            <a:spcAft>
              <a:spcPct val="35000"/>
            </a:spcAft>
            <a:buNone/>
          </a:pPr>
          <a:r>
            <a:rPr lang="en-US" sz="1400" kern="1200" dirty="0"/>
            <a:t>Advance license holder in DTA can procure from SEZ</a:t>
          </a:r>
          <a:endParaRPr lang="en-IN" sz="1400" kern="1200" dirty="0"/>
        </a:p>
      </dsp:txBody>
      <dsp:txXfrm>
        <a:off x="5590487" y="2944516"/>
        <a:ext cx="1346787" cy="953435"/>
      </dsp:txXfrm>
    </dsp:sp>
    <dsp:sp modelId="{4CB965F2-F5FF-48B3-A0F2-246F13F1BA10}">
      <dsp:nvSpPr>
        <dsp:cNvPr id="0" name=""/>
        <dsp:cNvSpPr/>
      </dsp:nvSpPr>
      <dsp:spPr>
        <a:xfrm>
          <a:off x="7214279" y="1650826"/>
          <a:ext cx="1757642" cy="116161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150000"/>
            </a:lnSpc>
            <a:spcBef>
              <a:spcPct val="0"/>
            </a:spcBef>
            <a:spcAft>
              <a:spcPct val="35000"/>
            </a:spcAft>
            <a:buNone/>
          </a:pPr>
          <a:r>
            <a:rPr lang="en-US" sz="1600" b="1" kern="1200" dirty="0"/>
            <a:t>Preservation of records</a:t>
          </a:r>
          <a:endParaRPr lang="en-IN" sz="1600" b="1" kern="1200" dirty="0"/>
        </a:p>
      </dsp:txBody>
      <dsp:txXfrm>
        <a:off x="7248301" y="1684848"/>
        <a:ext cx="1689598" cy="1093568"/>
      </dsp:txXfrm>
    </dsp:sp>
    <dsp:sp modelId="{01F45E71-3FA3-496D-AC14-3C5874E6DC13}">
      <dsp:nvSpPr>
        <dsp:cNvPr id="0" name=""/>
        <dsp:cNvSpPr/>
      </dsp:nvSpPr>
      <dsp:spPr>
        <a:xfrm>
          <a:off x="7390043" y="2812438"/>
          <a:ext cx="175764" cy="1044720"/>
        </a:xfrm>
        <a:custGeom>
          <a:avLst/>
          <a:gdLst/>
          <a:ahLst/>
          <a:cxnLst/>
          <a:rect l="0" t="0" r="0" b="0"/>
          <a:pathLst>
            <a:path>
              <a:moveTo>
                <a:pt x="0" y="0"/>
              </a:moveTo>
              <a:lnTo>
                <a:pt x="0" y="1044720"/>
              </a:lnTo>
              <a:lnTo>
                <a:pt x="175764" y="10447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1F605E-94F3-4862-A82E-099010B91A07}">
      <dsp:nvSpPr>
        <dsp:cNvPr id="0" name=""/>
        <dsp:cNvSpPr/>
      </dsp:nvSpPr>
      <dsp:spPr>
        <a:xfrm>
          <a:off x="7565808" y="2936109"/>
          <a:ext cx="1406113" cy="1842099"/>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150000"/>
            </a:lnSpc>
            <a:spcBef>
              <a:spcPct val="0"/>
            </a:spcBef>
            <a:spcAft>
              <a:spcPct val="35000"/>
            </a:spcAft>
            <a:buNone/>
          </a:pPr>
          <a:r>
            <a:rPr lang="en-US" sz="1400" kern="1200" dirty="0"/>
            <a:t>For 3 years from the date of Export Obligation Discharge Certificate</a:t>
          </a:r>
          <a:endParaRPr lang="en-IN" sz="1400" kern="1200" dirty="0"/>
        </a:p>
      </dsp:txBody>
      <dsp:txXfrm>
        <a:off x="7606992" y="2977293"/>
        <a:ext cx="1323745" cy="1759731"/>
      </dsp:txXfrm>
    </dsp:sp>
    <dsp:sp modelId="{06BA11FF-0D0C-4694-B3F0-045C0CBDCD44}">
      <dsp:nvSpPr>
        <dsp:cNvPr id="0" name=""/>
        <dsp:cNvSpPr/>
      </dsp:nvSpPr>
      <dsp:spPr>
        <a:xfrm>
          <a:off x="9219263" y="1650826"/>
          <a:ext cx="1757642" cy="121451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150000"/>
            </a:lnSpc>
            <a:spcBef>
              <a:spcPct val="0"/>
            </a:spcBef>
            <a:spcAft>
              <a:spcPct val="35000"/>
            </a:spcAft>
            <a:buNone/>
          </a:pPr>
          <a:r>
            <a:rPr lang="en-US" sz="1600" b="1" kern="1200" dirty="0"/>
            <a:t>Regularizing bona fide default</a:t>
          </a:r>
          <a:endParaRPr lang="en-IN" sz="1600" b="1" kern="1200" dirty="0"/>
        </a:p>
      </dsp:txBody>
      <dsp:txXfrm>
        <a:off x="9254835" y="1686398"/>
        <a:ext cx="1686498" cy="1143374"/>
      </dsp:txXfrm>
    </dsp:sp>
    <dsp:sp modelId="{FFDF1AA1-D7B6-423C-8204-E424AFC60474}">
      <dsp:nvSpPr>
        <dsp:cNvPr id="0" name=""/>
        <dsp:cNvSpPr/>
      </dsp:nvSpPr>
      <dsp:spPr>
        <a:xfrm>
          <a:off x="9395028" y="2865345"/>
          <a:ext cx="175764" cy="1178747"/>
        </a:xfrm>
        <a:custGeom>
          <a:avLst/>
          <a:gdLst/>
          <a:ahLst/>
          <a:cxnLst/>
          <a:rect l="0" t="0" r="0" b="0"/>
          <a:pathLst>
            <a:path>
              <a:moveTo>
                <a:pt x="0" y="0"/>
              </a:moveTo>
              <a:lnTo>
                <a:pt x="0" y="1178747"/>
              </a:lnTo>
              <a:lnTo>
                <a:pt x="175764" y="117874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C5EB6C-C38B-4F42-B38D-3BE0CA8D631B}">
      <dsp:nvSpPr>
        <dsp:cNvPr id="0" name=""/>
        <dsp:cNvSpPr/>
      </dsp:nvSpPr>
      <dsp:spPr>
        <a:xfrm>
          <a:off x="9570792" y="2989016"/>
          <a:ext cx="1406113" cy="2110153"/>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150000"/>
            </a:lnSpc>
            <a:spcBef>
              <a:spcPct val="0"/>
            </a:spcBef>
            <a:spcAft>
              <a:spcPct val="35000"/>
            </a:spcAft>
            <a:buNone/>
          </a:pPr>
          <a:r>
            <a:rPr lang="en-US" sz="1400" kern="1200" dirty="0"/>
            <a:t>Duty with interest payable through ICEGATE instead of Scrip or TR through Central Bank</a:t>
          </a:r>
          <a:endParaRPr lang="en-IN" sz="1400" kern="1200" dirty="0"/>
        </a:p>
      </dsp:txBody>
      <dsp:txXfrm>
        <a:off x="9611976" y="3030200"/>
        <a:ext cx="1323745" cy="20277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370CB6-06CA-4310-9B81-3473A1EE0242}">
      <dsp:nvSpPr>
        <dsp:cNvPr id="0" name=""/>
        <dsp:cNvSpPr/>
      </dsp:nvSpPr>
      <dsp:spPr>
        <a:xfrm rot="5400000">
          <a:off x="6490170" y="-3845430"/>
          <a:ext cx="724360" cy="8598686"/>
        </a:xfrm>
        <a:prstGeom prst="round2Same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150000"/>
            </a:lnSpc>
            <a:spcBef>
              <a:spcPct val="0"/>
            </a:spcBef>
            <a:spcAft>
              <a:spcPct val="15000"/>
            </a:spcAft>
            <a:buChar char="•"/>
          </a:pPr>
          <a:r>
            <a:rPr lang="en-US" sz="1800" kern="1200" dirty="0"/>
            <a:t>To allow the duty free Import of Capital goods</a:t>
          </a:r>
          <a:endParaRPr lang="en-IN" sz="1800" kern="1200" dirty="0"/>
        </a:p>
      </dsp:txBody>
      <dsp:txXfrm rot="-5400000">
        <a:off x="2553007" y="127093"/>
        <a:ext cx="8563326" cy="653640"/>
      </dsp:txXfrm>
    </dsp:sp>
    <dsp:sp modelId="{3C945BEB-5D35-442E-A0B8-71021889F738}">
      <dsp:nvSpPr>
        <dsp:cNvPr id="0" name=""/>
        <dsp:cNvSpPr/>
      </dsp:nvSpPr>
      <dsp:spPr>
        <a:xfrm>
          <a:off x="238" y="1187"/>
          <a:ext cx="2552769" cy="90545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150000"/>
            </a:lnSpc>
            <a:spcBef>
              <a:spcPct val="0"/>
            </a:spcBef>
            <a:spcAft>
              <a:spcPct val="35000"/>
            </a:spcAft>
            <a:buNone/>
          </a:pPr>
          <a:r>
            <a:rPr lang="en-US" sz="2000" b="1" kern="1200" dirty="0"/>
            <a:t>Objective</a:t>
          </a:r>
          <a:endParaRPr lang="en-IN" sz="2000" b="1" kern="1200" dirty="0"/>
        </a:p>
      </dsp:txBody>
      <dsp:txXfrm>
        <a:off x="44438" y="45387"/>
        <a:ext cx="2464369" cy="817050"/>
      </dsp:txXfrm>
    </dsp:sp>
    <dsp:sp modelId="{0DF84282-E2BA-41F0-BF73-78B03FCE5B71}">
      <dsp:nvSpPr>
        <dsp:cNvPr id="0" name=""/>
        <dsp:cNvSpPr/>
      </dsp:nvSpPr>
      <dsp:spPr>
        <a:xfrm rot="5400000">
          <a:off x="6323448" y="-2659989"/>
          <a:ext cx="1065797" cy="8590314"/>
        </a:xfrm>
        <a:prstGeom prst="round2Same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150000"/>
            </a:lnSpc>
            <a:spcBef>
              <a:spcPct val="0"/>
            </a:spcBef>
            <a:spcAft>
              <a:spcPct val="15000"/>
            </a:spcAft>
            <a:buChar char="•"/>
          </a:pPr>
          <a:r>
            <a:rPr lang="en-US" sz="1800" kern="1200" dirty="0"/>
            <a:t>Manufacturer Exporters;</a:t>
          </a:r>
          <a:endParaRPr lang="en-IN" sz="1800" kern="1200" dirty="0"/>
        </a:p>
        <a:p>
          <a:pPr marL="171450" lvl="1" indent="-171450" algn="l" defTabSz="800100">
            <a:lnSpc>
              <a:spcPct val="150000"/>
            </a:lnSpc>
            <a:spcBef>
              <a:spcPct val="0"/>
            </a:spcBef>
            <a:spcAft>
              <a:spcPct val="15000"/>
            </a:spcAft>
            <a:buChar char="•"/>
          </a:pPr>
          <a:r>
            <a:rPr lang="en-US" sz="1800" kern="1200" dirty="0"/>
            <a:t>Merchant Exporters (machinery instalment at supporting manufacturers’ premises)</a:t>
          </a:r>
          <a:endParaRPr lang="en-IN" sz="1800" kern="1200" dirty="0"/>
        </a:p>
      </dsp:txBody>
      <dsp:txXfrm rot="-5400000">
        <a:off x="2561190" y="1154297"/>
        <a:ext cx="8538286" cy="961741"/>
      </dsp:txXfrm>
    </dsp:sp>
    <dsp:sp modelId="{B964FE63-DD8F-4F13-A7BC-2FF477D7AE8A}">
      <dsp:nvSpPr>
        <dsp:cNvPr id="0" name=""/>
        <dsp:cNvSpPr/>
      </dsp:nvSpPr>
      <dsp:spPr>
        <a:xfrm>
          <a:off x="238" y="969044"/>
          <a:ext cx="2560951" cy="133224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150000"/>
            </a:lnSpc>
            <a:spcBef>
              <a:spcPct val="0"/>
            </a:spcBef>
            <a:spcAft>
              <a:spcPct val="35000"/>
            </a:spcAft>
            <a:buNone/>
          </a:pPr>
          <a:r>
            <a:rPr lang="en-US" sz="2000" b="1" kern="1200" dirty="0"/>
            <a:t>Coverage</a:t>
          </a:r>
          <a:endParaRPr lang="en-IN" sz="2000" b="1" kern="1200" dirty="0"/>
        </a:p>
      </dsp:txBody>
      <dsp:txXfrm>
        <a:off x="65273" y="1034079"/>
        <a:ext cx="2430881" cy="1202176"/>
      </dsp:txXfrm>
    </dsp:sp>
    <dsp:sp modelId="{4E59A842-DCF3-4A95-8061-3E0BF4BF22C7}">
      <dsp:nvSpPr>
        <dsp:cNvPr id="0" name=""/>
        <dsp:cNvSpPr/>
      </dsp:nvSpPr>
      <dsp:spPr>
        <a:xfrm rot="5400000">
          <a:off x="6346393" y="-1294018"/>
          <a:ext cx="1019906" cy="8590314"/>
        </a:xfrm>
        <a:prstGeom prst="round2Same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150000"/>
            </a:lnSpc>
            <a:spcBef>
              <a:spcPct val="0"/>
            </a:spcBef>
            <a:spcAft>
              <a:spcPct val="15000"/>
            </a:spcAft>
            <a:buChar char="•"/>
          </a:pPr>
          <a:r>
            <a:rPr lang="en-US" sz="1800" kern="1200" dirty="0"/>
            <a:t>Import of Capital Goods</a:t>
          </a:r>
          <a:endParaRPr lang="en-IN" sz="1800" kern="1200" dirty="0"/>
        </a:p>
        <a:p>
          <a:pPr marL="171450" lvl="1" indent="-171450" algn="l" defTabSz="800100">
            <a:lnSpc>
              <a:spcPct val="150000"/>
            </a:lnSpc>
            <a:spcBef>
              <a:spcPct val="0"/>
            </a:spcBef>
            <a:spcAft>
              <a:spcPct val="15000"/>
            </a:spcAft>
            <a:buChar char="•"/>
          </a:pPr>
          <a:r>
            <a:rPr lang="en-US" sz="1800" kern="1200" dirty="0"/>
            <a:t>Import of spares / </a:t>
          </a:r>
          <a:r>
            <a:rPr lang="en-US" sz="1800" kern="1200" dirty="0" err="1"/>
            <a:t>mould</a:t>
          </a:r>
          <a:r>
            <a:rPr lang="en-US" sz="1800" kern="1200" dirty="0"/>
            <a:t> / dies, etc.</a:t>
          </a:r>
          <a:endParaRPr lang="en-IN" sz="1800" kern="1200" dirty="0"/>
        </a:p>
      </dsp:txBody>
      <dsp:txXfrm rot="-5400000">
        <a:off x="2561189" y="2540974"/>
        <a:ext cx="8540526" cy="920330"/>
      </dsp:txXfrm>
    </dsp:sp>
    <dsp:sp modelId="{02D165DD-5EAE-4F04-BB5D-E0267F72D268}">
      <dsp:nvSpPr>
        <dsp:cNvPr id="0" name=""/>
        <dsp:cNvSpPr/>
      </dsp:nvSpPr>
      <dsp:spPr>
        <a:xfrm>
          <a:off x="238" y="2363697"/>
          <a:ext cx="2560951" cy="127488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150000"/>
            </a:lnSpc>
            <a:spcBef>
              <a:spcPct val="0"/>
            </a:spcBef>
            <a:spcAft>
              <a:spcPct val="35000"/>
            </a:spcAft>
            <a:buNone/>
          </a:pPr>
          <a:r>
            <a:rPr lang="en-US" sz="2000" b="1" kern="1200" dirty="0"/>
            <a:t>Entitlement</a:t>
          </a:r>
          <a:endParaRPr lang="en-IN" sz="2000" b="1" kern="1200" dirty="0"/>
        </a:p>
      </dsp:txBody>
      <dsp:txXfrm>
        <a:off x="62473" y="2425932"/>
        <a:ext cx="2436481" cy="1150412"/>
      </dsp:txXfrm>
    </dsp:sp>
    <dsp:sp modelId="{D3642B6D-0969-463C-98AE-932F18768890}">
      <dsp:nvSpPr>
        <dsp:cNvPr id="0" name=""/>
        <dsp:cNvSpPr/>
      </dsp:nvSpPr>
      <dsp:spPr>
        <a:xfrm rot="5400000">
          <a:off x="6583921" y="-253638"/>
          <a:ext cx="544850" cy="8590314"/>
        </a:xfrm>
        <a:prstGeom prst="round2Same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150000"/>
            </a:lnSpc>
            <a:spcBef>
              <a:spcPct val="0"/>
            </a:spcBef>
            <a:spcAft>
              <a:spcPct val="15000"/>
            </a:spcAft>
            <a:buChar char="•"/>
          </a:pPr>
          <a:r>
            <a:rPr lang="en-US" sz="1800" kern="1200" dirty="0"/>
            <a:t>Exemption / Refund of Duties on import;	</a:t>
          </a:r>
          <a:endParaRPr lang="en-IN" sz="1800" kern="1200" dirty="0"/>
        </a:p>
      </dsp:txBody>
      <dsp:txXfrm rot="-5400000">
        <a:off x="2561190" y="3795690"/>
        <a:ext cx="8563717" cy="491656"/>
      </dsp:txXfrm>
    </dsp:sp>
    <dsp:sp modelId="{9ACDBE04-0519-46D1-B88A-C8A9226F1F6E}">
      <dsp:nvSpPr>
        <dsp:cNvPr id="0" name=""/>
        <dsp:cNvSpPr/>
      </dsp:nvSpPr>
      <dsp:spPr>
        <a:xfrm>
          <a:off x="238" y="3700986"/>
          <a:ext cx="2560951" cy="68106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150000"/>
            </a:lnSpc>
            <a:spcBef>
              <a:spcPct val="0"/>
            </a:spcBef>
            <a:spcAft>
              <a:spcPct val="35000"/>
            </a:spcAft>
            <a:buNone/>
          </a:pPr>
          <a:r>
            <a:rPr lang="en-US" sz="2000" b="1" kern="1200" dirty="0"/>
            <a:t>Benefits</a:t>
          </a:r>
          <a:endParaRPr lang="en-IN" sz="2000" b="1" kern="1200" dirty="0"/>
        </a:p>
      </dsp:txBody>
      <dsp:txXfrm>
        <a:off x="33485" y="3734233"/>
        <a:ext cx="2494457" cy="614569"/>
      </dsp:txXfrm>
    </dsp:sp>
    <dsp:sp modelId="{FC55E07F-06F9-4B6F-AD95-A4BEBD0F0DED}">
      <dsp:nvSpPr>
        <dsp:cNvPr id="0" name=""/>
        <dsp:cNvSpPr/>
      </dsp:nvSpPr>
      <dsp:spPr>
        <a:xfrm rot="5400000">
          <a:off x="6170061" y="760906"/>
          <a:ext cx="1298527" cy="8665626"/>
        </a:xfrm>
        <a:prstGeom prst="round2SameRect">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150000"/>
            </a:lnSpc>
            <a:spcBef>
              <a:spcPct val="0"/>
            </a:spcBef>
            <a:spcAft>
              <a:spcPct val="15000"/>
            </a:spcAft>
            <a:buChar char="•"/>
          </a:pPr>
          <a:r>
            <a:rPr lang="en-US" sz="1800" kern="1200" dirty="0"/>
            <a:t>Actual user condition;</a:t>
          </a:r>
          <a:endParaRPr lang="en-IN" sz="1800" kern="1200" dirty="0"/>
        </a:p>
        <a:p>
          <a:pPr marL="171450" lvl="1" indent="-171450" algn="l" defTabSz="800100">
            <a:lnSpc>
              <a:spcPct val="150000"/>
            </a:lnSpc>
            <a:spcBef>
              <a:spcPct val="0"/>
            </a:spcBef>
            <a:spcAft>
              <a:spcPct val="15000"/>
            </a:spcAft>
            <a:buChar char="•"/>
          </a:pPr>
          <a:r>
            <a:rPr lang="en-US" sz="1800" kern="1200" dirty="0"/>
            <a:t>Export Obligation : 6 times of duty saved;</a:t>
          </a:r>
          <a:endParaRPr lang="en-IN" sz="1800" kern="1200" dirty="0"/>
        </a:p>
        <a:p>
          <a:pPr marL="171450" lvl="1" indent="-171450" algn="l" defTabSz="800100">
            <a:lnSpc>
              <a:spcPct val="150000"/>
            </a:lnSpc>
            <a:spcBef>
              <a:spcPct val="0"/>
            </a:spcBef>
            <a:spcAft>
              <a:spcPct val="15000"/>
            </a:spcAft>
            <a:buChar char="•"/>
          </a:pPr>
          <a:r>
            <a:rPr lang="en-US" sz="1800" kern="1200" dirty="0"/>
            <a:t>Waiver of part EO in case of early fulfilment of substantial EO</a:t>
          </a:r>
          <a:endParaRPr lang="en-IN" sz="1800" kern="1200" dirty="0"/>
        </a:p>
      </dsp:txBody>
      <dsp:txXfrm rot="-5400000">
        <a:off x="2486512" y="4507845"/>
        <a:ext cx="8602237" cy="1171749"/>
      </dsp:txXfrm>
    </dsp:sp>
    <dsp:sp modelId="{E723B237-749B-4ABF-9C26-AF3F016EB620}">
      <dsp:nvSpPr>
        <dsp:cNvPr id="0" name=""/>
        <dsp:cNvSpPr/>
      </dsp:nvSpPr>
      <dsp:spPr>
        <a:xfrm>
          <a:off x="238" y="4469658"/>
          <a:ext cx="2486273" cy="124812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150000"/>
            </a:lnSpc>
            <a:spcBef>
              <a:spcPct val="0"/>
            </a:spcBef>
            <a:spcAft>
              <a:spcPct val="35000"/>
            </a:spcAft>
            <a:buNone/>
          </a:pPr>
          <a:r>
            <a:rPr lang="en-US" sz="1800" kern="1200" dirty="0"/>
            <a:t>Other Key Points</a:t>
          </a:r>
          <a:endParaRPr lang="en-IN" sz="1800" kern="1200" dirty="0"/>
        </a:p>
      </dsp:txBody>
      <dsp:txXfrm>
        <a:off x="61166" y="4530586"/>
        <a:ext cx="2364417" cy="112626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AA4F53-EA06-4481-BC4E-1001226701FC}">
      <dsp:nvSpPr>
        <dsp:cNvPr id="0" name=""/>
        <dsp:cNvSpPr/>
      </dsp:nvSpPr>
      <dsp:spPr>
        <a:xfrm>
          <a:off x="6151647" y="3644626"/>
          <a:ext cx="3689146" cy="143709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150000"/>
            </a:lnSpc>
            <a:spcBef>
              <a:spcPct val="0"/>
            </a:spcBef>
            <a:spcAft>
              <a:spcPct val="15000"/>
            </a:spcAft>
            <a:buNone/>
          </a:pPr>
          <a:r>
            <a:rPr lang="en-US" sz="1400" kern="1200" dirty="0"/>
            <a:t>  Purchased indigenously or imported can be returned on refund of purchase value</a:t>
          </a:r>
          <a:endParaRPr lang="en-IN" sz="1400" kern="1200" dirty="0"/>
        </a:p>
      </dsp:txBody>
      <dsp:txXfrm>
        <a:off x="7289959" y="4035468"/>
        <a:ext cx="2519266" cy="1014686"/>
      </dsp:txXfrm>
    </dsp:sp>
    <dsp:sp modelId="{252C4F79-74A4-43CB-A00E-555151FAC54F}">
      <dsp:nvSpPr>
        <dsp:cNvPr id="0" name=""/>
        <dsp:cNvSpPr/>
      </dsp:nvSpPr>
      <dsp:spPr>
        <a:xfrm>
          <a:off x="0" y="3414754"/>
          <a:ext cx="4030804" cy="207671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150000"/>
            </a:lnSpc>
            <a:spcBef>
              <a:spcPct val="0"/>
            </a:spcBef>
            <a:spcAft>
              <a:spcPct val="15000"/>
            </a:spcAft>
            <a:buNone/>
          </a:pPr>
          <a:r>
            <a:rPr lang="en-US" sz="1400" kern="1200" dirty="0"/>
            <a:t>  A new condition added to restrict exemption from issuance of Bank Guarantee in case of whereby SCN issued or demand confirmed under GST for preceding 3 years</a:t>
          </a:r>
          <a:endParaRPr lang="en-IN" sz="1400" kern="1200" dirty="0"/>
        </a:p>
      </dsp:txBody>
      <dsp:txXfrm>
        <a:off x="45619" y="3979552"/>
        <a:ext cx="2730325" cy="1466299"/>
      </dsp:txXfrm>
    </dsp:sp>
    <dsp:sp modelId="{88A053FA-0B34-4B7A-B71A-AA7A2F763186}">
      <dsp:nvSpPr>
        <dsp:cNvPr id="0" name=""/>
        <dsp:cNvSpPr/>
      </dsp:nvSpPr>
      <dsp:spPr>
        <a:xfrm>
          <a:off x="5778073" y="360711"/>
          <a:ext cx="4454589" cy="204336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150000"/>
            </a:lnSpc>
            <a:spcBef>
              <a:spcPct val="0"/>
            </a:spcBef>
            <a:spcAft>
              <a:spcPct val="15000"/>
            </a:spcAft>
            <a:buNone/>
          </a:pPr>
          <a:r>
            <a:rPr lang="en-US" sz="1400" kern="1200" dirty="0"/>
            <a:t>   For purchasing unit, this will be considered as Import and Custom Duty to be discharged if further sold to DTA unit</a:t>
          </a:r>
          <a:endParaRPr lang="en-IN" sz="1400" kern="1200" dirty="0"/>
        </a:p>
      </dsp:txBody>
      <dsp:txXfrm>
        <a:off x="7159336" y="405597"/>
        <a:ext cx="3028440" cy="1442753"/>
      </dsp:txXfrm>
    </dsp:sp>
    <dsp:sp modelId="{5EA8EDDE-7CA5-4502-B107-3414E681020B}">
      <dsp:nvSpPr>
        <dsp:cNvPr id="0" name=""/>
        <dsp:cNvSpPr/>
      </dsp:nvSpPr>
      <dsp:spPr>
        <a:xfrm>
          <a:off x="0" y="270533"/>
          <a:ext cx="4166758" cy="185171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150000"/>
            </a:lnSpc>
            <a:spcBef>
              <a:spcPct val="0"/>
            </a:spcBef>
            <a:spcAft>
              <a:spcPct val="15000"/>
            </a:spcAft>
            <a:buNone/>
          </a:pPr>
          <a:r>
            <a:rPr lang="en-US" sz="1400" kern="1200" dirty="0"/>
            <a:t>  Amended to provide that in case of DTA unit holds EPCG, conversion would be permitted on completion of Export Obligation under EPCG </a:t>
          </a:r>
          <a:r>
            <a:rPr lang="en-US" sz="1400" kern="1200" dirty="0" err="1"/>
            <a:t>Authorisation</a:t>
          </a:r>
          <a:endParaRPr lang="en-IN" sz="1400" kern="1200" dirty="0"/>
        </a:p>
      </dsp:txBody>
      <dsp:txXfrm>
        <a:off x="40676" y="311209"/>
        <a:ext cx="2835379" cy="1307434"/>
      </dsp:txXfrm>
    </dsp:sp>
    <dsp:sp modelId="{89E0F70B-9B51-46A6-9A25-1968E8B730D3}">
      <dsp:nvSpPr>
        <dsp:cNvPr id="0" name=""/>
        <dsp:cNvSpPr/>
      </dsp:nvSpPr>
      <dsp:spPr>
        <a:xfrm>
          <a:off x="2703703" y="495992"/>
          <a:ext cx="2336824" cy="2181627"/>
        </a:xfrm>
        <a:prstGeom prst="pieWedg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Conversion of DTA to Specified units</a:t>
          </a:r>
          <a:endParaRPr lang="en-IN" sz="1800" b="1" kern="1200" dirty="0"/>
        </a:p>
      </dsp:txBody>
      <dsp:txXfrm>
        <a:off x="3388143" y="1134976"/>
        <a:ext cx="1652384" cy="1542643"/>
      </dsp:txXfrm>
    </dsp:sp>
    <dsp:sp modelId="{81A4B837-6343-4BEA-B7D1-243C01215206}">
      <dsp:nvSpPr>
        <dsp:cNvPr id="0" name=""/>
        <dsp:cNvSpPr/>
      </dsp:nvSpPr>
      <dsp:spPr>
        <a:xfrm rot="5400000">
          <a:off x="5184647" y="407695"/>
          <a:ext cx="2181627" cy="2336824"/>
        </a:xfrm>
        <a:prstGeom prst="pieWedge">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Inter Unit Transfer (New)</a:t>
          </a:r>
          <a:endParaRPr lang="en-IN" sz="1800" b="1" kern="1200" dirty="0"/>
        </a:p>
      </dsp:txBody>
      <dsp:txXfrm rot="-5400000">
        <a:off x="5107049" y="1124277"/>
        <a:ext cx="1652384" cy="1542643"/>
      </dsp:txXfrm>
    </dsp:sp>
    <dsp:sp modelId="{03D392CA-313D-41B5-B768-FFFD597CCA35}">
      <dsp:nvSpPr>
        <dsp:cNvPr id="0" name=""/>
        <dsp:cNvSpPr/>
      </dsp:nvSpPr>
      <dsp:spPr>
        <a:xfrm rot="10800000">
          <a:off x="5107049" y="2720589"/>
          <a:ext cx="2336824" cy="2181627"/>
        </a:xfrm>
        <a:prstGeom prst="pieWedge">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Replacement of defective goods procured</a:t>
          </a:r>
          <a:endParaRPr lang="en-IN" sz="1800" b="1" kern="1200" dirty="0"/>
        </a:p>
      </dsp:txBody>
      <dsp:txXfrm rot="10800000">
        <a:off x="5107049" y="2720589"/>
        <a:ext cx="1652384" cy="1542643"/>
      </dsp:txXfrm>
    </dsp:sp>
    <dsp:sp modelId="{AD6FECFF-36F5-4A9D-BE24-15BF09FCDA45}">
      <dsp:nvSpPr>
        <dsp:cNvPr id="0" name=""/>
        <dsp:cNvSpPr/>
      </dsp:nvSpPr>
      <dsp:spPr>
        <a:xfrm rot="16200000">
          <a:off x="2781301" y="2653689"/>
          <a:ext cx="2181627" cy="2336824"/>
        </a:xfrm>
        <a:prstGeom prst="pieWedge">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Furnishing of Bank Guarantee </a:t>
          </a:r>
          <a:endParaRPr lang="en-IN" sz="1800" b="1" kern="1200" dirty="0"/>
        </a:p>
      </dsp:txBody>
      <dsp:txXfrm rot="5400000">
        <a:off x="3388143" y="2731287"/>
        <a:ext cx="1652384" cy="1542643"/>
      </dsp:txXfrm>
    </dsp:sp>
    <dsp:sp modelId="{461EAE1C-9FF7-4EE8-8A03-8DBC69649E30}">
      <dsp:nvSpPr>
        <dsp:cNvPr id="0" name=""/>
        <dsp:cNvSpPr/>
      </dsp:nvSpPr>
      <dsp:spPr>
        <a:xfrm>
          <a:off x="4743740" y="2376678"/>
          <a:ext cx="878083" cy="752259"/>
        </a:xfrm>
        <a:prstGeom prst="circularArrow">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6CE4A19E-AF76-42E9-ACE8-E6CBB3FFAA0F}">
      <dsp:nvSpPr>
        <dsp:cNvPr id="0" name=""/>
        <dsp:cNvSpPr/>
      </dsp:nvSpPr>
      <dsp:spPr>
        <a:xfrm rot="10800000">
          <a:off x="4750233" y="2666008"/>
          <a:ext cx="865097" cy="752259"/>
        </a:xfrm>
        <a:prstGeom prst="circularArrow">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AA4F53-EA06-4481-BC4E-1001226701FC}">
      <dsp:nvSpPr>
        <dsp:cNvPr id="0" name=""/>
        <dsp:cNvSpPr/>
      </dsp:nvSpPr>
      <dsp:spPr>
        <a:xfrm>
          <a:off x="6151647" y="3644626"/>
          <a:ext cx="3689146" cy="143709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150000"/>
            </a:lnSpc>
            <a:spcBef>
              <a:spcPct val="0"/>
            </a:spcBef>
            <a:spcAft>
              <a:spcPct val="15000"/>
            </a:spcAft>
            <a:buNone/>
          </a:pPr>
          <a:r>
            <a:rPr lang="en-US" sz="1400" kern="1200" dirty="0"/>
            <a:t>  List of products to allow domestic procurement amendment</a:t>
          </a:r>
          <a:endParaRPr lang="en-IN" sz="1400" kern="1200" dirty="0"/>
        </a:p>
      </dsp:txBody>
      <dsp:txXfrm>
        <a:off x="7289959" y="4035468"/>
        <a:ext cx="2519266" cy="1014686"/>
      </dsp:txXfrm>
    </dsp:sp>
    <dsp:sp modelId="{252C4F79-74A4-43CB-A00E-555151FAC54F}">
      <dsp:nvSpPr>
        <dsp:cNvPr id="0" name=""/>
        <dsp:cNvSpPr/>
      </dsp:nvSpPr>
      <dsp:spPr>
        <a:xfrm>
          <a:off x="0" y="3414754"/>
          <a:ext cx="4030804" cy="207671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150000"/>
            </a:lnSpc>
            <a:spcBef>
              <a:spcPct val="0"/>
            </a:spcBef>
            <a:spcAft>
              <a:spcPct val="15000"/>
            </a:spcAft>
            <a:buNone/>
          </a:pPr>
          <a:r>
            <a:rPr lang="en-US" sz="1400" kern="1200" dirty="0"/>
            <a:t>   List amended : Inserted to categorically include specified list (this provision was missing in last hand book of procedure)</a:t>
          </a:r>
          <a:endParaRPr lang="en-IN" sz="1400" kern="1200" dirty="0"/>
        </a:p>
      </dsp:txBody>
      <dsp:txXfrm>
        <a:off x="45619" y="3979552"/>
        <a:ext cx="2730325" cy="1466299"/>
      </dsp:txXfrm>
    </dsp:sp>
    <dsp:sp modelId="{88A053FA-0B34-4B7A-B71A-AA7A2F763186}">
      <dsp:nvSpPr>
        <dsp:cNvPr id="0" name=""/>
        <dsp:cNvSpPr/>
      </dsp:nvSpPr>
      <dsp:spPr>
        <a:xfrm>
          <a:off x="5778073" y="360711"/>
          <a:ext cx="4454589" cy="204336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150000"/>
            </a:lnSpc>
            <a:spcBef>
              <a:spcPct val="0"/>
            </a:spcBef>
            <a:spcAft>
              <a:spcPct val="15000"/>
            </a:spcAft>
            <a:buNone/>
          </a:pPr>
          <a:r>
            <a:rPr lang="en-US" sz="1400" kern="1200" dirty="0"/>
            <a:t>  Extension for less than 5 years for exit formalities introduced</a:t>
          </a:r>
          <a:endParaRPr lang="en-IN" sz="1400" kern="1200" dirty="0"/>
        </a:p>
      </dsp:txBody>
      <dsp:txXfrm>
        <a:off x="7159336" y="405597"/>
        <a:ext cx="3028440" cy="1442753"/>
      </dsp:txXfrm>
    </dsp:sp>
    <dsp:sp modelId="{5EA8EDDE-7CA5-4502-B107-3414E681020B}">
      <dsp:nvSpPr>
        <dsp:cNvPr id="0" name=""/>
        <dsp:cNvSpPr/>
      </dsp:nvSpPr>
      <dsp:spPr>
        <a:xfrm>
          <a:off x="0" y="270533"/>
          <a:ext cx="4166758" cy="185171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150000"/>
            </a:lnSpc>
            <a:spcBef>
              <a:spcPct val="0"/>
            </a:spcBef>
            <a:spcAft>
              <a:spcPct val="15000"/>
            </a:spcAft>
            <a:buNone/>
          </a:pPr>
          <a:r>
            <a:rPr lang="en-US" sz="1400" kern="1200" dirty="0"/>
            <a:t>  Entire series of provision from policy and procedures removed</a:t>
          </a:r>
          <a:endParaRPr lang="en-IN" sz="1400" kern="1200" dirty="0"/>
        </a:p>
      </dsp:txBody>
      <dsp:txXfrm>
        <a:off x="40676" y="311209"/>
        <a:ext cx="2835379" cy="1307434"/>
      </dsp:txXfrm>
    </dsp:sp>
    <dsp:sp modelId="{89E0F70B-9B51-46A6-9A25-1968E8B730D3}">
      <dsp:nvSpPr>
        <dsp:cNvPr id="0" name=""/>
        <dsp:cNvSpPr/>
      </dsp:nvSpPr>
      <dsp:spPr>
        <a:xfrm>
          <a:off x="2703703" y="495992"/>
          <a:ext cx="2336824" cy="2181627"/>
        </a:xfrm>
        <a:prstGeom prst="pieWedg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a:t>Revival of Sick Unit</a:t>
          </a:r>
          <a:endParaRPr lang="en-IN" sz="1800" b="1" kern="1200" dirty="0"/>
        </a:p>
      </dsp:txBody>
      <dsp:txXfrm>
        <a:off x="3388143" y="1134976"/>
        <a:ext cx="1652384" cy="1542643"/>
      </dsp:txXfrm>
    </dsp:sp>
    <dsp:sp modelId="{81A4B837-6343-4BEA-B7D1-243C01215206}">
      <dsp:nvSpPr>
        <dsp:cNvPr id="0" name=""/>
        <dsp:cNvSpPr/>
      </dsp:nvSpPr>
      <dsp:spPr>
        <a:xfrm rot="5400000">
          <a:off x="5184647" y="407695"/>
          <a:ext cx="2181627" cy="2336824"/>
        </a:xfrm>
        <a:prstGeom prst="pieWedge">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Extension of LOP for completing Exit formalities</a:t>
          </a:r>
          <a:endParaRPr lang="en-IN" sz="1800" b="1" kern="1200" dirty="0"/>
        </a:p>
      </dsp:txBody>
      <dsp:txXfrm rot="-5400000">
        <a:off x="5107049" y="1124277"/>
        <a:ext cx="1652384" cy="1542643"/>
      </dsp:txXfrm>
    </dsp:sp>
    <dsp:sp modelId="{03D392CA-313D-41B5-B768-FFFD597CCA35}">
      <dsp:nvSpPr>
        <dsp:cNvPr id="0" name=""/>
        <dsp:cNvSpPr/>
      </dsp:nvSpPr>
      <dsp:spPr>
        <a:xfrm rot="10800000">
          <a:off x="5107049" y="2720589"/>
          <a:ext cx="2336824" cy="2181627"/>
        </a:xfrm>
        <a:prstGeom prst="pieWedge">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Import / Domestic procurement of goods</a:t>
          </a:r>
          <a:endParaRPr lang="en-IN" sz="1800" b="1" kern="1200" dirty="0"/>
        </a:p>
      </dsp:txBody>
      <dsp:txXfrm rot="10800000">
        <a:off x="5107049" y="2720589"/>
        <a:ext cx="1652384" cy="1542643"/>
      </dsp:txXfrm>
    </dsp:sp>
    <dsp:sp modelId="{AD6FECFF-36F5-4A9D-BE24-15BF09FCDA45}">
      <dsp:nvSpPr>
        <dsp:cNvPr id="0" name=""/>
        <dsp:cNvSpPr/>
      </dsp:nvSpPr>
      <dsp:spPr>
        <a:xfrm rot="16200000">
          <a:off x="2781301" y="2653689"/>
          <a:ext cx="2181627" cy="2336824"/>
        </a:xfrm>
        <a:prstGeom prst="pieWedge">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t>Net Foreign Exchange Earnings (NFE)</a:t>
          </a:r>
          <a:endParaRPr lang="en-IN" sz="1800" b="1" kern="1200" dirty="0"/>
        </a:p>
      </dsp:txBody>
      <dsp:txXfrm rot="5400000">
        <a:off x="3388143" y="2731287"/>
        <a:ext cx="1652384" cy="1542643"/>
      </dsp:txXfrm>
    </dsp:sp>
    <dsp:sp modelId="{461EAE1C-9FF7-4EE8-8A03-8DBC69649E30}">
      <dsp:nvSpPr>
        <dsp:cNvPr id="0" name=""/>
        <dsp:cNvSpPr/>
      </dsp:nvSpPr>
      <dsp:spPr>
        <a:xfrm>
          <a:off x="4743740" y="2376678"/>
          <a:ext cx="878083" cy="752259"/>
        </a:xfrm>
        <a:prstGeom prst="circularArrow">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6CE4A19E-AF76-42E9-ACE8-E6CBB3FFAA0F}">
      <dsp:nvSpPr>
        <dsp:cNvPr id="0" name=""/>
        <dsp:cNvSpPr/>
      </dsp:nvSpPr>
      <dsp:spPr>
        <a:xfrm rot="10800000">
          <a:off x="4750233" y="2666008"/>
          <a:ext cx="865097" cy="752259"/>
        </a:xfrm>
        <a:prstGeom prst="circularArrow">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9.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0.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9.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6" rIns="96653" bIns="48326"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3" tIns="48326" rIns="96653" bIns="48326" rtlCol="0"/>
          <a:lstStyle>
            <a:lvl1pPr algn="r">
              <a:defRPr sz="1300"/>
            </a:lvl1pPr>
          </a:lstStyle>
          <a:p>
            <a:fld id="{9CD78EE3-FA8A-407F-A35B-186356A0EB52}" type="datetimeFigureOut">
              <a:rPr lang="en-US" smtClean="0"/>
              <a:pPr/>
              <a:t>5/13/2023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3" tIns="48326" rIns="96653" bIns="48326"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6" rIns="96653" bIns="483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3" tIns="48326" rIns="96653" bIns="48326"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3" tIns="48326" rIns="96653" bIns="48326" rtlCol="0" anchor="b"/>
          <a:lstStyle>
            <a:lvl1pPr algn="r">
              <a:defRPr sz="1300"/>
            </a:lvl1pPr>
          </a:lstStyle>
          <a:p>
            <a:fld id="{833D5230-1CED-40BE-B9CC-92BF31CA3AE3}" type="slidenum">
              <a:rPr lang="en-US" smtClean="0"/>
              <a:pPr/>
              <a:t>‹#›</a:t>
            </a:fld>
            <a:endParaRPr lang="en-US"/>
          </a:p>
        </p:txBody>
      </p:sp>
    </p:spTree>
    <p:extLst>
      <p:ext uri="{BB962C8B-B14F-4D97-AF65-F5344CB8AC3E}">
        <p14:creationId xmlns:p14="http://schemas.microsoft.com/office/powerpoint/2010/main" val="3604695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Shape 304"/>
          <p:cNvSpPr>
            <a:spLocks noGrp="1" noRot="1" noChangeAspect="1"/>
          </p:cNvSpPr>
          <p:nvPr>
            <p:ph type="sldImg" idx="2"/>
          </p:nvPr>
        </p:nvSpPr>
        <p:spPr>
          <a:xfrm>
            <a:off x="2687638" y="506413"/>
            <a:ext cx="4491037" cy="25257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5" name="Shape 305"/>
          <p:cNvSpPr txBox="1">
            <a:spLocks noGrp="1"/>
          </p:cNvSpPr>
          <p:nvPr>
            <p:ph type="body" idx="1"/>
          </p:nvPr>
        </p:nvSpPr>
        <p:spPr>
          <a:xfrm>
            <a:off x="986639" y="3199490"/>
            <a:ext cx="7893049" cy="3031094"/>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502974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833D5230-1CED-40BE-B9CC-92BF31CA3AE3}" type="slidenum">
              <a:rPr lang="en-US" smtClean="0"/>
              <a:pPr/>
              <a:t>35</a:t>
            </a:fld>
            <a:endParaRPr lang="en-US"/>
          </a:p>
        </p:txBody>
      </p:sp>
    </p:spTree>
    <p:extLst>
      <p:ext uri="{BB962C8B-B14F-4D97-AF65-F5344CB8AC3E}">
        <p14:creationId xmlns:p14="http://schemas.microsoft.com/office/powerpoint/2010/main" val="258138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1787-C143-4B01-AEEC-C65688DF20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8E117E-F71D-4765-B91F-D175CE388F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82BA4D-BDA6-4E61-B38D-EF5D22418DCF}"/>
              </a:ext>
            </a:extLst>
          </p:cNvPr>
          <p:cNvSpPr>
            <a:spLocks noGrp="1"/>
          </p:cNvSpPr>
          <p:nvPr>
            <p:ph type="dt" sz="half" idx="10"/>
          </p:nvPr>
        </p:nvSpPr>
        <p:spPr/>
        <p:txBody>
          <a:bodyPr/>
          <a:lstStyle/>
          <a:p>
            <a:fld id="{834EBE94-167B-4517-91BF-94B6D20E23BD}" type="datetime1">
              <a:rPr lang="en-US" smtClean="0"/>
              <a:pPr/>
              <a:t>5/13/2023</a:t>
            </a:fld>
            <a:endParaRPr lang="en-US" dirty="0"/>
          </a:p>
        </p:txBody>
      </p:sp>
      <p:sp>
        <p:nvSpPr>
          <p:cNvPr id="6" name="Slide Number Placeholder 5">
            <a:extLst>
              <a:ext uri="{FF2B5EF4-FFF2-40B4-BE49-F238E27FC236}">
                <a16:creationId xmlns:a16="http://schemas.microsoft.com/office/drawing/2014/main" id="{7B596FDC-7BDA-49F5-99E2-2E1874C239F1}"/>
              </a:ext>
            </a:extLst>
          </p:cNvPr>
          <p:cNvSpPr>
            <a:spLocks noGrp="1"/>
          </p:cNvSpPr>
          <p:nvPr>
            <p:ph type="sldNum" sz="quarter" idx="12"/>
          </p:nvPr>
        </p:nvSpPr>
        <p:spPr/>
        <p:txBody>
          <a:bodyPr/>
          <a:lstStyle/>
          <a:p>
            <a:fld id="{F19907D5-EC5C-441E-A674-09BC561C1C97}" type="slidenum">
              <a:rPr lang="en-US" smtClean="0"/>
              <a:pPr/>
              <a:t>‹#›</a:t>
            </a:fld>
            <a:endParaRPr lang="en-US" dirty="0"/>
          </a:p>
        </p:txBody>
      </p:sp>
    </p:spTree>
    <p:extLst>
      <p:ext uri="{BB962C8B-B14F-4D97-AF65-F5344CB8AC3E}">
        <p14:creationId xmlns:p14="http://schemas.microsoft.com/office/powerpoint/2010/main" val="2150746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64465-09F2-4A32-B6D8-D355148D88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1EA7247-483A-48CA-B5E8-A4B0A9DBDA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7138AC-A8A5-4436-8616-C7C6F71A3F98}"/>
              </a:ext>
            </a:extLst>
          </p:cNvPr>
          <p:cNvSpPr>
            <a:spLocks noGrp="1"/>
          </p:cNvSpPr>
          <p:nvPr>
            <p:ph type="dt" sz="half" idx="10"/>
          </p:nvPr>
        </p:nvSpPr>
        <p:spPr/>
        <p:txBody>
          <a:bodyPr/>
          <a:lstStyle/>
          <a:p>
            <a:fld id="{A19A31BC-1E64-4321-B6FA-9B4BF10F2562}" type="datetime1">
              <a:rPr lang="en-US" smtClean="0"/>
              <a:pPr/>
              <a:t>5/13/2023</a:t>
            </a:fld>
            <a:endParaRPr lang="en-US"/>
          </a:p>
        </p:txBody>
      </p:sp>
      <p:sp>
        <p:nvSpPr>
          <p:cNvPr id="6" name="Slide Number Placeholder 5">
            <a:extLst>
              <a:ext uri="{FF2B5EF4-FFF2-40B4-BE49-F238E27FC236}">
                <a16:creationId xmlns:a16="http://schemas.microsoft.com/office/drawing/2014/main" id="{5F718069-FA6F-45F3-99E0-75F66EC3CA06}"/>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17634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650C6F-5E02-4DBC-817B-0485E4E38B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828275-3A28-4057-81E8-A74867C3D8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CC4F1D-8901-4A79-B752-E101E4184B14}"/>
              </a:ext>
            </a:extLst>
          </p:cNvPr>
          <p:cNvSpPr>
            <a:spLocks noGrp="1"/>
          </p:cNvSpPr>
          <p:nvPr>
            <p:ph type="dt" sz="half" idx="10"/>
          </p:nvPr>
        </p:nvSpPr>
        <p:spPr/>
        <p:txBody>
          <a:bodyPr/>
          <a:lstStyle/>
          <a:p>
            <a:fld id="{14A1653B-2667-4542-A0E5-8E7B6F130C28}" type="datetime1">
              <a:rPr lang="en-US" smtClean="0"/>
              <a:pPr/>
              <a:t>5/13/2023</a:t>
            </a:fld>
            <a:endParaRPr lang="en-US"/>
          </a:p>
        </p:txBody>
      </p:sp>
      <p:sp>
        <p:nvSpPr>
          <p:cNvPr id="6" name="Slide Number Placeholder 5">
            <a:extLst>
              <a:ext uri="{FF2B5EF4-FFF2-40B4-BE49-F238E27FC236}">
                <a16:creationId xmlns:a16="http://schemas.microsoft.com/office/drawing/2014/main" id="{3419F265-5405-4D80-851C-E299C1A3BAE0}"/>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903566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91600" y="274651"/>
            <a:ext cx="8616800" cy="11430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body" idx="1"/>
          </p:nvPr>
        </p:nvSpPr>
        <p:spPr>
          <a:xfrm>
            <a:off x="1191600" y="1831451"/>
            <a:ext cx="8616800" cy="47363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2515667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p:cNvSpPr>
            <a:spLocks noGrp="1"/>
          </p:cNvSpPr>
          <p:nvPr>
            <p:ph type="ftr" sz="quarter" idx="11"/>
          </p:nvPr>
        </p:nvSpPr>
        <p:spPr>
          <a:xfrm>
            <a:off x="423738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3866314" y="6356350"/>
            <a:ext cx="2743200" cy="365125"/>
          </a:xfrm>
        </p:spPr>
        <p:txBody>
          <a:bodyPr/>
          <a:lstStyle>
            <a:lvl1pPr>
              <a:defRPr>
                <a:solidFill>
                  <a:schemeClr val="tx1"/>
                </a:solidFill>
              </a:defRPr>
            </a:lvl1pPr>
          </a:lstStyle>
          <a:p>
            <a:fld id="{E385AE00-38EC-4E33-8F02-D3A171C2D64C}" type="slidenum">
              <a:rPr lang="en-US" smtClean="0"/>
              <a:pPr/>
              <a:t>‹#›</a:t>
            </a:fld>
            <a:endParaRPr lang="en-US" dirty="0"/>
          </a:p>
        </p:txBody>
      </p:sp>
    </p:spTree>
    <p:extLst>
      <p:ext uri="{BB962C8B-B14F-4D97-AF65-F5344CB8AC3E}">
        <p14:creationId xmlns:p14="http://schemas.microsoft.com/office/powerpoint/2010/main" val="2122947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p:cNvSpPr>
            <a:spLocks noGrp="1"/>
          </p:cNvSpPr>
          <p:nvPr>
            <p:ph type="ftr" sz="quarter" idx="11"/>
          </p:nvPr>
        </p:nvSpPr>
        <p:spPr>
          <a:xfrm>
            <a:off x="4184372"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385AE00-38EC-4E33-8F02-D3A171C2D64C}" type="slidenum">
              <a:rPr lang="en-US" smtClean="0"/>
              <a:pPr/>
              <a:t>‹#›</a:t>
            </a:fld>
            <a:endParaRPr lang="en-US"/>
          </a:p>
        </p:txBody>
      </p:sp>
    </p:spTree>
    <p:extLst>
      <p:ext uri="{BB962C8B-B14F-4D97-AF65-F5344CB8AC3E}">
        <p14:creationId xmlns:p14="http://schemas.microsoft.com/office/powerpoint/2010/main" val="3410260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p:cNvSpPr>
            <a:spLocks noGrp="1"/>
          </p:cNvSpPr>
          <p:nvPr>
            <p:ph type="ftr" sz="quarter" idx="11"/>
          </p:nvPr>
        </p:nvSpPr>
        <p:spPr>
          <a:xfrm>
            <a:off x="4184372"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385AE00-38EC-4E33-8F02-D3A171C2D64C}" type="slidenum">
              <a:rPr lang="en-US" smtClean="0"/>
              <a:pPr/>
              <a:t>‹#›</a:t>
            </a:fld>
            <a:endParaRPr lang="en-US"/>
          </a:p>
        </p:txBody>
      </p:sp>
    </p:spTree>
    <p:extLst>
      <p:ext uri="{BB962C8B-B14F-4D97-AF65-F5344CB8AC3E}">
        <p14:creationId xmlns:p14="http://schemas.microsoft.com/office/powerpoint/2010/main" val="4178606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p:cNvSpPr>
            <a:spLocks noGrp="1"/>
          </p:cNvSpPr>
          <p:nvPr>
            <p:ph type="ftr" sz="quarter" idx="11"/>
          </p:nvPr>
        </p:nvSpPr>
        <p:spPr>
          <a:xfrm>
            <a:off x="4184372"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385AE00-38EC-4E33-8F02-D3A171C2D64C}" type="slidenum">
              <a:rPr lang="en-US" smtClean="0"/>
              <a:pPr/>
              <a:t>‹#›</a:t>
            </a:fld>
            <a:endParaRPr lang="en-US"/>
          </a:p>
        </p:txBody>
      </p:sp>
    </p:spTree>
    <p:extLst>
      <p:ext uri="{BB962C8B-B14F-4D97-AF65-F5344CB8AC3E}">
        <p14:creationId xmlns:p14="http://schemas.microsoft.com/office/powerpoint/2010/main" val="280038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endParaRPr lang="en-US"/>
          </a:p>
        </p:txBody>
      </p:sp>
      <p:sp>
        <p:nvSpPr>
          <p:cNvPr id="8" name="Footer Placeholder 7"/>
          <p:cNvSpPr>
            <a:spLocks noGrp="1"/>
          </p:cNvSpPr>
          <p:nvPr>
            <p:ph type="ftr" sz="quarter" idx="11"/>
          </p:nvPr>
        </p:nvSpPr>
        <p:spPr>
          <a:xfrm>
            <a:off x="4184372"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E385AE00-38EC-4E33-8F02-D3A171C2D64C}" type="slidenum">
              <a:rPr lang="en-US" smtClean="0"/>
              <a:pPr/>
              <a:t>‹#›</a:t>
            </a:fld>
            <a:endParaRPr lang="en-US"/>
          </a:p>
        </p:txBody>
      </p:sp>
    </p:spTree>
    <p:extLst>
      <p:ext uri="{BB962C8B-B14F-4D97-AF65-F5344CB8AC3E}">
        <p14:creationId xmlns:p14="http://schemas.microsoft.com/office/powerpoint/2010/main" val="35630482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endParaRPr lang="en-US"/>
          </a:p>
        </p:txBody>
      </p:sp>
      <p:sp>
        <p:nvSpPr>
          <p:cNvPr id="4" name="Footer Placeholder 3"/>
          <p:cNvSpPr>
            <a:spLocks noGrp="1"/>
          </p:cNvSpPr>
          <p:nvPr>
            <p:ph type="ftr" sz="quarter" idx="11"/>
          </p:nvPr>
        </p:nvSpPr>
        <p:spPr>
          <a:xfrm>
            <a:off x="4184372"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E385AE00-38EC-4E33-8F02-D3A171C2D64C}" type="slidenum">
              <a:rPr lang="en-US" smtClean="0"/>
              <a:pPr/>
              <a:t>‹#›</a:t>
            </a:fld>
            <a:endParaRPr lang="en-US"/>
          </a:p>
        </p:txBody>
      </p:sp>
    </p:spTree>
    <p:extLst>
      <p:ext uri="{BB962C8B-B14F-4D97-AF65-F5344CB8AC3E}">
        <p14:creationId xmlns:p14="http://schemas.microsoft.com/office/powerpoint/2010/main" val="27143656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p:cNvSpPr>
            <a:spLocks noGrp="1"/>
          </p:cNvSpPr>
          <p:nvPr>
            <p:ph type="ftr" sz="quarter" idx="11"/>
          </p:nvPr>
        </p:nvSpPr>
        <p:spPr>
          <a:xfrm>
            <a:off x="4184372"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E385AE00-38EC-4E33-8F02-D3A171C2D64C}" type="slidenum">
              <a:rPr lang="en-US" smtClean="0"/>
              <a:pPr/>
              <a:t>‹#›</a:t>
            </a:fld>
            <a:endParaRPr lang="en-US"/>
          </a:p>
        </p:txBody>
      </p:sp>
    </p:spTree>
    <p:extLst>
      <p:ext uri="{BB962C8B-B14F-4D97-AF65-F5344CB8AC3E}">
        <p14:creationId xmlns:p14="http://schemas.microsoft.com/office/powerpoint/2010/main" val="479287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EAD-DE2A-4D15-9953-FFF20CE917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E085B9-1FE7-46C6-AF95-03CA5A08CE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CDDBDB-9B26-4EDD-9533-343D0BA15EAB}"/>
              </a:ext>
            </a:extLst>
          </p:cNvPr>
          <p:cNvSpPr>
            <a:spLocks noGrp="1"/>
          </p:cNvSpPr>
          <p:nvPr>
            <p:ph type="dt" sz="half" idx="10"/>
          </p:nvPr>
        </p:nvSpPr>
        <p:spPr/>
        <p:txBody>
          <a:bodyPr/>
          <a:lstStyle/>
          <a:p>
            <a:fld id="{E91B2248-6275-4DA9-BCDF-E453E9224411}" type="datetime1">
              <a:rPr lang="en-US" smtClean="0"/>
              <a:pPr/>
              <a:t>5/13/2023</a:t>
            </a:fld>
            <a:endParaRPr lang="en-US" dirty="0"/>
          </a:p>
        </p:txBody>
      </p:sp>
      <p:sp>
        <p:nvSpPr>
          <p:cNvPr id="5" name="Footer Placeholder 4">
            <a:extLst>
              <a:ext uri="{FF2B5EF4-FFF2-40B4-BE49-F238E27FC236}">
                <a16:creationId xmlns:a16="http://schemas.microsoft.com/office/drawing/2014/main" id="{DCEF47AA-A7F3-4A84-AA2F-8EABC58F2CE5}"/>
              </a:ext>
            </a:extLst>
          </p:cNvPr>
          <p:cNvSpPr>
            <a:spLocks noGrp="1"/>
          </p:cNvSpPr>
          <p:nvPr>
            <p:ph type="ftr" sz="quarter" idx="11"/>
          </p:nvPr>
        </p:nvSpPr>
        <p:spPr>
          <a:xfrm>
            <a:off x="7810500" y="6548437"/>
            <a:ext cx="4114800" cy="365125"/>
          </a:xfrm>
          <a:prstGeom prst="rect">
            <a:avLst/>
          </a:prstGeom>
        </p:spPr>
        <p:txBody>
          <a:bodyPr/>
          <a:lstStyle>
            <a:lvl1pPr algn="r">
              <a:defRPr sz="1200" b="1">
                <a:solidFill>
                  <a:schemeClr val="bg1">
                    <a:lumMod val="50000"/>
                  </a:schemeClr>
                </a:solidFill>
              </a:defRPr>
            </a:lvl1pPr>
          </a:lstStyle>
          <a:p>
            <a:r>
              <a:rPr lang="en-US" dirty="0" err="1"/>
              <a:t>Khandhar</a:t>
            </a:r>
            <a:r>
              <a:rPr lang="en-US" dirty="0"/>
              <a:t> Mehta &amp; Shah   |   Chartered Accountants</a:t>
            </a:r>
          </a:p>
        </p:txBody>
      </p:sp>
    </p:spTree>
    <p:extLst>
      <p:ext uri="{BB962C8B-B14F-4D97-AF65-F5344CB8AC3E}">
        <p14:creationId xmlns:p14="http://schemas.microsoft.com/office/powerpoint/2010/main" val="15415702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p:cNvSpPr>
            <a:spLocks noGrp="1"/>
          </p:cNvSpPr>
          <p:nvPr>
            <p:ph type="ftr" sz="quarter" idx="11"/>
          </p:nvPr>
        </p:nvSpPr>
        <p:spPr>
          <a:xfrm>
            <a:off x="4184372"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385AE00-38EC-4E33-8F02-D3A171C2D64C}" type="slidenum">
              <a:rPr lang="en-US" smtClean="0"/>
              <a:pPr/>
              <a:t>‹#›</a:t>
            </a:fld>
            <a:endParaRPr lang="en-US"/>
          </a:p>
        </p:txBody>
      </p:sp>
    </p:spTree>
    <p:extLst>
      <p:ext uri="{BB962C8B-B14F-4D97-AF65-F5344CB8AC3E}">
        <p14:creationId xmlns:p14="http://schemas.microsoft.com/office/powerpoint/2010/main" val="29572812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p:cNvSpPr>
            <a:spLocks noGrp="1"/>
          </p:cNvSpPr>
          <p:nvPr>
            <p:ph type="ftr" sz="quarter" idx="11"/>
          </p:nvPr>
        </p:nvSpPr>
        <p:spPr>
          <a:xfrm>
            <a:off x="4184372"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385AE00-38EC-4E33-8F02-D3A171C2D64C}" type="slidenum">
              <a:rPr lang="en-US" smtClean="0"/>
              <a:pPr/>
              <a:t>‹#›</a:t>
            </a:fld>
            <a:endParaRPr lang="en-US"/>
          </a:p>
        </p:txBody>
      </p:sp>
    </p:spTree>
    <p:extLst>
      <p:ext uri="{BB962C8B-B14F-4D97-AF65-F5344CB8AC3E}">
        <p14:creationId xmlns:p14="http://schemas.microsoft.com/office/powerpoint/2010/main" val="28000346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p:cNvSpPr>
            <a:spLocks noGrp="1"/>
          </p:cNvSpPr>
          <p:nvPr>
            <p:ph type="ftr" sz="quarter" idx="11"/>
          </p:nvPr>
        </p:nvSpPr>
        <p:spPr>
          <a:xfrm>
            <a:off x="4184372"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385AE00-38EC-4E33-8F02-D3A171C2D64C}" type="slidenum">
              <a:rPr lang="en-US" smtClean="0"/>
              <a:pPr/>
              <a:t>‹#›</a:t>
            </a:fld>
            <a:endParaRPr lang="en-US"/>
          </a:p>
        </p:txBody>
      </p:sp>
    </p:spTree>
    <p:extLst>
      <p:ext uri="{BB962C8B-B14F-4D97-AF65-F5344CB8AC3E}">
        <p14:creationId xmlns:p14="http://schemas.microsoft.com/office/powerpoint/2010/main" val="36960472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p:cNvSpPr>
            <a:spLocks noGrp="1"/>
          </p:cNvSpPr>
          <p:nvPr>
            <p:ph type="ftr" sz="quarter" idx="11"/>
          </p:nvPr>
        </p:nvSpPr>
        <p:spPr>
          <a:xfrm>
            <a:off x="4184372"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385AE00-38EC-4E33-8F02-D3A171C2D64C}" type="slidenum">
              <a:rPr lang="en-US" smtClean="0"/>
              <a:pPr/>
              <a:t>‹#›</a:t>
            </a:fld>
            <a:endParaRPr lang="en-US" dirty="0"/>
          </a:p>
        </p:txBody>
      </p:sp>
    </p:spTree>
    <p:extLst>
      <p:ext uri="{BB962C8B-B14F-4D97-AF65-F5344CB8AC3E}">
        <p14:creationId xmlns:p14="http://schemas.microsoft.com/office/powerpoint/2010/main" val="11982242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91600" y="274651"/>
            <a:ext cx="8616800" cy="11430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body" idx="1"/>
          </p:nvPr>
        </p:nvSpPr>
        <p:spPr>
          <a:xfrm>
            <a:off x="1191600" y="1831451"/>
            <a:ext cx="8616800" cy="47363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8062796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1787-C143-4B01-AEEC-C65688DF20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8E117E-F71D-4765-B91F-D175CE388F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82BA4D-BDA6-4E61-B38D-EF5D22418DCF}"/>
              </a:ext>
            </a:extLst>
          </p:cNvPr>
          <p:cNvSpPr>
            <a:spLocks noGrp="1"/>
          </p:cNvSpPr>
          <p:nvPr>
            <p:ph type="dt" sz="half" idx="10"/>
          </p:nvPr>
        </p:nvSpPr>
        <p:spPr/>
        <p:txBody>
          <a:bodyPr/>
          <a:lstStyle/>
          <a:p>
            <a:fld id="{B4FDD552-7827-D742-81FB-1C8316FE61BD}" type="datetime1">
              <a:rPr lang="en-IN" smtClean="0"/>
              <a:t>13-05-2023</a:t>
            </a:fld>
            <a:endParaRPr lang="en-US"/>
          </a:p>
        </p:txBody>
      </p:sp>
      <p:sp>
        <p:nvSpPr>
          <p:cNvPr id="6" name="Slide Number Placeholder 5">
            <a:extLst>
              <a:ext uri="{FF2B5EF4-FFF2-40B4-BE49-F238E27FC236}">
                <a16:creationId xmlns:a16="http://schemas.microsoft.com/office/drawing/2014/main" id="{7B596FDC-7BDA-49F5-99E2-2E1874C239F1}"/>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34646536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EAD-DE2A-4D15-9953-FFF20CE917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E085B9-1FE7-46C6-AF95-03CA5A08CE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CDDBDB-9B26-4EDD-9533-343D0BA15EAB}"/>
              </a:ext>
            </a:extLst>
          </p:cNvPr>
          <p:cNvSpPr>
            <a:spLocks noGrp="1"/>
          </p:cNvSpPr>
          <p:nvPr>
            <p:ph type="dt" sz="half" idx="10"/>
          </p:nvPr>
        </p:nvSpPr>
        <p:spPr/>
        <p:txBody>
          <a:bodyPr/>
          <a:lstStyle/>
          <a:p>
            <a:fld id="{F279EFC5-8450-0B4C-940F-A5FCDC668792}" type="datetime1">
              <a:rPr lang="en-IN" smtClean="0"/>
              <a:t>13-05-2023</a:t>
            </a:fld>
            <a:endParaRPr lang="en-US"/>
          </a:p>
        </p:txBody>
      </p:sp>
      <p:sp>
        <p:nvSpPr>
          <p:cNvPr id="5" name="Footer Placeholder 4">
            <a:extLst>
              <a:ext uri="{FF2B5EF4-FFF2-40B4-BE49-F238E27FC236}">
                <a16:creationId xmlns:a16="http://schemas.microsoft.com/office/drawing/2014/main" id="{DCEF47AA-A7F3-4A84-AA2F-8EABC58F2CE5}"/>
              </a:ext>
            </a:extLst>
          </p:cNvPr>
          <p:cNvSpPr>
            <a:spLocks noGrp="1"/>
          </p:cNvSpPr>
          <p:nvPr>
            <p:ph type="ftr" sz="quarter" idx="11"/>
          </p:nvPr>
        </p:nvSpPr>
        <p:spPr>
          <a:xfrm>
            <a:off x="7810500" y="6548437"/>
            <a:ext cx="4114800" cy="365125"/>
          </a:xfrm>
          <a:prstGeom prst="rect">
            <a:avLst/>
          </a:prstGeom>
        </p:spPr>
        <p:txBody>
          <a:bodyPr/>
          <a:lstStyle>
            <a:lvl1pPr algn="r">
              <a:defRPr sz="1200" b="1">
                <a:solidFill>
                  <a:schemeClr val="bg1">
                    <a:lumMod val="50000"/>
                  </a:schemeClr>
                </a:solidFill>
              </a:defRPr>
            </a:lvl1pPr>
          </a:lstStyle>
          <a:p>
            <a:r>
              <a:rPr lang="en-US"/>
              <a:t>EVENT MANAGEMENT FEDERATION</a:t>
            </a:r>
          </a:p>
        </p:txBody>
      </p:sp>
      <p:grpSp>
        <p:nvGrpSpPr>
          <p:cNvPr id="6" name="Group 5">
            <a:extLst>
              <a:ext uri="{FF2B5EF4-FFF2-40B4-BE49-F238E27FC236}">
                <a16:creationId xmlns:a16="http://schemas.microsoft.com/office/drawing/2014/main" id="{8BFB583A-6112-4410-BA7D-613E04A4AF13}"/>
              </a:ext>
            </a:extLst>
          </p:cNvPr>
          <p:cNvGrpSpPr/>
          <p:nvPr userDrawn="1"/>
        </p:nvGrpSpPr>
        <p:grpSpPr>
          <a:xfrm>
            <a:off x="10868526" y="269352"/>
            <a:ext cx="952000" cy="192024"/>
            <a:chOff x="10868526" y="269352"/>
            <a:chExt cx="952000" cy="192024"/>
          </a:xfrm>
        </p:grpSpPr>
        <p:sp>
          <p:nvSpPr>
            <p:cNvPr id="7" name="Action Button: Go Forward or Next 6">
              <a:hlinkClick r:id="" action="ppaction://hlinkshowjump?jump=nextslide" highlightClick="1"/>
              <a:extLst>
                <a:ext uri="{FF2B5EF4-FFF2-40B4-BE49-F238E27FC236}">
                  <a16:creationId xmlns:a16="http://schemas.microsoft.com/office/drawing/2014/main" id="{5D7E0E00-3435-4568-BA12-B41679F53BA6}"/>
                </a:ext>
              </a:extLst>
            </p:cNvPr>
            <p:cNvSpPr/>
            <p:nvPr/>
          </p:nvSpPr>
          <p:spPr>
            <a:xfrm>
              <a:off x="11567864" y="269353"/>
              <a:ext cx="252662" cy="188996"/>
            </a:xfrm>
            <a:prstGeom prst="actionButtonForwardNext">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ction Button: Go Back or Previous 7">
              <a:hlinkClick r:id="" action="ppaction://hlinkshowjump?jump=previousslide" highlightClick="1"/>
              <a:extLst>
                <a:ext uri="{FF2B5EF4-FFF2-40B4-BE49-F238E27FC236}">
                  <a16:creationId xmlns:a16="http://schemas.microsoft.com/office/drawing/2014/main" id="{F9DDA289-D0B2-45EE-8ED7-96F95FB26E6B}"/>
                </a:ext>
              </a:extLst>
            </p:cNvPr>
            <p:cNvSpPr/>
            <p:nvPr/>
          </p:nvSpPr>
          <p:spPr>
            <a:xfrm>
              <a:off x="10868526" y="269352"/>
              <a:ext cx="252662" cy="192024"/>
            </a:xfrm>
            <a:prstGeom prst="actionButtonBackPrevious">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ction Button: Go Home 8">
              <a:hlinkClick r:id="" action="ppaction://hlinkshowjump?jump=firstslide" highlightClick="1"/>
              <a:extLst>
                <a:ext uri="{FF2B5EF4-FFF2-40B4-BE49-F238E27FC236}">
                  <a16:creationId xmlns:a16="http://schemas.microsoft.com/office/drawing/2014/main" id="{8A3E7E66-58AF-4DB3-B316-9F7F667AD0E0}"/>
                </a:ext>
              </a:extLst>
            </p:cNvPr>
            <p:cNvSpPr/>
            <p:nvPr/>
          </p:nvSpPr>
          <p:spPr>
            <a:xfrm>
              <a:off x="11218195" y="269352"/>
              <a:ext cx="252662" cy="188996"/>
            </a:xfrm>
            <a:prstGeom prst="actionButtonHome">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737049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41221-34E3-4214-8AAB-F0C5086D1D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546B7A-B634-49A4-96D1-DFD4FC2AB1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ED9694-A585-4AD4-A36A-9262E47F9F71}"/>
              </a:ext>
            </a:extLst>
          </p:cNvPr>
          <p:cNvSpPr>
            <a:spLocks noGrp="1"/>
          </p:cNvSpPr>
          <p:nvPr>
            <p:ph type="dt" sz="half" idx="10"/>
          </p:nvPr>
        </p:nvSpPr>
        <p:spPr/>
        <p:txBody>
          <a:bodyPr/>
          <a:lstStyle/>
          <a:p>
            <a:fld id="{CD7FF7F9-55F5-8D43-8C5D-3FD67E94E281}" type="datetime1">
              <a:rPr lang="en-IN" smtClean="0"/>
              <a:t>13-05-2023</a:t>
            </a:fld>
            <a:endParaRPr lang="en-US"/>
          </a:p>
        </p:txBody>
      </p:sp>
      <p:sp>
        <p:nvSpPr>
          <p:cNvPr id="6" name="Slide Number Placeholder 5">
            <a:extLst>
              <a:ext uri="{FF2B5EF4-FFF2-40B4-BE49-F238E27FC236}">
                <a16:creationId xmlns:a16="http://schemas.microsoft.com/office/drawing/2014/main" id="{47B8985D-F737-4016-BFF8-09362D3D1AD9}"/>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39431726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09F0E-AB5F-4E49-BED8-29B7FDFCD3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AD7067-74D7-4D13-9865-F950786C67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21D611-46F4-477C-8656-ACFE2002EF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120BF9-ACBE-4EA7-95D1-F0A1F19735A3}"/>
              </a:ext>
            </a:extLst>
          </p:cNvPr>
          <p:cNvSpPr>
            <a:spLocks noGrp="1"/>
          </p:cNvSpPr>
          <p:nvPr>
            <p:ph type="dt" sz="half" idx="10"/>
          </p:nvPr>
        </p:nvSpPr>
        <p:spPr/>
        <p:txBody>
          <a:bodyPr/>
          <a:lstStyle/>
          <a:p>
            <a:fld id="{4BB03953-39FF-794D-BCF4-B5805335FB85}" type="datetime1">
              <a:rPr lang="en-IN" smtClean="0"/>
              <a:t>13-05-2023</a:t>
            </a:fld>
            <a:endParaRPr lang="en-US"/>
          </a:p>
        </p:txBody>
      </p:sp>
      <p:sp>
        <p:nvSpPr>
          <p:cNvPr id="7" name="Slide Number Placeholder 6">
            <a:extLst>
              <a:ext uri="{FF2B5EF4-FFF2-40B4-BE49-F238E27FC236}">
                <a16:creationId xmlns:a16="http://schemas.microsoft.com/office/drawing/2014/main" id="{9211F3CC-642F-49DF-B83D-04EB43B5568D}"/>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27320573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5649C-A990-415A-84CF-759912D1A9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988640-7BBD-4751-9570-15C2D6B2CD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B1B4E1-5207-4C43-A54C-A78D2885BC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92D5EC-7CDF-47B8-B467-C504D277CC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A624F3-D27C-4175-8163-C86EA6AED8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475422-B63C-4AA6-B2EE-BBE77B3C367B}"/>
              </a:ext>
            </a:extLst>
          </p:cNvPr>
          <p:cNvSpPr>
            <a:spLocks noGrp="1"/>
          </p:cNvSpPr>
          <p:nvPr>
            <p:ph type="dt" sz="half" idx="10"/>
          </p:nvPr>
        </p:nvSpPr>
        <p:spPr/>
        <p:txBody>
          <a:bodyPr/>
          <a:lstStyle/>
          <a:p>
            <a:fld id="{9320A265-E7AF-5E41-B9D2-DAEFF83046EA}" type="datetime1">
              <a:rPr lang="en-IN" smtClean="0"/>
              <a:t>13-05-2023</a:t>
            </a:fld>
            <a:endParaRPr lang="en-US"/>
          </a:p>
        </p:txBody>
      </p:sp>
      <p:sp>
        <p:nvSpPr>
          <p:cNvPr id="9" name="Slide Number Placeholder 8">
            <a:extLst>
              <a:ext uri="{FF2B5EF4-FFF2-40B4-BE49-F238E27FC236}">
                <a16:creationId xmlns:a16="http://schemas.microsoft.com/office/drawing/2014/main" id="{D4986ED8-E58C-445D-B336-2C8DA9363201}"/>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3069551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41221-34E3-4214-8AAB-F0C5086D1D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546B7A-B634-49A4-96D1-DFD4FC2AB1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ED9694-A585-4AD4-A36A-9262E47F9F71}"/>
              </a:ext>
            </a:extLst>
          </p:cNvPr>
          <p:cNvSpPr>
            <a:spLocks noGrp="1"/>
          </p:cNvSpPr>
          <p:nvPr>
            <p:ph type="dt" sz="half" idx="10"/>
          </p:nvPr>
        </p:nvSpPr>
        <p:spPr/>
        <p:txBody>
          <a:bodyPr/>
          <a:lstStyle/>
          <a:p>
            <a:fld id="{667DEE1D-3DBB-44E5-9882-BCB76DE4E262}" type="datetime1">
              <a:rPr lang="en-US" smtClean="0"/>
              <a:pPr/>
              <a:t>5/13/2023</a:t>
            </a:fld>
            <a:endParaRPr lang="en-US"/>
          </a:p>
        </p:txBody>
      </p:sp>
      <p:sp>
        <p:nvSpPr>
          <p:cNvPr id="6" name="Slide Number Placeholder 5">
            <a:extLst>
              <a:ext uri="{FF2B5EF4-FFF2-40B4-BE49-F238E27FC236}">
                <a16:creationId xmlns:a16="http://schemas.microsoft.com/office/drawing/2014/main" id="{47B8985D-F737-4016-BFF8-09362D3D1AD9}"/>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265989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5A4C6-12E9-436E-AF24-C877A43DFA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4213B9-D75B-4BC9-BC0F-A9FCAE487417}"/>
              </a:ext>
            </a:extLst>
          </p:cNvPr>
          <p:cNvSpPr>
            <a:spLocks noGrp="1"/>
          </p:cNvSpPr>
          <p:nvPr>
            <p:ph type="dt" sz="half" idx="10"/>
          </p:nvPr>
        </p:nvSpPr>
        <p:spPr/>
        <p:txBody>
          <a:bodyPr/>
          <a:lstStyle/>
          <a:p>
            <a:fld id="{451FC612-B60B-B045-A8D9-ACC41EFF5373}" type="datetime1">
              <a:rPr lang="en-IN" smtClean="0"/>
              <a:t>13-05-2023</a:t>
            </a:fld>
            <a:endParaRPr lang="en-US"/>
          </a:p>
        </p:txBody>
      </p:sp>
      <p:sp>
        <p:nvSpPr>
          <p:cNvPr id="5" name="Slide Number Placeholder 4">
            <a:extLst>
              <a:ext uri="{FF2B5EF4-FFF2-40B4-BE49-F238E27FC236}">
                <a16:creationId xmlns:a16="http://schemas.microsoft.com/office/drawing/2014/main" id="{745A2AF0-7AF1-44C8-B7D2-9A82624DC9E0}"/>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2200858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05812F-EDF9-4669-9575-E2B07F546817}"/>
              </a:ext>
            </a:extLst>
          </p:cNvPr>
          <p:cNvSpPr>
            <a:spLocks noGrp="1"/>
          </p:cNvSpPr>
          <p:nvPr>
            <p:ph type="dt" sz="half" idx="10"/>
          </p:nvPr>
        </p:nvSpPr>
        <p:spPr/>
        <p:txBody>
          <a:bodyPr/>
          <a:lstStyle/>
          <a:p>
            <a:fld id="{4EDEFB71-A17E-F443-A19E-0B33B711DE24}" type="datetime1">
              <a:rPr lang="en-IN" smtClean="0"/>
              <a:t>13-05-2023</a:t>
            </a:fld>
            <a:endParaRPr lang="en-US"/>
          </a:p>
        </p:txBody>
      </p:sp>
      <p:sp>
        <p:nvSpPr>
          <p:cNvPr id="4" name="Slide Number Placeholder 3">
            <a:extLst>
              <a:ext uri="{FF2B5EF4-FFF2-40B4-BE49-F238E27FC236}">
                <a16:creationId xmlns:a16="http://schemas.microsoft.com/office/drawing/2014/main" id="{ADABE3DE-624E-4BC4-91DA-160E5BB5947C}"/>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23344330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17D4-61E5-4214-AA81-8C00717BF6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E03142-29B8-447A-A979-AF0120568D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4F29CF-D10A-4D4E-9740-26B48F0CBC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229125-3781-48F1-A57F-330F40350AF4}"/>
              </a:ext>
            </a:extLst>
          </p:cNvPr>
          <p:cNvSpPr>
            <a:spLocks noGrp="1"/>
          </p:cNvSpPr>
          <p:nvPr>
            <p:ph type="dt" sz="half" idx="10"/>
          </p:nvPr>
        </p:nvSpPr>
        <p:spPr/>
        <p:txBody>
          <a:bodyPr/>
          <a:lstStyle/>
          <a:p>
            <a:fld id="{76F2DA9D-A027-F94B-962B-40D900982057}" type="datetime1">
              <a:rPr lang="en-IN" smtClean="0"/>
              <a:t>13-05-2023</a:t>
            </a:fld>
            <a:endParaRPr lang="en-US"/>
          </a:p>
        </p:txBody>
      </p:sp>
      <p:sp>
        <p:nvSpPr>
          <p:cNvPr id="7" name="Slide Number Placeholder 6">
            <a:extLst>
              <a:ext uri="{FF2B5EF4-FFF2-40B4-BE49-F238E27FC236}">
                <a16:creationId xmlns:a16="http://schemas.microsoft.com/office/drawing/2014/main" id="{66C36393-3ED8-46B0-9657-BC097A2D347C}"/>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33635809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EAA06-209B-4BF8-B577-07341C85B1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019B26-5742-4D4C-9F8F-F3B5BEE9D4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4D3310-2BBC-4619-8989-BD212BD042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1DC6DE-F140-4DD0-A8A6-6C44A6B5F3FC}"/>
              </a:ext>
            </a:extLst>
          </p:cNvPr>
          <p:cNvSpPr>
            <a:spLocks noGrp="1"/>
          </p:cNvSpPr>
          <p:nvPr>
            <p:ph type="dt" sz="half" idx="10"/>
          </p:nvPr>
        </p:nvSpPr>
        <p:spPr/>
        <p:txBody>
          <a:bodyPr/>
          <a:lstStyle/>
          <a:p>
            <a:fld id="{74A5C607-E32B-5B43-83EF-7F254126E25C}" type="datetime1">
              <a:rPr lang="en-IN" smtClean="0"/>
              <a:t>13-05-2023</a:t>
            </a:fld>
            <a:endParaRPr lang="en-US"/>
          </a:p>
        </p:txBody>
      </p:sp>
      <p:sp>
        <p:nvSpPr>
          <p:cNvPr id="7" name="Slide Number Placeholder 6">
            <a:extLst>
              <a:ext uri="{FF2B5EF4-FFF2-40B4-BE49-F238E27FC236}">
                <a16:creationId xmlns:a16="http://schemas.microsoft.com/office/drawing/2014/main" id="{3D8D3677-FDBA-454C-87EA-1E68B7B62907}"/>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17517497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64465-09F2-4A32-B6D8-D355148D88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1EA7247-483A-48CA-B5E8-A4B0A9DBDA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7138AC-A8A5-4436-8616-C7C6F71A3F98}"/>
              </a:ext>
            </a:extLst>
          </p:cNvPr>
          <p:cNvSpPr>
            <a:spLocks noGrp="1"/>
          </p:cNvSpPr>
          <p:nvPr>
            <p:ph type="dt" sz="half" idx="10"/>
          </p:nvPr>
        </p:nvSpPr>
        <p:spPr/>
        <p:txBody>
          <a:bodyPr/>
          <a:lstStyle/>
          <a:p>
            <a:fld id="{E057620D-0F3F-E947-B1D4-B9882378845D}" type="datetime1">
              <a:rPr lang="en-IN" smtClean="0"/>
              <a:t>13-05-2023</a:t>
            </a:fld>
            <a:endParaRPr lang="en-US"/>
          </a:p>
        </p:txBody>
      </p:sp>
      <p:sp>
        <p:nvSpPr>
          <p:cNvPr id="6" name="Slide Number Placeholder 5">
            <a:extLst>
              <a:ext uri="{FF2B5EF4-FFF2-40B4-BE49-F238E27FC236}">
                <a16:creationId xmlns:a16="http://schemas.microsoft.com/office/drawing/2014/main" id="{5F718069-FA6F-45F3-99E0-75F66EC3CA06}"/>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23541166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650C6F-5E02-4DBC-817B-0485E4E38B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828275-3A28-4057-81E8-A74867C3D8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CC4F1D-8901-4A79-B752-E101E4184B14}"/>
              </a:ext>
            </a:extLst>
          </p:cNvPr>
          <p:cNvSpPr>
            <a:spLocks noGrp="1"/>
          </p:cNvSpPr>
          <p:nvPr>
            <p:ph type="dt" sz="half" idx="10"/>
          </p:nvPr>
        </p:nvSpPr>
        <p:spPr/>
        <p:txBody>
          <a:bodyPr/>
          <a:lstStyle/>
          <a:p>
            <a:fld id="{ACE3B770-5D04-794E-9442-7A7816EFA9EA}" type="datetime1">
              <a:rPr lang="en-IN" smtClean="0"/>
              <a:t>13-05-2023</a:t>
            </a:fld>
            <a:endParaRPr lang="en-US"/>
          </a:p>
        </p:txBody>
      </p:sp>
      <p:sp>
        <p:nvSpPr>
          <p:cNvPr id="6" name="Slide Number Placeholder 5">
            <a:extLst>
              <a:ext uri="{FF2B5EF4-FFF2-40B4-BE49-F238E27FC236}">
                <a16:creationId xmlns:a16="http://schemas.microsoft.com/office/drawing/2014/main" id="{3419F265-5405-4D80-851C-E299C1A3BAE0}"/>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3519723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09F0E-AB5F-4E49-BED8-29B7FDFCD3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AD7067-74D7-4D13-9865-F950786C67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21D611-46F4-477C-8656-ACFE2002EF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120BF9-ACBE-4EA7-95D1-F0A1F19735A3}"/>
              </a:ext>
            </a:extLst>
          </p:cNvPr>
          <p:cNvSpPr>
            <a:spLocks noGrp="1"/>
          </p:cNvSpPr>
          <p:nvPr>
            <p:ph type="dt" sz="half" idx="10"/>
          </p:nvPr>
        </p:nvSpPr>
        <p:spPr/>
        <p:txBody>
          <a:bodyPr/>
          <a:lstStyle/>
          <a:p>
            <a:fld id="{B5488761-8E30-48EE-8E9D-D1E558A448AB}" type="datetime1">
              <a:rPr lang="en-US" smtClean="0"/>
              <a:pPr/>
              <a:t>5/13/2023</a:t>
            </a:fld>
            <a:endParaRPr lang="en-US"/>
          </a:p>
        </p:txBody>
      </p:sp>
      <p:sp>
        <p:nvSpPr>
          <p:cNvPr id="7" name="Slide Number Placeholder 6">
            <a:extLst>
              <a:ext uri="{FF2B5EF4-FFF2-40B4-BE49-F238E27FC236}">
                <a16:creationId xmlns:a16="http://schemas.microsoft.com/office/drawing/2014/main" id="{9211F3CC-642F-49DF-B83D-04EB43B5568D}"/>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3768637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5649C-A990-415A-84CF-759912D1A9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988640-7BBD-4751-9570-15C2D6B2CD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B1B4E1-5207-4C43-A54C-A78D2885BC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92D5EC-7CDF-47B8-B467-C504D277CC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A624F3-D27C-4175-8163-C86EA6AED8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475422-B63C-4AA6-B2EE-BBE77B3C367B}"/>
              </a:ext>
            </a:extLst>
          </p:cNvPr>
          <p:cNvSpPr>
            <a:spLocks noGrp="1"/>
          </p:cNvSpPr>
          <p:nvPr>
            <p:ph type="dt" sz="half" idx="10"/>
          </p:nvPr>
        </p:nvSpPr>
        <p:spPr/>
        <p:txBody>
          <a:bodyPr/>
          <a:lstStyle/>
          <a:p>
            <a:fld id="{027739EF-B9E5-4DEC-9029-E2099C0D50F6}" type="datetime1">
              <a:rPr lang="en-US" smtClean="0"/>
              <a:pPr/>
              <a:t>5/13/2023</a:t>
            </a:fld>
            <a:endParaRPr lang="en-US"/>
          </a:p>
        </p:txBody>
      </p:sp>
      <p:sp>
        <p:nvSpPr>
          <p:cNvPr id="9" name="Slide Number Placeholder 8">
            <a:extLst>
              <a:ext uri="{FF2B5EF4-FFF2-40B4-BE49-F238E27FC236}">
                <a16:creationId xmlns:a16="http://schemas.microsoft.com/office/drawing/2014/main" id="{D4986ED8-E58C-445D-B336-2C8DA9363201}"/>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2801367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5A4C6-12E9-436E-AF24-C877A43DFA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4213B9-D75B-4BC9-BC0F-A9FCAE487417}"/>
              </a:ext>
            </a:extLst>
          </p:cNvPr>
          <p:cNvSpPr>
            <a:spLocks noGrp="1"/>
          </p:cNvSpPr>
          <p:nvPr>
            <p:ph type="dt" sz="half" idx="10"/>
          </p:nvPr>
        </p:nvSpPr>
        <p:spPr/>
        <p:txBody>
          <a:bodyPr/>
          <a:lstStyle/>
          <a:p>
            <a:fld id="{BB31DC3A-65A6-4BC7-9DEC-D5C03FD47782}" type="datetime1">
              <a:rPr lang="en-US" smtClean="0"/>
              <a:pPr/>
              <a:t>5/13/2023</a:t>
            </a:fld>
            <a:endParaRPr lang="en-US"/>
          </a:p>
        </p:txBody>
      </p:sp>
      <p:sp>
        <p:nvSpPr>
          <p:cNvPr id="5" name="Slide Number Placeholder 4">
            <a:extLst>
              <a:ext uri="{FF2B5EF4-FFF2-40B4-BE49-F238E27FC236}">
                <a16:creationId xmlns:a16="http://schemas.microsoft.com/office/drawing/2014/main" id="{745A2AF0-7AF1-44C8-B7D2-9A82624DC9E0}"/>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3582304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05812F-EDF9-4669-9575-E2B07F546817}"/>
              </a:ext>
            </a:extLst>
          </p:cNvPr>
          <p:cNvSpPr>
            <a:spLocks noGrp="1"/>
          </p:cNvSpPr>
          <p:nvPr>
            <p:ph type="dt" sz="half" idx="10"/>
          </p:nvPr>
        </p:nvSpPr>
        <p:spPr/>
        <p:txBody>
          <a:bodyPr/>
          <a:lstStyle/>
          <a:p>
            <a:fld id="{98026C44-358C-4AB9-B444-9B2B41544D94}" type="datetime1">
              <a:rPr lang="en-US" smtClean="0"/>
              <a:pPr/>
              <a:t>5/13/2023</a:t>
            </a:fld>
            <a:endParaRPr lang="en-US"/>
          </a:p>
        </p:txBody>
      </p:sp>
      <p:sp>
        <p:nvSpPr>
          <p:cNvPr id="4" name="Slide Number Placeholder 3">
            <a:extLst>
              <a:ext uri="{FF2B5EF4-FFF2-40B4-BE49-F238E27FC236}">
                <a16:creationId xmlns:a16="http://schemas.microsoft.com/office/drawing/2014/main" id="{ADABE3DE-624E-4BC4-91DA-160E5BB5947C}"/>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2004339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17D4-61E5-4214-AA81-8C00717BF6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E03142-29B8-447A-A979-AF0120568D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4F29CF-D10A-4D4E-9740-26B48F0CBC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229125-3781-48F1-A57F-330F40350AF4}"/>
              </a:ext>
            </a:extLst>
          </p:cNvPr>
          <p:cNvSpPr>
            <a:spLocks noGrp="1"/>
          </p:cNvSpPr>
          <p:nvPr>
            <p:ph type="dt" sz="half" idx="10"/>
          </p:nvPr>
        </p:nvSpPr>
        <p:spPr/>
        <p:txBody>
          <a:bodyPr/>
          <a:lstStyle/>
          <a:p>
            <a:fld id="{3504958E-7069-490F-B9FA-BD0BB2E70F1C}" type="datetime1">
              <a:rPr lang="en-US" smtClean="0"/>
              <a:pPr/>
              <a:t>5/13/2023</a:t>
            </a:fld>
            <a:endParaRPr lang="en-US"/>
          </a:p>
        </p:txBody>
      </p:sp>
      <p:sp>
        <p:nvSpPr>
          <p:cNvPr id="7" name="Slide Number Placeholder 6">
            <a:extLst>
              <a:ext uri="{FF2B5EF4-FFF2-40B4-BE49-F238E27FC236}">
                <a16:creationId xmlns:a16="http://schemas.microsoft.com/office/drawing/2014/main" id="{66C36393-3ED8-46B0-9657-BC097A2D347C}"/>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91996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EAA06-209B-4BF8-B577-07341C85B1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019B26-5742-4D4C-9F8F-F3B5BEE9D4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4D3310-2BBC-4619-8989-BD212BD042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1DC6DE-F140-4DD0-A8A6-6C44A6B5F3FC}"/>
              </a:ext>
            </a:extLst>
          </p:cNvPr>
          <p:cNvSpPr>
            <a:spLocks noGrp="1"/>
          </p:cNvSpPr>
          <p:nvPr>
            <p:ph type="dt" sz="half" idx="10"/>
          </p:nvPr>
        </p:nvSpPr>
        <p:spPr/>
        <p:txBody>
          <a:bodyPr/>
          <a:lstStyle/>
          <a:p>
            <a:fld id="{609FA94B-22BC-41F8-A4A8-D7203A55F921}" type="datetime1">
              <a:rPr lang="en-US" smtClean="0"/>
              <a:pPr/>
              <a:t>5/13/2023</a:t>
            </a:fld>
            <a:endParaRPr lang="en-US"/>
          </a:p>
        </p:txBody>
      </p:sp>
      <p:sp>
        <p:nvSpPr>
          <p:cNvPr id="7" name="Slide Number Placeholder 6">
            <a:extLst>
              <a:ext uri="{FF2B5EF4-FFF2-40B4-BE49-F238E27FC236}">
                <a16:creationId xmlns:a16="http://schemas.microsoft.com/office/drawing/2014/main" id="{3D8D3677-FDBA-454C-87EA-1E68B7B62907}"/>
              </a:ext>
            </a:extLst>
          </p:cNvPr>
          <p:cNvSpPr>
            <a:spLocks noGrp="1"/>
          </p:cNvSpPr>
          <p:nvPr>
            <p:ph type="sldNum" sz="quarter" idx="12"/>
          </p:nvPr>
        </p:nvSpPr>
        <p:spPr/>
        <p:txBody>
          <a:bodyPr/>
          <a:lstStyle/>
          <a:p>
            <a:fld id="{F19907D5-EC5C-441E-A674-09BC561C1C97}" type="slidenum">
              <a:rPr lang="en-US" smtClean="0"/>
              <a:pPr/>
              <a:t>‹#›</a:t>
            </a:fld>
            <a:endParaRPr lang="en-US"/>
          </a:p>
        </p:txBody>
      </p:sp>
    </p:spTree>
    <p:extLst>
      <p:ext uri="{BB962C8B-B14F-4D97-AF65-F5344CB8AC3E}">
        <p14:creationId xmlns:p14="http://schemas.microsoft.com/office/powerpoint/2010/main" val="288877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8B34AD-DF7F-4EDC-8713-F2C88FCDBB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199E9C-2252-4F49-AF96-661B145548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8BF7EB-DB91-467E-902D-388B2CDD05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2D22A0-36ED-43DD-A038-A5EDADD8F697}" type="datetime1">
              <a:rPr lang="en-US" smtClean="0"/>
              <a:pPr/>
              <a:t>5/13/2023</a:t>
            </a:fld>
            <a:endParaRPr lang="en-US" dirty="0"/>
          </a:p>
        </p:txBody>
      </p:sp>
      <p:sp>
        <p:nvSpPr>
          <p:cNvPr id="6" name="Slide Number Placeholder 5">
            <a:extLst>
              <a:ext uri="{FF2B5EF4-FFF2-40B4-BE49-F238E27FC236}">
                <a16:creationId xmlns:a16="http://schemas.microsoft.com/office/drawing/2014/main" id="{DBB0F1BA-E318-400F-9F1E-5D4C580415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907D5-EC5C-441E-A674-09BC561C1C97}" type="slidenum">
              <a:rPr lang="en-US" smtClean="0"/>
              <a:pPr/>
              <a:t>‹#›</a:t>
            </a:fld>
            <a:endParaRPr lang="en-US" dirty="0"/>
          </a:p>
        </p:txBody>
      </p:sp>
    </p:spTree>
    <p:extLst>
      <p:ext uri="{BB962C8B-B14F-4D97-AF65-F5344CB8AC3E}">
        <p14:creationId xmlns:p14="http://schemas.microsoft.com/office/powerpoint/2010/main" val="4291036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3945826" y="6356350"/>
            <a:ext cx="2743200" cy="365125"/>
          </a:xfrm>
          <a:prstGeom prst="rect">
            <a:avLst/>
          </a:prstGeom>
        </p:spPr>
        <p:txBody>
          <a:bodyPr vert="horz" lIns="91440" tIns="45720" rIns="91440" bIns="45720" rtlCol="0" anchor="ctr"/>
          <a:lstStyle>
            <a:lvl1pPr algn="ctr">
              <a:defRPr sz="1300" b="1">
                <a:solidFill>
                  <a:schemeClr val="tx1"/>
                </a:solidFill>
              </a:defRPr>
            </a:lvl1pPr>
          </a:lstStyle>
          <a:p>
            <a:fld id="{E385AE00-38EC-4E33-8F02-D3A171C2D64C}" type="slidenum">
              <a:rPr lang="en-US" smtClean="0"/>
              <a:pPr/>
              <a:t>‹#›</a:t>
            </a:fld>
            <a:endParaRPr lang="en-US" dirty="0"/>
          </a:p>
        </p:txBody>
      </p:sp>
    </p:spTree>
    <p:extLst>
      <p:ext uri="{BB962C8B-B14F-4D97-AF65-F5344CB8AC3E}">
        <p14:creationId xmlns:p14="http://schemas.microsoft.com/office/powerpoint/2010/main" val="123855441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8B34AD-DF7F-4EDC-8713-F2C88FCDBB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199E9C-2252-4F49-AF96-661B145548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8BF7EB-DB91-467E-902D-388B2CDD05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046AEE-CE8F-C340-8035-BED859ABBB71}" type="datetime1">
              <a:rPr lang="en-IN" smtClean="0"/>
              <a:t>13-05-2023</a:t>
            </a:fld>
            <a:endParaRPr lang="en-US"/>
          </a:p>
        </p:txBody>
      </p:sp>
      <p:sp>
        <p:nvSpPr>
          <p:cNvPr id="6" name="Slide Number Placeholder 5">
            <a:extLst>
              <a:ext uri="{FF2B5EF4-FFF2-40B4-BE49-F238E27FC236}">
                <a16:creationId xmlns:a16="http://schemas.microsoft.com/office/drawing/2014/main" id="{DBB0F1BA-E318-400F-9F1E-5D4C580415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907D5-EC5C-441E-A674-09BC561C1C97}" type="slidenum">
              <a:rPr lang="en-US" smtClean="0"/>
              <a:pPr/>
              <a:t>‹#›</a:t>
            </a:fld>
            <a:endParaRPr lang="en-US" dirty="0"/>
          </a:p>
        </p:txBody>
      </p:sp>
    </p:spTree>
    <p:extLst>
      <p:ext uri="{BB962C8B-B14F-4D97-AF65-F5344CB8AC3E}">
        <p14:creationId xmlns:p14="http://schemas.microsoft.com/office/powerpoint/2010/main" val="210350268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4.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4.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4.xml"/><Relationship Id="rId5" Type="http://schemas.openxmlformats.org/officeDocument/2006/relationships/image" Target="../media/image11.png"/><Relationship Id="rId10" Type="http://schemas.openxmlformats.org/officeDocument/2006/relationships/diagramData" Target="../diagrams/data4.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4.xml"/></Relationships>
</file>

<file path=ppt/slides/_rels/slide11.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5" Type="http://schemas.openxmlformats.org/officeDocument/2006/relationships/image" Target="../media/image11.png"/><Relationship Id="rId4" Type="http://schemas.openxmlformats.org/officeDocument/2006/relationships/hyperlink" Target="https://twitter.com/KMSCAFirm" TargetMode="External"/><Relationship Id="rId9" Type="http://schemas.openxmlformats.org/officeDocument/2006/relationships/image" Target="../media/image13.png"/></Relationships>
</file>

<file path=ppt/slides/_rels/slide12.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5.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5.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5.xml"/><Relationship Id="rId5" Type="http://schemas.openxmlformats.org/officeDocument/2006/relationships/image" Target="../media/image11.png"/><Relationship Id="rId10" Type="http://schemas.openxmlformats.org/officeDocument/2006/relationships/diagramData" Target="../diagrams/data5.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5.xml"/></Relationships>
</file>

<file path=ppt/slides/_rels/slide13.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6.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6.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6.xml"/><Relationship Id="rId5" Type="http://schemas.openxmlformats.org/officeDocument/2006/relationships/image" Target="../media/image11.png"/><Relationship Id="rId10" Type="http://schemas.openxmlformats.org/officeDocument/2006/relationships/diagramData" Target="../diagrams/data6.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6.xml"/></Relationships>
</file>

<file path=ppt/slides/_rels/slide14.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7.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7.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7.xml"/><Relationship Id="rId5" Type="http://schemas.openxmlformats.org/officeDocument/2006/relationships/image" Target="../media/image11.png"/><Relationship Id="rId10" Type="http://schemas.openxmlformats.org/officeDocument/2006/relationships/diagramData" Target="../diagrams/data7.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7.xml"/></Relationships>
</file>

<file path=ppt/slides/_rels/slide15.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5" Type="http://schemas.openxmlformats.org/officeDocument/2006/relationships/image" Target="../media/image11.png"/><Relationship Id="rId4" Type="http://schemas.openxmlformats.org/officeDocument/2006/relationships/hyperlink" Target="https://twitter.com/KMSCAFirm" TargetMode="External"/><Relationship Id="rId9" Type="http://schemas.openxmlformats.org/officeDocument/2006/relationships/image" Target="../media/image13.png"/></Relationships>
</file>

<file path=ppt/slides/_rels/slide16.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8.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8.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8.xml"/><Relationship Id="rId5" Type="http://schemas.openxmlformats.org/officeDocument/2006/relationships/image" Target="../media/image11.png"/><Relationship Id="rId10" Type="http://schemas.openxmlformats.org/officeDocument/2006/relationships/diagramData" Target="../diagrams/data8.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8.xml"/></Relationships>
</file>

<file path=ppt/slides/_rels/slide17.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9.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9.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9.xml"/><Relationship Id="rId5" Type="http://schemas.openxmlformats.org/officeDocument/2006/relationships/image" Target="../media/image11.png"/><Relationship Id="rId10" Type="http://schemas.openxmlformats.org/officeDocument/2006/relationships/diagramData" Target="../diagrams/data9.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9.xml"/></Relationships>
</file>

<file path=ppt/slides/_rels/slide18.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10.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10.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10.xml"/><Relationship Id="rId5" Type="http://schemas.openxmlformats.org/officeDocument/2006/relationships/image" Target="../media/image11.png"/><Relationship Id="rId10" Type="http://schemas.openxmlformats.org/officeDocument/2006/relationships/diagramData" Target="../diagrams/data10.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10.xml"/></Relationships>
</file>

<file path=ppt/slides/_rels/slide19.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11.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11.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11.xml"/><Relationship Id="rId5" Type="http://schemas.openxmlformats.org/officeDocument/2006/relationships/image" Target="../media/image11.png"/><Relationship Id="rId10" Type="http://schemas.openxmlformats.org/officeDocument/2006/relationships/diagramData" Target="../diagrams/data11.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11.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sv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image" Target="../media/image5.svg"/><Relationship Id="rId5" Type="http://schemas.openxmlformats.org/officeDocument/2006/relationships/diagramQuickStyle" Target="../diagrams/quickStyle1.xml"/><Relationship Id="rId15" Type="http://schemas.openxmlformats.org/officeDocument/2006/relationships/image" Target="../media/image9.svg"/><Relationship Id="rId10" Type="http://schemas.openxmlformats.org/officeDocument/2006/relationships/image" Target="../media/image4.png"/><Relationship Id="rId4" Type="http://schemas.openxmlformats.org/officeDocument/2006/relationships/diagramLayout" Target="../diagrams/layout1.xml"/><Relationship Id="rId9" Type="http://schemas.openxmlformats.org/officeDocument/2006/relationships/image" Target="../media/image3.svg"/><Relationship Id="rId14" Type="http://schemas.openxmlformats.org/officeDocument/2006/relationships/image" Target="../media/image8.png"/></Relationships>
</file>

<file path=ppt/slides/_rels/slide20.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12.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12.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12.xml"/><Relationship Id="rId5" Type="http://schemas.openxmlformats.org/officeDocument/2006/relationships/image" Target="../media/image11.png"/><Relationship Id="rId10" Type="http://schemas.openxmlformats.org/officeDocument/2006/relationships/diagramData" Target="../diagrams/data12.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12.xml"/></Relationships>
</file>

<file path=ppt/slides/_rels/slide21.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13.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13.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13.xml"/><Relationship Id="rId5" Type="http://schemas.openxmlformats.org/officeDocument/2006/relationships/image" Target="../media/image11.png"/><Relationship Id="rId10" Type="http://schemas.openxmlformats.org/officeDocument/2006/relationships/diagramData" Target="../diagrams/data13.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13.xml"/></Relationships>
</file>

<file path=ppt/slides/_rels/slide22.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5" Type="http://schemas.openxmlformats.org/officeDocument/2006/relationships/image" Target="../media/image11.png"/><Relationship Id="rId4" Type="http://schemas.openxmlformats.org/officeDocument/2006/relationships/hyperlink" Target="https://twitter.com/KMSCAFirm" TargetMode="External"/><Relationship Id="rId9" Type="http://schemas.openxmlformats.org/officeDocument/2006/relationships/image" Target="../media/image13.png"/></Relationships>
</file>

<file path=ppt/slides/_rels/slide23.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5" Type="http://schemas.openxmlformats.org/officeDocument/2006/relationships/image" Target="../media/image11.png"/><Relationship Id="rId4" Type="http://schemas.openxmlformats.org/officeDocument/2006/relationships/hyperlink" Target="https://twitter.com/KMSCAFirm" TargetMode="External"/><Relationship Id="rId9" Type="http://schemas.openxmlformats.org/officeDocument/2006/relationships/image" Target="../media/image13.png"/></Relationships>
</file>

<file path=ppt/slides/_rels/slide24.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14.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14.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14.xml"/><Relationship Id="rId5" Type="http://schemas.openxmlformats.org/officeDocument/2006/relationships/image" Target="../media/image11.png"/><Relationship Id="rId10" Type="http://schemas.openxmlformats.org/officeDocument/2006/relationships/diagramData" Target="../diagrams/data14.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14.xml"/></Relationships>
</file>

<file path=ppt/slides/_rels/slide25.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15.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15.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15.xml"/><Relationship Id="rId5" Type="http://schemas.openxmlformats.org/officeDocument/2006/relationships/image" Target="../media/image11.png"/><Relationship Id="rId10" Type="http://schemas.openxmlformats.org/officeDocument/2006/relationships/diagramData" Target="../diagrams/data15.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15.xml"/></Relationships>
</file>

<file path=ppt/slides/_rels/slide26.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16.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16.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16.xml"/><Relationship Id="rId5" Type="http://schemas.openxmlformats.org/officeDocument/2006/relationships/image" Target="../media/image11.png"/><Relationship Id="rId10" Type="http://schemas.openxmlformats.org/officeDocument/2006/relationships/diagramData" Target="../diagrams/data16.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17.xml"/><Relationship Id="rId18" Type="http://schemas.openxmlformats.org/officeDocument/2006/relationships/diagramColors" Target="../diagrams/colors18.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17.xml"/><Relationship Id="rId17" Type="http://schemas.openxmlformats.org/officeDocument/2006/relationships/diagramQuickStyle" Target="../diagrams/quickStyle18.xml"/><Relationship Id="rId2" Type="http://schemas.openxmlformats.org/officeDocument/2006/relationships/hyperlink" Target="http://www.kmsindia.in/" TargetMode="External"/><Relationship Id="rId16" Type="http://schemas.openxmlformats.org/officeDocument/2006/relationships/diagramLayout" Target="../diagrams/layout18.xm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17.xml"/><Relationship Id="rId5" Type="http://schemas.openxmlformats.org/officeDocument/2006/relationships/image" Target="../media/image11.png"/><Relationship Id="rId15" Type="http://schemas.openxmlformats.org/officeDocument/2006/relationships/diagramData" Target="../diagrams/data18.xml"/><Relationship Id="rId10" Type="http://schemas.openxmlformats.org/officeDocument/2006/relationships/diagramData" Target="../diagrams/data17.xml"/><Relationship Id="rId19" Type="http://schemas.microsoft.com/office/2007/relationships/diagramDrawing" Target="../diagrams/drawing18.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17.xml"/></Relationships>
</file>

<file path=ppt/slides/_rels/slide29.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19.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19.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19.xml"/><Relationship Id="rId5" Type="http://schemas.openxmlformats.org/officeDocument/2006/relationships/image" Target="../media/image11.png"/><Relationship Id="rId10" Type="http://schemas.openxmlformats.org/officeDocument/2006/relationships/diagramData" Target="../diagrams/data19.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20.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20.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20.xml"/><Relationship Id="rId5" Type="http://schemas.openxmlformats.org/officeDocument/2006/relationships/image" Target="../media/image11.png"/><Relationship Id="rId10" Type="http://schemas.openxmlformats.org/officeDocument/2006/relationships/diagramData" Target="../diagrams/data20.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20.xml"/></Relationships>
</file>

<file path=ppt/slides/_rels/slide31.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5" Type="http://schemas.openxmlformats.org/officeDocument/2006/relationships/image" Target="../media/image11.png"/><Relationship Id="rId4" Type="http://schemas.openxmlformats.org/officeDocument/2006/relationships/hyperlink" Target="https://twitter.com/KMSCAFirm" TargetMode="External"/><Relationship Id="rId9" Type="http://schemas.openxmlformats.org/officeDocument/2006/relationships/image" Target="../media/image13.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21.xml"/><Relationship Id="rId18" Type="http://schemas.openxmlformats.org/officeDocument/2006/relationships/diagramColors" Target="../diagrams/colors22.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21.xml"/><Relationship Id="rId17" Type="http://schemas.openxmlformats.org/officeDocument/2006/relationships/diagramQuickStyle" Target="../diagrams/quickStyle22.xml"/><Relationship Id="rId2" Type="http://schemas.openxmlformats.org/officeDocument/2006/relationships/hyperlink" Target="http://www.kmsindia.in/" TargetMode="External"/><Relationship Id="rId16" Type="http://schemas.openxmlformats.org/officeDocument/2006/relationships/diagramLayout" Target="../diagrams/layout22.xml"/><Relationship Id="rId1" Type="http://schemas.openxmlformats.org/officeDocument/2006/relationships/slideLayout" Target="../slideLayouts/slideLayout2.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21.xml"/><Relationship Id="rId5" Type="http://schemas.openxmlformats.org/officeDocument/2006/relationships/image" Target="../media/image11.png"/><Relationship Id="rId15" Type="http://schemas.openxmlformats.org/officeDocument/2006/relationships/diagramData" Target="../diagrams/data22.xml"/><Relationship Id="rId10" Type="http://schemas.openxmlformats.org/officeDocument/2006/relationships/diagramData" Target="../diagrams/data21.xml"/><Relationship Id="rId19" Type="http://schemas.microsoft.com/office/2007/relationships/diagramDrawing" Target="../diagrams/drawing22.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21.xml"/></Relationships>
</file>

<file path=ppt/slides/_rels/slide3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4.jpeg"/><Relationship Id="rId7" Type="http://schemas.openxmlformats.org/officeDocument/2006/relationships/hyperlink" Target="https://www.facebook.com/KMSCAFir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1.png"/><Relationship Id="rId11" Type="http://schemas.openxmlformats.org/officeDocument/2006/relationships/image" Target="../media/image15.png"/><Relationship Id="rId5" Type="http://schemas.openxmlformats.org/officeDocument/2006/relationships/hyperlink" Target="https://twitter.com/KMSCAFirm" TargetMode="External"/><Relationship Id="rId10" Type="http://schemas.openxmlformats.org/officeDocument/2006/relationships/image" Target="../media/image12.png"/><Relationship Id="rId4" Type="http://schemas.openxmlformats.org/officeDocument/2006/relationships/hyperlink" Target="http://www.kmsindia.in/" TargetMode="External"/><Relationship Id="rId9" Type="http://schemas.openxmlformats.org/officeDocument/2006/relationships/hyperlink" Target="https://www.linkedin.com/in/khandhar-mehta-and-shah-2b16241a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2.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2.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2.xml"/><Relationship Id="rId5" Type="http://schemas.openxmlformats.org/officeDocument/2006/relationships/image" Target="../media/image11.png"/><Relationship Id="rId10" Type="http://schemas.openxmlformats.org/officeDocument/2006/relationships/diagramData" Target="../diagrams/data2.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2.xml"/></Relationships>
</file>

<file path=ppt/slides/_rels/slide6.xml.rels><?xml version="1.0" encoding="UTF-8" standalone="yes"?>
<Relationships xmlns="http://schemas.openxmlformats.org/package/2006/relationships"><Relationship Id="rId8" Type="http://schemas.openxmlformats.org/officeDocument/2006/relationships/hyperlink" Target="http://www.kmsindia.in/" TargetMode="External"/><Relationship Id="rId13" Type="http://schemas.openxmlformats.org/officeDocument/2006/relationships/image" Target="../media/image12.png"/><Relationship Id="rId3" Type="http://schemas.openxmlformats.org/officeDocument/2006/relationships/tags" Target="../tags/tag3.xml"/><Relationship Id="rId7" Type="http://schemas.openxmlformats.org/officeDocument/2006/relationships/slideLayout" Target="../slideLayouts/slideLayout14.xml"/><Relationship Id="rId12" Type="http://schemas.openxmlformats.org/officeDocument/2006/relationships/hyperlink" Target="https://www.linkedin.com/in/khandhar-mehta-and-shah-2b16241a0/" TargetMode="Externa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11.png"/><Relationship Id="rId5" Type="http://schemas.openxmlformats.org/officeDocument/2006/relationships/tags" Target="../tags/tag5.xml"/><Relationship Id="rId15" Type="http://schemas.openxmlformats.org/officeDocument/2006/relationships/image" Target="../media/image13.png"/><Relationship Id="rId10" Type="http://schemas.openxmlformats.org/officeDocument/2006/relationships/hyperlink" Target="https://twitter.com/KMSCAFirm" TargetMode="External"/><Relationship Id="rId4" Type="http://schemas.openxmlformats.org/officeDocument/2006/relationships/tags" Target="../tags/tag4.xml"/><Relationship Id="rId9" Type="http://schemas.openxmlformats.org/officeDocument/2006/relationships/image" Target="../media/image10.png"/><Relationship Id="rId14" Type="http://schemas.openxmlformats.org/officeDocument/2006/relationships/hyperlink" Target="https://www.facebook.com/KMSCAFir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5" Type="http://schemas.openxmlformats.org/officeDocument/2006/relationships/image" Target="../media/image11.png"/><Relationship Id="rId4" Type="http://schemas.openxmlformats.org/officeDocument/2006/relationships/hyperlink" Target="https://twitter.com/KMSCAFirm" TargetMode="External"/><Relationship Id="rId9" Type="http://schemas.openxmlformats.org/officeDocument/2006/relationships/image" Target="../media/image13.png"/></Relationships>
</file>

<file path=ppt/slides/_rels/slide9.xml.rels><?xml version="1.0" encoding="UTF-8" standalone="yes"?>
<Relationships xmlns="http://schemas.openxmlformats.org/package/2006/relationships"><Relationship Id="rId8" Type="http://schemas.openxmlformats.org/officeDocument/2006/relationships/hyperlink" Target="https://www.facebook.com/KMSCAFirm/" TargetMode="External"/><Relationship Id="rId13" Type="http://schemas.openxmlformats.org/officeDocument/2006/relationships/diagramColors" Target="../diagrams/colors3.xml"/><Relationship Id="rId3" Type="http://schemas.openxmlformats.org/officeDocument/2006/relationships/image" Target="../media/image10.png"/><Relationship Id="rId7" Type="http://schemas.openxmlformats.org/officeDocument/2006/relationships/image" Target="../media/image12.png"/><Relationship Id="rId12" Type="http://schemas.openxmlformats.org/officeDocument/2006/relationships/diagramQuickStyle" Target="../diagrams/quickStyle3.xml"/><Relationship Id="rId2" Type="http://schemas.openxmlformats.org/officeDocument/2006/relationships/hyperlink" Target="http://www.kmsindia.in/" TargetMode="External"/><Relationship Id="rId1" Type="http://schemas.openxmlformats.org/officeDocument/2006/relationships/slideLayout" Target="../slideLayouts/slideLayout14.xml"/><Relationship Id="rId6" Type="http://schemas.openxmlformats.org/officeDocument/2006/relationships/hyperlink" Target="https://www.linkedin.com/in/khandhar-mehta-and-shah-2b16241a0/" TargetMode="External"/><Relationship Id="rId11" Type="http://schemas.openxmlformats.org/officeDocument/2006/relationships/diagramLayout" Target="../diagrams/layout3.xml"/><Relationship Id="rId5" Type="http://schemas.openxmlformats.org/officeDocument/2006/relationships/image" Target="../media/image11.png"/><Relationship Id="rId10" Type="http://schemas.openxmlformats.org/officeDocument/2006/relationships/diagramData" Target="../diagrams/data3.xml"/><Relationship Id="rId4" Type="http://schemas.openxmlformats.org/officeDocument/2006/relationships/hyperlink" Target="https://twitter.com/KMSCAFirm" TargetMode="External"/><Relationship Id="rId9" Type="http://schemas.openxmlformats.org/officeDocument/2006/relationships/image" Target="../media/image13.png"/><Relationship Id="rId14" Type="http://schemas.microsoft.com/office/2007/relationships/diagramDrawing" Target="../diagrams/drawing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EE2D969-DD2D-2F62-AF47-7AA6FF2C0DFF}"/>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930045" y="-448229"/>
            <a:ext cx="10498876" cy="7886558"/>
          </a:xfrm>
          <a:prstGeom prst="rect">
            <a:avLst/>
          </a:prstGeom>
        </p:spPr>
      </p:pic>
      <p:sp>
        <p:nvSpPr>
          <p:cNvPr id="33" name="Freeform 8">
            <a:extLst>
              <a:ext uri="{FF2B5EF4-FFF2-40B4-BE49-F238E27FC236}">
                <a16:creationId xmlns:a16="http://schemas.microsoft.com/office/drawing/2014/main" id="{9225B0D8-E56E-4ACC-A464-81F406276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8"/>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rgbClr val="CD4B4B">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35" name="Freeform 11">
            <a:extLst>
              <a:ext uri="{FF2B5EF4-FFF2-40B4-BE49-F238E27FC236}">
                <a16:creationId xmlns:a16="http://schemas.microsoft.com/office/drawing/2014/main" id="{8F5D1B28-3976-4367-807C-CAD629CDD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8"/>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rgbClr val="CD4B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1" name="TextBox 20">
            <a:extLst>
              <a:ext uri="{FF2B5EF4-FFF2-40B4-BE49-F238E27FC236}">
                <a16:creationId xmlns:a16="http://schemas.microsoft.com/office/drawing/2014/main" id="{CD99B333-B7E6-4558-AA04-6A883B2D9418}"/>
              </a:ext>
            </a:extLst>
          </p:cNvPr>
          <p:cNvSpPr txBox="1"/>
          <p:nvPr/>
        </p:nvSpPr>
        <p:spPr>
          <a:xfrm>
            <a:off x="-179881" y="2858680"/>
            <a:ext cx="6908446" cy="1639179"/>
          </a:xfrm>
          <a:prstGeom prst="rect">
            <a:avLst/>
          </a:prstGeom>
        </p:spPr>
        <p:txBody>
          <a:bodyPr vert="horz" lIns="91440" tIns="45720" rIns="91440" bIns="45720" rtlCol="0" anchor="t">
            <a:noAutofit/>
          </a:bodyPr>
          <a:lstStyle/>
          <a:p>
            <a:pPr marL="0" marR="0" lvl="0" indent="0" algn="ctr" defTabSz="914400" rtl="0" eaLnBrk="1" fontAlgn="auto" latinLnBrk="0" hangingPunct="1">
              <a:lnSpc>
                <a:spcPct val="115000"/>
              </a:lnSpc>
              <a:spcBef>
                <a:spcPts val="0"/>
              </a:spcBef>
              <a:spcAft>
                <a:spcPts val="0"/>
              </a:spcAft>
              <a:buClrTx/>
              <a:buSzTx/>
              <a:buFontTx/>
              <a:buNone/>
              <a:tabLst/>
              <a:defRPr/>
            </a:pPr>
            <a:endParaRPr kumimoji="0" lang="en-US" sz="2200" b="1" i="1" u="none" strike="noStrike" kern="1200" cap="none" spc="0" normalizeH="0" baseline="0" noProof="0" dirty="0">
              <a:ln>
                <a:noFill/>
              </a:ln>
              <a:solidFill>
                <a:prstClr val="white"/>
              </a:solidFill>
              <a:effectLst/>
              <a:uLnTx/>
              <a:uFillTx/>
              <a:latin typeface="Calibri Light"/>
              <a:ea typeface="+mn-ea"/>
              <a:cs typeface="+mn-cs"/>
            </a:endParaRPr>
          </a:p>
        </p:txBody>
      </p:sp>
      <p:sp>
        <p:nvSpPr>
          <p:cNvPr id="27" name="TextBox 26">
            <a:extLst>
              <a:ext uri="{FF2B5EF4-FFF2-40B4-BE49-F238E27FC236}">
                <a16:creationId xmlns:a16="http://schemas.microsoft.com/office/drawing/2014/main" id="{5B18E095-4612-4E7E-A416-9B6E44E266C7}"/>
              </a:ext>
            </a:extLst>
          </p:cNvPr>
          <p:cNvSpPr txBox="1"/>
          <p:nvPr/>
        </p:nvSpPr>
        <p:spPr>
          <a:xfrm>
            <a:off x="108105" y="6133965"/>
            <a:ext cx="3910858" cy="5769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2200" b="1" i="0" u="none" strike="noStrike" kern="1200" cap="none" spc="0" normalizeH="0" baseline="0" noProof="0" dirty="0">
                <a:ln>
                  <a:noFill/>
                </a:ln>
                <a:solidFill>
                  <a:prstClr val="white"/>
                </a:solidFill>
                <a:effectLst/>
                <a:uLnTx/>
                <a:uFillTx/>
                <a:latin typeface="Tw Cen MT" panose="020B0602020104020603" pitchFamily="34" charset="0"/>
                <a:ea typeface="+mn-ea"/>
                <a:cs typeface="+mn-cs"/>
              </a:rPr>
              <a:t>Khandhar Mehta &amp; Shah</a:t>
            </a:r>
          </a:p>
        </p:txBody>
      </p:sp>
      <p:sp>
        <p:nvSpPr>
          <p:cNvPr id="9" name="TextBox 8">
            <a:extLst>
              <a:ext uri="{FF2B5EF4-FFF2-40B4-BE49-F238E27FC236}">
                <a16:creationId xmlns:a16="http://schemas.microsoft.com/office/drawing/2014/main" id="{CD99B333-B7E6-4558-AA04-6A883B2D9418}"/>
              </a:ext>
            </a:extLst>
          </p:cNvPr>
          <p:cNvSpPr txBox="1"/>
          <p:nvPr/>
        </p:nvSpPr>
        <p:spPr>
          <a:xfrm>
            <a:off x="90688" y="2291647"/>
            <a:ext cx="5857106" cy="1137353"/>
          </a:xfrm>
          <a:prstGeom prst="rect">
            <a:avLst/>
          </a:prstGeom>
        </p:spPr>
        <p:txBody>
          <a:bodyPr vert="horz" lIns="91440" tIns="45720" rIns="91440" bIns="45720" rtlCol="0" anchor="t">
            <a:no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lang="en-US" sz="3600" b="1" dirty="0">
                <a:solidFill>
                  <a:prstClr val="white"/>
                </a:solidFill>
                <a:latin typeface="Tw Cen MT" panose="020B0602020104020603" pitchFamily="34" charset="0"/>
              </a:rPr>
              <a:t>Discussion on New Foreign Trade Policy, 2023</a:t>
            </a:r>
          </a:p>
        </p:txBody>
      </p:sp>
      <p:sp>
        <p:nvSpPr>
          <p:cNvPr id="10" name="TextBox 9">
            <a:extLst>
              <a:ext uri="{FF2B5EF4-FFF2-40B4-BE49-F238E27FC236}">
                <a16:creationId xmlns:a16="http://schemas.microsoft.com/office/drawing/2014/main" id="{E14C828D-4A91-49DC-B4C9-A39338BE2010}"/>
              </a:ext>
            </a:extLst>
          </p:cNvPr>
          <p:cNvSpPr txBox="1"/>
          <p:nvPr/>
        </p:nvSpPr>
        <p:spPr>
          <a:xfrm>
            <a:off x="108105" y="5886994"/>
            <a:ext cx="2504466" cy="38411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Tw Cen MT" panose="020B0602020104020603" pitchFamily="34" charset="0"/>
                <a:ea typeface="+mn-ea"/>
                <a:cs typeface="+mn-cs"/>
              </a:rPr>
              <a:t>CA. Amrin Alwani</a:t>
            </a:r>
          </a:p>
        </p:txBody>
      </p:sp>
    </p:spTree>
    <p:extLst>
      <p:ext uri="{BB962C8B-B14F-4D97-AF65-F5344CB8AC3E}">
        <p14:creationId xmlns:p14="http://schemas.microsoft.com/office/powerpoint/2010/main" val="145301696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2 | General Provisions regarding Imports and Export</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Diagram 6">
            <a:extLst>
              <a:ext uri="{FF2B5EF4-FFF2-40B4-BE49-F238E27FC236}">
                <a16:creationId xmlns:a16="http://schemas.microsoft.com/office/drawing/2014/main" id="{856916EE-2B48-921C-CB34-4D6EE673653C}"/>
              </a:ext>
            </a:extLst>
          </p:cNvPr>
          <p:cNvGraphicFramePr/>
          <p:nvPr>
            <p:extLst>
              <p:ext uri="{D42A27DB-BD31-4B8C-83A1-F6EECF244321}">
                <p14:modId xmlns:p14="http://schemas.microsoft.com/office/powerpoint/2010/main" val="4169889752"/>
              </p:ext>
            </p:extLst>
          </p:nvPr>
        </p:nvGraphicFramePr>
        <p:xfrm>
          <a:off x="435935" y="701749"/>
          <a:ext cx="10675764" cy="598658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2786489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C7B81913-327C-473F-8DE8-ED897D54903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EBD606E3-17BD-4094-90B6-C519767DD48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2A9F8490-A388-434D-BF69-2744AD09094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E4CF141B-0639-4712-BF45-FD7B0BA6193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E14E8D82-1C84-4491-8EAC-52DD46B0F17D}"/>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A4229094-42C2-41D6-8461-CD57727F5F2C}"/>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8B109FDB-6405-4AEB-97E4-45A8C6BC5C37}"/>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128893D6-C3F9-4099-88AE-923495B09181}"/>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graphicEl>
                                              <a:dgm id="{D04EBD3D-E60E-4FDB-84F6-14C0C1CACB64}"/>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graphicEl>
                                              <a:dgm id="{472AE857-08B7-4C90-B0F4-3DD11B9B91A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3 | Developing Districts as Export Hubs</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4">
            <a:extLst>
              <a:ext uri="{FF2B5EF4-FFF2-40B4-BE49-F238E27FC236}">
                <a16:creationId xmlns:a16="http://schemas.microsoft.com/office/drawing/2014/main" id="{1B1885DA-2DB9-038D-9DE5-30DEA1D2D469}"/>
              </a:ext>
            </a:extLst>
          </p:cNvPr>
          <p:cNvSpPr>
            <a:spLocks noChangeArrowheads="1"/>
          </p:cNvSpPr>
          <p:nvPr/>
        </p:nvSpPr>
        <p:spPr bwMode="auto">
          <a:xfrm>
            <a:off x="1800003" y="1076749"/>
            <a:ext cx="3956050" cy="206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0" rIns="54000" bIns="0">
            <a:spAutoFit/>
          </a:bodyPr>
          <a:lstStyle>
            <a:lvl1pPr marL="342900" indent="-342900" eaLnBrk="0" hangingPunct="0">
              <a:defRPr sz="1000">
                <a:solidFill>
                  <a:schemeClr val="tx1"/>
                </a:solidFill>
                <a:latin typeface="Univers 45 Light" pitchFamily="2" charset="0"/>
              </a:defRPr>
            </a:lvl1pPr>
            <a:lvl2pPr marL="180975" indent="-179388" eaLnBrk="0" hangingPunct="0">
              <a:defRPr sz="1000">
                <a:solidFill>
                  <a:schemeClr val="tx1"/>
                </a:solidFill>
                <a:latin typeface="Univers 45 Light" pitchFamily="2" charset="0"/>
              </a:defRPr>
            </a:lvl2pPr>
            <a:lvl3pPr marL="1143000" indent="-228600" eaLnBrk="0" hangingPunct="0">
              <a:defRPr sz="1000">
                <a:solidFill>
                  <a:schemeClr val="tx1"/>
                </a:solidFill>
                <a:latin typeface="Univers 45 Light" pitchFamily="2" charset="0"/>
              </a:defRPr>
            </a:lvl3pPr>
            <a:lvl4pPr marL="1600200" indent="-228600" eaLnBrk="0" hangingPunct="0">
              <a:defRPr sz="1000">
                <a:solidFill>
                  <a:schemeClr val="tx1"/>
                </a:solidFill>
                <a:latin typeface="Univers 45 Light" pitchFamily="2" charset="0"/>
              </a:defRPr>
            </a:lvl4pPr>
            <a:lvl5pPr marL="2057400" indent="-228600" eaLnBrk="0" hangingPunct="0">
              <a:defRPr sz="1000">
                <a:solidFill>
                  <a:schemeClr val="tx1"/>
                </a:solidFill>
                <a:latin typeface="Univers 45 Light" pitchFamily="2" charset="0"/>
              </a:defRPr>
            </a:lvl5pPr>
            <a:lvl6pPr marL="2514600" indent="-228600" eaLnBrk="0" fontAlgn="base" hangingPunct="0">
              <a:spcBef>
                <a:spcPct val="0"/>
              </a:spcBef>
              <a:spcAft>
                <a:spcPct val="0"/>
              </a:spcAft>
              <a:defRPr sz="1000">
                <a:solidFill>
                  <a:schemeClr val="tx1"/>
                </a:solidFill>
                <a:latin typeface="Univers 45 Light" pitchFamily="2" charset="0"/>
              </a:defRPr>
            </a:lvl6pPr>
            <a:lvl7pPr marL="2971800" indent="-228600" eaLnBrk="0" fontAlgn="base" hangingPunct="0">
              <a:spcBef>
                <a:spcPct val="0"/>
              </a:spcBef>
              <a:spcAft>
                <a:spcPct val="0"/>
              </a:spcAft>
              <a:defRPr sz="1000">
                <a:solidFill>
                  <a:schemeClr val="tx1"/>
                </a:solidFill>
                <a:latin typeface="Univers 45 Light" pitchFamily="2" charset="0"/>
              </a:defRPr>
            </a:lvl7pPr>
            <a:lvl8pPr marL="3429000" indent="-228600" eaLnBrk="0" fontAlgn="base" hangingPunct="0">
              <a:spcBef>
                <a:spcPct val="0"/>
              </a:spcBef>
              <a:spcAft>
                <a:spcPct val="0"/>
              </a:spcAft>
              <a:defRPr sz="1000">
                <a:solidFill>
                  <a:schemeClr val="tx1"/>
                </a:solidFill>
                <a:latin typeface="Univers 45 Light" pitchFamily="2" charset="0"/>
              </a:defRPr>
            </a:lvl8pPr>
            <a:lvl9pPr marL="3886200" indent="-228600" eaLnBrk="0" fontAlgn="base" hangingPunct="0">
              <a:spcBef>
                <a:spcPct val="0"/>
              </a:spcBef>
              <a:spcAft>
                <a:spcPct val="0"/>
              </a:spcAft>
              <a:defRPr sz="1000">
                <a:solidFill>
                  <a:schemeClr val="tx1"/>
                </a:solidFill>
                <a:latin typeface="Univers 45 Light" pitchFamily="2" charset="0"/>
              </a:defRPr>
            </a:lvl9pPr>
          </a:lstStyle>
          <a:p>
            <a:pPr lvl="1" eaLnBrk="1" hangingPunct="1">
              <a:lnSpc>
                <a:spcPct val="150000"/>
              </a:lnSpc>
              <a:spcBef>
                <a:spcPct val="40000"/>
              </a:spcBef>
              <a:buClr>
                <a:schemeClr val="tx2"/>
              </a:buClr>
              <a:buSzPct val="85000"/>
              <a:buFont typeface="Wingdings" panose="05000000000000000000" pitchFamily="2" charset="2"/>
              <a:buChar char="l"/>
            </a:pPr>
            <a:r>
              <a:rPr lang="en-GB" altLang="en-US" dirty="0">
                <a:latin typeface="+mn-lt"/>
              </a:rPr>
              <a:t>[…]</a:t>
            </a:r>
          </a:p>
        </p:txBody>
      </p:sp>
      <p:sp>
        <p:nvSpPr>
          <p:cNvPr id="36" name="Rectangle 3">
            <a:extLst>
              <a:ext uri="{FF2B5EF4-FFF2-40B4-BE49-F238E27FC236}">
                <a16:creationId xmlns:a16="http://schemas.microsoft.com/office/drawing/2014/main" id="{1A8CF994-E8DE-7EEF-40BC-03F39972B728}"/>
              </a:ext>
            </a:extLst>
          </p:cNvPr>
          <p:cNvSpPr>
            <a:spLocks noChangeArrowheads="1"/>
          </p:cNvSpPr>
          <p:nvPr/>
        </p:nvSpPr>
        <p:spPr bwMode="auto">
          <a:xfrm>
            <a:off x="2286000" y="2103695"/>
            <a:ext cx="7353300" cy="2776023"/>
          </a:xfrm>
          <a:prstGeom prst="rect">
            <a:avLst/>
          </a:prstGeom>
          <a:solidFill>
            <a:srgbClr val="FAD8AF"/>
          </a:solidFill>
          <a:ln>
            <a:noFill/>
          </a:ln>
          <a:extLst>
            <a:ext uri="{91240B29-F687-4F45-9708-019B960494DF}">
              <a14:hiddenLine xmlns:a14="http://schemas.microsoft.com/office/drawing/2010/main" w="6350">
                <a:solidFill>
                  <a:srgbClr val="000000"/>
                </a:solidFill>
                <a:miter lim="800000"/>
                <a:headEnd/>
                <a:tailEnd/>
              </a14:hiddenLine>
            </a:ext>
          </a:extLst>
        </p:spPr>
        <p:txBody>
          <a:bodyPr wrap="square" lIns="54000" tIns="54000" rIns="54000" bIns="54000" anchor="ctr">
            <a:noAutofit/>
          </a:bodyPr>
          <a:lstStyle>
            <a:lvl1pPr eaLnBrk="0" hangingPunct="0">
              <a:defRPr sz="1000">
                <a:solidFill>
                  <a:schemeClr val="tx1"/>
                </a:solidFill>
                <a:latin typeface="Univers 45 Light" pitchFamily="2" charset="0"/>
              </a:defRPr>
            </a:lvl1pPr>
            <a:lvl2pPr marL="352425" indent="-180975" eaLnBrk="0" hangingPunct="0">
              <a:defRPr sz="1000">
                <a:solidFill>
                  <a:schemeClr val="tx1"/>
                </a:solidFill>
                <a:latin typeface="Univers 45 Light" pitchFamily="2" charset="0"/>
              </a:defRPr>
            </a:lvl2pPr>
            <a:lvl3pPr marL="1143000" indent="-228600" eaLnBrk="0" hangingPunct="0">
              <a:defRPr sz="1000">
                <a:solidFill>
                  <a:schemeClr val="tx1"/>
                </a:solidFill>
                <a:latin typeface="Univers 45 Light" pitchFamily="2" charset="0"/>
              </a:defRPr>
            </a:lvl3pPr>
            <a:lvl4pPr marL="1600200" indent="-228600" eaLnBrk="0" hangingPunct="0">
              <a:defRPr sz="1000">
                <a:solidFill>
                  <a:schemeClr val="tx1"/>
                </a:solidFill>
                <a:latin typeface="Univers 45 Light" pitchFamily="2" charset="0"/>
              </a:defRPr>
            </a:lvl4pPr>
            <a:lvl5pPr marL="2057400" indent="-228600" eaLnBrk="0" hangingPunct="0">
              <a:defRPr sz="1000">
                <a:solidFill>
                  <a:schemeClr val="tx1"/>
                </a:solidFill>
                <a:latin typeface="Univers 45 Light" pitchFamily="2" charset="0"/>
              </a:defRPr>
            </a:lvl5pPr>
            <a:lvl6pPr marL="2514600" indent="-228600" eaLnBrk="0" fontAlgn="base" hangingPunct="0">
              <a:spcBef>
                <a:spcPct val="0"/>
              </a:spcBef>
              <a:spcAft>
                <a:spcPct val="0"/>
              </a:spcAft>
              <a:defRPr sz="1000">
                <a:solidFill>
                  <a:schemeClr val="tx1"/>
                </a:solidFill>
                <a:latin typeface="Univers 45 Light" pitchFamily="2" charset="0"/>
              </a:defRPr>
            </a:lvl6pPr>
            <a:lvl7pPr marL="2971800" indent="-228600" eaLnBrk="0" fontAlgn="base" hangingPunct="0">
              <a:spcBef>
                <a:spcPct val="0"/>
              </a:spcBef>
              <a:spcAft>
                <a:spcPct val="0"/>
              </a:spcAft>
              <a:defRPr sz="1000">
                <a:solidFill>
                  <a:schemeClr val="tx1"/>
                </a:solidFill>
                <a:latin typeface="Univers 45 Light" pitchFamily="2" charset="0"/>
              </a:defRPr>
            </a:lvl7pPr>
            <a:lvl8pPr marL="3429000" indent="-228600" eaLnBrk="0" fontAlgn="base" hangingPunct="0">
              <a:spcBef>
                <a:spcPct val="0"/>
              </a:spcBef>
              <a:spcAft>
                <a:spcPct val="0"/>
              </a:spcAft>
              <a:defRPr sz="1000">
                <a:solidFill>
                  <a:schemeClr val="tx1"/>
                </a:solidFill>
                <a:latin typeface="Univers 45 Light" pitchFamily="2" charset="0"/>
              </a:defRPr>
            </a:lvl8pPr>
            <a:lvl9pPr marL="3886200" indent="-228600" eaLnBrk="0" fontAlgn="base" hangingPunct="0">
              <a:spcBef>
                <a:spcPct val="0"/>
              </a:spcBef>
              <a:spcAft>
                <a:spcPct val="0"/>
              </a:spcAft>
              <a:defRPr sz="1000">
                <a:solidFill>
                  <a:schemeClr val="tx1"/>
                </a:solidFill>
                <a:latin typeface="Univers 45 Light" pitchFamily="2" charset="0"/>
              </a:defRPr>
            </a:lvl9pPr>
          </a:lstStyle>
          <a:p>
            <a:pPr lvl="1" eaLnBrk="1" fontAlgn="base" hangingPunct="1">
              <a:lnSpc>
                <a:spcPct val="150000"/>
              </a:lnSpc>
              <a:spcBef>
                <a:spcPct val="0"/>
              </a:spcBef>
              <a:spcAft>
                <a:spcPct val="0"/>
              </a:spcAft>
              <a:buSzPct val="85000"/>
              <a:buFont typeface="Wingdings" panose="05000000000000000000" pitchFamily="2" charset="2"/>
              <a:buChar char="l"/>
            </a:pPr>
            <a:r>
              <a:rPr lang="en-IN" sz="1600" kern="0" dirty="0">
                <a:solidFill>
                  <a:srgbClr val="0C2D83"/>
                </a:solidFill>
                <a:latin typeface="+mn-lt"/>
              </a:rPr>
              <a:t>Development of State / Union Territory Export Promotion Committee (SEPC) and District Export Promotion Committee (DEPC) at the State and District level, respectively. </a:t>
            </a:r>
          </a:p>
          <a:p>
            <a:pPr lvl="1" eaLnBrk="1" fontAlgn="base" hangingPunct="1">
              <a:lnSpc>
                <a:spcPct val="150000"/>
              </a:lnSpc>
              <a:spcBef>
                <a:spcPct val="0"/>
              </a:spcBef>
              <a:spcAft>
                <a:spcPct val="0"/>
              </a:spcAft>
              <a:buSzPct val="85000"/>
              <a:buFont typeface="Wingdings" panose="05000000000000000000" pitchFamily="2" charset="2"/>
              <a:buChar char="l"/>
            </a:pPr>
            <a:r>
              <a:rPr lang="en-IN" sz="1600" kern="0" dirty="0">
                <a:solidFill>
                  <a:srgbClr val="0C2D83"/>
                </a:solidFill>
                <a:latin typeface="+mn-lt"/>
              </a:rPr>
              <a:t>District specific export action plans to be prepared for each district outlining the district specific strategy to promote export of identified products and services.</a:t>
            </a:r>
          </a:p>
          <a:p>
            <a:pPr lvl="1" eaLnBrk="1" fontAlgn="base" hangingPunct="1">
              <a:lnSpc>
                <a:spcPct val="150000"/>
              </a:lnSpc>
              <a:spcBef>
                <a:spcPct val="0"/>
              </a:spcBef>
              <a:spcAft>
                <a:spcPct val="0"/>
              </a:spcAft>
              <a:buSzPct val="85000"/>
              <a:buFont typeface="Wingdings" panose="05000000000000000000" pitchFamily="2" charset="2"/>
              <a:buChar char="l"/>
            </a:pPr>
            <a:r>
              <a:rPr lang="en-IN" sz="1600" kern="0" dirty="0">
                <a:solidFill>
                  <a:srgbClr val="0C2D83"/>
                </a:solidFill>
                <a:latin typeface="+mn-lt"/>
              </a:rPr>
              <a:t>Online Monitoring portal to be enable States / UT to upload information related to products and services of potential district</a:t>
            </a:r>
          </a:p>
        </p:txBody>
      </p:sp>
      <p:sp>
        <p:nvSpPr>
          <p:cNvPr id="37" name="Rectangle 4">
            <a:extLst>
              <a:ext uri="{FF2B5EF4-FFF2-40B4-BE49-F238E27FC236}">
                <a16:creationId xmlns:a16="http://schemas.microsoft.com/office/drawing/2014/main" id="{91B99A57-EEED-96D0-1412-B8C20B33C71A}"/>
              </a:ext>
            </a:extLst>
          </p:cNvPr>
          <p:cNvSpPr>
            <a:spLocks noChangeArrowheads="1"/>
          </p:cNvSpPr>
          <p:nvPr/>
        </p:nvSpPr>
        <p:spPr bwMode="auto">
          <a:xfrm>
            <a:off x="2286000" y="817820"/>
            <a:ext cx="7353300" cy="1160463"/>
          </a:xfrm>
          <a:prstGeom prst="rect">
            <a:avLst/>
          </a:prstGeom>
          <a:solidFill>
            <a:srgbClr val="CCD6E3"/>
          </a:solidFill>
          <a:ln>
            <a:noFill/>
          </a:ln>
          <a:extLst>
            <a:ext uri="{91240B29-F687-4F45-9708-019B960494DF}">
              <a14:hiddenLine xmlns:a14="http://schemas.microsoft.com/office/drawing/2010/main" w="6350">
                <a:solidFill>
                  <a:srgbClr val="000000"/>
                </a:solidFill>
                <a:miter lim="800000"/>
                <a:headEnd/>
                <a:tailEnd/>
              </a14:hiddenLine>
            </a:ext>
          </a:extLst>
        </p:spPr>
        <p:txBody>
          <a:bodyPr wrap="none" lIns="54000" tIns="54000" rIns="54000" bIns="54000" anchor="ctr"/>
          <a:lstStyle>
            <a:lvl1pPr eaLnBrk="0" hangingPunct="0">
              <a:defRPr sz="1000">
                <a:solidFill>
                  <a:schemeClr val="tx1"/>
                </a:solidFill>
                <a:latin typeface="Univers 45 Light" pitchFamily="2" charset="0"/>
              </a:defRPr>
            </a:lvl1pPr>
            <a:lvl2pPr marL="352425" indent="-180975" eaLnBrk="0" hangingPunct="0">
              <a:defRPr sz="1000">
                <a:solidFill>
                  <a:schemeClr val="tx1"/>
                </a:solidFill>
                <a:latin typeface="Univers 45 Light" pitchFamily="2" charset="0"/>
              </a:defRPr>
            </a:lvl2pPr>
            <a:lvl3pPr marL="1143000" indent="-228600" eaLnBrk="0" hangingPunct="0">
              <a:defRPr sz="1000">
                <a:solidFill>
                  <a:schemeClr val="tx1"/>
                </a:solidFill>
                <a:latin typeface="Univers 45 Light" pitchFamily="2" charset="0"/>
              </a:defRPr>
            </a:lvl3pPr>
            <a:lvl4pPr marL="1600200" indent="-228600" eaLnBrk="0" hangingPunct="0">
              <a:defRPr sz="1000">
                <a:solidFill>
                  <a:schemeClr val="tx1"/>
                </a:solidFill>
                <a:latin typeface="Univers 45 Light" pitchFamily="2" charset="0"/>
              </a:defRPr>
            </a:lvl4pPr>
            <a:lvl5pPr marL="2057400" indent="-228600" eaLnBrk="0" hangingPunct="0">
              <a:defRPr sz="1000">
                <a:solidFill>
                  <a:schemeClr val="tx1"/>
                </a:solidFill>
                <a:latin typeface="Univers 45 Light" pitchFamily="2" charset="0"/>
              </a:defRPr>
            </a:lvl5pPr>
            <a:lvl6pPr marL="2514600" indent="-228600" eaLnBrk="0" fontAlgn="base" hangingPunct="0">
              <a:spcBef>
                <a:spcPct val="0"/>
              </a:spcBef>
              <a:spcAft>
                <a:spcPct val="0"/>
              </a:spcAft>
              <a:defRPr sz="1000">
                <a:solidFill>
                  <a:schemeClr val="tx1"/>
                </a:solidFill>
                <a:latin typeface="Univers 45 Light" pitchFamily="2" charset="0"/>
              </a:defRPr>
            </a:lvl6pPr>
            <a:lvl7pPr marL="2971800" indent="-228600" eaLnBrk="0" fontAlgn="base" hangingPunct="0">
              <a:spcBef>
                <a:spcPct val="0"/>
              </a:spcBef>
              <a:spcAft>
                <a:spcPct val="0"/>
              </a:spcAft>
              <a:defRPr sz="1000">
                <a:solidFill>
                  <a:schemeClr val="tx1"/>
                </a:solidFill>
                <a:latin typeface="Univers 45 Light" pitchFamily="2" charset="0"/>
              </a:defRPr>
            </a:lvl7pPr>
            <a:lvl8pPr marL="3429000" indent="-228600" eaLnBrk="0" fontAlgn="base" hangingPunct="0">
              <a:spcBef>
                <a:spcPct val="0"/>
              </a:spcBef>
              <a:spcAft>
                <a:spcPct val="0"/>
              </a:spcAft>
              <a:defRPr sz="1000">
                <a:solidFill>
                  <a:schemeClr val="tx1"/>
                </a:solidFill>
                <a:latin typeface="Univers 45 Light" pitchFamily="2" charset="0"/>
              </a:defRPr>
            </a:lvl8pPr>
            <a:lvl9pPr marL="3886200" indent="-228600" eaLnBrk="0" fontAlgn="base" hangingPunct="0">
              <a:spcBef>
                <a:spcPct val="0"/>
              </a:spcBef>
              <a:spcAft>
                <a:spcPct val="0"/>
              </a:spcAft>
              <a:defRPr sz="1000">
                <a:solidFill>
                  <a:schemeClr val="tx1"/>
                </a:solidFill>
                <a:latin typeface="Univers 45 Light" pitchFamily="2" charset="0"/>
              </a:defRPr>
            </a:lvl9pPr>
          </a:lstStyle>
          <a:p>
            <a:pPr marL="352425" marR="0" lvl="1" indent="-180975" defTabSz="914400" eaLnBrk="1" fontAlgn="base" latinLnBrk="0" hangingPunct="1">
              <a:lnSpc>
                <a:spcPct val="150000"/>
              </a:lnSpc>
              <a:spcBef>
                <a:spcPct val="0"/>
              </a:spcBef>
              <a:spcAft>
                <a:spcPct val="0"/>
              </a:spcAft>
              <a:buClrTx/>
              <a:buSzPct val="85000"/>
              <a:buFont typeface="Wingdings" panose="05000000000000000000" pitchFamily="2" charset="2"/>
              <a:buChar char="l"/>
              <a:tabLst/>
              <a:defRPr/>
            </a:pPr>
            <a:r>
              <a:rPr kumimoji="0" lang="en-GB" altLang="en-US" sz="1600" b="0" i="0" u="none" strike="noStrike" kern="0" cap="none" spc="0" normalizeH="0" baseline="0" noProof="0" dirty="0">
                <a:ln>
                  <a:noFill/>
                </a:ln>
                <a:solidFill>
                  <a:srgbClr val="0C2D83"/>
                </a:solidFill>
                <a:effectLst/>
                <a:uLnTx/>
                <a:uFillTx/>
                <a:latin typeface="+mn-lt"/>
              </a:rPr>
              <a:t>Indian Districts to become Export Hubs;</a:t>
            </a:r>
          </a:p>
          <a:p>
            <a:pPr marL="352425" marR="0" lvl="1" indent="-180975" defTabSz="914400" eaLnBrk="1" fontAlgn="base" latinLnBrk="0" hangingPunct="1">
              <a:lnSpc>
                <a:spcPct val="150000"/>
              </a:lnSpc>
              <a:spcBef>
                <a:spcPct val="0"/>
              </a:spcBef>
              <a:spcAft>
                <a:spcPct val="0"/>
              </a:spcAft>
              <a:buClrTx/>
              <a:buSzPct val="85000"/>
              <a:buFont typeface="Wingdings" panose="05000000000000000000" pitchFamily="2" charset="2"/>
              <a:buChar char="l"/>
              <a:tabLst/>
              <a:defRPr/>
            </a:pPr>
            <a:r>
              <a:rPr kumimoji="0" lang="en-GB" altLang="en-US" sz="1600" b="0" i="0" u="none" strike="noStrike" kern="0" cap="none" spc="0" normalizeH="0" baseline="0" noProof="0" dirty="0">
                <a:ln>
                  <a:noFill/>
                </a:ln>
                <a:solidFill>
                  <a:srgbClr val="0C2D83"/>
                </a:solidFill>
                <a:effectLst/>
                <a:uLnTx/>
                <a:uFillTx/>
                <a:latin typeface="+mn-lt"/>
              </a:rPr>
              <a:t>by identifying Products and </a:t>
            </a:r>
            <a:r>
              <a:rPr lang="en-GB" altLang="en-US" sz="1600" kern="0" dirty="0">
                <a:solidFill>
                  <a:srgbClr val="0C2D83"/>
                </a:solidFill>
                <a:latin typeface="+mn-lt"/>
              </a:rPr>
              <a:t>Services</a:t>
            </a:r>
            <a:endParaRPr kumimoji="0" lang="en-GB" altLang="en-US" sz="1600" b="1" i="0" u="none" strike="noStrike" kern="0" cap="none" spc="0" normalizeH="0" baseline="0" noProof="0" dirty="0">
              <a:ln>
                <a:noFill/>
              </a:ln>
              <a:solidFill>
                <a:srgbClr val="0C2D83"/>
              </a:solidFill>
              <a:effectLst/>
              <a:uLnTx/>
              <a:uFillTx/>
              <a:latin typeface="+mn-lt"/>
            </a:endParaRPr>
          </a:p>
        </p:txBody>
      </p:sp>
      <p:sp>
        <p:nvSpPr>
          <p:cNvPr id="38" name="Rectangle 6">
            <a:extLst>
              <a:ext uri="{FF2B5EF4-FFF2-40B4-BE49-F238E27FC236}">
                <a16:creationId xmlns:a16="http://schemas.microsoft.com/office/drawing/2014/main" id="{C49952D1-ABDA-9791-6505-88245EF60E20}"/>
              </a:ext>
            </a:extLst>
          </p:cNvPr>
          <p:cNvSpPr>
            <a:spLocks noChangeArrowheads="1"/>
          </p:cNvSpPr>
          <p:nvPr/>
        </p:nvSpPr>
        <p:spPr bwMode="auto">
          <a:xfrm>
            <a:off x="273050" y="2103694"/>
            <a:ext cx="1908175" cy="2764630"/>
          </a:xfrm>
          <a:prstGeom prst="rect">
            <a:avLst/>
          </a:prstGeom>
          <a:solidFill>
            <a:srgbClr val="F5B36A"/>
          </a:solidFill>
          <a:ln w="28575" algn="ctr">
            <a:solidFill>
              <a:srgbClr val="F5B36A"/>
            </a:solidFill>
            <a:miter lim="800000"/>
            <a:headEnd/>
            <a:tailEnd/>
          </a:ln>
        </p:spPr>
        <p:txBody>
          <a:bodyPr lIns="54000" tIns="54000" rIns="54000" bIns="54000" anchor="ctr"/>
          <a:lstStyle>
            <a:lvl1pPr eaLnBrk="0" hangingPunct="0">
              <a:defRPr sz="1000">
                <a:solidFill>
                  <a:schemeClr val="tx1"/>
                </a:solidFill>
                <a:latin typeface="Univers 45 Light" pitchFamily="2" charset="0"/>
              </a:defRPr>
            </a:lvl1pPr>
            <a:lvl2pPr marL="742950" indent="-285750" eaLnBrk="0" hangingPunct="0">
              <a:defRPr sz="1000">
                <a:solidFill>
                  <a:schemeClr val="tx1"/>
                </a:solidFill>
                <a:latin typeface="Univers 45 Light" pitchFamily="2" charset="0"/>
              </a:defRPr>
            </a:lvl2pPr>
            <a:lvl3pPr marL="1143000" indent="-228600" eaLnBrk="0" hangingPunct="0">
              <a:defRPr sz="1000">
                <a:solidFill>
                  <a:schemeClr val="tx1"/>
                </a:solidFill>
                <a:latin typeface="Univers 45 Light" pitchFamily="2" charset="0"/>
              </a:defRPr>
            </a:lvl3pPr>
            <a:lvl4pPr marL="1600200" indent="-228600" eaLnBrk="0" hangingPunct="0">
              <a:defRPr sz="1000">
                <a:solidFill>
                  <a:schemeClr val="tx1"/>
                </a:solidFill>
                <a:latin typeface="Univers 45 Light" pitchFamily="2" charset="0"/>
              </a:defRPr>
            </a:lvl4pPr>
            <a:lvl5pPr marL="2057400" indent="-228600" eaLnBrk="0" hangingPunct="0">
              <a:defRPr sz="1000">
                <a:solidFill>
                  <a:schemeClr val="tx1"/>
                </a:solidFill>
                <a:latin typeface="Univers 45 Light" pitchFamily="2" charset="0"/>
              </a:defRPr>
            </a:lvl5pPr>
            <a:lvl6pPr marL="2514600" indent="-228600" eaLnBrk="0" fontAlgn="base" hangingPunct="0">
              <a:spcBef>
                <a:spcPct val="0"/>
              </a:spcBef>
              <a:spcAft>
                <a:spcPct val="0"/>
              </a:spcAft>
              <a:defRPr sz="1000">
                <a:solidFill>
                  <a:schemeClr val="tx1"/>
                </a:solidFill>
                <a:latin typeface="Univers 45 Light" pitchFamily="2" charset="0"/>
              </a:defRPr>
            </a:lvl6pPr>
            <a:lvl7pPr marL="2971800" indent="-228600" eaLnBrk="0" fontAlgn="base" hangingPunct="0">
              <a:spcBef>
                <a:spcPct val="0"/>
              </a:spcBef>
              <a:spcAft>
                <a:spcPct val="0"/>
              </a:spcAft>
              <a:defRPr sz="1000">
                <a:solidFill>
                  <a:schemeClr val="tx1"/>
                </a:solidFill>
                <a:latin typeface="Univers 45 Light" pitchFamily="2" charset="0"/>
              </a:defRPr>
            </a:lvl7pPr>
            <a:lvl8pPr marL="3429000" indent="-228600" eaLnBrk="0" fontAlgn="base" hangingPunct="0">
              <a:spcBef>
                <a:spcPct val="0"/>
              </a:spcBef>
              <a:spcAft>
                <a:spcPct val="0"/>
              </a:spcAft>
              <a:defRPr sz="1000">
                <a:solidFill>
                  <a:schemeClr val="tx1"/>
                </a:solidFill>
                <a:latin typeface="Univers 45 Light" pitchFamily="2" charset="0"/>
              </a:defRPr>
            </a:lvl8pPr>
            <a:lvl9pPr marL="3886200" indent="-228600" eaLnBrk="0" fontAlgn="base" hangingPunct="0">
              <a:spcBef>
                <a:spcPct val="0"/>
              </a:spcBef>
              <a:spcAft>
                <a:spcPct val="0"/>
              </a:spcAft>
              <a:defRPr sz="1000">
                <a:solidFill>
                  <a:schemeClr val="tx1"/>
                </a:solidFill>
                <a:latin typeface="Univers 45 Light" pitchFamily="2" charset="0"/>
              </a:defRPr>
            </a:lvl9pPr>
          </a:lstStyle>
          <a:p>
            <a:pPr marL="0" marR="0" lvl="0" indent="0" algn="ctr" defTabSz="914400" eaLnBrk="1" fontAlgn="base" latinLnBrk="0" hangingPunct="1">
              <a:lnSpc>
                <a:spcPct val="150000"/>
              </a:lnSpc>
              <a:spcBef>
                <a:spcPct val="0"/>
              </a:spcBef>
              <a:spcAft>
                <a:spcPct val="0"/>
              </a:spcAft>
              <a:buClrTx/>
              <a:buSzTx/>
              <a:buFontTx/>
              <a:buNone/>
              <a:tabLst/>
              <a:defRPr/>
            </a:pPr>
            <a:r>
              <a:rPr kumimoji="0" lang="en-GB" altLang="en-US" sz="1800" b="1" i="0" u="none" strike="noStrike" kern="0" cap="none" spc="0" normalizeH="0" baseline="0" noProof="0" dirty="0">
                <a:ln>
                  <a:noFill/>
                </a:ln>
                <a:solidFill>
                  <a:srgbClr val="0C2D83"/>
                </a:solidFill>
                <a:effectLst/>
                <a:uLnTx/>
                <a:uFillTx/>
                <a:latin typeface="+mn-lt"/>
              </a:rPr>
              <a:t>Way Forward / Action Plan</a:t>
            </a:r>
          </a:p>
        </p:txBody>
      </p:sp>
      <p:sp>
        <p:nvSpPr>
          <p:cNvPr id="39" name="Rectangle 10">
            <a:extLst>
              <a:ext uri="{FF2B5EF4-FFF2-40B4-BE49-F238E27FC236}">
                <a16:creationId xmlns:a16="http://schemas.microsoft.com/office/drawing/2014/main" id="{0C8EBA3A-C62D-35F2-A8E6-284893619327}"/>
              </a:ext>
            </a:extLst>
          </p:cNvPr>
          <p:cNvSpPr>
            <a:spLocks noChangeArrowheads="1"/>
          </p:cNvSpPr>
          <p:nvPr/>
        </p:nvSpPr>
        <p:spPr bwMode="auto">
          <a:xfrm>
            <a:off x="273050" y="816233"/>
            <a:ext cx="1908175" cy="1155700"/>
          </a:xfrm>
          <a:prstGeom prst="rect">
            <a:avLst/>
          </a:prstGeom>
          <a:solidFill>
            <a:srgbClr val="8AA5CB"/>
          </a:solidFill>
          <a:ln w="28575" algn="ctr">
            <a:solidFill>
              <a:srgbClr val="8AA5CB"/>
            </a:solidFill>
            <a:miter lim="800000"/>
            <a:headEnd/>
            <a:tailEnd/>
          </a:ln>
        </p:spPr>
        <p:txBody>
          <a:bodyPr lIns="54000" tIns="54000" rIns="54000" bIns="54000" anchor="ctr"/>
          <a:lstStyle>
            <a:lvl1pPr eaLnBrk="0" hangingPunct="0">
              <a:defRPr sz="1000">
                <a:solidFill>
                  <a:schemeClr val="tx1"/>
                </a:solidFill>
                <a:latin typeface="Univers 45 Light" pitchFamily="2" charset="0"/>
              </a:defRPr>
            </a:lvl1pPr>
            <a:lvl2pPr marL="742950" indent="-285750" eaLnBrk="0" hangingPunct="0">
              <a:defRPr sz="1000">
                <a:solidFill>
                  <a:schemeClr val="tx1"/>
                </a:solidFill>
                <a:latin typeface="Univers 45 Light" pitchFamily="2" charset="0"/>
              </a:defRPr>
            </a:lvl2pPr>
            <a:lvl3pPr marL="1143000" indent="-228600" eaLnBrk="0" hangingPunct="0">
              <a:defRPr sz="1000">
                <a:solidFill>
                  <a:schemeClr val="tx1"/>
                </a:solidFill>
                <a:latin typeface="Univers 45 Light" pitchFamily="2" charset="0"/>
              </a:defRPr>
            </a:lvl3pPr>
            <a:lvl4pPr marL="1600200" indent="-228600" eaLnBrk="0" hangingPunct="0">
              <a:defRPr sz="1000">
                <a:solidFill>
                  <a:schemeClr val="tx1"/>
                </a:solidFill>
                <a:latin typeface="Univers 45 Light" pitchFamily="2" charset="0"/>
              </a:defRPr>
            </a:lvl4pPr>
            <a:lvl5pPr marL="2057400" indent="-228600" eaLnBrk="0" hangingPunct="0">
              <a:defRPr sz="1000">
                <a:solidFill>
                  <a:schemeClr val="tx1"/>
                </a:solidFill>
                <a:latin typeface="Univers 45 Light" pitchFamily="2" charset="0"/>
              </a:defRPr>
            </a:lvl5pPr>
            <a:lvl6pPr marL="2514600" indent="-228600" eaLnBrk="0" fontAlgn="base" hangingPunct="0">
              <a:spcBef>
                <a:spcPct val="0"/>
              </a:spcBef>
              <a:spcAft>
                <a:spcPct val="0"/>
              </a:spcAft>
              <a:defRPr sz="1000">
                <a:solidFill>
                  <a:schemeClr val="tx1"/>
                </a:solidFill>
                <a:latin typeface="Univers 45 Light" pitchFamily="2" charset="0"/>
              </a:defRPr>
            </a:lvl6pPr>
            <a:lvl7pPr marL="2971800" indent="-228600" eaLnBrk="0" fontAlgn="base" hangingPunct="0">
              <a:spcBef>
                <a:spcPct val="0"/>
              </a:spcBef>
              <a:spcAft>
                <a:spcPct val="0"/>
              </a:spcAft>
              <a:defRPr sz="1000">
                <a:solidFill>
                  <a:schemeClr val="tx1"/>
                </a:solidFill>
                <a:latin typeface="Univers 45 Light" pitchFamily="2" charset="0"/>
              </a:defRPr>
            </a:lvl7pPr>
            <a:lvl8pPr marL="3429000" indent="-228600" eaLnBrk="0" fontAlgn="base" hangingPunct="0">
              <a:spcBef>
                <a:spcPct val="0"/>
              </a:spcBef>
              <a:spcAft>
                <a:spcPct val="0"/>
              </a:spcAft>
              <a:defRPr sz="1000">
                <a:solidFill>
                  <a:schemeClr val="tx1"/>
                </a:solidFill>
                <a:latin typeface="Univers 45 Light" pitchFamily="2" charset="0"/>
              </a:defRPr>
            </a:lvl8pPr>
            <a:lvl9pPr marL="3886200" indent="-228600" eaLnBrk="0" fontAlgn="base" hangingPunct="0">
              <a:spcBef>
                <a:spcPct val="0"/>
              </a:spcBef>
              <a:spcAft>
                <a:spcPct val="0"/>
              </a:spcAft>
              <a:defRPr sz="1000">
                <a:solidFill>
                  <a:schemeClr val="tx1"/>
                </a:solidFill>
                <a:latin typeface="Univers 45 Light" pitchFamily="2" charset="0"/>
              </a:defRPr>
            </a:lvl9pPr>
          </a:lstStyle>
          <a:p>
            <a:pPr marL="0" marR="0" lvl="0" indent="0" algn="ctr" defTabSz="914400" eaLnBrk="1" fontAlgn="base" latinLnBrk="0" hangingPunct="1">
              <a:lnSpc>
                <a:spcPct val="150000"/>
              </a:lnSpc>
              <a:spcBef>
                <a:spcPct val="0"/>
              </a:spcBef>
              <a:spcAft>
                <a:spcPct val="0"/>
              </a:spcAft>
              <a:buClrTx/>
              <a:buSzTx/>
              <a:buFontTx/>
              <a:buNone/>
              <a:tabLst/>
              <a:defRPr/>
            </a:pPr>
            <a:r>
              <a:rPr kumimoji="0" lang="en-GB" altLang="en-US" sz="1800" b="1" i="0" u="none" strike="noStrike" kern="0" cap="none" spc="0" normalizeH="0" baseline="0" noProof="0" dirty="0">
                <a:ln>
                  <a:noFill/>
                </a:ln>
                <a:solidFill>
                  <a:srgbClr val="FFFFFF"/>
                </a:solidFill>
                <a:effectLst/>
                <a:uLnTx/>
                <a:uFillTx/>
                <a:latin typeface="+mn-lt"/>
              </a:rPr>
              <a:t>Need</a:t>
            </a:r>
          </a:p>
        </p:txBody>
      </p:sp>
    </p:spTree>
    <p:extLst>
      <p:ext uri="{BB962C8B-B14F-4D97-AF65-F5344CB8AC3E}">
        <p14:creationId xmlns:p14="http://schemas.microsoft.com/office/powerpoint/2010/main" val="1911680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6" grpId="0" animBg="1"/>
      <p:bldP spid="37" grpId="0" animBg="1"/>
      <p:bldP spid="38" grpId="0" animBg="1"/>
      <p:bldP spid="3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4 | Duty Exemption / Remission Schemes</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id="{5687D9DB-CC10-180A-406B-112CB2E668F7}"/>
              </a:ext>
            </a:extLst>
          </p:cNvPr>
          <p:cNvGraphicFramePr/>
          <p:nvPr>
            <p:extLst>
              <p:ext uri="{D42A27DB-BD31-4B8C-83A1-F6EECF244321}">
                <p14:modId xmlns:p14="http://schemas.microsoft.com/office/powerpoint/2010/main" val="3594969561"/>
              </p:ext>
            </p:extLst>
          </p:nvPr>
        </p:nvGraphicFramePr>
        <p:xfrm>
          <a:off x="192563" y="719666"/>
          <a:ext cx="10429362" cy="5744171"/>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1996634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3C945BEB-5D35-442E-A0B8-71021889F73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B9370CB6-06CA-4310-9B81-3473A1EE024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B964FE63-DD8F-4F13-A7BC-2FF477D7AE8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0DF84282-E2BA-41F0-BF73-78B03FCE5B7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02D165DD-5EAE-4F04-BB5D-E0267F72D268}"/>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4E59A842-DCF3-4A95-8061-3E0BF4BF22C7}"/>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graphicEl>
                                              <a:dgm id="{9ACDBE04-0519-46D1-B88A-C8A9226F1F6E}"/>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graphicEl>
                                              <a:dgm id="{D3642B6D-0969-463C-98AE-932F1876889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4 | Duty Exemption / Remission Schemes</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sp>
        <p:nvSpPr>
          <p:cNvPr id="4" name="Parallelogram 3">
            <a:extLst>
              <a:ext uri="{FF2B5EF4-FFF2-40B4-BE49-F238E27FC236}">
                <a16:creationId xmlns:a16="http://schemas.microsoft.com/office/drawing/2014/main" id="{02C8CB76-6A8C-87C9-DFD0-414C6BAFE41C}"/>
              </a:ext>
            </a:extLst>
          </p:cNvPr>
          <p:cNvSpPr/>
          <p:nvPr/>
        </p:nvSpPr>
        <p:spPr>
          <a:xfrm>
            <a:off x="1617320" y="712377"/>
            <a:ext cx="7878726" cy="36512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Important Amendment as a part of New FTP 2023</a:t>
            </a:r>
            <a:endParaRPr lang="en-IN" b="1" dirty="0"/>
          </a:p>
        </p:txBody>
      </p:sp>
      <p:graphicFrame>
        <p:nvGraphicFramePr>
          <p:cNvPr id="5" name="Diagram 4">
            <a:extLst>
              <a:ext uri="{FF2B5EF4-FFF2-40B4-BE49-F238E27FC236}">
                <a16:creationId xmlns:a16="http://schemas.microsoft.com/office/drawing/2014/main" id="{BBA25927-691A-6483-3151-85F26D3A7771}"/>
              </a:ext>
            </a:extLst>
          </p:cNvPr>
          <p:cNvGraphicFramePr/>
          <p:nvPr>
            <p:extLst>
              <p:ext uri="{D42A27DB-BD31-4B8C-83A1-F6EECF244321}">
                <p14:modId xmlns:p14="http://schemas.microsoft.com/office/powerpoint/2010/main" val="4204189208"/>
              </p:ext>
            </p:extLst>
          </p:nvPr>
        </p:nvGraphicFramePr>
        <p:xfrm>
          <a:off x="426482" y="-95693"/>
          <a:ext cx="10982254" cy="7304567"/>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292955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C951C7C3-76BD-4C22-8DCB-5A569CD3A3B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3CEA40CF-A448-43DD-BC51-AA2EFE62DE2D}"/>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FDC12248-94B7-4673-BCF4-7F48FD26BEF5}"/>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5E0FE36A-E935-44B6-AE48-F568AAF3D2F6}"/>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80788D28-62EB-4F68-BA48-9822472CEE7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621A1382-BCA7-4DC7-B5E1-EBB11F27CDA0}"/>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CED7F7DE-1013-4FBD-B1C1-E4FB4B5F0192}"/>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graphicEl>
                                              <a:dgm id="{A8C2AAF3-5D91-47A1-975F-6F43A5294E92}"/>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graphicEl>
                                              <a:dgm id="{DCE8F65C-C817-47E7-8A3C-BB19AB730592}"/>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graphicEl>
                                              <a:dgm id="{9C0FAA1F-7706-4709-9511-90AB58AE7411}"/>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graphicEl>
                                              <a:dgm id="{177FC28D-F591-449F-8399-A081C4158B18}"/>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graphicEl>
                                              <a:dgm id="{FCEB52D1-E407-48F6-BEAF-631EA305A049}"/>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
                                            <p:graphicEl>
                                              <a:dgm id="{83E00F2B-1316-4B16-A797-BE58158B6081}"/>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
                                            <p:graphicEl>
                                              <a:dgm id="{4CB965F2-F5FF-48B3-A0F2-246F13F1BA10}"/>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
                                            <p:graphicEl>
                                              <a:dgm id="{01F45E71-3FA3-496D-AC14-3C5874E6DC13}"/>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
                                            <p:graphicEl>
                                              <a:dgm id="{2B1F605E-94F3-4862-A82E-099010B91A07}"/>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graphicEl>
                                              <a:dgm id="{06BA11FF-0D0C-4694-B3F0-045C0CBDCD44}"/>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graphicEl>
                                              <a:dgm id="{FFDF1AA1-D7B6-423C-8204-E424AFC60474}"/>
                                            </p:graphicEl>
                                          </p:spTgt>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
                                            <p:graphicEl>
                                              <a:dgm id="{4FC5EB6C-C38B-4F42-B38D-3BE0CA8D631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5 | EPCG Schemes</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id="{19BD0198-6495-6D25-CEE0-4771228AEA46}"/>
              </a:ext>
            </a:extLst>
          </p:cNvPr>
          <p:cNvGraphicFramePr/>
          <p:nvPr>
            <p:extLst>
              <p:ext uri="{D42A27DB-BD31-4B8C-83A1-F6EECF244321}">
                <p14:modId xmlns:p14="http://schemas.microsoft.com/office/powerpoint/2010/main" val="1459325516"/>
              </p:ext>
            </p:extLst>
          </p:nvPr>
        </p:nvGraphicFramePr>
        <p:xfrm>
          <a:off x="192562" y="719666"/>
          <a:ext cx="11152377" cy="5744171"/>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89179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3C945BEB-5D35-442E-A0B8-71021889F73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B9370CB6-06CA-4310-9B81-3473A1EE024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B964FE63-DD8F-4F13-A7BC-2FF477D7AE8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0DF84282-E2BA-41F0-BF73-78B03FCE5B7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02D165DD-5EAE-4F04-BB5D-E0267F72D268}"/>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4E59A842-DCF3-4A95-8061-3E0BF4BF22C7}"/>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graphicEl>
                                              <a:dgm id="{9ACDBE04-0519-46D1-B88A-C8A9226F1F6E}"/>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graphicEl>
                                              <a:dgm id="{D3642B6D-0969-463C-98AE-932F18768890}"/>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graphicEl>
                                              <a:dgm id="{E723B237-749B-4ABF-9C26-AF3F016EB620}"/>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graphicEl>
                                              <a:dgm id="{FC55E07F-06F9-4B6F-AD95-A4BEBD0F0DE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5 | EPCG Schemes</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sp>
        <p:nvSpPr>
          <p:cNvPr id="4" name="Parallelogram 3">
            <a:extLst>
              <a:ext uri="{FF2B5EF4-FFF2-40B4-BE49-F238E27FC236}">
                <a16:creationId xmlns:a16="http://schemas.microsoft.com/office/drawing/2014/main" id="{9D015867-D418-D8AC-8AA5-9A1CF7D731BA}"/>
              </a:ext>
            </a:extLst>
          </p:cNvPr>
          <p:cNvSpPr/>
          <p:nvPr/>
        </p:nvSpPr>
        <p:spPr>
          <a:xfrm>
            <a:off x="1617320" y="712377"/>
            <a:ext cx="7878726" cy="36512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Important Amendment as a part of New FTP 2023</a:t>
            </a:r>
            <a:endParaRPr lang="en-IN" b="1" dirty="0"/>
          </a:p>
        </p:txBody>
      </p:sp>
      <p:sp>
        <p:nvSpPr>
          <p:cNvPr id="5" name="AutoShape 11">
            <a:extLst>
              <a:ext uri="{FF2B5EF4-FFF2-40B4-BE49-F238E27FC236}">
                <a16:creationId xmlns:a16="http://schemas.microsoft.com/office/drawing/2014/main" id="{0B94D7DC-9F64-5B84-44AC-B1310D4696EC}"/>
              </a:ext>
            </a:extLst>
          </p:cNvPr>
          <p:cNvSpPr>
            <a:spLocks noChangeArrowheads="1"/>
          </p:cNvSpPr>
          <p:nvPr/>
        </p:nvSpPr>
        <p:spPr bwMode="gray">
          <a:xfrm>
            <a:off x="4365107" y="1108922"/>
            <a:ext cx="3260725" cy="4717720"/>
          </a:xfrm>
          <a:prstGeom prst="flowChartPreparation">
            <a:avLst/>
          </a:prstGeom>
          <a:solidFill>
            <a:schemeClr val="tx2"/>
          </a:solidFill>
          <a:ln w="6350" algn="ctr">
            <a:solidFill>
              <a:schemeClr val="tx2"/>
            </a:solidFill>
            <a:miter lim="800000"/>
            <a:headEnd/>
            <a:tailEnd/>
          </a:ln>
        </p:spPr>
        <p:txBody>
          <a:bodyPr lIns="180000" tIns="36000" rIns="180000" bIns="36000" anchor="ctr"/>
          <a:lstStyle>
            <a:lvl1pPr eaLnBrk="0" hangingPunct="0">
              <a:defRPr sz="1000">
                <a:solidFill>
                  <a:schemeClr val="tx1"/>
                </a:solidFill>
                <a:latin typeface="Univers 45 Light" pitchFamily="2" charset="0"/>
              </a:defRPr>
            </a:lvl1pPr>
            <a:lvl2pPr marL="742950" indent="-285750" eaLnBrk="0" hangingPunct="0">
              <a:defRPr sz="1000">
                <a:solidFill>
                  <a:schemeClr val="tx1"/>
                </a:solidFill>
                <a:latin typeface="Univers 45 Light" pitchFamily="2" charset="0"/>
              </a:defRPr>
            </a:lvl2pPr>
            <a:lvl3pPr marL="1143000" indent="-228600" eaLnBrk="0" hangingPunct="0">
              <a:defRPr sz="1000">
                <a:solidFill>
                  <a:schemeClr val="tx1"/>
                </a:solidFill>
                <a:latin typeface="Univers 45 Light" pitchFamily="2" charset="0"/>
              </a:defRPr>
            </a:lvl3pPr>
            <a:lvl4pPr marL="1600200" indent="-228600" eaLnBrk="0" hangingPunct="0">
              <a:defRPr sz="1000">
                <a:solidFill>
                  <a:schemeClr val="tx1"/>
                </a:solidFill>
                <a:latin typeface="Univers 45 Light" pitchFamily="2" charset="0"/>
              </a:defRPr>
            </a:lvl4pPr>
            <a:lvl5pPr marL="2057400" indent="-228600" eaLnBrk="0" hangingPunct="0">
              <a:defRPr sz="1000">
                <a:solidFill>
                  <a:schemeClr val="tx1"/>
                </a:solidFill>
                <a:latin typeface="Univers 45 Light" pitchFamily="2" charset="0"/>
              </a:defRPr>
            </a:lvl5pPr>
            <a:lvl6pPr marL="2514600" indent="-228600" eaLnBrk="0" fontAlgn="base" hangingPunct="0">
              <a:spcBef>
                <a:spcPct val="0"/>
              </a:spcBef>
              <a:spcAft>
                <a:spcPct val="0"/>
              </a:spcAft>
              <a:defRPr sz="1000">
                <a:solidFill>
                  <a:schemeClr val="tx1"/>
                </a:solidFill>
                <a:latin typeface="Univers 45 Light" pitchFamily="2" charset="0"/>
              </a:defRPr>
            </a:lvl6pPr>
            <a:lvl7pPr marL="2971800" indent="-228600" eaLnBrk="0" fontAlgn="base" hangingPunct="0">
              <a:spcBef>
                <a:spcPct val="0"/>
              </a:spcBef>
              <a:spcAft>
                <a:spcPct val="0"/>
              </a:spcAft>
              <a:defRPr sz="1000">
                <a:solidFill>
                  <a:schemeClr val="tx1"/>
                </a:solidFill>
                <a:latin typeface="Univers 45 Light" pitchFamily="2" charset="0"/>
              </a:defRPr>
            </a:lvl7pPr>
            <a:lvl8pPr marL="3429000" indent="-228600" eaLnBrk="0" fontAlgn="base" hangingPunct="0">
              <a:spcBef>
                <a:spcPct val="0"/>
              </a:spcBef>
              <a:spcAft>
                <a:spcPct val="0"/>
              </a:spcAft>
              <a:defRPr sz="1000">
                <a:solidFill>
                  <a:schemeClr val="tx1"/>
                </a:solidFill>
                <a:latin typeface="Univers 45 Light" pitchFamily="2" charset="0"/>
              </a:defRPr>
            </a:lvl8pPr>
            <a:lvl9pPr marL="3886200" indent="-228600" eaLnBrk="0" fontAlgn="base" hangingPunct="0">
              <a:spcBef>
                <a:spcPct val="0"/>
              </a:spcBef>
              <a:spcAft>
                <a:spcPct val="0"/>
              </a:spcAft>
              <a:defRPr sz="1000">
                <a:solidFill>
                  <a:schemeClr val="tx1"/>
                </a:solidFill>
                <a:latin typeface="Univers 45 Light" pitchFamily="2" charset="0"/>
              </a:defRPr>
            </a:lvl9pPr>
          </a:lstStyle>
          <a:p>
            <a:pPr algn="ctr" eaLnBrk="1" hangingPunct="1">
              <a:lnSpc>
                <a:spcPct val="150000"/>
              </a:lnSpc>
              <a:spcBef>
                <a:spcPct val="20000"/>
              </a:spcBef>
            </a:pPr>
            <a:r>
              <a:rPr lang="en-GB" altLang="en-US" sz="1600" b="1" dirty="0">
                <a:solidFill>
                  <a:schemeClr val="bg1"/>
                </a:solidFill>
                <a:latin typeface="+mn-lt"/>
              </a:rPr>
              <a:t>Export Promotion Capital Goods (EPCG) Scheme</a:t>
            </a:r>
          </a:p>
        </p:txBody>
      </p:sp>
      <p:sp>
        <p:nvSpPr>
          <p:cNvPr id="6" name="Rectangle 18">
            <a:extLst>
              <a:ext uri="{FF2B5EF4-FFF2-40B4-BE49-F238E27FC236}">
                <a16:creationId xmlns:a16="http://schemas.microsoft.com/office/drawing/2014/main" id="{3E8440CD-7E3D-35AA-2022-73D478C18CE3}"/>
              </a:ext>
            </a:extLst>
          </p:cNvPr>
          <p:cNvSpPr>
            <a:spLocks noChangeArrowheads="1"/>
          </p:cNvSpPr>
          <p:nvPr/>
        </p:nvSpPr>
        <p:spPr bwMode="gray">
          <a:xfrm>
            <a:off x="765544" y="1205663"/>
            <a:ext cx="4258228" cy="825154"/>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marL="0" indent="1588">
              <a:lnSpc>
                <a:spcPct val="150000"/>
              </a:lnSpc>
            </a:pPr>
            <a:r>
              <a:rPr lang="en-GB" altLang="en-US" sz="1400" b="1" dirty="0">
                <a:solidFill>
                  <a:schemeClr val="tx2"/>
                </a:solidFill>
                <a:latin typeface="+mn-lt"/>
              </a:rPr>
              <a:t>Removed : </a:t>
            </a:r>
            <a:r>
              <a:rPr lang="en-GB" altLang="en-US" sz="1400" dirty="0">
                <a:solidFill>
                  <a:schemeClr val="tx2"/>
                </a:solidFill>
                <a:latin typeface="+mn-lt"/>
              </a:rPr>
              <a:t>Provision pertaining to import of Capital Goods for project Import</a:t>
            </a:r>
          </a:p>
        </p:txBody>
      </p:sp>
      <p:sp>
        <p:nvSpPr>
          <p:cNvPr id="7" name="Rectangle 19">
            <a:extLst>
              <a:ext uri="{FF2B5EF4-FFF2-40B4-BE49-F238E27FC236}">
                <a16:creationId xmlns:a16="http://schemas.microsoft.com/office/drawing/2014/main" id="{B750BB48-8735-5F12-34D9-779C11A83982}"/>
              </a:ext>
            </a:extLst>
          </p:cNvPr>
          <p:cNvSpPr>
            <a:spLocks noChangeArrowheads="1"/>
          </p:cNvSpPr>
          <p:nvPr/>
        </p:nvSpPr>
        <p:spPr bwMode="gray">
          <a:xfrm>
            <a:off x="765544" y="2112221"/>
            <a:ext cx="4258228" cy="1017482"/>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marL="0" indent="1588">
              <a:lnSpc>
                <a:spcPct val="150000"/>
              </a:lnSpc>
            </a:pPr>
            <a:r>
              <a:rPr lang="en-US" altLang="en-US" sz="1400" b="1" dirty="0">
                <a:solidFill>
                  <a:schemeClr val="tx2"/>
                </a:solidFill>
                <a:latin typeface="+mn-lt"/>
              </a:rPr>
              <a:t>Average Export Obligation (AEO): </a:t>
            </a:r>
            <a:r>
              <a:rPr lang="en-US" altLang="en-US" sz="1400" dirty="0">
                <a:solidFill>
                  <a:schemeClr val="tx2"/>
                </a:solidFill>
                <a:latin typeface="+mn-lt"/>
              </a:rPr>
              <a:t>shall be fulfilled every financial year,</a:t>
            </a:r>
            <a:endParaRPr lang="en-GB" altLang="en-US" sz="1100" dirty="0">
              <a:solidFill>
                <a:schemeClr val="tx2"/>
              </a:solidFill>
              <a:latin typeface="+mn-lt"/>
            </a:endParaRPr>
          </a:p>
        </p:txBody>
      </p:sp>
      <p:sp>
        <p:nvSpPr>
          <p:cNvPr id="8" name="Rectangle 23">
            <a:extLst>
              <a:ext uri="{FF2B5EF4-FFF2-40B4-BE49-F238E27FC236}">
                <a16:creationId xmlns:a16="http://schemas.microsoft.com/office/drawing/2014/main" id="{E01C21A6-6323-0997-1DE9-BCC331DE7D60}"/>
              </a:ext>
            </a:extLst>
          </p:cNvPr>
          <p:cNvSpPr>
            <a:spLocks noChangeArrowheads="1"/>
          </p:cNvSpPr>
          <p:nvPr/>
        </p:nvSpPr>
        <p:spPr bwMode="gray">
          <a:xfrm>
            <a:off x="765544" y="5429909"/>
            <a:ext cx="4258228" cy="493474"/>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a:lnSpc>
                <a:spcPct val="150000"/>
              </a:lnSpc>
            </a:pPr>
            <a:r>
              <a:rPr lang="en-US" altLang="en-US" sz="1400" b="1" dirty="0">
                <a:solidFill>
                  <a:schemeClr val="tx2"/>
                </a:solidFill>
                <a:latin typeface="+mn-lt"/>
              </a:rPr>
              <a:t>Post Export Authorization : </a:t>
            </a:r>
            <a:r>
              <a:rPr lang="en-US" altLang="en-US" sz="1400" dirty="0">
                <a:solidFill>
                  <a:schemeClr val="tx2"/>
                </a:solidFill>
                <a:latin typeface="+mn-lt"/>
              </a:rPr>
              <a:t>Discontinued</a:t>
            </a:r>
            <a:endParaRPr lang="en-GB" altLang="en-US" sz="1600" dirty="0">
              <a:solidFill>
                <a:schemeClr val="tx2"/>
              </a:solidFill>
              <a:latin typeface="+mn-lt"/>
            </a:endParaRPr>
          </a:p>
        </p:txBody>
      </p:sp>
      <p:sp>
        <p:nvSpPr>
          <p:cNvPr id="10" name="Rectangle 19">
            <a:extLst>
              <a:ext uri="{FF2B5EF4-FFF2-40B4-BE49-F238E27FC236}">
                <a16:creationId xmlns:a16="http://schemas.microsoft.com/office/drawing/2014/main" id="{CDABEB1B-C5D0-2744-2DC5-EB48F4CC2F79}"/>
              </a:ext>
            </a:extLst>
          </p:cNvPr>
          <p:cNvSpPr>
            <a:spLocks noChangeArrowheads="1"/>
          </p:cNvSpPr>
          <p:nvPr/>
        </p:nvSpPr>
        <p:spPr bwMode="gray">
          <a:xfrm>
            <a:off x="7002333" y="1205663"/>
            <a:ext cx="4258228" cy="1017482"/>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marL="0" indent="0">
              <a:lnSpc>
                <a:spcPct val="150000"/>
              </a:lnSpc>
            </a:pPr>
            <a:r>
              <a:rPr lang="en-GB" altLang="en-US" sz="1400" b="1" dirty="0">
                <a:solidFill>
                  <a:schemeClr val="tx2"/>
                </a:solidFill>
                <a:latin typeface="+mn-lt"/>
              </a:rPr>
              <a:t>Companies under Insolvency and Bankruptcy: </a:t>
            </a:r>
            <a:r>
              <a:rPr lang="en-GB" altLang="en-US" sz="1400" dirty="0">
                <a:solidFill>
                  <a:schemeClr val="tx2"/>
                </a:solidFill>
                <a:latin typeface="+mn-lt"/>
              </a:rPr>
              <a:t>Relief to be provided in terms of order by the relevant authorities</a:t>
            </a:r>
          </a:p>
          <a:p>
            <a:pPr marL="0" indent="0">
              <a:lnSpc>
                <a:spcPct val="150000"/>
              </a:lnSpc>
            </a:pPr>
            <a:r>
              <a:rPr lang="en-GB" altLang="en-US" sz="1400" i="1" dirty="0">
                <a:solidFill>
                  <a:srgbClr val="FF0000"/>
                </a:solidFill>
                <a:latin typeface="+mn-lt"/>
              </a:rPr>
              <a:t>(no such provisions under Chapter 4)</a:t>
            </a:r>
          </a:p>
        </p:txBody>
      </p:sp>
      <p:sp>
        <p:nvSpPr>
          <p:cNvPr id="15" name="Rectangle 19">
            <a:extLst>
              <a:ext uri="{FF2B5EF4-FFF2-40B4-BE49-F238E27FC236}">
                <a16:creationId xmlns:a16="http://schemas.microsoft.com/office/drawing/2014/main" id="{4288075C-3FC0-C13B-280E-F19EC9E1F529}"/>
              </a:ext>
            </a:extLst>
          </p:cNvPr>
          <p:cNvSpPr>
            <a:spLocks noChangeArrowheads="1"/>
          </p:cNvSpPr>
          <p:nvPr/>
        </p:nvSpPr>
        <p:spPr bwMode="gray">
          <a:xfrm>
            <a:off x="765544" y="3219557"/>
            <a:ext cx="4258228" cy="508741"/>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marL="0" indent="1588">
              <a:lnSpc>
                <a:spcPct val="150000"/>
              </a:lnSpc>
            </a:pPr>
            <a:r>
              <a:rPr lang="en-US" altLang="en-US" sz="1400" b="1" dirty="0">
                <a:solidFill>
                  <a:schemeClr val="tx2"/>
                </a:solidFill>
                <a:latin typeface="+mn-lt"/>
              </a:rPr>
              <a:t>Validity: </a:t>
            </a:r>
            <a:r>
              <a:rPr lang="en-US" altLang="en-US" sz="1400" dirty="0">
                <a:solidFill>
                  <a:schemeClr val="tx2"/>
                </a:solidFill>
                <a:latin typeface="+mn-lt"/>
              </a:rPr>
              <a:t>Extended to 24 months from 18 Months</a:t>
            </a:r>
            <a:endParaRPr lang="en-GB" altLang="en-US" sz="1100" dirty="0">
              <a:solidFill>
                <a:schemeClr val="tx2"/>
              </a:solidFill>
              <a:latin typeface="+mn-lt"/>
            </a:endParaRPr>
          </a:p>
        </p:txBody>
      </p:sp>
      <p:sp>
        <p:nvSpPr>
          <p:cNvPr id="19" name="Rectangle 19">
            <a:extLst>
              <a:ext uri="{FF2B5EF4-FFF2-40B4-BE49-F238E27FC236}">
                <a16:creationId xmlns:a16="http://schemas.microsoft.com/office/drawing/2014/main" id="{3CF77937-1DDA-A822-9D8D-3A7820E85FF3}"/>
              </a:ext>
            </a:extLst>
          </p:cNvPr>
          <p:cNvSpPr>
            <a:spLocks noChangeArrowheads="1"/>
          </p:cNvSpPr>
          <p:nvPr/>
        </p:nvSpPr>
        <p:spPr bwMode="gray">
          <a:xfrm>
            <a:off x="765544" y="3924500"/>
            <a:ext cx="4258228" cy="1408362"/>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marL="0" indent="1588">
              <a:lnSpc>
                <a:spcPct val="150000"/>
              </a:lnSpc>
            </a:pPr>
            <a:r>
              <a:rPr lang="en-US" altLang="en-US" sz="1400" b="1" dirty="0">
                <a:solidFill>
                  <a:schemeClr val="tx2"/>
                </a:solidFill>
                <a:latin typeface="+mn-lt"/>
              </a:rPr>
              <a:t>Export Obligation: </a:t>
            </a:r>
          </a:p>
          <a:p>
            <a:pPr>
              <a:lnSpc>
                <a:spcPct val="150000"/>
              </a:lnSpc>
              <a:buFont typeface="Arial" panose="020B0604020202020204" pitchFamily="34" charset="0"/>
              <a:buChar char="•"/>
            </a:pPr>
            <a:r>
              <a:rPr lang="en-US" altLang="en-US" sz="1400" dirty="0">
                <a:solidFill>
                  <a:schemeClr val="tx2"/>
                </a:solidFill>
                <a:latin typeface="+mn-lt"/>
              </a:rPr>
              <a:t>can be fulfilled by both Physical as well as deemed export</a:t>
            </a:r>
          </a:p>
          <a:p>
            <a:pPr>
              <a:lnSpc>
                <a:spcPct val="150000"/>
              </a:lnSpc>
              <a:buFont typeface="Arial" panose="020B0604020202020204" pitchFamily="34" charset="0"/>
              <a:buChar char="•"/>
            </a:pPr>
            <a:r>
              <a:rPr lang="en-US" altLang="en-US" sz="1400" dirty="0">
                <a:solidFill>
                  <a:schemeClr val="tx2"/>
                </a:solidFill>
                <a:latin typeface="+mn-lt"/>
              </a:rPr>
              <a:t>Exports from DTA unit only can be counted</a:t>
            </a:r>
            <a:endParaRPr lang="en-GB" altLang="en-US" sz="1100" dirty="0">
              <a:solidFill>
                <a:schemeClr val="tx2"/>
              </a:solidFill>
              <a:latin typeface="+mn-lt"/>
            </a:endParaRPr>
          </a:p>
        </p:txBody>
      </p:sp>
      <p:sp>
        <p:nvSpPr>
          <p:cNvPr id="20" name="Rectangle 23">
            <a:extLst>
              <a:ext uri="{FF2B5EF4-FFF2-40B4-BE49-F238E27FC236}">
                <a16:creationId xmlns:a16="http://schemas.microsoft.com/office/drawing/2014/main" id="{B2265FB4-36A9-7C6D-106E-55FC80FE3BA5}"/>
              </a:ext>
            </a:extLst>
          </p:cNvPr>
          <p:cNvSpPr>
            <a:spLocks noChangeArrowheads="1"/>
          </p:cNvSpPr>
          <p:nvPr/>
        </p:nvSpPr>
        <p:spPr bwMode="gray">
          <a:xfrm>
            <a:off x="7002333" y="2351306"/>
            <a:ext cx="4258228" cy="646402"/>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marL="0" indent="1588">
              <a:lnSpc>
                <a:spcPct val="150000"/>
              </a:lnSpc>
            </a:pPr>
            <a:r>
              <a:rPr lang="en-US" altLang="en-US" sz="1400" b="1" dirty="0">
                <a:solidFill>
                  <a:schemeClr val="tx2"/>
                </a:solidFill>
                <a:latin typeface="+mn-lt"/>
              </a:rPr>
              <a:t>Process from procurement from SEZ introduced: </a:t>
            </a:r>
          </a:p>
          <a:p>
            <a:pPr marL="0" indent="1588">
              <a:lnSpc>
                <a:spcPct val="150000"/>
              </a:lnSpc>
            </a:pPr>
            <a:r>
              <a:rPr lang="en-US" altLang="en-US" sz="1400" dirty="0">
                <a:solidFill>
                  <a:schemeClr val="tx2"/>
                </a:solidFill>
                <a:latin typeface="+mn-lt"/>
              </a:rPr>
              <a:t>Termed as “Certificate of Supplies from SEZ”</a:t>
            </a:r>
            <a:endParaRPr lang="en-GB" altLang="en-US" sz="1600" dirty="0">
              <a:solidFill>
                <a:schemeClr val="tx2"/>
              </a:solidFill>
              <a:latin typeface="+mn-lt"/>
            </a:endParaRPr>
          </a:p>
        </p:txBody>
      </p:sp>
      <p:sp>
        <p:nvSpPr>
          <p:cNvPr id="21" name="Rectangle 23">
            <a:extLst>
              <a:ext uri="{FF2B5EF4-FFF2-40B4-BE49-F238E27FC236}">
                <a16:creationId xmlns:a16="http://schemas.microsoft.com/office/drawing/2014/main" id="{CB64BBDD-3097-7E54-0504-3BABE5806368}"/>
              </a:ext>
            </a:extLst>
          </p:cNvPr>
          <p:cNvSpPr>
            <a:spLocks noChangeArrowheads="1"/>
          </p:cNvSpPr>
          <p:nvPr/>
        </p:nvSpPr>
        <p:spPr bwMode="gray">
          <a:xfrm>
            <a:off x="6972917" y="3154879"/>
            <a:ext cx="4258228" cy="493474"/>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marL="0" indent="1588">
              <a:lnSpc>
                <a:spcPct val="150000"/>
              </a:lnSpc>
            </a:pPr>
            <a:r>
              <a:rPr lang="en-US" altLang="en-US" sz="1400" b="1" dirty="0">
                <a:solidFill>
                  <a:schemeClr val="tx2"/>
                </a:solidFill>
                <a:latin typeface="+mn-lt"/>
              </a:rPr>
              <a:t>List of Green Technology products amended</a:t>
            </a:r>
            <a:endParaRPr lang="en-GB" altLang="en-US" sz="1600" dirty="0">
              <a:solidFill>
                <a:schemeClr val="tx2"/>
              </a:solidFill>
              <a:latin typeface="+mn-lt"/>
            </a:endParaRPr>
          </a:p>
        </p:txBody>
      </p:sp>
      <p:sp>
        <p:nvSpPr>
          <p:cNvPr id="22" name="Rectangle 23">
            <a:extLst>
              <a:ext uri="{FF2B5EF4-FFF2-40B4-BE49-F238E27FC236}">
                <a16:creationId xmlns:a16="http://schemas.microsoft.com/office/drawing/2014/main" id="{28871212-C1D3-7665-EA80-A5A190FCECBA}"/>
              </a:ext>
            </a:extLst>
          </p:cNvPr>
          <p:cNvSpPr>
            <a:spLocks noChangeArrowheads="1"/>
          </p:cNvSpPr>
          <p:nvPr/>
        </p:nvSpPr>
        <p:spPr bwMode="gray">
          <a:xfrm>
            <a:off x="7002333" y="3805523"/>
            <a:ext cx="4258228" cy="646401"/>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marL="0" indent="1588">
              <a:lnSpc>
                <a:spcPct val="150000"/>
              </a:lnSpc>
            </a:pPr>
            <a:r>
              <a:rPr lang="en-US" altLang="en-US" sz="1400" b="1" dirty="0">
                <a:solidFill>
                  <a:schemeClr val="tx2"/>
                </a:solidFill>
                <a:latin typeface="+mn-lt"/>
              </a:rPr>
              <a:t>Conditions for fulfilment of Export Obligation through third party inserted as a safeguard</a:t>
            </a:r>
          </a:p>
        </p:txBody>
      </p:sp>
      <p:sp>
        <p:nvSpPr>
          <p:cNvPr id="23" name="Rectangle 23">
            <a:extLst>
              <a:ext uri="{FF2B5EF4-FFF2-40B4-BE49-F238E27FC236}">
                <a16:creationId xmlns:a16="http://schemas.microsoft.com/office/drawing/2014/main" id="{AAC646A5-6C1F-7779-367D-CB52A2530506}"/>
              </a:ext>
            </a:extLst>
          </p:cNvPr>
          <p:cNvSpPr>
            <a:spLocks noChangeArrowheads="1"/>
          </p:cNvSpPr>
          <p:nvPr/>
        </p:nvSpPr>
        <p:spPr bwMode="gray">
          <a:xfrm>
            <a:off x="7002333" y="4627729"/>
            <a:ext cx="4258228" cy="646401"/>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marL="0" indent="1588">
              <a:lnSpc>
                <a:spcPct val="150000"/>
              </a:lnSpc>
            </a:pPr>
            <a:r>
              <a:rPr lang="en-US" altLang="en-US" sz="1400" b="1" dirty="0">
                <a:solidFill>
                  <a:schemeClr val="tx2"/>
                </a:solidFill>
                <a:latin typeface="+mn-lt"/>
              </a:rPr>
              <a:t>Option to surrender the unutilized authorization at any point in time without any penalty / fees</a:t>
            </a:r>
          </a:p>
        </p:txBody>
      </p:sp>
    </p:spTree>
    <p:extLst>
      <p:ext uri="{BB962C8B-B14F-4D97-AF65-F5344CB8AC3E}">
        <p14:creationId xmlns:p14="http://schemas.microsoft.com/office/powerpoint/2010/main" val="239174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bg/>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bg/>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bg/>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bg/>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bg/>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
                                            <p:bg/>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0">
                                            <p:txEl>
                                              <p:pRg st="0" end="0"/>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1">
                                            <p:bg/>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2">
                                            <p:bg/>
                                          </p:spTgt>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3">
                                            <p:bg/>
                                          </p:spTgt>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nimBg="1"/>
      <p:bldP spid="7" grpId="0" uiExpand="1" build="p" animBg="1"/>
      <p:bldP spid="8" grpId="0" uiExpand="1" build="p" animBg="1"/>
      <p:bldP spid="10" grpId="0" uiExpand="1" build="p" animBg="1"/>
      <p:bldP spid="15" grpId="0" uiExpand="1" build="p" animBg="1"/>
      <p:bldP spid="19" grpId="0" uiExpand="1" build="p" animBg="1"/>
      <p:bldP spid="20" grpId="0" uiExpand="1" build="p" animBg="1"/>
      <p:bldP spid="21" grpId="0" uiExpand="1" build="p" animBg="1"/>
      <p:bldP spid="22" grpId="0" uiExpand="1" build="p" animBg="1"/>
      <p:bldP spid="23"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6 | EOUs, EHTPs, STPs and BTPs</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4" name="Diagram 23">
            <a:extLst>
              <a:ext uri="{FF2B5EF4-FFF2-40B4-BE49-F238E27FC236}">
                <a16:creationId xmlns:a16="http://schemas.microsoft.com/office/drawing/2014/main" id="{7CD8D40D-5602-98B8-FF98-9657CD46775A}"/>
              </a:ext>
            </a:extLst>
          </p:cNvPr>
          <p:cNvGraphicFramePr/>
          <p:nvPr>
            <p:extLst>
              <p:ext uri="{D42A27DB-BD31-4B8C-83A1-F6EECF244321}">
                <p14:modId xmlns:p14="http://schemas.microsoft.com/office/powerpoint/2010/main" val="137612528"/>
              </p:ext>
            </p:extLst>
          </p:nvPr>
        </p:nvGraphicFramePr>
        <p:xfrm>
          <a:off x="490025" y="587648"/>
          <a:ext cx="10365564" cy="5794946"/>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664549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graphicEl>
                                              <a:dgm id="{461EAE1C-9FF7-4EE8-8A03-8DBC69649E3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graphicEl>
                                              <a:dgm id="{6CE4A19E-AF76-42E9-ACE8-E6CBB3FFAA0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graphicEl>
                                              <a:dgm id="{89E0F70B-9B51-46A6-9A25-1968E8B730D3}"/>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graphicEl>
                                              <a:dgm id="{5EA8EDDE-7CA5-4502-B107-3414E681020B}"/>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graphicEl>
                                              <a:dgm id="{81A4B837-6343-4BEA-B7D1-243C01215206}"/>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graphicEl>
                                              <a:dgm id="{88A053FA-0B34-4B7A-B71A-AA7A2F763186}"/>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graphicEl>
                                              <a:dgm id="{03D392CA-313D-41B5-B768-FFFD597CCA35}"/>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graphicEl>
                                              <a:dgm id="{58AA4F53-EA06-4481-BC4E-1001226701FC}"/>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
                                            <p:graphicEl>
                                              <a:dgm id="{AD6FECFF-36F5-4A9D-BE24-15BF09FCDA45}"/>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4">
                                            <p:graphicEl>
                                              <a:dgm id="{252C4F79-74A4-43CB-A00E-555151FAC54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4"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6 | EOUs, EHTPs, STPs and BTPs</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4" name="Diagram 23">
            <a:extLst>
              <a:ext uri="{FF2B5EF4-FFF2-40B4-BE49-F238E27FC236}">
                <a16:creationId xmlns:a16="http://schemas.microsoft.com/office/drawing/2014/main" id="{7CD8D40D-5602-98B8-FF98-9657CD46775A}"/>
              </a:ext>
            </a:extLst>
          </p:cNvPr>
          <p:cNvGraphicFramePr/>
          <p:nvPr>
            <p:extLst>
              <p:ext uri="{D42A27DB-BD31-4B8C-83A1-F6EECF244321}">
                <p14:modId xmlns:p14="http://schemas.microsoft.com/office/powerpoint/2010/main" val="1355342681"/>
              </p:ext>
            </p:extLst>
          </p:nvPr>
        </p:nvGraphicFramePr>
        <p:xfrm>
          <a:off x="904696" y="587648"/>
          <a:ext cx="10365564" cy="5794946"/>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1091292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graphicEl>
                                              <a:dgm id="{461EAE1C-9FF7-4EE8-8A03-8DBC69649E3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graphicEl>
                                              <a:dgm id="{6CE4A19E-AF76-42E9-ACE8-E6CBB3FFAA0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graphicEl>
                                              <a:dgm id="{89E0F70B-9B51-46A6-9A25-1968E8B730D3}"/>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
                                            <p:graphicEl>
                                              <a:dgm id="{5EA8EDDE-7CA5-4502-B107-3414E681020B}"/>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graphicEl>
                                              <a:dgm id="{81A4B837-6343-4BEA-B7D1-243C01215206}"/>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graphicEl>
                                              <a:dgm id="{88A053FA-0B34-4B7A-B71A-AA7A2F763186}"/>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graphicEl>
                                              <a:dgm id="{03D392CA-313D-41B5-B768-FFFD597CCA35}"/>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graphicEl>
                                              <a:dgm id="{58AA4F53-EA06-4481-BC4E-1001226701FC}"/>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
                                            <p:graphicEl>
                                              <a:dgm id="{AD6FECFF-36F5-4A9D-BE24-15BF09FCDA45}"/>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4">
                                            <p:graphicEl>
                                              <a:dgm id="{252C4F79-74A4-43CB-A00E-555151FAC54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4" grpId="0" uiExpand="1">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Diagonal Corners Rounded 4">
            <a:extLst>
              <a:ext uri="{FF2B5EF4-FFF2-40B4-BE49-F238E27FC236}">
                <a16:creationId xmlns:a16="http://schemas.microsoft.com/office/drawing/2014/main" id="{C7136DCC-9AE1-34FE-C3AD-3D4A450BB92D}"/>
              </a:ext>
            </a:extLst>
          </p:cNvPr>
          <p:cNvSpPr/>
          <p:nvPr/>
        </p:nvSpPr>
        <p:spPr>
          <a:xfrm>
            <a:off x="202019" y="733647"/>
            <a:ext cx="2934586" cy="2881423"/>
          </a:xfrm>
          <a:prstGeom prst="round2DiagRect">
            <a:avLst>
              <a:gd name="adj1" fmla="val 16667"/>
              <a:gd name="adj2" fmla="val 0"/>
            </a:avLst>
          </a:prstGeom>
          <a:noFill/>
          <a:ln>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Ins="274320" rtlCol="0" anchor="ctr"/>
          <a:lstStyle/>
          <a:p>
            <a:pPr marL="285750" indent="-285750">
              <a:lnSpc>
                <a:spcPct val="150000"/>
              </a:lnSpc>
              <a:buFont typeface="Arial" panose="020B0604020202020204" pitchFamily="34" charset="0"/>
              <a:buChar char="•"/>
            </a:pPr>
            <a:r>
              <a:rPr lang="en-US" dirty="0">
                <a:solidFill>
                  <a:srgbClr val="1F4E79"/>
                </a:solidFill>
              </a:rPr>
              <a:t>Goods supplied do not leave India</a:t>
            </a:r>
          </a:p>
          <a:p>
            <a:pPr marL="285750" indent="-285750">
              <a:lnSpc>
                <a:spcPct val="150000"/>
              </a:lnSpc>
              <a:buFont typeface="Arial" panose="020B0604020202020204" pitchFamily="34" charset="0"/>
              <a:buChar char="•"/>
            </a:pPr>
            <a:r>
              <a:rPr lang="en-US" dirty="0">
                <a:solidFill>
                  <a:srgbClr val="1F4E79"/>
                </a:solidFill>
              </a:rPr>
              <a:t>Proceeds can be either in Indian Rupees or in Free Foreign Exchange</a:t>
            </a:r>
            <a:endParaRPr lang="en-IN" dirty="0">
              <a:solidFill>
                <a:srgbClr val="1F4E79"/>
              </a:solidFill>
            </a:endParaRPr>
          </a:p>
        </p:txBody>
      </p:sp>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7 | Deemed Exports</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 3">
            <a:extLst>
              <a:ext uri="{FF2B5EF4-FFF2-40B4-BE49-F238E27FC236}">
                <a16:creationId xmlns:a16="http://schemas.microsoft.com/office/drawing/2014/main" id="{46CDD36F-B547-7F61-D17B-5BDF7E5BF045}"/>
              </a:ext>
            </a:extLst>
          </p:cNvPr>
          <p:cNvGraphicFramePr/>
          <p:nvPr>
            <p:extLst>
              <p:ext uri="{D42A27DB-BD31-4B8C-83A1-F6EECF244321}">
                <p14:modId xmlns:p14="http://schemas.microsoft.com/office/powerpoint/2010/main" val="1558098567"/>
              </p:ext>
            </p:extLst>
          </p:nvPr>
        </p:nvGraphicFramePr>
        <p:xfrm>
          <a:off x="1977834" y="757012"/>
          <a:ext cx="7622363" cy="2608324"/>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7" name="Rectangle: Diagonal Corners Rounded 6">
            <a:extLst>
              <a:ext uri="{FF2B5EF4-FFF2-40B4-BE49-F238E27FC236}">
                <a16:creationId xmlns:a16="http://schemas.microsoft.com/office/drawing/2014/main" id="{B84E53E3-E747-86F3-2463-44954A140358}"/>
              </a:ext>
            </a:extLst>
          </p:cNvPr>
          <p:cNvSpPr/>
          <p:nvPr/>
        </p:nvSpPr>
        <p:spPr>
          <a:xfrm>
            <a:off x="8751080" y="870725"/>
            <a:ext cx="2934586" cy="2595773"/>
          </a:xfrm>
          <a:prstGeom prst="round2DiagRect">
            <a:avLst/>
          </a:prstGeom>
          <a:noFill/>
          <a:ln>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Ins="274320" rtlCol="0" anchor="ctr"/>
          <a:lstStyle/>
          <a:p>
            <a:pPr marL="285750" indent="-285750">
              <a:lnSpc>
                <a:spcPct val="150000"/>
              </a:lnSpc>
              <a:buFont typeface="Arial" panose="020B0604020202020204" pitchFamily="34" charset="0"/>
              <a:buChar char="•"/>
            </a:pPr>
            <a:r>
              <a:rPr lang="en-US" dirty="0">
                <a:solidFill>
                  <a:srgbClr val="1F4E79"/>
                </a:solidFill>
              </a:rPr>
              <a:t>Supplied notified under Section 147 of the CGST / SGST Act</a:t>
            </a:r>
          </a:p>
          <a:p>
            <a:pPr marL="285750" indent="-285750">
              <a:lnSpc>
                <a:spcPct val="150000"/>
              </a:lnSpc>
              <a:buFont typeface="Arial" panose="020B0604020202020204" pitchFamily="34" charset="0"/>
              <a:buChar char="•"/>
            </a:pPr>
            <a:r>
              <a:rPr lang="en-US" dirty="0">
                <a:solidFill>
                  <a:srgbClr val="1F4E79"/>
                </a:solidFill>
              </a:rPr>
              <a:t>Benefits of GST and conditions thereto as specified in GST Act</a:t>
            </a:r>
          </a:p>
        </p:txBody>
      </p:sp>
      <p:sp>
        <p:nvSpPr>
          <p:cNvPr id="8" name="Rectangle: Diagonal Corners Rounded 7">
            <a:extLst>
              <a:ext uri="{FF2B5EF4-FFF2-40B4-BE49-F238E27FC236}">
                <a16:creationId xmlns:a16="http://schemas.microsoft.com/office/drawing/2014/main" id="{64A93554-CE11-607A-2C71-8AF42F342655}"/>
              </a:ext>
            </a:extLst>
          </p:cNvPr>
          <p:cNvSpPr/>
          <p:nvPr/>
        </p:nvSpPr>
        <p:spPr>
          <a:xfrm>
            <a:off x="288207" y="4129055"/>
            <a:ext cx="5807793" cy="2090995"/>
          </a:xfrm>
          <a:prstGeom prst="round2DiagRect">
            <a:avLst>
              <a:gd name="adj1" fmla="val 16667"/>
              <a:gd name="adj2" fmla="val 0"/>
            </a:avLst>
          </a:prstGeom>
          <a:noFill/>
          <a:ln>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Ins="91440" numCol="1" rtlCol="0" anchor="ctr"/>
          <a:lstStyle/>
          <a:p>
            <a:pPr marL="285750" indent="-285750">
              <a:lnSpc>
                <a:spcPct val="150000"/>
              </a:lnSpc>
              <a:buFont typeface="Arial" panose="020B0604020202020204" pitchFamily="34" charset="0"/>
              <a:buChar char="•"/>
            </a:pPr>
            <a:r>
              <a:rPr lang="en-US" dirty="0">
                <a:solidFill>
                  <a:srgbClr val="1F4E79"/>
                </a:solidFill>
              </a:rPr>
              <a:t>Supply of goods against Advance </a:t>
            </a:r>
            <a:r>
              <a:rPr lang="en-US" dirty="0" err="1">
                <a:solidFill>
                  <a:srgbClr val="1F4E79"/>
                </a:solidFill>
              </a:rPr>
              <a:t>Authorisation</a:t>
            </a:r>
            <a:r>
              <a:rPr lang="en-US" dirty="0">
                <a:solidFill>
                  <a:srgbClr val="1F4E79"/>
                </a:solidFill>
              </a:rPr>
              <a:t> / DFIA</a:t>
            </a:r>
          </a:p>
          <a:p>
            <a:pPr marL="285750" indent="-285750">
              <a:lnSpc>
                <a:spcPct val="150000"/>
              </a:lnSpc>
              <a:buFont typeface="Arial" panose="020B0604020202020204" pitchFamily="34" charset="0"/>
              <a:buChar char="•"/>
            </a:pPr>
            <a:r>
              <a:rPr lang="en-US" dirty="0">
                <a:solidFill>
                  <a:srgbClr val="1F4E79"/>
                </a:solidFill>
              </a:rPr>
              <a:t>Supply to EOU / STP / EHTP / BTP</a:t>
            </a:r>
          </a:p>
          <a:p>
            <a:pPr marL="285750" indent="-285750">
              <a:lnSpc>
                <a:spcPct val="150000"/>
              </a:lnSpc>
              <a:buFont typeface="Arial" panose="020B0604020202020204" pitchFamily="34" charset="0"/>
              <a:buChar char="•"/>
            </a:pPr>
            <a:r>
              <a:rPr lang="en-US" dirty="0">
                <a:solidFill>
                  <a:srgbClr val="1F4E79"/>
                </a:solidFill>
              </a:rPr>
              <a:t>Supply against EPCG </a:t>
            </a:r>
            <a:r>
              <a:rPr lang="en-US" dirty="0" err="1">
                <a:solidFill>
                  <a:srgbClr val="1F4E79"/>
                </a:solidFill>
              </a:rPr>
              <a:t>Authorisation</a:t>
            </a:r>
            <a:endParaRPr lang="en-US" dirty="0">
              <a:solidFill>
                <a:srgbClr val="1F4E79"/>
              </a:solidFill>
            </a:endParaRPr>
          </a:p>
        </p:txBody>
      </p:sp>
      <p:sp>
        <p:nvSpPr>
          <p:cNvPr id="10" name="Parallelogram 9">
            <a:extLst>
              <a:ext uri="{FF2B5EF4-FFF2-40B4-BE49-F238E27FC236}">
                <a16:creationId xmlns:a16="http://schemas.microsoft.com/office/drawing/2014/main" id="{5A9F80DF-3A2E-3610-D602-B059EE987A30}"/>
              </a:ext>
            </a:extLst>
          </p:cNvPr>
          <p:cNvSpPr/>
          <p:nvPr/>
        </p:nvSpPr>
        <p:spPr>
          <a:xfrm>
            <a:off x="288207" y="3779967"/>
            <a:ext cx="3859440" cy="349088"/>
          </a:xfrm>
          <a:prstGeom prst="parallelogram">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Categories : Customs and GST</a:t>
            </a:r>
            <a:endParaRPr lang="en-IN" b="1" dirty="0"/>
          </a:p>
        </p:txBody>
      </p:sp>
      <p:sp>
        <p:nvSpPr>
          <p:cNvPr id="15" name="Rectangle: Diagonal Corners Rounded 14">
            <a:extLst>
              <a:ext uri="{FF2B5EF4-FFF2-40B4-BE49-F238E27FC236}">
                <a16:creationId xmlns:a16="http://schemas.microsoft.com/office/drawing/2014/main" id="{0FC0E138-312B-3830-474B-5021D2C281E8}"/>
              </a:ext>
            </a:extLst>
          </p:cNvPr>
          <p:cNvSpPr/>
          <p:nvPr/>
        </p:nvSpPr>
        <p:spPr>
          <a:xfrm>
            <a:off x="6365360" y="4068183"/>
            <a:ext cx="5261985" cy="2128502"/>
          </a:xfrm>
          <a:prstGeom prst="round2DiagRect">
            <a:avLst>
              <a:gd name="adj1" fmla="val 16667"/>
              <a:gd name="adj2" fmla="val 0"/>
            </a:avLst>
          </a:prstGeom>
          <a:noFill/>
          <a:ln>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Ins="91440" numCol="1" rtlCol="0" anchor="ctr"/>
          <a:lstStyle/>
          <a:p>
            <a:pPr marL="285750" indent="-285750">
              <a:lnSpc>
                <a:spcPct val="150000"/>
              </a:lnSpc>
              <a:buFont typeface="Arial" panose="020B0604020202020204" pitchFamily="34" charset="0"/>
              <a:buChar char="•"/>
            </a:pPr>
            <a:r>
              <a:rPr lang="en-US" dirty="0">
                <a:solidFill>
                  <a:srgbClr val="1F4E79"/>
                </a:solidFill>
              </a:rPr>
              <a:t>Supplies by Main / Sub Contractors:</a:t>
            </a:r>
          </a:p>
          <a:p>
            <a:pPr marL="742950" lvl="1" indent="-285750">
              <a:lnSpc>
                <a:spcPct val="150000"/>
              </a:lnSpc>
              <a:buFont typeface="Wingdings" panose="05000000000000000000" pitchFamily="2" charset="2"/>
              <a:buChar char="Ø"/>
            </a:pPr>
            <a:r>
              <a:rPr lang="en-US" dirty="0">
                <a:solidFill>
                  <a:srgbClr val="1F4E79"/>
                </a:solidFill>
              </a:rPr>
              <a:t>under agencies notified by the Government; </a:t>
            </a:r>
          </a:p>
          <a:p>
            <a:pPr marL="742950" lvl="1" indent="-285750">
              <a:lnSpc>
                <a:spcPct val="150000"/>
              </a:lnSpc>
              <a:buFont typeface="Wingdings" panose="05000000000000000000" pitchFamily="2" charset="2"/>
              <a:buChar char="Ø"/>
            </a:pPr>
            <a:r>
              <a:rPr lang="en-US" dirty="0">
                <a:solidFill>
                  <a:srgbClr val="1F4E79"/>
                </a:solidFill>
              </a:rPr>
              <a:t>For specified projects by CBIC;</a:t>
            </a:r>
          </a:p>
          <a:p>
            <a:pPr marL="742950" lvl="1" indent="-285750">
              <a:lnSpc>
                <a:spcPct val="150000"/>
              </a:lnSpc>
              <a:buFont typeface="Wingdings" panose="05000000000000000000" pitchFamily="2" charset="2"/>
              <a:buChar char="Ø"/>
            </a:pPr>
            <a:r>
              <a:rPr lang="en-US" dirty="0">
                <a:solidFill>
                  <a:srgbClr val="1F4E79"/>
                </a:solidFill>
              </a:rPr>
              <a:t>Supplies to United Nations;</a:t>
            </a:r>
          </a:p>
          <a:p>
            <a:pPr marL="742950" lvl="1" indent="-285750">
              <a:lnSpc>
                <a:spcPct val="150000"/>
              </a:lnSpc>
              <a:buFont typeface="Wingdings" panose="05000000000000000000" pitchFamily="2" charset="2"/>
              <a:buChar char="Ø"/>
            </a:pPr>
            <a:r>
              <a:rPr lang="en-US" dirty="0">
                <a:solidFill>
                  <a:srgbClr val="1F4E79"/>
                </a:solidFill>
              </a:rPr>
              <a:t>Supply for Nuclear power project</a:t>
            </a:r>
          </a:p>
        </p:txBody>
      </p:sp>
      <p:sp>
        <p:nvSpPr>
          <p:cNvPr id="18" name="Parallelogram 17">
            <a:extLst>
              <a:ext uri="{FF2B5EF4-FFF2-40B4-BE49-F238E27FC236}">
                <a16:creationId xmlns:a16="http://schemas.microsoft.com/office/drawing/2014/main" id="{39225C82-FD23-A276-2A90-8B18F56CF722}"/>
              </a:ext>
            </a:extLst>
          </p:cNvPr>
          <p:cNvSpPr/>
          <p:nvPr/>
        </p:nvSpPr>
        <p:spPr>
          <a:xfrm>
            <a:off x="6365360" y="3721542"/>
            <a:ext cx="3859440" cy="349088"/>
          </a:xfrm>
          <a:prstGeom prst="parallelogram">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Categories : Only Customs</a:t>
            </a:r>
            <a:endParaRPr lang="en-IN" b="1" dirty="0"/>
          </a:p>
        </p:txBody>
      </p:sp>
    </p:spTree>
    <p:extLst>
      <p:ext uri="{BB962C8B-B14F-4D97-AF65-F5344CB8AC3E}">
        <p14:creationId xmlns:p14="http://schemas.microsoft.com/office/powerpoint/2010/main" val="2001196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10" grpId="0" animBg="1"/>
      <p:bldP spid="15" grpId="0" animBg="1"/>
      <p:bldP spid="1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7 | Deemed Exports</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sp>
        <p:nvSpPr>
          <p:cNvPr id="2" name="Parallelogram 1">
            <a:extLst>
              <a:ext uri="{FF2B5EF4-FFF2-40B4-BE49-F238E27FC236}">
                <a16:creationId xmlns:a16="http://schemas.microsoft.com/office/drawing/2014/main" id="{AEB72B1D-EB1C-0EFA-2336-5BF3EC5558B7}"/>
              </a:ext>
            </a:extLst>
          </p:cNvPr>
          <p:cNvSpPr/>
          <p:nvPr/>
        </p:nvSpPr>
        <p:spPr>
          <a:xfrm>
            <a:off x="1617320" y="712377"/>
            <a:ext cx="7878726" cy="36512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Important Amendment as a part of New FTP 2023</a:t>
            </a:r>
            <a:endParaRPr lang="en-IN" b="1" dirty="0"/>
          </a:p>
        </p:txBody>
      </p:sp>
      <p:graphicFrame>
        <p:nvGraphicFramePr>
          <p:cNvPr id="21" name="Diagram 20">
            <a:extLst>
              <a:ext uri="{FF2B5EF4-FFF2-40B4-BE49-F238E27FC236}">
                <a16:creationId xmlns:a16="http://schemas.microsoft.com/office/drawing/2014/main" id="{AD965766-F883-D261-2BAF-6EB032FD4588}"/>
              </a:ext>
            </a:extLst>
          </p:cNvPr>
          <p:cNvGraphicFramePr/>
          <p:nvPr/>
        </p:nvGraphicFramePr>
        <p:xfrm>
          <a:off x="435935" y="1077502"/>
          <a:ext cx="10675764" cy="3838352"/>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242656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graphicEl>
                                              <a:dgm id="{C7B81913-327C-473F-8DE8-ED897D54903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graphicEl>
                                              <a:dgm id="{A10E2FFE-459B-42E5-A7A9-E3055B898AB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graphicEl>
                                              <a:dgm id="{2A9F8490-A388-434D-BF69-2744AD09094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graphicEl>
                                              <a:dgm id="{E4CF141B-0639-4712-BF45-FD7B0BA6193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graphicEl>
                                              <a:dgm id="{E14E8D82-1C84-4491-8EAC-52DD46B0F17D}"/>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graphicEl>
                                              <a:dgm id="{A4229094-42C2-41D6-8461-CD57727F5F2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11" name="Shape 111"/>
          <p:cNvSpPr txBox="1">
            <a:spLocks/>
          </p:cNvSpPr>
          <p:nvPr/>
        </p:nvSpPr>
        <p:spPr>
          <a:xfrm>
            <a:off x="0" y="-355600"/>
            <a:ext cx="9429600" cy="1143000"/>
          </a:xfrm>
          <a:prstGeom prst="rect">
            <a:avLst/>
          </a:prstGeom>
          <a:noFill/>
          <a:ln>
            <a:noFill/>
          </a:ln>
        </p:spPr>
        <p:txBody>
          <a:bodyPr lIns="121900" tIns="121900" rIns="121900" bIns="121900" anchor="b" anchorCtr="0">
            <a:noAutofit/>
          </a:bodyPr>
          <a:lstStyle/>
          <a:p>
            <a:pPr defTabSz="1219170">
              <a:buClr>
                <a:srgbClr val="97ABBC"/>
              </a:buClr>
              <a:buSzPct val="100000"/>
              <a:defRPr/>
            </a:pPr>
            <a:r>
              <a:rPr lang="en-US" sz="3600" kern="0" dirty="0">
                <a:solidFill>
                  <a:prstClr val="black"/>
                </a:solidFill>
                <a:latin typeface="Tw Cen MT" panose="020B0602020104020603" pitchFamily="34" charset="0"/>
                <a:ea typeface="Raleway"/>
                <a:cs typeface="Raleway"/>
                <a:sym typeface="Raleway"/>
              </a:rPr>
              <a:t>Content</a:t>
            </a:r>
          </a:p>
        </p:txBody>
      </p:sp>
      <p:grpSp>
        <p:nvGrpSpPr>
          <p:cNvPr id="7" name="Group 6">
            <a:extLst>
              <a:ext uri="{FF2B5EF4-FFF2-40B4-BE49-F238E27FC236}">
                <a16:creationId xmlns:a16="http://schemas.microsoft.com/office/drawing/2014/main" id="{8ABCE585-FEFF-442E-977E-134B176073C0}"/>
              </a:ext>
            </a:extLst>
          </p:cNvPr>
          <p:cNvGrpSpPr/>
          <p:nvPr/>
        </p:nvGrpSpPr>
        <p:grpSpPr>
          <a:xfrm>
            <a:off x="-14613" y="610176"/>
            <a:ext cx="12192000" cy="285008"/>
            <a:chOff x="0" y="500235"/>
            <a:chExt cx="12192000" cy="285008"/>
          </a:xfrm>
        </p:grpSpPr>
        <p:cxnSp>
          <p:nvCxnSpPr>
            <p:cNvPr id="8" name="Straight Connector 7">
              <a:extLst>
                <a:ext uri="{FF2B5EF4-FFF2-40B4-BE49-F238E27FC236}">
                  <a16:creationId xmlns:a16="http://schemas.microsoft.com/office/drawing/2014/main" id="{1705B86D-79EA-4935-B12D-C8E1F33C8BD6}"/>
                </a:ext>
              </a:extLst>
            </p:cNvPr>
            <p:cNvCxnSpPr/>
            <p:nvPr/>
          </p:nvCxnSpPr>
          <p:spPr>
            <a:xfrm flipV="1">
              <a:off x="0" y="631588"/>
              <a:ext cx="12192000" cy="8769"/>
            </a:xfrm>
            <a:prstGeom prst="line">
              <a:avLst/>
            </a:prstGeom>
          </p:spPr>
          <p:style>
            <a:lnRef idx="1">
              <a:schemeClr val="accent3"/>
            </a:lnRef>
            <a:fillRef idx="0">
              <a:schemeClr val="accent3"/>
            </a:fillRef>
            <a:effectRef idx="0">
              <a:schemeClr val="accent3"/>
            </a:effectRef>
            <a:fontRef idx="minor">
              <a:schemeClr val="tx1"/>
            </a:fontRef>
          </p:style>
        </p:cxnSp>
        <p:sp>
          <p:nvSpPr>
            <p:cNvPr id="9" name="Oval 8">
              <a:extLst>
                <a:ext uri="{FF2B5EF4-FFF2-40B4-BE49-F238E27FC236}">
                  <a16:creationId xmlns:a16="http://schemas.microsoft.com/office/drawing/2014/main" id="{528436A1-2CAE-437D-AA7A-BF714488E7C0}"/>
                </a:ext>
              </a:extLst>
            </p:cNvPr>
            <p:cNvSpPr/>
            <p:nvPr/>
          </p:nvSpPr>
          <p:spPr>
            <a:xfrm>
              <a:off x="11079679" y="500235"/>
              <a:ext cx="316868" cy="285008"/>
            </a:xfrm>
            <a:prstGeom prst="ellipse">
              <a:avLst/>
            </a:prstGeom>
            <a:solidFill>
              <a:srgbClr val="CD4B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40"/>
            </a:p>
          </p:txBody>
        </p:sp>
      </p:grpSp>
      <p:graphicFrame>
        <p:nvGraphicFramePr>
          <p:cNvPr id="3" name="Diagram 2">
            <a:extLst>
              <a:ext uri="{FF2B5EF4-FFF2-40B4-BE49-F238E27FC236}">
                <a16:creationId xmlns:a16="http://schemas.microsoft.com/office/drawing/2014/main" id="{0190DEDE-ABBF-7F12-7BE2-5023BB7451CC}"/>
              </a:ext>
            </a:extLst>
          </p:cNvPr>
          <p:cNvGraphicFramePr/>
          <p:nvPr>
            <p:extLst>
              <p:ext uri="{D42A27DB-BD31-4B8C-83A1-F6EECF244321}">
                <p14:modId xmlns:p14="http://schemas.microsoft.com/office/powerpoint/2010/main" val="2637895195"/>
              </p:ext>
            </p:extLst>
          </p:nvPr>
        </p:nvGraphicFramePr>
        <p:xfrm>
          <a:off x="-997469" y="812551"/>
          <a:ext cx="11267082" cy="56782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Graphic 5" descr="Checklist with solid fill">
            <a:extLst>
              <a:ext uri="{FF2B5EF4-FFF2-40B4-BE49-F238E27FC236}">
                <a16:creationId xmlns:a16="http://schemas.microsoft.com/office/drawing/2014/main" id="{A679A9F7-9113-E8C1-72A2-EFB222C4128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93106" y="2099930"/>
            <a:ext cx="771701" cy="771701"/>
          </a:xfrm>
          <a:prstGeom prst="rect">
            <a:avLst/>
          </a:prstGeom>
        </p:spPr>
      </p:pic>
      <p:pic>
        <p:nvPicPr>
          <p:cNvPr id="12" name="Graphic 11" descr="Classroom with solid fill">
            <a:extLst>
              <a:ext uri="{FF2B5EF4-FFF2-40B4-BE49-F238E27FC236}">
                <a16:creationId xmlns:a16="http://schemas.microsoft.com/office/drawing/2014/main" id="{A55F4480-1CD1-BC9E-5F04-6C511D8A3B3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93107" y="3214670"/>
            <a:ext cx="771700" cy="771700"/>
          </a:xfrm>
          <a:prstGeom prst="rect">
            <a:avLst/>
          </a:prstGeom>
        </p:spPr>
      </p:pic>
      <p:pic>
        <p:nvPicPr>
          <p:cNvPr id="13" name="Graphic 12" descr="Classroom with solid fill">
            <a:extLst>
              <a:ext uri="{FF2B5EF4-FFF2-40B4-BE49-F238E27FC236}">
                <a16:creationId xmlns:a16="http://schemas.microsoft.com/office/drawing/2014/main" id="{2B260D42-ADCB-D876-1B8D-4D2F6E8E0D6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98175" y="4466910"/>
            <a:ext cx="771700" cy="771700"/>
          </a:xfrm>
          <a:prstGeom prst="rect">
            <a:avLst/>
          </a:prstGeom>
        </p:spPr>
      </p:pic>
      <p:pic>
        <p:nvPicPr>
          <p:cNvPr id="15" name="Graphic 14" descr="Customer review with solid fill">
            <a:extLst>
              <a:ext uri="{FF2B5EF4-FFF2-40B4-BE49-F238E27FC236}">
                <a16:creationId xmlns:a16="http://schemas.microsoft.com/office/drawing/2014/main" id="{935DFCD7-CF4C-1083-9767-44104CACA91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10067" y="5717188"/>
            <a:ext cx="654740" cy="670803"/>
          </a:xfrm>
          <a:prstGeom prst="rect">
            <a:avLst/>
          </a:prstGeom>
        </p:spPr>
      </p:pic>
      <p:pic>
        <p:nvPicPr>
          <p:cNvPr id="16" name="Graphic 15" descr="Research with solid fill">
            <a:extLst>
              <a:ext uri="{FF2B5EF4-FFF2-40B4-BE49-F238E27FC236}">
                <a16:creationId xmlns:a16="http://schemas.microsoft.com/office/drawing/2014/main" id="{2685FC79-A159-F5F3-71A6-CC61C10A046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93106" y="842491"/>
            <a:ext cx="914400" cy="914400"/>
          </a:xfrm>
          <a:prstGeom prst="rect">
            <a:avLst/>
          </a:prstGeom>
        </p:spPr>
      </p:pic>
    </p:spTree>
    <p:extLst>
      <p:ext uri="{BB962C8B-B14F-4D97-AF65-F5344CB8AC3E}">
        <p14:creationId xmlns:p14="http://schemas.microsoft.com/office/powerpoint/2010/main" val="3613831910"/>
      </p:ext>
    </p:extLst>
  </p:cSld>
  <p:clrMapOvr>
    <a:masterClrMapping/>
  </p:clrMapOvr>
  <p:transition spd="slow">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8 | Quality Complaints and Trade Disputes</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sp>
        <p:nvSpPr>
          <p:cNvPr id="2" name="Parallelogram 1">
            <a:extLst>
              <a:ext uri="{FF2B5EF4-FFF2-40B4-BE49-F238E27FC236}">
                <a16:creationId xmlns:a16="http://schemas.microsoft.com/office/drawing/2014/main" id="{AEB72B1D-EB1C-0EFA-2336-5BF3EC5558B7}"/>
              </a:ext>
            </a:extLst>
          </p:cNvPr>
          <p:cNvSpPr/>
          <p:nvPr/>
        </p:nvSpPr>
        <p:spPr>
          <a:xfrm>
            <a:off x="1617320" y="712377"/>
            <a:ext cx="7878726" cy="36512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Important Amendment as a part of New FTP 2023</a:t>
            </a:r>
            <a:endParaRPr lang="en-IN" b="1" dirty="0"/>
          </a:p>
        </p:txBody>
      </p:sp>
      <p:graphicFrame>
        <p:nvGraphicFramePr>
          <p:cNvPr id="21" name="Diagram 20">
            <a:extLst>
              <a:ext uri="{FF2B5EF4-FFF2-40B4-BE49-F238E27FC236}">
                <a16:creationId xmlns:a16="http://schemas.microsoft.com/office/drawing/2014/main" id="{AD965766-F883-D261-2BAF-6EB032FD4588}"/>
              </a:ext>
            </a:extLst>
          </p:cNvPr>
          <p:cNvGraphicFramePr/>
          <p:nvPr>
            <p:extLst>
              <p:ext uri="{D42A27DB-BD31-4B8C-83A1-F6EECF244321}">
                <p14:modId xmlns:p14="http://schemas.microsoft.com/office/powerpoint/2010/main" val="2636366530"/>
              </p:ext>
            </p:extLst>
          </p:nvPr>
        </p:nvGraphicFramePr>
        <p:xfrm>
          <a:off x="435935" y="1077501"/>
          <a:ext cx="10675764" cy="5467885"/>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3891470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graphicEl>
                                              <a:dgm id="{C7B81913-327C-473F-8DE8-ED897D54903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graphicEl>
                                              <a:dgm id="{A10E2FFE-459B-42E5-A7A9-E3055B898AB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graphicEl>
                                              <a:dgm id="{2A9F8490-A388-434D-BF69-2744AD09094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graphicEl>
                                              <a:dgm id="{DA719AFF-298C-4DA0-A06E-9A6CA35B406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graphicEl>
                                              <a:dgm id="{4A9675A9-136D-45D3-8D74-EF0FACF91087}"/>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graphicEl>
                                              <a:dgm id="{73753230-3889-4AF4-9A81-90430F5CA69C}"/>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graphicEl>
                                              <a:dgm id="{E14E8D82-1C84-4491-8EAC-52DD46B0F17D}"/>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graphicEl>
                                              <a:dgm id="{A4229094-42C2-41D6-8461-CD57727F5F2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9 | Promoting Cross Border Trade in Digital Economy</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 3">
            <a:extLst>
              <a:ext uri="{FF2B5EF4-FFF2-40B4-BE49-F238E27FC236}">
                <a16:creationId xmlns:a16="http://schemas.microsoft.com/office/drawing/2014/main" id="{82A6B027-E4F6-4A0C-1716-665B1DF476C1}"/>
              </a:ext>
            </a:extLst>
          </p:cNvPr>
          <p:cNvGraphicFramePr/>
          <p:nvPr>
            <p:extLst>
              <p:ext uri="{D42A27DB-BD31-4B8C-83A1-F6EECF244321}">
                <p14:modId xmlns:p14="http://schemas.microsoft.com/office/powerpoint/2010/main" val="2103705385"/>
              </p:ext>
            </p:extLst>
          </p:nvPr>
        </p:nvGraphicFramePr>
        <p:xfrm>
          <a:off x="179800" y="366180"/>
          <a:ext cx="10898355" cy="632215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4133016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71CBE65E-EED2-4E10-8460-A1F6F8C7B35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A9DBACFC-0E2C-4915-970B-8FF6D3D75DD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45C99149-B70F-4412-A5AD-53DA77C3023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ABF439B1-A542-4E1F-A4B9-4BEF931C92F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0B97CCE9-D3C7-48E3-8F60-F9ED4D090717}"/>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28A2D3D5-D043-4D8A-B2DF-093EC9DF493A}"/>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4C57AA2D-5021-4F5B-ACFD-A551C9C6F14A}"/>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5BC06B35-B27B-4969-A3D2-62FAAC4905E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9 | Promoting Cross Border Trade in Digital Economy</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Rounded Corners 4">
            <a:extLst>
              <a:ext uri="{FF2B5EF4-FFF2-40B4-BE49-F238E27FC236}">
                <a16:creationId xmlns:a16="http://schemas.microsoft.com/office/drawing/2014/main" id="{EBE268ED-2CD5-2580-B023-E02EAB7226B6}"/>
              </a:ext>
            </a:extLst>
          </p:cNvPr>
          <p:cNvSpPr/>
          <p:nvPr/>
        </p:nvSpPr>
        <p:spPr>
          <a:xfrm>
            <a:off x="1050255" y="989442"/>
            <a:ext cx="9675628" cy="2795749"/>
          </a:xfrm>
          <a:prstGeom prst="roundRect">
            <a:avLst/>
          </a:prstGeom>
          <a:solidFill>
            <a:srgbClr val="CD4B4B"/>
          </a:solidFill>
          <a:ln>
            <a:solidFill>
              <a:srgbClr val="CD4B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E Commerce </a:t>
            </a:r>
          </a:p>
          <a:p>
            <a:r>
              <a:rPr lang="en-US" b="1" dirty="0"/>
              <a:t>Defined at 11.17 of FTP as under:</a:t>
            </a:r>
            <a:endParaRPr lang="en-IN" b="1" dirty="0"/>
          </a:p>
          <a:p>
            <a:endParaRPr lang="en-IN" b="1" dirty="0"/>
          </a:p>
          <a:p>
            <a:r>
              <a:rPr lang="en-US" i="1" dirty="0"/>
              <a:t>“e-commerce” means </a:t>
            </a:r>
            <a:r>
              <a:rPr lang="en-US" b="1" i="1" dirty="0"/>
              <a:t>buying and selling of goods </a:t>
            </a:r>
            <a:r>
              <a:rPr lang="en-US" i="1" dirty="0"/>
              <a:t>through the internet on an e-commerce platform, the payment for which shall be done through international credit or debit cards, or other </a:t>
            </a:r>
            <a:r>
              <a:rPr lang="en-US" i="1" dirty="0" err="1"/>
              <a:t>authorised</a:t>
            </a:r>
            <a:r>
              <a:rPr lang="en-US" i="1" dirty="0"/>
              <a:t> electronic payment channels and as specified by the Reserve Bank of India from time to time</a:t>
            </a:r>
            <a:endParaRPr lang="en-IN" i="1" dirty="0"/>
          </a:p>
          <a:p>
            <a:endParaRPr lang="en-IN" b="1" dirty="0"/>
          </a:p>
          <a:p>
            <a:r>
              <a:rPr lang="en-US" b="1" u="sng" dirty="0"/>
              <a:t>THIS DEFINITION DOES NOT INCLUDE BUYING AND SELLING OF SERICES THROUGH E-COMMERCE.</a:t>
            </a:r>
          </a:p>
        </p:txBody>
      </p:sp>
    </p:spTree>
    <p:extLst>
      <p:ext uri="{BB962C8B-B14F-4D97-AF65-F5344CB8AC3E}">
        <p14:creationId xmlns:p14="http://schemas.microsoft.com/office/powerpoint/2010/main" val="1527764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10 | SCOMET</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sp>
        <p:nvSpPr>
          <p:cNvPr id="2" name="Parallelogram 1">
            <a:extLst>
              <a:ext uri="{FF2B5EF4-FFF2-40B4-BE49-F238E27FC236}">
                <a16:creationId xmlns:a16="http://schemas.microsoft.com/office/drawing/2014/main" id="{DAA13AD3-7E6D-EF1A-B4B7-413C1AB3B45F}"/>
              </a:ext>
            </a:extLst>
          </p:cNvPr>
          <p:cNvSpPr/>
          <p:nvPr/>
        </p:nvSpPr>
        <p:spPr>
          <a:xfrm>
            <a:off x="256355" y="712377"/>
            <a:ext cx="10825927" cy="34481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SCOMET : Special Chemicals Organisms, Materials, Equipment and Technologies</a:t>
            </a:r>
            <a:endParaRPr lang="en-IN" sz="2000" b="1" dirty="0"/>
          </a:p>
        </p:txBody>
      </p:sp>
      <p:sp>
        <p:nvSpPr>
          <p:cNvPr id="6" name="Parallelogram 5">
            <a:extLst>
              <a:ext uri="{FF2B5EF4-FFF2-40B4-BE49-F238E27FC236}">
                <a16:creationId xmlns:a16="http://schemas.microsoft.com/office/drawing/2014/main" id="{20FA066C-3142-F429-269C-D20A475C1BAA}"/>
              </a:ext>
            </a:extLst>
          </p:cNvPr>
          <p:cNvSpPr/>
          <p:nvPr/>
        </p:nvSpPr>
        <p:spPr>
          <a:xfrm>
            <a:off x="256354" y="1232425"/>
            <a:ext cx="10825927" cy="344815"/>
          </a:xfrm>
          <a:prstGeom prst="parallelogram">
            <a:avLst/>
          </a:prstGeom>
          <a:solidFill>
            <a:srgbClr val="CD4B4B"/>
          </a:solidFill>
          <a:ln>
            <a:solidFill>
              <a:srgbClr val="CD4B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Classification and Licensing Authorities</a:t>
            </a:r>
            <a:endParaRPr lang="en-IN" sz="2000" b="1" dirty="0"/>
          </a:p>
        </p:txBody>
      </p:sp>
      <p:graphicFrame>
        <p:nvGraphicFramePr>
          <p:cNvPr id="7" name="Table 7">
            <a:extLst>
              <a:ext uri="{FF2B5EF4-FFF2-40B4-BE49-F238E27FC236}">
                <a16:creationId xmlns:a16="http://schemas.microsoft.com/office/drawing/2014/main" id="{7B4A6A18-3AE6-5BB1-40EE-14728759EED5}"/>
              </a:ext>
            </a:extLst>
          </p:cNvPr>
          <p:cNvGraphicFramePr>
            <a:graphicFrameLocks noGrp="1"/>
          </p:cNvGraphicFramePr>
          <p:nvPr>
            <p:extLst>
              <p:ext uri="{D42A27DB-BD31-4B8C-83A1-F6EECF244321}">
                <p14:modId xmlns:p14="http://schemas.microsoft.com/office/powerpoint/2010/main" val="1668008106"/>
              </p:ext>
            </p:extLst>
          </p:nvPr>
        </p:nvGraphicFramePr>
        <p:xfrm>
          <a:off x="267116" y="1687515"/>
          <a:ext cx="11747675" cy="4511040"/>
        </p:xfrm>
        <a:graphic>
          <a:graphicData uri="http://schemas.openxmlformats.org/drawingml/2006/table">
            <a:tbl>
              <a:tblPr firstRow="1" bandRow="1">
                <a:tableStyleId>{5940675A-B579-460E-94D1-54222C63F5DA}</a:tableStyleId>
              </a:tblPr>
              <a:tblGrid>
                <a:gridCol w="1176861">
                  <a:extLst>
                    <a:ext uri="{9D8B030D-6E8A-4147-A177-3AD203B41FA5}">
                      <a16:colId xmlns:a16="http://schemas.microsoft.com/office/drawing/2014/main" val="3419393698"/>
                    </a:ext>
                  </a:extLst>
                </a:gridCol>
                <a:gridCol w="7487372">
                  <a:extLst>
                    <a:ext uri="{9D8B030D-6E8A-4147-A177-3AD203B41FA5}">
                      <a16:colId xmlns:a16="http://schemas.microsoft.com/office/drawing/2014/main" val="3128000573"/>
                    </a:ext>
                  </a:extLst>
                </a:gridCol>
                <a:gridCol w="3083442">
                  <a:extLst>
                    <a:ext uri="{9D8B030D-6E8A-4147-A177-3AD203B41FA5}">
                      <a16:colId xmlns:a16="http://schemas.microsoft.com/office/drawing/2014/main" val="1000456872"/>
                    </a:ext>
                  </a:extLst>
                </a:gridCol>
              </a:tblGrid>
              <a:tr h="370840">
                <a:tc>
                  <a:txBody>
                    <a:bodyPr/>
                    <a:lstStyle/>
                    <a:p>
                      <a:pPr algn="ctr">
                        <a:lnSpc>
                          <a:spcPct val="100000"/>
                        </a:lnSpc>
                      </a:pPr>
                      <a:r>
                        <a:rPr lang="en-US" sz="1400" b="1" dirty="0"/>
                        <a:t>SCOMET Category</a:t>
                      </a:r>
                      <a:endParaRPr lang="en-IN" sz="1400" b="1" dirty="0"/>
                    </a:p>
                  </a:txBody>
                  <a:tcPr anchor="ctr">
                    <a:solidFill>
                      <a:schemeClr val="accent6">
                        <a:lumMod val="60000"/>
                        <a:lumOff val="40000"/>
                      </a:schemeClr>
                    </a:solidFill>
                  </a:tcPr>
                </a:tc>
                <a:tc>
                  <a:txBody>
                    <a:bodyPr/>
                    <a:lstStyle/>
                    <a:p>
                      <a:pPr algn="ctr">
                        <a:lnSpc>
                          <a:spcPct val="100000"/>
                        </a:lnSpc>
                      </a:pPr>
                      <a:r>
                        <a:rPr lang="en-US" sz="1400" b="1" dirty="0"/>
                        <a:t>SCOMET Items</a:t>
                      </a:r>
                      <a:endParaRPr lang="en-IN" sz="1400" b="1" dirty="0"/>
                    </a:p>
                  </a:txBody>
                  <a:tcPr anchor="ctr">
                    <a:solidFill>
                      <a:schemeClr val="accent6">
                        <a:lumMod val="60000"/>
                        <a:lumOff val="40000"/>
                      </a:schemeClr>
                    </a:solidFill>
                  </a:tcPr>
                </a:tc>
                <a:tc>
                  <a:txBody>
                    <a:bodyPr/>
                    <a:lstStyle/>
                    <a:p>
                      <a:pPr algn="ctr">
                        <a:lnSpc>
                          <a:spcPct val="100000"/>
                        </a:lnSpc>
                      </a:pPr>
                      <a:r>
                        <a:rPr lang="en-US" sz="1400" b="1" dirty="0"/>
                        <a:t>Jurisdictional Authority</a:t>
                      </a:r>
                      <a:endParaRPr lang="en-IN" sz="1400" b="1" dirty="0"/>
                    </a:p>
                  </a:txBody>
                  <a:tcPr anchor="ctr">
                    <a:solidFill>
                      <a:schemeClr val="accent6">
                        <a:lumMod val="60000"/>
                        <a:lumOff val="40000"/>
                      </a:schemeClr>
                    </a:solidFill>
                  </a:tcPr>
                </a:tc>
                <a:extLst>
                  <a:ext uri="{0D108BD9-81ED-4DB2-BD59-A6C34878D82A}">
                    <a16:rowId xmlns:a16="http://schemas.microsoft.com/office/drawing/2014/main" val="664114884"/>
                  </a:ext>
                </a:extLst>
              </a:tr>
              <a:tr h="370840">
                <a:tc>
                  <a:txBody>
                    <a:bodyPr/>
                    <a:lstStyle/>
                    <a:p>
                      <a:pPr algn="ctr">
                        <a:lnSpc>
                          <a:spcPct val="100000"/>
                        </a:lnSpc>
                      </a:pPr>
                      <a:r>
                        <a:rPr lang="en-US" sz="1400" dirty="0"/>
                        <a:t>0</a:t>
                      </a:r>
                      <a:endParaRPr lang="en-IN" sz="1400" dirty="0"/>
                    </a:p>
                  </a:txBody>
                  <a:tcPr anchor="ctr"/>
                </a:tc>
                <a:tc>
                  <a:txBody>
                    <a:bodyPr/>
                    <a:lstStyle/>
                    <a:p>
                      <a:pPr>
                        <a:lnSpc>
                          <a:spcPct val="100000"/>
                        </a:lnSpc>
                      </a:pPr>
                      <a:r>
                        <a:rPr lang="en-US" sz="1400" dirty="0"/>
                        <a:t>Nuclear materials, nuclear-related other materials, equipment and technology</a:t>
                      </a:r>
                      <a:endParaRPr lang="en-IN" sz="1400" dirty="0"/>
                    </a:p>
                  </a:txBody>
                  <a:tcPr anchor="ctr"/>
                </a:tc>
                <a:tc>
                  <a:txBody>
                    <a:bodyPr/>
                    <a:lstStyle/>
                    <a:p>
                      <a:pPr algn="ctr">
                        <a:lnSpc>
                          <a:spcPct val="100000"/>
                        </a:lnSpc>
                      </a:pPr>
                      <a:r>
                        <a:rPr lang="en-US" sz="1400" dirty="0"/>
                        <a:t>Department of Atomic Energy (DAE) </a:t>
                      </a:r>
                      <a:endParaRPr lang="en-IN" sz="1400" dirty="0"/>
                    </a:p>
                  </a:txBody>
                  <a:tcPr anchor="ctr"/>
                </a:tc>
                <a:extLst>
                  <a:ext uri="{0D108BD9-81ED-4DB2-BD59-A6C34878D82A}">
                    <a16:rowId xmlns:a16="http://schemas.microsoft.com/office/drawing/2014/main" val="2694251443"/>
                  </a:ext>
                </a:extLst>
              </a:tr>
              <a:tr h="370840">
                <a:tc>
                  <a:txBody>
                    <a:bodyPr/>
                    <a:lstStyle/>
                    <a:p>
                      <a:pPr algn="ctr">
                        <a:lnSpc>
                          <a:spcPct val="100000"/>
                        </a:lnSpc>
                      </a:pPr>
                      <a:r>
                        <a:rPr lang="en-US" sz="1400" dirty="0"/>
                        <a:t>1</a:t>
                      </a:r>
                      <a:endParaRPr lang="en-IN"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Toxic chemical agents and other chemicals</a:t>
                      </a:r>
                      <a:endParaRPr lang="en-IN" sz="1400" dirty="0"/>
                    </a:p>
                  </a:txBody>
                  <a:tcPr anchor="ctr"/>
                </a:tc>
                <a:tc>
                  <a:txBody>
                    <a:bodyPr/>
                    <a:lstStyle/>
                    <a:p>
                      <a:pPr algn="ctr">
                        <a:lnSpc>
                          <a:spcPct val="100000"/>
                        </a:lnSpc>
                      </a:pPr>
                      <a:r>
                        <a:rPr lang="en-US" sz="1400" dirty="0"/>
                        <a:t>DGFT</a:t>
                      </a:r>
                      <a:endParaRPr lang="en-IN" sz="1400" dirty="0"/>
                    </a:p>
                  </a:txBody>
                  <a:tcPr anchor="ctr"/>
                </a:tc>
                <a:extLst>
                  <a:ext uri="{0D108BD9-81ED-4DB2-BD59-A6C34878D82A}">
                    <a16:rowId xmlns:a16="http://schemas.microsoft.com/office/drawing/2014/main" val="1827053321"/>
                  </a:ext>
                </a:extLst>
              </a:tr>
              <a:tr h="370840">
                <a:tc>
                  <a:txBody>
                    <a:bodyPr/>
                    <a:lstStyle/>
                    <a:p>
                      <a:pPr algn="ctr">
                        <a:lnSpc>
                          <a:spcPct val="100000"/>
                        </a:lnSpc>
                      </a:pPr>
                      <a:r>
                        <a:rPr lang="en-US" sz="1400" dirty="0"/>
                        <a:t>2</a:t>
                      </a:r>
                      <a:endParaRPr lang="en-IN"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Micro-organisms, Toxins</a:t>
                      </a:r>
                      <a:endParaRPr lang="en-IN" sz="1400" dirty="0"/>
                    </a:p>
                  </a:txBody>
                  <a:tcPr anchor="ctr"/>
                </a:tc>
                <a:tc>
                  <a:txBody>
                    <a:bodyPr/>
                    <a:lstStyle/>
                    <a:p>
                      <a:pPr algn="ctr">
                        <a:lnSpc>
                          <a:spcPct val="100000"/>
                        </a:lnSpc>
                      </a:pPr>
                      <a:r>
                        <a:rPr lang="en-US" sz="1400" dirty="0"/>
                        <a:t>DGFT</a:t>
                      </a:r>
                      <a:endParaRPr lang="en-IN" sz="1400" dirty="0"/>
                    </a:p>
                  </a:txBody>
                  <a:tcPr anchor="ctr"/>
                </a:tc>
                <a:extLst>
                  <a:ext uri="{0D108BD9-81ED-4DB2-BD59-A6C34878D82A}">
                    <a16:rowId xmlns:a16="http://schemas.microsoft.com/office/drawing/2014/main" val="1838982899"/>
                  </a:ext>
                </a:extLst>
              </a:tr>
              <a:tr h="370840">
                <a:tc>
                  <a:txBody>
                    <a:bodyPr/>
                    <a:lstStyle/>
                    <a:p>
                      <a:pPr algn="ctr">
                        <a:lnSpc>
                          <a:spcPct val="100000"/>
                        </a:lnSpc>
                      </a:pPr>
                      <a:r>
                        <a:rPr lang="en-US" sz="1400" dirty="0"/>
                        <a:t>3</a:t>
                      </a:r>
                      <a:endParaRPr lang="en-IN" sz="1400" dirty="0"/>
                    </a:p>
                  </a:txBody>
                  <a:tcPr anchor="ctr"/>
                </a:tc>
                <a:tc>
                  <a:txBody>
                    <a:bodyPr/>
                    <a:lstStyle/>
                    <a:p>
                      <a:pPr>
                        <a:lnSpc>
                          <a:spcPct val="100000"/>
                        </a:lnSpc>
                      </a:pPr>
                      <a:r>
                        <a:rPr lang="en-US" sz="1400" dirty="0"/>
                        <a:t>Materials, Materials Processing Equipment and related Technologies</a:t>
                      </a:r>
                      <a:endParaRPr lang="en-IN" sz="1400" dirty="0"/>
                    </a:p>
                  </a:txBody>
                  <a:tcPr anchor="ctr"/>
                </a:tc>
                <a:tc>
                  <a:txBody>
                    <a:bodyPr/>
                    <a:lstStyle/>
                    <a:p>
                      <a:pPr algn="ctr">
                        <a:lnSpc>
                          <a:spcPct val="100000"/>
                        </a:lnSpc>
                      </a:pPr>
                      <a:r>
                        <a:rPr lang="en-US" sz="1400" dirty="0"/>
                        <a:t>DGFT</a:t>
                      </a:r>
                      <a:endParaRPr lang="en-IN" sz="1400" dirty="0"/>
                    </a:p>
                  </a:txBody>
                  <a:tcPr anchor="ctr"/>
                </a:tc>
                <a:extLst>
                  <a:ext uri="{0D108BD9-81ED-4DB2-BD59-A6C34878D82A}">
                    <a16:rowId xmlns:a16="http://schemas.microsoft.com/office/drawing/2014/main" val="3905105042"/>
                  </a:ext>
                </a:extLst>
              </a:tr>
              <a:tr h="370840">
                <a:tc>
                  <a:txBody>
                    <a:bodyPr/>
                    <a:lstStyle/>
                    <a:p>
                      <a:pPr algn="ctr">
                        <a:lnSpc>
                          <a:spcPct val="100000"/>
                        </a:lnSpc>
                      </a:pPr>
                      <a:r>
                        <a:rPr lang="en-US" sz="1400" dirty="0"/>
                        <a:t>4</a:t>
                      </a:r>
                      <a:endParaRPr lang="en-IN" sz="1400" dirty="0"/>
                    </a:p>
                  </a:txBody>
                  <a:tcPr anchor="ctr"/>
                </a:tc>
                <a:tc>
                  <a:txBody>
                    <a:bodyPr/>
                    <a:lstStyle/>
                    <a:p>
                      <a:pPr>
                        <a:lnSpc>
                          <a:spcPct val="100000"/>
                        </a:lnSpc>
                      </a:pPr>
                      <a:r>
                        <a:rPr lang="en-US" sz="1400" dirty="0"/>
                        <a:t>Nuclear-related other equipment and technology, not controlled under Category ‘0’</a:t>
                      </a:r>
                      <a:endParaRPr lang="en-IN" sz="1400" dirty="0"/>
                    </a:p>
                  </a:txBody>
                  <a:tcPr anchor="ctr"/>
                </a:tc>
                <a:tc>
                  <a:txBody>
                    <a:bodyPr/>
                    <a:lstStyle/>
                    <a:p>
                      <a:pPr algn="ctr">
                        <a:lnSpc>
                          <a:spcPct val="100000"/>
                        </a:lnSpc>
                      </a:pPr>
                      <a:r>
                        <a:rPr lang="en-US" sz="1400" dirty="0"/>
                        <a:t>DGFT</a:t>
                      </a:r>
                      <a:endParaRPr lang="en-IN" sz="1400" dirty="0"/>
                    </a:p>
                  </a:txBody>
                  <a:tcPr anchor="ctr"/>
                </a:tc>
                <a:extLst>
                  <a:ext uri="{0D108BD9-81ED-4DB2-BD59-A6C34878D82A}">
                    <a16:rowId xmlns:a16="http://schemas.microsoft.com/office/drawing/2014/main" val="3741646153"/>
                  </a:ext>
                </a:extLst>
              </a:tr>
              <a:tr h="370840">
                <a:tc>
                  <a:txBody>
                    <a:bodyPr/>
                    <a:lstStyle/>
                    <a:p>
                      <a:pPr algn="ctr">
                        <a:lnSpc>
                          <a:spcPct val="100000"/>
                        </a:lnSpc>
                      </a:pPr>
                      <a:r>
                        <a:rPr lang="en-US" sz="1400" dirty="0"/>
                        <a:t>5</a:t>
                      </a:r>
                      <a:endParaRPr lang="en-IN" sz="1400" dirty="0"/>
                    </a:p>
                  </a:txBody>
                  <a:tcPr anchor="ctr"/>
                </a:tc>
                <a:tc>
                  <a:txBody>
                    <a:bodyPr/>
                    <a:lstStyle/>
                    <a:p>
                      <a:pPr>
                        <a:lnSpc>
                          <a:spcPct val="100000"/>
                        </a:lnSpc>
                      </a:pPr>
                      <a:r>
                        <a:rPr lang="en-US" sz="1400" dirty="0"/>
                        <a:t>Aerospace systems, equipment, including production and test equipment, and related Technology and specially designed components and accessories thereof</a:t>
                      </a:r>
                      <a:endParaRPr lang="en-IN" sz="1400" dirty="0"/>
                    </a:p>
                  </a:txBody>
                  <a:tcPr anchor="ctr"/>
                </a:tc>
                <a:tc>
                  <a:txBody>
                    <a:bodyPr/>
                    <a:lstStyle/>
                    <a:p>
                      <a:pPr algn="ctr">
                        <a:lnSpc>
                          <a:spcPct val="100000"/>
                        </a:lnSpc>
                      </a:pPr>
                      <a:r>
                        <a:rPr lang="en-US" sz="1400" dirty="0"/>
                        <a:t>DGFT</a:t>
                      </a:r>
                      <a:endParaRPr lang="en-IN" sz="1400" dirty="0"/>
                    </a:p>
                  </a:txBody>
                  <a:tcPr anchor="ctr"/>
                </a:tc>
                <a:extLst>
                  <a:ext uri="{0D108BD9-81ED-4DB2-BD59-A6C34878D82A}">
                    <a16:rowId xmlns:a16="http://schemas.microsoft.com/office/drawing/2014/main" val="612198119"/>
                  </a:ext>
                </a:extLst>
              </a:tr>
              <a:tr h="370840">
                <a:tc>
                  <a:txBody>
                    <a:bodyPr/>
                    <a:lstStyle/>
                    <a:p>
                      <a:pPr algn="ctr">
                        <a:lnSpc>
                          <a:spcPct val="100000"/>
                        </a:lnSpc>
                      </a:pPr>
                      <a:r>
                        <a:rPr lang="en-US" sz="1400" dirty="0"/>
                        <a:t>6</a:t>
                      </a:r>
                      <a:endParaRPr lang="en-IN" sz="1400" dirty="0"/>
                    </a:p>
                  </a:txBody>
                  <a:tcPr anchor="ctr"/>
                </a:tc>
                <a:tc>
                  <a:txBody>
                    <a:bodyPr/>
                    <a:lstStyle/>
                    <a:p>
                      <a:pPr>
                        <a:lnSpc>
                          <a:spcPct val="100000"/>
                        </a:lnSpc>
                      </a:pPr>
                      <a:r>
                        <a:rPr lang="en-US" sz="1400" dirty="0"/>
                        <a:t>Munitions List</a:t>
                      </a:r>
                      <a:endParaRPr lang="en-IN" sz="1400" dirty="0"/>
                    </a:p>
                  </a:txBody>
                  <a:tcPr anchor="ctr"/>
                </a:tc>
                <a:tc>
                  <a:txBody>
                    <a:bodyPr/>
                    <a:lstStyle/>
                    <a:p>
                      <a:pPr algn="ctr">
                        <a:lnSpc>
                          <a:spcPct val="100000"/>
                        </a:lnSpc>
                      </a:pPr>
                      <a:r>
                        <a:rPr lang="en-US" sz="1400" dirty="0"/>
                        <a:t>Department of </a:t>
                      </a:r>
                      <a:r>
                        <a:rPr lang="en-US" sz="1400" dirty="0" err="1"/>
                        <a:t>Defence</a:t>
                      </a:r>
                      <a:r>
                        <a:rPr lang="en-US" sz="1400" dirty="0"/>
                        <a:t> Production (DDP)/ Ministry of </a:t>
                      </a:r>
                      <a:r>
                        <a:rPr lang="en-US" sz="1400" dirty="0" err="1"/>
                        <a:t>Defence</a:t>
                      </a:r>
                      <a:r>
                        <a:rPr lang="en-US" sz="1400" dirty="0"/>
                        <a:t> </a:t>
                      </a:r>
                      <a:endParaRPr lang="en-IN" sz="1400" dirty="0"/>
                    </a:p>
                  </a:txBody>
                  <a:tcPr anchor="ctr"/>
                </a:tc>
                <a:extLst>
                  <a:ext uri="{0D108BD9-81ED-4DB2-BD59-A6C34878D82A}">
                    <a16:rowId xmlns:a16="http://schemas.microsoft.com/office/drawing/2014/main" val="1096800953"/>
                  </a:ext>
                </a:extLst>
              </a:tr>
              <a:tr h="370840">
                <a:tc>
                  <a:txBody>
                    <a:bodyPr/>
                    <a:lstStyle/>
                    <a:p>
                      <a:pPr algn="ctr">
                        <a:lnSpc>
                          <a:spcPct val="100000"/>
                        </a:lnSpc>
                      </a:pPr>
                      <a:r>
                        <a:rPr lang="en-US" sz="1400" dirty="0"/>
                        <a:t>7</a:t>
                      </a:r>
                      <a:endParaRPr lang="en-IN" sz="1400" dirty="0"/>
                    </a:p>
                  </a:txBody>
                  <a:tcPr anchor="ctr"/>
                </a:tc>
                <a:tc>
                  <a:txBody>
                    <a:bodyPr/>
                    <a:lstStyle/>
                    <a:p>
                      <a:pPr>
                        <a:lnSpc>
                          <a:spcPct val="100000"/>
                        </a:lnSpc>
                      </a:pPr>
                      <a:r>
                        <a:rPr lang="en-US" sz="1400" b="1" dirty="0"/>
                        <a:t>‘Reserved’</a:t>
                      </a:r>
                      <a:endParaRPr lang="en-IN" sz="1400" b="1" dirty="0"/>
                    </a:p>
                  </a:txBody>
                  <a:tcPr anchor="ctr"/>
                </a:tc>
                <a:tc>
                  <a:txBody>
                    <a:bodyPr/>
                    <a:lstStyle/>
                    <a:p>
                      <a:pPr algn="ctr">
                        <a:lnSpc>
                          <a:spcPct val="100000"/>
                        </a:lnSpc>
                      </a:pPr>
                      <a:r>
                        <a:rPr lang="en-US" sz="1400" dirty="0"/>
                        <a:t>DGFT</a:t>
                      </a:r>
                      <a:endParaRPr lang="en-IN" sz="1400" dirty="0"/>
                    </a:p>
                  </a:txBody>
                  <a:tcPr anchor="ctr"/>
                </a:tc>
                <a:extLst>
                  <a:ext uri="{0D108BD9-81ED-4DB2-BD59-A6C34878D82A}">
                    <a16:rowId xmlns:a16="http://schemas.microsoft.com/office/drawing/2014/main" val="2967450646"/>
                  </a:ext>
                </a:extLst>
              </a:tr>
              <a:tr h="370840">
                <a:tc>
                  <a:txBody>
                    <a:bodyPr/>
                    <a:lstStyle/>
                    <a:p>
                      <a:pPr algn="ctr">
                        <a:lnSpc>
                          <a:spcPct val="100000"/>
                        </a:lnSpc>
                      </a:pPr>
                      <a:r>
                        <a:rPr lang="en-US" sz="1400" dirty="0"/>
                        <a:t>8</a:t>
                      </a:r>
                      <a:endParaRPr lang="en-IN" sz="1400" dirty="0"/>
                    </a:p>
                  </a:txBody>
                  <a:tcPr/>
                </a:tc>
                <a:tc>
                  <a:txBody>
                    <a:bodyPr/>
                    <a:lstStyle/>
                    <a:p>
                      <a:pPr>
                        <a:lnSpc>
                          <a:spcPct val="100000"/>
                        </a:lnSpc>
                      </a:pPr>
                      <a:r>
                        <a:rPr lang="en-US" sz="1400" dirty="0"/>
                        <a:t>Special Materials and Related Equipment, Material Processing, Electronics, Computers, Telecommunications, Information Security, Sensors and Lasers, Navigation and Avionics, Marine, Aerospace and Propulsion</a:t>
                      </a:r>
                      <a:endParaRPr lang="en-IN" sz="1400" dirty="0"/>
                    </a:p>
                  </a:txBody>
                  <a:tcPr/>
                </a:tc>
                <a:tc>
                  <a:txBody>
                    <a:bodyPr/>
                    <a:lstStyle/>
                    <a:p>
                      <a:pPr algn="ctr">
                        <a:lnSpc>
                          <a:spcPct val="100000"/>
                        </a:lnSpc>
                      </a:pPr>
                      <a:r>
                        <a:rPr lang="en-US" sz="1400" dirty="0"/>
                        <a:t>DGFT</a:t>
                      </a:r>
                      <a:endParaRPr lang="en-IN" sz="1400" dirty="0"/>
                    </a:p>
                  </a:txBody>
                  <a:tcPr/>
                </a:tc>
                <a:extLst>
                  <a:ext uri="{0D108BD9-81ED-4DB2-BD59-A6C34878D82A}">
                    <a16:rowId xmlns:a16="http://schemas.microsoft.com/office/drawing/2014/main" val="3569073137"/>
                  </a:ext>
                </a:extLst>
              </a:tr>
            </a:tbl>
          </a:graphicData>
        </a:graphic>
      </p:graphicFrame>
      <p:sp>
        <p:nvSpPr>
          <p:cNvPr id="8" name="Parallelogram 7">
            <a:extLst>
              <a:ext uri="{FF2B5EF4-FFF2-40B4-BE49-F238E27FC236}">
                <a16:creationId xmlns:a16="http://schemas.microsoft.com/office/drawing/2014/main" id="{9D156FF6-5DA1-ED34-ACCA-AC6E6FB649DA}"/>
              </a:ext>
            </a:extLst>
          </p:cNvPr>
          <p:cNvSpPr/>
          <p:nvPr/>
        </p:nvSpPr>
        <p:spPr>
          <a:xfrm>
            <a:off x="285772" y="6281561"/>
            <a:ext cx="4552041" cy="213015"/>
          </a:xfrm>
          <a:prstGeom prst="parallelogram">
            <a:avLst/>
          </a:prstGeom>
          <a:solidFill>
            <a:srgbClr val="CD4B4B"/>
          </a:solidFill>
          <a:ln>
            <a:solidFill>
              <a:srgbClr val="CD4B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List is subject to certain inclusions / exclusions</a:t>
            </a:r>
            <a:endParaRPr lang="en-IN" sz="1400" b="1" dirty="0"/>
          </a:p>
        </p:txBody>
      </p:sp>
    </p:spTree>
    <p:extLst>
      <p:ext uri="{BB962C8B-B14F-4D97-AF65-F5344CB8AC3E}">
        <p14:creationId xmlns:p14="http://schemas.microsoft.com/office/powerpoint/2010/main" val="1291719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10 | SCOMET</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sp>
        <p:nvSpPr>
          <p:cNvPr id="2" name="Parallelogram 1">
            <a:extLst>
              <a:ext uri="{FF2B5EF4-FFF2-40B4-BE49-F238E27FC236}">
                <a16:creationId xmlns:a16="http://schemas.microsoft.com/office/drawing/2014/main" id="{DAA13AD3-7E6D-EF1A-B4B7-413C1AB3B45F}"/>
              </a:ext>
            </a:extLst>
          </p:cNvPr>
          <p:cNvSpPr/>
          <p:nvPr/>
        </p:nvSpPr>
        <p:spPr>
          <a:xfrm>
            <a:off x="256355" y="712377"/>
            <a:ext cx="10825927" cy="34481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SCOMET : Special Chemicals Organisms, Materials, Equipment and Technologies</a:t>
            </a:r>
            <a:endParaRPr lang="en-IN" sz="2000" b="1" dirty="0"/>
          </a:p>
        </p:txBody>
      </p:sp>
      <p:graphicFrame>
        <p:nvGraphicFramePr>
          <p:cNvPr id="5" name="Diagram 4">
            <a:extLst>
              <a:ext uri="{FF2B5EF4-FFF2-40B4-BE49-F238E27FC236}">
                <a16:creationId xmlns:a16="http://schemas.microsoft.com/office/drawing/2014/main" id="{2A5478C3-B2AD-D72C-D35F-17E045958E19}"/>
              </a:ext>
            </a:extLst>
          </p:cNvPr>
          <p:cNvGraphicFramePr/>
          <p:nvPr>
            <p:extLst>
              <p:ext uri="{D42A27DB-BD31-4B8C-83A1-F6EECF244321}">
                <p14:modId xmlns:p14="http://schemas.microsoft.com/office/powerpoint/2010/main" val="3113697743"/>
              </p:ext>
            </p:extLst>
          </p:nvPr>
        </p:nvGraphicFramePr>
        <p:xfrm>
          <a:off x="288259" y="1006745"/>
          <a:ext cx="9679359" cy="5138878"/>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605270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EC443BF6-83FD-4805-AC7A-50FCECE9FAE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graphicEl>
                                              <a:dgm id="{0FC0368E-9501-44E8-8BAC-57066CD82D6D}"/>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graphicEl>
                                              <a:dgm id="{B8F245D8-6C76-4B4A-B2B0-FC74F44502A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E730F7D-3B02-45B9-9B23-59CFB3F85D38}"/>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graphicEl>
                                              <a:dgm id="{20E7DE2B-202C-4D07-933C-44185F096565}"/>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graphicEl>
                                              <a:dgm id="{9FDBB20F-ABAA-4E7E-9E15-7A33AFBB8031}"/>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graphicEl>
                                              <a:dgm id="{BA449053-2B3C-49E4-8078-AA2BD6F74A21}"/>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7BB0ADCA-884A-41D1-BDAC-FA3B7CA6AACB}"/>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graphicEl>
                                              <a:dgm id="{A6A18128-C012-46D7-8EFA-0B3B7159698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10 | SCOMET</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sp>
        <p:nvSpPr>
          <p:cNvPr id="2" name="Parallelogram 1">
            <a:extLst>
              <a:ext uri="{FF2B5EF4-FFF2-40B4-BE49-F238E27FC236}">
                <a16:creationId xmlns:a16="http://schemas.microsoft.com/office/drawing/2014/main" id="{DAA13AD3-7E6D-EF1A-B4B7-413C1AB3B45F}"/>
              </a:ext>
            </a:extLst>
          </p:cNvPr>
          <p:cNvSpPr/>
          <p:nvPr/>
        </p:nvSpPr>
        <p:spPr>
          <a:xfrm>
            <a:off x="256355" y="712377"/>
            <a:ext cx="10825927" cy="34481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Other Provisions</a:t>
            </a:r>
            <a:endParaRPr lang="en-IN" sz="2000" b="1" dirty="0"/>
          </a:p>
        </p:txBody>
      </p:sp>
      <p:graphicFrame>
        <p:nvGraphicFramePr>
          <p:cNvPr id="4" name="Diagram 3">
            <a:extLst>
              <a:ext uri="{FF2B5EF4-FFF2-40B4-BE49-F238E27FC236}">
                <a16:creationId xmlns:a16="http://schemas.microsoft.com/office/drawing/2014/main" id="{9BDF4F01-0107-B69A-111B-B6F7234666DF}"/>
              </a:ext>
            </a:extLst>
          </p:cNvPr>
          <p:cNvGraphicFramePr/>
          <p:nvPr>
            <p:extLst>
              <p:ext uri="{D42A27DB-BD31-4B8C-83A1-F6EECF244321}">
                <p14:modId xmlns:p14="http://schemas.microsoft.com/office/powerpoint/2010/main" val="892471820"/>
              </p:ext>
            </p:extLst>
          </p:nvPr>
        </p:nvGraphicFramePr>
        <p:xfrm>
          <a:off x="1605318" y="1447636"/>
          <a:ext cx="8362300" cy="522412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3526761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9E2D5514-AE8B-4BAD-95BD-A3921CD5896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12E0BC93-BA1C-493F-82B7-F891F192A265}"/>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B4EEDEF4-2CBA-4B43-91E5-5A8D07C6F6B2}"/>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395D8C1E-02B1-4CCB-A845-A347B25CA066}"/>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A80C6900-730D-46B6-8220-95716F72E3A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72FF02B7-7F8A-4485-8D6B-7064ED51844F}"/>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C1ABD42C-BA11-473E-B23A-B8BEE0BA39B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11 | Definitions</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Diagram 3">
            <a:extLst>
              <a:ext uri="{FF2B5EF4-FFF2-40B4-BE49-F238E27FC236}">
                <a16:creationId xmlns:a16="http://schemas.microsoft.com/office/drawing/2014/main" id="{AADD500F-9554-1768-7ACD-3F27DD4AACF1}"/>
              </a:ext>
            </a:extLst>
          </p:cNvPr>
          <p:cNvGraphicFramePr/>
          <p:nvPr>
            <p:extLst>
              <p:ext uri="{D42A27DB-BD31-4B8C-83A1-F6EECF244321}">
                <p14:modId xmlns:p14="http://schemas.microsoft.com/office/powerpoint/2010/main" val="3101800119"/>
              </p:ext>
            </p:extLst>
          </p:nvPr>
        </p:nvGraphicFramePr>
        <p:xfrm>
          <a:off x="2032000" y="719667"/>
          <a:ext cx="8526130" cy="3012362"/>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6" name="Parallelogram 5">
            <a:extLst>
              <a:ext uri="{FF2B5EF4-FFF2-40B4-BE49-F238E27FC236}">
                <a16:creationId xmlns:a16="http://schemas.microsoft.com/office/drawing/2014/main" id="{AE94D7ED-9BCD-30E6-D32C-C665D1B84FF8}"/>
              </a:ext>
            </a:extLst>
          </p:cNvPr>
          <p:cNvSpPr/>
          <p:nvPr/>
        </p:nvSpPr>
        <p:spPr>
          <a:xfrm>
            <a:off x="848943" y="3965362"/>
            <a:ext cx="10825927" cy="344815"/>
          </a:xfrm>
          <a:prstGeom prst="parallelogram">
            <a:avLst/>
          </a:prstGeom>
          <a:solidFill>
            <a:srgbClr val="CD4B4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Time bound disposal of Applications : Para 11.10 pf HBP</a:t>
            </a:r>
            <a:endParaRPr lang="en-IN" sz="2000" b="1" dirty="0"/>
          </a:p>
        </p:txBody>
      </p:sp>
      <p:graphicFrame>
        <p:nvGraphicFramePr>
          <p:cNvPr id="7" name="Table 7">
            <a:extLst>
              <a:ext uri="{FF2B5EF4-FFF2-40B4-BE49-F238E27FC236}">
                <a16:creationId xmlns:a16="http://schemas.microsoft.com/office/drawing/2014/main" id="{6D0E3824-A0B3-E54F-A2D2-D8103EA68799}"/>
              </a:ext>
            </a:extLst>
          </p:cNvPr>
          <p:cNvGraphicFramePr>
            <a:graphicFrameLocks noGrp="1"/>
          </p:cNvGraphicFramePr>
          <p:nvPr>
            <p:extLst>
              <p:ext uri="{D42A27DB-BD31-4B8C-83A1-F6EECF244321}">
                <p14:modId xmlns:p14="http://schemas.microsoft.com/office/powerpoint/2010/main" val="1213393547"/>
              </p:ext>
            </p:extLst>
          </p:nvPr>
        </p:nvGraphicFramePr>
        <p:xfrm>
          <a:off x="848943" y="4472736"/>
          <a:ext cx="10648572" cy="1677416"/>
        </p:xfrm>
        <a:graphic>
          <a:graphicData uri="http://schemas.openxmlformats.org/drawingml/2006/table">
            <a:tbl>
              <a:tblPr firstRow="1" bandRow="1">
                <a:tableStyleId>{5940675A-B579-460E-94D1-54222C63F5DA}</a:tableStyleId>
              </a:tblPr>
              <a:tblGrid>
                <a:gridCol w="8133467">
                  <a:extLst>
                    <a:ext uri="{9D8B030D-6E8A-4147-A177-3AD203B41FA5}">
                      <a16:colId xmlns:a16="http://schemas.microsoft.com/office/drawing/2014/main" val="1576689634"/>
                    </a:ext>
                  </a:extLst>
                </a:gridCol>
                <a:gridCol w="2515105">
                  <a:extLst>
                    <a:ext uri="{9D8B030D-6E8A-4147-A177-3AD203B41FA5}">
                      <a16:colId xmlns:a16="http://schemas.microsoft.com/office/drawing/2014/main" val="1574223132"/>
                    </a:ext>
                  </a:extLst>
                </a:gridCol>
              </a:tblGrid>
              <a:tr h="370840">
                <a:tc>
                  <a:txBody>
                    <a:bodyPr/>
                    <a:lstStyle/>
                    <a:p>
                      <a:pPr>
                        <a:lnSpc>
                          <a:spcPct val="150000"/>
                        </a:lnSpc>
                      </a:pPr>
                      <a:r>
                        <a:rPr lang="en-US" sz="1600" b="1" dirty="0"/>
                        <a:t>Permission</a:t>
                      </a:r>
                      <a:endParaRPr lang="en-IN" sz="1600" b="1" dirty="0"/>
                    </a:p>
                  </a:txBody>
                  <a:tcPr>
                    <a:solidFill>
                      <a:schemeClr val="accent6">
                        <a:lumMod val="60000"/>
                        <a:lumOff val="40000"/>
                      </a:schemeClr>
                    </a:solidFill>
                  </a:tcPr>
                </a:tc>
                <a:tc>
                  <a:txBody>
                    <a:bodyPr/>
                    <a:lstStyle/>
                    <a:p>
                      <a:pPr>
                        <a:lnSpc>
                          <a:spcPct val="150000"/>
                        </a:lnSpc>
                      </a:pPr>
                      <a:r>
                        <a:rPr lang="en-US" sz="1600" b="1" dirty="0"/>
                        <a:t>Timeline</a:t>
                      </a:r>
                      <a:endParaRPr lang="en-IN" sz="1600" b="1" dirty="0"/>
                    </a:p>
                  </a:txBody>
                  <a:tcPr>
                    <a:solidFill>
                      <a:schemeClr val="accent6">
                        <a:lumMod val="60000"/>
                        <a:lumOff val="40000"/>
                      </a:schemeClr>
                    </a:solidFill>
                  </a:tcPr>
                </a:tc>
                <a:extLst>
                  <a:ext uri="{0D108BD9-81ED-4DB2-BD59-A6C34878D82A}">
                    <a16:rowId xmlns:a16="http://schemas.microsoft.com/office/drawing/2014/main" val="641929993"/>
                  </a:ext>
                </a:extLst>
              </a:tr>
              <a:tr h="370840">
                <a:tc>
                  <a:txBody>
                    <a:bodyPr/>
                    <a:lstStyle/>
                    <a:p>
                      <a:pPr>
                        <a:lnSpc>
                          <a:spcPct val="150000"/>
                        </a:lnSpc>
                      </a:pPr>
                      <a:r>
                        <a:rPr lang="en-US" sz="1600" dirty="0"/>
                        <a:t>Issuance of Advance </a:t>
                      </a:r>
                      <a:r>
                        <a:rPr lang="en-US" sz="1600" dirty="0" err="1"/>
                        <a:t>Authorisation</a:t>
                      </a:r>
                      <a:r>
                        <a:rPr lang="en-US" sz="1600" dirty="0"/>
                        <a:t>  and EPCG (through automated Rout)</a:t>
                      </a:r>
                      <a:endParaRPr lang="en-IN" sz="1600" dirty="0"/>
                    </a:p>
                  </a:txBody>
                  <a:tcPr/>
                </a:tc>
                <a:tc>
                  <a:txBody>
                    <a:bodyPr/>
                    <a:lstStyle/>
                    <a:p>
                      <a:pPr>
                        <a:lnSpc>
                          <a:spcPct val="150000"/>
                        </a:lnSpc>
                      </a:pPr>
                      <a:r>
                        <a:rPr lang="en-US" sz="1600" dirty="0"/>
                        <a:t>1 Day</a:t>
                      </a:r>
                      <a:endParaRPr lang="en-IN" sz="1600" dirty="0"/>
                    </a:p>
                  </a:txBody>
                  <a:tcPr/>
                </a:tc>
                <a:extLst>
                  <a:ext uri="{0D108BD9-81ED-4DB2-BD59-A6C34878D82A}">
                    <a16:rowId xmlns:a16="http://schemas.microsoft.com/office/drawing/2014/main" val="3212715837"/>
                  </a:ext>
                </a:extLst>
              </a:tr>
              <a:tr h="370840">
                <a:tc>
                  <a:txBody>
                    <a:bodyPr/>
                    <a:lstStyle/>
                    <a:p>
                      <a:pPr>
                        <a:lnSpc>
                          <a:spcPct val="150000"/>
                        </a:lnSpc>
                      </a:pPr>
                      <a:r>
                        <a:rPr lang="en-US" sz="1600" dirty="0"/>
                        <a:t>Revalidation of Advance </a:t>
                      </a:r>
                      <a:r>
                        <a:rPr lang="en-US" sz="1600" dirty="0" err="1"/>
                        <a:t>Authorisation</a:t>
                      </a:r>
                      <a:r>
                        <a:rPr lang="en-US" sz="1600" dirty="0"/>
                        <a:t> and extension of Export Obligation period of AA / EPCG</a:t>
                      </a:r>
                      <a:endParaRPr lang="en-IN" sz="1600" dirty="0"/>
                    </a:p>
                  </a:txBody>
                  <a:tcPr/>
                </a:tc>
                <a:tc>
                  <a:txBody>
                    <a:bodyPr/>
                    <a:lstStyle/>
                    <a:p>
                      <a:pPr>
                        <a:lnSpc>
                          <a:spcPct val="150000"/>
                        </a:lnSpc>
                      </a:pPr>
                      <a:r>
                        <a:rPr lang="en-US" sz="1600" dirty="0"/>
                        <a:t>1 Day</a:t>
                      </a:r>
                      <a:endParaRPr lang="en-IN" sz="1600" dirty="0"/>
                    </a:p>
                  </a:txBody>
                  <a:tcPr/>
                </a:tc>
                <a:extLst>
                  <a:ext uri="{0D108BD9-81ED-4DB2-BD59-A6C34878D82A}">
                    <a16:rowId xmlns:a16="http://schemas.microsoft.com/office/drawing/2014/main" val="1944680323"/>
                  </a:ext>
                </a:extLst>
              </a:tr>
              <a:tr h="370840">
                <a:tc>
                  <a:txBody>
                    <a:bodyPr/>
                    <a:lstStyle/>
                    <a:p>
                      <a:pPr>
                        <a:lnSpc>
                          <a:spcPct val="150000"/>
                        </a:lnSpc>
                      </a:pPr>
                      <a:r>
                        <a:rPr lang="en-US" sz="1600" dirty="0"/>
                        <a:t>Fixation of SION for Special AA </a:t>
                      </a:r>
                      <a:endParaRPr lang="en-IN" sz="1600" dirty="0"/>
                    </a:p>
                  </a:txBody>
                  <a:tcPr/>
                </a:tc>
                <a:tc>
                  <a:txBody>
                    <a:bodyPr/>
                    <a:lstStyle/>
                    <a:p>
                      <a:pPr>
                        <a:lnSpc>
                          <a:spcPct val="150000"/>
                        </a:lnSpc>
                      </a:pPr>
                      <a:r>
                        <a:rPr lang="en-US" sz="1600" dirty="0"/>
                        <a:t>90 days (earlier 120 Days)</a:t>
                      </a:r>
                      <a:endParaRPr lang="en-IN" sz="1600" dirty="0"/>
                    </a:p>
                  </a:txBody>
                  <a:tcPr/>
                </a:tc>
                <a:extLst>
                  <a:ext uri="{0D108BD9-81ED-4DB2-BD59-A6C34878D82A}">
                    <a16:rowId xmlns:a16="http://schemas.microsoft.com/office/drawing/2014/main" val="4275924986"/>
                  </a:ext>
                </a:extLst>
              </a:tr>
            </a:tbl>
          </a:graphicData>
        </a:graphic>
      </p:graphicFrame>
    </p:spTree>
    <p:extLst>
      <p:ext uri="{BB962C8B-B14F-4D97-AF65-F5344CB8AC3E}">
        <p14:creationId xmlns:p14="http://schemas.microsoft.com/office/powerpoint/2010/main" val="2549714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619F1F6C-2BB3-4BF2-BCA2-76DBCD4A5A9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0FC568BB-8375-4D64-9724-38BC20AA90C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8E9EC665-AE7B-423C-B17D-A9D15BA5E6EC}"/>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2A47BCB4-A1E7-4ECE-BF2B-E0B4240F4011}"/>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graphicEl>
                                              <a:dgm id="{55E4F2AA-6CDC-4523-A454-A37600ACE6D3}"/>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graphicEl>
                                              <a:dgm id="{6B8AB48B-2587-49D3-9021-643760E2023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CD4B4B"/>
        </a:solidFill>
        <a:effectLst/>
      </p:bgPr>
    </p:bg>
    <p:spTree>
      <p:nvGrpSpPr>
        <p:cNvPr id="1" name=""/>
        <p:cNvGrpSpPr/>
        <p:nvPr/>
      </p:nvGrpSpPr>
      <p:grpSpPr>
        <a:xfrm>
          <a:off x="0" y="0"/>
          <a:ext cx="0" cy="0"/>
          <a:chOff x="0" y="0"/>
          <a:chExt cx="0" cy="0"/>
        </a:xfrm>
      </p:grpSpPr>
      <p:sp>
        <p:nvSpPr>
          <p:cNvPr id="4" name="Rectangle 3"/>
          <p:cNvSpPr/>
          <p:nvPr/>
        </p:nvSpPr>
        <p:spPr>
          <a:xfrm>
            <a:off x="158572" y="3028890"/>
            <a:ext cx="11767279" cy="688650"/>
          </a:xfrm>
          <a:prstGeom prst="rect">
            <a:avLst/>
          </a:prstGeom>
        </p:spPr>
        <p:txBody>
          <a:bodyPr wrap="square">
            <a:spAutoFit/>
          </a:bodyPr>
          <a:lstStyle/>
          <a:p>
            <a:pPr lvl="0" algn="ctr">
              <a:lnSpc>
                <a:spcPct val="115000"/>
              </a:lnSpc>
            </a:pPr>
            <a:r>
              <a:rPr lang="en-US" sz="3600" dirty="0">
                <a:solidFill>
                  <a:schemeClr val="bg1"/>
                </a:solidFill>
                <a:latin typeface="Tw Cen MT" panose="020B0602020104020603" pitchFamily="34" charset="0"/>
              </a:rPr>
              <a:t>Detailed Analysis of Amnesty Scheme</a:t>
            </a:r>
          </a:p>
        </p:txBody>
      </p:sp>
    </p:spTree>
    <p:extLst>
      <p:ext uri="{BB962C8B-B14F-4D97-AF65-F5344CB8AC3E}">
        <p14:creationId xmlns:p14="http://schemas.microsoft.com/office/powerpoint/2010/main" val="1899783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Amnesty Scheme</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2" name="Diagram 21">
            <a:extLst>
              <a:ext uri="{FF2B5EF4-FFF2-40B4-BE49-F238E27FC236}">
                <a16:creationId xmlns:a16="http://schemas.microsoft.com/office/drawing/2014/main" id="{A8E152C9-FC23-84D5-ECB3-25F928841941}"/>
              </a:ext>
            </a:extLst>
          </p:cNvPr>
          <p:cNvGraphicFramePr/>
          <p:nvPr>
            <p:extLst>
              <p:ext uri="{D42A27DB-BD31-4B8C-83A1-F6EECF244321}">
                <p14:modId xmlns:p14="http://schemas.microsoft.com/office/powerpoint/2010/main" val="2236029342"/>
              </p:ext>
            </p:extLst>
          </p:nvPr>
        </p:nvGraphicFramePr>
        <p:xfrm>
          <a:off x="64810" y="414544"/>
          <a:ext cx="8128000" cy="2218267"/>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23" name="Diagram 22">
            <a:extLst>
              <a:ext uri="{FF2B5EF4-FFF2-40B4-BE49-F238E27FC236}">
                <a16:creationId xmlns:a16="http://schemas.microsoft.com/office/drawing/2014/main" id="{2E2D7330-2AE0-D6BE-288C-4B69D8E6CCEA}"/>
              </a:ext>
            </a:extLst>
          </p:cNvPr>
          <p:cNvGraphicFramePr/>
          <p:nvPr>
            <p:extLst>
              <p:ext uri="{D42A27DB-BD31-4B8C-83A1-F6EECF244321}">
                <p14:modId xmlns:p14="http://schemas.microsoft.com/office/powerpoint/2010/main" val="3719588432"/>
              </p:ext>
            </p:extLst>
          </p:nvPr>
        </p:nvGraphicFramePr>
        <p:xfrm>
          <a:off x="-293436" y="2483912"/>
          <a:ext cx="11654793" cy="3979925"/>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extLst>
      <p:ext uri="{BB962C8B-B14F-4D97-AF65-F5344CB8AC3E}">
        <p14:creationId xmlns:p14="http://schemas.microsoft.com/office/powerpoint/2010/main" val="10785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graphicEl>
                                              <a:dgm id="{A44B04E3-94D6-4C61-A2A7-A36B90F1775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graphicEl>
                                              <a:dgm id="{67195494-0873-4C3C-8C68-74669ED6AE0D}"/>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graphicEl>
                                              <a:dgm id="{249E99B0-5D0A-418D-897F-380E9A05A260}"/>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graphicEl>
                                              <a:dgm id="{6AF0D00E-4A60-4781-AB53-F53A9F2B9710}"/>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graphicEl>
                                              <a:dgm id="{A43A78B0-528B-4FCC-9A42-4108CB0C2C7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graphicEl>
                                              <a:dgm id="{94B8BEEE-0A04-4452-A023-0AA59DD34017}"/>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
                                            <p:graphicEl>
                                              <a:dgm id="{9CA5B5FC-CB3E-40E0-A6E9-7D67332EE973}"/>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graphicEl>
                                              <a:dgm id="{212A3448-91D3-40F5-9D68-B14020437A13}"/>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graphicEl>
                                              <a:dgm id="{4639F272-648E-4454-B732-93B865E7080A}"/>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graphicEl>
                                              <a:dgm id="{41F7FDA8-FA64-43FA-9781-E96AD26A84A1}"/>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graphicEl>
                                              <a:dgm id="{B7B21CC8-E7FE-4875-BC06-EF87BC42CA8D}"/>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graphicEl>
                                              <a:dgm id="{CCD15A7B-0ACA-4B47-B39E-5D547E47BCC2}"/>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
                                            <p:graphicEl>
                                              <a:dgm id="{330046D1-DB2F-4DD5-AA04-B58E40FC0640}"/>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3">
                                            <p:graphicEl>
                                              <a:dgm id="{5EBB28C6-8950-44D1-97D9-D4CF02724DB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2" grpId="0">
        <p:bldSub>
          <a:bldDgm bld="one"/>
        </p:bldSub>
      </p:bldGraphic>
      <p:bldGraphic spid="23" grpId="0">
        <p:bldSub>
          <a:bldDgm bld="one"/>
        </p:bldSub>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Amnesty Scheme</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3" name="Diagram 22">
            <a:extLst>
              <a:ext uri="{FF2B5EF4-FFF2-40B4-BE49-F238E27FC236}">
                <a16:creationId xmlns:a16="http://schemas.microsoft.com/office/drawing/2014/main" id="{2E2D7330-2AE0-D6BE-288C-4B69D8E6CCEA}"/>
              </a:ext>
            </a:extLst>
          </p:cNvPr>
          <p:cNvGraphicFramePr/>
          <p:nvPr>
            <p:extLst>
              <p:ext uri="{D42A27DB-BD31-4B8C-83A1-F6EECF244321}">
                <p14:modId xmlns:p14="http://schemas.microsoft.com/office/powerpoint/2010/main" val="3249940207"/>
              </p:ext>
            </p:extLst>
          </p:nvPr>
        </p:nvGraphicFramePr>
        <p:xfrm>
          <a:off x="10928" y="481000"/>
          <a:ext cx="11442771" cy="6008242"/>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3760488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graphicEl>
                                              <a:dgm id="{F7E9B1C1-FC18-4609-B375-08E4C9A45DE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graphicEl>
                                              <a:dgm id="{DF795192-FA7F-4A95-8AA6-3F5D7EEE8EE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graphicEl>
                                              <a:dgm id="{84B584C7-FF17-4E30-AA79-828A7EE1B19E}"/>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graphicEl>
                                              <a:dgm id="{6C6F8295-8D4A-4278-835E-2C1152647778}"/>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graphicEl>
                                              <a:dgm id="{F9C2E27A-D829-4333-8BBE-BEE61B45F36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graphicEl>
                                              <a:dgm id="{3AF6EB74-87D9-4537-9DA1-8E757C6C9659}"/>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graphicEl>
                                              <a:dgm id="{774A9E52-FF78-4D81-BF92-3712F9AE10D7}"/>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graphicEl>
                                              <a:dgm id="{24D3411C-BFA0-4B5B-BC55-4E36F0E8B3FE}"/>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graphicEl>
                                              <a:dgm id="{3390D6D3-C0E5-488B-8AA5-916366ED79F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3"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D4B4B"/>
        </a:solidFill>
        <a:effectLst/>
      </p:bgPr>
    </p:bg>
    <p:spTree>
      <p:nvGrpSpPr>
        <p:cNvPr id="1" name=""/>
        <p:cNvGrpSpPr/>
        <p:nvPr/>
      </p:nvGrpSpPr>
      <p:grpSpPr>
        <a:xfrm>
          <a:off x="0" y="0"/>
          <a:ext cx="0" cy="0"/>
          <a:chOff x="0" y="0"/>
          <a:chExt cx="0" cy="0"/>
        </a:xfrm>
      </p:grpSpPr>
      <p:sp>
        <p:nvSpPr>
          <p:cNvPr id="4" name="Rectangle 3"/>
          <p:cNvSpPr/>
          <p:nvPr/>
        </p:nvSpPr>
        <p:spPr>
          <a:xfrm>
            <a:off x="0" y="433085"/>
            <a:ext cx="11767279" cy="1200329"/>
          </a:xfrm>
          <a:prstGeom prst="rect">
            <a:avLst/>
          </a:prstGeom>
        </p:spPr>
        <p:txBody>
          <a:bodyPr wrap="square">
            <a:spAutoFit/>
          </a:bodyPr>
          <a:lstStyle/>
          <a:p>
            <a:pPr marL="0" marR="0" lvl="0" indent="0" algn="ctr" defTabSz="914400" rtl="0" eaLnBrk="1" fontAlgn="auto" latinLnBrk="0" hangingPunct="1">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rPr>
              <a:t>History / Background of Foreign Trade Policy</a:t>
            </a:r>
          </a:p>
          <a:p>
            <a:pPr marL="0" marR="0" lvl="0" indent="0" algn="ctr" defTabSz="914400" rtl="0" eaLnBrk="1" fontAlgn="auto" latinLnBrk="0" hangingPunct="1">
              <a:spcBef>
                <a:spcPts val="0"/>
              </a:spcBef>
              <a:spcAft>
                <a:spcPts val="0"/>
              </a:spcAft>
              <a:buClrTx/>
              <a:buSzTx/>
              <a:buFontTx/>
              <a:buNone/>
              <a:tabLst/>
              <a:defRPr/>
            </a:pPr>
            <a:r>
              <a:rPr lang="en-US" sz="2400" i="1" dirty="0">
                <a:solidFill>
                  <a:prstClr val="white"/>
                </a:solidFill>
                <a:latin typeface="Tw Cen MT" panose="020B0602020104020603" pitchFamily="34" charset="0"/>
              </a:rPr>
              <a:t>India’s Foreign Trade Policy vis-à-vis Foreign Trade (Economic Scenario)</a:t>
            </a:r>
            <a:r>
              <a:rPr lang="en-US" sz="3600" dirty="0">
                <a:solidFill>
                  <a:prstClr val="white"/>
                </a:solidFill>
                <a:latin typeface="Tw Cen MT" panose="020B0602020104020603" pitchFamily="34" charset="0"/>
              </a:rPr>
              <a:t> </a:t>
            </a:r>
            <a:endParaRPr kumimoji="0" lang="en-US" sz="36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cxnSp>
        <p:nvCxnSpPr>
          <p:cNvPr id="10" name="Straight Connector 9">
            <a:extLst>
              <a:ext uri="{FF2B5EF4-FFF2-40B4-BE49-F238E27FC236}">
                <a16:creationId xmlns:a16="http://schemas.microsoft.com/office/drawing/2014/main" id="{D56A9244-B944-8BED-3CF9-4FB1D695314B}"/>
              </a:ext>
            </a:extLst>
          </p:cNvPr>
          <p:cNvCxnSpPr>
            <a:cxnSpLocks/>
          </p:cNvCxnSpPr>
          <p:nvPr/>
        </p:nvCxnSpPr>
        <p:spPr>
          <a:xfrm>
            <a:off x="925033" y="3950003"/>
            <a:ext cx="100584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A63FED25-2019-1C81-DD11-9F154C29F209}"/>
              </a:ext>
            </a:extLst>
          </p:cNvPr>
          <p:cNvSpPr/>
          <p:nvPr/>
        </p:nvSpPr>
        <p:spPr>
          <a:xfrm>
            <a:off x="925033" y="3827731"/>
            <a:ext cx="13716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TextBox 11">
            <a:extLst>
              <a:ext uri="{FF2B5EF4-FFF2-40B4-BE49-F238E27FC236}">
                <a16:creationId xmlns:a16="http://schemas.microsoft.com/office/drawing/2014/main" id="{13C2C8D2-C889-9F88-4A20-9B5304173E4F}"/>
              </a:ext>
            </a:extLst>
          </p:cNvPr>
          <p:cNvSpPr txBox="1"/>
          <p:nvPr/>
        </p:nvSpPr>
        <p:spPr>
          <a:xfrm>
            <a:off x="85060" y="2307266"/>
            <a:ext cx="2883905" cy="1508105"/>
          </a:xfrm>
          <a:prstGeom prst="rect">
            <a:avLst/>
          </a:prstGeom>
          <a:noFill/>
        </p:spPr>
        <p:txBody>
          <a:bodyPr wrap="square" rtlCol="0">
            <a:spAutoFit/>
          </a:bodyPr>
          <a:lstStyle/>
          <a:p>
            <a:pPr algn="ctr"/>
            <a:r>
              <a:rPr lang="en-US" b="1" dirty="0">
                <a:solidFill>
                  <a:schemeClr val="bg1"/>
                </a:solidFill>
              </a:rPr>
              <a:t>Phase – 1 </a:t>
            </a:r>
          </a:p>
          <a:p>
            <a:pPr algn="ctr"/>
            <a:r>
              <a:rPr lang="en-US" b="1" dirty="0">
                <a:solidFill>
                  <a:schemeClr val="bg1"/>
                </a:solidFill>
              </a:rPr>
              <a:t>1951 -52 to 1975-76</a:t>
            </a:r>
          </a:p>
          <a:p>
            <a:pPr algn="ctr"/>
            <a:r>
              <a:rPr lang="en-US" sz="1400" dirty="0">
                <a:solidFill>
                  <a:schemeClr val="bg1"/>
                </a:solidFill>
              </a:rPr>
              <a:t>Restrictive Trade Policy / Inward Looking Strategy</a:t>
            </a:r>
          </a:p>
          <a:p>
            <a:pPr algn="ctr"/>
            <a:r>
              <a:rPr lang="en-US" sz="1400" dirty="0">
                <a:solidFill>
                  <a:schemeClr val="bg1"/>
                </a:solidFill>
              </a:rPr>
              <a:t>And a kick start to Import Substitution and Export Promotion</a:t>
            </a:r>
            <a:endParaRPr lang="en-IN" sz="1400" dirty="0">
              <a:solidFill>
                <a:schemeClr val="bg1"/>
              </a:solidFill>
            </a:endParaRPr>
          </a:p>
        </p:txBody>
      </p:sp>
      <p:sp>
        <p:nvSpPr>
          <p:cNvPr id="13" name="Oval 12">
            <a:extLst>
              <a:ext uri="{FF2B5EF4-FFF2-40B4-BE49-F238E27FC236}">
                <a16:creationId xmlns:a16="http://schemas.microsoft.com/office/drawing/2014/main" id="{E7E24A05-D2A6-E01C-8BDD-F712D83A3428}"/>
              </a:ext>
            </a:extLst>
          </p:cNvPr>
          <p:cNvSpPr/>
          <p:nvPr/>
        </p:nvSpPr>
        <p:spPr>
          <a:xfrm>
            <a:off x="2831805" y="3835703"/>
            <a:ext cx="13716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TextBox 13">
            <a:extLst>
              <a:ext uri="{FF2B5EF4-FFF2-40B4-BE49-F238E27FC236}">
                <a16:creationId xmlns:a16="http://schemas.microsoft.com/office/drawing/2014/main" id="{D56A9F83-9BF3-8D5A-3C2B-5DA4A97A1333}"/>
              </a:ext>
            </a:extLst>
          </p:cNvPr>
          <p:cNvSpPr txBox="1"/>
          <p:nvPr/>
        </p:nvSpPr>
        <p:spPr>
          <a:xfrm>
            <a:off x="1852545" y="4299099"/>
            <a:ext cx="2126511" cy="1292662"/>
          </a:xfrm>
          <a:prstGeom prst="rect">
            <a:avLst/>
          </a:prstGeom>
          <a:noFill/>
        </p:spPr>
        <p:txBody>
          <a:bodyPr wrap="square" rtlCol="0">
            <a:spAutoFit/>
          </a:bodyPr>
          <a:lstStyle/>
          <a:p>
            <a:pPr algn="ctr"/>
            <a:r>
              <a:rPr lang="en-US" b="1" dirty="0">
                <a:solidFill>
                  <a:schemeClr val="bg1"/>
                </a:solidFill>
              </a:rPr>
              <a:t>Phase – 2 </a:t>
            </a:r>
          </a:p>
          <a:p>
            <a:pPr algn="ctr"/>
            <a:r>
              <a:rPr lang="en-US" b="1" dirty="0">
                <a:solidFill>
                  <a:schemeClr val="bg1"/>
                </a:solidFill>
              </a:rPr>
              <a:t>1976-77 to 1990-91</a:t>
            </a:r>
          </a:p>
          <a:p>
            <a:pPr algn="ctr"/>
            <a:r>
              <a:rPr lang="en-US" sz="1400" dirty="0">
                <a:solidFill>
                  <a:schemeClr val="bg1"/>
                </a:solidFill>
              </a:rPr>
              <a:t>Shifting focus on Export Promotion and Import </a:t>
            </a:r>
            <a:r>
              <a:rPr lang="en-US" sz="1400" dirty="0" err="1">
                <a:solidFill>
                  <a:schemeClr val="bg1"/>
                </a:solidFill>
              </a:rPr>
              <a:t>Liberalisation</a:t>
            </a:r>
            <a:endParaRPr lang="en-IN" sz="1400" dirty="0">
              <a:solidFill>
                <a:schemeClr val="bg1"/>
              </a:solidFill>
            </a:endParaRPr>
          </a:p>
        </p:txBody>
      </p:sp>
      <p:sp>
        <p:nvSpPr>
          <p:cNvPr id="15" name="Oval 14">
            <a:extLst>
              <a:ext uri="{FF2B5EF4-FFF2-40B4-BE49-F238E27FC236}">
                <a16:creationId xmlns:a16="http://schemas.microsoft.com/office/drawing/2014/main" id="{1B4A85FB-CDC9-E3DB-B4D5-F6FCF735FA40}"/>
              </a:ext>
            </a:extLst>
          </p:cNvPr>
          <p:cNvSpPr/>
          <p:nvPr/>
        </p:nvSpPr>
        <p:spPr>
          <a:xfrm>
            <a:off x="4961863" y="3839241"/>
            <a:ext cx="13716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TextBox 15">
            <a:extLst>
              <a:ext uri="{FF2B5EF4-FFF2-40B4-BE49-F238E27FC236}">
                <a16:creationId xmlns:a16="http://schemas.microsoft.com/office/drawing/2014/main" id="{ADE4DFAC-C821-24FF-309E-ECA084F9DB1A}"/>
              </a:ext>
            </a:extLst>
          </p:cNvPr>
          <p:cNvSpPr txBox="1"/>
          <p:nvPr/>
        </p:nvSpPr>
        <p:spPr>
          <a:xfrm>
            <a:off x="3674249" y="2271496"/>
            <a:ext cx="2769073" cy="1569660"/>
          </a:xfrm>
          <a:prstGeom prst="rect">
            <a:avLst/>
          </a:prstGeom>
          <a:noFill/>
        </p:spPr>
        <p:txBody>
          <a:bodyPr wrap="square" rtlCol="0">
            <a:spAutoFit/>
          </a:bodyPr>
          <a:lstStyle/>
          <a:p>
            <a:pPr algn="ctr"/>
            <a:r>
              <a:rPr lang="en-US" b="1" dirty="0">
                <a:solidFill>
                  <a:schemeClr val="bg1"/>
                </a:solidFill>
              </a:rPr>
              <a:t>Phase – 3</a:t>
            </a:r>
          </a:p>
          <a:p>
            <a:pPr algn="ctr"/>
            <a:r>
              <a:rPr lang="en-US" b="1" dirty="0">
                <a:solidFill>
                  <a:schemeClr val="bg1"/>
                </a:solidFill>
              </a:rPr>
              <a:t>1991-92 to 2001-02 FOREIGN TADE REFORMS </a:t>
            </a:r>
            <a:r>
              <a:rPr lang="en-US" sz="1400" dirty="0">
                <a:solidFill>
                  <a:schemeClr val="bg1"/>
                </a:solidFill>
              </a:rPr>
              <a:t>First Exim policy got introduced; Liberalized Export and Import under more focus</a:t>
            </a:r>
            <a:endParaRPr lang="en-IN" sz="1400" dirty="0">
              <a:solidFill>
                <a:schemeClr val="bg1"/>
              </a:solidFill>
            </a:endParaRPr>
          </a:p>
        </p:txBody>
      </p:sp>
      <p:sp>
        <p:nvSpPr>
          <p:cNvPr id="17" name="TextBox 16">
            <a:extLst>
              <a:ext uri="{FF2B5EF4-FFF2-40B4-BE49-F238E27FC236}">
                <a16:creationId xmlns:a16="http://schemas.microsoft.com/office/drawing/2014/main" id="{9D88A0EA-AB0C-C480-4E4A-64840A122FAA}"/>
              </a:ext>
            </a:extLst>
          </p:cNvPr>
          <p:cNvSpPr txBox="1"/>
          <p:nvPr/>
        </p:nvSpPr>
        <p:spPr>
          <a:xfrm>
            <a:off x="7730936" y="2307266"/>
            <a:ext cx="3709697" cy="1508105"/>
          </a:xfrm>
          <a:prstGeom prst="rect">
            <a:avLst/>
          </a:prstGeom>
          <a:noFill/>
        </p:spPr>
        <p:txBody>
          <a:bodyPr wrap="square" rtlCol="0">
            <a:spAutoFit/>
          </a:bodyPr>
          <a:lstStyle/>
          <a:p>
            <a:pPr algn="ctr"/>
            <a:r>
              <a:rPr lang="en-US" b="1" dirty="0">
                <a:solidFill>
                  <a:schemeClr val="bg1"/>
                </a:solidFill>
              </a:rPr>
              <a:t>Phase – 5</a:t>
            </a:r>
          </a:p>
          <a:p>
            <a:pPr algn="ctr"/>
            <a:r>
              <a:rPr lang="en-US" b="1" dirty="0">
                <a:solidFill>
                  <a:schemeClr val="bg1"/>
                </a:solidFill>
              </a:rPr>
              <a:t>2014-15 to till date </a:t>
            </a:r>
          </a:p>
          <a:p>
            <a:pPr algn="ctr"/>
            <a:r>
              <a:rPr lang="en-US" sz="1400" dirty="0">
                <a:solidFill>
                  <a:schemeClr val="bg1"/>
                </a:solidFill>
              </a:rPr>
              <a:t>Focus on providing stable and sustainable policy;</a:t>
            </a:r>
          </a:p>
          <a:p>
            <a:pPr algn="ctr"/>
            <a:r>
              <a:rPr lang="en-US" sz="1400" dirty="0">
                <a:solidFill>
                  <a:schemeClr val="bg1"/>
                </a:solidFill>
              </a:rPr>
              <a:t>Objective to make India significant  participant in world trade</a:t>
            </a:r>
          </a:p>
          <a:p>
            <a:pPr algn="ctr"/>
            <a:r>
              <a:rPr lang="en-US" sz="1400" dirty="0">
                <a:solidFill>
                  <a:schemeClr val="bg1"/>
                </a:solidFill>
              </a:rPr>
              <a:t>Ease of Doing business and </a:t>
            </a:r>
            <a:r>
              <a:rPr lang="en-US" sz="1400" dirty="0" err="1">
                <a:solidFill>
                  <a:schemeClr val="bg1"/>
                </a:solidFill>
              </a:rPr>
              <a:t>digitisation</a:t>
            </a:r>
            <a:endParaRPr lang="en-US" sz="1400" dirty="0">
              <a:solidFill>
                <a:schemeClr val="bg1"/>
              </a:solidFill>
            </a:endParaRPr>
          </a:p>
        </p:txBody>
      </p:sp>
      <p:sp>
        <p:nvSpPr>
          <p:cNvPr id="18" name="TextBox 17">
            <a:extLst>
              <a:ext uri="{FF2B5EF4-FFF2-40B4-BE49-F238E27FC236}">
                <a16:creationId xmlns:a16="http://schemas.microsoft.com/office/drawing/2014/main" id="{61966415-5B2F-AC33-AF50-FC56467F5AEE}"/>
              </a:ext>
            </a:extLst>
          </p:cNvPr>
          <p:cNvSpPr txBox="1"/>
          <p:nvPr/>
        </p:nvSpPr>
        <p:spPr>
          <a:xfrm>
            <a:off x="5398074" y="4235301"/>
            <a:ext cx="3586427" cy="1723549"/>
          </a:xfrm>
          <a:prstGeom prst="rect">
            <a:avLst/>
          </a:prstGeom>
          <a:noFill/>
        </p:spPr>
        <p:txBody>
          <a:bodyPr wrap="square" rtlCol="0">
            <a:spAutoFit/>
          </a:bodyPr>
          <a:lstStyle/>
          <a:p>
            <a:pPr algn="ctr"/>
            <a:r>
              <a:rPr lang="en-US" b="1" dirty="0">
                <a:solidFill>
                  <a:schemeClr val="bg1"/>
                </a:solidFill>
              </a:rPr>
              <a:t>Phase – 4</a:t>
            </a:r>
          </a:p>
          <a:p>
            <a:pPr algn="ctr"/>
            <a:r>
              <a:rPr lang="en-US" b="1" dirty="0">
                <a:solidFill>
                  <a:schemeClr val="bg1"/>
                </a:solidFill>
              </a:rPr>
              <a:t>2002-03 to 2014-15 </a:t>
            </a:r>
          </a:p>
          <a:p>
            <a:pPr algn="ctr"/>
            <a:r>
              <a:rPr lang="en-US" sz="1400" dirty="0">
                <a:solidFill>
                  <a:schemeClr val="bg1"/>
                </a:solidFill>
              </a:rPr>
              <a:t>Export diversification strategy : Product Diversification and Market Diversification</a:t>
            </a:r>
          </a:p>
          <a:p>
            <a:pPr algn="ctr"/>
            <a:r>
              <a:rPr lang="en-US" sz="1400" b="1" dirty="0">
                <a:solidFill>
                  <a:schemeClr val="bg1"/>
                </a:solidFill>
              </a:rPr>
              <a:t>Short term objective : </a:t>
            </a:r>
            <a:r>
              <a:rPr lang="en-US" sz="1400" dirty="0">
                <a:solidFill>
                  <a:schemeClr val="bg1"/>
                </a:solidFill>
              </a:rPr>
              <a:t>to reverse the trend of decline in Export</a:t>
            </a:r>
          </a:p>
          <a:p>
            <a:pPr algn="ctr"/>
            <a:r>
              <a:rPr lang="en-US" sz="1400" b="1" dirty="0">
                <a:solidFill>
                  <a:schemeClr val="bg1"/>
                </a:solidFill>
              </a:rPr>
              <a:t>Key Challenge</a:t>
            </a:r>
            <a:r>
              <a:rPr lang="en-US" sz="1400" dirty="0">
                <a:solidFill>
                  <a:schemeClr val="bg1"/>
                </a:solidFill>
              </a:rPr>
              <a:t> : Global Crisis</a:t>
            </a:r>
            <a:endParaRPr lang="en-IN" sz="1400" dirty="0">
              <a:solidFill>
                <a:schemeClr val="bg1"/>
              </a:solidFill>
            </a:endParaRPr>
          </a:p>
        </p:txBody>
      </p:sp>
      <p:sp>
        <p:nvSpPr>
          <p:cNvPr id="19" name="Oval 18">
            <a:extLst>
              <a:ext uri="{FF2B5EF4-FFF2-40B4-BE49-F238E27FC236}">
                <a16:creationId xmlns:a16="http://schemas.microsoft.com/office/drawing/2014/main" id="{284E8454-442A-3E08-7B7D-AA4C590ECA42}"/>
              </a:ext>
            </a:extLst>
          </p:cNvPr>
          <p:cNvSpPr/>
          <p:nvPr/>
        </p:nvSpPr>
        <p:spPr>
          <a:xfrm>
            <a:off x="7109626" y="3824184"/>
            <a:ext cx="13716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0" name="Oval 19">
            <a:extLst>
              <a:ext uri="{FF2B5EF4-FFF2-40B4-BE49-F238E27FC236}">
                <a16:creationId xmlns:a16="http://schemas.microsoft.com/office/drawing/2014/main" id="{1E10D2DB-555E-0496-00A5-B483D98BC15A}"/>
              </a:ext>
            </a:extLst>
          </p:cNvPr>
          <p:cNvSpPr/>
          <p:nvPr/>
        </p:nvSpPr>
        <p:spPr>
          <a:xfrm>
            <a:off x="9611819" y="3849000"/>
            <a:ext cx="13716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69040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animBg="1"/>
      <p:bldP spid="12" grpId="0"/>
      <p:bldP spid="13" grpId="0" animBg="1"/>
      <p:bldP spid="14" grpId="0"/>
      <p:bldP spid="15" grpId="0" animBg="1"/>
      <p:bldP spid="16" grpId="0"/>
      <p:bldP spid="17" grpId="0"/>
      <p:bldP spid="18" grpId="0"/>
      <p:bldP spid="19" grpId="0" animBg="1"/>
      <p:bldP spid="2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Amnesty Scheme</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3" name="Diagram 22">
            <a:extLst>
              <a:ext uri="{FF2B5EF4-FFF2-40B4-BE49-F238E27FC236}">
                <a16:creationId xmlns:a16="http://schemas.microsoft.com/office/drawing/2014/main" id="{2E2D7330-2AE0-D6BE-288C-4B69D8E6CCEA}"/>
              </a:ext>
            </a:extLst>
          </p:cNvPr>
          <p:cNvGraphicFramePr/>
          <p:nvPr>
            <p:extLst>
              <p:ext uri="{D42A27DB-BD31-4B8C-83A1-F6EECF244321}">
                <p14:modId xmlns:p14="http://schemas.microsoft.com/office/powerpoint/2010/main" val="781926696"/>
              </p:ext>
            </p:extLst>
          </p:nvPr>
        </p:nvGraphicFramePr>
        <p:xfrm>
          <a:off x="10928" y="523530"/>
          <a:ext cx="11442771" cy="6008242"/>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397189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graphicEl>
                                              <a:dgm id="{F7E9B1C1-FC18-4609-B375-08E4C9A45DE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graphicEl>
                                              <a:dgm id="{DF795192-FA7F-4A95-8AA6-3F5D7EEE8EE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graphicEl>
                                              <a:dgm id="{84B584C7-FF17-4E30-AA79-828A7EE1B19E}"/>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graphicEl>
                                              <a:dgm id="{7C01213C-6B61-42EE-9790-ECDA4343603E}"/>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graphicEl>
                                              <a:dgm id="{621B3ABF-7DEC-49E0-BF61-20179EEB503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graphicEl>
                                              <a:dgm id="{60C8ECCA-C336-4335-AE15-89C5116869D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graphicEl>
                                              <a:dgm id="{B12DEF80-7092-401E-B1D6-76F3C8A2AB90}"/>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graphicEl>
                                              <a:dgm id="{50043D3F-0AF1-4B4C-B0DF-00B74F2D2002}"/>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graphicEl>
                                              <a:dgm id="{0BF46F7A-0080-4994-BC60-0A69484B2C6C}"/>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3">
                                            <p:graphicEl>
                                              <a:dgm id="{12C622CE-C997-416C-8662-03BBAF29B4A5}"/>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graphicEl>
                                              <a:dgm id="{8E8D1B61-F527-4098-A7C7-85020B75140E}"/>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graphicEl>
                                              <a:dgm id="{C646A41E-9446-4698-BB03-13D254198E5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3" grpId="0">
        <p:bldSub>
          <a:bldDgm bld="one"/>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Amnesty Scheme</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8219353E-0854-3DBD-3B4B-261E61897B8E}"/>
              </a:ext>
            </a:extLst>
          </p:cNvPr>
          <p:cNvGraphicFramePr>
            <a:graphicFrameLocks noGrp="1"/>
          </p:cNvGraphicFramePr>
          <p:nvPr>
            <p:extLst>
              <p:ext uri="{D42A27DB-BD31-4B8C-83A1-F6EECF244321}">
                <p14:modId xmlns:p14="http://schemas.microsoft.com/office/powerpoint/2010/main" val="526237530"/>
              </p:ext>
            </p:extLst>
          </p:nvPr>
        </p:nvGraphicFramePr>
        <p:xfrm>
          <a:off x="425302" y="1129175"/>
          <a:ext cx="10919638" cy="5403190"/>
        </p:xfrm>
        <a:graphic>
          <a:graphicData uri="http://schemas.openxmlformats.org/drawingml/2006/table">
            <a:tbl>
              <a:tblPr firstRow="1" firstCol="1" bandRow="1"/>
              <a:tblGrid>
                <a:gridCol w="5932968">
                  <a:extLst>
                    <a:ext uri="{9D8B030D-6E8A-4147-A177-3AD203B41FA5}">
                      <a16:colId xmlns:a16="http://schemas.microsoft.com/office/drawing/2014/main" val="2682306077"/>
                    </a:ext>
                  </a:extLst>
                </a:gridCol>
                <a:gridCol w="2575007">
                  <a:extLst>
                    <a:ext uri="{9D8B030D-6E8A-4147-A177-3AD203B41FA5}">
                      <a16:colId xmlns:a16="http://schemas.microsoft.com/office/drawing/2014/main" val="4221894175"/>
                    </a:ext>
                  </a:extLst>
                </a:gridCol>
                <a:gridCol w="2411663">
                  <a:extLst>
                    <a:ext uri="{9D8B030D-6E8A-4147-A177-3AD203B41FA5}">
                      <a16:colId xmlns:a16="http://schemas.microsoft.com/office/drawing/2014/main" val="3307846452"/>
                    </a:ext>
                  </a:extLst>
                </a:gridCol>
              </a:tblGrid>
              <a:tr h="1287047">
                <a:tc>
                  <a:txBody>
                    <a:bodyPr/>
                    <a:lstStyle/>
                    <a:p>
                      <a:pPr marL="0" marR="0" algn="ctr">
                        <a:lnSpc>
                          <a:spcPct val="150000"/>
                        </a:lnSpc>
                        <a:spcBef>
                          <a:spcPts val="0"/>
                        </a:spcBef>
                        <a:spcAft>
                          <a:spcPts val="0"/>
                        </a:spcAft>
                      </a:pPr>
                      <a:r>
                        <a:rPr lang="en-US" sz="18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Particulars</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5496"/>
                    </a:solidFill>
                  </a:tcPr>
                </a:tc>
                <a:tc>
                  <a:txBody>
                    <a:bodyPr/>
                    <a:lstStyle/>
                    <a:p>
                      <a:pPr marL="0" marR="0" algn="ctr">
                        <a:lnSpc>
                          <a:spcPct val="150000"/>
                        </a:lnSpc>
                        <a:spcBef>
                          <a:spcPts val="0"/>
                        </a:spcBef>
                        <a:spcAft>
                          <a:spcPts val="0"/>
                        </a:spcAft>
                      </a:pPr>
                      <a:r>
                        <a:rPr lang="en-US" sz="18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Scenario 1:</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p>
                      <a:pPr marL="0" marR="0" algn="ctr">
                        <a:lnSpc>
                          <a:spcPct val="150000"/>
                        </a:lnSpc>
                        <a:spcBef>
                          <a:spcPts val="0"/>
                        </a:spcBef>
                        <a:spcAft>
                          <a:spcPts val="0"/>
                        </a:spcAft>
                      </a:pPr>
                      <a:r>
                        <a:rPr lang="en-US" sz="18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Entire EO could not be fulfilled</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5496"/>
                    </a:solidFill>
                  </a:tcPr>
                </a:tc>
                <a:tc>
                  <a:txBody>
                    <a:bodyPr/>
                    <a:lstStyle/>
                    <a:p>
                      <a:pPr marL="0" marR="0" algn="ctr">
                        <a:lnSpc>
                          <a:spcPct val="150000"/>
                        </a:lnSpc>
                        <a:spcBef>
                          <a:spcPts val="0"/>
                        </a:spcBef>
                        <a:spcAft>
                          <a:spcPts val="0"/>
                        </a:spcAft>
                      </a:pPr>
                      <a:r>
                        <a:rPr lang="en-US" sz="18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Scenario 2:</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p>
                      <a:pPr marL="0" marR="0" algn="ctr">
                        <a:lnSpc>
                          <a:spcPct val="150000"/>
                        </a:lnSpc>
                        <a:spcBef>
                          <a:spcPts val="0"/>
                        </a:spcBef>
                        <a:spcAft>
                          <a:spcPts val="0"/>
                        </a:spcAft>
                      </a:pPr>
                      <a:r>
                        <a:rPr lang="en-US" sz="18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Shortfall in EO fulfillment</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F5496"/>
                    </a:solidFill>
                  </a:tcPr>
                </a:tc>
                <a:extLst>
                  <a:ext uri="{0D108BD9-81ED-4DB2-BD59-A6C34878D82A}">
                    <a16:rowId xmlns:a16="http://schemas.microsoft.com/office/drawing/2014/main" val="1546994325"/>
                  </a:ext>
                </a:extLst>
              </a:tr>
              <a:tr h="411450">
                <a:tc>
                  <a:txBody>
                    <a:bodyPr/>
                    <a:lstStyle/>
                    <a:p>
                      <a:pPr marL="0" marR="0" algn="just">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Total CIF Value of Authorization</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Rs. 500</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Rs. 500</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4567888"/>
                  </a:ext>
                </a:extLst>
              </a:tr>
              <a:tr h="411450">
                <a:tc>
                  <a:txBody>
                    <a:bodyPr/>
                    <a:lstStyle/>
                    <a:p>
                      <a:pPr marL="0" marR="0" algn="just">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Total Exempted Duties (a)</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a:effectLst/>
                          <a:latin typeface="Calibri" panose="020F0502020204030204" pitchFamily="34" charset="0"/>
                          <a:ea typeface="Calibri" panose="020F0502020204030204" pitchFamily="34" charset="0"/>
                          <a:cs typeface="Calibri" panose="020F0502020204030204" pitchFamily="34" charset="0"/>
                        </a:rPr>
                        <a:t>Rs. 100</a:t>
                      </a:r>
                      <a:endParaRPr lang="en-IN" sz="120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a:effectLst/>
                          <a:latin typeface="Calibri" panose="020F0502020204030204" pitchFamily="34" charset="0"/>
                          <a:ea typeface="Calibri" panose="020F0502020204030204" pitchFamily="34" charset="0"/>
                          <a:cs typeface="Calibri" panose="020F0502020204030204" pitchFamily="34" charset="0"/>
                        </a:rPr>
                        <a:t>Rs. 100</a:t>
                      </a:r>
                      <a:endParaRPr lang="en-IN" sz="120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1301649"/>
                  </a:ext>
                </a:extLst>
              </a:tr>
              <a:tr h="849248">
                <a:tc>
                  <a:txBody>
                    <a:bodyPr/>
                    <a:lstStyle/>
                    <a:p>
                      <a:pPr marL="0" marR="0" algn="just">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Exempted Additional Custom Duty and Special Additional Custom Duty (b)</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Rs. 32</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a:effectLst/>
                          <a:latin typeface="Calibri" panose="020F0502020204030204" pitchFamily="34" charset="0"/>
                          <a:ea typeface="Calibri" panose="020F0502020204030204" pitchFamily="34" charset="0"/>
                          <a:cs typeface="Calibri" panose="020F0502020204030204" pitchFamily="34" charset="0"/>
                        </a:rPr>
                        <a:t>Rs. 32</a:t>
                      </a:r>
                      <a:endParaRPr lang="en-IN" sz="120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1612381"/>
                  </a:ext>
                </a:extLst>
              </a:tr>
              <a:tr h="411450">
                <a:tc>
                  <a:txBody>
                    <a:bodyPr/>
                    <a:lstStyle/>
                    <a:p>
                      <a:pPr marL="0" marR="0" algn="just">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Default in EO</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100%</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a:effectLst/>
                          <a:latin typeface="Calibri" panose="020F0502020204030204" pitchFamily="34" charset="0"/>
                          <a:ea typeface="Calibri" panose="020F0502020204030204" pitchFamily="34" charset="0"/>
                          <a:cs typeface="Calibri" panose="020F0502020204030204" pitchFamily="34" charset="0"/>
                        </a:rPr>
                        <a:t>40%</a:t>
                      </a:r>
                      <a:endParaRPr lang="en-IN" sz="120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294066"/>
                  </a:ext>
                </a:extLst>
              </a:tr>
              <a:tr h="411450">
                <a:tc>
                  <a:txBody>
                    <a:bodyPr/>
                    <a:lstStyle/>
                    <a:p>
                      <a:pPr marL="0" marR="0" algn="just">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Corresponding CIF Value</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Rs. 500</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a:effectLst/>
                          <a:latin typeface="Calibri" panose="020F0502020204030204" pitchFamily="34" charset="0"/>
                          <a:ea typeface="Calibri" panose="020F0502020204030204" pitchFamily="34" charset="0"/>
                          <a:cs typeface="Calibri" panose="020F0502020204030204" pitchFamily="34" charset="0"/>
                        </a:rPr>
                        <a:t>Rs. 200 (500 * 40%)</a:t>
                      </a:r>
                      <a:endParaRPr lang="en-IN" sz="120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5779145"/>
                  </a:ext>
                </a:extLst>
              </a:tr>
              <a:tr h="411450">
                <a:tc>
                  <a:txBody>
                    <a:bodyPr/>
                    <a:lstStyle/>
                    <a:p>
                      <a:pPr marL="0" marR="0" algn="just">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Corresponding Duties Payable under Scheme (Total = a)</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a:effectLst/>
                          <a:latin typeface="Calibri" panose="020F0502020204030204" pitchFamily="34" charset="0"/>
                          <a:ea typeface="Calibri" panose="020F0502020204030204" pitchFamily="34" charset="0"/>
                          <a:cs typeface="Calibri" panose="020F0502020204030204" pitchFamily="34" charset="0"/>
                        </a:rPr>
                        <a:t>Rs. 100</a:t>
                      </a:r>
                      <a:endParaRPr lang="en-IN" sz="120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Rs. 40 (100 *40%)</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90222"/>
                  </a:ext>
                </a:extLst>
              </a:tr>
              <a:tr h="411450">
                <a:tc>
                  <a:txBody>
                    <a:bodyPr/>
                    <a:lstStyle/>
                    <a:p>
                      <a:pPr marL="0" marR="0" algn="just">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Corresponding Interest Payable under Scheme (only on the Customs portion from total Exemption, i.e. (a-b)</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Rs. 68</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Rs. 27.2 (68 * 40%)</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4469289"/>
                  </a:ext>
                </a:extLst>
              </a:tr>
              <a:tr h="411450">
                <a:tc>
                  <a:txBody>
                    <a:bodyPr/>
                    <a:lstStyle/>
                    <a:p>
                      <a:pPr marL="0" marR="0" algn="just">
                        <a:lnSpc>
                          <a:spcPct val="150000"/>
                        </a:lnSpc>
                        <a:spcBef>
                          <a:spcPts val="0"/>
                        </a:spcBef>
                        <a:spcAft>
                          <a:spcPts val="0"/>
                        </a:spcAft>
                      </a:pPr>
                      <a:r>
                        <a:rPr lang="en-US" sz="1800">
                          <a:effectLst/>
                          <a:latin typeface="Calibri" panose="020F0502020204030204" pitchFamily="34" charset="0"/>
                          <a:ea typeface="Calibri" panose="020F0502020204030204" pitchFamily="34" charset="0"/>
                          <a:cs typeface="Calibri" panose="020F0502020204030204" pitchFamily="34" charset="0"/>
                        </a:rPr>
                        <a:t>Maximum Amount payable under scheme</a:t>
                      </a:r>
                      <a:endParaRPr lang="en-IN" sz="120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Rs. 168</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dirty="0">
                          <a:effectLst/>
                          <a:latin typeface="Calibri" panose="020F0502020204030204" pitchFamily="34" charset="0"/>
                          <a:ea typeface="Calibri" panose="020F0502020204030204" pitchFamily="34" charset="0"/>
                          <a:cs typeface="Calibri" panose="020F0502020204030204" pitchFamily="34" charset="0"/>
                        </a:rPr>
                        <a:t>Rs. 67.20</a:t>
                      </a:r>
                      <a:endParaRPr lang="en-IN" sz="1200" dirty="0">
                        <a:effectLst/>
                        <a:latin typeface="Calibri" panose="020F0502020204030204" pitchFamily="34" charset="0"/>
                        <a:ea typeface="Calibri" panose="020F0502020204030204" pitchFamily="34" charset="0"/>
                        <a:cs typeface="Shruti" panose="020B0502040204020203" pitchFamily="34" charset="0"/>
                      </a:endParaRPr>
                    </a:p>
                  </a:txBody>
                  <a:tcPr marL="68580" marR="68580"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224928"/>
                  </a:ext>
                </a:extLst>
              </a:tr>
            </a:tbl>
          </a:graphicData>
        </a:graphic>
      </p:graphicFrame>
      <p:sp>
        <p:nvSpPr>
          <p:cNvPr id="5" name="Parallelogram 4">
            <a:extLst>
              <a:ext uri="{FF2B5EF4-FFF2-40B4-BE49-F238E27FC236}">
                <a16:creationId xmlns:a16="http://schemas.microsoft.com/office/drawing/2014/main" id="{5D2600D5-0CDB-6907-F3E8-2C204B4099DC}"/>
              </a:ext>
            </a:extLst>
          </p:cNvPr>
          <p:cNvSpPr/>
          <p:nvPr/>
        </p:nvSpPr>
        <p:spPr>
          <a:xfrm>
            <a:off x="1502285" y="682953"/>
            <a:ext cx="7315200" cy="344815"/>
          </a:xfrm>
          <a:prstGeom prst="parallelogram">
            <a:avLst/>
          </a:prstGeom>
          <a:solidFill>
            <a:srgbClr val="CD4B4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EXAMPLE</a:t>
            </a:r>
            <a:endParaRPr lang="en-IN" sz="2000" b="1" dirty="0"/>
          </a:p>
        </p:txBody>
      </p:sp>
    </p:spTree>
    <p:extLst>
      <p:ext uri="{BB962C8B-B14F-4D97-AF65-F5344CB8AC3E}">
        <p14:creationId xmlns:p14="http://schemas.microsoft.com/office/powerpoint/2010/main" val="175207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CD4B4B"/>
        </a:solidFill>
        <a:effectLst/>
      </p:bgPr>
    </p:bg>
    <p:spTree>
      <p:nvGrpSpPr>
        <p:cNvPr id="1" name=""/>
        <p:cNvGrpSpPr/>
        <p:nvPr/>
      </p:nvGrpSpPr>
      <p:grpSpPr>
        <a:xfrm>
          <a:off x="0" y="0"/>
          <a:ext cx="0" cy="0"/>
          <a:chOff x="0" y="0"/>
          <a:chExt cx="0" cy="0"/>
        </a:xfrm>
      </p:grpSpPr>
      <p:sp>
        <p:nvSpPr>
          <p:cNvPr id="4" name="Rectangle 3"/>
          <p:cNvSpPr/>
          <p:nvPr/>
        </p:nvSpPr>
        <p:spPr>
          <a:xfrm>
            <a:off x="158572" y="3028890"/>
            <a:ext cx="11767279" cy="688650"/>
          </a:xfrm>
          <a:prstGeom prst="rect">
            <a:avLst/>
          </a:prstGeom>
        </p:spPr>
        <p:txBody>
          <a:bodyPr wrap="square">
            <a:spAutoFit/>
          </a:bodyPr>
          <a:lstStyle/>
          <a:p>
            <a:pPr lvl="0" algn="ctr">
              <a:lnSpc>
                <a:spcPct val="115000"/>
              </a:lnSpc>
            </a:pPr>
            <a:r>
              <a:rPr lang="en-US" sz="3600" dirty="0">
                <a:solidFill>
                  <a:schemeClr val="bg1"/>
                </a:solidFill>
                <a:latin typeface="Tw Cen MT" panose="020B0602020104020603" pitchFamily="34" charset="0"/>
              </a:rPr>
              <a:t>Remission of Duties or Taxes on Export Products (RoDTEP)</a:t>
            </a:r>
          </a:p>
        </p:txBody>
      </p:sp>
    </p:spTree>
    <p:extLst>
      <p:ext uri="{BB962C8B-B14F-4D97-AF65-F5344CB8AC3E}">
        <p14:creationId xmlns:p14="http://schemas.microsoft.com/office/powerpoint/2010/main" val="29867469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RoDTEP :</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id="{8923AC13-F2FA-2008-07AE-EF91690CE011}"/>
              </a:ext>
            </a:extLst>
          </p:cNvPr>
          <p:cNvGraphicFramePr/>
          <p:nvPr>
            <p:extLst>
              <p:ext uri="{D42A27DB-BD31-4B8C-83A1-F6EECF244321}">
                <p14:modId xmlns:p14="http://schemas.microsoft.com/office/powerpoint/2010/main" val="1432280850"/>
              </p:ext>
            </p:extLst>
          </p:nvPr>
        </p:nvGraphicFramePr>
        <p:xfrm>
          <a:off x="1272166" y="754906"/>
          <a:ext cx="10883282" cy="3125978"/>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6" name="Rectangle 5">
            <a:extLst>
              <a:ext uri="{FF2B5EF4-FFF2-40B4-BE49-F238E27FC236}">
                <a16:creationId xmlns:a16="http://schemas.microsoft.com/office/drawing/2014/main" id="{3E0B9FDE-AF63-CAF2-6236-0641651E81D0}"/>
              </a:ext>
            </a:extLst>
          </p:cNvPr>
          <p:cNvSpPr/>
          <p:nvPr/>
        </p:nvSpPr>
        <p:spPr>
          <a:xfrm>
            <a:off x="361507" y="871870"/>
            <a:ext cx="712381" cy="2190307"/>
          </a:xfrm>
          <a:prstGeom prst="rect">
            <a:avLst/>
          </a:prstGeom>
          <a:solidFill>
            <a:srgbClr val="CD4B4B"/>
          </a:solidFill>
          <a:ln>
            <a:solidFill>
              <a:srgbClr val="CD4B4B"/>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400" b="1" dirty="0"/>
              <a:t>Background</a:t>
            </a:r>
            <a:endParaRPr lang="en-IN" sz="2400" b="1" dirty="0"/>
          </a:p>
        </p:txBody>
      </p:sp>
      <p:sp>
        <p:nvSpPr>
          <p:cNvPr id="7" name="Rectangle 6">
            <a:extLst>
              <a:ext uri="{FF2B5EF4-FFF2-40B4-BE49-F238E27FC236}">
                <a16:creationId xmlns:a16="http://schemas.microsoft.com/office/drawing/2014/main" id="{AEBF0F90-2DB3-A1EF-A44E-684914642F99}"/>
              </a:ext>
            </a:extLst>
          </p:cNvPr>
          <p:cNvSpPr/>
          <p:nvPr/>
        </p:nvSpPr>
        <p:spPr>
          <a:xfrm>
            <a:off x="460741" y="3580041"/>
            <a:ext cx="712381" cy="2834640"/>
          </a:xfrm>
          <a:prstGeom prst="rect">
            <a:avLst/>
          </a:prstGeom>
          <a:solidFill>
            <a:srgbClr val="CD4B4B"/>
          </a:solidFill>
          <a:ln>
            <a:solidFill>
              <a:srgbClr val="CD4B4B"/>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400" b="1" dirty="0"/>
              <a:t>Taxes Remitted</a:t>
            </a:r>
            <a:endParaRPr lang="en-IN" sz="2400" b="1" dirty="0"/>
          </a:p>
        </p:txBody>
      </p:sp>
      <p:graphicFrame>
        <p:nvGraphicFramePr>
          <p:cNvPr id="8" name="Diagram 7">
            <a:extLst>
              <a:ext uri="{FF2B5EF4-FFF2-40B4-BE49-F238E27FC236}">
                <a16:creationId xmlns:a16="http://schemas.microsoft.com/office/drawing/2014/main" id="{67DBD088-517A-DC14-D1E6-895F7774BACA}"/>
              </a:ext>
            </a:extLst>
          </p:cNvPr>
          <p:cNvGraphicFramePr/>
          <p:nvPr>
            <p:extLst>
              <p:ext uri="{D42A27DB-BD31-4B8C-83A1-F6EECF244321}">
                <p14:modId xmlns:p14="http://schemas.microsoft.com/office/powerpoint/2010/main" val="956537988"/>
              </p:ext>
            </p:extLst>
          </p:nvPr>
        </p:nvGraphicFramePr>
        <p:xfrm>
          <a:off x="-609609" y="2973769"/>
          <a:ext cx="8128000" cy="4213840"/>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extLst>
      <p:ext uri="{BB962C8B-B14F-4D97-AF65-F5344CB8AC3E}">
        <p14:creationId xmlns:p14="http://schemas.microsoft.com/office/powerpoint/2010/main" val="392141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72C94660-2A41-4E5E-ADC4-D4F07BE0AB4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dgm id="{F2C44AB8-A624-4F35-BA11-FF760BFB4126}"/>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graphicEl>
                                              <a:dgm id="{4A5D9B42-FC72-4C00-B1D0-CF0C2E04B66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268C5DD6-E886-4173-8127-8C7F0A0034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B5067E01-8C01-4FFF-BF03-BF40C4C51326}"/>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graphicEl>
                                              <a:dgm id="{36E0895E-7146-48CC-80D5-71FC6F9192CD}"/>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graphicEl>
                                              <a:dgm id="{E5F83EE1-10FB-4275-B772-124BEAEA2C0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FE303E37-6856-489B-A997-06FBA282511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graphicEl>
                                              <a:dgm id="{392D3EA3-4D42-4047-92A6-ABD8EB59B244}"/>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graphicEl>
                                              <a:dgm id="{CF639FCC-6691-4A6C-8C7B-E7A513780C78}"/>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
                                            <p:graphicEl>
                                              <a:dgm id="{1AAA85CB-7EBE-47F9-AC7D-DC7843D73CB2}"/>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graphicEl>
                                              <a:dgm id="{2A0C9536-FD61-4F7B-8A06-66DEF556CA92}"/>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graphicEl>
                                              <a:dgm id="{B33B6AF2-D92E-47C6-9052-FE010DE6CD2E}"/>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
                                            <p:graphicEl>
                                              <a:dgm id="{8A65524F-A13F-47E5-BD44-EF0900ED95B5}"/>
                                            </p:graphic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
                                            <p:graphicEl>
                                              <a:dgm id="{F67970FD-5091-4B10-B5E6-328EBE5D9C40}"/>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graphicEl>
                                              <a:dgm id="{5E191CD5-6F17-4227-A074-9A4E6186132F}"/>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graphicEl>
                                              <a:dgm id="{44B6C343-5CA7-49B4-ABA8-FAD484B4A50F}"/>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
                                            <p:graphicEl>
                                              <a:dgm id="{A410A690-3C7C-4D6D-B1A9-290F88487C5C}"/>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
                                            <p:graphicEl>
                                              <a:dgm id="{85A87E34-10C7-4B5F-830C-CD91460C8B24}"/>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
                                            <p:graphicEl>
                                              <a:dgm id="{D77C5468-D585-4271-9C9A-B8B691FD104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Graphic spid="8" grpId="0">
        <p:bldSub>
          <a:bldDgm bld="one"/>
        </p:bldSub>
      </p:bldGraphic>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CD4B4B"/>
        </a:solidFill>
        <a:effectLst/>
      </p:bgPr>
    </p:bg>
    <p:spTree>
      <p:nvGrpSpPr>
        <p:cNvPr id="1" name=""/>
        <p:cNvGrpSpPr/>
        <p:nvPr/>
      </p:nvGrpSpPr>
      <p:grpSpPr>
        <a:xfrm>
          <a:off x="0" y="0"/>
          <a:ext cx="0" cy="0"/>
          <a:chOff x="0" y="0"/>
          <a:chExt cx="0" cy="0"/>
        </a:xfrm>
      </p:grpSpPr>
      <p:sp>
        <p:nvSpPr>
          <p:cNvPr id="4" name="Rectangle 3"/>
          <p:cNvSpPr/>
          <p:nvPr/>
        </p:nvSpPr>
        <p:spPr>
          <a:xfrm>
            <a:off x="212360" y="2840124"/>
            <a:ext cx="11767279" cy="821187"/>
          </a:xfrm>
          <a:prstGeom prst="rect">
            <a:avLst/>
          </a:prstGeom>
        </p:spPr>
        <p:txBody>
          <a:bodyPr wrap="square">
            <a:spAutoFit/>
          </a:bodyPr>
          <a:lstStyle/>
          <a:p>
            <a:pPr lvl="0" algn="ctr">
              <a:lnSpc>
                <a:spcPct val="115000"/>
              </a:lnSpc>
            </a:pPr>
            <a:r>
              <a:rPr lang="en-US" sz="4400" dirty="0">
                <a:solidFill>
                  <a:schemeClr val="bg1"/>
                </a:solidFill>
                <a:latin typeface="Tw Cen MT" panose="020B0602020104020603" pitchFamily="34" charset="0"/>
              </a:rPr>
              <a:t>Points to Ponder!!</a:t>
            </a:r>
          </a:p>
        </p:txBody>
      </p:sp>
      <p:sp>
        <p:nvSpPr>
          <p:cNvPr id="2" name="Rectangle 1">
            <a:extLst>
              <a:ext uri="{FF2B5EF4-FFF2-40B4-BE49-F238E27FC236}">
                <a16:creationId xmlns:a16="http://schemas.microsoft.com/office/drawing/2014/main" id="{BCA9CBA2-CF91-A376-FB55-28BE36EEB059}"/>
              </a:ext>
            </a:extLst>
          </p:cNvPr>
          <p:cNvSpPr/>
          <p:nvPr/>
        </p:nvSpPr>
        <p:spPr>
          <a:xfrm>
            <a:off x="212359" y="5756991"/>
            <a:ext cx="11767279" cy="688650"/>
          </a:xfrm>
          <a:prstGeom prst="rect">
            <a:avLst/>
          </a:prstGeom>
        </p:spPr>
        <p:txBody>
          <a:bodyPr wrap="square">
            <a:spAutoFit/>
          </a:bodyPr>
          <a:lstStyle/>
          <a:p>
            <a:pPr lvl="0" algn="ctr">
              <a:lnSpc>
                <a:spcPct val="115000"/>
              </a:lnSpc>
            </a:pPr>
            <a:r>
              <a:rPr lang="en-US" sz="3600" dirty="0">
                <a:solidFill>
                  <a:schemeClr val="bg1"/>
                </a:solidFill>
                <a:latin typeface="Tw Cen MT" panose="020B0602020104020603" pitchFamily="34" charset="0"/>
              </a:rPr>
              <a:t>amrin.alwani@kmsindia.in</a:t>
            </a:r>
          </a:p>
        </p:txBody>
      </p:sp>
      <p:pic>
        <p:nvPicPr>
          <p:cNvPr id="5" name="Graphic 4" descr="Customer review with solid fill">
            <a:extLst>
              <a:ext uri="{FF2B5EF4-FFF2-40B4-BE49-F238E27FC236}">
                <a16:creationId xmlns:a16="http://schemas.microsoft.com/office/drawing/2014/main" id="{1F21806B-27F1-2029-F371-0BB90F23D8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5544" y="422456"/>
            <a:ext cx="2739656" cy="2739656"/>
          </a:xfrm>
          <a:prstGeom prst="rect">
            <a:avLst/>
          </a:prstGeom>
        </p:spPr>
      </p:pic>
    </p:spTree>
    <p:extLst>
      <p:ext uri="{BB962C8B-B14F-4D97-AF65-F5344CB8AC3E}">
        <p14:creationId xmlns:p14="http://schemas.microsoft.com/office/powerpoint/2010/main" val="7443397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lose up of woman hands using laptop with sanitizer, alcohol spray ...">
            <a:extLst>
              <a:ext uri="{FF2B5EF4-FFF2-40B4-BE49-F238E27FC236}">
                <a16:creationId xmlns:a16="http://schemas.microsoft.com/office/drawing/2014/main" id="{55D2EE3B-889B-4191-95FC-4D2A2FADC1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67784" y="0"/>
            <a:ext cx="5924215" cy="6858000"/>
          </a:xfrm>
          <a:prstGeom prst="rect">
            <a:avLst/>
          </a:prstGeom>
          <a:noFill/>
          <a:extLst>
            <a:ext uri="{909E8E84-426E-40DD-AFC4-6F175D3DCCD1}">
              <a14:hiddenFill xmlns:a14="http://schemas.microsoft.com/office/drawing/2010/main">
                <a:solidFill>
                  <a:srgbClr val="FFFFFF"/>
                </a:solidFill>
              </a14:hiddenFill>
            </a:ext>
          </a:extLst>
        </p:spPr>
      </p:pic>
      <p:sp>
        <p:nvSpPr>
          <p:cNvPr id="33" name="Freeform 8">
            <a:extLst>
              <a:ext uri="{FF2B5EF4-FFF2-40B4-BE49-F238E27FC236}">
                <a16:creationId xmlns:a16="http://schemas.microsoft.com/office/drawing/2014/main" id="{9225B0D8-E56E-4ACC-A464-81F406276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1" y="-478"/>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accent5">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5" name="Freeform 11">
            <a:extLst>
              <a:ext uri="{FF2B5EF4-FFF2-40B4-BE49-F238E27FC236}">
                <a16:creationId xmlns:a16="http://schemas.microsoft.com/office/drawing/2014/main" id="{8F5D1B28-3976-4367-807C-CAD629CDD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 y="-478"/>
            <a:ext cx="8078052" cy="6858478"/>
          </a:xfrm>
          <a:custGeom>
            <a:avLst/>
            <a:gdLst>
              <a:gd name="connsiteX0" fmla="*/ 0 w 8078052"/>
              <a:gd name="connsiteY0" fmla="*/ 0 h 6858478"/>
              <a:gd name="connsiteX1" fmla="*/ 3829872 w 8078052"/>
              <a:gd name="connsiteY1" fmla="*/ 0 h 6858478"/>
              <a:gd name="connsiteX2" fmla="*/ 4896100 w 8078052"/>
              <a:gd name="connsiteY2" fmla="*/ 0 h 6858478"/>
              <a:gd name="connsiteX3" fmla="*/ 4901677 w 8078052"/>
              <a:gd name="connsiteY3" fmla="*/ 0 h 6858478"/>
              <a:gd name="connsiteX4" fmla="*/ 8078052 w 8078052"/>
              <a:gd name="connsiteY4" fmla="*/ 6858478 h 6858478"/>
              <a:gd name="connsiteX5" fmla="*/ 653497 w 8078052"/>
              <a:gd name="connsiteY5" fmla="*/ 6858478 h 6858478"/>
              <a:gd name="connsiteX6" fmla="*/ 653757 w 8078052"/>
              <a:gd name="connsiteY6" fmla="*/ 6857916 h 6858478"/>
              <a:gd name="connsiteX7" fmla="*/ 0 w 8078052"/>
              <a:gd name="connsiteY7" fmla="*/ 6857916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2" h="6858478">
                <a:moveTo>
                  <a:pt x="0" y="0"/>
                </a:moveTo>
                <a:lnTo>
                  <a:pt x="3829872" y="0"/>
                </a:lnTo>
                <a:lnTo>
                  <a:pt x="4896100" y="0"/>
                </a:lnTo>
                <a:lnTo>
                  <a:pt x="4901677" y="0"/>
                </a:lnTo>
                <a:lnTo>
                  <a:pt x="8078052" y="6858478"/>
                </a:lnTo>
                <a:lnTo>
                  <a:pt x="653497" y="6858478"/>
                </a:lnTo>
                <a:lnTo>
                  <a:pt x="653757" y="6857916"/>
                </a:lnTo>
                <a:lnTo>
                  <a:pt x="0" y="6857916"/>
                </a:lnTo>
                <a:close/>
              </a:path>
            </a:pathLst>
          </a:cu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0" name="TextBox 9">
            <a:extLst>
              <a:ext uri="{FF2B5EF4-FFF2-40B4-BE49-F238E27FC236}">
                <a16:creationId xmlns:a16="http://schemas.microsoft.com/office/drawing/2014/main" id="{2F5609F3-D653-4F48-B873-99EEF4CE7929}"/>
              </a:ext>
            </a:extLst>
          </p:cNvPr>
          <p:cNvSpPr txBox="1"/>
          <p:nvPr/>
        </p:nvSpPr>
        <p:spPr>
          <a:xfrm>
            <a:off x="340695" y="-153015"/>
            <a:ext cx="6291285" cy="63401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Tw Cen MT"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Tw Cen MT" pitchFamily="34" charset="0"/>
                <a:ea typeface="+mn-ea"/>
                <a:cs typeface="+mn-cs"/>
              </a:rPr>
              <a:t> Khandhar Mehta &amp; Shah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Tw Cen MT" pitchFamily="34" charset="0"/>
                <a:ea typeface="+mn-ea"/>
                <a:cs typeface="+mn-cs"/>
              </a:rPr>
              <a:t> Chartered Accountants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Tw Cen MT" pitchFamily="34" charset="0"/>
                <a:ea typeface="+mn-ea"/>
                <a:cs typeface="+mn-cs"/>
              </a:rPr>
              <a:t> </a:t>
            </a:r>
            <a:r>
              <a:rPr kumimoji="0" lang="en-US" sz="1800" b="0" i="0" u="none" strike="noStrike" kern="1200" cap="none" spc="0" normalizeH="0" baseline="0" noProof="0" dirty="0">
                <a:ln>
                  <a:noFill/>
                </a:ln>
                <a:solidFill>
                  <a:prstClr val="white"/>
                </a:solidFill>
                <a:effectLst/>
                <a:uLnTx/>
                <a:uFillTx/>
                <a:latin typeface="Tw Cen MT" pitchFamily="34" charset="0"/>
                <a:ea typeface="+mn-ea"/>
                <a:cs typeface="+mn-cs"/>
              </a:rPr>
              <a:t>3</a:t>
            </a:r>
            <a:r>
              <a:rPr kumimoji="0" lang="en-US" sz="1800" b="0" i="0" u="none" strike="noStrike" kern="1200" cap="none" spc="0" normalizeH="0" baseline="30000" noProof="0" dirty="0">
                <a:ln>
                  <a:noFill/>
                </a:ln>
                <a:solidFill>
                  <a:prstClr val="white"/>
                </a:solidFill>
                <a:effectLst/>
                <a:uLnTx/>
                <a:uFillTx/>
                <a:latin typeface="Tw Cen MT" pitchFamily="34" charset="0"/>
                <a:ea typeface="+mn-ea"/>
                <a:cs typeface="+mn-cs"/>
              </a:rPr>
              <a:t>rd</a:t>
            </a:r>
            <a:r>
              <a:rPr kumimoji="0" lang="en-US" sz="1800" b="0" i="0" u="none" strike="noStrike" kern="1200" cap="none" spc="0" normalizeH="0" baseline="0" noProof="0" dirty="0">
                <a:ln>
                  <a:noFill/>
                </a:ln>
                <a:solidFill>
                  <a:prstClr val="white"/>
                </a:solidFill>
                <a:effectLst/>
                <a:uLnTx/>
                <a:uFillTx/>
                <a:latin typeface="Tw Cen MT" pitchFamily="34" charset="0"/>
                <a:ea typeface="+mn-ea"/>
                <a:cs typeface="+mn-cs"/>
              </a:rPr>
              <a:t> Floor, Devpath Complex,</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w Cen MT" pitchFamily="34" charset="0"/>
                <a:ea typeface="+mn-ea"/>
                <a:cs typeface="+mn-cs"/>
              </a:rPr>
              <a:t> Off C G Road, Navrangpura,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w Cen MT" pitchFamily="34" charset="0"/>
                <a:ea typeface="+mn-ea"/>
                <a:cs typeface="+mn-cs"/>
              </a:rPr>
              <a:t> Ahmedabad – 380 009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w Cen MT" pitchFamily="34" charset="0"/>
                <a:ea typeface="+mn-ea"/>
                <a:cs typeface="+mn-cs"/>
              </a:rPr>
              <a:t> Gujarat – India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w Cen MT"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w Cen MT" pitchFamily="34" charset="0"/>
                <a:ea typeface="+mn-ea"/>
                <a:cs typeface="+mn-cs"/>
              </a:rPr>
              <a:t> Phone	:   +91 79 66315450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w Cen MT" pitchFamily="34" charset="0"/>
                <a:ea typeface="+mn-ea"/>
                <a:cs typeface="+mn-cs"/>
              </a:rPr>
              <a:t> </a:t>
            </a:r>
            <a:r>
              <a:rPr kumimoji="0" lang="en-US" sz="1800" b="0" i="0" u="none" strike="noStrike" kern="1200" cap="none" spc="0" normalizeH="0" baseline="0" noProof="0" dirty="0">
                <a:ln>
                  <a:noFill/>
                </a:ln>
                <a:solidFill>
                  <a:schemeClr val="bg1"/>
                </a:solidFill>
                <a:effectLst/>
                <a:uLnTx/>
                <a:uFillTx/>
                <a:latin typeface="Tw Cen MT" pitchFamily="34" charset="0"/>
                <a:ea typeface="+mn-ea"/>
                <a:cs typeface="+mn-cs"/>
              </a:rPr>
              <a:t>URL	:   </a:t>
            </a:r>
            <a:r>
              <a:rPr kumimoji="0" lang="en-US" sz="1800" b="0" i="0" u="none" strike="noStrike" kern="1200" cap="none" spc="0" normalizeH="0" baseline="0" noProof="0" dirty="0">
                <a:ln>
                  <a:noFill/>
                </a:ln>
                <a:solidFill>
                  <a:schemeClr val="bg1"/>
                </a:solidFill>
                <a:effectLst/>
                <a:uLnTx/>
                <a:uFillTx/>
                <a:latin typeface="Tw Cen MT" pitchFamily="34" charset="0"/>
                <a:ea typeface="+mn-ea"/>
                <a:cs typeface="+mn-cs"/>
                <a:hlinkClick r:id="rId4">
                  <a:extLst>
                    <a:ext uri="{A12FA001-AC4F-418D-AE19-62706E023703}">
                      <ahyp:hlinkClr xmlns:ahyp="http://schemas.microsoft.com/office/drawing/2018/hyperlinkcolor" val="tx"/>
                    </a:ext>
                  </a:extLst>
                </a:hlinkClick>
              </a:rPr>
              <a:t>www.kmsindia.in</a:t>
            </a:r>
            <a:endParaRPr kumimoji="0" lang="en-IN" sz="1600" b="0" i="0" u="none" strike="noStrike" kern="1200" cap="none" spc="0" normalizeH="0" baseline="0" noProof="0" dirty="0">
              <a:ln>
                <a:noFill/>
              </a:ln>
              <a:solidFill>
                <a:schemeClr val="bg1"/>
              </a:solidFill>
              <a:effectLst/>
              <a:uLnTx/>
              <a:uFillTx/>
              <a:latin typeface="Tw Cen MT" panose="020B06020201040206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white"/>
                </a:solidFill>
                <a:effectLst/>
                <a:uLnTx/>
                <a:uFillTx/>
                <a:latin typeface="Tw Cen MT" panose="020B0602020104020603"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1"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white"/>
                </a:solidFill>
                <a:effectLst/>
                <a:uLnTx/>
                <a:uFillTx/>
                <a:latin typeface="Tw Cen MT" panose="020B0602020104020603" pitchFamily="34" charset="0"/>
                <a:ea typeface="+mn-ea"/>
                <a:cs typeface="+mn-cs"/>
              </a:rPr>
              <a:t>Follow us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6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6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rPr>
              <a:t> </a:t>
            </a:r>
            <a:r>
              <a:rPr kumimoji="0" lang="en-IN" sz="11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rPr>
              <a:t>Member firm of BATGACH, a network approved by ICAI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1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rPr>
              <a:t> Affiliated offices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1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rPr>
              <a:t>|Ahmedabad | Mumbai | Chennai | Delhi | Bangalore | Kolkata | |Trivandrum | Jaipur | Guwahati | Patna | Raipur | Indore |</a:t>
            </a:r>
            <a:r>
              <a:rPr kumimoji="0" lang="en-IN" sz="1100" b="0" i="0" u="none" strike="noStrike" kern="1200" cap="none" spc="0" normalizeH="0" baseline="0" noProof="0" dirty="0">
                <a:ln>
                  <a:noFill/>
                </a:ln>
                <a:solidFill>
                  <a:prstClr val="white"/>
                </a:solidFill>
                <a:effectLst/>
                <a:uLnTx/>
                <a:uFillTx/>
                <a:latin typeface="Calibri"/>
                <a:ea typeface="+mn-ea"/>
                <a:cs typeface="+mn-cs"/>
              </a:rPr>
              <a:t> Hyderabad</a:t>
            </a:r>
            <a:r>
              <a:rPr kumimoji="0" lang="en-IN" sz="1600" b="0" i="0" u="none" strike="noStrike" kern="1200" cap="none" spc="0" normalizeH="0" baseline="0" noProof="0" dirty="0">
                <a:ln>
                  <a:noFill/>
                </a:ln>
                <a:solidFill>
                  <a:prstClr val="white"/>
                </a:solidFill>
                <a:effectLst/>
                <a:uLnTx/>
                <a:uFillTx/>
                <a:latin typeface="Calibri"/>
                <a:ea typeface="+mn-ea"/>
                <a:cs typeface="+mn-cs"/>
              </a:rPr>
              <a:t> </a:t>
            </a:r>
            <a:endParaRPr kumimoji="0" lang="en-IN" sz="16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Tw Cen MT"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Lucida Sans" panose="020B0602030504020204" pitchFamily="34" charset="0"/>
                <a:ea typeface="+mn-ea"/>
                <a:cs typeface="+mn-cs"/>
              </a:rPr>
              <a:t>  </a:t>
            </a:r>
          </a:p>
        </p:txBody>
      </p:sp>
      <p:cxnSp>
        <p:nvCxnSpPr>
          <p:cNvPr id="12" name="Straight Connector 11">
            <a:extLst>
              <a:ext uri="{FF2B5EF4-FFF2-40B4-BE49-F238E27FC236}">
                <a16:creationId xmlns:a16="http://schemas.microsoft.com/office/drawing/2014/main" id="{07CBB755-4B00-4F3B-90D6-5E495BB088C3}"/>
              </a:ext>
            </a:extLst>
          </p:cNvPr>
          <p:cNvCxnSpPr/>
          <p:nvPr/>
        </p:nvCxnSpPr>
        <p:spPr>
          <a:xfrm>
            <a:off x="454989" y="4706099"/>
            <a:ext cx="5712903"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88610F5-67DC-4591-B90F-D2B99C0917D2}"/>
              </a:ext>
            </a:extLst>
          </p:cNvPr>
          <p:cNvSpPr/>
          <p:nvPr/>
        </p:nvSpPr>
        <p:spPr>
          <a:xfrm>
            <a:off x="337301" y="6062810"/>
            <a:ext cx="7577253" cy="849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IN" sz="900" b="0" i="1" u="none" strike="noStrike" kern="1200" cap="none" spc="0" normalizeH="0" baseline="0" noProof="0" dirty="0">
                <a:ln>
                  <a:noFill/>
                </a:ln>
                <a:solidFill>
                  <a:prstClr val="white"/>
                </a:solidFill>
                <a:effectLst/>
                <a:uLnTx/>
                <a:uFillTx/>
                <a:latin typeface="Calibri Light"/>
                <a:ea typeface="+mn-ea"/>
                <a:cs typeface="+mn-cs"/>
              </a:rPr>
              <a:t>The information contained herein is intended for general guidance only. It shall not be used as a substitute of professional advice. Before acting on any matters contained herein, reference should be made to press releases, circulars or any other publications issued by respective authorities. Khandhar Mehta &amp; Shah will not be responsible to any person for any action taken based on this material</a:t>
            </a:r>
            <a:r>
              <a:rPr kumimoji="0" lang="en-US" sz="900" b="0" i="1" u="none" strike="noStrike" kern="1200" cap="none" spc="0" normalizeH="0" baseline="0" noProof="0" dirty="0">
                <a:ln>
                  <a:noFill/>
                </a:ln>
                <a:solidFill>
                  <a:prstClr val="white"/>
                </a:solidFill>
                <a:effectLst/>
                <a:uLnTx/>
                <a:uFillTx/>
                <a:latin typeface="Calibri Light"/>
                <a:ea typeface="+mn-ea"/>
                <a:cs typeface="+mn-cs"/>
              </a:rPr>
              <a:t>.</a:t>
            </a:r>
            <a:endParaRPr kumimoji="0" lang="en-IN" sz="900" b="0" i="1" u="none" strike="noStrike" kern="1200" cap="none" spc="0" normalizeH="0" baseline="0" noProof="0" dirty="0">
              <a:ln>
                <a:noFill/>
              </a:ln>
              <a:solidFill>
                <a:prstClr val="white"/>
              </a:solidFill>
              <a:effectLst/>
              <a:uLnTx/>
              <a:uFillTx/>
              <a:latin typeface="Calibri Ligh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IN" sz="9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pic>
        <p:nvPicPr>
          <p:cNvPr id="14" name="Picture 6" descr="Twitter icon">
            <a:hlinkClick r:id="rId5"/>
            <a:extLst>
              <a:ext uri="{FF2B5EF4-FFF2-40B4-BE49-F238E27FC236}">
                <a16:creationId xmlns:a16="http://schemas.microsoft.com/office/drawing/2014/main" id="{1C7356E5-69FA-40DC-93DB-4C70A2DCF3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13581" y="3148792"/>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Facebook icon">
            <a:hlinkClick r:id="rId7"/>
            <a:extLst>
              <a:ext uri="{FF2B5EF4-FFF2-40B4-BE49-F238E27FC236}">
                <a16:creationId xmlns:a16="http://schemas.microsoft.com/office/drawing/2014/main" id="{D3517F4B-8B6F-4003-AA16-A99C0BB3953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44367" y="3150132"/>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LinkedIn icon">
            <a:hlinkClick r:id="rId9"/>
            <a:extLst>
              <a:ext uri="{FF2B5EF4-FFF2-40B4-BE49-F238E27FC236}">
                <a16:creationId xmlns:a16="http://schemas.microsoft.com/office/drawing/2014/main" id="{8FF36D6F-C9D5-45F2-996F-14DEFEFCA96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20125" y="3149637"/>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A picture containing drawing&#10;&#10;Description automatically generated">
            <a:extLst>
              <a:ext uri="{FF2B5EF4-FFF2-40B4-BE49-F238E27FC236}">
                <a16:creationId xmlns:a16="http://schemas.microsoft.com/office/drawing/2014/main" id="{52E6CA4E-7653-4A77-8D5D-44FA24A6E7FB}"/>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flipH="1">
            <a:off x="1819023" y="3568515"/>
            <a:ext cx="1255812" cy="1083499"/>
          </a:xfrm>
          <a:prstGeom prst="rect">
            <a:avLst/>
          </a:prstGeom>
        </p:spPr>
      </p:pic>
    </p:spTree>
    <p:extLst>
      <p:ext uri="{BB962C8B-B14F-4D97-AF65-F5344CB8AC3E}">
        <p14:creationId xmlns:p14="http://schemas.microsoft.com/office/powerpoint/2010/main" val="4067597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D4B4B"/>
        </a:solidFill>
        <a:effectLst/>
      </p:bgPr>
    </p:bg>
    <p:spTree>
      <p:nvGrpSpPr>
        <p:cNvPr id="1" name=""/>
        <p:cNvGrpSpPr/>
        <p:nvPr/>
      </p:nvGrpSpPr>
      <p:grpSpPr>
        <a:xfrm>
          <a:off x="0" y="0"/>
          <a:ext cx="0" cy="0"/>
          <a:chOff x="0" y="0"/>
          <a:chExt cx="0" cy="0"/>
        </a:xfrm>
      </p:grpSpPr>
      <p:sp>
        <p:nvSpPr>
          <p:cNvPr id="4" name="Rectangle 3"/>
          <p:cNvSpPr/>
          <p:nvPr/>
        </p:nvSpPr>
        <p:spPr>
          <a:xfrm>
            <a:off x="158572" y="3028890"/>
            <a:ext cx="11767279" cy="688650"/>
          </a:xfrm>
          <a:prstGeom prst="rect">
            <a:avLst/>
          </a:prstGeom>
        </p:spPr>
        <p:txBody>
          <a:bodyPr wrap="square">
            <a:spAutoFit/>
          </a:bodyPr>
          <a:lstStyle/>
          <a:p>
            <a:pPr lvl="0" algn="ctr">
              <a:lnSpc>
                <a:spcPct val="115000"/>
              </a:lnSpc>
            </a:pPr>
            <a:r>
              <a:rPr lang="en-US" sz="3600" dirty="0">
                <a:solidFill>
                  <a:schemeClr val="bg1"/>
                </a:solidFill>
                <a:latin typeface="Tw Cen MT" panose="020B0602020104020603" pitchFamily="34" charset="0"/>
              </a:rPr>
              <a:t>KEY OBJECTS OF NEW FOREIGN TRADE POLICY, 2023</a:t>
            </a:r>
          </a:p>
        </p:txBody>
      </p:sp>
    </p:spTree>
    <p:extLst>
      <p:ext uri="{BB962C8B-B14F-4D97-AF65-F5344CB8AC3E}">
        <p14:creationId xmlns:p14="http://schemas.microsoft.com/office/powerpoint/2010/main" val="2014076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0" y="-1428"/>
            <a:ext cx="6698512" cy="523221"/>
            <a:chOff x="1917033" y="2073497"/>
            <a:chExt cx="5511468" cy="523221"/>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040731" cy="523220"/>
              <a:chOff x="1917033" y="2073498"/>
              <a:chExt cx="5040731" cy="523220"/>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017168" cy="523220"/>
              </a:xfrm>
              <a:prstGeom prst="rect">
                <a:avLst/>
              </a:prstGeom>
              <a:solidFill>
                <a:srgbClr val="CD4B4B"/>
              </a:solidFill>
              <a:ln w="38100">
                <a:noFill/>
              </a:ln>
            </p:spPr>
            <p:txBody>
              <a:bodyPr wrap="square" rtlCol="0">
                <a:spAutoFit/>
              </a:bodyPr>
              <a:lstStyle/>
              <a:p>
                <a:r>
                  <a:rPr lang="en-US" sz="2700" dirty="0">
                    <a:solidFill>
                      <a:schemeClr val="bg1"/>
                    </a:solidFill>
                  </a:rPr>
                  <a:t>About Foreign Trade Policy, 2023</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948307" y="6560667"/>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id="{909B64B2-4EEF-4D2B-BA70-3F25814A1EC1}"/>
              </a:ext>
            </a:extLst>
          </p:cNvPr>
          <p:cNvGraphicFramePr/>
          <p:nvPr>
            <p:extLst>
              <p:ext uri="{D42A27DB-BD31-4B8C-83A1-F6EECF244321}">
                <p14:modId xmlns:p14="http://schemas.microsoft.com/office/powerpoint/2010/main" val="3643939068"/>
              </p:ext>
            </p:extLst>
          </p:nvPr>
        </p:nvGraphicFramePr>
        <p:xfrm>
          <a:off x="-30723" y="655871"/>
          <a:ext cx="8620851" cy="5724100"/>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344592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B9537DF9-5CF9-4B14-BDB0-EED33422EE9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dgm id="{E58BB175-AEB1-41FF-8B88-FB122A28A61F}"/>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graphicEl>
                                              <a:dgm id="{D181F500-5C57-4649-804F-DC01AB74BF6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D24ECC27-E326-4E86-8973-4F807FC054CC}"/>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graphicEl>
                                              <a:dgm id="{21BD47D2-AB57-496B-AEE1-E4277E332122}"/>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graphicEl>
                                              <a:dgm id="{70F59416-2DAA-4F62-855A-83FC3930C580}"/>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graphicEl>
                                              <a:dgm id="{7C364B19-A490-4213-9C04-6FFAEB86355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E1FBF0A8-CD84-4E4B-AC5D-02763692C98F}"/>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graphicEl>
                                              <a:dgm id="{DD45C132-7F20-4193-92FC-37752EA03E8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0" y="-1428"/>
            <a:ext cx="6698512" cy="523221"/>
            <a:chOff x="1917033" y="2073497"/>
            <a:chExt cx="5511468" cy="523221"/>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040731" cy="523220"/>
              <a:chOff x="1917033" y="2073498"/>
              <a:chExt cx="5040731" cy="523220"/>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017168" cy="523220"/>
              </a:xfrm>
              <a:prstGeom prst="rect">
                <a:avLst/>
              </a:prstGeom>
              <a:solidFill>
                <a:srgbClr val="CD4B4B"/>
              </a:solidFill>
              <a:ln w="38100">
                <a:noFill/>
              </a:ln>
            </p:spPr>
            <p:txBody>
              <a:bodyPr wrap="square" rtlCol="0">
                <a:spAutoFit/>
              </a:bodyPr>
              <a:lstStyle/>
              <a:p>
                <a:r>
                  <a:rPr lang="en-US" sz="2700" dirty="0">
                    <a:solidFill>
                      <a:schemeClr val="bg1"/>
                    </a:solidFill>
                  </a:rPr>
                  <a:t>Key Highlights</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8"/>
            <a:extLst>
              <a:ext uri="{FF2B5EF4-FFF2-40B4-BE49-F238E27FC236}">
                <a16:creationId xmlns:a16="http://schemas.microsoft.com/office/drawing/2014/main" id="{0A2F86E7-FD58-4D8F-897E-D3C432530B69}"/>
              </a:ext>
            </a:extLst>
          </p:cNvPr>
          <p:cNvPicPr>
            <a:picLocks noChangeAspect="1"/>
          </p:cNvPicPr>
          <p:nvPr/>
        </p:nvPicPr>
        <p:blipFill>
          <a:blip r:embed="rId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10"/>
            <a:extLst>
              <a:ext uri="{FF2B5EF4-FFF2-40B4-BE49-F238E27FC236}">
                <a16:creationId xmlns:a16="http://schemas.microsoft.com/office/drawing/2014/main" id="{436933E2-E2A0-47C2-B8F6-BA32436E0CD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12"/>
            <a:extLst>
              <a:ext uri="{FF2B5EF4-FFF2-40B4-BE49-F238E27FC236}">
                <a16:creationId xmlns:a16="http://schemas.microsoft.com/office/drawing/2014/main" id="{7B78C3F5-3E39-4733-A266-9D910F759D1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14"/>
            <a:extLst>
              <a:ext uri="{FF2B5EF4-FFF2-40B4-BE49-F238E27FC236}">
                <a16:creationId xmlns:a16="http://schemas.microsoft.com/office/drawing/2014/main" id="{D2C2E3D7-9DA0-4844-A8E6-49746E30EC3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6">
            <a:extLst>
              <a:ext uri="{FF2B5EF4-FFF2-40B4-BE49-F238E27FC236}">
                <a16:creationId xmlns:a16="http://schemas.microsoft.com/office/drawing/2014/main" id="{9EA42412-D8BD-0EE0-E9D3-570D02D65E53}"/>
              </a:ext>
            </a:extLst>
          </p:cNvPr>
          <p:cNvSpPr>
            <a:spLocks noChangeArrowheads="1"/>
          </p:cNvSpPr>
          <p:nvPr>
            <p:custDataLst>
              <p:tags r:id="rId1"/>
            </p:custDataLst>
          </p:nvPr>
        </p:nvSpPr>
        <p:spPr bwMode="auto">
          <a:xfrm>
            <a:off x="267402" y="849828"/>
            <a:ext cx="9177387" cy="608497"/>
          </a:xfrm>
          <a:prstGeom prst="roundRect">
            <a:avLst>
              <a:gd name="adj" fmla="val 16667"/>
            </a:avLst>
          </a:prstGeom>
          <a:solidFill>
            <a:schemeClr val="accent1"/>
          </a:solidFill>
          <a:ln w="6350">
            <a:solidFill>
              <a:schemeClr val="bg1"/>
            </a:solidFill>
            <a:round/>
            <a:headEnd type="none" w="sm" len="sm"/>
            <a:tailEnd type="none" w="sm" len="sm"/>
          </a:ln>
        </p:spPr>
        <p:txBody>
          <a:bodyPr lIns="54000" tIns="54000" rIns="54000" bIns="54000" anchor="ctr"/>
          <a:lstStyle>
            <a:lvl1pPr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eaLnBrk="1" hangingPunct="1">
              <a:spcBef>
                <a:spcPct val="20000"/>
              </a:spcBef>
            </a:pPr>
            <a:r>
              <a:rPr lang="en-GB" altLang="en-US" sz="2000" b="1" dirty="0">
                <a:solidFill>
                  <a:schemeClr val="bg1"/>
                </a:solidFill>
                <a:latin typeface="+mn-lt"/>
              </a:rPr>
              <a:t>1</a:t>
            </a:r>
          </a:p>
        </p:txBody>
      </p:sp>
      <p:sp>
        <p:nvSpPr>
          <p:cNvPr id="10" name="Text Box 7">
            <a:extLst>
              <a:ext uri="{FF2B5EF4-FFF2-40B4-BE49-F238E27FC236}">
                <a16:creationId xmlns:a16="http://schemas.microsoft.com/office/drawing/2014/main" id="{E14AC8F4-FFBF-F4C4-E42A-647E0B30E00D}"/>
              </a:ext>
            </a:extLst>
          </p:cNvPr>
          <p:cNvSpPr txBox="1">
            <a:spLocks noChangeArrowheads="1"/>
          </p:cNvSpPr>
          <p:nvPr/>
        </p:nvSpPr>
        <p:spPr bwMode="auto">
          <a:xfrm>
            <a:off x="680490" y="1006562"/>
            <a:ext cx="8603800" cy="3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spAutoFit/>
          </a:bodyPr>
          <a:lstStyle>
            <a:lvl1pPr eaLnBrk="0" hangingPunct="0">
              <a:defRPr sz="1000">
                <a:solidFill>
                  <a:schemeClr val="tx1"/>
                </a:solidFill>
                <a:latin typeface="Univers 45 Light" pitchFamily="2" charset="0"/>
              </a:defRPr>
            </a:lvl1pPr>
            <a:lvl2pPr marL="742950" indent="-285750" eaLnBrk="0" hangingPunct="0">
              <a:defRPr sz="1000">
                <a:solidFill>
                  <a:schemeClr val="tx1"/>
                </a:solidFill>
                <a:latin typeface="Univers 45 Light" pitchFamily="2" charset="0"/>
              </a:defRPr>
            </a:lvl2pPr>
            <a:lvl3pPr marL="1143000" indent="-228600" eaLnBrk="0" hangingPunct="0">
              <a:defRPr sz="1000">
                <a:solidFill>
                  <a:schemeClr val="tx1"/>
                </a:solidFill>
                <a:latin typeface="Univers 45 Light" pitchFamily="2" charset="0"/>
              </a:defRPr>
            </a:lvl3pPr>
            <a:lvl4pPr marL="1600200" indent="-228600" eaLnBrk="0" hangingPunct="0">
              <a:defRPr sz="1000">
                <a:solidFill>
                  <a:schemeClr val="tx1"/>
                </a:solidFill>
                <a:latin typeface="Univers 45 Light" pitchFamily="2" charset="0"/>
              </a:defRPr>
            </a:lvl4pPr>
            <a:lvl5pPr marL="2057400" indent="-228600" eaLnBrk="0" hangingPunct="0">
              <a:defRPr sz="1000">
                <a:solidFill>
                  <a:schemeClr val="tx1"/>
                </a:solidFill>
                <a:latin typeface="Univers 45 Light" pitchFamily="2" charset="0"/>
              </a:defRPr>
            </a:lvl5pPr>
            <a:lvl6pPr marL="2514600" indent="-228600" eaLnBrk="0" fontAlgn="base" hangingPunct="0">
              <a:spcBef>
                <a:spcPct val="0"/>
              </a:spcBef>
              <a:spcAft>
                <a:spcPct val="0"/>
              </a:spcAft>
              <a:defRPr sz="1000">
                <a:solidFill>
                  <a:schemeClr val="tx1"/>
                </a:solidFill>
                <a:latin typeface="Univers 45 Light" pitchFamily="2" charset="0"/>
              </a:defRPr>
            </a:lvl6pPr>
            <a:lvl7pPr marL="2971800" indent="-228600" eaLnBrk="0" fontAlgn="base" hangingPunct="0">
              <a:spcBef>
                <a:spcPct val="0"/>
              </a:spcBef>
              <a:spcAft>
                <a:spcPct val="0"/>
              </a:spcAft>
              <a:defRPr sz="1000">
                <a:solidFill>
                  <a:schemeClr val="tx1"/>
                </a:solidFill>
                <a:latin typeface="Univers 45 Light" pitchFamily="2" charset="0"/>
              </a:defRPr>
            </a:lvl7pPr>
            <a:lvl8pPr marL="3429000" indent="-228600" eaLnBrk="0" fontAlgn="base" hangingPunct="0">
              <a:spcBef>
                <a:spcPct val="0"/>
              </a:spcBef>
              <a:spcAft>
                <a:spcPct val="0"/>
              </a:spcAft>
              <a:defRPr sz="1000">
                <a:solidFill>
                  <a:schemeClr val="tx1"/>
                </a:solidFill>
                <a:latin typeface="Univers 45 Light" pitchFamily="2" charset="0"/>
              </a:defRPr>
            </a:lvl8pPr>
            <a:lvl9pPr marL="3886200" indent="-228600" eaLnBrk="0" fontAlgn="base" hangingPunct="0">
              <a:spcBef>
                <a:spcPct val="0"/>
              </a:spcBef>
              <a:spcAft>
                <a:spcPct val="0"/>
              </a:spcAft>
              <a:defRPr sz="1000">
                <a:solidFill>
                  <a:schemeClr val="tx1"/>
                </a:solidFill>
                <a:latin typeface="Univers 45 Light" pitchFamily="2" charset="0"/>
              </a:defRPr>
            </a:lvl9pPr>
          </a:lstStyle>
          <a:p>
            <a:pPr eaLnBrk="1" hangingPunct="1"/>
            <a:r>
              <a:rPr lang="en-GB" altLang="en-US" sz="2000" dirty="0">
                <a:solidFill>
                  <a:schemeClr val="bg1"/>
                </a:solidFill>
                <a:latin typeface="+mn-lt"/>
              </a:rPr>
              <a:t>From Incentives (MEIS / SEIS) to Tax Remission (</a:t>
            </a:r>
            <a:r>
              <a:rPr lang="en-GB" altLang="en-US" sz="2000" dirty="0" err="1">
                <a:solidFill>
                  <a:schemeClr val="bg1"/>
                </a:solidFill>
                <a:latin typeface="+mn-lt"/>
              </a:rPr>
              <a:t>RoDTEP</a:t>
            </a:r>
            <a:r>
              <a:rPr lang="en-GB" altLang="en-US" sz="2000" dirty="0">
                <a:solidFill>
                  <a:schemeClr val="bg1"/>
                </a:solidFill>
                <a:latin typeface="+mn-lt"/>
              </a:rPr>
              <a:t>) Scheme : WTO Compliant</a:t>
            </a:r>
          </a:p>
        </p:txBody>
      </p:sp>
      <p:sp>
        <p:nvSpPr>
          <p:cNvPr id="15" name="AutoShape 8">
            <a:extLst>
              <a:ext uri="{FF2B5EF4-FFF2-40B4-BE49-F238E27FC236}">
                <a16:creationId xmlns:a16="http://schemas.microsoft.com/office/drawing/2014/main" id="{10064691-DC07-0F48-B92C-2043C59D7012}"/>
              </a:ext>
            </a:extLst>
          </p:cNvPr>
          <p:cNvSpPr>
            <a:spLocks noChangeArrowheads="1"/>
          </p:cNvSpPr>
          <p:nvPr>
            <p:custDataLst>
              <p:tags r:id="rId2"/>
            </p:custDataLst>
          </p:nvPr>
        </p:nvSpPr>
        <p:spPr bwMode="auto">
          <a:xfrm>
            <a:off x="580507" y="1593547"/>
            <a:ext cx="8864282" cy="608497"/>
          </a:xfrm>
          <a:prstGeom prst="roundRect">
            <a:avLst>
              <a:gd name="adj" fmla="val 16667"/>
            </a:avLst>
          </a:prstGeom>
          <a:solidFill>
            <a:schemeClr val="accent1"/>
          </a:solidFill>
          <a:ln w="6350">
            <a:solidFill>
              <a:schemeClr val="bg1"/>
            </a:solidFill>
            <a:round/>
            <a:headEnd type="none" w="sm" len="sm"/>
            <a:tailEnd type="none" w="sm" len="sm"/>
          </a:ln>
        </p:spPr>
        <p:txBody>
          <a:bodyPr lIns="54000" tIns="54000" rIns="54000" bIns="54000" anchor="ctr"/>
          <a:lstStyle>
            <a:lvl1pPr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eaLnBrk="1" hangingPunct="1">
              <a:spcBef>
                <a:spcPct val="20000"/>
              </a:spcBef>
            </a:pPr>
            <a:r>
              <a:rPr lang="en-GB" altLang="en-US" sz="2000" b="1" dirty="0">
                <a:solidFill>
                  <a:schemeClr val="bg1"/>
                </a:solidFill>
                <a:latin typeface="+mn-lt"/>
              </a:rPr>
              <a:t>2</a:t>
            </a:r>
          </a:p>
        </p:txBody>
      </p:sp>
      <p:sp>
        <p:nvSpPr>
          <p:cNvPr id="18" name="Text Box 9">
            <a:extLst>
              <a:ext uri="{FF2B5EF4-FFF2-40B4-BE49-F238E27FC236}">
                <a16:creationId xmlns:a16="http://schemas.microsoft.com/office/drawing/2014/main" id="{E6C3883F-A543-A64A-2400-FB55D5502D82}"/>
              </a:ext>
            </a:extLst>
          </p:cNvPr>
          <p:cNvSpPr txBox="1">
            <a:spLocks noChangeArrowheads="1"/>
          </p:cNvSpPr>
          <p:nvPr/>
        </p:nvSpPr>
        <p:spPr bwMode="auto">
          <a:xfrm>
            <a:off x="990963" y="1750281"/>
            <a:ext cx="8182819" cy="3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spAutoFit/>
          </a:bodyPr>
          <a:lstStyle>
            <a:lvl1pPr eaLnBrk="0" hangingPunct="0">
              <a:defRPr sz="1000">
                <a:solidFill>
                  <a:schemeClr val="tx1"/>
                </a:solidFill>
                <a:latin typeface="Univers 45 Light" pitchFamily="2" charset="0"/>
              </a:defRPr>
            </a:lvl1pPr>
            <a:lvl2pPr marL="742950" indent="-285750" eaLnBrk="0" hangingPunct="0">
              <a:defRPr sz="1000">
                <a:solidFill>
                  <a:schemeClr val="tx1"/>
                </a:solidFill>
                <a:latin typeface="Univers 45 Light" pitchFamily="2" charset="0"/>
              </a:defRPr>
            </a:lvl2pPr>
            <a:lvl3pPr marL="1143000" indent="-228600" eaLnBrk="0" hangingPunct="0">
              <a:defRPr sz="1000">
                <a:solidFill>
                  <a:schemeClr val="tx1"/>
                </a:solidFill>
                <a:latin typeface="Univers 45 Light" pitchFamily="2" charset="0"/>
              </a:defRPr>
            </a:lvl3pPr>
            <a:lvl4pPr marL="1600200" indent="-228600" eaLnBrk="0" hangingPunct="0">
              <a:defRPr sz="1000">
                <a:solidFill>
                  <a:schemeClr val="tx1"/>
                </a:solidFill>
                <a:latin typeface="Univers 45 Light" pitchFamily="2" charset="0"/>
              </a:defRPr>
            </a:lvl4pPr>
            <a:lvl5pPr marL="2057400" indent="-228600" eaLnBrk="0" hangingPunct="0">
              <a:defRPr sz="1000">
                <a:solidFill>
                  <a:schemeClr val="tx1"/>
                </a:solidFill>
                <a:latin typeface="Univers 45 Light" pitchFamily="2" charset="0"/>
              </a:defRPr>
            </a:lvl5pPr>
            <a:lvl6pPr marL="2514600" indent="-228600" eaLnBrk="0" fontAlgn="base" hangingPunct="0">
              <a:spcBef>
                <a:spcPct val="0"/>
              </a:spcBef>
              <a:spcAft>
                <a:spcPct val="0"/>
              </a:spcAft>
              <a:defRPr sz="1000">
                <a:solidFill>
                  <a:schemeClr val="tx1"/>
                </a:solidFill>
                <a:latin typeface="Univers 45 Light" pitchFamily="2" charset="0"/>
              </a:defRPr>
            </a:lvl6pPr>
            <a:lvl7pPr marL="2971800" indent="-228600" eaLnBrk="0" fontAlgn="base" hangingPunct="0">
              <a:spcBef>
                <a:spcPct val="0"/>
              </a:spcBef>
              <a:spcAft>
                <a:spcPct val="0"/>
              </a:spcAft>
              <a:defRPr sz="1000">
                <a:solidFill>
                  <a:schemeClr val="tx1"/>
                </a:solidFill>
                <a:latin typeface="Univers 45 Light" pitchFamily="2" charset="0"/>
              </a:defRPr>
            </a:lvl7pPr>
            <a:lvl8pPr marL="3429000" indent="-228600" eaLnBrk="0" fontAlgn="base" hangingPunct="0">
              <a:spcBef>
                <a:spcPct val="0"/>
              </a:spcBef>
              <a:spcAft>
                <a:spcPct val="0"/>
              </a:spcAft>
              <a:defRPr sz="1000">
                <a:solidFill>
                  <a:schemeClr val="tx1"/>
                </a:solidFill>
                <a:latin typeface="Univers 45 Light" pitchFamily="2" charset="0"/>
              </a:defRPr>
            </a:lvl8pPr>
            <a:lvl9pPr marL="3886200" indent="-228600" eaLnBrk="0" fontAlgn="base" hangingPunct="0">
              <a:spcBef>
                <a:spcPct val="0"/>
              </a:spcBef>
              <a:spcAft>
                <a:spcPct val="0"/>
              </a:spcAft>
              <a:defRPr sz="1000">
                <a:solidFill>
                  <a:schemeClr val="tx1"/>
                </a:solidFill>
                <a:latin typeface="Univers 45 Light" pitchFamily="2" charset="0"/>
              </a:defRPr>
            </a:lvl9pPr>
          </a:lstStyle>
          <a:p>
            <a:pPr eaLnBrk="1" hangingPunct="1"/>
            <a:r>
              <a:rPr lang="en-GB" altLang="en-US" sz="2000" dirty="0">
                <a:solidFill>
                  <a:schemeClr val="bg1"/>
                </a:solidFill>
                <a:latin typeface="+mn-lt"/>
              </a:rPr>
              <a:t>Continuing Existing Schemes with more digitization and ease of doing business</a:t>
            </a:r>
          </a:p>
        </p:txBody>
      </p:sp>
      <p:sp>
        <p:nvSpPr>
          <p:cNvPr id="19" name="AutoShape 10">
            <a:extLst>
              <a:ext uri="{FF2B5EF4-FFF2-40B4-BE49-F238E27FC236}">
                <a16:creationId xmlns:a16="http://schemas.microsoft.com/office/drawing/2014/main" id="{94266D8C-3E7E-15A3-C599-44C5D8868920}"/>
              </a:ext>
            </a:extLst>
          </p:cNvPr>
          <p:cNvSpPr>
            <a:spLocks noChangeArrowheads="1"/>
          </p:cNvSpPr>
          <p:nvPr>
            <p:custDataLst>
              <p:tags r:id="rId3"/>
            </p:custDataLst>
          </p:nvPr>
        </p:nvSpPr>
        <p:spPr bwMode="auto">
          <a:xfrm>
            <a:off x="838358" y="2349559"/>
            <a:ext cx="8606431" cy="608497"/>
          </a:xfrm>
          <a:prstGeom prst="roundRect">
            <a:avLst>
              <a:gd name="adj" fmla="val 16667"/>
            </a:avLst>
          </a:prstGeom>
          <a:solidFill>
            <a:schemeClr val="accent1"/>
          </a:solidFill>
          <a:ln w="6350">
            <a:solidFill>
              <a:schemeClr val="bg1"/>
            </a:solidFill>
            <a:round/>
            <a:headEnd type="none" w="sm" len="sm"/>
            <a:tailEnd type="none" w="sm" len="sm"/>
          </a:ln>
        </p:spPr>
        <p:txBody>
          <a:bodyPr lIns="54000" tIns="54000" rIns="54000" bIns="54000" anchor="ctr"/>
          <a:lstStyle>
            <a:lvl1pPr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eaLnBrk="1" hangingPunct="1">
              <a:spcBef>
                <a:spcPct val="20000"/>
              </a:spcBef>
            </a:pPr>
            <a:r>
              <a:rPr lang="en-GB" altLang="en-US" sz="2000" b="1">
                <a:solidFill>
                  <a:schemeClr val="bg1"/>
                </a:solidFill>
                <a:latin typeface="+mn-lt"/>
              </a:rPr>
              <a:t>3</a:t>
            </a:r>
          </a:p>
        </p:txBody>
      </p:sp>
      <p:sp>
        <p:nvSpPr>
          <p:cNvPr id="20" name="Text Box 11">
            <a:extLst>
              <a:ext uri="{FF2B5EF4-FFF2-40B4-BE49-F238E27FC236}">
                <a16:creationId xmlns:a16="http://schemas.microsoft.com/office/drawing/2014/main" id="{DC8777E9-A8CD-E2F8-371F-64D8806AFF55}"/>
              </a:ext>
            </a:extLst>
          </p:cNvPr>
          <p:cNvSpPr txBox="1">
            <a:spLocks noChangeArrowheads="1"/>
          </p:cNvSpPr>
          <p:nvPr/>
        </p:nvSpPr>
        <p:spPr bwMode="auto">
          <a:xfrm>
            <a:off x="1248814" y="2506293"/>
            <a:ext cx="4541333" cy="3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spAutoFit/>
          </a:bodyPr>
          <a:lstStyle>
            <a:lvl1pPr eaLnBrk="0" hangingPunct="0">
              <a:defRPr sz="1000">
                <a:solidFill>
                  <a:schemeClr val="tx1"/>
                </a:solidFill>
                <a:latin typeface="Univers 45 Light" pitchFamily="2" charset="0"/>
              </a:defRPr>
            </a:lvl1pPr>
            <a:lvl2pPr marL="742950" indent="-285750" eaLnBrk="0" hangingPunct="0">
              <a:defRPr sz="1000">
                <a:solidFill>
                  <a:schemeClr val="tx1"/>
                </a:solidFill>
                <a:latin typeface="Univers 45 Light" pitchFamily="2" charset="0"/>
              </a:defRPr>
            </a:lvl2pPr>
            <a:lvl3pPr marL="1143000" indent="-228600" eaLnBrk="0" hangingPunct="0">
              <a:defRPr sz="1000">
                <a:solidFill>
                  <a:schemeClr val="tx1"/>
                </a:solidFill>
                <a:latin typeface="Univers 45 Light" pitchFamily="2" charset="0"/>
              </a:defRPr>
            </a:lvl3pPr>
            <a:lvl4pPr marL="1600200" indent="-228600" eaLnBrk="0" hangingPunct="0">
              <a:defRPr sz="1000">
                <a:solidFill>
                  <a:schemeClr val="tx1"/>
                </a:solidFill>
                <a:latin typeface="Univers 45 Light" pitchFamily="2" charset="0"/>
              </a:defRPr>
            </a:lvl4pPr>
            <a:lvl5pPr marL="2057400" indent="-228600" eaLnBrk="0" hangingPunct="0">
              <a:defRPr sz="1000">
                <a:solidFill>
                  <a:schemeClr val="tx1"/>
                </a:solidFill>
                <a:latin typeface="Univers 45 Light" pitchFamily="2" charset="0"/>
              </a:defRPr>
            </a:lvl5pPr>
            <a:lvl6pPr marL="2514600" indent="-228600" eaLnBrk="0" fontAlgn="base" hangingPunct="0">
              <a:spcBef>
                <a:spcPct val="0"/>
              </a:spcBef>
              <a:spcAft>
                <a:spcPct val="0"/>
              </a:spcAft>
              <a:defRPr sz="1000">
                <a:solidFill>
                  <a:schemeClr val="tx1"/>
                </a:solidFill>
                <a:latin typeface="Univers 45 Light" pitchFamily="2" charset="0"/>
              </a:defRPr>
            </a:lvl6pPr>
            <a:lvl7pPr marL="2971800" indent="-228600" eaLnBrk="0" fontAlgn="base" hangingPunct="0">
              <a:spcBef>
                <a:spcPct val="0"/>
              </a:spcBef>
              <a:spcAft>
                <a:spcPct val="0"/>
              </a:spcAft>
              <a:defRPr sz="1000">
                <a:solidFill>
                  <a:schemeClr val="tx1"/>
                </a:solidFill>
                <a:latin typeface="Univers 45 Light" pitchFamily="2" charset="0"/>
              </a:defRPr>
            </a:lvl7pPr>
            <a:lvl8pPr marL="3429000" indent="-228600" eaLnBrk="0" fontAlgn="base" hangingPunct="0">
              <a:spcBef>
                <a:spcPct val="0"/>
              </a:spcBef>
              <a:spcAft>
                <a:spcPct val="0"/>
              </a:spcAft>
              <a:defRPr sz="1000">
                <a:solidFill>
                  <a:schemeClr val="tx1"/>
                </a:solidFill>
                <a:latin typeface="Univers 45 Light" pitchFamily="2" charset="0"/>
              </a:defRPr>
            </a:lvl8pPr>
            <a:lvl9pPr marL="3886200" indent="-228600" eaLnBrk="0" fontAlgn="base" hangingPunct="0">
              <a:spcBef>
                <a:spcPct val="0"/>
              </a:spcBef>
              <a:spcAft>
                <a:spcPct val="0"/>
              </a:spcAft>
              <a:defRPr sz="1000">
                <a:solidFill>
                  <a:schemeClr val="tx1"/>
                </a:solidFill>
                <a:latin typeface="Univers 45 Light" pitchFamily="2" charset="0"/>
              </a:defRPr>
            </a:lvl9pPr>
          </a:lstStyle>
          <a:p>
            <a:pPr eaLnBrk="1" hangingPunct="1"/>
            <a:r>
              <a:rPr lang="en-GB" altLang="en-US" sz="2000" dirty="0">
                <a:solidFill>
                  <a:schemeClr val="bg1"/>
                </a:solidFill>
                <a:latin typeface="+mn-lt"/>
              </a:rPr>
              <a:t>Boost E Commerce Exports, Courier Exports</a:t>
            </a:r>
          </a:p>
        </p:txBody>
      </p:sp>
      <p:sp>
        <p:nvSpPr>
          <p:cNvPr id="21" name="AutoShape 12">
            <a:extLst>
              <a:ext uri="{FF2B5EF4-FFF2-40B4-BE49-F238E27FC236}">
                <a16:creationId xmlns:a16="http://schemas.microsoft.com/office/drawing/2014/main" id="{B3C20941-E2F4-8AD0-0A44-60A03A1B98B8}"/>
              </a:ext>
            </a:extLst>
          </p:cNvPr>
          <p:cNvSpPr>
            <a:spLocks noChangeArrowheads="1"/>
          </p:cNvSpPr>
          <p:nvPr>
            <p:custDataLst>
              <p:tags r:id="rId4"/>
            </p:custDataLst>
          </p:nvPr>
        </p:nvSpPr>
        <p:spPr bwMode="auto">
          <a:xfrm>
            <a:off x="1248814" y="3050252"/>
            <a:ext cx="8195975" cy="611570"/>
          </a:xfrm>
          <a:prstGeom prst="roundRect">
            <a:avLst>
              <a:gd name="adj" fmla="val 16667"/>
            </a:avLst>
          </a:prstGeom>
          <a:solidFill>
            <a:schemeClr val="accent1"/>
          </a:solidFill>
          <a:ln w="6350">
            <a:solidFill>
              <a:schemeClr val="bg1"/>
            </a:solidFill>
            <a:round/>
            <a:headEnd type="none" w="sm" len="sm"/>
            <a:tailEnd type="none" w="sm" len="sm"/>
          </a:ln>
        </p:spPr>
        <p:txBody>
          <a:bodyPr lIns="54000" tIns="54000" rIns="54000" bIns="54000" anchor="ctr"/>
          <a:lstStyle>
            <a:lvl1pPr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eaLnBrk="1" hangingPunct="1">
              <a:spcBef>
                <a:spcPct val="20000"/>
              </a:spcBef>
            </a:pPr>
            <a:r>
              <a:rPr lang="en-GB" altLang="en-US" sz="2000" b="1" dirty="0">
                <a:solidFill>
                  <a:schemeClr val="bg1"/>
                </a:solidFill>
                <a:latin typeface="+mn-lt"/>
              </a:rPr>
              <a:t>4</a:t>
            </a:r>
          </a:p>
        </p:txBody>
      </p:sp>
      <p:sp>
        <p:nvSpPr>
          <p:cNvPr id="22" name="Text Box 13">
            <a:extLst>
              <a:ext uri="{FF2B5EF4-FFF2-40B4-BE49-F238E27FC236}">
                <a16:creationId xmlns:a16="http://schemas.microsoft.com/office/drawing/2014/main" id="{456F3556-F016-1D1D-C209-FBC115D50C62}"/>
              </a:ext>
            </a:extLst>
          </p:cNvPr>
          <p:cNvSpPr txBox="1">
            <a:spLocks noChangeArrowheads="1"/>
          </p:cNvSpPr>
          <p:nvPr/>
        </p:nvSpPr>
        <p:spPr bwMode="auto">
          <a:xfrm>
            <a:off x="1659271" y="3206986"/>
            <a:ext cx="5454336" cy="3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spAutoFit/>
          </a:bodyPr>
          <a:lstStyle>
            <a:lvl1pPr eaLnBrk="0" hangingPunct="0">
              <a:defRPr sz="1000">
                <a:solidFill>
                  <a:schemeClr val="tx1"/>
                </a:solidFill>
                <a:latin typeface="Univers 45 Light" pitchFamily="2" charset="0"/>
              </a:defRPr>
            </a:lvl1pPr>
            <a:lvl2pPr marL="742950" indent="-285750" eaLnBrk="0" hangingPunct="0">
              <a:defRPr sz="1000">
                <a:solidFill>
                  <a:schemeClr val="tx1"/>
                </a:solidFill>
                <a:latin typeface="Univers 45 Light" pitchFamily="2" charset="0"/>
              </a:defRPr>
            </a:lvl2pPr>
            <a:lvl3pPr marL="1143000" indent="-228600" eaLnBrk="0" hangingPunct="0">
              <a:defRPr sz="1000">
                <a:solidFill>
                  <a:schemeClr val="tx1"/>
                </a:solidFill>
                <a:latin typeface="Univers 45 Light" pitchFamily="2" charset="0"/>
              </a:defRPr>
            </a:lvl3pPr>
            <a:lvl4pPr marL="1600200" indent="-228600" eaLnBrk="0" hangingPunct="0">
              <a:defRPr sz="1000">
                <a:solidFill>
                  <a:schemeClr val="tx1"/>
                </a:solidFill>
                <a:latin typeface="Univers 45 Light" pitchFamily="2" charset="0"/>
              </a:defRPr>
            </a:lvl4pPr>
            <a:lvl5pPr marL="2057400" indent="-228600" eaLnBrk="0" hangingPunct="0">
              <a:defRPr sz="1000">
                <a:solidFill>
                  <a:schemeClr val="tx1"/>
                </a:solidFill>
                <a:latin typeface="Univers 45 Light" pitchFamily="2" charset="0"/>
              </a:defRPr>
            </a:lvl5pPr>
            <a:lvl6pPr marL="2514600" indent="-228600" eaLnBrk="0" fontAlgn="base" hangingPunct="0">
              <a:spcBef>
                <a:spcPct val="0"/>
              </a:spcBef>
              <a:spcAft>
                <a:spcPct val="0"/>
              </a:spcAft>
              <a:defRPr sz="1000">
                <a:solidFill>
                  <a:schemeClr val="tx1"/>
                </a:solidFill>
                <a:latin typeface="Univers 45 Light" pitchFamily="2" charset="0"/>
              </a:defRPr>
            </a:lvl6pPr>
            <a:lvl7pPr marL="2971800" indent="-228600" eaLnBrk="0" fontAlgn="base" hangingPunct="0">
              <a:spcBef>
                <a:spcPct val="0"/>
              </a:spcBef>
              <a:spcAft>
                <a:spcPct val="0"/>
              </a:spcAft>
              <a:defRPr sz="1000">
                <a:solidFill>
                  <a:schemeClr val="tx1"/>
                </a:solidFill>
                <a:latin typeface="Univers 45 Light" pitchFamily="2" charset="0"/>
              </a:defRPr>
            </a:lvl7pPr>
            <a:lvl8pPr marL="3429000" indent="-228600" eaLnBrk="0" fontAlgn="base" hangingPunct="0">
              <a:spcBef>
                <a:spcPct val="0"/>
              </a:spcBef>
              <a:spcAft>
                <a:spcPct val="0"/>
              </a:spcAft>
              <a:defRPr sz="1000">
                <a:solidFill>
                  <a:schemeClr val="tx1"/>
                </a:solidFill>
                <a:latin typeface="Univers 45 Light" pitchFamily="2" charset="0"/>
              </a:defRPr>
            </a:lvl8pPr>
            <a:lvl9pPr marL="3886200" indent="-228600" eaLnBrk="0" fontAlgn="base" hangingPunct="0">
              <a:spcBef>
                <a:spcPct val="0"/>
              </a:spcBef>
              <a:spcAft>
                <a:spcPct val="0"/>
              </a:spcAft>
              <a:defRPr sz="1000">
                <a:solidFill>
                  <a:schemeClr val="tx1"/>
                </a:solidFill>
                <a:latin typeface="Univers 45 Light" pitchFamily="2" charset="0"/>
              </a:defRPr>
            </a:lvl9pPr>
          </a:lstStyle>
          <a:p>
            <a:pPr eaLnBrk="1" hangingPunct="1"/>
            <a:r>
              <a:rPr lang="en-GB" altLang="en-US" sz="2000" dirty="0">
                <a:solidFill>
                  <a:schemeClr val="bg1"/>
                </a:solidFill>
                <a:latin typeface="+mn-lt"/>
              </a:rPr>
              <a:t>Town of Export Excellence : New Chapter Introduced</a:t>
            </a:r>
          </a:p>
        </p:txBody>
      </p:sp>
      <p:sp>
        <p:nvSpPr>
          <p:cNvPr id="23" name="AutoShape 14">
            <a:extLst>
              <a:ext uri="{FF2B5EF4-FFF2-40B4-BE49-F238E27FC236}">
                <a16:creationId xmlns:a16="http://schemas.microsoft.com/office/drawing/2014/main" id="{D36D0462-C20B-ECCD-F3D8-A1D0F7D5C2B0}"/>
              </a:ext>
            </a:extLst>
          </p:cNvPr>
          <p:cNvSpPr>
            <a:spLocks noChangeArrowheads="1"/>
          </p:cNvSpPr>
          <p:nvPr>
            <p:custDataLst>
              <p:tags r:id="rId5"/>
            </p:custDataLst>
          </p:nvPr>
        </p:nvSpPr>
        <p:spPr bwMode="auto">
          <a:xfrm>
            <a:off x="1659271" y="3827777"/>
            <a:ext cx="7785518" cy="608497"/>
          </a:xfrm>
          <a:prstGeom prst="roundRect">
            <a:avLst>
              <a:gd name="adj" fmla="val 16667"/>
            </a:avLst>
          </a:prstGeom>
          <a:solidFill>
            <a:schemeClr val="accent1"/>
          </a:solidFill>
          <a:ln w="6350">
            <a:solidFill>
              <a:schemeClr val="bg1"/>
            </a:solidFill>
            <a:round/>
            <a:headEnd type="none" w="sm" len="sm"/>
            <a:tailEnd type="none" w="sm" len="sm"/>
          </a:ln>
        </p:spPr>
        <p:txBody>
          <a:bodyPr lIns="54000" tIns="54000" rIns="54000" bIns="54000" anchor="ctr"/>
          <a:lstStyle>
            <a:lvl1pPr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eaLnBrk="1" hangingPunct="1">
              <a:spcBef>
                <a:spcPct val="20000"/>
              </a:spcBef>
            </a:pPr>
            <a:r>
              <a:rPr lang="en-GB" altLang="en-US" sz="2000" b="1">
                <a:solidFill>
                  <a:schemeClr val="bg1"/>
                </a:solidFill>
                <a:latin typeface="+mn-lt"/>
              </a:rPr>
              <a:t>5</a:t>
            </a:r>
          </a:p>
        </p:txBody>
      </p:sp>
      <p:sp>
        <p:nvSpPr>
          <p:cNvPr id="24" name="Text Box 15">
            <a:extLst>
              <a:ext uri="{FF2B5EF4-FFF2-40B4-BE49-F238E27FC236}">
                <a16:creationId xmlns:a16="http://schemas.microsoft.com/office/drawing/2014/main" id="{41F56476-51E6-7FB7-EA59-81DF9824DBF7}"/>
              </a:ext>
            </a:extLst>
          </p:cNvPr>
          <p:cNvSpPr txBox="1">
            <a:spLocks noChangeArrowheads="1"/>
          </p:cNvSpPr>
          <p:nvPr/>
        </p:nvSpPr>
        <p:spPr bwMode="auto">
          <a:xfrm>
            <a:off x="2067096" y="3981438"/>
            <a:ext cx="2928449" cy="3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spAutoFit/>
          </a:bodyPr>
          <a:lstStyle>
            <a:lvl1pPr eaLnBrk="0" hangingPunct="0">
              <a:defRPr sz="1000">
                <a:solidFill>
                  <a:schemeClr val="tx1"/>
                </a:solidFill>
                <a:latin typeface="Univers 45 Light" pitchFamily="2" charset="0"/>
              </a:defRPr>
            </a:lvl1pPr>
            <a:lvl2pPr marL="742950" indent="-285750" eaLnBrk="0" hangingPunct="0">
              <a:defRPr sz="1000">
                <a:solidFill>
                  <a:schemeClr val="tx1"/>
                </a:solidFill>
                <a:latin typeface="Univers 45 Light" pitchFamily="2" charset="0"/>
              </a:defRPr>
            </a:lvl2pPr>
            <a:lvl3pPr marL="1143000" indent="-228600" eaLnBrk="0" hangingPunct="0">
              <a:defRPr sz="1000">
                <a:solidFill>
                  <a:schemeClr val="tx1"/>
                </a:solidFill>
                <a:latin typeface="Univers 45 Light" pitchFamily="2" charset="0"/>
              </a:defRPr>
            </a:lvl3pPr>
            <a:lvl4pPr marL="1600200" indent="-228600" eaLnBrk="0" hangingPunct="0">
              <a:defRPr sz="1000">
                <a:solidFill>
                  <a:schemeClr val="tx1"/>
                </a:solidFill>
                <a:latin typeface="Univers 45 Light" pitchFamily="2" charset="0"/>
              </a:defRPr>
            </a:lvl4pPr>
            <a:lvl5pPr marL="2057400" indent="-228600" eaLnBrk="0" hangingPunct="0">
              <a:defRPr sz="1000">
                <a:solidFill>
                  <a:schemeClr val="tx1"/>
                </a:solidFill>
                <a:latin typeface="Univers 45 Light" pitchFamily="2" charset="0"/>
              </a:defRPr>
            </a:lvl5pPr>
            <a:lvl6pPr marL="2514600" indent="-228600" eaLnBrk="0" fontAlgn="base" hangingPunct="0">
              <a:spcBef>
                <a:spcPct val="0"/>
              </a:spcBef>
              <a:spcAft>
                <a:spcPct val="0"/>
              </a:spcAft>
              <a:defRPr sz="1000">
                <a:solidFill>
                  <a:schemeClr val="tx1"/>
                </a:solidFill>
                <a:latin typeface="Univers 45 Light" pitchFamily="2" charset="0"/>
              </a:defRPr>
            </a:lvl6pPr>
            <a:lvl7pPr marL="2971800" indent="-228600" eaLnBrk="0" fontAlgn="base" hangingPunct="0">
              <a:spcBef>
                <a:spcPct val="0"/>
              </a:spcBef>
              <a:spcAft>
                <a:spcPct val="0"/>
              </a:spcAft>
              <a:defRPr sz="1000">
                <a:solidFill>
                  <a:schemeClr val="tx1"/>
                </a:solidFill>
                <a:latin typeface="Univers 45 Light" pitchFamily="2" charset="0"/>
              </a:defRPr>
            </a:lvl7pPr>
            <a:lvl8pPr marL="3429000" indent="-228600" eaLnBrk="0" fontAlgn="base" hangingPunct="0">
              <a:spcBef>
                <a:spcPct val="0"/>
              </a:spcBef>
              <a:spcAft>
                <a:spcPct val="0"/>
              </a:spcAft>
              <a:defRPr sz="1000">
                <a:solidFill>
                  <a:schemeClr val="tx1"/>
                </a:solidFill>
                <a:latin typeface="Univers 45 Light" pitchFamily="2" charset="0"/>
              </a:defRPr>
            </a:lvl8pPr>
            <a:lvl9pPr marL="3886200" indent="-228600" eaLnBrk="0" fontAlgn="base" hangingPunct="0">
              <a:spcBef>
                <a:spcPct val="0"/>
              </a:spcBef>
              <a:spcAft>
                <a:spcPct val="0"/>
              </a:spcAft>
              <a:defRPr sz="1000">
                <a:solidFill>
                  <a:schemeClr val="tx1"/>
                </a:solidFill>
                <a:latin typeface="Univers 45 Light" pitchFamily="2" charset="0"/>
              </a:defRPr>
            </a:lvl9pPr>
          </a:lstStyle>
          <a:p>
            <a:pPr eaLnBrk="1" hangingPunct="1"/>
            <a:r>
              <a:rPr lang="en-GB" altLang="en-US" sz="2000" dirty="0">
                <a:solidFill>
                  <a:schemeClr val="bg1"/>
                </a:solidFill>
                <a:latin typeface="+mn-lt"/>
              </a:rPr>
              <a:t>Streamlining SCOMET Policy</a:t>
            </a:r>
          </a:p>
        </p:txBody>
      </p:sp>
      <p:sp>
        <p:nvSpPr>
          <p:cNvPr id="25" name="AutoShape 16">
            <a:extLst>
              <a:ext uri="{FF2B5EF4-FFF2-40B4-BE49-F238E27FC236}">
                <a16:creationId xmlns:a16="http://schemas.microsoft.com/office/drawing/2014/main" id="{9DD30638-11C5-4705-A547-A4FE2A131AF2}"/>
              </a:ext>
            </a:extLst>
          </p:cNvPr>
          <p:cNvSpPr>
            <a:spLocks noChangeArrowheads="1"/>
          </p:cNvSpPr>
          <p:nvPr>
            <p:custDataLst>
              <p:tags r:id="rId6"/>
            </p:custDataLst>
          </p:nvPr>
        </p:nvSpPr>
        <p:spPr bwMode="auto">
          <a:xfrm>
            <a:off x="2067096" y="4589935"/>
            <a:ext cx="7377693" cy="608497"/>
          </a:xfrm>
          <a:prstGeom prst="roundRect">
            <a:avLst>
              <a:gd name="adj" fmla="val 16667"/>
            </a:avLst>
          </a:prstGeom>
          <a:solidFill>
            <a:schemeClr val="accent1"/>
          </a:solidFill>
          <a:ln w="6350">
            <a:solidFill>
              <a:schemeClr val="bg1"/>
            </a:solidFill>
            <a:round/>
            <a:headEnd type="none" w="sm" len="sm"/>
            <a:tailEnd type="none" w="sm" len="sm"/>
          </a:ln>
        </p:spPr>
        <p:txBody>
          <a:bodyPr lIns="54000" tIns="54000" rIns="54000" bIns="54000" anchor="ctr"/>
          <a:lstStyle>
            <a:lvl1pPr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eaLnBrk="1" hangingPunct="1">
              <a:spcBef>
                <a:spcPct val="20000"/>
              </a:spcBef>
            </a:pPr>
            <a:r>
              <a:rPr lang="en-GB" altLang="en-US" sz="2000" b="1">
                <a:solidFill>
                  <a:schemeClr val="bg1"/>
                </a:solidFill>
                <a:latin typeface="+mn-lt"/>
              </a:rPr>
              <a:t>6</a:t>
            </a:r>
          </a:p>
        </p:txBody>
      </p:sp>
      <p:sp>
        <p:nvSpPr>
          <p:cNvPr id="26" name="Text Box 17">
            <a:extLst>
              <a:ext uri="{FF2B5EF4-FFF2-40B4-BE49-F238E27FC236}">
                <a16:creationId xmlns:a16="http://schemas.microsoft.com/office/drawing/2014/main" id="{2AF206FE-ED4B-FE8F-9752-E79FE1FF92F6}"/>
              </a:ext>
            </a:extLst>
          </p:cNvPr>
          <p:cNvSpPr txBox="1">
            <a:spLocks noChangeArrowheads="1"/>
          </p:cNvSpPr>
          <p:nvPr/>
        </p:nvSpPr>
        <p:spPr bwMode="auto">
          <a:xfrm>
            <a:off x="2474921" y="4746669"/>
            <a:ext cx="1857579" cy="307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spAutoFit/>
          </a:bodyPr>
          <a:lstStyle>
            <a:lvl1pPr eaLnBrk="0" hangingPunct="0">
              <a:defRPr sz="1000">
                <a:solidFill>
                  <a:schemeClr val="tx1"/>
                </a:solidFill>
                <a:latin typeface="Univers 45 Light" pitchFamily="2" charset="0"/>
              </a:defRPr>
            </a:lvl1pPr>
            <a:lvl2pPr marL="742950" indent="-285750" eaLnBrk="0" hangingPunct="0">
              <a:defRPr sz="1000">
                <a:solidFill>
                  <a:schemeClr val="tx1"/>
                </a:solidFill>
                <a:latin typeface="Univers 45 Light" pitchFamily="2" charset="0"/>
              </a:defRPr>
            </a:lvl2pPr>
            <a:lvl3pPr marL="1143000" indent="-228600" eaLnBrk="0" hangingPunct="0">
              <a:defRPr sz="1000">
                <a:solidFill>
                  <a:schemeClr val="tx1"/>
                </a:solidFill>
                <a:latin typeface="Univers 45 Light" pitchFamily="2" charset="0"/>
              </a:defRPr>
            </a:lvl3pPr>
            <a:lvl4pPr marL="1600200" indent="-228600" eaLnBrk="0" hangingPunct="0">
              <a:defRPr sz="1000">
                <a:solidFill>
                  <a:schemeClr val="tx1"/>
                </a:solidFill>
                <a:latin typeface="Univers 45 Light" pitchFamily="2" charset="0"/>
              </a:defRPr>
            </a:lvl4pPr>
            <a:lvl5pPr marL="2057400" indent="-228600" eaLnBrk="0" hangingPunct="0">
              <a:defRPr sz="1000">
                <a:solidFill>
                  <a:schemeClr val="tx1"/>
                </a:solidFill>
                <a:latin typeface="Univers 45 Light" pitchFamily="2" charset="0"/>
              </a:defRPr>
            </a:lvl5pPr>
            <a:lvl6pPr marL="2514600" indent="-228600" eaLnBrk="0" fontAlgn="base" hangingPunct="0">
              <a:spcBef>
                <a:spcPct val="0"/>
              </a:spcBef>
              <a:spcAft>
                <a:spcPct val="0"/>
              </a:spcAft>
              <a:defRPr sz="1000">
                <a:solidFill>
                  <a:schemeClr val="tx1"/>
                </a:solidFill>
                <a:latin typeface="Univers 45 Light" pitchFamily="2" charset="0"/>
              </a:defRPr>
            </a:lvl6pPr>
            <a:lvl7pPr marL="2971800" indent="-228600" eaLnBrk="0" fontAlgn="base" hangingPunct="0">
              <a:spcBef>
                <a:spcPct val="0"/>
              </a:spcBef>
              <a:spcAft>
                <a:spcPct val="0"/>
              </a:spcAft>
              <a:defRPr sz="1000">
                <a:solidFill>
                  <a:schemeClr val="tx1"/>
                </a:solidFill>
                <a:latin typeface="Univers 45 Light" pitchFamily="2" charset="0"/>
              </a:defRPr>
            </a:lvl7pPr>
            <a:lvl8pPr marL="3429000" indent="-228600" eaLnBrk="0" fontAlgn="base" hangingPunct="0">
              <a:spcBef>
                <a:spcPct val="0"/>
              </a:spcBef>
              <a:spcAft>
                <a:spcPct val="0"/>
              </a:spcAft>
              <a:defRPr sz="1000">
                <a:solidFill>
                  <a:schemeClr val="tx1"/>
                </a:solidFill>
                <a:latin typeface="Univers 45 Light" pitchFamily="2" charset="0"/>
              </a:defRPr>
            </a:lvl8pPr>
            <a:lvl9pPr marL="3886200" indent="-228600" eaLnBrk="0" fontAlgn="base" hangingPunct="0">
              <a:spcBef>
                <a:spcPct val="0"/>
              </a:spcBef>
              <a:spcAft>
                <a:spcPct val="0"/>
              </a:spcAft>
              <a:defRPr sz="1000">
                <a:solidFill>
                  <a:schemeClr val="tx1"/>
                </a:solidFill>
                <a:latin typeface="Univers 45 Light" pitchFamily="2" charset="0"/>
              </a:defRPr>
            </a:lvl9pPr>
          </a:lstStyle>
          <a:p>
            <a:pPr eaLnBrk="1" hangingPunct="1"/>
            <a:r>
              <a:rPr lang="en-GB" altLang="en-US" sz="2000" dirty="0">
                <a:solidFill>
                  <a:schemeClr val="bg1"/>
                </a:solidFill>
                <a:latin typeface="+mn-lt"/>
              </a:rPr>
              <a:t>Amnesty Scheme</a:t>
            </a:r>
          </a:p>
        </p:txBody>
      </p:sp>
    </p:spTree>
    <p:extLst>
      <p:ext uri="{BB962C8B-B14F-4D97-AF65-F5344CB8AC3E}">
        <p14:creationId xmlns:p14="http://schemas.microsoft.com/office/powerpoint/2010/main" val="97731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5" grpId="0" animBg="1"/>
      <p:bldP spid="18" grpId="0"/>
      <p:bldP spid="19" grpId="0" animBg="1"/>
      <p:bldP spid="20" grpId="0"/>
      <p:bldP spid="21" grpId="0" animBg="1"/>
      <p:bldP spid="22" grpId="0"/>
      <p:bldP spid="23" grpId="0" animBg="1"/>
      <p:bldP spid="24" grpId="0"/>
      <p:bldP spid="25" grpId="0" animBg="1"/>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D4B4B"/>
        </a:solidFill>
        <a:effectLst/>
      </p:bgPr>
    </p:bg>
    <p:spTree>
      <p:nvGrpSpPr>
        <p:cNvPr id="1" name=""/>
        <p:cNvGrpSpPr/>
        <p:nvPr/>
      </p:nvGrpSpPr>
      <p:grpSpPr>
        <a:xfrm>
          <a:off x="0" y="0"/>
          <a:ext cx="0" cy="0"/>
          <a:chOff x="0" y="0"/>
          <a:chExt cx="0" cy="0"/>
        </a:xfrm>
      </p:grpSpPr>
      <p:sp>
        <p:nvSpPr>
          <p:cNvPr id="4" name="Rectangle 3"/>
          <p:cNvSpPr/>
          <p:nvPr/>
        </p:nvSpPr>
        <p:spPr>
          <a:xfrm>
            <a:off x="158572" y="3028890"/>
            <a:ext cx="11767279" cy="688650"/>
          </a:xfrm>
          <a:prstGeom prst="rect">
            <a:avLst/>
          </a:prstGeom>
        </p:spPr>
        <p:txBody>
          <a:bodyPr wrap="square">
            <a:spAutoFit/>
          </a:bodyPr>
          <a:lstStyle/>
          <a:p>
            <a:pPr lvl="0" algn="ctr">
              <a:lnSpc>
                <a:spcPct val="115000"/>
              </a:lnSpc>
            </a:pPr>
            <a:r>
              <a:rPr lang="en-US" sz="3600" dirty="0">
                <a:solidFill>
                  <a:schemeClr val="bg1"/>
                </a:solidFill>
                <a:latin typeface="Tw Cen MT" panose="020B0602020104020603" pitchFamily="34" charset="0"/>
              </a:rPr>
              <a:t>Chapter Wise analysis of FTP, 2023</a:t>
            </a:r>
          </a:p>
        </p:txBody>
      </p:sp>
    </p:spTree>
    <p:extLst>
      <p:ext uri="{BB962C8B-B14F-4D97-AF65-F5344CB8AC3E}">
        <p14:creationId xmlns:p14="http://schemas.microsoft.com/office/powerpoint/2010/main" val="1226923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AutoShape 11">
            <a:extLst>
              <a:ext uri="{FF2B5EF4-FFF2-40B4-BE49-F238E27FC236}">
                <a16:creationId xmlns:a16="http://schemas.microsoft.com/office/drawing/2014/main" id="{30889B16-9CC0-2899-4054-898828F81123}"/>
              </a:ext>
            </a:extLst>
          </p:cNvPr>
          <p:cNvSpPr>
            <a:spLocks noChangeArrowheads="1"/>
          </p:cNvSpPr>
          <p:nvPr/>
        </p:nvSpPr>
        <p:spPr bwMode="gray">
          <a:xfrm>
            <a:off x="4365107" y="1108922"/>
            <a:ext cx="3260725" cy="2134008"/>
          </a:xfrm>
          <a:prstGeom prst="flowChartPreparation">
            <a:avLst/>
          </a:prstGeom>
          <a:solidFill>
            <a:schemeClr val="tx2"/>
          </a:solidFill>
          <a:ln w="6350" algn="ctr">
            <a:solidFill>
              <a:schemeClr val="tx2"/>
            </a:solidFill>
            <a:miter lim="800000"/>
            <a:headEnd/>
            <a:tailEnd/>
          </a:ln>
        </p:spPr>
        <p:txBody>
          <a:bodyPr lIns="180000" tIns="36000" rIns="180000" bIns="36000" anchor="ctr"/>
          <a:lstStyle>
            <a:lvl1pPr eaLnBrk="0" hangingPunct="0">
              <a:defRPr sz="1000">
                <a:solidFill>
                  <a:schemeClr val="tx1"/>
                </a:solidFill>
                <a:latin typeface="Univers 45 Light" pitchFamily="2" charset="0"/>
              </a:defRPr>
            </a:lvl1pPr>
            <a:lvl2pPr marL="742950" indent="-285750" eaLnBrk="0" hangingPunct="0">
              <a:defRPr sz="1000">
                <a:solidFill>
                  <a:schemeClr val="tx1"/>
                </a:solidFill>
                <a:latin typeface="Univers 45 Light" pitchFamily="2" charset="0"/>
              </a:defRPr>
            </a:lvl2pPr>
            <a:lvl3pPr marL="1143000" indent="-228600" eaLnBrk="0" hangingPunct="0">
              <a:defRPr sz="1000">
                <a:solidFill>
                  <a:schemeClr val="tx1"/>
                </a:solidFill>
                <a:latin typeface="Univers 45 Light" pitchFamily="2" charset="0"/>
              </a:defRPr>
            </a:lvl3pPr>
            <a:lvl4pPr marL="1600200" indent="-228600" eaLnBrk="0" hangingPunct="0">
              <a:defRPr sz="1000">
                <a:solidFill>
                  <a:schemeClr val="tx1"/>
                </a:solidFill>
                <a:latin typeface="Univers 45 Light" pitchFamily="2" charset="0"/>
              </a:defRPr>
            </a:lvl4pPr>
            <a:lvl5pPr marL="2057400" indent="-228600" eaLnBrk="0" hangingPunct="0">
              <a:defRPr sz="1000">
                <a:solidFill>
                  <a:schemeClr val="tx1"/>
                </a:solidFill>
                <a:latin typeface="Univers 45 Light" pitchFamily="2" charset="0"/>
              </a:defRPr>
            </a:lvl5pPr>
            <a:lvl6pPr marL="2514600" indent="-228600" eaLnBrk="0" fontAlgn="base" hangingPunct="0">
              <a:spcBef>
                <a:spcPct val="0"/>
              </a:spcBef>
              <a:spcAft>
                <a:spcPct val="0"/>
              </a:spcAft>
              <a:defRPr sz="1000">
                <a:solidFill>
                  <a:schemeClr val="tx1"/>
                </a:solidFill>
                <a:latin typeface="Univers 45 Light" pitchFamily="2" charset="0"/>
              </a:defRPr>
            </a:lvl6pPr>
            <a:lvl7pPr marL="2971800" indent="-228600" eaLnBrk="0" fontAlgn="base" hangingPunct="0">
              <a:spcBef>
                <a:spcPct val="0"/>
              </a:spcBef>
              <a:spcAft>
                <a:spcPct val="0"/>
              </a:spcAft>
              <a:defRPr sz="1000">
                <a:solidFill>
                  <a:schemeClr val="tx1"/>
                </a:solidFill>
                <a:latin typeface="Univers 45 Light" pitchFamily="2" charset="0"/>
              </a:defRPr>
            </a:lvl7pPr>
            <a:lvl8pPr marL="3429000" indent="-228600" eaLnBrk="0" fontAlgn="base" hangingPunct="0">
              <a:spcBef>
                <a:spcPct val="0"/>
              </a:spcBef>
              <a:spcAft>
                <a:spcPct val="0"/>
              </a:spcAft>
              <a:defRPr sz="1000">
                <a:solidFill>
                  <a:schemeClr val="tx1"/>
                </a:solidFill>
                <a:latin typeface="Univers 45 Light" pitchFamily="2" charset="0"/>
              </a:defRPr>
            </a:lvl8pPr>
            <a:lvl9pPr marL="3886200" indent="-228600" eaLnBrk="0" fontAlgn="base" hangingPunct="0">
              <a:spcBef>
                <a:spcPct val="0"/>
              </a:spcBef>
              <a:spcAft>
                <a:spcPct val="0"/>
              </a:spcAft>
              <a:defRPr sz="1000">
                <a:solidFill>
                  <a:schemeClr val="tx1"/>
                </a:solidFill>
                <a:latin typeface="Univers 45 Light" pitchFamily="2" charset="0"/>
              </a:defRPr>
            </a:lvl9pPr>
          </a:lstStyle>
          <a:p>
            <a:pPr algn="ctr" eaLnBrk="1" hangingPunct="1">
              <a:lnSpc>
                <a:spcPct val="150000"/>
              </a:lnSpc>
              <a:spcBef>
                <a:spcPct val="20000"/>
              </a:spcBef>
            </a:pPr>
            <a:r>
              <a:rPr lang="en-GB" altLang="en-US" sz="1600" b="1" dirty="0">
                <a:solidFill>
                  <a:schemeClr val="bg1"/>
                </a:solidFill>
              </a:rPr>
              <a:t>Legal Framework </a:t>
            </a:r>
          </a:p>
          <a:p>
            <a:pPr algn="ctr" eaLnBrk="1" hangingPunct="1">
              <a:lnSpc>
                <a:spcPct val="150000"/>
              </a:lnSpc>
              <a:spcBef>
                <a:spcPct val="20000"/>
              </a:spcBef>
            </a:pPr>
            <a:r>
              <a:rPr lang="en-GB" altLang="en-US" sz="1600" b="1" dirty="0">
                <a:solidFill>
                  <a:schemeClr val="bg1"/>
                </a:solidFill>
              </a:rPr>
              <a:t>and </a:t>
            </a:r>
          </a:p>
          <a:p>
            <a:pPr algn="ctr" eaLnBrk="1" hangingPunct="1">
              <a:lnSpc>
                <a:spcPct val="150000"/>
              </a:lnSpc>
              <a:spcBef>
                <a:spcPct val="20000"/>
              </a:spcBef>
            </a:pPr>
            <a:r>
              <a:rPr lang="en-GB" altLang="en-US" sz="1600" b="1" dirty="0">
                <a:solidFill>
                  <a:schemeClr val="bg1"/>
                </a:solidFill>
              </a:rPr>
              <a:t>Trade Facilitation</a:t>
            </a:r>
          </a:p>
        </p:txBody>
      </p:sp>
      <p:grpSp>
        <p:nvGrpSpPr>
          <p:cNvPr id="17" name="Group 16">
            <a:extLst>
              <a:ext uri="{FF2B5EF4-FFF2-40B4-BE49-F238E27FC236}">
                <a16:creationId xmlns:a16="http://schemas.microsoft.com/office/drawing/2014/main" id="{51E4EBED-CA3B-4D8E-8C86-2B9EF16E0B43}"/>
              </a:ext>
            </a:extLst>
          </p:cNvPr>
          <p:cNvGrpSpPr/>
          <p:nvPr/>
        </p:nvGrpSpPr>
        <p:grpSpPr>
          <a:xfrm>
            <a:off x="-1" y="-1428"/>
            <a:ext cx="10382851" cy="608497"/>
            <a:chOff x="1917033" y="2073497"/>
            <a:chExt cx="5511468" cy="923331"/>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040731" cy="923330"/>
              <a:chOff x="1917033" y="2073498"/>
              <a:chExt cx="5040731" cy="923330"/>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017168" cy="923330"/>
              </a:xfrm>
              <a:prstGeom prst="rect">
                <a:avLst/>
              </a:prstGeom>
              <a:solidFill>
                <a:srgbClr val="CD4B4B"/>
              </a:solidFill>
              <a:ln w="38100">
                <a:noFill/>
              </a:ln>
            </p:spPr>
            <p:txBody>
              <a:bodyPr wrap="square" rtlCol="0">
                <a:spAutoFit/>
              </a:bodyPr>
              <a:lstStyle/>
              <a:p>
                <a:r>
                  <a:rPr lang="en-US" sz="2700" dirty="0">
                    <a:solidFill>
                      <a:schemeClr val="bg1"/>
                    </a:solidFill>
                  </a:rPr>
                  <a:t>Chapter : 1 | Legal Framework and Trade Facilitation</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18">
            <a:extLst>
              <a:ext uri="{FF2B5EF4-FFF2-40B4-BE49-F238E27FC236}">
                <a16:creationId xmlns:a16="http://schemas.microsoft.com/office/drawing/2014/main" id="{9D550097-02B6-DC32-C33B-5311F6353866}"/>
              </a:ext>
            </a:extLst>
          </p:cNvPr>
          <p:cNvSpPr>
            <a:spLocks noChangeArrowheads="1"/>
          </p:cNvSpPr>
          <p:nvPr/>
        </p:nvSpPr>
        <p:spPr bwMode="gray">
          <a:xfrm>
            <a:off x="797443" y="1205663"/>
            <a:ext cx="4258228" cy="825154"/>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a:lnSpc>
                <a:spcPct val="150000"/>
              </a:lnSpc>
            </a:pPr>
            <a:r>
              <a:rPr lang="en-GB" altLang="en-US" sz="1600" b="1" dirty="0">
                <a:solidFill>
                  <a:schemeClr val="tx2"/>
                </a:solidFill>
              </a:rPr>
              <a:t>Perpetual Validity </a:t>
            </a:r>
            <a:r>
              <a:rPr lang="en-GB" altLang="en-US" sz="1200" b="1" dirty="0">
                <a:solidFill>
                  <a:schemeClr val="tx2"/>
                </a:solidFill>
              </a:rPr>
              <a:t>: No Sun set clause and No End Date</a:t>
            </a:r>
          </a:p>
          <a:p>
            <a:pPr>
              <a:lnSpc>
                <a:spcPct val="150000"/>
              </a:lnSpc>
            </a:pPr>
            <a:r>
              <a:rPr lang="en-GB" altLang="en-US" sz="1200" b="1" dirty="0">
                <a:solidFill>
                  <a:schemeClr val="tx2"/>
                </a:solidFill>
              </a:rPr>
              <a:t>(To be reviewed and updated basis Comments from Industry)</a:t>
            </a:r>
          </a:p>
        </p:txBody>
      </p:sp>
      <p:sp>
        <p:nvSpPr>
          <p:cNvPr id="34" name="Rectangle 19">
            <a:extLst>
              <a:ext uri="{FF2B5EF4-FFF2-40B4-BE49-F238E27FC236}">
                <a16:creationId xmlns:a16="http://schemas.microsoft.com/office/drawing/2014/main" id="{831FA7F7-CE31-84EC-63F1-BC6BE36A3E5F}"/>
              </a:ext>
            </a:extLst>
          </p:cNvPr>
          <p:cNvSpPr>
            <a:spLocks noChangeArrowheads="1"/>
          </p:cNvSpPr>
          <p:nvPr/>
        </p:nvSpPr>
        <p:spPr bwMode="gray">
          <a:xfrm>
            <a:off x="797443" y="2112221"/>
            <a:ext cx="4258228" cy="1017482"/>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a:lnSpc>
                <a:spcPct val="150000"/>
              </a:lnSpc>
            </a:pPr>
            <a:r>
              <a:rPr lang="en-GB" altLang="en-US" sz="1600" b="1" dirty="0">
                <a:solidFill>
                  <a:schemeClr val="tx2"/>
                </a:solidFill>
              </a:rPr>
              <a:t>Trade Facilitation:</a:t>
            </a:r>
            <a:endParaRPr lang="en-GB" altLang="en-US" sz="1050" b="1" dirty="0">
              <a:solidFill>
                <a:schemeClr val="tx2"/>
              </a:solidFill>
            </a:endParaRPr>
          </a:p>
          <a:p>
            <a:pPr>
              <a:lnSpc>
                <a:spcPct val="150000"/>
              </a:lnSpc>
              <a:buFontTx/>
              <a:buChar char="-"/>
            </a:pPr>
            <a:r>
              <a:rPr lang="en-GB" altLang="en-US" sz="1200" b="1" dirty="0">
                <a:solidFill>
                  <a:schemeClr val="tx2"/>
                </a:solidFill>
              </a:rPr>
              <a:t>Online Facility for all applications;</a:t>
            </a:r>
          </a:p>
          <a:p>
            <a:pPr>
              <a:lnSpc>
                <a:spcPct val="150000"/>
              </a:lnSpc>
              <a:buFontTx/>
              <a:buChar char="-"/>
            </a:pPr>
            <a:r>
              <a:rPr lang="en-GB" altLang="en-US" sz="1200" b="1" dirty="0">
                <a:solidFill>
                  <a:schemeClr val="tx2"/>
                </a:solidFill>
              </a:rPr>
              <a:t>24 x 7 helpdesk facility</a:t>
            </a:r>
          </a:p>
        </p:txBody>
      </p:sp>
      <p:sp>
        <p:nvSpPr>
          <p:cNvPr id="38" name="Rectangle 23">
            <a:extLst>
              <a:ext uri="{FF2B5EF4-FFF2-40B4-BE49-F238E27FC236}">
                <a16:creationId xmlns:a16="http://schemas.microsoft.com/office/drawing/2014/main" id="{CAE9920C-BCB1-77AF-0E99-E7EBFEEA6B33}"/>
              </a:ext>
            </a:extLst>
          </p:cNvPr>
          <p:cNvSpPr>
            <a:spLocks noChangeArrowheads="1"/>
          </p:cNvSpPr>
          <p:nvPr/>
        </p:nvSpPr>
        <p:spPr bwMode="gray">
          <a:xfrm>
            <a:off x="6853471" y="2428929"/>
            <a:ext cx="4258228" cy="592137"/>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a:lnSpc>
                <a:spcPct val="150000"/>
              </a:lnSpc>
            </a:pPr>
            <a:r>
              <a:rPr lang="en-US" altLang="en-US" sz="1400" b="1" dirty="0">
                <a:solidFill>
                  <a:schemeClr val="tx2"/>
                </a:solidFill>
              </a:rPr>
              <a:t>Status recognition norms have been re-calibrated </a:t>
            </a:r>
            <a:endParaRPr lang="en-GB" altLang="en-US" sz="1600" b="1" dirty="0">
              <a:solidFill>
                <a:schemeClr val="tx2"/>
              </a:solidFill>
            </a:endParaRPr>
          </a:p>
        </p:txBody>
      </p:sp>
      <p:sp>
        <p:nvSpPr>
          <p:cNvPr id="40" name="Rectangle 19">
            <a:extLst>
              <a:ext uri="{FF2B5EF4-FFF2-40B4-BE49-F238E27FC236}">
                <a16:creationId xmlns:a16="http://schemas.microsoft.com/office/drawing/2014/main" id="{038F6E5B-DA6B-5236-0189-ED1A827B06A8}"/>
              </a:ext>
            </a:extLst>
          </p:cNvPr>
          <p:cNvSpPr>
            <a:spLocks noChangeArrowheads="1"/>
          </p:cNvSpPr>
          <p:nvPr/>
        </p:nvSpPr>
        <p:spPr bwMode="gray">
          <a:xfrm>
            <a:off x="6853471" y="1205663"/>
            <a:ext cx="4258228" cy="1017482"/>
          </a:xfrm>
          <a:prstGeom prst="rect">
            <a:avLst/>
          </a:prstGeom>
          <a:solidFill>
            <a:schemeClr val="bg2"/>
          </a:solidFill>
          <a:ln w="3175">
            <a:solidFill>
              <a:schemeClr val="bg1"/>
            </a:solidFill>
            <a:miter lim="800000"/>
            <a:headEnd/>
            <a:tailEnd/>
          </a:ln>
        </p:spPr>
        <p:txBody>
          <a:bodyPr lIns="36000" rIns="36000" anchor="ctr"/>
          <a:lstStyle>
            <a:lvl1pPr marL="285750" indent="-285750" defTabSz="762000" eaLnBrk="0" hangingPunct="0">
              <a:defRPr sz="1000">
                <a:solidFill>
                  <a:schemeClr val="tx1"/>
                </a:solidFill>
                <a:latin typeface="Univers 45 Light" pitchFamily="2" charset="0"/>
              </a:defRPr>
            </a:lvl1pPr>
            <a:lvl2pPr marL="742950" indent="-285750" defTabSz="762000" eaLnBrk="0" hangingPunct="0">
              <a:defRPr sz="1000">
                <a:solidFill>
                  <a:schemeClr val="tx1"/>
                </a:solidFill>
                <a:latin typeface="Univers 45 Light" pitchFamily="2" charset="0"/>
              </a:defRPr>
            </a:lvl2pPr>
            <a:lvl3pPr marL="1143000" indent="-228600" defTabSz="762000" eaLnBrk="0" hangingPunct="0">
              <a:defRPr sz="1000">
                <a:solidFill>
                  <a:schemeClr val="tx1"/>
                </a:solidFill>
                <a:latin typeface="Univers 45 Light" pitchFamily="2" charset="0"/>
              </a:defRPr>
            </a:lvl3pPr>
            <a:lvl4pPr marL="1600200" indent="-228600" defTabSz="762000" eaLnBrk="0" hangingPunct="0">
              <a:defRPr sz="1000">
                <a:solidFill>
                  <a:schemeClr val="tx1"/>
                </a:solidFill>
                <a:latin typeface="Univers 45 Light" pitchFamily="2" charset="0"/>
              </a:defRPr>
            </a:lvl4pPr>
            <a:lvl5pPr marL="2057400" indent="-228600" defTabSz="762000" eaLnBrk="0" hangingPunct="0">
              <a:defRPr sz="1000">
                <a:solidFill>
                  <a:schemeClr val="tx1"/>
                </a:solidFill>
                <a:latin typeface="Univers 45 Light" pitchFamily="2" charset="0"/>
              </a:defRPr>
            </a:lvl5pPr>
            <a:lvl6pPr marL="2514600" indent="-228600" defTabSz="762000" eaLnBrk="0" fontAlgn="base" hangingPunct="0">
              <a:spcBef>
                <a:spcPct val="0"/>
              </a:spcBef>
              <a:spcAft>
                <a:spcPct val="0"/>
              </a:spcAft>
              <a:defRPr sz="1000">
                <a:solidFill>
                  <a:schemeClr val="tx1"/>
                </a:solidFill>
                <a:latin typeface="Univers 45 Light" pitchFamily="2" charset="0"/>
              </a:defRPr>
            </a:lvl6pPr>
            <a:lvl7pPr marL="2971800" indent="-228600" defTabSz="762000" eaLnBrk="0" fontAlgn="base" hangingPunct="0">
              <a:spcBef>
                <a:spcPct val="0"/>
              </a:spcBef>
              <a:spcAft>
                <a:spcPct val="0"/>
              </a:spcAft>
              <a:defRPr sz="1000">
                <a:solidFill>
                  <a:schemeClr val="tx1"/>
                </a:solidFill>
                <a:latin typeface="Univers 45 Light" pitchFamily="2" charset="0"/>
              </a:defRPr>
            </a:lvl7pPr>
            <a:lvl8pPr marL="3429000" indent="-228600" defTabSz="762000" eaLnBrk="0" fontAlgn="base" hangingPunct="0">
              <a:spcBef>
                <a:spcPct val="0"/>
              </a:spcBef>
              <a:spcAft>
                <a:spcPct val="0"/>
              </a:spcAft>
              <a:defRPr sz="1000">
                <a:solidFill>
                  <a:schemeClr val="tx1"/>
                </a:solidFill>
                <a:latin typeface="Univers 45 Light" pitchFamily="2" charset="0"/>
              </a:defRPr>
            </a:lvl8pPr>
            <a:lvl9pPr marL="3886200" indent="-228600" defTabSz="762000" eaLnBrk="0" fontAlgn="base" hangingPunct="0">
              <a:spcBef>
                <a:spcPct val="0"/>
              </a:spcBef>
              <a:spcAft>
                <a:spcPct val="0"/>
              </a:spcAft>
              <a:defRPr sz="1000">
                <a:solidFill>
                  <a:schemeClr val="tx1"/>
                </a:solidFill>
                <a:latin typeface="Univers 45 Light" pitchFamily="2" charset="0"/>
              </a:defRPr>
            </a:lvl9pPr>
          </a:lstStyle>
          <a:p>
            <a:pPr>
              <a:lnSpc>
                <a:spcPct val="150000"/>
              </a:lnSpc>
            </a:pPr>
            <a:r>
              <a:rPr lang="en-GB" altLang="en-US" sz="1600" b="1" dirty="0">
                <a:solidFill>
                  <a:schemeClr val="tx2"/>
                </a:solidFill>
              </a:rPr>
              <a:t>Duty Free Entitlement:</a:t>
            </a:r>
            <a:endParaRPr lang="en-GB" altLang="en-US" sz="1050" b="1" dirty="0">
              <a:solidFill>
                <a:schemeClr val="tx2"/>
              </a:solidFill>
            </a:endParaRPr>
          </a:p>
          <a:p>
            <a:pPr marL="0" indent="0">
              <a:lnSpc>
                <a:spcPct val="150000"/>
              </a:lnSpc>
            </a:pPr>
            <a:r>
              <a:rPr lang="en-GB" altLang="en-US" sz="1200" b="1" dirty="0">
                <a:solidFill>
                  <a:schemeClr val="tx2"/>
                </a:solidFill>
              </a:rPr>
              <a:t>Withdrawn : Handloom, Handicrafts, Leather, Footwear sectors</a:t>
            </a:r>
          </a:p>
          <a:p>
            <a:pPr marL="0" indent="0">
              <a:lnSpc>
                <a:spcPct val="150000"/>
              </a:lnSpc>
            </a:pPr>
            <a:r>
              <a:rPr lang="en-GB" altLang="en-US" sz="1200" b="1" dirty="0">
                <a:solidFill>
                  <a:schemeClr val="tx2"/>
                </a:solidFill>
              </a:rPr>
              <a:t>Added : Marine, Sports Goods, Toys Sectors</a:t>
            </a:r>
          </a:p>
        </p:txBody>
      </p:sp>
      <p:sp>
        <p:nvSpPr>
          <p:cNvPr id="42" name="Parallelogram 41">
            <a:extLst>
              <a:ext uri="{FF2B5EF4-FFF2-40B4-BE49-F238E27FC236}">
                <a16:creationId xmlns:a16="http://schemas.microsoft.com/office/drawing/2014/main" id="{832E3FAE-B38F-83BE-F3D1-0B0B1B899739}"/>
              </a:ext>
            </a:extLst>
          </p:cNvPr>
          <p:cNvSpPr/>
          <p:nvPr/>
        </p:nvSpPr>
        <p:spPr>
          <a:xfrm>
            <a:off x="2562447" y="3413046"/>
            <a:ext cx="7878726" cy="36512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Amendments in Status Holder Scheme:</a:t>
            </a:r>
            <a:endParaRPr lang="en-IN" dirty="0"/>
          </a:p>
        </p:txBody>
      </p:sp>
      <p:graphicFrame>
        <p:nvGraphicFramePr>
          <p:cNvPr id="43" name="Table 43">
            <a:extLst>
              <a:ext uri="{FF2B5EF4-FFF2-40B4-BE49-F238E27FC236}">
                <a16:creationId xmlns:a16="http://schemas.microsoft.com/office/drawing/2014/main" id="{CDCEF892-A79E-6920-A589-9A12AC5C794F}"/>
              </a:ext>
            </a:extLst>
          </p:cNvPr>
          <p:cNvGraphicFramePr>
            <a:graphicFrameLocks noGrp="1"/>
          </p:cNvGraphicFramePr>
          <p:nvPr>
            <p:extLst>
              <p:ext uri="{D42A27DB-BD31-4B8C-83A1-F6EECF244321}">
                <p14:modId xmlns:p14="http://schemas.microsoft.com/office/powerpoint/2010/main" val="99759753"/>
              </p:ext>
            </p:extLst>
          </p:nvPr>
        </p:nvGraphicFramePr>
        <p:xfrm>
          <a:off x="576996" y="4105207"/>
          <a:ext cx="3750450" cy="2585720"/>
        </p:xfrm>
        <a:graphic>
          <a:graphicData uri="http://schemas.openxmlformats.org/drawingml/2006/table">
            <a:tbl>
              <a:tblPr firstRow="1" bandRow="1">
                <a:tableStyleId>{5940675A-B579-460E-94D1-54222C63F5DA}</a:tableStyleId>
              </a:tblPr>
              <a:tblGrid>
                <a:gridCol w="1124208">
                  <a:extLst>
                    <a:ext uri="{9D8B030D-6E8A-4147-A177-3AD203B41FA5}">
                      <a16:colId xmlns:a16="http://schemas.microsoft.com/office/drawing/2014/main" val="3081007430"/>
                    </a:ext>
                  </a:extLst>
                </a:gridCol>
                <a:gridCol w="1350335">
                  <a:extLst>
                    <a:ext uri="{9D8B030D-6E8A-4147-A177-3AD203B41FA5}">
                      <a16:colId xmlns:a16="http://schemas.microsoft.com/office/drawing/2014/main" val="3707580999"/>
                    </a:ext>
                  </a:extLst>
                </a:gridCol>
                <a:gridCol w="1275907">
                  <a:extLst>
                    <a:ext uri="{9D8B030D-6E8A-4147-A177-3AD203B41FA5}">
                      <a16:colId xmlns:a16="http://schemas.microsoft.com/office/drawing/2014/main" val="1415130229"/>
                    </a:ext>
                  </a:extLst>
                </a:gridCol>
              </a:tblGrid>
              <a:tr h="370840">
                <a:tc>
                  <a:txBody>
                    <a:bodyPr/>
                    <a:lstStyle/>
                    <a:p>
                      <a:pPr algn="ctr"/>
                      <a:r>
                        <a:rPr lang="en-US" sz="1400" b="1" dirty="0"/>
                        <a:t>Status Category</a:t>
                      </a:r>
                      <a:endParaRPr lang="en-IN" sz="1400" b="1" dirty="0"/>
                    </a:p>
                  </a:txBody>
                  <a:tcPr anchor="ctr">
                    <a:solidFill>
                      <a:schemeClr val="accent6">
                        <a:lumMod val="40000"/>
                        <a:lumOff val="60000"/>
                      </a:schemeClr>
                    </a:solidFill>
                  </a:tcPr>
                </a:tc>
                <a:tc>
                  <a:txBody>
                    <a:bodyPr/>
                    <a:lstStyle/>
                    <a:p>
                      <a:pPr algn="ctr"/>
                      <a:r>
                        <a:rPr lang="en-US" sz="1400" b="1" dirty="0"/>
                        <a:t>Existing Performance Threshold</a:t>
                      </a:r>
                      <a:endParaRPr lang="en-IN" sz="1400" b="1" dirty="0"/>
                    </a:p>
                  </a:txBody>
                  <a:tcPr anchor="ctr">
                    <a:solidFill>
                      <a:schemeClr val="accent6">
                        <a:lumMod val="40000"/>
                        <a:lumOff val="60000"/>
                      </a:schemeClr>
                    </a:solidFill>
                  </a:tcPr>
                </a:tc>
                <a:tc>
                  <a:txBody>
                    <a:bodyPr/>
                    <a:lstStyle/>
                    <a:p>
                      <a:pPr algn="ctr"/>
                      <a:r>
                        <a:rPr lang="en-US" sz="1400" b="1" dirty="0"/>
                        <a:t>Revised Performance Threshold</a:t>
                      </a:r>
                      <a:endParaRPr lang="en-IN" sz="1400" b="1" dirty="0"/>
                    </a:p>
                  </a:txBody>
                  <a:tcPr anchor="ctr">
                    <a:solidFill>
                      <a:schemeClr val="accent6">
                        <a:lumMod val="40000"/>
                        <a:lumOff val="60000"/>
                      </a:schemeClr>
                    </a:solidFill>
                  </a:tcPr>
                </a:tc>
                <a:extLst>
                  <a:ext uri="{0D108BD9-81ED-4DB2-BD59-A6C34878D82A}">
                    <a16:rowId xmlns:a16="http://schemas.microsoft.com/office/drawing/2014/main" val="3248512777"/>
                  </a:ext>
                </a:extLst>
              </a:tr>
              <a:tr h="370840">
                <a:tc>
                  <a:txBody>
                    <a:bodyPr/>
                    <a:lstStyle/>
                    <a:p>
                      <a:r>
                        <a:rPr lang="en-US" sz="1400" dirty="0"/>
                        <a:t>One Star</a:t>
                      </a:r>
                      <a:endParaRPr lang="en-IN" sz="1400" dirty="0"/>
                    </a:p>
                  </a:txBody>
                  <a:tcPr/>
                </a:tc>
                <a:tc>
                  <a:txBody>
                    <a:bodyPr/>
                    <a:lstStyle/>
                    <a:p>
                      <a:pPr algn="ctr"/>
                      <a:r>
                        <a:rPr lang="en-US" sz="1400" dirty="0"/>
                        <a:t>3</a:t>
                      </a:r>
                      <a:endParaRPr lang="en-IN" sz="1400" dirty="0"/>
                    </a:p>
                  </a:txBody>
                  <a:tcPr/>
                </a:tc>
                <a:tc>
                  <a:txBody>
                    <a:bodyPr/>
                    <a:lstStyle/>
                    <a:p>
                      <a:pPr algn="ctr"/>
                      <a:r>
                        <a:rPr lang="en-US" sz="1400" dirty="0"/>
                        <a:t>3</a:t>
                      </a:r>
                      <a:endParaRPr lang="en-IN" sz="1400" dirty="0"/>
                    </a:p>
                  </a:txBody>
                  <a:tcPr/>
                </a:tc>
                <a:extLst>
                  <a:ext uri="{0D108BD9-81ED-4DB2-BD59-A6C34878D82A}">
                    <a16:rowId xmlns:a16="http://schemas.microsoft.com/office/drawing/2014/main" val="2553868632"/>
                  </a:ext>
                </a:extLst>
              </a:tr>
              <a:tr h="370840">
                <a:tc>
                  <a:txBody>
                    <a:bodyPr/>
                    <a:lstStyle/>
                    <a:p>
                      <a:r>
                        <a:rPr lang="en-US" sz="1400" dirty="0"/>
                        <a:t>Two Star</a:t>
                      </a:r>
                      <a:endParaRPr lang="en-IN" sz="1400" dirty="0"/>
                    </a:p>
                  </a:txBody>
                  <a:tcPr/>
                </a:tc>
                <a:tc>
                  <a:txBody>
                    <a:bodyPr/>
                    <a:lstStyle/>
                    <a:p>
                      <a:pPr algn="ctr"/>
                      <a:r>
                        <a:rPr lang="en-US" sz="1400" dirty="0"/>
                        <a:t>25</a:t>
                      </a:r>
                      <a:endParaRPr lang="en-IN" sz="1400" dirty="0"/>
                    </a:p>
                  </a:txBody>
                  <a:tcPr/>
                </a:tc>
                <a:tc>
                  <a:txBody>
                    <a:bodyPr/>
                    <a:lstStyle/>
                    <a:p>
                      <a:pPr algn="ctr"/>
                      <a:r>
                        <a:rPr lang="en-US" sz="1400" dirty="0"/>
                        <a:t>15</a:t>
                      </a:r>
                      <a:endParaRPr lang="en-IN" sz="1400" dirty="0"/>
                    </a:p>
                  </a:txBody>
                  <a:tcPr/>
                </a:tc>
                <a:extLst>
                  <a:ext uri="{0D108BD9-81ED-4DB2-BD59-A6C34878D82A}">
                    <a16:rowId xmlns:a16="http://schemas.microsoft.com/office/drawing/2014/main" val="4164447094"/>
                  </a:ext>
                </a:extLst>
              </a:tr>
              <a:tr h="370840">
                <a:tc>
                  <a:txBody>
                    <a:bodyPr/>
                    <a:lstStyle/>
                    <a:p>
                      <a:r>
                        <a:rPr lang="en-US" sz="1400" dirty="0"/>
                        <a:t>Three Star</a:t>
                      </a:r>
                      <a:endParaRPr lang="en-IN" sz="1400" dirty="0"/>
                    </a:p>
                  </a:txBody>
                  <a:tcPr/>
                </a:tc>
                <a:tc>
                  <a:txBody>
                    <a:bodyPr/>
                    <a:lstStyle/>
                    <a:p>
                      <a:pPr algn="ctr"/>
                      <a:r>
                        <a:rPr lang="en-US" sz="1400" dirty="0"/>
                        <a:t>100</a:t>
                      </a:r>
                      <a:endParaRPr lang="en-IN" sz="1400" dirty="0"/>
                    </a:p>
                  </a:txBody>
                  <a:tcPr/>
                </a:tc>
                <a:tc>
                  <a:txBody>
                    <a:bodyPr/>
                    <a:lstStyle/>
                    <a:p>
                      <a:pPr algn="ctr"/>
                      <a:r>
                        <a:rPr lang="en-US" sz="1400" dirty="0"/>
                        <a:t>50</a:t>
                      </a:r>
                      <a:endParaRPr lang="en-IN" sz="1400" dirty="0"/>
                    </a:p>
                  </a:txBody>
                  <a:tcPr/>
                </a:tc>
                <a:extLst>
                  <a:ext uri="{0D108BD9-81ED-4DB2-BD59-A6C34878D82A}">
                    <a16:rowId xmlns:a16="http://schemas.microsoft.com/office/drawing/2014/main" val="719976424"/>
                  </a:ext>
                </a:extLst>
              </a:tr>
              <a:tr h="370840">
                <a:tc>
                  <a:txBody>
                    <a:bodyPr/>
                    <a:lstStyle/>
                    <a:p>
                      <a:r>
                        <a:rPr lang="en-US" sz="1400" dirty="0"/>
                        <a:t>Four Star </a:t>
                      </a:r>
                      <a:endParaRPr lang="en-IN" sz="1400" dirty="0"/>
                    </a:p>
                  </a:txBody>
                  <a:tcPr/>
                </a:tc>
                <a:tc>
                  <a:txBody>
                    <a:bodyPr/>
                    <a:lstStyle/>
                    <a:p>
                      <a:pPr algn="ctr"/>
                      <a:r>
                        <a:rPr lang="en-US" sz="1400" dirty="0"/>
                        <a:t>500</a:t>
                      </a:r>
                      <a:endParaRPr lang="en-IN" sz="1400" dirty="0"/>
                    </a:p>
                  </a:txBody>
                  <a:tcPr/>
                </a:tc>
                <a:tc>
                  <a:txBody>
                    <a:bodyPr/>
                    <a:lstStyle/>
                    <a:p>
                      <a:pPr algn="ctr"/>
                      <a:r>
                        <a:rPr lang="en-US" sz="1400" dirty="0"/>
                        <a:t>200</a:t>
                      </a:r>
                      <a:endParaRPr lang="en-IN" sz="1400" dirty="0"/>
                    </a:p>
                  </a:txBody>
                  <a:tcPr/>
                </a:tc>
                <a:extLst>
                  <a:ext uri="{0D108BD9-81ED-4DB2-BD59-A6C34878D82A}">
                    <a16:rowId xmlns:a16="http://schemas.microsoft.com/office/drawing/2014/main" val="3682419302"/>
                  </a:ext>
                </a:extLst>
              </a:tr>
              <a:tr h="370840">
                <a:tc>
                  <a:txBody>
                    <a:bodyPr/>
                    <a:lstStyle/>
                    <a:p>
                      <a:r>
                        <a:rPr lang="en-US" sz="1400" dirty="0"/>
                        <a:t>Five Star</a:t>
                      </a:r>
                      <a:endParaRPr lang="en-IN" sz="1400" dirty="0"/>
                    </a:p>
                  </a:txBody>
                  <a:tcPr/>
                </a:tc>
                <a:tc>
                  <a:txBody>
                    <a:bodyPr/>
                    <a:lstStyle/>
                    <a:p>
                      <a:pPr algn="ctr"/>
                      <a:r>
                        <a:rPr lang="en-US" sz="1400" dirty="0"/>
                        <a:t>2000</a:t>
                      </a:r>
                      <a:endParaRPr lang="en-IN" sz="1400" dirty="0"/>
                    </a:p>
                  </a:txBody>
                  <a:tcPr/>
                </a:tc>
                <a:tc>
                  <a:txBody>
                    <a:bodyPr/>
                    <a:lstStyle/>
                    <a:p>
                      <a:pPr algn="ctr"/>
                      <a:r>
                        <a:rPr lang="en-US" sz="1400" dirty="0"/>
                        <a:t>800</a:t>
                      </a:r>
                      <a:endParaRPr lang="en-IN" sz="1400" dirty="0"/>
                    </a:p>
                  </a:txBody>
                  <a:tcPr/>
                </a:tc>
                <a:extLst>
                  <a:ext uri="{0D108BD9-81ED-4DB2-BD59-A6C34878D82A}">
                    <a16:rowId xmlns:a16="http://schemas.microsoft.com/office/drawing/2014/main" val="3419978214"/>
                  </a:ext>
                </a:extLst>
              </a:tr>
            </a:tbl>
          </a:graphicData>
        </a:graphic>
      </p:graphicFrame>
      <p:sp>
        <p:nvSpPr>
          <p:cNvPr id="45" name="TextBox 44">
            <a:extLst>
              <a:ext uri="{FF2B5EF4-FFF2-40B4-BE49-F238E27FC236}">
                <a16:creationId xmlns:a16="http://schemas.microsoft.com/office/drawing/2014/main" id="{8C4CDE4B-E3C8-2321-974A-B96C2FCC6267}"/>
              </a:ext>
            </a:extLst>
          </p:cNvPr>
          <p:cNvSpPr txBox="1"/>
          <p:nvPr/>
        </p:nvSpPr>
        <p:spPr>
          <a:xfrm>
            <a:off x="3473295" y="3819214"/>
            <a:ext cx="1582368" cy="276999"/>
          </a:xfrm>
          <a:prstGeom prst="rect">
            <a:avLst/>
          </a:prstGeom>
          <a:noFill/>
        </p:spPr>
        <p:txBody>
          <a:bodyPr wrap="square">
            <a:spAutoFit/>
          </a:bodyPr>
          <a:lstStyle/>
          <a:p>
            <a:r>
              <a:rPr lang="en-US" sz="1200" b="1" dirty="0"/>
              <a:t>(in USD Mn)</a:t>
            </a:r>
            <a:endParaRPr lang="en-IN" sz="1200" dirty="0"/>
          </a:p>
        </p:txBody>
      </p:sp>
      <p:sp>
        <p:nvSpPr>
          <p:cNvPr id="47" name="Rectangle: Folded Corner 46">
            <a:extLst>
              <a:ext uri="{FF2B5EF4-FFF2-40B4-BE49-F238E27FC236}">
                <a16:creationId xmlns:a16="http://schemas.microsoft.com/office/drawing/2014/main" id="{6848AA01-D32D-B144-BBD9-CFFDB3AF99DE}"/>
              </a:ext>
            </a:extLst>
          </p:cNvPr>
          <p:cNvSpPr/>
          <p:nvPr/>
        </p:nvSpPr>
        <p:spPr>
          <a:xfrm>
            <a:off x="4816549" y="4096213"/>
            <a:ext cx="6637150" cy="2411423"/>
          </a:xfrm>
          <a:prstGeom prst="foldedCorner">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365760" rtlCol="0" anchor="ctr"/>
          <a:lstStyle/>
          <a:p>
            <a:pPr marL="285750" indent="-285750">
              <a:lnSpc>
                <a:spcPct val="150000"/>
              </a:lnSpc>
              <a:buFontTx/>
              <a:buChar char="-"/>
            </a:pPr>
            <a:r>
              <a:rPr lang="en-US" sz="1700" dirty="0">
                <a:solidFill>
                  <a:sysClr val="windowText" lastClr="000000"/>
                </a:solidFill>
              </a:rPr>
              <a:t>Export performance would now be necessary for all 3 preceding years (earlier requirement : 2 out of 4 years);</a:t>
            </a:r>
          </a:p>
          <a:p>
            <a:pPr marL="285750" indent="-285750">
              <a:lnSpc>
                <a:spcPct val="150000"/>
              </a:lnSpc>
              <a:buFontTx/>
              <a:buChar char="-"/>
            </a:pPr>
            <a:r>
              <a:rPr lang="en-US" sz="1700" dirty="0">
                <a:solidFill>
                  <a:sysClr val="windowText" lastClr="000000"/>
                </a:solidFill>
              </a:rPr>
              <a:t>Status certificate issued under FTP 2015-20:  valid up to 30 Sept 2023;</a:t>
            </a:r>
          </a:p>
          <a:p>
            <a:pPr marL="285750" indent="-285750">
              <a:lnSpc>
                <a:spcPct val="150000"/>
              </a:lnSpc>
              <a:buFontTx/>
              <a:buChar char="-"/>
            </a:pPr>
            <a:r>
              <a:rPr lang="en-US" sz="1700" dirty="0">
                <a:solidFill>
                  <a:sysClr val="windowText" lastClr="000000"/>
                </a:solidFill>
              </a:rPr>
              <a:t>Status certificate issued under FTP2023: valid for 5 years issuance;</a:t>
            </a:r>
          </a:p>
          <a:p>
            <a:pPr marL="285750" indent="-285750">
              <a:lnSpc>
                <a:spcPct val="150000"/>
              </a:lnSpc>
              <a:buFontTx/>
              <a:buChar char="-"/>
            </a:pPr>
            <a:r>
              <a:rPr lang="en-US" sz="1700" dirty="0">
                <a:solidFill>
                  <a:sysClr val="windowText" lastClr="000000"/>
                </a:solidFill>
              </a:rPr>
              <a:t>On achieving higher status threshold: Surrender earlier certificate and apply for a fresh certificate</a:t>
            </a:r>
          </a:p>
        </p:txBody>
      </p:sp>
    </p:spTree>
    <p:extLst>
      <p:ext uri="{BB962C8B-B14F-4D97-AF65-F5344CB8AC3E}">
        <p14:creationId xmlns:p14="http://schemas.microsoft.com/office/powerpoint/2010/main" val="1068055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8" grpId="0" animBg="1"/>
      <p:bldP spid="40" grpId="0" animBg="1"/>
      <p:bldP spid="42" grpId="0" animBg="1"/>
      <p:bldP spid="45" grpId="0"/>
      <p:bldP spid="4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51E4EBED-CA3B-4D8E-8C86-2B9EF16E0B43}"/>
              </a:ext>
            </a:extLst>
          </p:cNvPr>
          <p:cNvGrpSpPr/>
          <p:nvPr/>
        </p:nvGrpSpPr>
        <p:grpSpPr>
          <a:xfrm>
            <a:off x="-1" y="-1427"/>
            <a:ext cx="10382851" cy="507832"/>
            <a:chOff x="1917033" y="2073497"/>
            <a:chExt cx="5511468" cy="770582"/>
          </a:xfrm>
        </p:grpSpPr>
        <p:grpSp>
          <p:nvGrpSpPr>
            <p:cNvPr id="16" name="Group 15">
              <a:extLst>
                <a:ext uri="{FF2B5EF4-FFF2-40B4-BE49-F238E27FC236}">
                  <a16:creationId xmlns:a16="http://schemas.microsoft.com/office/drawing/2014/main" id="{3A9E6A0E-D329-4095-A305-015150C52A33}"/>
                </a:ext>
              </a:extLst>
            </p:cNvPr>
            <p:cNvGrpSpPr/>
            <p:nvPr/>
          </p:nvGrpSpPr>
          <p:grpSpPr>
            <a:xfrm>
              <a:off x="1917033" y="2073498"/>
              <a:ext cx="5291053" cy="770581"/>
              <a:chOff x="1917033" y="2073498"/>
              <a:chExt cx="5291053" cy="770581"/>
            </a:xfrm>
          </p:grpSpPr>
          <p:sp>
            <p:nvSpPr>
              <p:cNvPr id="9" name="TextBox 8">
                <a:extLst>
                  <a:ext uri="{FF2B5EF4-FFF2-40B4-BE49-F238E27FC236}">
                    <a16:creationId xmlns:a16="http://schemas.microsoft.com/office/drawing/2014/main" id="{144C97B8-C487-491C-B0F5-206296CF9DA8}"/>
                  </a:ext>
                </a:extLst>
              </p:cNvPr>
              <p:cNvSpPr txBox="1"/>
              <p:nvPr/>
            </p:nvSpPr>
            <p:spPr>
              <a:xfrm>
                <a:off x="1917033" y="2073498"/>
                <a:ext cx="5291053" cy="770581"/>
              </a:xfrm>
              <a:prstGeom prst="rect">
                <a:avLst/>
              </a:prstGeom>
              <a:solidFill>
                <a:srgbClr val="CD4B4B"/>
              </a:solidFill>
              <a:ln w="38100">
                <a:noFill/>
              </a:ln>
            </p:spPr>
            <p:txBody>
              <a:bodyPr wrap="square" rtlCol="0">
                <a:spAutoFit/>
              </a:bodyPr>
              <a:lstStyle/>
              <a:p>
                <a:r>
                  <a:rPr lang="en-US" sz="2700" dirty="0">
                    <a:solidFill>
                      <a:schemeClr val="bg1"/>
                    </a:solidFill>
                  </a:rPr>
                  <a:t>Chapter : 2 | General Provisions regarding Imports and Export</a:t>
                </a:r>
              </a:p>
            </p:txBody>
          </p:sp>
          <p:sp>
            <p:nvSpPr>
              <p:cNvPr id="11" name="Right Triangle 10">
                <a:extLst>
                  <a:ext uri="{FF2B5EF4-FFF2-40B4-BE49-F238E27FC236}">
                    <a16:creationId xmlns:a16="http://schemas.microsoft.com/office/drawing/2014/main" id="{C94FC2D4-D9C3-4402-B7AD-416ADB01DD27}"/>
                  </a:ext>
                </a:extLst>
              </p:cNvPr>
              <p:cNvSpPr/>
              <p:nvPr/>
            </p:nvSpPr>
            <p:spPr>
              <a:xfrm rot="16200000" flipH="1">
                <a:off x="6100590" y="1739544"/>
                <a:ext cx="523220" cy="1191128"/>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3F49D039-2BB4-48E0-B072-76618DE2A9E6}"/>
                </a:ext>
              </a:extLst>
            </p:cNvPr>
            <p:cNvGrpSpPr/>
            <p:nvPr/>
          </p:nvGrpSpPr>
          <p:grpSpPr>
            <a:xfrm>
              <a:off x="5766636" y="2073497"/>
              <a:ext cx="1661865" cy="523221"/>
              <a:chOff x="2165685" y="3509266"/>
              <a:chExt cx="5221712" cy="523221"/>
            </a:xfrm>
          </p:grpSpPr>
          <p:sp>
            <p:nvSpPr>
              <p:cNvPr id="12" name="TextBox 11">
                <a:extLst>
                  <a:ext uri="{FF2B5EF4-FFF2-40B4-BE49-F238E27FC236}">
                    <a16:creationId xmlns:a16="http://schemas.microsoft.com/office/drawing/2014/main" id="{C53A6834-6C81-45AD-8F53-AC5EA901F116}"/>
                  </a:ext>
                </a:extLst>
              </p:cNvPr>
              <p:cNvSpPr txBox="1"/>
              <p:nvPr/>
            </p:nvSpPr>
            <p:spPr>
              <a:xfrm>
                <a:off x="2165685" y="3509266"/>
                <a:ext cx="5221705" cy="523220"/>
              </a:xfrm>
              <a:prstGeom prst="rect">
                <a:avLst/>
              </a:prstGeom>
              <a:solidFill>
                <a:srgbClr val="CD4B4B">
                  <a:alpha val="56000"/>
                </a:srgbClr>
              </a:solidFill>
              <a:ln w="381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w Cen MT" panose="020B0602020104020603" pitchFamily="34" charset="0"/>
                  <a:ea typeface="+mn-ea"/>
                  <a:cs typeface="+mn-cs"/>
                </a:endParaRPr>
              </a:p>
            </p:txBody>
          </p:sp>
          <p:sp>
            <p:nvSpPr>
              <p:cNvPr id="13" name="Right Triangle 12">
                <a:extLst>
                  <a:ext uri="{FF2B5EF4-FFF2-40B4-BE49-F238E27FC236}">
                    <a16:creationId xmlns:a16="http://schemas.microsoft.com/office/drawing/2014/main" id="{68C1946C-BCBF-44D0-AB92-1C730EFBC4DF}"/>
                  </a:ext>
                </a:extLst>
              </p:cNvPr>
              <p:cNvSpPr/>
              <p:nvPr/>
            </p:nvSpPr>
            <p:spPr>
              <a:xfrm rot="16200000" flipH="1">
                <a:off x="5254478" y="1899567"/>
                <a:ext cx="523220" cy="3742619"/>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grpSp>
      <p:sp>
        <p:nvSpPr>
          <p:cNvPr id="3" name="Footer Placeholder 2">
            <a:extLst>
              <a:ext uri="{FF2B5EF4-FFF2-40B4-BE49-F238E27FC236}">
                <a16:creationId xmlns:a16="http://schemas.microsoft.com/office/drawing/2014/main" id="{590B29BE-EDE5-4984-9DE3-BDB5361F3DDC}"/>
              </a:ext>
            </a:extLst>
          </p:cNvPr>
          <p:cNvSpPr>
            <a:spLocks noGrp="1"/>
          </p:cNvSpPr>
          <p:nvPr>
            <p:ph type="ftr" sz="quarter" idx="11"/>
          </p:nvPr>
        </p:nvSpPr>
        <p:spPr>
          <a:xfrm>
            <a:off x="7810084" y="6494576"/>
            <a:ext cx="4114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lumMod val="50000"/>
                  </a:prstClr>
                </a:solidFill>
                <a:effectLst/>
                <a:uLnTx/>
                <a:uFillTx/>
                <a:latin typeface="Calibri"/>
                <a:ea typeface="+mn-ea"/>
                <a:cs typeface="+mn-cs"/>
              </a:rPr>
              <a:t>Khandhar Mehta &amp; Shah   |   Chartered Accountants</a:t>
            </a:r>
          </a:p>
        </p:txBody>
      </p:sp>
      <p:pic>
        <p:nvPicPr>
          <p:cNvPr id="28" name="Picture 27" descr="A close up of a logo&#10;&#10;Description automatically generated">
            <a:hlinkClick r:id="rId2"/>
            <a:extLst>
              <a:ext uri="{FF2B5EF4-FFF2-40B4-BE49-F238E27FC236}">
                <a16:creationId xmlns:a16="http://schemas.microsoft.com/office/drawing/2014/main" id="{0A2F86E7-FD58-4D8F-897E-D3C432530B69}"/>
              </a:ext>
            </a:extLst>
          </p:cNvPr>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0382851" y="216334"/>
            <a:ext cx="270000" cy="270000"/>
          </a:xfrm>
          <a:prstGeom prst="rect">
            <a:avLst/>
          </a:prstGeom>
        </p:spPr>
      </p:pic>
      <p:pic>
        <p:nvPicPr>
          <p:cNvPr id="29" name="Picture 6" descr="Twitter icon">
            <a:hlinkClick r:id="rId4"/>
            <a:extLst>
              <a:ext uri="{FF2B5EF4-FFF2-40B4-BE49-F238E27FC236}">
                <a16:creationId xmlns:a16="http://schemas.microsoft.com/office/drawing/2014/main" id="{436933E2-E2A0-47C2-B8F6-BA32436E0C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25883" y="180744"/>
            <a:ext cx="356400" cy="3564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 descr="LinkedIn icon">
            <a:hlinkClick r:id="rId6"/>
            <a:extLst>
              <a:ext uri="{FF2B5EF4-FFF2-40B4-BE49-F238E27FC236}">
                <a16:creationId xmlns:a16="http://schemas.microsoft.com/office/drawing/2014/main" id="{7B78C3F5-3E39-4733-A266-9D910F759D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97515" y="181589"/>
            <a:ext cx="354711" cy="35471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4" descr="Facebook icon">
            <a:hlinkClick r:id="rId8"/>
            <a:extLst>
              <a:ext uri="{FF2B5EF4-FFF2-40B4-BE49-F238E27FC236}">
                <a16:creationId xmlns:a16="http://schemas.microsoft.com/office/drawing/2014/main" id="{D2C2E3D7-9DA0-4844-A8E6-49746E30EC3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11699" y="182084"/>
            <a:ext cx="342000" cy="34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Diagram 6">
            <a:extLst>
              <a:ext uri="{FF2B5EF4-FFF2-40B4-BE49-F238E27FC236}">
                <a16:creationId xmlns:a16="http://schemas.microsoft.com/office/drawing/2014/main" id="{856916EE-2B48-921C-CB34-4D6EE673653C}"/>
              </a:ext>
            </a:extLst>
          </p:cNvPr>
          <p:cNvGraphicFramePr/>
          <p:nvPr>
            <p:extLst>
              <p:ext uri="{D42A27DB-BD31-4B8C-83A1-F6EECF244321}">
                <p14:modId xmlns:p14="http://schemas.microsoft.com/office/powerpoint/2010/main" val="2518281637"/>
              </p:ext>
            </p:extLst>
          </p:nvPr>
        </p:nvGraphicFramePr>
        <p:xfrm>
          <a:off x="435935" y="701749"/>
          <a:ext cx="10675764" cy="5775147"/>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32792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9AC1D79A-A971-4575-A6F1-B10D44F7859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6D11CD30-BBAB-405C-A61B-FF14101FACF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41BC98BC-354A-40B4-A22A-C4FEEE0CF8F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7E343C8F-76A1-4EAB-B141-33EA2E93227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7FBFC44F-1FD2-443D-9C83-88CB24980DC1}"/>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7DBDC30B-AF60-4AD1-9DF4-A88EA4EF3001}"/>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CF37D018-FBA2-4D2C-AEDC-EA3A44CD699D}"/>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dgm id="{C8353D82-34FF-4C1B-9C8B-52FB877660E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ADV_TOP" val="275.75"/>
  <p:tag name="ADV_LEFT" val="21.5"/>
  <p:tag name="ADV_HEIGHT" val="30.375"/>
  <p:tag name="ADV_WIDTH" val="238.125"/>
</p:tagLst>
</file>

<file path=ppt/tags/tag2.xml><?xml version="1.0" encoding="utf-8"?>
<p:tagLst xmlns:a="http://schemas.openxmlformats.org/drawingml/2006/main" xmlns:r="http://schemas.openxmlformats.org/officeDocument/2006/relationships" xmlns:p="http://schemas.openxmlformats.org/presentationml/2006/main">
  <p:tag name="ADV_TOP" val="275.75"/>
  <p:tag name="ADV_LEFT" val="21.5"/>
  <p:tag name="ADV_HEIGHT" val="30.375"/>
  <p:tag name="ADV_WIDTH" val="238.125"/>
</p:tagLst>
</file>

<file path=ppt/tags/tag3.xml><?xml version="1.0" encoding="utf-8"?>
<p:tagLst xmlns:a="http://schemas.openxmlformats.org/drawingml/2006/main" xmlns:r="http://schemas.openxmlformats.org/officeDocument/2006/relationships" xmlns:p="http://schemas.openxmlformats.org/presentationml/2006/main">
  <p:tag name="ADV_TOP" val="275.75"/>
  <p:tag name="ADV_LEFT" val="21.5"/>
  <p:tag name="ADV_HEIGHT" val="30.375"/>
  <p:tag name="ADV_WIDTH" val="238.125"/>
</p:tagLst>
</file>

<file path=ppt/tags/tag4.xml><?xml version="1.0" encoding="utf-8"?>
<p:tagLst xmlns:a="http://schemas.openxmlformats.org/drawingml/2006/main" xmlns:r="http://schemas.openxmlformats.org/officeDocument/2006/relationships" xmlns:p="http://schemas.openxmlformats.org/presentationml/2006/main">
  <p:tag name="ADV_TOP" val="275.75"/>
  <p:tag name="ADV_LEFT" val="21.5"/>
  <p:tag name="ADV_HEIGHT" val="30.375"/>
  <p:tag name="ADV_WIDTH" val="238.125"/>
</p:tagLst>
</file>

<file path=ppt/tags/tag5.xml><?xml version="1.0" encoding="utf-8"?>
<p:tagLst xmlns:a="http://schemas.openxmlformats.org/drawingml/2006/main" xmlns:r="http://schemas.openxmlformats.org/officeDocument/2006/relationships" xmlns:p="http://schemas.openxmlformats.org/presentationml/2006/main">
  <p:tag name="ADV_TOP" val="275.75"/>
  <p:tag name="ADV_LEFT" val="21.5"/>
  <p:tag name="ADV_HEIGHT" val="30.375"/>
  <p:tag name="ADV_WIDTH" val="238.125"/>
</p:tagLst>
</file>

<file path=ppt/tags/tag6.xml><?xml version="1.0" encoding="utf-8"?>
<p:tagLst xmlns:a="http://schemas.openxmlformats.org/drawingml/2006/main" xmlns:r="http://schemas.openxmlformats.org/officeDocument/2006/relationships" xmlns:p="http://schemas.openxmlformats.org/presentationml/2006/main">
  <p:tag name="ADV_TOP" val="275.75"/>
  <p:tag name="ADV_LEFT" val="21.5"/>
  <p:tag name="ADV_HEIGHT" val="30.375"/>
  <p:tag name="ADV_WIDTH" val="238.12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9546</TotalTime>
  <Words>3470</Words>
  <Application>Microsoft Office PowerPoint</Application>
  <PresentationFormat>Widescreen</PresentationFormat>
  <Paragraphs>470</Paragraphs>
  <Slides>35</Slides>
  <Notes>2</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35</vt:i4>
      </vt:variant>
    </vt:vector>
  </HeadingPairs>
  <TitlesOfParts>
    <vt:vector size="45" baseType="lpstr">
      <vt:lpstr>Arial</vt:lpstr>
      <vt:lpstr>Calibri</vt:lpstr>
      <vt:lpstr>Calibri Light</vt:lpstr>
      <vt:lpstr>Lucida Sans</vt:lpstr>
      <vt:lpstr>Tw Cen MT</vt:lpstr>
      <vt:lpstr>Univers 45 Light</vt:lpstr>
      <vt:lpstr>Wingdings</vt:lpstr>
      <vt:lpstr>Office Theme</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Vishwang Jadeja</dc:creator>
  <cp:lastModifiedBy>CA Alwani</cp:lastModifiedBy>
  <cp:revision>2127</cp:revision>
  <cp:lastPrinted>2020-09-03T11:28:01Z</cp:lastPrinted>
  <dcterms:created xsi:type="dcterms:W3CDTF">2020-02-04T11:20:54Z</dcterms:created>
  <dcterms:modified xsi:type="dcterms:W3CDTF">2023-05-13T00:51:39Z</dcterms:modified>
</cp:coreProperties>
</file>